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30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8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46"/>
  </p:notesMasterIdLst>
  <p:sldIdLst>
    <p:sldId id="480" r:id="rId2"/>
    <p:sldId id="527" r:id="rId3"/>
    <p:sldId id="481" r:id="rId4"/>
    <p:sldId id="489" r:id="rId5"/>
    <p:sldId id="488" r:id="rId6"/>
    <p:sldId id="487" r:id="rId7"/>
    <p:sldId id="486" r:id="rId8"/>
    <p:sldId id="485" r:id="rId9"/>
    <p:sldId id="484" r:id="rId10"/>
    <p:sldId id="483" r:id="rId11"/>
    <p:sldId id="482" r:id="rId12"/>
    <p:sldId id="491" r:id="rId13"/>
    <p:sldId id="492" r:id="rId14"/>
    <p:sldId id="493" r:id="rId15"/>
    <p:sldId id="494" r:id="rId16"/>
    <p:sldId id="495" r:id="rId17"/>
    <p:sldId id="500" r:id="rId18"/>
    <p:sldId id="501" r:id="rId19"/>
    <p:sldId id="496" r:id="rId20"/>
    <p:sldId id="506" r:id="rId21"/>
    <p:sldId id="502" r:id="rId22"/>
    <p:sldId id="503" r:id="rId23"/>
    <p:sldId id="504" r:id="rId24"/>
    <p:sldId id="505" r:id="rId25"/>
    <p:sldId id="507" r:id="rId26"/>
    <p:sldId id="508" r:id="rId27"/>
    <p:sldId id="509" r:id="rId28"/>
    <p:sldId id="510" r:id="rId29"/>
    <p:sldId id="511" r:id="rId30"/>
    <p:sldId id="512" r:id="rId31"/>
    <p:sldId id="513" r:id="rId32"/>
    <p:sldId id="514" r:id="rId33"/>
    <p:sldId id="515" r:id="rId34"/>
    <p:sldId id="516" r:id="rId35"/>
    <p:sldId id="518" r:id="rId36"/>
    <p:sldId id="519" r:id="rId37"/>
    <p:sldId id="520" r:id="rId38"/>
    <p:sldId id="521" r:id="rId39"/>
    <p:sldId id="522" r:id="rId40"/>
    <p:sldId id="523" r:id="rId41"/>
    <p:sldId id="524" r:id="rId42"/>
    <p:sldId id="525" r:id="rId43"/>
    <p:sldId id="526" r:id="rId44"/>
    <p:sldId id="490" r:id="rId45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EBF7"/>
    <a:srgbClr val="BB1F2D"/>
    <a:srgbClr val="BF2B0D"/>
    <a:srgbClr val="FFFFEF"/>
    <a:srgbClr val="C2F0FE"/>
    <a:srgbClr val="FDE7F9"/>
    <a:srgbClr val="FAC2EF"/>
    <a:srgbClr val="E4F6F8"/>
    <a:srgbClr val="FFFFFF"/>
    <a:srgbClr val="3C8D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703" autoAdjust="0"/>
    <p:restoredTop sz="95407" autoAdjust="0"/>
  </p:normalViewPr>
  <p:slideViewPr>
    <p:cSldViewPr snapToGrid="0">
      <p:cViewPr varScale="1">
        <p:scale>
          <a:sx n="82" d="100"/>
          <a:sy n="82" d="100"/>
        </p:scale>
        <p:origin x="4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commentAuthors" Target="commentAuthors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59" cy="495348"/>
          </a:xfrm>
          <a:prstGeom prst="rect">
            <a:avLst/>
          </a:prstGeom>
        </p:spPr>
        <p:txBody>
          <a:bodyPr vert="horz" lIns="86830" tIns="43414" rIns="86830" bIns="43414" rtlCol="0"/>
          <a:lstStyle>
            <a:lvl1pPr algn="r">
              <a:defRPr sz="11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2"/>
            <a:ext cx="2945659" cy="495348"/>
          </a:xfrm>
          <a:prstGeom prst="rect">
            <a:avLst/>
          </a:prstGeom>
        </p:spPr>
        <p:txBody>
          <a:bodyPr vert="horz" lIns="86830" tIns="43414" rIns="86830" bIns="43414" rtlCol="0"/>
          <a:lstStyle>
            <a:lvl1pPr algn="l">
              <a:defRPr sz="1100"/>
            </a:lvl1pPr>
          </a:lstStyle>
          <a:p>
            <a:fld id="{92DC589F-3831-482C-91A5-0DCE814FE469}" type="datetimeFigureOut">
              <a:rPr lang="ar-EG" smtClean="0"/>
              <a:t>21/04/1448</a:t>
            </a:fld>
            <a:endParaRPr lang="ar-E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35075"/>
            <a:ext cx="5918200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6830" tIns="43414" rIns="86830" bIns="43414" rtlCol="0" anchor="ctr"/>
          <a:lstStyle/>
          <a:p>
            <a:endParaRPr lang="ar-E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22"/>
            <a:ext cx="5438140" cy="3887361"/>
          </a:xfrm>
          <a:prstGeom prst="rect">
            <a:avLst/>
          </a:prstGeom>
        </p:spPr>
        <p:txBody>
          <a:bodyPr vert="horz" lIns="86830" tIns="43414" rIns="86830" bIns="4341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86830" tIns="43414" rIns="86830" bIns="43414" rtlCol="0" anchor="b"/>
          <a:lstStyle>
            <a:lvl1pPr algn="r">
              <a:defRPr sz="1100"/>
            </a:lvl1pPr>
          </a:lstStyle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377318"/>
            <a:ext cx="2945659" cy="495347"/>
          </a:xfrm>
          <a:prstGeom prst="rect">
            <a:avLst/>
          </a:prstGeom>
        </p:spPr>
        <p:txBody>
          <a:bodyPr vert="horz" lIns="86830" tIns="43414" rIns="86830" bIns="43414" rtlCol="0" anchor="b"/>
          <a:lstStyle>
            <a:lvl1pPr algn="l">
              <a:defRPr sz="1100"/>
            </a:lvl1pPr>
          </a:lstStyle>
          <a:p>
            <a:fld id="{4564744E-F86A-4A14-A8DF-900B4E2170B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57552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1pPr>
    <a:lvl2pPr marL="258036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2pPr>
    <a:lvl3pPr marL="516072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3pPr>
    <a:lvl4pPr marL="774108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4pPr>
    <a:lvl5pPr marL="1032145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5pPr>
    <a:lvl6pPr marL="1290181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6pPr>
    <a:lvl7pPr marL="1548217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7pPr>
    <a:lvl8pPr marL="1806253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8pPr>
    <a:lvl9pPr marL="2064290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1D879-F7CD-4B87-A39A-9B1EFBAA8C93}" type="datetime8">
              <a:rPr lang="ar-EG" smtClean="0"/>
              <a:t>03 تشرين الأول، 26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1771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C5202-9340-4763-A8B2-DB3760FE46B5}" type="datetime8">
              <a:rPr lang="ar-EG" smtClean="0"/>
              <a:t>03 تشرين الأول، 26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657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70E33-6A2D-4642-8820-4F63366A9A7D}" type="datetime8">
              <a:rPr lang="ar-EG" smtClean="0"/>
              <a:t>03 تشرين الأول، 26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7697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6F78A-E644-4BD2-AA44-23730300262C}" type="datetime8">
              <a:rPr lang="ar-EG" smtClean="0"/>
              <a:t>03 تشرين الأول، 26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831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43AD3-122B-40C0-BC16-64BF32E4901C}" type="datetime8">
              <a:rPr lang="ar-EG" smtClean="0"/>
              <a:t>03 تشرين الأول، 26</a:t>
            </a:fld>
            <a:endParaRPr lang="ar-E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0009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6F7C0-6EDA-45E1-9667-502361C80AB8}" type="datetime8">
              <a:rPr lang="ar-EG" smtClean="0"/>
              <a:t>03 تشرين الأول، 26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22525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40A9-426D-42B1-827E-011C7AA75322}" type="datetime8">
              <a:rPr lang="ar-EG" smtClean="0"/>
              <a:t>03 تشرين الأول، 26</a:t>
            </a:fld>
            <a:endParaRPr lang="ar-E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80542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DD41D-F016-4E68-BEAD-905813B2971E}" type="datetime8">
              <a:rPr lang="ar-EG" smtClean="0"/>
              <a:t>03 تشرين الأول، 26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21150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EB3B6-A347-40AE-B1D2-6942D69CB983}" type="datetime8">
              <a:rPr lang="ar-EG" smtClean="0"/>
              <a:t>03 تشرين الأول، 26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6511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7B7F-3129-42A8-909B-33732CAB840F}" type="datetime8">
              <a:rPr lang="ar-EG" smtClean="0"/>
              <a:t>03 تشرين الأول، 26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61334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EA6C7-739D-417A-91CD-179C3780FCA6}" type="datetime8">
              <a:rPr lang="ar-EG" smtClean="0"/>
              <a:t>03 تشرين الأول، 26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7481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2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43037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C6F66-5AD6-48CF-B4F4-5315F96E7480}" type="datetime8">
              <a:rPr lang="ar-EG" smtClean="0"/>
              <a:t>03 تشرين الأول، 26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3542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6" r:id="rId12"/>
    <p:sldLayoutId id="2147483747" r:id="rId13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29268" y="3538080"/>
            <a:ext cx="52165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Dr. Emad Zaher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Assistant Professor of Accounting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29268" y="2424036"/>
            <a:ext cx="51235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Accounting for Managers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29268" y="5216851"/>
            <a:ext cx="5499167" cy="151108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(1)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Basic Financial Statements &amp;Closing of Accounts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8" y="4755186"/>
            <a:ext cx="11641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>
                <a:effectLst/>
                <a:latin typeface="Sakkal Majalla" panose="02000000000000000000" pitchFamily="2" charset="-78"/>
                <a:ea typeface="Calibri" panose="020F0502020204030204" pitchFamily="34" charset="0"/>
              </a:rPr>
              <a:t>MGM341</a:t>
            </a:r>
            <a:endParaRPr lang="en-US" sz="28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72493">
        <p:circle/>
      </p:transition>
    </mc:Choice>
    <mc:Fallback xmlns="">
      <p:transition spd="slow" advTm="7249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OB/LO">
            <a:extLst>
              <a:ext uri="{FF2B5EF4-FFF2-40B4-BE49-F238E27FC236}">
                <a16:creationId xmlns:a16="http://schemas.microsoft.com/office/drawing/2014/main" id="{312E8197-7155-256B-951E-4549E3B1D2CF}"/>
              </a:ext>
            </a:extLst>
          </p:cNvPr>
          <p:cNvSpPr txBox="1">
            <a:spLocks/>
          </p:cNvSpPr>
          <p:nvPr/>
        </p:nvSpPr>
        <p:spPr>
          <a:xfrm>
            <a:off x="617311" y="1931213"/>
            <a:ext cx="11080704" cy="398085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None/>
              <a:tabLst/>
              <a:defRPr sz="3000" b="0" i="0" kern="120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520700" indent="-50800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 typeface="Arial"/>
              <a:buNone/>
              <a:tabLst/>
              <a:defRPr sz="2800" b="0" i="0" kern="1200" baseline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635000" marR="0" indent="-39528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Tx/>
              <a:buFont typeface="+mj-lt"/>
              <a:buAutoNum type="arabicPeriod"/>
              <a:tabLst/>
              <a:defRPr sz="2800" b="0" i="0" kern="12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20700" marR="0" lvl="1" indent="-5080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Learning outcomes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LO 1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b="1" dirty="0">
                <a:latin typeface="Times New Roman" panose="02020603050405020304" pitchFamily="18" charset="0"/>
                <a:ea typeface="+mn-ea"/>
                <a:cs typeface="+mn-cs"/>
              </a:rPr>
              <a:t>Identify the income statement (Profit &amp; loss).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LO 2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b="1" dirty="0">
                <a:latin typeface="Times New Roman" panose="02020603050405020304" pitchFamily="18" charset="0"/>
                <a:ea typeface="+mn-ea"/>
                <a:cs typeface="+mn-cs"/>
              </a:rPr>
              <a:t>Explain the statement of changes in owner’s Equity.</a:t>
            </a:r>
          </a:p>
          <a:p>
            <a:pPr marL="898525" marR="0" lvl="0" indent="-898525" fontAlgn="auto">
              <a:lnSpc>
                <a:spcPct val="100000"/>
              </a:lnSpc>
              <a:spcAft>
                <a:spcPts val="0"/>
              </a:spcAft>
              <a:buClrTx/>
              <a:buSzTx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LO 3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99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	</a:t>
            </a:r>
            <a:r>
              <a:rPr lang="en-US" b="1" dirty="0">
                <a:latin typeface="Times New Roman" panose="02020603050405020304" pitchFamily="18" charset="0"/>
                <a:ea typeface="+mn-ea"/>
                <a:cs typeface="+mn-cs"/>
              </a:rPr>
              <a:t>Describe the classified balance sheet(Statement of financial position).</a:t>
            </a:r>
          </a:p>
          <a:p>
            <a:pPr marL="898525" marR="0" lvl="0" indent="-8985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LO 4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99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	</a:t>
            </a:r>
            <a:r>
              <a:rPr lang="en-US" b="1" dirty="0">
                <a:latin typeface="Times New Roman" panose="02020603050405020304" pitchFamily="18" charset="0"/>
                <a:ea typeface="+mn-ea"/>
                <a:cs typeface="+mn-cs"/>
              </a:rPr>
              <a:t>State the different types of Accounts &amp; closing entries.</a:t>
            </a:r>
          </a:p>
          <a:p>
            <a:pPr marL="898525" marR="0" lvl="0" indent="-898525" fontAlgn="auto">
              <a:lnSpc>
                <a:spcPct val="100000"/>
              </a:lnSpc>
              <a:spcAft>
                <a:spcPts val="0"/>
              </a:spcAft>
              <a:buClrTx/>
              <a:buSzTx/>
              <a:defRPr/>
            </a:pPr>
            <a:endParaRPr lang="en-US" b="1" dirty="0">
              <a:latin typeface="Times New Roman" panose="02020603050405020304" pitchFamily="18" charset="0"/>
              <a:ea typeface="+mn-ea"/>
              <a:cs typeface="+mn-cs"/>
            </a:endParaRP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ea typeface="+mn-ea"/>
              <a:cs typeface="+mn-cs"/>
            </a:endParaRPr>
          </a:p>
          <a:p>
            <a:pPr marR="0" lvl="0" fontAlgn="auto">
              <a:lnSpc>
                <a:spcPct val="150000"/>
              </a:lnSpc>
              <a:spcAft>
                <a:spcPts val="0"/>
              </a:spcAft>
              <a:buClrTx/>
              <a:buSzTx/>
              <a:defRPr/>
            </a:pPr>
            <a:endParaRPr lang="en-US" b="1" dirty="0"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lang="en-US" b="1" dirty="0"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142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36502">
        <p:circle/>
      </p:transition>
    </mc:Choice>
    <mc:Fallback xmlns="">
      <p:transition spd="slow" advTm="236502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328" x="3384550" y="6276975"/>
          <p14:tracePt t="21616" x="1539875" y="5694363"/>
          <p14:tracePt t="21631" x="1376363" y="5256213"/>
          <p14:tracePt t="21647" x="1214438" y="4479925"/>
          <p14:tracePt t="21670" x="1214438" y="4305300"/>
          <p14:tracePt t="21672" x="1214438" y="4117975"/>
          <p14:tracePt t="21687" x="1214438" y="3892550"/>
          <p14:tracePt t="21700" x="1214438" y="3741738"/>
          <p14:tracePt t="21716" x="1239838" y="3641725"/>
          <p14:tracePt t="21731" x="1263650" y="3554413"/>
          <p14:tracePt t="21747" x="1289050" y="3490913"/>
          <p14:tracePt t="21770" x="1289050" y="3467100"/>
          <p14:tracePt t="21771" x="1301750" y="3467100"/>
          <p14:tracePt t="21832" x="1314450" y="3467100"/>
          <p14:tracePt t="21873" x="1327150" y="3441700"/>
          <p14:tracePt t="21874" x="1339850" y="3429000"/>
          <p14:tracePt t="21885" x="1352550" y="3416300"/>
          <p14:tracePt t="21901" x="1363663" y="3390900"/>
          <p14:tracePt t="21916" x="1376363" y="3378200"/>
          <p14:tracePt t="21932" x="1376363" y="3367088"/>
          <p14:tracePt t="21934" x="1401763" y="3354388"/>
          <p14:tracePt t="21948" x="1414463" y="3328988"/>
          <p14:tracePt t="21970" x="1452563" y="3303588"/>
          <p14:tracePt t="21988" x="1527175" y="3254375"/>
          <p14:tracePt t="22001" x="1577975" y="3228975"/>
          <p14:tracePt t="22017" x="1614488" y="3216275"/>
          <p14:tracePt t="22032" x="1652588" y="3190875"/>
          <p14:tracePt t="22075" x="1677988" y="3178175"/>
          <p14:tracePt t="22095" x="1689100" y="3165475"/>
          <p14:tracePt t="22125" x="1701800" y="3165475"/>
          <p14:tracePt t="23231" x="1752600" y="3165475"/>
          <p14:tracePt t="23251" x="1790700" y="3165475"/>
          <p14:tracePt t="23262" x="1827213" y="3165475"/>
          <p14:tracePt t="23282" x="1878013" y="3165475"/>
          <p14:tracePt t="23312" x="1927225" y="3165475"/>
          <p14:tracePt t="23323" x="1965325" y="3165475"/>
          <p14:tracePt t="23342" x="1990725" y="3165475"/>
          <p14:tracePt t="23368" x="2116138" y="3165475"/>
          <p14:tracePt t="23383" x="2127250" y="3165475"/>
          <p14:tracePt t="23399" x="2139950" y="3165475"/>
          <p14:tracePt t="23416" x="2152650" y="3165475"/>
          <p14:tracePt t="23653" x="2178050" y="3154363"/>
          <p14:tracePt t="23669" x="2203450" y="3154363"/>
          <p14:tracePt t="23684" x="2265363" y="3141663"/>
          <p14:tracePt t="23701" x="2352675" y="3128963"/>
          <p14:tracePt t="23702" x="2441575" y="3128963"/>
          <p14:tracePt t="23716" x="2503488" y="3128963"/>
          <p14:tracePt t="23733" x="2541588" y="3128963"/>
          <p14:tracePt t="23747" x="2565400" y="3128963"/>
          <p14:tracePt t="23769" x="2616200" y="3128963"/>
          <p14:tracePt t="23785" x="2628900" y="3128963"/>
          <p14:tracePt t="23801" x="2654300" y="3128963"/>
          <p14:tracePt t="23801" x="2678113" y="3116263"/>
          <p14:tracePt t="23817" x="2703513" y="3116263"/>
          <p14:tracePt t="23833" x="2728913" y="3116263"/>
          <p14:tracePt t="24333" x="2778125" y="3116263"/>
          <p14:tracePt t="24349" x="2828925" y="3116263"/>
          <p14:tracePt t="24350" x="2916238" y="3116263"/>
          <p14:tracePt t="24371" x="2979738" y="3116263"/>
          <p14:tracePt t="24388" x="3028950" y="3116263"/>
          <p14:tracePt t="24389" x="3067050" y="3128963"/>
          <p14:tracePt t="24402" x="3103563" y="3128963"/>
          <p14:tracePt t="24419" x="3141663" y="3141663"/>
          <p14:tracePt t="24433" x="3167063" y="3141663"/>
          <p14:tracePt t="24449" x="3228975" y="3141663"/>
          <p14:tracePt t="24473" x="3279775" y="3141663"/>
          <p14:tracePt t="24487" x="3367088" y="3141663"/>
          <p14:tracePt t="24503" x="3405188" y="3141663"/>
          <p14:tracePt t="24519" x="3429000" y="3141663"/>
          <p14:tracePt t="24534" x="3441700" y="3141663"/>
          <p14:tracePt t="24550" x="3479800" y="3141663"/>
          <p14:tracePt t="24572" x="3492500" y="3141663"/>
          <p14:tracePt t="24587" x="3517900" y="3141663"/>
          <p14:tracePt t="24603" x="3530600" y="3141663"/>
          <p14:tracePt t="24619" x="3541713" y="3141663"/>
          <p14:tracePt t="24636" x="3554413" y="3141663"/>
          <p14:tracePt t="24650" x="3617913" y="3141663"/>
          <p14:tracePt t="24672" x="3654425" y="3141663"/>
          <p14:tracePt t="24688" x="3730625" y="3141663"/>
          <p14:tracePt t="24703" x="3767138" y="3141663"/>
          <p14:tracePt t="24720" x="3792538" y="3141663"/>
          <p14:tracePt t="24735" x="3817938" y="3141663"/>
          <p14:tracePt t="24750" x="3892550" y="3141663"/>
          <p14:tracePt t="24772" x="3943350" y="3141663"/>
          <p14:tracePt t="24787" x="4105275" y="3141663"/>
          <p14:tracePt t="24804" x="4156075" y="3141663"/>
          <p14:tracePt t="24820" x="4192588" y="3141663"/>
          <p14:tracePt t="24835" x="4230688" y="3141663"/>
          <p14:tracePt t="24850" x="4356100" y="3141663"/>
          <p14:tracePt t="24873" x="4430713" y="3141663"/>
          <p14:tracePt t="24874" x="4518025" y="3141663"/>
          <p14:tracePt t="24887" x="4606925" y="3141663"/>
          <p14:tracePt t="24904" x="4643438" y="3141663"/>
          <p14:tracePt t="24919" x="4694238" y="3141663"/>
          <p14:tracePt t="24935" x="4719638" y="3141663"/>
          <p14:tracePt t="24936" x="4756150" y="3141663"/>
          <p14:tracePt t="24974" x="4894263" y="3141663"/>
          <p14:tracePt t="24988" x="4919663" y="3141663"/>
          <p14:tracePt t="25005" x="4932363" y="3141663"/>
          <p14:tracePt t="25020" x="4956175" y="3141663"/>
          <p14:tracePt t="25260" x="4981575" y="3141663"/>
          <p14:tracePt t="25278" x="5019675" y="3141663"/>
          <p14:tracePt t="25291" x="5045075" y="3141663"/>
          <p14:tracePt t="25310" x="5094288" y="3141663"/>
          <p14:tracePt t="25311" x="5157788" y="3141663"/>
          <p14:tracePt t="25329" x="5294313" y="3141663"/>
          <p14:tracePt t="25339" x="5419725" y="3141663"/>
          <p14:tracePt t="25359" x="5607050" y="3165475"/>
          <p14:tracePt t="25390" x="5783263" y="3178175"/>
          <p14:tracePt t="25402" x="5921375" y="3178175"/>
          <p14:tracePt t="25420" x="6021388" y="3178175"/>
          <p14:tracePt t="25432" x="6096000" y="3178175"/>
          <p14:tracePt t="25450" x="6183313" y="3178175"/>
          <p14:tracePt t="25472" x="6208713" y="3178175"/>
          <p14:tracePt t="25473" x="6234113" y="3178175"/>
          <p14:tracePt t="25500" x="6259513" y="3178175"/>
          <p14:tracePt t="25531" x="6270625" y="3178175"/>
          <p14:tracePt t="25689" x="6259513" y="3178175"/>
          <p14:tracePt t="25706" x="6246813" y="3178175"/>
          <p14:tracePt t="25728" x="6083300" y="3178175"/>
          <p14:tracePt t="25743" x="5995988" y="3178175"/>
          <p14:tracePt t="25759" x="5795963" y="3178175"/>
          <p14:tracePt t="25775" x="5645150" y="3165475"/>
          <p14:tracePt t="25791" x="5495925" y="3165475"/>
          <p14:tracePt t="25805" x="5383213" y="3165475"/>
          <p14:tracePt t="25811" x="5307013" y="3165475"/>
          <p14:tracePt t="25827" x="5270500" y="3165475"/>
          <p14:tracePt t="25843" x="5245100" y="3165475"/>
          <p14:tracePt t="25859" x="5219700" y="3165475"/>
          <p14:tracePt t="25927" x="5219700" y="3154363"/>
          <p14:tracePt t="28640" x="5119688" y="3141663"/>
          <p14:tracePt t="28671" x="4894263" y="3090863"/>
          <p14:tracePt t="28683" x="4794250" y="3078163"/>
          <p14:tracePt t="28703" x="4518025" y="3054350"/>
          <p14:tracePt t="28731" x="4356100" y="3041650"/>
          <p14:tracePt t="28752" x="4281488" y="3041650"/>
          <p14:tracePt t="28782" x="4256088" y="3041650"/>
          <p14:tracePt t="28792" x="4243388" y="3041650"/>
          <p14:tracePt t="28822" x="4230688" y="3041650"/>
          <p14:tracePt t="28842" x="4217988" y="3041650"/>
          <p14:tracePt t="28885" x="4205288" y="3041650"/>
          <p14:tracePt t="29081" x="4217988" y="3041650"/>
          <p14:tracePt t="29097" x="4230688" y="3041650"/>
          <p14:tracePt t="29120" x="4305300" y="3041650"/>
          <p14:tracePt t="29135" x="4368800" y="3041650"/>
          <p14:tracePt t="29151" x="4481513" y="3041650"/>
          <p14:tracePt t="29167" x="4518025" y="3041650"/>
          <p14:tracePt t="29181" x="4568825" y="3041650"/>
          <p14:tracePt t="29197" x="4630738" y="3041650"/>
          <p14:tracePt t="29220" x="4819650" y="3054350"/>
          <p14:tracePt t="29235" x="4881563" y="3054350"/>
          <p14:tracePt t="29250" x="4956175" y="3054350"/>
          <p14:tracePt t="29266" x="4994275" y="3054350"/>
          <p14:tracePt t="29282" x="5019675" y="3054350"/>
          <p14:tracePt t="29297" x="5045075" y="3054350"/>
          <p14:tracePt t="29320" x="5106988" y="3054350"/>
          <p14:tracePt t="29336" x="5145088" y="3054350"/>
          <p14:tracePt t="29338" x="5157788" y="3054350"/>
          <p14:tracePt t="29366" x="5181600" y="3054350"/>
          <p14:tracePt t="29419" x="5157788" y="3054350"/>
          <p14:tracePt t="29436" x="5132388" y="3054350"/>
          <p14:tracePt t="29437" x="5106988" y="3054350"/>
          <p14:tracePt t="29466" x="5006975" y="3054350"/>
          <p14:tracePt t="29482" x="4856163" y="3054350"/>
          <p14:tracePt t="29504" x="4581525" y="3054350"/>
          <p14:tracePt t="29520" x="4456113" y="3054350"/>
          <p14:tracePt t="29536" x="4181475" y="3054350"/>
          <p14:tracePt t="29567" x="4043363" y="3054350"/>
          <p14:tracePt t="29583" x="4030663" y="3041650"/>
          <p14:tracePt t="29636" x="4092575" y="3041650"/>
          <p14:tracePt t="29667" x="4181475" y="3041650"/>
          <p14:tracePt t="29683" x="4217988" y="3041650"/>
          <p14:tracePt t="29701" x="4318000" y="3041650"/>
          <p14:tracePt t="29720" x="4406900" y="3041650"/>
          <p14:tracePt t="29736" x="4681538" y="3041650"/>
          <p14:tracePt t="29752" x="4781550" y="3041650"/>
          <p14:tracePt t="29769" x="4868863" y="3041650"/>
          <p14:tracePt t="29783" x="4945063" y="3054350"/>
          <p14:tracePt t="29799" x="5057775" y="3054350"/>
          <p14:tracePt t="29821" x="5106988" y="3054350"/>
          <p14:tracePt t="29836" x="5157788" y="3054350"/>
          <p14:tracePt t="29952" x="5132388" y="3054350"/>
          <p14:tracePt t="30559" x="5232400" y="3054350"/>
          <p14:tracePt t="30579" x="5281613" y="3054350"/>
          <p14:tracePt t="30589" x="5332413" y="3054350"/>
          <p14:tracePt t="30609" x="5595938" y="3090863"/>
          <p14:tracePt t="30640" x="5870575" y="3103563"/>
          <p14:tracePt t="30652" x="6021388" y="3116263"/>
          <p14:tracePt t="30670" x="6234113" y="3128963"/>
          <p14:tracePt t="30690" x="6608763" y="3178175"/>
          <p14:tracePt t="30700" x="6708775" y="3190875"/>
          <p14:tracePt t="30722" x="6797675" y="3203575"/>
          <p14:tracePt t="30723" x="6884988" y="3203575"/>
          <p14:tracePt t="30751" x="7097713" y="3203575"/>
          <p14:tracePt t="30761" x="7197725" y="3203575"/>
          <p14:tracePt t="30786" x="7310438" y="3203575"/>
          <p14:tracePt t="30802" x="7348538" y="3203575"/>
          <p14:tracePt t="30818" x="7372350" y="3203575"/>
          <p14:tracePt t="30833" x="7397750" y="3203575"/>
          <p14:tracePt t="30865" x="7410450" y="3203575"/>
          <p14:tracePt t="30871" x="7423150" y="3203575"/>
          <p14:tracePt t="30887" x="7435850" y="3203575"/>
          <p14:tracePt t="30965" x="7397750" y="3203575"/>
          <p14:tracePt t="30987" x="7246938" y="3203575"/>
          <p14:tracePt t="31003" x="7146925" y="3203575"/>
          <p14:tracePt t="31019" x="7034213" y="3203575"/>
          <p14:tracePt t="31034" x="6997700" y="3190875"/>
          <p14:tracePt t="31050" x="6959600" y="3190875"/>
          <p14:tracePt t="31065" x="6934200" y="3190875"/>
          <p14:tracePt t="31142" x="6959600" y="3190875"/>
          <p14:tracePt t="31152" x="6972300" y="3178175"/>
          <p14:tracePt t="31172" x="7021513" y="3165475"/>
          <p14:tracePt t="31183" x="7097713" y="3165475"/>
          <p14:tracePt t="31202" x="7197725" y="3165475"/>
          <p14:tracePt t="31213" x="7259638" y="3165475"/>
          <p14:tracePt t="31233" x="7348538" y="3165475"/>
          <p14:tracePt t="31246" x="7372350" y="3165475"/>
          <p14:tracePt t="31264" x="7385050" y="3165475"/>
          <p14:tracePt t="31344" x="7323138" y="3165475"/>
          <p14:tracePt t="31379" x="7185025" y="3154363"/>
          <p14:tracePt t="31396" x="7110413" y="3154363"/>
          <p14:tracePt t="31411" x="7097713" y="3154363"/>
          <p14:tracePt t="31427" x="7085013" y="3154363"/>
          <p14:tracePt t="31442" x="7072313" y="3154363"/>
          <p14:tracePt t="31496" x="7085013" y="3141663"/>
          <p14:tracePt t="31512" x="7123113" y="3141663"/>
          <p14:tracePt t="31527" x="7185025" y="3141663"/>
          <p14:tracePt t="31543" x="7310438" y="3128963"/>
          <p14:tracePt t="31558" x="7359650" y="3128963"/>
          <p14:tracePt t="31582" x="7423150" y="3128963"/>
          <p14:tracePt t="31597" x="7448550" y="3128963"/>
          <p14:tracePt t="31627" x="7459663" y="3128963"/>
          <p14:tracePt t="31658" x="7448550" y="3128963"/>
          <p14:tracePt t="31681" x="7423150" y="3128963"/>
          <p14:tracePt t="31697" x="7397750" y="3128963"/>
          <p14:tracePt t="31712" x="7335838" y="3128963"/>
          <p14:tracePt t="31728" x="7235825" y="3128963"/>
          <p14:tracePt t="31730" x="7146925" y="3128963"/>
          <p14:tracePt t="31747" x="7110413" y="3128963"/>
          <p14:tracePt t="31759" x="7072313" y="3128963"/>
          <p14:tracePt t="31827" x="7085013" y="3128963"/>
          <p14:tracePt t="31845" x="7235825" y="3128963"/>
          <p14:tracePt t="31859" x="7323138" y="3128963"/>
          <p14:tracePt t="31882" x="7459663" y="3128963"/>
          <p14:tracePt t="31897" x="7585075" y="3128963"/>
          <p14:tracePt t="31912" x="7748588" y="3128963"/>
          <p14:tracePt t="31928" x="7986713" y="3128963"/>
          <p14:tracePt t="31944" x="8061325" y="3128963"/>
          <p14:tracePt t="31959" x="8086725" y="3128963"/>
          <p14:tracePt t="31966" x="8123238" y="3128963"/>
          <p14:tracePt t="31982" x="8161338" y="3128963"/>
          <p14:tracePt t="31998" x="8174038" y="3128963"/>
          <p14:tracePt t="32082" x="8148638" y="3128963"/>
          <p14:tracePt t="32099" x="8135938" y="3128963"/>
          <p14:tracePt t="32113" x="8086725" y="3128963"/>
          <p14:tracePt t="32129" x="7874000" y="3128963"/>
          <p14:tracePt t="32144" x="7785100" y="3116263"/>
          <p14:tracePt t="32160" x="7735888" y="3103563"/>
          <p14:tracePt t="32167" x="7697788" y="3103563"/>
          <p14:tracePt t="32198" x="7685088" y="3103563"/>
          <p14:tracePt t="32229" x="7685088" y="3090863"/>
          <p14:tracePt t="32244" x="7710488" y="3090863"/>
          <p14:tracePt t="32260" x="7761288" y="3090863"/>
          <p14:tracePt t="32284" x="7923213" y="3090863"/>
          <p14:tracePt t="32299" x="7999413" y="3090863"/>
          <p14:tracePt t="32314" x="8061325" y="3090863"/>
          <p14:tracePt t="32317" x="8161338" y="3090863"/>
          <p14:tracePt t="32345" x="8461375" y="3090863"/>
          <p14:tracePt t="32360" x="8548688" y="3090863"/>
          <p14:tracePt t="32383" x="8624888" y="3090863"/>
          <p14:tracePt t="32399" x="8637588" y="3090863"/>
          <p14:tracePt t="32462" x="8574088" y="3090863"/>
          <p14:tracePt t="32467" x="8461375" y="3090863"/>
          <p14:tracePt t="32483" x="8335963" y="3090863"/>
          <p14:tracePt t="32499" x="8235950" y="3090863"/>
          <p14:tracePt t="32514" x="8048625" y="3090863"/>
          <p14:tracePt t="32547" x="7961313" y="3090863"/>
          <p14:tracePt t="32599" x="7986713" y="3090863"/>
          <p14:tracePt t="32614" x="8074025" y="3090863"/>
          <p14:tracePt t="32630" x="8110538" y="3090863"/>
          <p14:tracePt t="32649" x="8174038" y="3090863"/>
          <p14:tracePt t="32661" x="8248650" y="3090863"/>
          <p14:tracePt t="32668" x="8361363" y="3090863"/>
          <p14:tracePt t="32684" x="8412163" y="3090863"/>
          <p14:tracePt t="32699" x="8448675" y="3090863"/>
          <p14:tracePt t="32714" x="8461375" y="3090863"/>
          <p14:tracePt t="32761" x="8448675" y="3090863"/>
          <p14:tracePt t="32785" x="8324850" y="3090863"/>
          <p14:tracePt t="32801" x="8261350" y="3090863"/>
          <p14:tracePt t="32815" x="8135938" y="3090863"/>
          <p14:tracePt t="32830" x="8023225" y="3090863"/>
          <p14:tracePt t="32848" x="7874000" y="3090863"/>
          <p14:tracePt t="32862" x="7773988" y="3090863"/>
          <p14:tracePt t="32885" x="7685088" y="3090863"/>
          <p14:tracePt t="32901" x="7661275" y="3090863"/>
          <p14:tracePt t="32948" x="7673975" y="3090863"/>
          <p14:tracePt t="32962" x="7710488" y="3078163"/>
          <p14:tracePt t="32970" x="7785100" y="3078163"/>
          <p14:tracePt t="32985" x="7861300" y="3078163"/>
          <p14:tracePt t="33001" x="8023225" y="3078163"/>
          <p14:tracePt t="33031" x="8135938" y="3078163"/>
          <p14:tracePt t="33047" x="8186738" y="3078163"/>
          <p14:tracePt t="33062" x="8248650" y="3078163"/>
          <p14:tracePt t="33085" x="8274050" y="3078163"/>
          <p14:tracePt t="33100" x="8261350" y="3078163"/>
          <p14:tracePt t="33131" x="8174038" y="3078163"/>
          <p14:tracePt t="33147" x="8123238" y="3065463"/>
          <p14:tracePt t="33163" x="8023225" y="3041650"/>
          <p14:tracePt t="33170" x="7785100" y="3003550"/>
          <p14:tracePt t="33186" x="7535863" y="2978150"/>
          <p14:tracePt t="33200" x="7185025" y="2952750"/>
          <p14:tracePt t="33216" x="6946900" y="2941638"/>
          <p14:tracePt t="33231" x="6784975" y="2941638"/>
          <p14:tracePt t="33248" x="6684963" y="2941638"/>
          <p14:tracePt t="33263" x="6608763" y="2928938"/>
          <p14:tracePt t="33285" x="6596063" y="2928938"/>
          <p14:tracePt t="33301" x="6596063" y="2916238"/>
          <p14:tracePt t="33363" x="6608763" y="2916238"/>
          <p14:tracePt t="33386" x="6621463" y="2916238"/>
          <p14:tracePt t="33388" x="6634163" y="2916238"/>
          <p14:tracePt t="33401" x="6659563" y="2903538"/>
          <p14:tracePt t="33417" x="6708775" y="2903538"/>
          <p14:tracePt t="33432" x="6784975" y="2903538"/>
          <p14:tracePt t="33452" x="6834188" y="2903538"/>
          <p14:tracePt t="33454" x="6897688" y="2903538"/>
          <p14:tracePt t="33463" x="6985000" y="2903538"/>
          <p14:tracePt t="33487" x="7310438" y="2903538"/>
          <p14:tracePt t="33503" x="7435850" y="2903538"/>
          <p14:tracePt t="33517" x="7535863" y="2903538"/>
          <p14:tracePt t="33532" x="7623175" y="2903538"/>
          <p14:tracePt t="33548" x="7697788" y="2903538"/>
          <p14:tracePt t="33563" x="7848600" y="2903538"/>
          <p14:tracePt t="33586" x="7910513" y="2903538"/>
          <p14:tracePt t="33633" x="7897813" y="2903538"/>
          <p14:tracePt t="33649" x="7861300" y="2903538"/>
          <p14:tracePt t="33664" x="7773988" y="2903538"/>
          <p14:tracePt t="33686" x="7710488" y="2903538"/>
          <p14:tracePt t="33703" x="7673975" y="2903538"/>
          <p14:tracePt t="33717" x="7635875" y="2916238"/>
          <p14:tracePt t="33733" x="7572375" y="2928938"/>
          <p14:tracePt t="33749" x="7459663" y="2928938"/>
          <p14:tracePt t="33764" x="7297738" y="2941638"/>
          <p14:tracePt t="33787" x="7235825" y="2952750"/>
          <p14:tracePt t="33802" x="7197725" y="2952750"/>
          <p14:tracePt t="33818" x="7185025" y="2965450"/>
          <p14:tracePt t="33833" x="7172325" y="2978150"/>
          <p14:tracePt t="33849" x="7159625" y="2978150"/>
          <p14:tracePt t="33887" x="7159625" y="2990850"/>
          <p14:tracePt t="33987" x="7172325" y="2990850"/>
          <p14:tracePt t="34006" x="7197725" y="2990850"/>
          <p14:tracePt t="34018" x="7272338" y="2990850"/>
          <p14:tracePt t="34034" x="7372350" y="3016250"/>
          <p14:tracePt t="34049" x="7548563" y="3065463"/>
          <p14:tracePt t="34068" x="7673975" y="3090863"/>
          <p14:tracePt t="34076" x="7835900" y="3116263"/>
          <p14:tracePt t="34092" x="8010525" y="3141663"/>
          <p14:tracePt t="34104" x="8110538" y="3154363"/>
          <p14:tracePt t="34122" x="8174038" y="3154363"/>
          <p14:tracePt t="34124" x="8248650" y="3154363"/>
          <p14:tracePt t="34142" x="8286750" y="3154363"/>
          <p14:tracePt t="34152" x="8335963" y="3154363"/>
          <p14:tracePt t="34173" x="8386763" y="3154363"/>
          <p14:tracePt t="34203" x="8399463" y="3154363"/>
          <p14:tracePt t="34263" x="8361363" y="3154363"/>
          <p14:tracePt t="34276" x="8324850" y="3154363"/>
          <p14:tracePt t="34294" x="8286750" y="3154363"/>
          <p14:tracePt t="34314" x="8099425" y="3128963"/>
          <p14:tracePt t="34324" x="7974013" y="3128963"/>
          <p14:tracePt t="34350" x="7823200" y="3116263"/>
          <p14:tracePt t="34365" x="7773988" y="3116263"/>
          <p14:tracePt t="34381" x="7697788" y="3116263"/>
          <p14:tracePt t="34397" x="7597775" y="3116263"/>
          <p14:tracePt t="34412" x="7561263" y="3116263"/>
          <p14:tracePt t="34427" x="7548563" y="3116263"/>
          <p14:tracePt t="34512" x="7561263" y="3116263"/>
          <p14:tracePt t="34936" x="7572375" y="3116263"/>
          <p14:tracePt t="35453" x="7561263" y="3116263"/>
          <p14:tracePt t="35468" x="7548563" y="3116263"/>
          <p14:tracePt t="35515" x="7535863" y="3116263"/>
          <p14:tracePt t="35530" x="7523163" y="3116263"/>
          <p14:tracePt t="37438" x="7510463" y="3116263"/>
          <p14:tracePt t="37468" x="7485063" y="3116263"/>
          <p14:tracePt t="37481" x="7472363" y="3116263"/>
          <p14:tracePt t="37498" x="7448550" y="3116263"/>
          <p14:tracePt t="37510" x="7410450" y="3116263"/>
          <p14:tracePt t="37529" x="7310438" y="3116263"/>
          <p14:tracePt t="37549" x="7272338" y="3116263"/>
          <p14:tracePt t="37550" x="7246938" y="3116263"/>
          <p14:tracePt t="37579" x="7185025" y="3116263"/>
          <p14:tracePt t="37589" x="7172325" y="3116263"/>
          <p14:tracePt t="37609" x="7146925" y="3116263"/>
          <p14:tracePt t="37620" x="7123113" y="3103563"/>
          <p14:tracePt t="37639" x="7072313" y="3103563"/>
          <p14:tracePt t="37670" x="7046913" y="3103563"/>
          <p14:tracePt t="37681" x="7034213" y="3103563"/>
          <p14:tracePt t="38197" x="7010400" y="3103563"/>
          <p14:tracePt t="38213" x="6985000" y="3103563"/>
          <p14:tracePt t="38229" x="6934200" y="3103563"/>
          <p14:tracePt t="38244" x="6834188" y="3103563"/>
          <p14:tracePt t="38266" x="6584950" y="3103563"/>
          <p14:tracePt t="38282" x="6459538" y="3103563"/>
          <p14:tracePt t="38298" x="6083300" y="3103563"/>
          <p14:tracePt t="38313" x="5932488" y="3103563"/>
          <p14:tracePt t="38329" x="5832475" y="3103563"/>
          <p14:tracePt t="38344" x="5783263" y="3103563"/>
          <p14:tracePt t="38367" x="5745163" y="3103563"/>
          <p14:tracePt t="38383" x="5732463" y="3103563"/>
          <p14:tracePt t="38398" x="5719763" y="3103563"/>
          <p14:tracePt t="38514" x="5708650" y="3103563"/>
          <p14:tracePt t="38545" x="5695950" y="3103563"/>
          <p14:tracePt t="38567" x="5683250" y="3103563"/>
          <p14:tracePt t="38598" x="5657850" y="3103563"/>
          <p14:tracePt t="38630" x="5645150" y="3103563"/>
          <p14:tracePt t="41016" x="5432425" y="3065463"/>
          <p14:tracePt t="41026" x="5345113" y="3028950"/>
          <p14:tracePt t="41046" x="5270500" y="3003550"/>
          <p14:tracePt t="41057" x="5207000" y="2978150"/>
          <p14:tracePt t="41077" x="4994275" y="2941638"/>
          <p14:tracePt t="41089" x="4906963" y="2928938"/>
          <p14:tracePt t="41107" x="4856163" y="2928938"/>
          <p14:tracePt t="41120" x="4819650" y="2928938"/>
          <p14:tracePt t="41137" x="4781550" y="2928938"/>
          <p14:tracePt t="41158" x="4743450" y="2928938"/>
          <p14:tracePt t="41168" x="4719638" y="2941638"/>
          <p14:tracePt t="41188" x="4668838" y="2952750"/>
          <p14:tracePt t="41218" x="4581525" y="2952750"/>
          <p14:tracePt t="41231" x="4494213" y="2952750"/>
          <p14:tracePt t="41248" x="4381500" y="2952750"/>
          <p14:tracePt t="41279" x="4318000" y="2952750"/>
          <p14:tracePt t="41299" x="4305300" y="2952750"/>
          <p14:tracePt t="41364" x="4330700" y="2952750"/>
          <p14:tracePt t="41366" x="4356100" y="2952750"/>
          <p14:tracePt t="41389" x="4430713" y="2952750"/>
          <p14:tracePt t="41403" x="4481513" y="2965450"/>
          <p14:tracePt t="41420" x="4518025" y="2978150"/>
          <p14:tracePt t="41432" x="4556125" y="2978150"/>
          <p14:tracePt t="41450" x="4668838" y="2990850"/>
          <p14:tracePt t="41470" x="4768850" y="2990850"/>
          <p14:tracePt t="41480" x="4868863" y="3003550"/>
          <p14:tracePt t="41496" x="4932363" y="3016250"/>
          <p14:tracePt t="41511" x="4981575" y="3016250"/>
          <p14:tracePt t="41527" x="4994275" y="3016250"/>
          <p14:tracePt t="41574" x="4981575" y="3016250"/>
          <p14:tracePt t="41598" x="4945063" y="3016250"/>
          <p14:tracePt t="41600" x="4868863" y="3016250"/>
          <p14:tracePt t="41611" x="4781550" y="3016250"/>
          <p14:tracePt t="41627" x="4706938" y="3016250"/>
          <p14:tracePt t="41642" x="4656138" y="3016250"/>
          <p14:tracePt t="41658" x="4606925" y="3016250"/>
          <p14:tracePt t="41674" x="4481513" y="3016250"/>
          <p14:tracePt t="41696" x="4456113" y="3028950"/>
          <p14:tracePt t="41743" x="4481513" y="3028950"/>
          <p14:tracePt t="41759" x="4506913" y="3028950"/>
          <p14:tracePt t="41760" x="4543425" y="3028950"/>
          <p14:tracePt t="41774" x="4594225" y="3028950"/>
          <p14:tracePt t="41796" x="4668838" y="3028950"/>
          <p14:tracePt t="41812" x="4843463" y="3028950"/>
          <p14:tracePt t="41828" x="4881563" y="3028950"/>
          <p14:tracePt t="41843" x="4919663" y="3041650"/>
          <p14:tracePt t="41912" x="4819650" y="3041650"/>
          <p14:tracePt t="41928" x="4743450" y="3041650"/>
          <p14:tracePt t="41943" x="4719638" y="3041650"/>
          <p14:tracePt t="41959" x="4643438" y="3054350"/>
          <p14:tracePt t="41975" x="4619625" y="3054350"/>
          <p14:tracePt t="41997" x="4606925" y="3054350"/>
          <p14:tracePt t="42075" x="4619625" y="3054350"/>
          <p14:tracePt t="43291" x="4643438" y="3054350"/>
          <p14:tracePt t="43292" x="4668838" y="3054350"/>
          <p14:tracePt t="43309" x="4694238" y="3054350"/>
          <p14:tracePt t="43329" x="4732338" y="3054350"/>
          <p14:tracePt t="43359" x="4756150" y="3054350"/>
          <p14:tracePt t="43370" x="4768850" y="3054350"/>
          <p14:tracePt t="43389" x="4781550" y="3065463"/>
          <p14:tracePt t="43420" x="4806950" y="3065463"/>
          <p14:tracePt t="43431" x="4819650" y="3065463"/>
          <p14:tracePt t="43923" x="4819650" y="3078163"/>
          <p14:tracePt t="44557" x="4843463" y="3078163"/>
          <p14:tracePt t="44577" x="4856163" y="3078163"/>
          <p14:tracePt t="44578" x="4868863" y="3078163"/>
          <p14:tracePt t="44607" x="4881563" y="3078163"/>
          <p14:tracePt t="44828" x="4956175" y="3078163"/>
          <p14:tracePt t="44839" x="5045075" y="3090863"/>
          <p14:tracePt t="44859" x="5194300" y="3103563"/>
          <p14:tracePt t="44869" x="5319713" y="3128963"/>
          <p14:tracePt t="44889" x="5583238" y="3154363"/>
          <p14:tracePt t="44909" x="5821363" y="3178175"/>
          <p14:tracePt t="44925" x="6146800" y="3241675"/>
          <p14:tracePt t="44940" x="6270625" y="3278188"/>
          <p14:tracePt t="44956" x="6359525" y="3316288"/>
          <p14:tracePt t="44972" x="6446838" y="3367088"/>
          <p14:tracePt t="44988" x="6659563" y="3416300"/>
          <p14:tracePt t="45003" x="6721475" y="3416300"/>
          <p14:tracePt t="45025" x="6772275" y="3416300"/>
          <p14:tracePt t="45041" x="6797675" y="3416300"/>
          <p14:tracePt t="45326" x="6859588" y="3378200"/>
          <p14:tracePt t="45342" x="6946900" y="3328988"/>
          <p14:tracePt t="45358" x="7021513" y="3278188"/>
          <p14:tracePt t="45373" x="7146925" y="3228975"/>
          <p14:tracePt t="45388" x="7197725" y="3216275"/>
          <p14:tracePt t="45404" x="7210425" y="3203575"/>
          <p14:tracePt t="45426" x="7259638" y="3165475"/>
          <p14:tracePt t="45442" x="7297738" y="3141663"/>
          <p14:tracePt t="45457" x="7310438" y="3141663"/>
          <p14:tracePt t="45473" x="7359650" y="3116263"/>
          <p14:tracePt t="45489" x="7397750" y="3103563"/>
          <p14:tracePt t="45504" x="7423150" y="3078163"/>
          <p14:tracePt t="45512" x="7448550" y="3078163"/>
          <p14:tracePt t="45529" x="7472363" y="3065463"/>
          <p14:tracePt t="45545" x="7497763" y="3054350"/>
          <p14:tracePt t="45562" x="7523163" y="3041650"/>
          <p14:tracePt t="45579" x="7523163" y="3028950"/>
          <p14:tracePt t="45658" x="7510463" y="3028950"/>
          <p14:tracePt t="45674" x="7472363" y="3028950"/>
          <p14:tracePt t="45689" x="7448550" y="3028950"/>
          <p14:tracePt t="45705" x="7435850" y="3028950"/>
          <p14:tracePt t="45727" x="7410450" y="3028950"/>
          <p14:tracePt t="45743" x="7397750" y="3028950"/>
          <p14:tracePt t="45758" x="7385050" y="3028950"/>
          <p14:tracePt t="45774" x="7372350" y="3028950"/>
          <p14:tracePt t="45812" x="7359650" y="3028950"/>
          <p14:tracePt t="45843" x="7348538" y="3028950"/>
          <p14:tracePt t="46028" x="7359650" y="3028950"/>
          <p14:tracePt t="46059" x="7385050" y="3028950"/>
          <p14:tracePt t="46075" x="7410450" y="3028950"/>
          <p14:tracePt t="46090" x="7435850" y="3028950"/>
          <p14:tracePt t="46106" x="7459663" y="3028950"/>
          <p14:tracePt t="46128" x="7497763" y="3028950"/>
          <p14:tracePt t="46159" x="7510463" y="3028950"/>
          <p14:tracePt t="46291" x="7510463" y="3041650"/>
          <p14:tracePt t="46307" x="7497763" y="3041650"/>
          <p14:tracePt t="46344" x="7485063" y="3041650"/>
          <p14:tracePt t="46391" x="7472363" y="3041650"/>
          <p14:tracePt t="46429" x="7459663" y="3041650"/>
          <p14:tracePt t="46445" x="7448550" y="3041650"/>
          <p14:tracePt t="46476" x="7423150" y="3054350"/>
          <p14:tracePt t="46507" x="7410450" y="3054350"/>
          <p14:tracePt t="46529" x="7397750" y="3054350"/>
          <p14:tracePt t="46545" x="7397750" y="3065463"/>
          <p14:tracePt t="47296" x="7385050" y="3065463"/>
          <p14:tracePt t="47307" x="7385050" y="3078163"/>
          <p14:tracePt t="47322" x="7372350" y="3090863"/>
          <p14:tracePt t="47338" x="7372350" y="3103563"/>
          <p14:tracePt t="47353" x="7359650" y="3116263"/>
          <p14:tracePt t="47369" x="7359650" y="3128963"/>
          <p14:tracePt t="47384" x="7348538" y="3128963"/>
          <p14:tracePt t="47400" x="7348538" y="3141663"/>
          <p14:tracePt t="47422" x="7335838" y="3141663"/>
          <p14:tracePt t="48287" x="7335838" y="3128963"/>
          <p14:tracePt t="50078" x="7223125" y="3128963"/>
          <p14:tracePt t="50088" x="7185025" y="3128963"/>
          <p14:tracePt t="50108" x="7097713" y="3128963"/>
          <p14:tracePt t="50129" x="6997700" y="3103563"/>
          <p14:tracePt t="50138" x="6897688" y="3078163"/>
          <p14:tracePt t="50151" x="6772275" y="3028950"/>
          <p14:tracePt t="50170" x="6684963" y="2952750"/>
          <p14:tracePt t="50189" x="6559550" y="2816225"/>
          <p14:tracePt t="50202" x="6508750" y="2740025"/>
          <p14:tracePt t="50225" x="6370638" y="2640013"/>
          <p14:tracePt t="50241" x="6283325" y="2603500"/>
          <p14:tracePt t="50255" x="6208713" y="2578100"/>
          <p14:tracePt t="50272" x="6134100" y="2552700"/>
          <p14:tracePt t="50287" x="6096000" y="2527300"/>
          <p14:tracePt t="50303" x="6070600" y="2527300"/>
          <p14:tracePt t="50314" x="6057900" y="2516188"/>
          <p14:tracePt t="50331" x="6034088" y="2503488"/>
          <p14:tracePt t="50348" x="6021388" y="2503488"/>
          <p14:tracePt t="50388" x="6008688" y="2503488"/>
          <p14:tracePt t="50425" x="5995988" y="2503488"/>
          <p14:tracePt t="50457" x="5983288" y="2503488"/>
          <p14:tracePt t="50458" x="5970588" y="2503488"/>
          <p14:tracePt t="50472" x="5957888" y="2503488"/>
          <p14:tracePt t="50489" x="5932488" y="2503488"/>
          <p14:tracePt t="50504" x="5870575" y="2527300"/>
          <p14:tracePt t="50510" x="5808663" y="2565400"/>
          <p14:tracePt t="50525" x="5708650" y="2640013"/>
          <p14:tracePt t="50541" x="5619750" y="2728913"/>
          <p14:tracePt t="50557" x="5407025" y="2903538"/>
          <p14:tracePt t="50573" x="5232400" y="2978150"/>
          <p14:tracePt t="50589" x="5068888" y="3016250"/>
          <p14:tracePt t="50604" x="4945063" y="3041650"/>
          <p14:tracePt t="50625" x="4819650" y="3065463"/>
          <p14:tracePt t="50642" x="4781550" y="3065463"/>
          <p14:tracePt t="50657" x="4719638" y="3078163"/>
          <p14:tracePt t="50673" x="4706938" y="3078163"/>
          <p14:tracePt t="50689" x="4681538" y="3078163"/>
          <p14:tracePt t="50726" x="4668838" y="3078163"/>
          <p14:tracePt t="50811" x="4681538" y="3078163"/>
          <p14:tracePt t="50826" x="4694238" y="3078163"/>
          <p14:tracePt t="50842" x="4706938" y="3078163"/>
          <p14:tracePt t="50845" x="4719638" y="3078163"/>
          <p14:tracePt t="50857" x="4732338" y="3078163"/>
          <p14:tracePt t="50873" x="4756150" y="3078163"/>
          <p14:tracePt t="50890" x="4768850" y="3078163"/>
          <p14:tracePt t="51011" x="4756150" y="3078163"/>
          <p14:tracePt t="51127" x="4843463" y="3065463"/>
          <p14:tracePt t="51143" x="5019675" y="3016250"/>
          <p14:tracePt t="51158" x="5170488" y="2990850"/>
          <p14:tracePt t="51175" x="5407025" y="2965450"/>
          <p14:tracePt t="51190" x="5607050" y="2916238"/>
          <p14:tracePt t="51205" x="5945188" y="2840038"/>
          <p14:tracePt t="51232" x="6383338" y="2752725"/>
          <p14:tracePt t="51244" x="6521450" y="2703513"/>
          <p14:tracePt t="51262" x="6608763" y="2665413"/>
          <p14:tracePt t="51288" x="6772275" y="2603500"/>
          <p14:tracePt t="51295" x="6859588" y="2578100"/>
          <p14:tracePt t="51312" x="6934200" y="2552700"/>
          <p14:tracePt t="51328" x="6997700" y="2540000"/>
          <p14:tracePt t="51344" x="7097713" y="2516188"/>
          <p14:tracePt t="51359" x="7123113" y="2503488"/>
          <p14:tracePt t="51376" x="7146925" y="2503488"/>
          <p14:tracePt t="51392" x="7146925" y="2490788"/>
          <p14:tracePt t="51393" x="7159625" y="2478088"/>
          <p14:tracePt t="51491" x="7172325" y="2478088"/>
          <p14:tracePt t="51577" x="7172325" y="2465388"/>
          <p14:tracePt t="51945" x="7197725" y="2465388"/>
          <p14:tracePt t="51962" x="7246938" y="2465388"/>
          <p14:tracePt t="51978" x="7310438" y="2452688"/>
          <p14:tracePt t="51980" x="7359650" y="2452688"/>
          <p14:tracePt t="51993" x="7435850" y="2452688"/>
          <p14:tracePt t="52008" x="7510463" y="2452688"/>
          <p14:tracePt t="52031" x="7785100" y="2439988"/>
          <p14:tracePt t="52045" x="7874000" y="2439988"/>
          <p14:tracePt t="52062" x="7948613" y="2439988"/>
          <p14:tracePt t="52078" x="8123238" y="2427288"/>
          <p14:tracePt t="52094" x="8261350" y="2427288"/>
          <p14:tracePt t="52108" x="8374063" y="2427288"/>
          <p14:tracePt t="52130" x="8512175" y="2403475"/>
          <p14:tracePt t="52146" x="8548688" y="2403475"/>
          <p14:tracePt t="52162" x="8574088" y="2403475"/>
          <p14:tracePt t="52178" x="8586788" y="2403475"/>
          <p14:tracePt t="52277" x="8548688" y="2403475"/>
          <p14:tracePt t="52293" x="8486775" y="2403475"/>
          <p14:tracePt t="52309" x="8386763" y="2403475"/>
          <p14:tracePt t="52331" x="8235950" y="2427288"/>
          <p14:tracePt t="52346" x="8174038" y="2439988"/>
          <p14:tracePt t="52363" x="8099425" y="2439988"/>
          <p14:tracePt t="52364" x="8010525" y="2452688"/>
          <p14:tracePt t="52379" x="7935913" y="2452688"/>
          <p14:tracePt t="52394" x="7886700" y="2452688"/>
          <p14:tracePt t="52409" x="7861300" y="2452688"/>
          <p14:tracePt t="52432" x="7848600" y="2452688"/>
          <p14:tracePt t="52478" x="7897813" y="2452688"/>
          <p14:tracePt t="52494" x="7923213" y="2452688"/>
          <p14:tracePt t="52509" x="7948613" y="2452688"/>
          <p14:tracePt t="52516" x="7974013" y="2452688"/>
          <p14:tracePt t="52531" x="7999413" y="2452688"/>
          <p14:tracePt t="52547" x="8010525" y="2452688"/>
          <p14:tracePt t="52563" x="8048625" y="2452688"/>
          <p14:tracePt t="52679" x="8010525" y="2452688"/>
          <p14:tracePt t="52694" x="7974013" y="2452688"/>
          <p14:tracePt t="52711" x="7935913" y="2452688"/>
          <p14:tracePt t="52713" x="7897813" y="2452688"/>
          <p14:tracePt t="52732" x="7874000" y="2452688"/>
          <p14:tracePt t="52763" x="7861300" y="2452688"/>
          <p14:tracePt t="52832" x="7886700" y="2452688"/>
          <p14:tracePt t="52848" x="7910513" y="2452688"/>
          <p14:tracePt t="52864" x="7961313" y="2452688"/>
          <p14:tracePt t="52882" x="7986713" y="2452688"/>
          <p14:tracePt t="52895" x="8010525" y="2452688"/>
          <p14:tracePt t="52910" x="8035925" y="2452688"/>
          <p14:tracePt t="52912" x="8074025" y="2452688"/>
          <p14:tracePt t="52932" x="8086725" y="2465388"/>
          <p14:tracePt t="52949" x="8099425" y="2478088"/>
          <p14:tracePt t="52965" x="8135938" y="2540000"/>
          <p14:tracePt t="52979" x="8135938" y="2590800"/>
          <p14:tracePt t="52995" x="8135938" y="2652713"/>
          <p14:tracePt t="53011" x="8123238" y="2728913"/>
          <p14:tracePt t="53013" x="8099425" y="2790825"/>
          <p14:tracePt t="53033" x="8061325" y="2828925"/>
          <p14:tracePt t="53049" x="8035925" y="2865438"/>
          <p14:tracePt t="53050" x="8010525" y="2878138"/>
          <p14:tracePt t="53065" x="7948613" y="2916238"/>
          <p14:tracePt t="53081" x="7886700" y="2941638"/>
          <p14:tracePt t="53095" x="7761288" y="2978150"/>
          <p14:tracePt t="53111" x="7673975" y="3016250"/>
          <p14:tracePt t="53112" x="7597775" y="3054350"/>
          <p14:tracePt t="53133" x="7535863" y="3103563"/>
          <p14:tracePt t="53150" x="7472363" y="3154363"/>
          <p14:tracePt t="53164" x="7448550" y="3165475"/>
          <p14:tracePt t="53195" x="7435850" y="3165475"/>
          <p14:tracePt t="53264" x="7448550" y="3165475"/>
          <p14:tracePt t="53281" x="7459663" y="3154363"/>
          <p14:tracePt t="53296" x="7485063" y="3141663"/>
          <p14:tracePt t="53311" x="7535863" y="3141663"/>
          <p14:tracePt t="53313" x="7610475" y="3141663"/>
          <p14:tracePt t="53334" x="7673975" y="3141663"/>
          <p14:tracePt t="53350" x="7748588" y="3128963"/>
          <p14:tracePt t="53365" x="7773988" y="3128963"/>
          <p14:tracePt t="53383" x="7785100" y="3128963"/>
          <p14:tracePt t="53434" x="7785100" y="3116263"/>
          <p14:tracePt t="53450" x="7773988" y="3116263"/>
          <p14:tracePt t="53466" x="7735888" y="3116263"/>
          <p14:tracePt t="53481" x="7661275" y="3116263"/>
          <p14:tracePt t="53497" x="7585075" y="3116263"/>
          <p14:tracePt t="53498" x="7548563" y="3116263"/>
          <p14:tracePt t="53535" x="7510463" y="3116263"/>
          <p14:tracePt t="53565" x="7497763" y="3116263"/>
          <p14:tracePt t="53596" x="7523163" y="3116263"/>
          <p14:tracePt t="53597" x="7548563" y="3116263"/>
          <p14:tracePt t="53634" x="7661275" y="3103563"/>
          <p14:tracePt t="53650" x="7748588" y="3103563"/>
          <p14:tracePt t="53666" x="7785100" y="3090863"/>
          <p14:tracePt t="53681" x="7797800" y="3090863"/>
          <p14:tracePt t="53697" x="7810500" y="3090863"/>
          <p14:tracePt t="53797" x="7785100" y="3090863"/>
          <p14:tracePt t="53813" x="7773988" y="3090863"/>
          <p14:tracePt t="53913" x="7797800" y="3090863"/>
          <p14:tracePt t="53936" x="7874000" y="3078163"/>
          <p14:tracePt t="53951" x="7923213" y="3065463"/>
          <p14:tracePt t="53967" x="7961313" y="3065463"/>
          <p14:tracePt t="53982" x="7986713" y="3065463"/>
          <p14:tracePt t="53984" x="7999413" y="3065463"/>
          <p14:tracePt t="54035" x="7935913" y="3065463"/>
          <p14:tracePt t="54051" x="7897813" y="3065463"/>
          <p14:tracePt t="54067" x="7861300" y="3065463"/>
          <p14:tracePt t="54082" x="7823200" y="3065463"/>
          <p14:tracePt t="54098" x="7797800" y="3078163"/>
          <p14:tracePt t="54171" x="7861300" y="3078163"/>
          <p14:tracePt t="54200" x="7999413" y="3078163"/>
          <p14:tracePt t="54212" x="8023225" y="3078163"/>
          <p14:tracePt t="54231" x="8035925" y="3078163"/>
          <p14:tracePt t="54251" x="8048625" y="3078163"/>
          <p14:tracePt t="54281" x="8035925" y="3078163"/>
          <p14:tracePt t="54291" x="7999413" y="3078163"/>
          <p14:tracePt t="54311" x="7910513" y="3078163"/>
          <p14:tracePt t="54323" x="7874000" y="3090863"/>
          <p14:tracePt t="54341" x="7861300" y="3090863"/>
          <p14:tracePt t="54354" x="7848600" y="3090863"/>
          <p14:tracePt t="54372" x="7835900" y="3090863"/>
          <p14:tracePt t="54603" x="7823200" y="3090863"/>
          <p14:tracePt t="54620" x="7785100" y="3090863"/>
          <p14:tracePt t="54635" x="7773988" y="3090863"/>
          <p14:tracePt t="54651" x="7748588" y="3090863"/>
          <p14:tracePt t="54688" x="7735888" y="3090863"/>
          <p14:tracePt t="54705" x="7723188" y="3090863"/>
          <p14:tracePt t="54820" x="7735888" y="3090863"/>
          <p14:tracePt t="54873" x="7748588" y="3090863"/>
          <p14:tracePt t="54920" x="7761288" y="3090863"/>
          <p14:tracePt t="60842" x="7697788" y="3090863"/>
          <p14:tracePt t="60863" x="7548563" y="3103563"/>
          <p14:tracePt t="60892" x="7246938" y="3116263"/>
          <p14:tracePt t="60902" x="7097713" y="3128963"/>
          <p14:tracePt t="60923" x="6972300" y="3128963"/>
          <p14:tracePt t="60932" x="6859588" y="3154363"/>
          <p14:tracePt t="60952" x="6483350" y="3165475"/>
          <p14:tracePt t="60968" x="6308725" y="3178175"/>
          <p14:tracePt t="60984" x="6183313" y="3178175"/>
          <p14:tracePt t="60999" x="5870575" y="3178175"/>
          <p14:tracePt t="61015" x="5695950" y="3178175"/>
          <p14:tracePt t="61031" x="5570538" y="3178175"/>
          <p14:tracePt t="61047" x="5470525" y="3178175"/>
          <p14:tracePt t="61068" x="5345113" y="3178175"/>
          <p14:tracePt t="61085" x="5294313" y="3178175"/>
          <p14:tracePt t="61086" x="5257800" y="3178175"/>
          <p14:tracePt t="61099" x="5232400" y="3178175"/>
          <p14:tracePt t="61116" x="5219700" y="3178175"/>
          <p14:tracePt t="61246" x="5245100" y="3178175"/>
          <p14:tracePt t="61268" x="5257800" y="3178175"/>
          <p14:tracePt t="61285" x="5270500" y="3178175"/>
          <p14:tracePt t="61286" x="5294313" y="3178175"/>
          <p14:tracePt t="61299" x="5345113" y="3165475"/>
          <p14:tracePt t="61316" x="5419725" y="3154363"/>
          <p14:tracePt t="61332" x="5507038" y="3154363"/>
          <p14:tracePt t="61348" x="5595938" y="3128963"/>
          <p14:tracePt t="61369" x="5632450" y="3128963"/>
          <p14:tracePt t="61385" x="5695950" y="3116263"/>
          <p14:tracePt t="61400" x="5708650" y="3116263"/>
          <p14:tracePt t="61416" x="5719763" y="3116263"/>
          <p14:tracePt t="61432" x="5732463" y="3116263"/>
          <p14:tracePt t="61500" x="5708650" y="3116263"/>
          <p14:tracePt t="61516" x="5695950" y="3116263"/>
          <p14:tracePt t="61532" x="5683250" y="3116263"/>
          <p14:tracePt t="61549" x="5595938" y="3116263"/>
          <p14:tracePt t="61569" x="5519738" y="3116263"/>
          <p14:tracePt t="61585" x="5432425" y="3116263"/>
          <p14:tracePt t="61600" x="5407025" y="3116263"/>
          <p14:tracePt t="61686" x="5432425" y="3103563"/>
          <p14:tracePt t="61701" x="5483225" y="3103563"/>
          <p14:tracePt t="61717" x="5532438" y="3090863"/>
          <p14:tracePt t="61733" x="5595938" y="3090863"/>
          <p14:tracePt t="61734" x="5632450" y="3090863"/>
          <p14:tracePt t="61749" x="5683250" y="3078163"/>
          <p14:tracePt t="61770" x="5770563" y="3065463"/>
          <p14:tracePt t="61771" x="5870575" y="3065463"/>
          <p14:tracePt t="61786" x="5970588" y="3065463"/>
          <p14:tracePt t="61801" x="6021388" y="3065463"/>
          <p14:tracePt t="61817" x="6070600" y="3065463"/>
          <p14:tracePt t="61834" x="6121400" y="3054350"/>
          <p14:tracePt t="61849" x="6134100" y="3041650"/>
          <p14:tracePt t="61871" x="6146800" y="3041650"/>
          <p14:tracePt t="62334" x="6234113" y="3041650"/>
          <p14:tracePt t="62350" x="6334125" y="3041650"/>
          <p14:tracePt t="62356" x="6434138" y="3041650"/>
          <p14:tracePt t="62371" x="6508750" y="3041650"/>
          <p14:tracePt t="62387" x="6608763" y="3041650"/>
          <p14:tracePt t="62402" x="6721475" y="3041650"/>
          <p14:tracePt t="62419" x="7021513" y="3041650"/>
          <p14:tracePt t="62435" x="7110413" y="3041650"/>
          <p14:tracePt t="62450" x="7172325" y="3028950"/>
          <p14:tracePt t="62472" x="7285038" y="3028950"/>
          <p14:tracePt t="62487" x="7335838" y="3028950"/>
          <p14:tracePt t="62503" x="7372350" y="3028950"/>
          <p14:tracePt t="62519" x="7410450" y="3016250"/>
          <p14:tracePt t="62590" x="7397750" y="3016250"/>
          <p14:tracePt t="62603" x="7372350" y="3016250"/>
          <p14:tracePt t="62620" x="7323138" y="3016250"/>
          <p14:tracePt t="62635" x="7285038" y="3016250"/>
          <p14:tracePt t="62650" x="7246938" y="3016250"/>
          <p14:tracePt t="62673" x="7085013" y="3016250"/>
          <p14:tracePt t="62688" x="6985000" y="3016250"/>
          <p14:tracePt t="62704" x="6921500" y="3016250"/>
          <p14:tracePt t="62705" x="6859588" y="3016250"/>
          <p14:tracePt t="62720" x="6808788" y="3028950"/>
          <p14:tracePt t="62737" x="6784975" y="3028950"/>
          <p14:tracePt t="62751" x="6759575" y="3041650"/>
          <p14:tracePt t="62773" x="6746875" y="3041650"/>
          <p14:tracePt t="95234" x="6721475" y="3041650"/>
          <p14:tracePt t="95246" x="6672263" y="3041650"/>
          <p14:tracePt t="95265" x="6334125" y="3041650"/>
          <p14:tracePt t="95294" x="5708650" y="3078163"/>
          <p14:tracePt t="95316" x="4868863" y="3116263"/>
          <p14:tracePt t="95344" x="4092575" y="3203575"/>
          <p14:tracePt t="95360" x="3805238" y="3254375"/>
          <p14:tracePt t="95376" x="3605213" y="3303588"/>
          <p14:tracePt t="95391" x="3292475" y="3416300"/>
          <p14:tracePt t="95407" x="3154363" y="3467100"/>
          <p14:tracePt t="95422" x="3041650" y="3516313"/>
          <p14:tracePt t="95438" x="2979738" y="3554413"/>
          <p14:tracePt t="95461" x="2890838" y="3567113"/>
          <p14:tracePt t="95476" x="2867025" y="3567113"/>
          <p14:tracePt t="95492" x="2803525" y="3590925"/>
          <p14:tracePt t="95507" x="2754313" y="3590925"/>
          <p14:tracePt t="95523" x="2667000" y="3603625"/>
          <p14:tracePt t="95538" x="2554288" y="3616325"/>
          <p14:tracePt t="95539" x="2441575" y="3629025"/>
          <p14:tracePt t="95561" x="2339975" y="3641725"/>
          <p14:tracePt t="95576" x="2265363" y="3667125"/>
          <p14:tracePt t="95592" x="2139950" y="3692525"/>
          <p14:tracePt t="95607" x="2078038" y="3703638"/>
          <p14:tracePt t="95623" x="2003425" y="3716338"/>
          <p14:tracePt t="95639" x="1839913" y="3716338"/>
          <p14:tracePt t="95663" x="1765300" y="3716338"/>
          <p14:tracePt t="95665" x="1701800" y="3716338"/>
          <p14:tracePt t="95692" x="1627188" y="3679825"/>
          <p14:tracePt t="95709" x="1601788" y="3667125"/>
          <p14:tracePt t="95723" x="1589088" y="3654425"/>
          <p14:tracePt t="95739" x="1565275" y="3629025"/>
          <p14:tracePt t="95777" x="1552575" y="3629025"/>
          <p14:tracePt t="95792" x="1552575" y="3616325"/>
          <p14:tracePt t="95809" x="1539875" y="3603625"/>
          <p14:tracePt t="95823" x="1527175" y="3603625"/>
          <p14:tracePt t="95839" x="1514475" y="3603625"/>
          <p14:tracePt t="95862" x="1501775" y="3603625"/>
          <p14:tracePt t="95864" x="1489075" y="3603625"/>
          <p14:tracePt t="95892" x="1476375" y="3603625"/>
          <p14:tracePt t="96469" x="1414463" y="3603625"/>
          <p14:tracePt t="96479" x="1327150" y="3603625"/>
          <p14:tracePt t="96499" x="1201738" y="3603625"/>
          <p14:tracePt t="96529" x="1127125" y="3603625"/>
          <p14:tracePt t="96545" x="1063625" y="3616325"/>
          <p14:tracePt t="96561" x="976313" y="3616325"/>
          <p14:tracePt t="96576" x="963613" y="3616325"/>
          <p14:tracePt t="96592" x="950913" y="3629025"/>
          <p14:tracePt t="96692" x="976313" y="3629025"/>
          <p14:tracePt t="96708" x="989013" y="3629025"/>
          <p14:tracePt t="96723" x="1014413" y="3629025"/>
          <p14:tracePt t="96749" x="1027113" y="3629025"/>
          <p14:tracePt t="96751" x="1050925" y="3629025"/>
          <p14:tracePt t="96761" x="1063625" y="3629025"/>
          <p14:tracePt t="96777" x="1101725" y="3641725"/>
          <p14:tracePt t="96792" x="1127125" y="3641725"/>
          <p14:tracePt t="96808" x="1150938" y="3654425"/>
          <p14:tracePt t="96823" x="1239838" y="3667125"/>
          <p14:tracePt t="96847" x="1289050" y="3667125"/>
          <p14:tracePt t="96848" x="1327150" y="3667125"/>
          <p14:tracePt t="96861" x="1363663" y="3667125"/>
          <p14:tracePt t="96877" x="1389063" y="3667125"/>
          <p14:tracePt t="96893" x="1414463" y="3667125"/>
          <p14:tracePt t="96924" x="1439863" y="3667125"/>
          <p14:tracePt t="96947" x="1452563" y="3667125"/>
          <p14:tracePt t="97664" x="1465263" y="3667125"/>
          <p14:tracePt t="97679" x="1489075" y="3667125"/>
          <p14:tracePt t="97695" x="1601788" y="3654425"/>
          <p14:tracePt t="97711" x="1665288" y="3641725"/>
          <p14:tracePt t="97726" x="1701800" y="3629025"/>
          <p14:tracePt t="97734" x="1752600" y="3629025"/>
          <p14:tracePt t="97751" x="1814513" y="3616325"/>
          <p14:tracePt t="97768" x="1890713" y="3616325"/>
          <p14:tracePt t="97785" x="2139950" y="3603625"/>
          <p14:tracePt t="97801" x="2228850" y="3603625"/>
          <p14:tracePt t="97818" x="2303463" y="3603625"/>
          <p14:tracePt t="97835" x="2416175" y="3603625"/>
          <p14:tracePt t="97851" x="2503488" y="3603625"/>
          <p14:tracePt t="97869" x="2590800" y="3603625"/>
          <p14:tracePt t="97884" x="2741613" y="3603625"/>
          <p14:tracePt t="97902" x="2778125" y="3603625"/>
          <p14:tracePt t="97919" x="2803525" y="3603625"/>
          <p14:tracePt t="97935" x="2828925" y="3603625"/>
          <p14:tracePt t="97964" x="2841625" y="3603625"/>
          <p14:tracePt t="98111" x="2854325" y="3603625"/>
          <p14:tracePt t="98127" x="2867025" y="3603625"/>
          <p14:tracePt t="98149" x="2928938" y="3603625"/>
          <p14:tracePt t="98165" x="2967038" y="3603625"/>
          <p14:tracePt t="98180" x="3016250" y="3603625"/>
          <p14:tracePt t="98182" x="3054350" y="3603625"/>
          <p14:tracePt t="98196" x="3092450" y="3603625"/>
          <p14:tracePt t="98211" x="3116263" y="3603625"/>
          <p14:tracePt t="98228" x="3154363" y="3603625"/>
          <p14:tracePt t="98236" x="3179763" y="3603625"/>
          <p14:tracePt t="98253" x="3228975" y="3603625"/>
          <p14:tracePt t="98270" x="3317875" y="3603625"/>
          <p14:tracePt t="98286" x="3341688" y="3603625"/>
          <p14:tracePt t="98303" x="3367088" y="3603625"/>
          <p14:tracePt t="98320" x="3379788" y="3603625"/>
          <p14:tracePt t="98751" x="3454400" y="3603625"/>
          <p14:tracePt t="98767" x="3567113" y="3616325"/>
          <p14:tracePt t="98782" x="3617913" y="3629025"/>
          <p14:tracePt t="98798" x="3667125" y="3629025"/>
          <p14:tracePt t="98813" x="3756025" y="3641725"/>
          <p14:tracePt t="98829" x="4030663" y="3641725"/>
          <p14:tracePt t="98852" x="4143375" y="3654425"/>
          <p14:tracePt t="98866" x="4330700" y="3654425"/>
          <p14:tracePt t="98882" x="4443413" y="3654425"/>
          <p14:tracePt t="98898" x="4606925" y="3654425"/>
          <p14:tracePt t="98914" x="4732338" y="3667125"/>
          <p14:tracePt t="98929" x="4906963" y="3667125"/>
          <p14:tracePt t="98955" x="5094288" y="3667125"/>
          <p14:tracePt t="98967" x="5232400" y="3667125"/>
          <p14:tracePt t="98982" x="5345113" y="3667125"/>
          <p14:tracePt t="99000" x="5419725" y="3667125"/>
          <p14:tracePt t="99013" x="5470525" y="3679825"/>
          <p14:tracePt t="99030" x="5532438" y="3679825"/>
          <p14:tracePt t="99053" x="5583238" y="3679825"/>
          <p14:tracePt t="99067" x="5595938" y="3692525"/>
          <p14:tracePt t="99098" x="5619750" y="3703638"/>
          <p14:tracePt t="99129" x="5632450" y="3703638"/>
          <p14:tracePt t="99444" x="5695950" y="3703638"/>
          <p14:tracePt t="99459" x="5732463" y="3703638"/>
          <p14:tracePt t="99475" x="5757863" y="3703638"/>
          <p14:tracePt t="99490" x="5857875" y="3703638"/>
          <p14:tracePt t="99506" x="5945188" y="3703638"/>
          <p14:tracePt t="99522" x="6021388" y="3703638"/>
          <p14:tracePt t="99528" x="6070600" y="3703638"/>
          <p14:tracePt t="99544" x="6108700" y="3703638"/>
          <p14:tracePt t="99560" x="6146800" y="3703638"/>
          <p14:tracePt t="99575" x="6183313" y="3703638"/>
          <p14:tracePt t="99592" x="6270625" y="3703638"/>
          <p14:tracePt t="99608" x="6359525" y="3703638"/>
          <p14:tracePt t="99625" x="6421438" y="3703638"/>
          <p14:tracePt t="99644" x="6534150" y="3703638"/>
          <p14:tracePt t="99660" x="6559550" y="3703638"/>
          <p14:tracePt t="99676" x="6596063" y="3703638"/>
          <p14:tracePt t="99692" x="6646863" y="3703638"/>
          <p14:tracePt t="99709" x="6684963" y="3703638"/>
          <p14:tracePt t="99726" x="6721475" y="3703638"/>
          <p14:tracePt t="99742" x="6834188" y="3703638"/>
          <p14:tracePt t="99759" x="6872288" y="3703638"/>
          <p14:tracePt t="99776" x="6910388" y="3703638"/>
          <p14:tracePt t="99792" x="6972300" y="3703638"/>
          <p14:tracePt t="99809" x="6985000" y="3703638"/>
          <p14:tracePt t="99826" x="6997700" y="3703638"/>
          <p14:tracePt t="99845" x="7034213" y="3703638"/>
          <p14:tracePt t="99860" x="7059613" y="3703638"/>
          <p14:tracePt t="99876" x="7085013" y="3703638"/>
          <p14:tracePt t="99893" x="7134225" y="3703638"/>
          <p14:tracePt t="99909" x="7172325" y="3703638"/>
          <p14:tracePt t="99926" x="7223125" y="3703638"/>
          <p14:tracePt t="99961" x="7235825" y="3703638"/>
          <p14:tracePt t="100346" x="7259638" y="3703638"/>
          <p14:tracePt t="100362" x="7285038" y="3703638"/>
          <p14:tracePt t="100377" x="7297738" y="3703638"/>
          <p14:tracePt t="100393" x="7323138" y="3716338"/>
          <p14:tracePt t="100424" x="7372350" y="3716338"/>
          <p14:tracePt t="100446" x="7397750" y="3716338"/>
          <p14:tracePt t="100462" x="7448550" y="3716338"/>
          <p14:tracePt t="100478" x="7510463" y="3716338"/>
          <p14:tracePt t="100494" x="7535863" y="3716338"/>
          <p14:tracePt t="100508" x="7561263" y="3716338"/>
          <p14:tracePt t="100525" x="7610475" y="3716338"/>
          <p14:tracePt t="100546" x="7648575" y="3716338"/>
          <p14:tracePt t="100562" x="7785100" y="3716338"/>
          <p14:tracePt t="100578" x="7861300" y="3716338"/>
          <p14:tracePt t="100593" x="7923213" y="3716338"/>
          <p14:tracePt t="100609" x="7961313" y="3716338"/>
          <p14:tracePt t="100625" x="8048625" y="3716338"/>
          <p14:tracePt t="100648" x="8123238" y="3716338"/>
          <p14:tracePt t="100649" x="8223250" y="3716338"/>
          <p14:tracePt t="100662" x="8299450" y="3716338"/>
          <p14:tracePt t="100679" x="8374063" y="3716338"/>
          <p14:tracePt t="100693" x="8412163" y="3716338"/>
          <p14:tracePt t="100710" x="8499475" y="3716338"/>
          <p14:tracePt t="100725" x="8537575" y="3716338"/>
          <p14:tracePt t="100747" x="8586788" y="3716338"/>
          <p14:tracePt t="100763" x="8724900" y="3716338"/>
          <p14:tracePt t="100779" x="8786813" y="3716338"/>
          <p14:tracePt t="100794" x="8824913" y="3716338"/>
          <p14:tracePt t="100810" x="8886825" y="3716338"/>
          <p14:tracePt t="100825" x="8912225" y="3716338"/>
          <p14:tracePt t="100848" x="8937625" y="3716338"/>
          <p14:tracePt t="100850" x="8986838" y="3716338"/>
          <p14:tracePt t="100863" x="9063038" y="3716338"/>
          <p14:tracePt t="100879" x="9163050" y="3716338"/>
          <p14:tracePt t="100894" x="9250363" y="3716338"/>
          <p14:tracePt t="100910" x="9363075" y="3729038"/>
          <p14:tracePt t="100926" x="9401175" y="3729038"/>
          <p14:tracePt t="100948" x="9424988" y="3729038"/>
          <p14:tracePt t="100964" x="9475788" y="3729038"/>
          <p14:tracePt t="101126" x="9463088" y="3729038"/>
          <p14:tracePt t="101148" x="9437688" y="3729038"/>
          <p14:tracePt t="101164" x="9401175" y="3729038"/>
          <p14:tracePt t="101180" x="9350375" y="3729038"/>
          <p14:tracePt t="101196" x="9275763" y="3729038"/>
          <p14:tracePt t="101211" x="9175750" y="3729038"/>
          <p14:tracePt t="101226" x="9137650" y="3729038"/>
          <p14:tracePt t="101248" x="8975725" y="3729038"/>
          <p14:tracePt t="101264" x="8850313" y="3729038"/>
          <p14:tracePt t="101280" x="8750300" y="3729038"/>
          <p14:tracePt t="101295" x="8661400" y="3729038"/>
          <p14:tracePt t="101297" x="8599488" y="3729038"/>
          <p14:tracePt t="101311" x="8524875" y="3716338"/>
          <p14:tracePt t="101328" x="8412163" y="3716338"/>
          <p14:tracePt t="101348" x="8223250" y="3716338"/>
          <p14:tracePt t="101366" x="8161338" y="3716338"/>
          <p14:tracePt t="101380" x="8123238" y="3716338"/>
          <p14:tracePt t="101396" x="8074025" y="3716338"/>
          <p14:tracePt t="101411" x="8061325" y="3716338"/>
          <p14:tracePt t="101449" x="8048625" y="3716338"/>
          <p14:tracePt t="101511" x="8035925" y="3716338"/>
          <p14:tracePt t="101681" x="8023225" y="3716338"/>
          <p14:tracePt t="101696" x="7974013" y="3716338"/>
          <p14:tracePt t="101712" x="7961313" y="3716338"/>
          <p14:tracePt t="101728" x="7948613" y="3716338"/>
          <p14:tracePt t="101750" x="7935913" y="3716338"/>
          <p14:tracePt t="101765" x="7923213" y="3716338"/>
          <p14:tracePt t="102029" x="7923213" y="3703638"/>
          <p14:tracePt t="102166" x="7923213" y="3692525"/>
          <p14:tracePt t="102229" x="7910513" y="3692525"/>
          <p14:tracePt t="102268" x="7897813" y="3692525"/>
          <p14:tracePt t="102282" x="7886700" y="3692525"/>
          <p14:tracePt t="102314" x="7874000" y="3692525"/>
          <p14:tracePt t="102329" x="7861300" y="3692525"/>
          <p14:tracePt t="102370" x="7848600" y="3692525"/>
          <p14:tracePt t="102430" x="7835900" y="3692525"/>
          <p14:tracePt t="115714" x="7723188" y="3692525"/>
          <p14:tracePt t="115734" x="7572375" y="3692525"/>
          <p14:tracePt t="115736" x="7435850" y="3692525"/>
          <p14:tracePt t="115764" x="6934200" y="3692525"/>
          <p14:tracePt t="115777" x="6746875" y="3692525"/>
          <p14:tracePt t="115798" x="6383338" y="3692525"/>
          <p14:tracePt t="115825" x="5995988" y="3692525"/>
          <p14:tracePt t="115846" x="5870575" y="3692525"/>
          <p14:tracePt t="115847" x="5795963" y="3692525"/>
          <p14:tracePt t="115876" x="5670550" y="3692525"/>
          <p14:tracePt t="115891" x="5607050" y="3692525"/>
          <p14:tracePt t="115907" x="5570538" y="3692525"/>
          <p14:tracePt t="115923" x="5545138" y="3692525"/>
          <p14:tracePt t="115939" x="5532438" y="3692525"/>
          <p14:tracePt t="115992" x="5570538" y="3692525"/>
          <p14:tracePt t="116010" x="5619750" y="3679825"/>
          <p14:tracePt t="116023" x="5645150" y="3679825"/>
          <p14:tracePt t="116038" x="5695950" y="3667125"/>
          <p14:tracePt t="116055" x="5783263" y="3667125"/>
          <p14:tracePt t="116070" x="5908675" y="3654425"/>
          <p14:tracePt t="116076" x="6008688" y="3654425"/>
          <p14:tracePt t="116092" x="6083300" y="3654425"/>
          <p14:tracePt t="116107" x="6134100" y="3654425"/>
          <p14:tracePt t="116124" x="6208713" y="3654425"/>
          <p14:tracePt t="116140" x="6246813" y="3654425"/>
          <p14:tracePt t="116157" x="6270625" y="3654425"/>
          <p14:tracePt t="116174" x="6283325" y="3654425"/>
          <p14:tracePt t="116254" x="6270625" y="3654425"/>
          <p14:tracePt t="116270" x="6259513" y="3654425"/>
          <p14:tracePt t="116272" x="6234113" y="3654425"/>
          <p14:tracePt t="116308" x="6221413" y="3654425"/>
          <p14:tracePt t="116324" x="6208713" y="3654425"/>
          <p14:tracePt t="116408" x="6221413" y="3654425"/>
          <p14:tracePt t="116424" x="6246813" y="3654425"/>
          <p14:tracePt t="116440" x="6259513" y="3654425"/>
          <p14:tracePt t="150653" x="6183313" y="3654425"/>
          <p14:tracePt t="150673" x="6083300" y="3654425"/>
          <p14:tracePt t="150675" x="5957888" y="3667125"/>
          <p14:tracePt t="150704" x="5407025" y="3703638"/>
          <p14:tracePt t="150713" x="5157788" y="3741738"/>
          <p14:tracePt t="150734" x="4868863" y="3754438"/>
          <p14:tracePt t="150746" x="4530725" y="3779838"/>
          <p14:tracePt t="150764" x="4143375" y="3792538"/>
          <p14:tracePt t="150776" x="4030663" y="3803650"/>
          <p14:tracePt t="150794" x="3917950" y="3816350"/>
          <p14:tracePt t="150814" x="3667125" y="3841750"/>
          <p14:tracePt t="150824" x="3579813" y="3854450"/>
          <p14:tracePt t="150844" x="3517900" y="3867150"/>
          <p14:tracePt t="150855" x="3454400" y="3879850"/>
          <p14:tracePt t="150875" x="3367088" y="3916363"/>
          <p14:tracePt t="150886" x="3292475" y="3941763"/>
          <p14:tracePt t="150906" x="3167063" y="3967163"/>
          <p14:tracePt t="150918" x="3016250" y="4005263"/>
          <p14:tracePt t="150936" x="2741613" y="4079875"/>
          <p14:tracePt t="150956" x="2654300" y="4129088"/>
          <p14:tracePt t="150966" x="2578100" y="4167188"/>
          <p14:tracePt t="150986" x="2339975" y="4241800"/>
          <p14:tracePt t="151018" x="2127250" y="4292600"/>
          <p14:tracePt t="151026" x="2065338" y="4292600"/>
          <p14:tracePt t="151047" x="2027238" y="4292600"/>
          <p14:tracePt t="151049" x="2003425" y="4305300"/>
          <p14:tracePt t="151077" x="1965325" y="4330700"/>
          <p14:tracePt t="151089" x="1939925" y="4354513"/>
          <p14:tracePt t="151107" x="1914525" y="4367213"/>
          <p14:tracePt t="151120" x="1903413" y="4379913"/>
          <p14:tracePt t="151138" x="1890713" y="4379913"/>
          <p14:tracePt t="151450" x="1878013" y="4379913"/>
          <p14:tracePt t="151471" x="1852613" y="4379913"/>
          <p14:tracePt t="151472" x="1814513" y="4379913"/>
          <p14:tracePt t="151500" x="1677988" y="4379913"/>
          <p14:tracePt t="151510" x="1627188" y="4379913"/>
          <p14:tracePt t="151531" x="1601788" y="4379913"/>
          <p14:tracePt t="151543" x="1589088" y="4379913"/>
          <p14:tracePt t="151561" x="1552575" y="4379913"/>
          <p14:tracePt t="151672" x="1527175" y="4367213"/>
          <p14:tracePt t="151702" x="1476375" y="4354513"/>
          <p14:tracePt t="151722" x="1414463" y="4305300"/>
          <p14:tracePt t="151746" x="1389063" y="4292600"/>
          <p14:tracePt t="151752" x="1352550" y="4279900"/>
          <p14:tracePt t="151763" x="1327150" y="4267200"/>
          <p14:tracePt t="151784" x="1314450" y="4267200"/>
          <p14:tracePt t="151813" x="1289050" y="4267200"/>
          <p14:tracePt t="151845" x="1263650" y="4267200"/>
          <p14:tracePt t="151874" x="1227138" y="4267200"/>
          <p14:tracePt t="151886" x="1214438" y="4267200"/>
          <p14:tracePt t="151905" x="1189038" y="4267200"/>
          <p14:tracePt t="151925" x="1150938" y="4267200"/>
          <p14:tracePt t="154063" x="1201738" y="4267200"/>
          <p14:tracePt t="154073" x="1239838" y="4267200"/>
          <p14:tracePt t="154093" x="1263650" y="4267200"/>
          <p14:tracePt t="154105" x="1301750" y="4267200"/>
          <p14:tracePt t="154123" x="1339850" y="4267200"/>
          <p14:tracePt t="154135" x="1352550" y="4267200"/>
          <p14:tracePt t="154153" x="1363663" y="4267200"/>
          <p14:tracePt t="154174" x="1389063" y="4267200"/>
          <p14:tracePt t="154204" x="1401763" y="4267200"/>
          <p14:tracePt t="154214" x="1414463" y="4267200"/>
          <p14:tracePt t="154234" x="1465263" y="4254500"/>
          <p14:tracePt t="154245" x="1501775" y="4254500"/>
          <p14:tracePt t="154265" x="1539875" y="4254500"/>
          <p14:tracePt t="154277" x="1565275" y="4254500"/>
          <p14:tracePt t="154294" x="1614488" y="4241800"/>
          <p14:tracePt t="154325" x="1639888" y="4241800"/>
          <p14:tracePt t="154349" x="1665288" y="4241800"/>
          <p14:tracePt t="154375" x="1689100" y="4241800"/>
          <p14:tracePt t="154386" x="1701800" y="4241800"/>
          <p14:tracePt t="154407" x="1727200" y="4241800"/>
          <p14:tracePt t="154408" x="1752600" y="4241800"/>
          <p14:tracePt t="154421" x="1778000" y="4241800"/>
          <p14:tracePt t="154436" x="1814513" y="4241800"/>
          <p14:tracePt t="154449" x="1827213" y="4241800"/>
          <p14:tracePt t="154466" x="1839913" y="4241800"/>
          <p14:tracePt t="154479" x="1865313" y="4241800"/>
          <p14:tracePt t="154498" x="1878013" y="4230688"/>
          <p14:tracePt t="154748" x="1903413" y="4230688"/>
          <p14:tracePt t="154761" x="1939925" y="4230688"/>
          <p14:tracePt t="154782" x="2052638" y="4230688"/>
          <p14:tracePt t="154809" x="2139950" y="4241800"/>
          <p14:tracePt t="154830" x="2239963" y="4241800"/>
          <p14:tracePt t="154860" x="2403475" y="4241800"/>
          <p14:tracePt t="154870" x="2478088" y="4241800"/>
          <p14:tracePt t="154890" x="2528888" y="4241800"/>
          <p14:tracePt t="154902" x="2565400" y="4241800"/>
          <p14:tracePt t="154920" x="2641600" y="4241800"/>
          <p14:tracePt t="154939" x="2690813" y="4241800"/>
          <p14:tracePt t="154951" x="2790825" y="4241800"/>
          <p14:tracePt t="154963" x="2890838" y="4241800"/>
          <p14:tracePt t="154981" x="3041650" y="4241800"/>
          <p14:tracePt t="155002" x="3079750" y="4241800"/>
          <p14:tracePt t="155011" x="3116263" y="4241800"/>
          <p14:tracePt t="155031" x="3192463" y="4241800"/>
          <p14:tracePt t="155044" x="3254375" y="4241800"/>
          <p14:tracePt t="155062" x="3317875" y="4241800"/>
          <p14:tracePt t="155077" x="3392488" y="4241800"/>
          <p14:tracePt t="155094" x="3441700" y="4241800"/>
          <p14:tracePt t="155112" x="3454400" y="4241800"/>
          <p14:tracePt t="155405" x="3479800" y="4241800"/>
          <p14:tracePt t="155417" x="3492500" y="4241800"/>
          <p14:tracePt t="155436" x="3517900" y="4254500"/>
          <p14:tracePt t="155447" x="3541713" y="4267200"/>
          <p14:tracePt t="155465" x="3605213" y="4267200"/>
          <p14:tracePt t="155467" x="3667125" y="4267200"/>
          <p14:tracePt t="155486" x="3743325" y="4279900"/>
          <p14:tracePt t="155495" x="3792538" y="4292600"/>
          <p14:tracePt t="155521" x="3930650" y="4292600"/>
          <p14:tracePt t="155538" x="4081463" y="4292600"/>
          <p14:tracePt t="155554" x="4318000" y="4292600"/>
          <p14:tracePt t="155569" x="4394200" y="4292600"/>
          <p14:tracePt t="155584" x="4481513" y="4292600"/>
          <p14:tracePt t="155600" x="4581525" y="4292600"/>
          <p14:tracePt t="155606" x="4719638" y="4292600"/>
          <p14:tracePt t="155621" x="4843463" y="4292600"/>
          <p14:tracePt t="155638" x="4956175" y="4292600"/>
          <p14:tracePt t="155654" x="5068888" y="4292600"/>
          <p14:tracePt t="155669" x="5132388" y="4292600"/>
          <p14:tracePt t="155684" x="5170488" y="4292600"/>
          <p14:tracePt t="155700" x="5207000" y="4292600"/>
          <p14:tracePt t="155721" x="5232400" y="4292600"/>
          <p14:tracePt t="155822" x="5245100" y="4292600"/>
          <p14:tracePt t="155906" x="5281613" y="4292600"/>
          <p14:tracePt t="155922" x="5319713" y="4292600"/>
          <p14:tracePt t="155940" x="5370513" y="4292600"/>
          <p14:tracePt t="155954" x="5394325" y="4292600"/>
          <p14:tracePt t="155970" x="5432425" y="4292600"/>
          <p14:tracePt t="155985" x="5495925" y="4292600"/>
          <p14:tracePt t="156003" x="5657850" y="4292600"/>
          <p14:tracePt t="156022" x="5732463" y="4292600"/>
          <p14:tracePt t="156039" x="5808663" y="4292600"/>
          <p14:tracePt t="156055" x="5832475" y="4292600"/>
          <p14:tracePt t="156070" x="5845175" y="4292600"/>
          <p14:tracePt t="156085" x="5870575" y="4292600"/>
          <p14:tracePt t="156102" x="5908675" y="4292600"/>
          <p14:tracePt t="156115" x="5921375" y="4292600"/>
          <p14:tracePt t="156132" x="5932488" y="4292600"/>
          <p14:tracePt t="156148" x="5957888" y="4292600"/>
          <p14:tracePt t="163219" x="5832475" y="4292600"/>
          <p14:tracePt t="163231" x="5770563" y="4292600"/>
          <p14:tracePt t="163250" x="5683250" y="4292600"/>
          <p14:tracePt t="163261" x="5532438" y="4318000"/>
          <p14:tracePt t="163283" x="5219700" y="4354513"/>
          <p14:tracePt t="163309" x="4994275" y="4379913"/>
          <p14:tracePt t="163330" x="4756150" y="4392613"/>
          <p14:tracePt t="163360" x="4518025" y="4405313"/>
          <p14:tracePt t="163370" x="4456113" y="4405313"/>
          <p14:tracePt t="163391" x="4394200" y="4405313"/>
          <p14:tracePt t="163402" x="4356100" y="4405313"/>
          <p14:tracePt t="163421" x="4294188" y="4405313"/>
          <p14:tracePt t="163437" x="4268788" y="4405313"/>
          <p14:tracePt t="163451" x="4256088" y="4405313"/>
          <p14:tracePt t="163464" x="4243388" y="4405313"/>
          <p14:tracePt t="163532" x="4205288" y="4405313"/>
          <p14:tracePt t="163550" x="4181475" y="4405313"/>
          <p14:tracePt t="163563" x="4168775" y="4405313"/>
          <p14:tracePt t="163596" x="4156075" y="4405313"/>
          <p14:tracePt t="163703" x="4181475" y="4405313"/>
          <p14:tracePt t="163739" x="4205288" y="4392613"/>
          <p14:tracePt t="163780" x="4217988" y="4379913"/>
          <p14:tracePt t="163795" x="4230688" y="4379913"/>
          <p14:tracePt t="163847" x="4243388" y="4379913"/>
          <p14:tracePt t="163855" x="4256088" y="4379913"/>
          <p14:tracePt t="163882" x="4256088" y="4367213"/>
          <p14:tracePt t="163905" x="4268788" y="4367213"/>
          <p14:tracePt t="168970" x="4381500" y="4354513"/>
          <p14:tracePt t="168972" x="4556125" y="4318000"/>
          <p14:tracePt t="168997" x="4819650" y="4305300"/>
          <p14:tracePt t="169020" x="4956175" y="4305300"/>
          <p14:tracePt t="169023" x="5132388" y="4305300"/>
          <p14:tracePt t="169049" x="5407025" y="4367213"/>
          <p14:tracePt t="169078" x="5570538" y="4405313"/>
          <p14:tracePt t="169089" x="5645150" y="4418013"/>
          <p14:tracePt t="169108" x="5908675" y="4454525"/>
          <p14:tracePt t="169120" x="6034088" y="4454525"/>
          <p14:tracePt t="169140" x="6121400" y="4454525"/>
          <p14:tracePt t="169150" x="6208713" y="4454525"/>
          <p14:tracePt t="169169" x="6259513" y="4454525"/>
          <p14:tracePt t="169170" x="6321425" y="4454525"/>
          <p14:tracePt t="169190" x="6421438" y="4454525"/>
          <p14:tracePt t="169200" x="6534150" y="4454525"/>
          <p14:tracePt t="169219" x="6608763" y="4454525"/>
          <p14:tracePt t="169220" x="6684963" y="4454525"/>
          <p14:tracePt t="169233" x="6721475" y="4454525"/>
          <p14:tracePt t="169250" x="6746875" y="4454525"/>
          <p14:tracePt t="169340" x="6746875" y="4443413"/>
          <p14:tracePt t="169360" x="6659563" y="4443413"/>
          <p14:tracePt t="169390" x="6534150" y="4430713"/>
          <p14:tracePt t="169400" x="6483350" y="4418013"/>
          <p14:tracePt t="169421" x="6308725" y="4405313"/>
          <p14:tracePt t="169433" x="6208713" y="4405313"/>
          <p14:tracePt t="169451" x="6134100" y="4405313"/>
          <p14:tracePt t="169463" x="6083300" y="4405313"/>
          <p14:tracePt t="169482" x="6045200" y="4405313"/>
          <p14:tracePt t="169501" x="6034088" y="4405313"/>
          <p14:tracePt t="169794" x="6021388" y="4405313"/>
          <p14:tracePt t="169814" x="6008688" y="4405313"/>
          <p14:tracePt t="169825" x="5995988" y="4405313"/>
          <p14:tracePt t="169844" x="5983288" y="4405313"/>
          <p14:tracePt t="169874" x="5957888" y="4405313"/>
          <p14:tracePt t="169965" x="5957888" y="4392613"/>
          <p14:tracePt t="170047" x="5957888" y="4379913"/>
          <p14:tracePt t="170088" x="5957888" y="4367213"/>
          <p14:tracePt t="170106" x="5970588" y="4341813"/>
          <p14:tracePt t="170137" x="5970588" y="4318000"/>
          <p14:tracePt t="170157" x="5970588" y="4305300"/>
          <p14:tracePt t="170188" x="5983288" y="4305300"/>
          <p14:tracePt t="170197" x="5983288" y="4292600"/>
          <p14:tracePt t="170359" x="5983288" y="4305300"/>
          <p14:tracePt t="179623" x="5883275" y="4305300"/>
          <p14:tracePt t="179635" x="5808663" y="4305300"/>
          <p14:tracePt t="179653" x="5657850" y="4305300"/>
          <p14:tracePt t="179675" x="5557838" y="4305300"/>
          <p14:tracePt t="179683" x="5419725" y="4305300"/>
          <p14:tracePt t="179703" x="5219700" y="4305300"/>
          <p14:tracePt t="179714" x="5181600" y="4305300"/>
          <p14:tracePt t="179733" x="5145088" y="4305300"/>
          <p14:tracePt t="179746" x="5132388" y="4305300"/>
          <p14:tracePt t="179765" x="5119688" y="4305300"/>
          <p14:tracePt t="179794" x="5094288" y="4318000"/>
          <p14:tracePt t="179816" x="5057775" y="4330700"/>
          <p14:tracePt t="179845" x="4994275" y="4330700"/>
          <p14:tracePt t="179855" x="4945063" y="4341813"/>
          <p14:tracePt t="179875" x="4868863" y="4341813"/>
          <p14:tracePt t="179905" x="4806950" y="4341813"/>
          <p14:tracePt t="179917" x="4781550" y="4341813"/>
          <p14:tracePt t="179936" x="4756150" y="4341813"/>
          <p14:tracePt t="179949" x="4743450" y="4341813"/>
          <p14:tracePt t="179966" x="4732338" y="4341813"/>
          <p14:tracePt t="179986" x="4719638" y="4341813"/>
          <p14:tracePt t="180107" x="4706938" y="4330700"/>
          <p14:tracePt t="180188" x="4706938" y="4318000"/>
          <p14:tracePt t="181840" x="4681538" y="4318000"/>
          <p14:tracePt t="181860" x="4656138" y="4318000"/>
          <p14:tracePt t="181875" x="4630738" y="4318000"/>
          <p14:tracePt t="181891" x="4606925" y="4318000"/>
          <p14:tracePt t="181924" x="4581525" y="4318000"/>
          <p14:tracePt t="181933" x="4568825" y="4318000"/>
          <p14:tracePt t="181952" x="4543425" y="4318000"/>
          <p14:tracePt t="181964" x="4530725" y="4318000"/>
          <p14:tracePt t="181982" x="4506913" y="4318000"/>
          <p14:tracePt t="182073" x="4518025" y="4318000"/>
          <p14:tracePt t="182096" x="4530725" y="4318000"/>
          <p14:tracePt t="182184" x="4456113" y="4318000"/>
          <p14:tracePt t="182205" x="4281488" y="4318000"/>
          <p14:tracePt t="182234" x="4168775" y="4318000"/>
          <p14:tracePt t="182245" x="4156075" y="4318000"/>
          <p14:tracePt t="182265" x="4143375" y="4318000"/>
          <p14:tracePt t="182307" x="4181475" y="4318000"/>
          <p14:tracePt t="182326" x="4230688" y="4318000"/>
          <p14:tracePt t="182338" x="4330700" y="4330700"/>
          <p14:tracePt t="182340" x="4443413" y="4330700"/>
          <p14:tracePt t="182356" x="4543425" y="4330700"/>
          <p14:tracePt t="182376" x="4594225" y="4330700"/>
          <p14:tracePt t="182386" x="4643438" y="4330700"/>
          <p14:tracePt t="182408" x="4694238" y="4330700"/>
          <p14:tracePt t="182441" x="4681538" y="4330700"/>
          <p14:tracePt t="182467" x="4594225" y="4341813"/>
          <p14:tracePt t="182479" x="4418013" y="4354513"/>
          <p14:tracePt t="182498" x="4243388" y="4379913"/>
          <p14:tracePt t="182517" x="4017963" y="4418013"/>
          <p14:tracePt t="182548" x="3943350" y="4418013"/>
          <p14:tracePt t="182608" x="4068763" y="4418013"/>
          <p14:tracePt t="182622" x="4305300" y="4392613"/>
          <p14:tracePt t="182639" x="4732338" y="4330700"/>
          <p14:tracePt t="182669" x="5032375" y="4292600"/>
          <p14:tracePt t="182689" x="5119688" y="4292600"/>
          <p14:tracePt t="182719" x="5106988" y="4292600"/>
          <p14:tracePt t="182730" x="5057775" y="4292600"/>
          <p14:tracePt t="182749" x="5006975" y="4305300"/>
          <p14:tracePt t="182761" x="4956175" y="4330700"/>
          <p14:tracePt t="182779" x="4794250" y="4354513"/>
          <p14:tracePt t="182793" x="4656138" y="4354513"/>
          <p14:tracePt t="182811" x="4543425" y="4354513"/>
          <p14:tracePt t="182822" x="4494213" y="4354513"/>
          <p14:tracePt t="182840" x="4468813" y="4354513"/>
          <p14:tracePt t="182871" x="4518025" y="4354513"/>
          <p14:tracePt t="182891" x="4643438" y="4330700"/>
          <p14:tracePt t="182921" x="4756150" y="4330700"/>
          <p14:tracePt t="182933" x="4794250" y="4318000"/>
          <p14:tracePt t="182955" x="4819650" y="4318000"/>
          <p14:tracePt t="183002" x="4806950" y="4318000"/>
          <p14:tracePt t="183032" x="4681538" y="4318000"/>
          <p14:tracePt t="183043" x="4530725" y="4330700"/>
          <p14:tracePt t="183063" x="4430713" y="4330700"/>
          <p14:tracePt t="183064" x="4368800" y="4330700"/>
          <p14:tracePt t="183093" x="4305300" y="4330700"/>
          <p14:tracePt t="183178" x="4318000" y="4330700"/>
          <p14:tracePt t="183180" x="4381500" y="4330700"/>
          <p14:tracePt t="183207" x="4568825" y="4330700"/>
          <p14:tracePt t="183214" x="4619625" y="4330700"/>
          <p14:tracePt t="183234" x="4643438" y="4330700"/>
          <p14:tracePt t="183245" x="4668838" y="4330700"/>
          <p14:tracePt t="183307" x="4630738" y="4330700"/>
          <p14:tracePt t="183328" x="4443413" y="4330700"/>
          <p14:tracePt t="183346" x="4343400" y="4330700"/>
          <p14:tracePt t="183355" x="4256088" y="4330700"/>
          <p14:tracePt t="183376" x="4117975" y="4330700"/>
          <p14:tracePt t="183406" x="4092575" y="4330700"/>
          <p14:tracePt t="183448" x="4130675" y="4330700"/>
          <p14:tracePt t="183450" x="4156075" y="4330700"/>
          <p14:tracePt t="183466" x="4192588" y="4330700"/>
          <p14:tracePt t="183480" x="4256088" y="4330700"/>
          <p14:tracePt t="183497" x="4343400" y="4330700"/>
          <p14:tracePt t="183517" x="4518025" y="4330700"/>
          <p14:tracePt t="183527" x="4556125" y="4330700"/>
          <p14:tracePt t="183548" x="4581525" y="4330700"/>
          <p14:tracePt t="183610" x="4568825" y="4330700"/>
          <p14:tracePt t="183620" x="4518025" y="4330700"/>
          <p14:tracePt t="183638" x="4406900" y="4330700"/>
          <p14:tracePt t="183663" x="4281488" y="4330700"/>
          <p14:tracePt t="183689" x="4056063" y="4330700"/>
          <p14:tracePt t="183699" x="3968750" y="4318000"/>
          <p14:tracePt t="183719" x="3930650" y="4318000"/>
          <p14:tracePt t="183731" x="3917950" y="4318000"/>
          <p14:tracePt t="183779" x="4092575" y="4305300"/>
          <p14:tracePt t="183791" x="4205288" y="4305300"/>
          <p14:tracePt t="183810" x="4330700" y="4305300"/>
          <p14:tracePt t="183812" x="4543425" y="4292600"/>
          <p14:tracePt t="183831" x="4694238" y="4292600"/>
          <p14:tracePt t="183840" x="4794250" y="4292600"/>
          <p14:tracePt t="183864" x="4881563" y="4292600"/>
          <p14:tracePt t="183890" x="4906963" y="4292600"/>
          <p14:tracePt t="183952" x="4894263" y="4292600"/>
          <p14:tracePt t="183966" x="4856163" y="4292600"/>
          <p14:tracePt t="183983" x="4781550" y="4292600"/>
          <p14:tracePt t="184002" x="4594225" y="4292600"/>
          <p14:tracePt t="184012" x="4543425" y="4292600"/>
          <p14:tracePt t="184033" x="4506913" y="4292600"/>
          <p14:tracePt t="184042" x="4494213" y="4292600"/>
          <p14:tracePt t="184106" x="4518025" y="4292600"/>
          <p14:tracePt t="184124" x="4694238" y="4279900"/>
          <p14:tracePt t="184135" x="4806950" y="4279900"/>
          <p14:tracePt t="184153" x="4894263" y="4279900"/>
          <p14:tracePt t="184174" x="4994275" y="4279900"/>
          <p14:tracePt t="184204" x="5019675" y="4279900"/>
          <p14:tracePt t="184264" x="4956175" y="4279900"/>
          <p14:tracePt t="184277" x="4868863" y="4292600"/>
          <p14:tracePt t="184294" x="4719638" y="4292600"/>
          <p14:tracePt t="184307" x="4606925" y="4292600"/>
          <p14:tracePt t="184326" x="4406900" y="4292600"/>
          <p14:tracePt t="184345" x="4294188" y="4292600"/>
          <p14:tracePt t="184346" x="4230688" y="4292600"/>
          <p14:tracePt t="184378" x="4192588" y="4292600"/>
          <p14:tracePt t="184406" x="4205288" y="4292600"/>
          <p14:tracePt t="184418" x="4230688" y="4292600"/>
          <p14:tracePt t="184436" x="4330700" y="4292600"/>
          <p14:tracePt t="184448" x="4418013" y="4292600"/>
          <p14:tracePt t="184468" x="4556125" y="4292600"/>
          <p14:tracePt t="184486" x="4768850" y="4292600"/>
          <p14:tracePt t="184517" x="4832350" y="4292600"/>
          <p14:tracePt t="184527" x="4843463" y="4292600"/>
          <p14:tracePt t="184579" x="4694238" y="4292600"/>
          <p14:tracePt t="184589" x="4594225" y="4292600"/>
          <p14:tracePt t="184612" x="4430713" y="4292600"/>
          <p14:tracePt t="184637" x="4192588" y="4292600"/>
          <p14:tracePt t="184652" x="4130675" y="4292600"/>
          <p14:tracePt t="184669" x="4105275" y="4292600"/>
          <p14:tracePt t="184699" x="4130675" y="4292600"/>
          <p14:tracePt t="184719" x="4181475" y="4292600"/>
          <p14:tracePt t="184731" x="4230688" y="4292600"/>
          <p14:tracePt t="184751" x="4318000" y="4292600"/>
          <p14:tracePt t="184760" x="4356100" y="4292600"/>
          <p14:tracePt t="184782" x="4381500" y="4292600"/>
          <p14:tracePt t="184784" x="4418013" y="4292600"/>
          <p14:tracePt t="184811" x="4443413" y="4292600"/>
          <p14:tracePt t="184822" x="4456113" y="4292600"/>
          <p14:tracePt t="184891" x="4443413" y="4292600"/>
          <p14:tracePt t="184901" x="4430713" y="4292600"/>
          <p14:tracePt t="184921" x="4406900" y="4292600"/>
          <p14:tracePt t="184936" x="4394200" y="4292600"/>
          <p14:tracePt t="185032" x="4481513" y="4292600"/>
          <p14:tracePt t="185063" x="4568825" y="4292600"/>
          <p14:tracePt t="185074" x="4581525" y="4292600"/>
          <p14:tracePt t="185153" x="4568825" y="4292600"/>
          <p14:tracePt t="185174" x="4556125" y="4292600"/>
          <p14:tracePt t="185186" x="4543425" y="4292600"/>
          <p14:tracePt t="198845" x="4556125" y="4292600"/>
          <p14:tracePt t="198857" x="4606925" y="4279900"/>
          <p14:tracePt t="198875" x="4681538" y="4267200"/>
          <p14:tracePt t="198906" x="4832350" y="4241800"/>
          <p14:tracePt t="198917" x="4932363" y="4241800"/>
          <p14:tracePt t="198936" x="5032375" y="4230688"/>
          <p14:tracePt t="198937" x="5119688" y="4217988"/>
          <p14:tracePt t="198970" x="5357813" y="4192588"/>
          <p14:tracePt t="198979" x="5557838" y="4179888"/>
          <p14:tracePt t="198996" x="5745163" y="4167188"/>
          <p14:tracePt t="199024" x="6221413" y="4117975"/>
          <p14:tracePt t="199025" x="6521450" y="4117975"/>
          <p14:tracePt t="199047" x="6746875" y="4092575"/>
          <p14:tracePt t="199057" x="7072313" y="4054475"/>
          <p14:tracePt t="199077" x="7748588" y="4005263"/>
          <p14:tracePt t="199091" x="7935913" y="3967163"/>
          <p14:tracePt t="199109" x="8161338" y="3941763"/>
          <p14:tracePt t="199120" x="8386763" y="3905250"/>
          <p14:tracePt t="199138" x="8661400" y="3854450"/>
          <p14:tracePt t="199160" x="8724900" y="3854450"/>
          <p14:tracePt t="199161" x="8786813" y="3854450"/>
          <p14:tracePt t="199188" x="8899525" y="3854450"/>
          <p14:tracePt t="199200" x="8950325" y="3854450"/>
          <p14:tracePt t="199221" x="8975725" y="3854450"/>
          <p14:tracePt t="199223" x="8986838" y="3854450"/>
          <p14:tracePt t="199255" x="8999538" y="3854450"/>
          <p14:tracePt t="199403" x="8999538" y="3879850"/>
          <p14:tracePt t="199422" x="8999538" y="3892550"/>
          <p14:tracePt t="199424" x="8975725" y="3905250"/>
          <p14:tracePt t="199453" x="8937625" y="3954463"/>
          <p14:tracePt t="199463" x="8924925" y="3979863"/>
          <p14:tracePt t="199482" x="8886825" y="4017963"/>
          <p14:tracePt t="199503" x="8837613" y="4054475"/>
          <p14:tracePt t="199511" x="8824913" y="4054475"/>
          <p14:tracePt t="199532" x="8799513" y="4067175"/>
          <p14:tracePt t="199543" x="8799513" y="4079875"/>
          <p14:tracePt t="199562" x="8774113" y="4079875"/>
          <p14:tracePt t="199623" x="8763000" y="4079875"/>
          <p14:tracePt t="199635" x="8724900" y="4092575"/>
          <p14:tracePt t="199653" x="8699500" y="4105275"/>
          <p14:tracePt t="199674" x="8661400" y="4129088"/>
          <p14:tracePt t="199686" x="8637588" y="4141788"/>
          <p14:tracePt t="199710" x="8624888" y="4141788"/>
          <p14:tracePt t="199734" x="8612188" y="4141788"/>
          <p14:tracePt t="199876" x="8574088" y="4179888"/>
          <p14:tracePt t="199886" x="8561388" y="4192588"/>
          <p14:tracePt t="199914" x="8499475" y="4205288"/>
          <p14:tracePt t="199936" x="8435975" y="4217988"/>
          <p14:tracePt t="199948" x="8412163" y="4217988"/>
          <p14:tracePt t="199966" x="8399463" y="4217988"/>
          <p14:tracePt t="199986" x="8386763" y="4230688"/>
          <p14:tracePt t="200016" x="8374063" y="4241800"/>
          <p14:tracePt t="201079" x="8348663" y="4241800"/>
          <p14:tracePt t="201097" x="8335963" y="4241800"/>
          <p14:tracePt t="201155" x="8324850" y="4241800"/>
          <p14:tracePt t="201186" x="8312150" y="4241800"/>
          <p14:tracePt t="201199" x="8299450" y="4241800"/>
          <p14:tracePt t="201247" x="8286750" y="4241800"/>
          <p14:tracePt t="201307" x="8286750" y="4254500"/>
          <p14:tracePt t="201421" x="8286750" y="4267200"/>
          <p14:tracePt t="201478" x="8286750" y="4279900"/>
          <p14:tracePt t="201529" x="8286750" y="4292600"/>
          <p14:tracePt t="201580" x="8286750" y="4305300"/>
          <p14:tracePt t="204937" x="8312150" y="4305300"/>
          <p14:tracePt t="204949" x="8348663" y="4305300"/>
          <p14:tracePt t="204967" x="8424863" y="4305300"/>
          <p14:tracePt t="204981" x="8512175" y="4305300"/>
          <p14:tracePt t="204998" x="8612188" y="4305300"/>
          <p14:tracePt t="205019" x="8661400" y="4305300"/>
          <p14:tracePt t="205028" x="8699500" y="4305300"/>
          <p14:tracePt t="205048" x="8863013" y="4305300"/>
          <p14:tracePt t="205078" x="9037638" y="4305300"/>
          <p14:tracePt t="205088" x="9099550" y="4318000"/>
          <p14:tracePt t="205114" x="9199563" y="4318000"/>
          <p14:tracePt t="205139" x="9337675" y="4318000"/>
          <p14:tracePt t="205151" x="9424988" y="4318000"/>
          <p14:tracePt t="205169" x="9488488" y="4318000"/>
          <p14:tracePt t="205195" x="9563100" y="4318000"/>
          <p14:tracePt t="205199" x="9601200" y="4318000"/>
          <p14:tracePt t="205220" x="9613900" y="4318000"/>
          <p14:tracePt t="205221" x="9626600" y="4318000"/>
          <p14:tracePt t="205250" x="9663113" y="4318000"/>
          <p14:tracePt t="205280" x="9688513" y="4305300"/>
          <p14:tracePt t="205292" x="9701213" y="4305300"/>
          <p14:tracePt t="205310" x="9726613" y="4305300"/>
          <p14:tracePt t="205323" x="9775825" y="4292600"/>
          <p14:tracePt t="205342" x="9801225" y="4292600"/>
          <p14:tracePt t="205361" x="9839325" y="4292600"/>
          <p14:tracePt t="205371" x="9852025" y="4292600"/>
          <p14:tracePt t="205452" x="9775825" y="4292600"/>
          <p14:tracePt t="205467" x="9750425" y="4292600"/>
          <p14:tracePt t="205484" x="9663113" y="4292600"/>
          <p14:tracePt t="205512" x="9301163" y="4292600"/>
          <p14:tracePt t="205533" x="8499475" y="4330700"/>
          <p14:tracePt t="205563" x="7661275" y="4392613"/>
          <p14:tracePt t="205572" x="7146925" y="4405313"/>
          <p14:tracePt t="205601" x="6559550" y="4443413"/>
          <p14:tracePt t="205623" x="5932488" y="4467225"/>
          <p14:tracePt t="205635" x="5770563" y="4492625"/>
          <p14:tracePt t="205656" x="5370513" y="4530725"/>
          <p14:tracePt t="205673" x="5119688" y="4543425"/>
          <p14:tracePt t="205685" x="4981575" y="4567238"/>
          <p14:tracePt t="205704" x="4868863" y="4567238"/>
          <p14:tracePt t="205717" x="4781550" y="4567238"/>
          <p14:tracePt t="205734" x="4706938" y="4567238"/>
          <p14:tracePt t="205764" x="4694238" y="4567238"/>
          <p14:tracePt t="206027" x="4681538" y="4567238"/>
          <p14:tracePt t="206046" x="4556125" y="4567238"/>
          <p14:tracePt t="206056" x="4406900" y="4567238"/>
          <p14:tracePt t="206077" x="4281488" y="4567238"/>
          <p14:tracePt t="206089" x="4143375" y="4567238"/>
          <p14:tracePt t="206107" x="3617913" y="4567238"/>
          <p14:tracePt t="206120" x="3429000" y="4567238"/>
          <p14:tracePt t="206137" x="3292475" y="4567238"/>
          <p14:tracePt t="206157" x="2941638" y="4567238"/>
          <p14:tracePt t="206168" x="2816225" y="4579938"/>
          <p14:tracePt t="206188" x="2728913" y="4579938"/>
          <p14:tracePt t="206198" x="2678113" y="4579938"/>
          <p14:tracePt t="206219" x="2628900" y="4579938"/>
          <p14:tracePt t="206248" x="2616200" y="4579938"/>
          <p14:tracePt t="206260" x="2603500" y="4579938"/>
          <p14:tracePt t="206333" x="2590800" y="4579938"/>
          <p14:tracePt t="206360" x="2578100" y="4579938"/>
          <p14:tracePt t="206370" x="2565400" y="4579938"/>
          <p14:tracePt t="206404" x="2554288" y="4579938"/>
          <p14:tracePt t="206421" x="2528888" y="4579938"/>
          <p14:tracePt t="206434" x="2516188" y="4592638"/>
          <p14:tracePt t="206451" x="2478088" y="4592638"/>
          <p14:tracePt t="206473" x="2465388" y="4592638"/>
          <p14:tracePt t="206642" x="2465388" y="4605338"/>
          <p14:tracePt t="206715" x="2465388" y="4618038"/>
          <p14:tracePt t="206733" x="2465388" y="4630738"/>
          <p14:tracePt t="206763" x="2465388" y="4643438"/>
          <p14:tracePt t="206783" x="2465388" y="4656138"/>
          <p14:tracePt t="206849" x="2478088" y="4667250"/>
          <p14:tracePt t="206888" x="2478088" y="4679950"/>
          <p14:tracePt t="206935" x="2478088" y="4692650"/>
          <p14:tracePt t="206995" x="2490788" y="4692650"/>
          <p14:tracePt t="207314" x="2503488" y="4692650"/>
          <p14:tracePt t="207339" x="2503488" y="4679950"/>
          <p14:tracePt t="207401" x="2503488" y="4667250"/>
          <p14:tracePt t="213792" x="2490788" y="4667250"/>
          <p14:tracePt t="213809" x="2465388" y="4679950"/>
          <p14:tracePt t="213835" x="2428875" y="4705350"/>
          <p14:tracePt t="213859" x="2403475" y="4730750"/>
          <p14:tracePt t="213869" x="2390775" y="4743450"/>
          <p14:tracePt t="213891" x="2378075" y="4756150"/>
          <p14:tracePt t="213901" x="2365375" y="4768850"/>
          <p14:tracePt t="213921" x="2352675" y="4792663"/>
          <p14:tracePt t="213933" x="2339975" y="4818063"/>
          <p14:tracePt t="213968" x="2328863" y="4843463"/>
          <p14:tracePt t="213983" x="2303463" y="4868863"/>
          <p14:tracePt t="214002" x="2278063" y="4892675"/>
          <p14:tracePt t="214011" x="2239963" y="4905375"/>
          <p14:tracePt t="214033" x="2203450" y="4943475"/>
          <p14:tracePt t="214049" x="2190750" y="4956175"/>
          <p14:tracePt t="214062" x="2178050" y="4968875"/>
          <p14:tracePt t="214072" x="2165350" y="4968875"/>
          <p14:tracePt t="214092" x="2152650" y="4981575"/>
          <p14:tracePt t="214105" x="2127250" y="4981575"/>
          <p14:tracePt t="214123" x="2116138" y="4992688"/>
          <p14:tracePt t="214135" x="2090738" y="5018088"/>
          <p14:tracePt t="214153" x="2078038" y="5018088"/>
          <p14:tracePt t="214154" x="2052638" y="5030788"/>
          <p14:tracePt t="214173" x="2039938" y="5030788"/>
          <p14:tracePt t="214185" x="2003425" y="5043488"/>
          <p14:tracePt t="214203" x="1903413" y="5056188"/>
          <p14:tracePt t="214235" x="1827213" y="5092700"/>
          <p14:tracePt t="214246" x="1778000" y="5105400"/>
          <p14:tracePt t="214265" x="1765300" y="5118100"/>
          <p14:tracePt t="214267" x="1752600" y="5143500"/>
          <p14:tracePt t="214294" x="1727200" y="5156200"/>
          <p14:tracePt t="214307" x="1701800" y="5156200"/>
          <p14:tracePt t="214325" x="1689100" y="5168900"/>
          <p14:tracePt t="214351" x="1627188" y="5194300"/>
          <p14:tracePt t="214356" x="1565275" y="5205413"/>
          <p14:tracePt t="214375" x="1514475" y="5205413"/>
          <p14:tracePt t="214388" x="1489075" y="5205413"/>
          <p14:tracePt t="214405" x="1452563" y="5205413"/>
          <p14:tracePt t="214419" x="1439863" y="5205413"/>
          <p14:tracePt t="214718" x="1427163" y="5194300"/>
          <p14:tracePt t="214731" x="1414463" y="5181600"/>
          <p14:tracePt t="214754" x="1401763" y="5168900"/>
          <p14:tracePt t="214778" x="1376363" y="5156200"/>
          <p14:tracePt t="214805" x="1339850" y="5143500"/>
          <p14:tracePt t="214829" x="1314450" y="5143500"/>
          <p14:tracePt t="214860" x="1289050" y="5143500"/>
          <p14:tracePt t="214890" x="1263650" y="5130800"/>
          <p14:tracePt t="214902" x="1252538" y="5130800"/>
          <p14:tracePt t="215092" x="1263650" y="5130800"/>
          <p14:tracePt t="215153" x="1276350" y="5130800"/>
          <p14:tracePt t="215203" x="1289050" y="5130800"/>
          <p14:tracePt t="215217" x="1301750" y="5130800"/>
          <p14:tracePt t="215234" x="1314450" y="5130800"/>
          <p14:tracePt t="215245" x="1327150" y="5130800"/>
          <p14:tracePt t="215264" x="1363663" y="5130800"/>
          <p14:tracePt t="215276" x="1376363" y="5130800"/>
          <p14:tracePt t="215301" x="1389063" y="5130800"/>
          <p14:tracePt t="215302" x="1414463" y="5130800"/>
          <p14:tracePt t="215314" x="1439863" y="5130800"/>
          <p14:tracePt t="215345" x="1489075" y="5130800"/>
          <p14:tracePt t="215355" x="1514475" y="5130800"/>
          <p14:tracePt t="215375" x="1552575" y="5130800"/>
          <p14:tracePt t="215405" x="1565275" y="5130800"/>
          <p14:tracePt t="215417" x="1577975" y="5130800"/>
          <p14:tracePt t="215497" x="1589088" y="5130800"/>
          <p14:tracePt t="215516" x="1601788" y="5130800"/>
          <p14:tracePt t="215546" x="1614488" y="5130800"/>
          <p14:tracePt t="215559" x="1627188" y="5130800"/>
          <p14:tracePt t="215667" x="1639888" y="5130800"/>
          <p14:tracePt t="215717" x="1652588" y="5130800"/>
          <p14:tracePt t="215748" x="1665288" y="5130800"/>
          <p14:tracePt t="215749" x="1689100" y="5130800"/>
          <p14:tracePt t="215778" x="1727200" y="5130800"/>
          <p14:tracePt t="215799" x="1739900" y="5130800"/>
          <p14:tracePt t="215808" x="1752600" y="5130800"/>
          <p14:tracePt t="215828" x="1778000" y="5130800"/>
          <p14:tracePt t="215843" x="1790700" y="5130800"/>
          <p14:tracePt t="215859" x="1801813" y="5130800"/>
          <p14:tracePt t="215871" x="1814513" y="5130800"/>
          <p14:tracePt t="215891" x="1839913" y="5130800"/>
          <p14:tracePt t="215901" x="1865313" y="5130800"/>
          <p14:tracePt t="215919" x="1890713" y="5130800"/>
          <p14:tracePt t="215939" x="1939925" y="5130800"/>
          <p14:tracePt t="215951" x="1965325" y="5130800"/>
          <p14:tracePt t="215970" x="1990725" y="5130800"/>
          <p14:tracePt t="215984" x="2003425" y="5130800"/>
          <p14:tracePt t="216001" x="2027238" y="5130800"/>
          <p14:tracePt t="216030" x="2039938" y="5130800"/>
          <p14:tracePt t="216043" x="2052638" y="5130800"/>
          <p14:tracePt t="216061" x="2090738" y="5130800"/>
          <p14:tracePt t="216074" x="2116138" y="5130800"/>
          <p14:tracePt t="216092" x="2139950" y="5130800"/>
          <p14:tracePt t="216111" x="2203450" y="5130800"/>
          <p14:tracePt t="216142" x="2252663" y="5130800"/>
          <p14:tracePt t="216154" x="2265363" y="5130800"/>
          <p14:tracePt t="216171" x="2278063" y="5130800"/>
          <p14:tracePt t="216202" x="2290763" y="5130800"/>
          <p14:tracePt t="216827" x="2316163" y="5130800"/>
          <p14:tracePt t="216839" x="2339975" y="5130800"/>
          <p14:tracePt t="216857" x="2365375" y="5130800"/>
          <p14:tracePt t="216859" x="2390775" y="5130800"/>
          <p14:tracePt t="216887" x="2452688" y="5130800"/>
          <p14:tracePt t="216908" x="2490788" y="5130800"/>
          <p14:tracePt t="216938" x="2516188" y="5130800"/>
          <p14:tracePt t="217059" x="2528888" y="5130800"/>
          <p14:tracePt t="217080" x="2554288" y="5130800"/>
          <p14:tracePt t="217090" x="2590800" y="5130800"/>
          <p14:tracePt t="217110" x="2690813" y="5130800"/>
          <p14:tracePt t="217140" x="2767013" y="5130800"/>
          <p14:tracePt t="217150" x="2803525" y="5143500"/>
          <p14:tracePt t="217170" x="2867025" y="5143500"/>
          <p14:tracePt t="217182" x="2879725" y="5143500"/>
          <p14:tracePt t="217201" x="2903538" y="5143500"/>
          <p14:tracePt t="217226" x="2928938" y="5143500"/>
          <p14:tracePt t="217229" x="2941638" y="5143500"/>
          <p14:tracePt t="217525" x="2979738" y="5143500"/>
          <p14:tracePt t="217543" x="3141663" y="5143500"/>
          <p14:tracePt t="217564" x="3241675" y="5143500"/>
          <p14:tracePt t="217574" x="3341688" y="5143500"/>
          <p14:tracePt t="217594" x="3679825" y="5143500"/>
          <p14:tracePt t="217624" x="3943350" y="5143500"/>
          <p14:tracePt t="217637" x="4043363" y="5143500"/>
          <p14:tracePt t="217657" x="4168775" y="5143500"/>
          <p14:tracePt t="217659" x="4318000" y="5143500"/>
          <p14:tracePt t="217685" x="4556125" y="5143500"/>
          <p14:tracePt t="217698" x="4619625" y="5143500"/>
          <p14:tracePt t="217716" x="4681538" y="5143500"/>
          <p14:tracePt t="217736" x="4806950" y="5143500"/>
          <p14:tracePt t="217746" x="4894263" y="5143500"/>
          <p14:tracePt t="217766" x="5019675" y="5143500"/>
          <p14:tracePt t="217776" x="5119688" y="5143500"/>
          <p14:tracePt t="217798" x="5270500" y="5143500"/>
          <p14:tracePt t="217807" x="5332413" y="5143500"/>
          <p14:tracePt t="217828" x="5407025" y="5143500"/>
          <p14:tracePt t="217839" x="5483225" y="5143500"/>
          <p14:tracePt t="217857" x="5708650" y="5143500"/>
          <p14:tracePt t="217869" x="5783263" y="5143500"/>
          <p14:tracePt t="217887" x="5821363" y="5143500"/>
          <p14:tracePt t="217908" x="5870575" y="5143500"/>
          <p14:tracePt t="218011" x="5832475" y="5156200"/>
          <p14:tracePt t="218029" x="5770563" y="5156200"/>
          <p14:tracePt t="218031" x="5719763" y="5168900"/>
          <p14:tracePt t="218049" x="5670550" y="5168900"/>
          <p14:tracePt t="218060" x="5619750" y="5181600"/>
          <p14:tracePt t="218079" x="5557838" y="5194300"/>
          <p14:tracePt t="218081" x="5470525" y="5205413"/>
          <p14:tracePt t="218109" x="5219700" y="5218113"/>
          <p14:tracePt t="218119" x="5145088" y="5218113"/>
          <p14:tracePt t="218140" x="5068888" y="5218113"/>
          <p14:tracePt t="218141" x="5032375" y="5218113"/>
          <p14:tracePt t="218170" x="4956175" y="5218113"/>
          <p14:tracePt t="218183" x="4919663" y="5218113"/>
          <p14:tracePt t="218201" x="4894263" y="5218113"/>
          <p14:tracePt t="218220" x="4794250" y="5218113"/>
          <p14:tracePt t="218230" x="4743450" y="5218113"/>
          <p14:tracePt t="218251" x="4706938" y="5218113"/>
          <p14:tracePt t="218261" x="4668838" y="5218113"/>
          <p14:tracePt t="218281" x="4643438" y="5218113"/>
          <p14:tracePt t="218392" x="4681538" y="5218113"/>
          <p14:tracePt t="218423" x="4719638" y="5218113"/>
          <p14:tracePt t="218432" x="4743450" y="5218113"/>
          <p14:tracePt t="218452" x="4768850" y="5218113"/>
          <p14:tracePt t="218453" x="4794250" y="5218113"/>
          <p14:tracePt t="218484" x="4819650" y="5218113"/>
          <p14:tracePt t="218495" x="4832350" y="5218113"/>
          <p14:tracePt t="218514" x="4856163" y="5218113"/>
          <p14:tracePt t="218516" x="4868863" y="5218113"/>
          <p14:tracePt t="218544" x="4881563" y="5218113"/>
          <p14:tracePt t="218566" x="4894263" y="5218113"/>
          <p14:tracePt t="220188" x="4919663" y="5218113"/>
          <p14:tracePt t="220202" x="4981575" y="5218113"/>
          <p14:tracePt t="220218" x="5019675" y="5218113"/>
          <p14:tracePt t="220230" x="5068888" y="5218113"/>
          <p14:tracePt t="220252" x="5181600" y="5218113"/>
          <p14:tracePt t="220260" x="5281613" y="5218113"/>
          <p14:tracePt t="220279" x="5383213" y="5218113"/>
          <p14:tracePt t="220299" x="5545138" y="5218113"/>
          <p14:tracePt t="220330" x="5657850" y="5218113"/>
          <p14:tracePt t="220340" x="5745163" y="5218113"/>
          <p14:tracePt t="220360" x="5945188" y="5218113"/>
          <p14:tracePt t="220392" x="6083300" y="5218113"/>
          <p14:tracePt t="220407" x="6121400" y="5218113"/>
          <p14:tracePt t="220425" x="6157913" y="5218113"/>
          <p14:tracePt t="220426" x="6196013" y="5218113"/>
          <p14:tracePt t="220455" x="6259513" y="5218113"/>
          <p14:tracePt t="220463" x="6296025" y="5218113"/>
          <p14:tracePt t="220481" x="6308725" y="5205413"/>
          <p14:tracePt t="220501" x="6321425" y="5205413"/>
          <p14:tracePt t="220574" x="6334125" y="5205413"/>
          <p14:tracePt t="220593" x="6346825" y="5205413"/>
          <p14:tracePt t="220622" x="6359525" y="5205413"/>
          <p14:tracePt t="220703" x="6321425" y="5205413"/>
          <p14:tracePt t="220713" x="6308725" y="5205413"/>
          <p14:tracePt t="220736" x="6270625" y="5205413"/>
          <p14:tracePt t="220764" x="6259513" y="5205413"/>
          <p14:tracePt t="220825" x="6308725" y="5205413"/>
          <p14:tracePt t="220847" x="6534150" y="5168900"/>
          <p14:tracePt t="220875" x="6659563" y="5130800"/>
          <p14:tracePt t="220885" x="6696075" y="5130800"/>
          <p14:tracePt t="220908" x="6708775" y="5130800"/>
          <p14:tracePt t="221077" x="6696075" y="5130800"/>
          <p14:tracePt t="221094" x="6684963" y="5130800"/>
          <p14:tracePt t="221157" x="6672263" y="5130800"/>
          <p14:tracePt t="221189" x="6659563" y="5143500"/>
          <p14:tracePt t="221221" x="6634163" y="5143500"/>
          <p14:tracePt t="221248" x="6621463" y="5156200"/>
          <p14:tracePt t="221389" x="6621463" y="5168900"/>
          <p14:tracePt t="227923" x="6634163" y="5168900"/>
          <p14:tracePt t="227953" x="6684963" y="5168900"/>
          <p14:tracePt t="227968" x="6721475" y="5181600"/>
          <p14:tracePt t="227984" x="6797675" y="5194300"/>
          <p14:tracePt t="227985" x="6872288" y="5205413"/>
          <p14:tracePt t="228015" x="6972300" y="5230813"/>
          <p14:tracePt t="228026" x="7010400" y="5230813"/>
          <p14:tracePt t="228044" x="7059613" y="5230813"/>
          <p14:tracePt t="228065" x="7259638" y="5230813"/>
          <p14:tracePt t="228075" x="7359650" y="5230813"/>
          <p14:tracePt t="228096" x="7448550" y="5230813"/>
          <p14:tracePt t="228097" x="7497763" y="5230813"/>
          <p14:tracePt t="228127" x="7585075" y="5230813"/>
          <p14:tracePt t="228141" x="7661275" y="5230813"/>
          <p14:tracePt t="228156" x="7748588" y="5230813"/>
          <p14:tracePt t="228167" x="7848600" y="5230813"/>
          <p14:tracePt t="228186" x="7974013" y="5230813"/>
          <p14:tracePt t="228198" x="8010525" y="5230813"/>
          <p14:tracePt t="228216" x="8035925" y="5230813"/>
          <p14:tracePt t="228236" x="8086725" y="5230813"/>
          <p14:tracePt t="228267" x="8161338" y="5205413"/>
          <p14:tracePt t="228277" x="8223250" y="5205413"/>
          <p14:tracePt t="228297" x="8335963" y="5205413"/>
          <p14:tracePt t="228327" x="8412163" y="5205413"/>
          <p14:tracePt t="228341" x="8435975" y="5205413"/>
          <p14:tracePt t="228358" x="8461375" y="5205413"/>
          <p14:tracePt t="228369" x="8474075" y="5205413"/>
          <p14:tracePt t="228392" x="8486775" y="5205413"/>
          <p14:tracePt t="228408" x="8499475" y="5205413"/>
          <p14:tracePt t="229136" x="8524875" y="5205413"/>
          <p14:tracePt t="229158" x="8599488" y="5205413"/>
          <p14:tracePt t="229190" x="8661400" y="5205413"/>
          <p14:tracePt t="229204" x="8686800" y="5205413"/>
          <p14:tracePt t="229206" x="8712200" y="5205413"/>
          <p14:tracePt t="229235" x="8786813" y="5205413"/>
          <p14:tracePt t="229245" x="8837613" y="5218113"/>
          <p14:tracePt t="229265" x="8874125" y="5218113"/>
          <p14:tracePt t="229278" x="8924925" y="5230813"/>
          <p14:tracePt t="229295" x="8950325" y="5230813"/>
          <p14:tracePt t="229307" x="8963025" y="5230813"/>
          <p14:tracePt t="229376" x="8950325" y="5230813"/>
          <p14:tracePt t="229386" x="8886825" y="5230813"/>
          <p14:tracePt t="229406" x="8724900" y="5243513"/>
          <p14:tracePt t="229439" x="8412163" y="5268913"/>
          <p14:tracePt t="229448" x="8261350" y="5268913"/>
          <p14:tracePt t="229467" x="8161338" y="5268913"/>
          <p14:tracePt t="229479" x="8099425" y="5268913"/>
          <p14:tracePt t="229481" x="8074025" y="5268913"/>
          <p14:tracePt t="229578" x="8086725" y="5268913"/>
          <p14:tracePt t="229588" x="8148638" y="5268913"/>
          <p14:tracePt t="229608" x="8374063" y="5243513"/>
          <p14:tracePt t="229623" x="8461375" y="5230813"/>
          <p14:tracePt t="229639" x="8574088" y="5218113"/>
          <p14:tracePt t="229651" x="8763000" y="5218113"/>
          <p14:tracePt t="229669" x="9112250" y="5181600"/>
          <p14:tracePt t="229689" x="9237663" y="5168900"/>
          <p14:tracePt t="229699" x="9337675" y="5156200"/>
          <p14:tracePt t="229719" x="9537700" y="5143500"/>
          <p14:tracePt t="229750" x="9637713" y="5143500"/>
          <p14:tracePt t="229761" x="9650413" y="5143500"/>
          <p14:tracePt t="229780" x="9637713" y="5143500"/>
          <p14:tracePt t="229794" x="9575800" y="5143500"/>
          <p14:tracePt t="229812" x="9513888" y="5143500"/>
          <p14:tracePt t="229823" x="9450388" y="5143500"/>
          <p14:tracePt t="229841" x="9375775" y="5143500"/>
          <p14:tracePt t="229842" x="9275763" y="5118100"/>
          <p14:tracePt t="229862" x="9099550" y="5118100"/>
          <p14:tracePt t="229871" x="8950325" y="5092700"/>
          <p14:tracePt t="229891" x="8850313" y="5081588"/>
          <p14:tracePt t="229893" x="8774113" y="5068888"/>
          <p14:tracePt t="229928" x="8712200" y="5056188"/>
          <p14:tracePt t="229930" x="8699500" y="5056188"/>
          <p14:tracePt t="229982" x="8724900" y="5056188"/>
          <p14:tracePt t="229995" x="8750300" y="5068888"/>
          <p14:tracePt t="230013" x="8824913" y="5081588"/>
          <p14:tracePt t="230032" x="9099550" y="5092700"/>
          <p14:tracePt t="230063" x="9475788" y="5092700"/>
          <p14:tracePt t="230076" x="9750425" y="5092700"/>
          <p14:tracePt t="230093" x="10026650" y="5068888"/>
          <p14:tracePt t="230105" x="10101263" y="5056188"/>
          <p14:tracePt t="230128" x="10113963" y="5056188"/>
          <p14:tracePt t="230130" x="10126663" y="5056188"/>
          <p14:tracePt t="230185" x="10126663" y="5068888"/>
          <p14:tracePt t="230204" x="10001250" y="5068888"/>
          <p14:tracePt t="230234" x="9650413" y="5043488"/>
          <p14:tracePt t="230247" x="9475788" y="4992688"/>
          <p14:tracePt t="230265" x="8937625" y="4930775"/>
          <p14:tracePt t="230299" x="8674100" y="4918075"/>
          <p14:tracePt t="230307" x="8586788" y="4918075"/>
          <p14:tracePt t="230325" x="8561388" y="4918075"/>
          <p14:tracePt t="230349" x="8548688" y="4918075"/>
          <p14:tracePt t="230387" x="8561388" y="4918075"/>
          <p14:tracePt t="230405" x="8661400" y="4918075"/>
          <p14:tracePt t="230418" x="8799513" y="4918075"/>
          <p14:tracePt t="230435" x="8937625" y="4943475"/>
          <p14:tracePt t="230449" x="9050338" y="4943475"/>
          <p14:tracePt t="230466" x="9275763" y="4992688"/>
          <p14:tracePt t="230486" x="9413875" y="5018088"/>
          <p14:tracePt t="230497" x="9537700" y="5043488"/>
          <p14:tracePt t="230516" x="9663113" y="5081588"/>
          <p14:tracePt t="230548" x="9675813" y="5092700"/>
          <p14:tracePt t="230578" x="9550400" y="5105400"/>
          <p14:tracePt t="230611" x="9350375" y="5105400"/>
          <p14:tracePt t="230620" x="9237663" y="5105400"/>
          <p14:tracePt t="230638" x="9037638" y="5105400"/>
          <p14:tracePt t="230639" x="8850313" y="5105400"/>
          <p14:tracePt t="230658" x="8724900" y="5118100"/>
          <p14:tracePt t="230668" x="8637588" y="5143500"/>
          <p14:tracePt t="230689" x="8574088" y="5156200"/>
          <p14:tracePt t="230692" x="8548688" y="5156200"/>
          <p14:tracePt t="230749" x="8548688" y="5168900"/>
          <p14:tracePt t="230761" x="8574088" y="5168900"/>
          <p14:tracePt t="230779" x="8737600" y="5181600"/>
          <p14:tracePt t="230791" x="8850313" y="5181600"/>
          <p14:tracePt t="230816" x="9024938" y="5194300"/>
          <p14:tracePt t="230832" x="9075738" y="5194300"/>
          <p14:tracePt t="230840" x="9137650" y="5205413"/>
          <p14:tracePt t="230860" x="9175750" y="5205413"/>
          <p14:tracePt t="230870" x="9212263" y="5205413"/>
          <p14:tracePt t="230899" x="9237663" y="5205413"/>
          <p14:tracePt t="230933" x="9224963" y="5205413"/>
          <p14:tracePt t="230953" x="9137650" y="5218113"/>
          <p14:tracePt t="230967" x="9088438" y="5218113"/>
          <p14:tracePt t="230981" x="8937625" y="5230813"/>
          <p14:tracePt t="231002" x="8661400" y="5243513"/>
          <p14:tracePt t="231032" x="8548688" y="5243513"/>
          <p14:tracePt t="231042" x="8537575" y="5243513"/>
          <p14:tracePt t="231108" x="8561388" y="5243513"/>
          <p14:tracePt t="231122" x="8624888" y="5243513"/>
          <p14:tracePt t="231143" x="8886825" y="5243513"/>
          <p14:tracePt t="231155" x="9012238" y="5243513"/>
          <p14:tracePt t="231172" x="9124950" y="5243513"/>
          <p14:tracePt t="231184" x="9275763" y="5230813"/>
          <p14:tracePt t="231203" x="9501188" y="5230813"/>
          <p14:tracePt t="231234" x="9550400" y="5230813"/>
          <p14:tracePt t="231251" x="9563100" y="5230813"/>
          <p14:tracePt t="231276" x="9501188" y="5230813"/>
          <p14:tracePt t="231294" x="9401175" y="5230813"/>
          <p14:tracePt t="231319" x="9212263" y="5230813"/>
          <p14:tracePt t="231345" x="8774113" y="5256213"/>
          <p14:tracePt t="231354" x="8537575" y="5256213"/>
          <p14:tracePt t="231375" x="8148638" y="5268913"/>
          <p14:tracePt t="231386" x="7948613" y="5268913"/>
          <p14:tracePt t="231405" x="7797800" y="5281613"/>
          <p14:tracePt t="231418" x="7723188" y="5281613"/>
          <p14:tracePt t="231436" x="7697788" y="5281613"/>
          <p14:tracePt t="231487" x="7797800" y="5281613"/>
          <p14:tracePt t="231516" x="7999413" y="5281613"/>
          <p14:tracePt t="231527" x="8086725" y="5281613"/>
          <p14:tracePt t="231547" x="8235950" y="5281613"/>
          <p14:tracePt t="231557" x="8461375" y="5281613"/>
          <p14:tracePt t="231577" x="8837613" y="5281613"/>
          <p14:tracePt t="231589" x="8975725" y="5281613"/>
          <p14:tracePt t="231607" x="9163050" y="5281613"/>
          <p14:tracePt t="231620" x="9312275" y="5281613"/>
          <p14:tracePt t="231638" x="9450388" y="5281613"/>
          <p14:tracePt t="231658" x="9475788" y="5281613"/>
          <p14:tracePt t="231718" x="9413875" y="5281613"/>
          <p14:tracePt t="231731" x="9301163" y="5281613"/>
          <p14:tracePt t="231749" x="9124950" y="5281613"/>
          <p14:tracePt t="231779" x="8850313" y="5281613"/>
          <p14:tracePt t="231791" x="8686800" y="5281613"/>
          <p14:tracePt t="231815" x="8448675" y="5281613"/>
          <p14:tracePt t="231829" x="8348663" y="5294313"/>
          <p14:tracePt t="231839" x="8261350" y="5305425"/>
          <p14:tracePt t="231868" x="8161338" y="5318125"/>
          <p14:tracePt t="231902" x="8186738" y="5318125"/>
          <p14:tracePt t="231922" x="8199438" y="5318125"/>
          <p14:tracePt t="231924" x="8223250" y="5318125"/>
          <p14:tracePt t="231950" x="8274050" y="5318125"/>
          <p14:tracePt t="231963" x="8299450" y="5318125"/>
          <p14:tracePt t="231982" x="8324850" y="5318125"/>
          <p14:tracePt t="232001" x="8499475" y="5318125"/>
          <p14:tracePt t="232011" x="8624888" y="5318125"/>
          <p14:tracePt t="232031" x="8724900" y="5318125"/>
          <p14:tracePt t="232041" x="8824913" y="5318125"/>
          <p14:tracePt t="232062" x="9012238" y="5318125"/>
          <p14:tracePt t="232074" x="9124950" y="5318125"/>
          <p14:tracePt t="232092" x="9237663" y="5318125"/>
          <p14:tracePt t="232106" x="9312275" y="5318125"/>
          <p14:tracePt t="232122" x="9401175" y="5318125"/>
          <p14:tracePt t="232142" x="9413875" y="5318125"/>
          <p14:tracePt t="232154" x="9424988" y="5318125"/>
          <p14:tracePt t="232233" x="9413875" y="5318125"/>
          <p14:tracePt t="232235" x="9388475" y="5318125"/>
          <p14:tracePt t="232266" x="9199563" y="5318125"/>
          <p14:tracePt t="232276" x="9124950" y="5318125"/>
          <p14:tracePt t="232294" x="9037638" y="5318125"/>
          <p14:tracePt t="232314" x="8774113" y="5318125"/>
          <p14:tracePt t="232324" x="8650288" y="5318125"/>
          <p14:tracePt t="232344" x="8574088" y="5318125"/>
          <p14:tracePt t="232355" x="8524875" y="5318125"/>
          <p14:tracePt t="232375" x="8486775" y="5318125"/>
          <p14:tracePt t="232526" x="8499475" y="5318125"/>
          <p14:tracePt t="232546" x="8524875" y="5318125"/>
          <p14:tracePt t="232558" x="8561388" y="5318125"/>
          <p14:tracePt t="232576" x="8599488" y="5305425"/>
          <p14:tracePt t="232589" x="8637588" y="5305425"/>
          <p14:tracePt t="232607" x="8674100" y="5294313"/>
          <p14:tracePt t="232627" x="8724900" y="5294313"/>
          <p14:tracePt t="232638" x="8750300" y="5281613"/>
          <p14:tracePt t="232658" x="8799513" y="5281613"/>
          <p14:tracePt t="232687" x="8850313" y="5281613"/>
          <p14:tracePt t="232697" x="8886825" y="5281613"/>
          <p14:tracePt t="232717" x="8912225" y="5281613"/>
          <p14:tracePt t="232730" x="8924925" y="5281613"/>
          <p14:tracePt t="232748" x="8937625" y="5281613"/>
          <p14:tracePt t="232799" x="8863013" y="5281613"/>
          <p14:tracePt t="232808" x="8824913" y="5268913"/>
          <p14:tracePt t="232829" x="8799513" y="5268913"/>
          <p14:tracePt t="232840" x="8763000" y="5268913"/>
          <p14:tracePt t="232859" x="8612188" y="5268913"/>
          <p14:tracePt t="232877" x="8474075" y="5268913"/>
          <p14:tracePt t="232890" x="8386763" y="5268913"/>
          <p14:tracePt t="232901" x="8324850" y="5268913"/>
          <p14:tracePt t="232920" x="8274050" y="5268913"/>
          <p14:tracePt t="232934" x="8261350" y="5268913"/>
          <p14:tracePt t="234171" x="8235950" y="5268913"/>
          <p14:tracePt t="234183" x="8123238" y="5268913"/>
          <p14:tracePt t="234201" x="7986713" y="5268913"/>
          <p14:tracePt t="234213" x="7848600" y="5243513"/>
          <p14:tracePt t="234231" x="7197725" y="5056188"/>
          <p14:tracePt t="234252" x="6672263" y="4856163"/>
          <p14:tracePt t="234281" x="5857875" y="4656138"/>
          <p14:tracePt t="234295" x="5545138" y="4567238"/>
          <p14:tracePt t="234314" x="5119688" y="4479925"/>
          <p14:tracePt t="234315" x="4881563" y="4405313"/>
          <p14:tracePt t="234343" x="4694238" y="4330700"/>
          <p14:tracePt t="234354" x="4668838" y="4318000"/>
          <p14:tracePt t="234403" x="4656138" y="4318000"/>
          <p14:tracePt t="234454" x="4594225" y="4279900"/>
          <p14:tracePt t="234483" x="4394200" y="4192588"/>
          <p14:tracePt t="234496" x="4217988" y="4141788"/>
          <p14:tracePt t="234515" x="3867150" y="3941763"/>
          <p14:tracePt t="234545" x="3241675" y="3716338"/>
          <p14:tracePt t="234565" x="2903538" y="3579813"/>
          <p14:tracePt t="234596" x="2452688" y="3328988"/>
          <p14:tracePt t="234605" x="2265363" y="3178175"/>
          <p14:tracePt t="234626" x="2152650" y="3078163"/>
          <p14:tracePt t="234629" x="2090738" y="2990850"/>
          <p14:tracePt t="234655" x="2003425" y="2890838"/>
          <p14:tracePt t="234667" x="1990725" y="2865438"/>
          <p14:tracePt t="234685" x="1978025" y="2840038"/>
          <p14:tracePt t="234717" x="1978025" y="2828925"/>
          <p14:tracePt t="235088" x="1952625" y="2816225"/>
          <p14:tracePt t="235110" x="1914525" y="2765425"/>
          <p14:tracePt t="235121" x="1801813" y="2552700"/>
          <p14:tracePt t="235139" x="1363663" y="2014538"/>
          <p14:tracePt t="235151" x="1076325" y="1776413"/>
          <p14:tracePt t="235169" x="863600" y="1527175"/>
          <p14:tracePt t="235190" x="588963" y="1163638"/>
          <p14:tracePt t="235200" x="463550" y="1038225"/>
          <p14:tracePt t="235220" x="312738" y="925513"/>
          <p14:tracePt t="235236" x="0" y="500063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6909"/>
            <a:ext cx="12192000" cy="6858000"/>
          </a:xfrm>
          <a:prstGeom prst="rect">
            <a:avLst/>
          </a:prstGeom>
        </p:spPr>
      </p:pic>
      <p:sp>
        <p:nvSpPr>
          <p:cNvPr id="3" name="Title ">
            <a:extLst>
              <a:ext uri="{FF2B5EF4-FFF2-40B4-BE49-F238E27FC236}">
                <a16:creationId xmlns:a16="http://schemas.microsoft.com/office/drawing/2014/main" id="{D3227A2A-2291-6D95-E383-C06CA78FC4AB}"/>
              </a:ext>
            </a:extLst>
          </p:cNvPr>
          <p:cNvSpPr txBox="1">
            <a:spLocks/>
          </p:cNvSpPr>
          <p:nvPr/>
        </p:nvSpPr>
        <p:spPr>
          <a:xfrm>
            <a:off x="2083149" y="635009"/>
            <a:ext cx="8682038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The Four Basic Financial Statements</a:t>
            </a:r>
            <a:endParaRPr lang="en-US" b="1" dirty="0">
              <a:solidFill>
                <a:schemeClr val="accent1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1E48A5C-5FF3-BFE1-3528-C6C87BF809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5085409"/>
              </p:ext>
            </p:extLst>
          </p:nvPr>
        </p:nvGraphicFramePr>
        <p:xfrm>
          <a:off x="310054" y="2418011"/>
          <a:ext cx="11571891" cy="34484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301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37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301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37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301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370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53019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0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en-US" sz="2800" b="1" u="none" strike="noStrike" dirty="0">
                          <a:effectLst/>
                          <a:latin typeface="+mn-lt"/>
                        </a:rPr>
                        <a:t>Companies prepare four financial statements: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233" marR="4233" marT="4233" marB="109728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600" b="1" u="none" strike="noStrike" dirty="0">
                          <a:effectLst/>
                          <a:latin typeface="+mn-lt"/>
                        </a:rPr>
                        <a:t>Income Statement</a:t>
                      </a:r>
                    </a:p>
                    <a:p>
                      <a:pPr algn="ctr" fontAlgn="b"/>
                      <a:r>
                        <a:rPr lang="en-US" sz="2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(Profit &amp; loss statement)</a:t>
                      </a:r>
                    </a:p>
                  </a:txBody>
                  <a:tcPr marL="4233" marR="4233" marT="365760" marB="3657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C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233" marR="4233" marT="365760" marB="3657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600" b="1" u="none" strike="noStrike" dirty="0">
                          <a:effectLst/>
                          <a:latin typeface="+mn-lt"/>
                        </a:rPr>
                        <a:t>Changes in owner’s Equity Statement</a:t>
                      </a:r>
                      <a:endParaRPr lang="en-US" sz="2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233" marR="4233" marT="365760" marB="3657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C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233" marR="4233" marT="365760" marB="3657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600" b="1" u="none" strike="noStrike" dirty="0">
                          <a:effectLst/>
                          <a:latin typeface="+mn-lt"/>
                        </a:rPr>
                        <a:t>Statement of Financial Position</a:t>
                      </a:r>
                    </a:p>
                    <a:p>
                      <a:pPr algn="ctr" fontAlgn="b"/>
                      <a:r>
                        <a:rPr lang="en-GB" sz="2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(Balance Sheet)</a:t>
                      </a:r>
                      <a:endParaRPr lang="en-US" sz="2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233" marR="4233" marT="365760" marB="3657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C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233" marR="4233" marT="365760" marB="3657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600" b="1" u="none" strike="noStrike" dirty="0">
                          <a:effectLst/>
                          <a:latin typeface="+mn-lt"/>
                        </a:rPr>
                        <a:t>Statement </a:t>
                      </a:r>
                    </a:p>
                    <a:p>
                      <a:pPr algn="ctr" fontAlgn="b"/>
                      <a:r>
                        <a:rPr lang="en-US" sz="2600" b="1" u="none" strike="noStrike" dirty="0">
                          <a:effectLst/>
                          <a:latin typeface="+mn-lt"/>
                        </a:rPr>
                        <a:t>of Cash Flows</a:t>
                      </a:r>
                      <a:endParaRPr lang="en-US" sz="2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233" marR="4233" marT="365760" marB="3657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Down Arrow 3">
            <a:extLst>
              <a:ext uri="{FF2B5EF4-FFF2-40B4-BE49-F238E27FC236}">
                <a16:creationId xmlns:a16="http://schemas.microsoft.com/office/drawing/2014/main" id="{691E5056-5F3B-93AD-BE2F-D4445E83C290}"/>
              </a:ext>
            </a:extLst>
          </p:cNvPr>
          <p:cNvSpPr/>
          <p:nvPr/>
        </p:nvSpPr>
        <p:spPr>
          <a:xfrm>
            <a:off x="1763253" y="2922305"/>
            <a:ext cx="419100" cy="613604"/>
          </a:xfrm>
          <a:prstGeom prst="downArrow">
            <a:avLst/>
          </a:prstGeom>
          <a:solidFill>
            <a:srgbClr val="196E78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Down Arrow 10">
            <a:extLst>
              <a:ext uri="{FF2B5EF4-FFF2-40B4-BE49-F238E27FC236}">
                <a16:creationId xmlns:a16="http://schemas.microsoft.com/office/drawing/2014/main" id="{803C212B-5DE4-4DD4-1EB6-0381F4974FB4}"/>
              </a:ext>
            </a:extLst>
          </p:cNvPr>
          <p:cNvSpPr/>
          <p:nvPr/>
        </p:nvSpPr>
        <p:spPr>
          <a:xfrm>
            <a:off x="4457821" y="2922305"/>
            <a:ext cx="419100" cy="613604"/>
          </a:xfrm>
          <a:prstGeom prst="downArrow">
            <a:avLst/>
          </a:prstGeom>
          <a:solidFill>
            <a:srgbClr val="196E78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Down Arrow 11">
            <a:extLst>
              <a:ext uri="{FF2B5EF4-FFF2-40B4-BE49-F238E27FC236}">
                <a16:creationId xmlns:a16="http://schemas.microsoft.com/office/drawing/2014/main" id="{905D30F1-5CF5-AFAF-9FC2-DF6E2E26EC80}"/>
              </a:ext>
            </a:extLst>
          </p:cNvPr>
          <p:cNvSpPr/>
          <p:nvPr/>
        </p:nvSpPr>
        <p:spPr>
          <a:xfrm>
            <a:off x="7315081" y="2930929"/>
            <a:ext cx="419100" cy="613604"/>
          </a:xfrm>
          <a:prstGeom prst="downArrow">
            <a:avLst/>
          </a:prstGeom>
          <a:solidFill>
            <a:srgbClr val="196E78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Down Arrow 13">
            <a:extLst>
              <a:ext uri="{FF2B5EF4-FFF2-40B4-BE49-F238E27FC236}">
                <a16:creationId xmlns:a16="http://schemas.microsoft.com/office/drawing/2014/main" id="{8DB54395-AD05-90D2-AB2D-DE1F2E8F8690}"/>
              </a:ext>
            </a:extLst>
          </p:cNvPr>
          <p:cNvSpPr/>
          <p:nvPr/>
        </p:nvSpPr>
        <p:spPr>
          <a:xfrm>
            <a:off x="10038819" y="2930929"/>
            <a:ext cx="419100" cy="613604"/>
          </a:xfrm>
          <a:prstGeom prst="downArrow">
            <a:avLst/>
          </a:prstGeom>
          <a:solidFill>
            <a:srgbClr val="196E78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Box 6">
            <a:extLst>
              <a:ext uri="{FF2B5EF4-FFF2-40B4-BE49-F238E27FC236}">
                <a16:creationId xmlns:a16="http://schemas.microsoft.com/office/drawing/2014/main" id="{261F5510-29A6-D4DD-ED91-DE204A0140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2803" y="1184660"/>
            <a:ext cx="7772400" cy="12464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tIns="137160" bIns="182880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97155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54305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11455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68605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14325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60045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05765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51485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</a:pPr>
            <a:r>
              <a:rPr lang="en-US" altLang="en-US" b="1" dirty="0">
                <a:latin typeface="Liberation Sans" panose="020B0604020202020204" pitchFamily="34" charset="0"/>
                <a:cs typeface="Arial" charset="0"/>
              </a:rPr>
              <a:t>Financial Statements are prepared directly from the Trial Balance.  </a:t>
            </a:r>
          </a:p>
        </p:txBody>
      </p:sp>
      <p:sp>
        <p:nvSpPr>
          <p:cNvPr id="10" name="Title ">
            <a:extLst>
              <a:ext uri="{FF2B5EF4-FFF2-40B4-BE49-F238E27FC236}">
                <a16:creationId xmlns:a16="http://schemas.microsoft.com/office/drawing/2014/main" id="{55DBD25A-9FAE-DF9C-236D-A2ACC29E1204}"/>
              </a:ext>
            </a:extLst>
          </p:cNvPr>
          <p:cNvSpPr txBox="1">
            <a:spLocks/>
          </p:cNvSpPr>
          <p:nvPr/>
        </p:nvSpPr>
        <p:spPr>
          <a:xfrm>
            <a:off x="6611801" y="5866484"/>
            <a:ext cx="1825659" cy="424732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Point in time</a:t>
            </a:r>
            <a:endParaRPr lang="en-US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itle ">
            <a:extLst>
              <a:ext uri="{FF2B5EF4-FFF2-40B4-BE49-F238E27FC236}">
                <a16:creationId xmlns:a16="http://schemas.microsoft.com/office/drawing/2014/main" id="{93C99368-E0B6-247D-26FB-AC4B2431B8D3}"/>
              </a:ext>
            </a:extLst>
          </p:cNvPr>
          <p:cNvSpPr txBox="1">
            <a:spLocks/>
          </p:cNvSpPr>
          <p:nvPr/>
        </p:nvSpPr>
        <p:spPr>
          <a:xfrm>
            <a:off x="599091" y="5866484"/>
            <a:ext cx="2012730" cy="424732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>
                <a:solidFill>
                  <a:srgbClr val="BB1F2D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Period of time</a:t>
            </a:r>
            <a:endParaRPr lang="en-US" sz="2800" b="1" dirty="0">
              <a:solidFill>
                <a:srgbClr val="BB1F2D"/>
              </a:solidFill>
            </a:endParaRPr>
          </a:p>
        </p:txBody>
      </p:sp>
      <p:sp>
        <p:nvSpPr>
          <p:cNvPr id="12" name="Title ">
            <a:extLst>
              <a:ext uri="{FF2B5EF4-FFF2-40B4-BE49-F238E27FC236}">
                <a16:creationId xmlns:a16="http://schemas.microsoft.com/office/drawing/2014/main" id="{7C99720F-730B-0EBE-2397-2D85D3DB0390}"/>
              </a:ext>
            </a:extLst>
          </p:cNvPr>
          <p:cNvSpPr txBox="1">
            <a:spLocks/>
          </p:cNvSpPr>
          <p:nvPr/>
        </p:nvSpPr>
        <p:spPr>
          <a:xfrm>
            <a:off x="3567470" y="5866484"/>
            <a:ext cx="2012730" cy="424732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>
                <a:solidFill>
                  <a:srgbClr val="BB1F2D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Period of time</a:t>
            </a:r>
            <a:endParaRPr lang="en-US" sz="2800" b="1" dirty="0">
              <a:solidFill>
                <a:srgbClr val="BB1F2D"/>
              </a:solidFill>
            </a:endParaRPr>
          </a:p>
        </p:txBody>
      </p:sp>
      <p:sp>
        <p:nvSpPr>
          <p:cNvPr id="13" name="Title ">
            <a:extLst>
              <a:ext uri="{FF2B5EF4-FFF2-40B4-BE49-F238E27FC236}">
                <a16:creationId xmlns:a16="http://schemas.microsoft.com/office/drawing/2014/main" id="{14695771-855E-E1B9-C5AE-E2AE53669F0C}"/>
              </a:ext>
            </a:extLst>
          </p:cNvPr>
          <p:cNvSpPr txBox="1">
            <a:spLocks/>
          </p:cNvSpPr>
          <p:nvPr/>
        </p:nvSpPr>
        <p:spPr>
          <a:xfrm>
            <a:off x="9580179" y="5866484"/>
            <a:ext cx="2012730" cy="424732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>
                <a:solidFill>
                  <a:srgbClr val="BB1F2D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Period of time</a:t>
            </a:r>
            <a:endParaRPr lang="en-US" sz="2800" b="1" dirty="0">
              <a:solidFill>
                <a:srgbClr val="BB1F2D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121BA0-7206-4FE6-F470-2B69BCAA2FC3}"/>
              </a:ext>
            </a:extLst>
          </p:cNvPr>
          <p:cNvSpPr txBox="1"/>
          <p:nvPr/>
        </p:nvSpPr>
        <p:spPr>
          <a:xfrm>
            <a:off x="149579" y="6312101"/>
            <a:ext cx="31393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97667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7933">
        <p:circle/>
      </p:transition>
    </mc:Choice>
    <mc:Fallback xmlns="">
      <p:transition spd="slow" advTm="307933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40" x="212725" y="3892550"/>
          <p14:tracePt t="754" x="325438" y="3792538"/>
          <p14:tracePt t="769" x="512763" y="3667125"/>
          <p14:tracePt t="783" x="725488" y="3454400"/>
          <p14:tracePt t="800" x="889000" y="3303588"/>
          <p14:tracePt t="815" x="989013" y="3190875"/>
          <p14:tracePt t="832" x="1127125" y="3054350"/>
          <p14:tracePt t="848" x="1189038" y="2990850"/>
          <p14:tracePt t="865" x="1252538" y="2928938"/>
          <p14:tracePt t="882" x="1452563" y="2740025"/>
          <p14:tracePt t="899" x="1565275" y="2627313"/>
          <p14:tracePt t="915" x="1627188" y="2552700"/>
          <p14:tracePt t="932" x="1652588" y="2516188"/>
          <p14:tracePt t="949" x="1652588" y="2540000"/>
          <p14:tracePt t="1214" x="1652588" y="2452688"/>
          <p14:tracePt t="1227" x="1652588" y="2352675"/>
          <p14:tracePt t="1240" x="1652588" y="2252663"/>
          <p14:tracePt t="1254" x="1652588" y="2152650"/>
          <p14:tracePt t="1268" x="1652588" y="1989138"/>
          <p14:tracePt t="1284" x="1652588" y="1827213"/>
          <p14:tracePt t="1302" x="1652588" y="1676400"/>
          <p14:tracePt t="1318" x="1765300" y="1463675"/>
          <p14:tracePt t="1335" x="1827213" y="1401763"/>
          <p14:tracePt t="1351" x="1903413" y="1339850"/>
          <p14:tracePt t="1369" x="2039938" y="1238250"/>
          <p14:tracePt t="1385" x="2065338" y="1214438"/>
          <p14:tracePt t="1401" x="2127250" y="1163638"/>
          <p14:tracePt t="1419" x="2203450" y="1089025"/>
          <p14:tracePt t="1435" x="2228850" y="1063625"/>
          <p14:tracePt t="1452" x="2252663" y="1038225"/>
          <p14:tracePt t="1469" x="2303463" y="1014413"/>
          <p14:tracePt t="1486" x="2328863" y="1001713"/>
          <p14:tracePt t="1500" x="2378075" y="976313"/>
          <p14:tracePt t="1518" x="2516188" y="938213"/>
          <p14:tracePt t="1534" x="2578100" y="925513"/>
          <p14:tracePt t="1551" x="2641600" y="901700"/>
          <p14:tracePt t="1568" x="2690813" y="876300"/>
          <p14:tracePt t="1585" x="2716213" y="863600"/>
          <p14:tracePt t="1601" x="2728913" y="850900"/>
          <p14:tracePt t="1763" x="2716213" y="850900"/>
          <p14:tracePt t="1788" x="2690813" y="850900"/>
          <p14:tracePt t="1801" x="2654300" y="850900"/>
          <p14:tracePt t="1813" x="2628900" y="850900"/>
          <p14:tracePt t="1826" x="2616200" y="850900"/>
          <p14:tracePt t="1839" x="2590800" y="850900"/>
          <p14:tracePt t="1854" x="2578100" y="850900"/>
          <p14:tracePt t="1871" x="2565400" y="850900"/>
          <p14:tracePt t="1887" x="2554288" y="850900"/>
          <p14:tracePt t="1894" x="2541588" y="850900"/>
          <p14:tracePt t="1904" x="2528888" y="850900"/>
          <p14:tracePt t="1919" x="2516188" y="850900"/>
          <p14:tracePt t="2111" x="2516188" y="863600"/>
          <p14:tracePt t="2597" x="2503488" y="863600"/>
          <p14:tracePt t="2635" x="2490788" y="863600"/>
          <p14:tracePt t="2672" x="2478088" y="863600"/>
          <p14:tracePt t="2697" x="2465388" y="876300"/>
          <p14:tracePt t="14311" x="2441575" y="876300"/>
          <p14:tracePt t="14323" x="2316163" y="925513"/>
          <p14:tracePt t="14338" x="2152650" y="1038225"/>
          <p14:tracePt t="14348" x="2027238" y="1163638"/>
          <p14:tracePt t="14360" x="1914525" y="1301750"/>
          <p14:tracePt t="14373" x="1814513" y="1401763"/>
          <p14:tracePt t="14386" x="1727200" y="1463675"/>
          <p14:tracePt t="14402" x="1652588" y="1527175"/>
          <p14:tracePt t="14419" x="1589088" y="1563688"/>
          <p14:tracePt t="14435" x="1552575" y="1589088"/>
          <p14:tracePt t="14453" x="1527175" y="1614488"/>
          <p14:tracePt t="14470" x="1514475" y="1614488"/>
          <p14:tracePt t="14697" x="1527175" y="1614488"/>
          <p14:tracePt t="14710" x="1539875" y="1614488"/>
          <p14:tracePt t="14746" x="1552575" y="1614488"/>
          <p14:tracePt t="14760" x="1565275" y="1614488"/>
          <p14:tracePt t="14784" x="1577975" y="1614488"/>
          <p14:tracePt t="14796" x="1589088" y="1614488"/>
          <p14:tracePt t="14859" x="1601788" y="1614488"/>
          <p14:tracePt t="15183" x="1614488" y="1614488"/>
          <p14:tracePt t="15245" x="1627188" y="1601788"/>
          <p14:tracePt t="15258" x="1639888" y="1589088"/>
          <p14:tracePt t="15271" x="1665288" y="1589088"/>
          <p14:tracePt t="15283" x="1677988" y="1589088"/>
          <p14:tracePt t="15295" x="1689100" y="1576388"/>
          <p14:tracePt t="16791" x="1739900" y="1576388"/>
          <p14:tracePt t="16803" x="1778000" y="1576388"/>
          <p14:tracePt t="16816" x="1814513" y="1576388"/>
          <p14:tracePt t="16832" x="1852613" y="1576388"/>
          <p14:tracePt t="16846" x="1903413" y="1576388"/>
          <p14:tracePt t="16863" x="2014538" y="1576388"/>
          <p14:tracePt t="16879" x="2139950" y="1589088"/>
          <p14:tracePt t="16896" x="2339975" y="1589088"/>
          <p14:tracePt t="16904" x="2416175" y="1589088"/>
          <p14:tracePt t="16916" x="2554288" y="1589088"/>
          <p14:tracePt t="16930" x="2716213" y="1601788"/>
          <p14:tracePt t="16947" x="2867025" y="1601788"/>
          <p14:tracePt t="16963" x="2954338" y="1601788"/>
          <p14:tracePt t="16980" x="3092450" y="1601788"/>
          <p14:tracePt t="16997" x="3154363" y="1601788"/>
          <p14:tracePt t="17012" x="3205163" y="1601788"/>
          <p14:tracePt t="17029" x="3328988" y="1614488"/>
          <p14:tracePt t="17046" x="3367088" y="1614488"/>
          <p14:tracePt t="17063" x="3379788" y="1614488"/>
          <p14:tracePt t="17079" x="3405188" y="1614488"/>
          <p14:tracePt t="17096" x="3417888" y="1614488"/>
          <p14:tracePt t="17139" x="3417888" y="1627188"/>
          <p14:tracePt t="17152" x="3379788" y="1639888"/>
          <p14:tracePt t="17164" x="3328988" y="1652588"/>
          <p14:tracePt t="17177" x="3279775" y="1663700"/>
          <p14:tracePt t="17189" x="3241675" y="1663700"/>
          <p14:tracePt t="17202" x="3205163" y="1676400"/>
          <p14:tracePt t="17215" x="3167063" y="1689100"/>
          <p14:tracePt t="17230" x="3141663" y="1701800"/>
          <p14:tracePt t="17247" x="3116263" y="1701800"/>
          <p14:tracePt t="17288" x="3216275" y="1701800"/>
          <p14:tracePt t="17302" x="3467100" y="1689100"/>
          <p14:tracePt t="17315" x="3743325" y="1689100"/>
          <p14:tracePt t="17325" x="3956050" y="1676400"/>
          <p14:tracePt t="17338" x="4268788" y="1676400"/>
          <p14:tracePt t="17351" x="4443413" y="1676400"/>
          <p14:tracePt t="17366" x="4568825" y="1676400"/>
          <p14:tracePt t="17380" x="4606925" y="1676400"/>
          <p14:tracePt t="17397" x="4630738" y="1676400"/>
          <p14:tracePt t="17438" x="4630738" y="1689100"/>
          <p14:tracePt t="17463" x="4606925" y="1689100"/>
          <p14:tracePt t="17475" x="4530725" y="1689100"/>
          <p14:tracePt t="17487" x="4430713" y="1689100"/>
          <p14:tracePt t="17501" x="4343400" y="1701800"/>
          <p14:tracePt t="17515" x="4268788" y="1714500"/>
          <p14:tracePt t="17531" x="4205288" y="1727200"/>
          <p14:tracePt t="17549" x="4117975" y="1739900"/>
          <p14:tracePt t="17566" x="4017963" y="1739900"/>
          <p14:tracePt t="17612" x="4043363" y="1739900"/>
          <p14:tracePt t="17625" x="4081463" y="1739900"/>
          <p14:tracePt t="17638" x="4105275" y="1739900"/>
          <p14:tracePt t="17650" x="4130675" y="1739900"/>
          <p14:tracePt t="17665" x="4168775" y="1727200"/>
          <p14:tracePt t="17682" x="4181475" y="1727200"/>
          <p14:tracePt t="17712" x="4181475" y="1714500"/>
          <p14:tracePt t="17762" x="4143375" y="1714500"/>
          <p14:tracePt t="17774" x="4068763" y="1714500"/>
          <p14:tracePt t="17788" x="3956050" y="1714500"/>
          <p14:tracePt t="17801" x="3879850" y="1714500"/>
          <p14:tracePt t="17815" x="3830638" y="1714500"/>
          <p14:tracePt t="17832" x="3805238" y="1714500"/>
          <p14:tracePt t="17899" x="3817938" y="1714500"/>
          <p14:tracePt t="17912" x="3856038" y="1714500"/>
          <p14:tracePt t="17925" x="3917950" y="1714500"/>
          <p14:tracePt t="17937" x="3968750" y="1714500"/>
          <p14:tracePt t="17953" x="4005263" y="1714500"/>
          <p14:tracePt t="17967" x="4030663" y="1714500"/>
          <p14:tracePt t="17984" x="4043363" y="1714500"/>
          <p14:tracePt t="18036" x="4005263" y="1714500"/>
          <p14:tracePt t="18051" x="3956050" y="1714500"/>
          <p14:tracePt t="18061" x="3905250" y="1714500"/>
          <p14:tracePt t="18074" x="3867150" y="1714500"/>
          <p14:tracePt t="18086" x="3830638" y="1714500"/>
          <p14:tracePt t="18100" x="3817938" y="1714500"/>
          <p14:tracePt t="18117" x="3779838" y="1714500"/>
          <p14:tracePt t="18133" x="3779838" y="1727200"/>
          <p14:tracePt t="18199" x="3792538" y="1727200"/>
          <p14:tracePt t="18211" x="3817938" y="1727200"/>
          <p14:tracePt t="18224" x="3867150" y="1727200"/>
          <p14:tracePt t="18238" x="3943350" y="1727200"/>
          <p14:tracePt t="18252" x="3992563" y="1727200"/>
          <p14:tracePt t="18267" x="4017963" y="1727200"/>
          <p14:tracePt t="18284" x="4030663" y="1727200"/>
          <p14:tracePt t="18300" x="4043363" y="1727200"/>
          <p14:tracePt t="18324" x="4017963" y="1727200"/>
          <p14:tracePt t="18335" x="3968750" y="1727200"/>
          <p14:tracePt t="18350" x="3917950" y="1727200"/>
          <p14:tracePt t="18367" x="3867150" y="1727200"/>
          <p14:tracePt t="18384" x="3817938" y="1727200"/>
          <p14:tracePt t="18401" x="3679825" y="1727200"/>
          <p14:tracePt t="18417" x="3567113" y="1727200"/>
          <p14:tracePt t="18434" x="3479800" y="1727200"/>
          <p14:tracePt t="18451" x="3441700" y="1727200"/>
          <p14:tracePt t="18485" x="3454400" y="1727200"/>
          <p14:tracePt t="18497" x="3505200" y="1727200"/>
          <p14:tracePt t="18509" x="3579813" y="1727200"/>
          <p14:tracePt t="18523" x="3630613" y="1727200"/>
          <p14:tracePt t="18536" x="3667125" y="1727200"/>
          <p14:tracePt t="18551" x="3705225" y="1727200"/>
          <p14:tracePt t="18568" x="3743325" y="1739900"/>
          <p14:tracePt t="18585" x="3779838" y="1739900"/>
          <p14:tracePt t="18602" x="3917950" y="1739900"/>
          <p14:tracePt t="18618" x="3956050" y="1752600"/>
          <p14:tracePt t="18635" x="3992563" y="1752600"/>
          <p14:tracePt t="18652" x="4017963" y="1765300"/>
          <p14:tracePt t="18696" x="3968750" y="1765300"/>
          <p14:tracePt t="18709" x="3879850" y="1765300"/>
          <p14:tracePt t="18722" x="3830638" y="1765300"/>
          <p14:tracePt t="18733" x="3767138" y="1765300"/>
          <p14:tracePt t="18746" x="3717925" y="1765300"/>
          <p14:tracePt t="18759" x="3630613" y="1765300"/>
          <p14:tracePt t="18772" x="3530600" y="1765300"/>
          <p14:tracePt t="18786" x="3454400" y="1765300"/>
          <p14:tracePt t="18802" x="3441700" y="1765300"/>
          <p14:tracePt t="18834" x="3479800" y="1765300"/>
          <p14:tracePt t="18846" x="3530600" y="1765300"/>
          <p14:tracePt t="18858" x="3567113" y="1765300"/>
          <p14:tracePt t="18871" x="3605213" y="1765300"/>
          <p14:tracePt t="18886" x="3654425" y="1765300"/>
          <p14:tracePt t="18903" x="3730625" y="1765300"/>
          <p14:tracePt t="18920" x="3817938" y="1776413"/>
          <p14:tracePt t="18936" x="3979863" y="1789113"/>
          <p14:tracePt t="18952" x="4017963" y="1789113"/>
          <p14:tracePt t="18970" x="4043363" y="1789113"/>
          <p14:tracePt t="19033" x="4030663" y="1789113"/>
          <p14:tracePt t="19045" x="4005263" y="1789113"/>
          <p14:tracePt t="19058" x="3968750" y="1789113"/>
          <p14:tracePt t="19532" x="3979863" y="1789113"/>
          <p14:tracePt t="19546" x="4017963" y="1776413"/>
          <p14:tracePt t="19559" x="4105275" y="1765300"/>
          <p14:tracePt t="19570" x="4205288" y="1752600"/>
          <p14:tracePt t="19582" x="4368800" y="1752600"/>
          <p14:tracePt t="19594" x="4630738" y="1752600"/>
          <p14:tracePt t="19608" x="4881563" y="1776413"/>
          <p14:tracePt t="19622" x="5019675" y="1814513"/>
          <p14:tracePt t="19639" x="5145088" y="1852613"/>
          <p14:tracePt t="19656" x="5245100" y="1852613"/>
          <p14:tracePt t="19673" x="5532438" y="1852613"/>
          <p14:tracePt t="19689" x="5657850" y="1852613"/>
          <p14:tracePt t="19706" x="5732463" y="1852613"/>
          <p14:tracePt t="19723" x="5895975" y="1852613"/>
          <p14:tracePt t="19739" x="5983288" y="1852613"/>
          <p14:tracePt t="19756" x="6045200" y="1839913"/>
          <p14:tracePt t="19773" x="6196013" y="1839913"/>
          <p14:tracePt t="19790" x="6234113" y="1827213"/>
          <p14:tracePt t="19806" x="6270625" y="1827213"/>
          <p14:tracePt t="19823" x="6334125" y="1827213"/>
          <p14:tracePt t="19840" x="6370638" y="1827213"/>
          <p14:tracePt t="19856" x="6408738" y="1814513"/>
          <p14:tracePt t="19873" x="6421438" y="1814513"/>
          <p14:tracePt t="19890" x="6459538" y="1801813"/>
          <p14:tracePt t="19906" x="6472238" y="1801813"/>
          <p14:tracePt t="19924" x="6521450" y="1789113"/>
          <p14:tracePt t="19940" x="6559550" y="1776413"/>
          <p14:tracePt t="19957" x="6621463" y="1765300"/>
          <p14:tracePt t="19974" x="6634163" y="1765300"/>
          <p14:tracePt t="19990" x="6646863" y="1765300"/>
          <p14:tracePt t="20030" x="6634163" y="1765300"/>
          <p14:tracePt t="20044" x="6608763" y="1765300"/>
          <p14:tracePt t="20056" x="6572250" y="1765300"/>
          <p14:tracePt t="20069" x="6534150" y="1765300"/>
          <p14:tracePt t="20082" x="6508750" y="1765300"/>
          <p14:tracePt t="20094" x="6483350" y="1765300"/>
          <p14:tracePt t="20108" x="6459538" y="1765300"/>
          <p14:tracePt t="20124" x="6421438" y="1765300"/>
          <p14:tracePt t="20141" x="6370638" y="1765300"/>
          <p14:tracePt t="20158" x="6308725" y="1765300"/>
          <p14:tracePt t="20181" x="6296025" y="1765300"/>
          <p14:tracePt t="20206" x="6308725" y="1765300"/>
          <p14:tracePt t="20217" x="6334125" y="1765300"/>
          <p14:tracePt t="20231" x="6370638" y="1752600"/>
          <p14:tracePt t="20243" x="6396038" y="1752600"/>
          <p14:tracePt t="20258" x="6434138" y="1739900"/>
          <p14:tracePt t="20275" x="6472238" y="1739900"/>
          <p14:tracePt t="20292" x="6508750" y="1739900"/>
          <p14:tracePt t="20308" x="6659563" y="1739900"/>
          <p14:tracePt t="20325" x="6746875" y="1739900"/>
          <p14:tracePt t="20341" x="6784975" y="1739900"/>
          <p14:tracePt t="20359" x="6808788" y="1739900"/>
          <p14:tracePt t="20417" x="6772275" y="1727200"/>
          <p14:tracePt t="20430" x="6708775" y="1727200"/>
          <p14:tracePt t="20446" x="6659563" y="1727200"/>
          <p14:tracePt t="20454" x="6596063" y="1714500"/>
          <p14:tracePt t="20466" x="6559550" y="1714500"/>
          <p14:tracePt t="20478" x="6521450" y="1701800"/>
          <p14:tracePt t="20494" x="6483350" y="1701800"/>
          <p14:tracePt t="20509" x="6472238" y="1701800"/>
          <p14:tracePt t="20526" x="6459538" y="1701800"/>
          <p14:tracePt t="20543" x="6446838" y="1701800"/>
          <p14:tracePt t="20592" x="6459538" y="1701800"/>
          <p14:tracePt t="20604" x="6472238" y="1701800"/>
          <p14:tracePt t="20617" x="6483350" y="1689100"/>
          <p14:tracePt t="20631" x="6496050" y="1689100"/>
          <p14:tracePt t="20644" x="6508750" y="1689100"/>
          <p14:tracePt t="20661" x="6534150" y="1689100"/>
          <p14:tracePt t="20678" x="6546850" y="1689100"/>
          <p14:tracePt t="20694" x="6596063" y="1689100"/>
          <p14:tracePt t="20754" x="6572250" y="1689100"/>
          <p14:tracePt t="20767" x="6546850" y="1676400"/>
          <p14:tracePt t="20780" x="6534150" y="1676400"/>
          <p14:tracePt t="20791" x="6521450" y="1676400"/>
          <p14:tracePt t="20803" x="6483350" y="1676400"/>
          <p14:tracePt t="20817" x="6472238" y="1676400"/>
          <p14:tracePt t="20832" x="6446838" y="1676400"/>
          <p14:tracePt t="20845" x="6434138" y="1676400"/>
          <p14:tracePt t="20915" x="6446838" y="1676400"/>
          <p14:tracePt t="20929" x="6459538" y="1676400"/>
          <p14:tracePt t="20939" x="6472238" y="1676400"/>
          <p14:tracePt t="20953" x="6496050" y="1676400"/>
          <p14:tracePt t="20965" x="6534150" y="1676400"/>
          <p14:tracePt t="20979" x="6608763" y="1676400"/>
          <p14:tracePt t="20994" x="6696075" y="1676400"/>
          <p14:tracePt t="21011" x="6759575" y="1676400"/>
          <p14:tracePt t="21027" x="6821488" y="1676400"/>
          <p14:tracePt t="21045" x="6884988" y="1676400"/>
          <p14:tracePt t="21061" x="6910388" y="1676400"/>
          <p14:tracePt t="21078" x="6921500" y="1676400"/>
          <p14:tracePt t="21095" x="6959600" y="1676400"/>
          <p14:tracePt t="21112" x="6972300" y="1676400"/>
          <p14:tracePt t="21128" x="6985000" y="1676400"/>
          <p14:tracePt t="21215" x="6972300" y="1676400"/>
          <p14:tracePt t="21238" x="6959600" y="1676400"/>
          <p14:tracePt t="21252" x="6921500" y="1676400"/>
          <p14:tracePt t="21264" x="6884988" y="1676400"/>
          <p14:tracePt t="21277" x="6797675" y="1676400"/>
          <p14:tracePt t="21289" x="6684963" y="1676400"/>
          <p14:tracePt t="21302" x="6596063" y="1676400"/>
          <p14:tracePt t="21314" x="6534150" y="1676400"/>
          <p14:tracePt t="21329" x="6459538" y="1676400"/>
          <p14:tracePt t="21346" x="6396038" y="1676400"/>
          <p14:tracePt t="21363" x="6370638" y="1676400"/>
          <p14:tracePt t="21379" x="6359525" y="1676400"/>
          <p14:tracePt t="21427" x="6383338" y="1676400"/>
          <p14:tracePt t="21440" x="6396038" y="1676400"/>
          <p14:tracePt t="21464" x="6421438" y="1676400"/>
          <p14:tracePt t="21477" x="6446838" y="1676400"/>
          <p14:tracePt t="21489" x="6472238" y="1676400"/>
          <p14:tracePt t="21502" x="6508750" y="1676400"/>
          <p14:tracePt t="21517" x="6546850" y="1676400"/>
          <p14:tracePt t="21531" x="6596063" y="1676400"/>
          <p14:tracePt t="21548" x="6634163" y="1676400"/>
          <p14:tracePt t="21564" x="6672263" y="1676400"/>
          <p14:tracePt t="21582" x="6734175" y="1676400"/>
          <p14:tracePt t="21598" x="6759575" y="1676400"/>
          <p14:tracePt t="21615" x="6784975" y="1676400"/>
          <p14:tracePt t="21632" x="6859588" y="1676400"/>
          <p14:tracePt t="21648" x="6934200" y="1676400"/>
          <p14:tracePt t="21665" x="7010400" y="1676400"/>
          <p14:tracePt t="21682" x="7134225" y="1676400"/>
          <p14:tracePt t="21699" x="7185025" y="1676400"/>
          <p14:tracePt t="21715" x="7272338" y="1676400"/>
          <p14:tracePt t="21732" x="7359650" y="1676400"/>
          <p14:tracePt t="21749" x="7423150" y="1676400"/>
          <p14:tracePt t="21765" x="7510463" y="1689100"/>
          <p14:tracePt t="21782" x="7535863" y="1689100"/>
          <p14:tracePt t="21798" x="7548563" y="1689100"/>
          <p14:tracePt t="22137" x="7561263" y="1689100"/>
          <p14:tracePt t="22153" x="7585075" y="1689100"/>
          <p14:tracePt t="22162" x="7623175" y="1689100"/>
          <p14:tracePt t="22174" x="7648575" y="1689100"/>
          <p14:tracePt t="22188" x="7697788" y="1689100"/>
          <p14:tracePt t="22202" x="7748588" y="1701800"/>
          <p14:tracePt t="22216" x="7773988" y="1701800"/>
          <p14:tracePt t="22233" x="7797800" y="1714500"/>
          <p14:tracePt t="22250" x="7835900" y="1727200"/>
          <p14:tracePt t="22266" x="7861300" y="1727200"/>
          <p14:tracePt t="22283" x="7874000" y="1727200"/>
          <p14:tracePt t="22311" x="7886700" y="1727200"/>
          <p14:tracePt t="22374" x="7886700" y="1739900"/>
          <p14:tracePt t="23545" x="7910513" y="1739900"/>
          <p14:tracePt t="23558" x="7961313" y="1727200"/>
          <p14:tracePt t="23570" x="8023225" y="1727200"/>
          <p14:tracePt t="23583" x="8061325" y="1727200"/>
          <p14:tracePt t="23597" x="8099425" y="1727200"/>
          <p14:tracePt t="23609" x="8135938" y="1714500"/>
          <p14:tracePt t="23623" x="8161338" y="1714500"/>
          <p14:tracePt t="23638" x="8186738" y="1701800"/>
          <p14:tracePt t="23655" x="8223250" y="1701800"/>
          <p14:tracePt t="23671" x="8324850" y="1689100"/>
          <p14:tracePt t="23688" x="8386763" y="1689100"/>
          <p14:tracePt t="23705" x="8412163" y="1689100"/>
          <p14:tracePt t="23722" x="8461375" y="1689100"/>
          <p14:tracePt t="23739" x="8474075" y="1689100"/>
          <p14:tracePt t="23755" x="8486775" y="1689100"/>
          <p14:tracePt t="23772" x="8524875" y="1689100"/>
          <p14:tracePt t="23789" x="8537575" y="1689100"/>
          <p14:tracePt t="24019" x="8548688" y="1689100"/>
          <p14:tracePt t="24031" x="8561388" y="1689100"/>
          <p14:tracePt t="24045" x="8586788" y="1689100"/>
          <p14:tracePt t="24060" x="8612188" y="1689100"/>
          <p14:tracePt t="24075" x="8637588" y="1689100"/>
          <p14:tracePt t="24092" x="8661400" y="1689100"/>
          <p14:tracePt t="24108" x="8686800" y="1689100"/>
          <p14:tracePt t="24124" x="8724900" y="1689100"/>
          <p14:tracePt t="24142" x="8750300" y="1689100"/>
          <p14:tracePt t="24158" x="8799513" y="1689100"/>
          <p14:tracePt t="24175" x="8850313" y="1689100"/>
          <p14:tracePt t="24191" x="8912225" y="1689100"/>
          <p14:tracePt t="24207" x="8963025" y="1689100"/>
          <p14:tracePt t="24224" x="8975725" y="1689100"/>
          <p14:tracePt t="24241" x="8986838" y="1689100"/>
          <p14:tracePt t="24505" x="8999538" y="1689100"/>
          <p14:tracePt t="24517" x="9012238" y="1689100"/>
          <p14:tracePt t="24530" x="9024938" y="1689100"/>
          <p14:tracePt t="24546" x="9063038" y="1701800"/>
          <p14:tracePt t="24560" x="9112250" y="1701800"/>
          <p14:tracePt t="24577" x="9163050" y="1714500"/>
          <p14:tracePt t="24593" x="9224963" y="1714500"/>
          <p14:tracePt t="24610" x="9324975" y="1714500"/>
          <p14:tracePt t="24627" x="9337675" y="1714500"/>
          <p14:tracePt t="24644" x="9363075" y="1714500"/>
          <p14:tracePt t="24660" x="9375775" y="1714500"/>
          <p14:tracePt t="24691" x="9388475" y="1714500"/>
          <p14:tracePt t="24779" x="9363075" y="1727200"/>
          <p14:tracePt t="24792" x="9288463" y="1727200"/>
          <p14:tracePt t="24803" x="9188450" y="1727200"/>
          <p14:tracePt t="24818" x="9075738" y="1727200"/>
          <p14:tracePt t="24831" x="8863013" y="1727200"/>
          <p14:tracePt t="24844" x="8486775" y="1727200"/>
          <p14:tracePt t="24861" x="8123238" y="1727200"/>
          <p14:tracePt t="24878" x="7572375" y="1727200"/>
          <p14:tracePt t="24895" x="6897688" y="1727200"/>
          <p14:tracePt t="24911" x="6483350" y="1727200"/>
          <p14:tracePt t="24926" x="6246813" y="1727200"/>
          <p14:tracePt t="24943" x="5957888" y="1739900"/>
          <p14:tracePt t="24960" x="5870575" y="1752600"/>
          <p14:tracePt t="24976" x="5770563" y="1752600"/>
          <p14:tracePt t="24993" x="5570538" y="1776413"/>
          <p14:tracePt t="25010" x="5519738" y="1776413"/>
          <p14:tracePt t="25028" x="5483225" y="1789113"/>
          <p14:tracePt t="25043" x="5419725" y="1801813"/>
          <p14:tracePt t="25060" x="5394325" y="1801813"/>
          <p14:tracePt t="25077" x="5383213" y="1814513"/>
          <p14:tracePt t="25094" x="5332413" y="1839913"/>
          <p14:tracePt t="25110" x="5307013" y="1852613"/>
          <p14:tracePt t="25127" x="5281613" y="1865313"/>
          <p14:tracePt t="25145" x="5194300" y="1939925"/>
          <p14:tracePt t="25161" x="5119688" y="1989138"/>
          <p14:tracePt t="25177" x="5057775" y="2039938"/>
          <p14:tracePt t="25195" x="4981575" y="2089150"/>
          <p14:tracePt t="25211" x="4981575" y="2101850"/>
          <p14:tracePt t="25228" x="4968875" y="2114550"/>
          <p14:tracePt t="25244" x="4968875" y="2139950"/>
          <p14:tracePt t="25261" x="4968875" y="2152650"/>
          <p14:tracePt t="25278" x="4968875" y="2165350"/>
          <p14:tracePt t="25295" x="4968875" y="2178050"/>
          <p14:tracePt t="25311" x="4981575" y="2190750"/>
          <p14:tracePt t="25328" x="5045075" y="2227263"/>
          <p14:tracePt t="25345" x="5068888" y="2252663"/>
          <p14:tracePt t="25362" x="5094288" y="2278063"/>
          <p14:tracePt t="25378" x="5145088" y="2314575"/>
          <p14:tracePt t="25395" x="5181600" y="2314575"/>
          <p14:tracePt t="25412" x="5207000" y="2314575"/>
          <p14:tracePt t="25428" x="5370513" y="2278063"/>
          <p14:tracePt t="25445" x="5507038" y="2252663"/>
          <p14:tracePt t="25462" x="5607050" y="2227263"/>
          <p14:tracePt t="25479" x="5745163" y="2190750"/>
          <p14:tracePt t="25496" x="5783263" y="2178050"/>
          <p14:tracePt t="25512" x="5808663" y="2178050"/>
          <p14:tracePt t="25529" x="5832475" y="2165350"/>
          <p14:tracePt t="25546" x="5845175" y="2165350"/>
          <p14:tracePt t="25626" x="5832475" y="2165350"/>
          <p14:tracePt t="25639" x="5821363" y="2165350"/>
          <p14:tracePt t="25651" x="5808663" y="2165350"/>
          <p14:tracePt t="25667" x="5783263" y="2165350"/>
          <p14:tracePt t="25681" x="5745163" y="2165350"/>
          <p14:tracePt t="25698" x="5708650" y="2165350"/>
          <p14:tracePt t="25715" x="5670550" y="2165350"/>
          <p14:tracePt t="25730" x="5632450" y="2165350"/>
          <p14:tracePt t="25751" x="5619750" y="2165350"/>
          <p14:tracePt t="25875" x="5632450" y="2165350"/>
          <p14:tracePt t="25926" x="5645150" y="2165350"/>
          <p14:tracePt t="28725" x="5607050" y="2165350"/>
          <p14:tracePt t="28738" x="5583238" y="2165350"/>
          <p14:tracePt t="28750" x="5545138" y="2165350"/>
          <p14:tracePt t="28763" x="5507038" y="2165350"/>
          <p14:tracePt t="28778" x="5483225" y="2201863"/>
          <p14:tracePt t="28793" x="5457825" y="2227263"/>
          <p14:tracePt t="28811" x="5407025" y="2265363"/>
          <p14:tracePt t="28825" x="5370513" y="2278063"/>
          <p14:tracePt t="28842" x="5257800" y="2303463"/>
          <p14:tracePt t="28859" x="5194300" y="2303463"/>
          <p14:tracePt t="28876" x="5157788" y="2303463"/>
          <p14:tracePt t="28892" x="5106988" y="2303463"/>
          <p14:tracePt t="29112" x="5132388" y="2303463"/>
          <p14:tracePt t="29124" x="5145088" y="2303463"/>
          <p14:tracePt t="29136" x="5157788" y="2290763"/>
          <p14:tracePt t="29150" x="5170488" y="2290763"/>
          <p14:tracePt t="29161" x="5170488" y="2278063"/>
          <p14:tracePt t="29176" x="5181600" y="2265363"/>
          <p14:tracePt t="29211" x="5194300" y="2265363"/>
          <p14:tracePt t="29223" x="5194300" y="2252663"/>
          <p14:tracePt t="52103" x="5194300" y="2227263"/>
          <p14:tracePt t="52115" x="5194300" y="2214563"/>
          <p14:tracePt t="52128" x="5207000" y="2201863"/>
          <p14:tracePt t="52141" x="5219700" y="2178050"/>
          <p14:tracePt t="52152" x="5232400" y="2152650"/>
          <p14:tracePt t="52167" x="5257800" y="2127250"/>
          <p14:tracePt t="52185" x="5270500" y="2114550"/>
          <p14:tracePt t="52203" x="5281613" y="2114550"/>
          <p14:tracePt t="52219" x="5319713" y="2101850"/>
          <p14:tracePt t="52235" x="5345113" y="2101850"/>
          <p14:tracePt t="52251" x="5357813" y="2101850"/>
          <p14:tracePt t="52268" x="5370513" y="2101850"/>
          <p14:tracePt t="52284" x="5383213" y="2101850"/>
          <p14:tracePt t="52301" x="5394325" y="2101850"/>
          <p14:tracePt t="52318" x="5407025" y="2101850"/>
          <p14:tracePt t="52676" x="5407025" y="2114550"/>
          <p14:tracePt t="52690" x="5394325" y="2114550"/>
          <p14:tracePt t="52738" x="5383213" y="2127250"/>
          <p14:tracePt t="52776" x="5383213" y="2139950"/>
          <p14:tracePt t="52790" x="5370513" y="2139950"/>
          <p14:tracePt t="52826" x="5370513" y="2152650"/>
          <p14:tracePt t="52840" x="5357813" y="2152650"/>
          <p14:tracePt t="52850" x="5357813" y="2165350"/>
          <p14:tracePt t="52863" x="5345113" y="2165350"/>
          <p14:tracePt t="52876" x="5332413" y="2178050"/>
          <p14:tracePt t="52892" x="5319713" y="2178050"/>
          <p14:tracePt t="52913" x="5307013" y="2190750"/>
          <p14:tracePt t="52926" x="5294313" y="2190750"/>
          <p14:tracePt t="53649" x="5307013" y="2190750"/>
          <p14:tracePt t="53661" x="5319713" y="2201863"/>
          <p14:tracePt t="53673" x="5332413" y="2214563"/>
          <p14:tracePt t="53686" x="5345113" y="2214563"/>
          <p14:tracePt t="53698" x="5383213" y="2214563"/>
          <p14:tracePt t="53711" x="5432425" y="2214563"/>
          <p14:tracePt t="53723" x="5483225" y="2214563"/>
          <p14:tracePt t="53740" x="5519738" y="2214563"/>
          <p14:tracePt t="53757" x="5557838" y="2214563"/>
          <p14:tracePt t="53773" x="5595938" y="2214563"/>
          <p14:tracePt t="53790" x="5607050" y="2214563"/>
          <p14:tracePt t="53806" x="5632450" y="2214563"/>
          <p14:tracePt t="53823" x="5695950" y="2214563"/>
          <p14:tracePt t="53840" x="5719763" y="2214563"/>
          <p14:tracePt t="53857" x="5732463" y="2214563"/>
          <p14:tracePt t="53874" x="5745163" y="2214563"/>
          <p14:tracePt t="53922" x="5719763" y="2214563"/>
          <p14:tracePt t="53935" x="5708650" y="2227263"/>
          <p14:tracePt t="53948" x="5683250" y="2227263"/>
          <p14:tracePt t="53960" x="5657850" y="2227263"/>
          <p14:tracePt t="53975" x="5632450" y="2227263"/>
          <p14:tracePt t="53991" x="5607050" y="2227263"/>
          <p14:tracePt t="54008" x="5583238" y="2227263"/>
          <p14:tracePt t="54025" x="5445125" y="2227263"/>
          <p14:tracePt t="54041" x="5394325" y="2214563"/>
          <p14:tracePt t="54058" x="5357813" y="2201863"/>
          <p14:tracePt t="54075" x="5332413" y="2201863"/>
          <p14:tracePt t="54091" x="5319713" y="2201863"/>
          <p14:tracePt t="54133" x="5332413" y="2190750"/>
          <p14:tracePt t="54148" x="5357813" y="2178050"/>
          <p14:tracePt t="54160" x="5394325" y="2178050"/>
          <p14:tracePt t="54171" x="5432425" y="2178050"/>
          <p14:tracePt t="54183" x="5483225" y="2165350"/>
          <p14:tracePt t="54196" x="5519738" y="2165350"/>
          <p14:tracePt t="54211" x="5545138" y="2165350"/>
          <p14:tracePt t="54226" x="5570538" y="2165350"/>
          <p14:tracePt t="54242" x="5607050" y="2165350"/>
          <p14:tracePt t="54259" x="5632450" y="2165350"/>
          <p14:tracePt t="54308" x="5619750" y="2165350"/>
          <p14:tracePt t="54320" x="5595938" y="2165350"/>
          <p14:tracePt t="54333" x="5570538" y="2165350"/>
          <p14:tracePt t="54347" x="5545138" y="2165350"/>
          <p14:tracePt t="54362" x="5495925" y="2165350"/>
          <p14:tracePt t="54377" x="5432425" y="2165350"/>
          <p14:tracePt t="54393" x="5394325" y="2165350"/>
          <p14:tracePt t="54411" x="5383213" y="2165350"/>
          <p14:tracePt t="54434" x="5407025" y="2165350"/>
          <p14:tracePt t="54445" x="5445125" y="2165350"/>
          <p14:tracePt t="54460" x="5483225" y="2165350"/>
          <p14:tracePt t="54476" x="5507038" y="2165350"/>
          <p14:tracePt t="54493" x="5532438" y="2165350"/>
          <p14:tracePt t="54510" x="5557838" y="2165350"/>
          <p14:tracePt t="57529" x="5532438" y="2165350"/>
          <p14:tracePt t="57542" x="5519738" y="2165350"/>
          <p14:tracePt t="57555" x="5495925" y="2178050"/>
          <p14:tracePt t="57567" x="5470525" y="2178050"/>
          <p14:tracePt t="57580" x="5445125" y="2178050"/>
          <p14:tracePt t="57593" x="5432425" y="2178050"/>
          <p14:tracePt t="57607" x="5419725" y="2178050"/>
          <p14:tracePt t="57779" x="5432425" y="2178050"/>
          <p14:tracePt t="57793" x="5457825" y="2178050"/>
          <p14:tracePt t="57803" x="5470525" y="2178050"/>
          <p14:tracePt t="57816" x="5483225" y="2178050"/>
          <p14:tracePt t="57828" x="5495925" y="2178050"/>
          <p14:tracePt t="58015" x="5483225" y="2178050"/>
          <p14:tracePt t="58027" x="5470525" y="2178050"/>
          <p14:tracePt t="58044" x="5445125" y="2178050"/>
          <p14:tracePt t="58052" x="5432425" y="2190750"/>
          <p14:tracePt t="58065" x="5419725" y="2190750"/>
          <p14:tracePt t="58077" x="5407025" y="2190750"/>
          <p14:tracePt t="58090" x="5383213" y="2190750"/>
          <p14:tracePt t="58107" x="5357813" y="2190750"/>
          <p14:tracePt t="58124" x="5345113" y="2190750"/>
          <p14:tracePt t="58140" x="5232400" y="2190750"/>
          <p14:tracePt t="58157" x="5194300" y="2190750"/>
          <p14:tracePt t="58174" x="5157788" y="2190750"/>
          <p14:tracePt t="58191" x="5145088" y="2190750"/>
          <p14:tracePt t="58252" x="5181600" y="2190750"/>
          <p14:tracePt t="58264" x="5219700" y="2190750"/>
          <p14:tracePt t="58276" x="5257800" y="2190750"/>
          <p14:tracePt t="58290" x="5294313" y="2190750"/>
          <p14:tracePt t="58303" x="5332413" y="2190750"/>
          <p14:tracePt t="58315" x="5357813" y="2190750"/>
          <p14:tracePt t="58329" x="5383213" y="2190750"/>
          <p14:tracePt t="58343" x="5419725" y="2190750"/>
          <p14:tracePt t="58358" x="5483225" y="2190750"/>
          <p14:tracePt t="58375" x="5545138" y="2190750"/>
          <p14:tracePt t="58392" x="5632450" y="2190750"/>
          <p14:tracePt t="58409" x="5645150" y="2190750"/>
          <p14:tracePt t="58425" x="5657850" y="2190750"/>
          <p14:tracePt t="58913" x="5619750" y="2190750"/>
          <p14:tracePt t="58925" x="5507038" y="2178050"/>
          <p14:tracePt t="58938" x="5370513" y="2152650"/>
          <p14:tracePt t="58951" x="5232400" y="2152650"/>
          <p14:tracePt t="58965" x="5081588" y="2152650"/>
          <p14:tracePt t="58977" x="4806950" y="2139950"/>
          <p14:tracePt t="58994" x="4568825" y="2139950"/>
          <p14:tracePt t="59011" x="4394200" y="2139950"/>
          <p14:tracePt t="59027" x="4030663" y="2127250"/>
          <p14:tracePt t="59044" x="3856038" y="2114550"/>
          <p14:tracePt t="59061" x="3743325" y="2089150"/>
          <p14:tracePt t="59078" x="3630613" y="2039938"/>
          <p14:tracePt t="59094" x="3592513" y="2014538"/>
          <p14:tracePt t="59111" x="3567113" y="1989138"/>
          <p14:tracePt t="59128" x="3541713" y="1965325"/>
          <p14:tracePt t="59145" x="3541713" y="1952625"/>
          <p14:tracePt t="59173" x="3541713" y="1939925"/>
          <p14:tracePt t="59187" x="3554413" y="1914525"/>
          <p14:tracePt t="59199" x="3605213" y="1889125"/>
          <p14:tracePt t="59213" x="3692525" y="1839913"/>
          <p14:tracePt t="59228" x="3879850" y="1789113"/>
          <p14:tracePt t="59245" x="4030663" y="1739900"/>
          <p14:tracePt t="59261" x="4168775" y="1701800"/>
          <p14:tracePt t="59279" x="4343400" y="1652588"/>
          <p14:tracePt t="59295" x="4406900" y="1652588"/>
          <p14:tracePt t="59312" x="4418013" y="1639888"/>
          <p14:tracePt t="59336" x="4394200" y="1639888"/>
          <p14:tracePt t="59349" x="4356100" y="1627188"/>
          <p14:tracePt t="59362" x="4318000" y="1627188"/>
          <p14:tracePt t="59379" x="4281488" y="1627188"/>
          <p14:tracePt t="59396" x="4217988" y="1627188"/>
          <p14:tracePt t="59412" x="4017963" y="1614488"/>
          <p14:tracePt t="59429" x="3968750" y="1614488"/>
          <p14:tracePt t="59446" x="3943350" y="1614488"/>
          <p14:tracePt t="59473" x="3956050" y="1614488"/>
          <p14:tracePt t="59486" x="3992563" y="1614488"/>
          <p14:tracePt t="59498" x="4056063" y="1614488"/>
          <p14:tracePt t="59513" x="4105275" y="1614488"/>
          <p14:tracePt t="59529" x="4143375" y="1614488"/>
          <p14:tracePt t="59546" x="4168775" y="1614488"/>
          <p14:tracePt t="59623" x="4156075" y="1614488"/>
          <p14:tracePt t="59637" x="4143375" y="1614488"/>
          <p14:tracePt t="59760" x="4143375" y="1627188"/>
          <p14:tracePt t="59773" x="4156075" y="1639888"/>
          <p14:tracePt t="59786" x="4168775" y="1663700"/>
          <p14:tracePt t="59799" x="4205288" y="1701800"/>
          <p14:tracePt t="59814" x="4268788" y="1752600"/>
          <p14:tracePt t="59831" x="4381500" y="1789113"/>
          <p14:tracePt t="59847" x="4506913" y="1839913"/>
          <p14:tracePt t="59864" x="4706938" y="1927225"/>
          <p14:tracePt t="59881" x="4768850" y="1952625"/>
          <p14:tracePt t="59898" x="4843463" y="1978025"/>
          <p14:tracePt t="59915" x="5081588" y="2001838"/>
          <p14:tracePt t="59931" x="5181600" y="2027238"/>
          <p14:tracePt t="59948" x="5319713" y="2065338"/>
          <p14:tracePt t="59965" x="5345113" y="2078038"/>
          <p14:tracePt t="59981" x="5370513" y="2089150"/>
          <p14:tracePt t="59998" x="5432425" y="2089150"/>
          <p14:tracePt t="60015" x="5483225" y="2089150"/>
          <p14:tracePt t="60032" x="5557838" y="2089150"/>
          <p14:tracePt t="60048" x="5719763" y="2089150"/>
          <p14:tracePt t="60065" x="5783263" y="2089150"/>
          <p14:tracePt t="60082" x="5845175" y="2089150"/>
          <p14:tracePt t="60099" x="5883275" y="2101850"/>
          <p14:tracePt t="60115" x="5895975" y="2101850"/>
          <p14:tracePt t="60132" x="5908675" y="2101850"/>
          <p14:tracePt t="60185" x="5883275" y="2114550"/>
          <p14:tracePt t="60197" x="5821363" y="2114550"/>
          <p14:tracePt t="60210" x="5719763" y="2127250"/>
          <p14:tracePt t="60223" x="5619750" y="2139950"/>
          <p14:tracePt t="60237" x="5532438" y="2165350"/>
          <p14:tracePt t="60250" x="5470525" y="2190750"/>
          <p14:tracePt t="60267" x="5432425" y="2190750"/>
          <p14:tracePt t="60282" x="5419725" y="2214563"/>
          <p14:tracePt t="60346" x="5432425" y="2214563"/>
          <p14:tracePt t="60359" x="5445125" y="2214563"/>
          <p14:tracePt t="60396" x="5445125" y="2201863"/>
          <p14:tracePt t="60446" x="5419725" y="2201863"/>
          <p14:tracePt t="60458" x="5407025" y="2214563"/>
          <p14:tracePt t="60471" x="5394325" y="2227263"/>
          <p14:tracePt t="60487" x="5383213" y="2227263"/>
          <p14:tracePt t="60882" x="5307013" y="2265363"/>
          <p14:tracePt t="60898" x="5145088" y="2403475"/>
          <p14:tracePt t="60908" x="4919663" y="2616200"/>
          <p14:tracePt t="60922" x="4456113" y="2865438"/>
          <p14:tracePt t="60935" x="4005263" y="3190875"/>
          <p14:tracePt t="60952" x="3643313" y="3554413"/>
          <p14:tracePt t="60968" x="3141663" y="3867150"/>
          <p14:tracePt t="60985" x="2503488" y="4241800"/>
          <p14:tracePt t="61002" x="2316163" y="4354513"/>
          <p14:tracePt t="61019" x="2116138" y="4443413"/>
          <p14:tracePt t="61035" x="1801813" y="4592638"/>
          <p14:tracePt t="61052" x="1714500" y="4630738"/>
          <p14:tracePt t="61068" x="1677988" y="4643438"/>
          <p14:tracePt t="61085" x="1652588" y="4643438"/>
          <p14:tracePt t="61102" x="1639888" y="4643438"/>
          <p14:tracePt t="61119" x="1639888" y="4630738"/>
          <p14:tracePt t="61136" x="1639888" y="4605338"/>
          <p14:tracePt t="61180" x="1627188" y="4605338"/>
          <p14:tracePt t="61194" x="1627188" y="4618038"/>
          <p14:tracePt t="61206" x="1601788" y="4618038"/>
          <p14:tracePt t="61231" x="1589088" y="4618038"/>
          <p14:tracePt t="61243" x="1577975" y="4605338"/>
          <p14:tracePt t="61255" x="1565275" y="4579938"/>
          <p14:tracePt t="61268" x="1552575" y="4567238"/>
          <p14:tracePt t="61280" x="1552575" y="4554538"/>
          <p14:tracePt t="61293" x="1552575" y="4543425"/>
          <p14:tracePt t="61305" x="1552575" y="4530725"/>
          <p14:tracePt t="61394" x="1552575" y="4579938"/>
          <p14:tracePt t="61407" x="1565275" y="4667250"/>
          <p14:tracePt t="61418" x="1577975" y="4756150"/>
          <p14:tracePt t="61432" x="1577975" y="4843463"/>
          <p14:tracePt t="61444" x="1577975" y="4918075"/>
          <p14:tracePt t="61455" x="1589088" y="5043488"/>
          <p14:tracePt t="61470" x="1589088" y="5143500"/>
          <p14:tracePt t="61487" x="1601788" y="5205413"/>
          <p14:tracePt t="61504" x="1601788" y="5230813"/>
          <p14:tracePt t="61520" x="1614488" y="5230813"/>
          <p14:tracePt t="61537" x="1614488" y="5218113"/>
          <p14:tracePt t="61554" x="1627188" y="5143500"/>
          <p14:tracePt t="61571" x="1689100" y="4981575"/>
          <p14:tracePt t="61587" x="1739900" y="4905375"/>
          <p14:tracePt t="61604" x="1801813" y="4818063"/>
          <p14:tracePt t="61621" x="1939925" y="4543425"/>
          <p14:tracePt t="61638" x="1965325" y="4454525"/>
          <p14:tracePt t="61654" x="1990725" y="4418013"/>
          <p14:tracePt t="61679" x="1990725" y="4467225"/>
          <p14:tracePt t="61693" x="1978025" y="4543425"/>
          <p14:tracePt t="61706" x="1952625" y="4605338"/>
          <p14:tracePt t="61721" x="1914525" y="4656138"/>
          <p14:tracePt t="61738" x="1890713" y="4705350"/>
          <p14:tracePt t="61754" x="1865313" y="4743450"/>
          <p14:tracePt t="61771" x="1852613" y="4779963"/>
          <p14:tracePt t="61804" x="1865313" y="4779963"/>
          <p14:tracePt t="61817" x="1890713" y="4768850"/>
          <p14:tracePt t="61829" x="1903413" y="4768850"/>
          <p14:tracePt t="61841" x="1939925" y="4743450"/>
          <p14:tracePt t="61855" x="1978025" y="4730750"/>
          <p14:tracePt t="61872" x="2003425" y="4730750"/>
          <p14:tracePt t="61888" x="2014538" y="4718050"/>
          <p14:tracePt t="61905" x="2065338" y="4718050"/>
          <p14:tracePt t="61922" x="2103438" y="4718050"/>
          <p14:tracePt t="61939" x="2178050" y="4718050"/>
          <p14:tracePt t="61955" x="2390775" y="4756150"/>
          <p14:tracePt t="61972" x="2503488" y="4768850"/>
          <p14:tracePt t="61989" x="2603500" y="4792663"/>
          <p14:tracePt t="62006" x="2992438" y="4868863"/>
          <p14:tracePt t="62022" x="3254375" y="4918075"/>
          <p14:tracePt t="62039" x="3417888" y="4968875"/>
          <p14:tracePt t="62056" x="3830638" y="5043488"/>
          <p14:tracePt t="62073" x="4056063" y="5081588"/>
          <p14:tracePt t="62089" x="4230688" y="5105400"/>
          <p14:tracePt t="62106" x="4481513" y="5181600"/>
          <p14:tracePt t="62123" x="4630738" y="5218113"/>
          <p14:tracePt t="62140" x="4768850" y="5218113"/>
          <p14:tracePt t="62156" x="4932363" y="5130800"/>
          <p14:tracePt t="62173" x="4981575" y="5081588"/>
          <p14:tracePt t="62190" x="5032375" y="5018088"/>
          <p14:tracePt t="62206" x="5068888" y="4930775"/>
          <p14:tracePt t="62223" x="5081588" y="4905375"/>
          <p14:tracePt t="62240" x="5094288" y="4892675"/>
          <p14:tracePt t="62257" x="5094288" y="4868863"/>
          <p14:tracePt t="62302" x="5094288" y="4879975"/>
          <p14:tracePt t="62315" x="5094288" y="4892675"/>
          <p14:tracePt t="62328" x="5094288" y="4930775"/>
          <p14:tracePt t="62339" x="5094288" y="4981575"/>
          <p14:tracePt t="62352" x="5094288" y="5030788"/>
          <p14:tracePt t="62364" x="5094288" y="5068888"/>
          <p14:tracePt t="62378" x="5094288" y="5092700"/>
          <p14:tracePt t="62416" x="5094288" y="5081588"/>
          <p14:tracePt t="62428" x="5106988" y="5056188"/>
          <p14:tracePt t="62443" x="5119688" y="5030788"/>
          <p14:tracePt t="62459" x="5132388" y="5005388"/>
          <p14:tracePt t="62476" x="5170488" y="4968875"/>
          <p14:tracePt t="62491" x="5345113" y="4930775"/>
          <p14:tracePt t="62508" x="5457825" y="4905375"/>
          <p14:tracePt t="62525" x="5557838" y="4905375"/>
          <p14:tracePt t="62542" x="5883275" y="4905375"/>
          <p14:tracePt t="62558" x="6157913" y="4905375"/>
          <p14:tracePt t="62575" x="6321425" y="4905375"/>
          <p14:tracePt t="62592" x="6784975" y="4905375"/>
          <p14:tracePt t="62609" x="6997700" y="4905375"/>
          <p14:tracePt t="62625" x="7110413" y="4905375"/>
          <p14:tracePt t="62642" x="7210425" y="4905375"/>
          <p14:tracePt t="62659" x="7235825" y="4905375"/>
          <p14:tracePt t="63450" x="7297738" y="4892675"/>
          <p14:tracePt t="63466" x="7435850" y="4856163"/>
          <p14:tracePt t="63477" x="7697788" y="4818063"/>
          <p14:tracePt t="63488" x="7974013" y="4805363"/>
          <p14:tracePt t="63499" x="8512175" y="4805363"/>
          <p14:tracePt t="63516" x="8986838" y="4805363"/>
          <p14:tracePt t="63530" x="9475788" y="4805363"/>
          <p14:tracePt t="63547" x="9988550" y="4830763"/>
          <p14:tracePt t="63563" x="10652125" y="4868863"/>
          <p14:tracePt t="63580" x="11002963" y="4892675"/>
          <p14:tracePt t="63597" x="11177588" y="4905375"/>
          <p14:tracePt t="63612" x="11315700" y="4918075"/>
          <p14:tracePt t="63629" x="11490325" y="4918075"/>
          <p14:tracePt t="63646" x="11541125" y="4918075"/>
          <p14:tracePt t="63662" x="11603038" y="4918075"/>
          <p14:tracePt t="63686" x="11615738" y="4918075"/>
          <p14:tracePt t="63711" x="11628438" y="4918075"/>
          <p14:tracePt t="63738" x="11653838" y="4905375"/>
          <p14:tracePt t="63750" x="11715750" y="4868863"/>
          <p14:tracePt t="63761" x="11766550" y="4830763"/>
          <p14:tracePt t="63774" x="11779250" y="4792663"/>
          <p14:tracePt t="63786" x="11815763" y="4730750"/>
          <p14:tracePt t="63799" x="11828463" y="4692650"/>
          <p14:tracePt t="63813" x="11841163" y="4643438"/>
          <p14:tracePt t="63830" x="11841163" y="4605338"/>
          <p14:tracePt t="63847" x="11841163" y="4567238"/>
          <p14:tracePt t="63863" x="11766550" y="4492625"/>
          <p14:tracePt t="63880" x="11641138" y="4443413"/>
          <p14:tracePt t="63897" x="11515725" y="4379913"/>
          <p14:tracePt t="63913" x="11102975" y="4192588"/>
          <p14:tracePt t="63930" x="10739438" y="4041775"/>
          <p14:tracePt t="63948" x="10464800" y="3954463"/>
          <p14:tracePt t="63964" x="10039350" y="3854450"/>
          <p14:tracePt t="63981" x="9788525" y="3854450"/>
          <p14:tracePt t="63997" x="9637713" y="3879850"/>
          <p14:tracePt t="64014" x="9413875" y="4067175"/>
          <p14:tracePt t="64031" x="9288463" y="4167188"/>
          <p14:tracePt t="64048" x="9163050" y="4241800"/>
          <p14:tracePt t="64064" x="8986838" y="4367213"/>
          <p14:tracePt t="64081" x="8924925" y="4418013"/>
          <p14:tracePt t="64098" x="8899525" y="4492625"/>
          <p14:tracePt t="64114" x="8837613" y="4768850"/>
          <p14:tracePt t="64131" x="8824913" y="4905375"/>
          <p14:tracePt t="64148" x="8812213" y="5005388"/>
          <p14:tracePt t="64165" x="8812213" y="5194300"/>
          <p14:tracePt t="64181" x="8824913" y="5343525"/>
          <p14:tracePt t="64198" x="8863013" y="5494338"/>
          <p14:tracePt t="64215" x="9024938" y="5732463"/>
          <p14:tracePt t="64232" x="9124950" y="5807075"/>
          <p14:tracePt t="64248" x="9324975" y="5919788"/>
          <p14:tracePt t="64265" x="9437688" y="5969000"/>
          <p14:tracePt t="64282" x="9575800" y="6045200"/>
          <p14:tracePt t="64298" x="10039350" y="6207125"/>
          <p14:tracePt t="64315" x="10201275" y="6269038"/>
          <p14:tracePt t="64332" x="10352088" y="6294438"/>
          <p14:tracePt t="64349" x="10839450" y="6307138"/>
          <p14:tracePt t="64365" x="10977563" y="6294438"/>
          <p14:tracePt t="64382" x="11090275" y="6245225"/>
          <p14:tracePt t="64399" x="11277600" y="6081713"/>
          <p14:tracePt t="64416" x="11390313" y="5994400"/>
          <p14:tracePt t="64433" x="11528425" y="5881688"/>
          <p14:tracePt t="64449" x="11791950" y="5456238"/>
          <p14:tracePt t="64466" x="11879263" y="5243513"/>
          <p14:tracePt t="64483" x="11928475" y="5105400"/>
          <p14:tracePt t="64499" x="12004675" y="4792663"/>
          <p14:tracePt t="64516" x="12004675" y="4656138"/>
          <p14:tracePt t="64533" x="12004675" y="4530725"/>
          <p14:tracePt t="64550" x="12004675" y="4418013"/>
          <p14:tracePt t="64566" x="11991975" y="4367213"/>
          <p14:tracePt t="64583" x="11966575" y="4354513"/>
          <p14:tracePt t="64600" x="11741150" y="4279900"/>
          <p14:tracePt t="64616" x="11553825" y="4230688"/>
          <p14:tracePt t="64633" x="11415713" y="4192588"/>
          <p14:tracePt t="64649" x="11153775" y="4117975"/>
          <p14:tracePt t="64666" x="10964863" y="4079875"/>
          <p14:tracePt t="64683" x="10802938" y="4079875"/>
          <p14:tracePt t="64700" x="10564813" y="4105275"/>
          <p14:tracePt t="64716" x="10452100" y="4167188"/>
          <p14:tracePt t="64733" x="10339388" y="4217988"/>
          <p14:tracePt t="64750" x="10064750" y="4318000"/>
          <p14:tracePt t="64767" x="9988550" y="4367213"/>
          <p14:tracePt t="64783" x="9852025" y="4554538"/>
          <p14:tracePt t="64800" x="9813925" y="4705350"/>
          <p14:tracePt t="64817" x="9775825" y="4818063"/>
          <p14:tracePt t="64833" x="9713913" y="5005388"/>
          <p14:tracePt t="64850" x="9688513" y="5068888"/>
          <p14:tracePt t="64867" x="9688513" y="5143500"/>
          <p14:tracePt t="64883" x="9688513" y="5305425"/>
          <p14:tracePt t="64900" x="9701213" y="5430838"/>
          <p14:tracePt t="64917" x="9739313" y="5530850"/>
          <p14:tracePt t="64934" x="9852025" y="5681663"/>
          <p14:tracePt t="64951" x="9939338" y="5756275"/>
          <p14:tracePt t="64967" x="10075863" y="5794375"/>
          <p14:tracePt t="64984" x="10301288" y="5868988"/>
          <p14:tracePt t="65001" x="10390188" y="5894388"/>
          <p14:tracePt t="65018" x="10502900" y="5894388"/>
          <p14:tracePt t="65034" x="10890250" y="5894388"/>
          <p14:tracePt t="65051" x="11115675" y="5881688"/>
          <p14:tracePt t="65068" x="11341100" y="5832475"/>
          <p14:tracePt t="65084" x="11953875" y="5681663"/>
          <p14:tracePt t="65101" x="12091988" y="5594350"/>
          <p14:tracePt t="65273" x="11966575" y="4292600"/>
          <p14:tracePt t="65283" x="11815763" y="4279900"/>
          <p14:tracePt t="65294" x="11679238" y="4279900"/>
          <p14:tracePt t="65307" x="11566525" y="4279900"/>
          <p14:tracePt t="65323" x="11390313" y="4279900"/>
          <p14:tracePt t="65337" x="11190288" y="4279900"/>
          <p14:tracePt t="65354" x="11028363" y="4292600"/>
          <p14:tracePt t="65369" x="10890250" y="4341813"/>
          <p14:tracePt t="65386" x="10639425" y="4492625"/>
          <p14:tracePt t="65402" x="10452100" y="4592638"/>
          <p14:tracePt t="65419" x="10164763" y="4792663"/>
          <p14:tracePt t="65436" x="10088563" y="4856163"/>
          <p14:tracePt t="65453" x="10026650" y="4892675"/>
          <p14:tracePt t="65469" x="9963150" y="5005388"/>
          <p14:tracePt t="65486" x="9939338" y="5056188"/>
          <p14:tracePt t="65503" x="9926638" y="5181600"/>
          <p14:tracePt t="65520" x="9875838" y="5443538"/>
          <p14:tracePt t="65536" x="9863138" y="5568950"/>
          <p14:tracePt t="65553" x="9863138" y="5643563"/>
          <p14:tracePt t="65570" x="9863138" y="5868988"/>
          <p14:tracePt t="65586" x="9888538" y="6019800"/>
          <p14:tracePt t="65603" x="9926638" y="6157913"/>
          <p14:tracePt t="65620" x="10013950" y="6332538"/>
          <p14:tracePt t="65637" x="10101263" y="6381750"/>
          <p14:tracePt t="65653" x="10252075" y="6432550"/>
          <p14:tracePt t="65670" x="10577513" y="6470650"/>
          <p14:tracePt t="65687" x="10715625" y="6470650"/>
          <p14:tracePt t="65704" x="10864850" y="6457950"/>
          <p14:tracePt t="65720" x="11228388" y="6357938"/>
          <p14:tracePt t="65737" x="11341100" y="6232525"/>
          <p14:tracePt t="65754" x="11441113" y="6019800"/>
          <p14:tracePt t="65771" x="11528425" y="5732463"/>
          <p14:tracePt t="65787" x="11566525" y="5630863"/>
          <p14:tracePt t="65804" x="11591925" y="5507038"/>
          <p14:tracePt t="65821" x="11603038" y="5156200"/>
          <p14:tracePt t="65837" x="11603038" y="5043488"/>
          <p14:tracePt t="65854" x="11603038" y="4943475"/>
          <p14:tracePt t="65871" x="11591925" y="4768850"/>
          <p14:tracePt t="65888" x="11566525" y="4656138"/>
          <p14:tracePt t="65905" x="11515725" y="4530725"/>
          <p14:tracePt t="65921" x="11377613" y="4367213"/>
          <p14:tracePt t="65938" x="11228388" y="4318000"/>
          <p14:tracePt t="65955" x="11052175" y="4279900"/>
          <p14:tracePt t="65971" x="10815638" y="4241800"/>
          <p14:tracePt t="65988" x="10690225" y="4230688"/>
          <p14:tracePt t="66004" x="10514013" y="4230688"/>
          <p14:tracePt t="66022" x="10213975" y="4254500"/>
          <p14:tracePt t="66040" x="10101263" y="4305300"/>
          <p14:tracePt t="66056" x="9875838" y="4454525"/>
          <p14:tracePt t="66072" x="9739313" y="4518025"/>
          <p14:tracePt t="66089" x="9613900" y="4579938"/>
          <p14:tracePt t="66105" x="9501188" y="4667250"/>
          <p14:tracePt t="66122" x="9463088" y="4705350"/>
          <p14:tracePt t="66139" x="9450388" y="4743450"/>
          <p14:tracePt t="66156" x="9437688" y="4830763"/>
          <p14:tracePt t="66172" x="9437688" y="4918075"/>
          <p14:tracePt t="66189" x="9437688" y="5030788"/>
          <p14:tracePt t="66206" x="9450388" y="5330825"/>
          <p14:tracePt t="66223" x="9501188" y="5443538"/>
          <p14:tracePt t="66240" x="9588500" y="5530850"/>
          <p14:tracePt t="66256" x="9839325" y="5732463"/>
          <p14:tracePt t="66273" x="9952038" y="5832475"/>
          <p14:tracePt t="66289" x="10075863" y="5969000"/>
          <p14:tracePt t="66306" x="10539413" y="6169025"/>
          <p14:tracePt t="66323" x="10739438" y="6232525"/>
          <p14:tracePt t="66340" x="10902950" y="6257925"/>
          <p14:tracePt t="66356" x="11303000" y="6257925"/>
          <p14:tracePt t="66373" x="11503025" y="6207125"/>
          <p14:tracePt t="66390" x="11641138" y="6119813"/>
          <p14:tracePt t="66407" x="11841163" y="5907088"/>
          <p14:tracePt t="66423" x="11904663" y="5832475"/>
          <p14:tracePt t="66440" x="11966575" y="5743575"/>
          <p14:tracePt t="66457" x="12053888" y="5581650"/>
          <p14:tracePt t="66473" x="12091988" y="5443538"/>
          <p14:tracePt t="66490" x="12104688" y="5268913"/>
          <p14:tracePt t="66507" x="12091988" y="4992688"/>
          <p14:tracePt t="66524" x="12041188" y="4892675"/>
          <p14:tracePt t="66540" x="11979275" y="4792663"/>
          <p14:tracePt t="66557" x="11866563" y="4579938"/>
          <p14:tracePt t="66574" x="11815763" y="4505325"/>
          <p14:tracePt t="66590" x="11753850" y="4443413"/>
          <p14:tracePt t="66607" x="11528425" y="4367213"/>
          <p14:tracePt t="66624" x="11403013" y="4354513"/>
          <p14:tracePt t="66641" x="11303000" y="4354513"/>
          <p14:tracePt t="66657" x="11141075" y="4367213"/>
          <p14:tracePt t="66674" x="11064875" y="4405313"/>
          <p14:tracePt t="66691" x="10815638" y="4543425"/>
          <p14:tracePt t="66707" x="10664825" y="4605338"/>
          <p14:tracePt t="66725" x="10539413" y="4679950"/>
          <p14:tracePt t="66741" x="10390188" y="4768850"/>
          <p14:tracePt t="66758" x="10339388" y="4805363"/>
          <p14:tracePt t="66776" x="10277475" y="4830763"/>
          <p14:tracePt t="66793" x="10152063" y="4943475"/>
          <p14:tracePt t="66810" x="10075863" y="5043488"/>
          <p14:tracePt t="66825" x="9988550" y="5143500"/>
          <p14:tracePt t="66842" x="9888538" y="5407025"/>
          <p14:tracePt t="66858" x="9875838" y="5494338"/>
          <p14:tracePt t="66875" x="9863138" y="5556250"/>
          <p14:tracePt t="66892" x="9863138" y="5694363"/>
          <p14:tracePt t="66909" x="9875838" y="5807075"/>
          <p14:tracePt t="66925" x="9926638" y="5919788"/>
          <p14:tracePt t="66942" x="10088563" y="6132513"/>
          <p14:tracePt t="66959" x="10164763" y="6194425"/>
          <p14:tracePt t="66976" x="10239375" y="6232525"/>
          <p14:tracePt t="66992" x="10401300" y="6269038"/>
          <p14:tracePt t="67009" x="10564813" y="6294438"/>
          <p14:tracePt t="67026" x="10802938" y="6307138"/>
          <p14:tracePt t="67043" x="11115675" y="6307138"/>
          <p14:tracePt t="67059" x="11315700" y="6307138"/>
          <p14:tracePt t="67076" x="11579225" y="6245225"/>
          <p14:tracePt t="67093" x="11853863" y="6056313"/>
          <p14:tracePt t="67109" x="11928475" y="5919788"/>
          <p14:tracePt t="67126" x="12004675" y="5794375"/>
          <p14:tracePt t="67143" x="12091988" y="5594350"/>
          <p14:tracePt t="67160" x="12104688" y="5494338"/>
          <p14:tracePt t="67176" x="12117388" y="5356225"/>
          <p14:tracePt t="67193" x="12104688" y="5068888"/>
          <p14:tracePt t="67210" x="12066588" y="4956175"/>
          <p14:tracePt t="67226" x="12041188" y="4868863"/>
          <p14:tracePt t="67243" x="11941175" y="4679950"/>
          <p14:tracePt t="67260" x="11866563" y="4554538"/>
          <p14:tracePt t="67277" x="11603038" y="4330700"/>
          <p14:tracePt t="67293" x="11466513" y="4279900"/>
          <p14:tracePt t="67310" x="11377613" y="4267200"/>
          <p14:tracePt t="67326" x="11215688" y="4267200"/>
          <p14:tracePt t="67343" x="11102975" y="4267200"/>
          <p14:tracePt t="67360" x="10928350" y="4267200"/>
          <p14:tracePt t="67377" x="10664825" y="4292600"/>
          <p14:tracePt t="67394" x="10577513" y="4341813"/>
          <p14:tracePt t="67410" x="10477500" y="4392613"/>
          <p14:tracePt t="67427" x="10288588" y="4518025"/>
          <p14:tracePt t="67444" x="10139363" y="4567238"/>
          <p14:tracePt t="67460" x="10026650" y="4618038"/>
          <p14:tracePt t="67477" x="9875838" y="4730750"/>
          <p14:tracePt t="67494" x="9826625" y="4768850"/>
          <p14:tracePt t="67511" x="9813925" y="4792663"/>
          <p14:tracePt t="67527" x="9763125" y="4905375"/>
          <p14:tracePt t="67544" x="9763125" y="5030788"/>
          <p14:tracePt t="67561" x="9763125" y="5156200"/>
          <p14:tracePt t="67578" x="9763125" y="5356225"/>
          <p14:tracePt t="67594" x="9763125" y="5430838"/>
          <p14:tracePt t="67611" x="9763125" y="5518150"/>
          <p14:tracePt t="67628" x="9801225" y="5694363"/>
          <p14:tracePt t="67645" x="9826625" y="5756275"/>
          <p14:tracePt t="67662" x="9863138" y="5843588"/>
          <p14:tracePt t="67678" x="10026650" y="5932488"/>
          <p14:tracePt t="67695" x="10152063" y="5981700"/>
          <p14:tracePt t="67711" x="10252075" y="5994400"/>
          <p14:tracePt t="67728" x="10414000" y="6032500"/>
          <p14:tracePt t="67745" x="10490200" y="6032500"/>
          <p14:tracePt t="67762" x="10626725" y="6045200"/>
          <p14:tracePt t="67779" x="10939463" y="6045200"/>
          <p14:tracePt t="67795" x="11041063" y="6045200"/>
          <p14:tracePt t="67812" x="11177588" y="5969000"/>
          <p14:tracePt t="67829" x="11241088" y="5894388"/>
          <p14:tracePt t="67845" x="11303000" y="5781675"/>
          <p14:tracePt t="67862" x="11390313" y="5707063"/>
          <p14:tracePt t="67879" x="11591925" y="5530850"/>
          <p14:tracePt t="67896" x="11679238" y="5456238"/>
          <p14:tracePt t="67912" x="11791950" y="5194300"/>
          <p14:tracePt t="67929" x="11791950" y="5030788"/>
          <p14:tracePt t="67946" x="11791950" y="4892675"/>
          <p14:tracePt t="67962" x="11779250" y="4692650"/>
          <p14:tracePt t="67979" x="11753850" y="4579938"/>
          <p14:tracePt t="67996" x="11715750" y="4443413"/>
          <p14:tracePt t="68013" x="11579225" y="4217988"/>
          <p14:tracePt t="68030" x="11466513" y="4154488"/>
          <p14:tracePt t="68046" x="11390313" y="4129088"/>
          <p14:tracePt t="68063" x="11253788" y="4117975"/>
          <p14:tracePt t="68080" x="11202988" y="4117975"/>
          <p14:tracePt t="68097" x="11141075" y="4105275"/>
          <p14:tracePt t="68113" x="10915650" y="4079875"/>
          <p14:tracePt t="68130" x="10828338" y="4067175"/>
          <p14:tracePt t="68146" x="10739438" y="4067175"/>
          <p14:tracePt t="68163" x="10652125" y="4067175"/>
          <p14:tracePt t="68180" x="10639425" y="4067175"/>
          <p14:tracePt t="68197" x="10626725" y="4067175"/>
          <p14:tracePt t="68213" x="10577513" y="4067175"/>
          <p14:tracePt t="68230" x="10564813" y="4067175"/>
          <p14:tracePt t="68247" x="10526713" y="4067175"/>
          <p14:tracePt t="68264" x="10439400" y="4105275"/>
          <p14:tracePt t="68280" x="10377488" y="4105275"/>
          <p14:tracePt t="68297" x="10313988" y="4141788"/>
          <p14:tracePt t="68314" x="10213975" y="4217988"/>
          <p14:tracePt t="68331" x="10177463" y="4254500"/>
          <p14:tracePt t="68347" x="10152063" y="4305300"/>
          <p14:tracePt t="68364" x="10101263" y="4354513"/>
          <p14:tracePt t="68381" x="10088563" y="4392613"/>
          <p14:tracePt t="68397" x="10064750" y="4405313"/>
          <p14:tracePt t="68414" x="10052050" y="4467225"/>
          <p14:tracePt t="68431" x="10052050" y="4505325"/>
          <p14:tracePt t="68448" x="10039350" y="4692650"/>
          <p14:tracePt t="68464" x="10039350" y="4805363"/>
          <p14:tracePt t="68481" x="10039350" y="4892675"/>
          <p14:tracePt t="68498" x="10039350" y="5005388"/>
          <p14:tracePt t="68515" x="10039350" y="5043488"/>
          <p14:tracePt t="68531" x="10039350" y="5092700"/>
          <p14:tracePt t="68548" x="10039350" y="5168900"/>
          <p14:tracePt t="68565" x="10039350" y="5205413"/>
          <p14:tracePt t="68582" x="10039350" y="5230813"/>
          <p14:tracePt t="68598" x="10064750" y="5294313"/>
          <p14:tracePt t="68615" x="10064750" y="5305425"/>
          <p14:tracePt t="68632" x="10088563" y="5330825"/>
          <p14:tracePt t="68648" x="10113963" y="5356225"/>
          <p14:tracePt t="68665" x="10126663" y="5368925"/>
          <p14:tracePt t="68682" x="10152063" y="5381625"/>
          <p14:tracePt t="68698" x="10288588" y="5381625"/>
          <p14:tracePt t="68715" x="10390188" y="5381625"/>
          <p14:tracePt t="68732" x="10490200" y="5381625"/>
          <p14:tracePt t="68749" x="10839450" y="5368925"/>
          <p14:tracePt t="68766" x="11115675" y="5356225"/>
          <p14:tracePt t="68782" x="11290300" y="5330825"/>
          <p14:tracePt t="68799" x="11566525" y="5218113"/>
          <p14:tracePt t="68816" x="11728450" y="5092700"/>
          <p14:tracePt t="68833" x="11879263" y="4981575"/>
          <p14:tracePt t="68849" x="12004675" y="4805363"/>
          <p14:tracePt t="68866" x="12041188" y="4768850"/>
          <p14:tracePt t="68883" x="12066588" y="4705350"/>
          <p14:tracePt t="68899" x="12079288" y="4554538"/>
          <p14:tracePt t="68916" x="12079288" y="4418013"/>
          <p14:tracePt t="68933" x="12053888" y="4292600"/>
          <p14:tracePt t="68950" x="11941175" y="4092575"/>
          <p14:tracePt t="68966" x="11828463" y="4005263"/>
          <p14:tracePt t="68983" x="11715750" y="3954463"/>
          <p14:tracePt t="69000" x="11528425" y="3867150"/>
          <p14:tracePt t="69017" x="11453813" y="3829050"/>
          <p14:tracePt t="69033" x="11253788" y="3803650"/>
          <p14:tracePt t="69050" x="11102975" y="3803650"/>
          <p14:tracePt t="69067" x="10952163" y="3816350"/>
          <p14:tracePt t="69084" x="10726738" y="3892550"/>
          <p14:tracePt t="69100" x="10577513" y="3941763"/>
          <p14:tracePt t="69117" x="10401300" y="3979863"/>
          <p14:tracePt t="69134" x="10239375" y="4005263"/>
          <p14:tracePt t="69151" x="10026650" y="4092575"/>
          <p14:tracePt t="69167" x="9952038" y="4154488"/>
          <p14:tracePt t="69184" x="9788525" y="4305300"/>
          <p14:tracePt t="69201" x="9713913" y="4379913"/>
          <p14:tracePt t="69217" x="9637713" y="4454525"/>
          <p14:tracePt t="69234" x="9550400" y="4567238"/>
          <p14:tracePt t="69251" x="9525000" y="4592638"/>
          <p14:tracePt t="69268" x="9513888" y="4630738"/>
          <p14:tracePt t="69284" x="9488488" y="4730750"/>
          <p14:tracePt t="69301" x="9475788" y="4818063"/>
          <p14:tracePt t="69318" x="9475788" y="4930775"/>
          <p14:tracePt t="69334" x="9475788" y="5168900"/>
          <p14:tracePt t="69351" x="9475788" y="5230813"/>
          <p14:tracePt t="69368" x="9475788" y="5294313"/>
          <p14:tracePt t="69385" x="9475788" y="5394325"/>
          <p14:tracePt t="69402" x="9488488" y="5443538"/>
          <p14:tracePt t="69419" x="9525000" y="5507038"/>
          <p14:tracePt t="69435" x="9637713" y="5656263"/>
          <p14:tracePt t="69452" x="9701213" y="5719763"/>
          <p14:tracePt t="69469" x="9750425" y="5756275"/>
          <p14:tracePt t="69485" x="9826625" y="5794375"/>
          <p14:tracePt t="69502" x="9863138" y="5794375"/>
          <p14:tracePt t="69519" x="9901238" y="5807075"/>
          <p14:tracePt t="69535" x="10001250" y="5807075"/>
          <p14:tracePt t="69552" x="10126663" y="5807075"/>
          <p14:tracePt t="69569" x="10213975" y="5807075"/>
          <p14:tracePt t="69586" x="10352088" y="5819775"/>
          <p14:tracePt t="69602" x="10401300" y="5819775"/>
          <p14:tracePt t="69619" x="10452100" y="5819775"/>
          <p14:tracePt t="69636" x="10552113" y="5819775"/>
          <p14:tracePt t="69653" x="10652125" y="5819775"/>
          <p14:tracePt t="69669" x="10752138" y="5794375"/>
          <p14:tracePt t="69686" x="10890250" y="5743575"/>
          <p14:tracePt t="69703" x="10915650" y="5719763"/>
          <p14:tracePt t="69720" x="10939463" y="5694363"/>
          <p14:tracePt t="69743" x="10939463" y="5681663"/>
          <p14:tracePt t="69768" x="10939463" y="5668963"/>
          <p14:tracePt t="72511" x="10939463" y="5656263"/>
          <p14:tracePt t="72523" x="10952163" y="5643563"/>
          <p14:tracePt t="72536" x="11002963" y="5581650"/>
          <p14:tracePt t="72552" x="11077575" y="5507038"/>
          <p14:tracePt t="72564" x="11153775" y="5418138"/>
          <p14:tracePt t="72581" x="11215688" y="5305425"/>
          <p14:tracePt t="72597" x="11277600" y="5205413"/>
          <p14:tracePt t="72614" x="11315700" y="5043488"/>
          <p14:tracePt t="72631" x="11315700" y="4956175"/>
          <p14:tracePt t="72648" x="11315700" y="4843463"/>
          <p14:tracePt t="72664" x="11290300" y="4467225"/>
          <p14:tracePt t="72681" x="11228388" y="4318000"/>
          <p14:tracePt t="72698" x="11077575" y="4105275"/>
          <p14:tracePt t="72715" x="11015663" y="4005263"/>
          <p14:tracePt t="72731" x="10939463" y="3905250"/>
          <p14:tracePt t="72748" x="10815638" y="3716338"/>
          <p14:tracePt t="72765" x="10726738" y="3667125"/>
          <p14:tracePt t="72781" x="10590213" y="3641725"/>
          <p14:tracePt t="72798" x="10301288" y="3629025"/>
          <p14:tracePt t="72815" x="10177463" y="3641725"/>
          <p14:tracePt t="72834" x="10052050" y="3679825"/>
          <p14:tracePt t="72850" x="9675813" y="3779838"/>
          <p14:tracePt t="72866" x="9537700" y="3829050"/>
          <p14:tracePt t="72883" x="9450388" y="3879850"/>
          <p14:tracePt t="72899" x="9312275" y="3979863"/>
          <p14:tracePt t="72916" x="9275763" y="4017963"/>
          <p14:tracePt t="72933" x="9212263" y="4067175"/>
          <p14:tracePt t="72949" x="9099550" y="4167188"/>
          <p14:tracePt t="72966" x="9075738" y="4217988"/>
          <p14:tracePt t="72983" x="9050338" y="4318000"/>
          <p14:tracePt t="73000" x="9050338" y="4554538"/>
          <p14:tracePt t="73016" x="9050338" y="4656138"/>
          <p14:tracePt t="73033" x="9050338" y="4743450"/>
          <p14:tracePt t="73050" x="9088438" y="4905375"/>
          <p14:tracePt t="73067" x="9137650" y="5005388"/>
          <p14:tracePt t="73083" x="9188450" y="5143500"/>
          <p14:tracePt t="73099" x="9312275" y="5356225"/>
          <p14:tracePt t="73116" x="9375775" y="5418138"/>
          <p14:tracePt t="73133" x="9463088" y="5468938"/>
          <p14:tracePt t="73150" x="9788525" y="5543550"/>
          <p14:tracePt t="73166" x="9939338" y="5568950"/>
          <p14:tracePt t="73183" x="10052050" y="5581650"/>
          <p14:tracePt t="73200" x="10464800" y="5619750"/>
          <p14:tracePt t="73217" x="10664825" y="5619750"/>
          <p14:tracePt t="73233" x="10815638" y="5619750"/>
          <p14:tracePt t="73250" x="11128375" y="5619750"/>
          <p14:tracePt t="73267" x="11341100" y="5607050"/>
          <p14:tracePt t="73283" x="11579225" y="5581650"/>
          <p14:tracePt t="73300" x="11653838" y="5556250"/>
          <p14:tracePt t="73317" x="11691938" y="5556250"/>
          <p14:tracePt t="73333" x="11753850" y="5481638"/>
          <p14:tracePt t="73350" x="11779250" y="5407025"/>
          <p14:tracePt t="73367" x="11791950" y="5305425"/>
          <p14:tracePt t="73384" x="11828463" y="5081588"/>
          <p14:tracePt t="73401" x="11828463" y="5018088"/>
          <p14:tracePt t="73417" x="11828463" y="4930775"/>
          <p14:tracePt t="73434" x="11815763" y="4768850"/>
          <p14:tracePt t="73451" x="11791950" y="4656138"/>
          <p14:tracePt t="73467" x="11753850" y="4518025"/>
          <p14:tracePt t="73484" x="11653838" y="4305300"/>
          <p14:tracePt t="73501" x="11591925" y="4230688"/>
          <p14:tracePt t="73518" x="11503025" y="4179888"/>
          <p14:tracePt t="73534" x="11153775" y="4079875"/>
          <p14:tracePt t="73551" x="11041063" y="4041775"/>
          <p14:tracePt t="73568" x="10915650" y="4005263"/>
          <p14:tracePt t="73585" x="10590213" y="3967163"/>
          <p14:tracePt t="73601" x="10414000" y="3941763"/>
          <p14:tracePt t="73618" x="10264775" y="3892550"/>
          <p14:tracePt t="73635" x="10064750" y="3854450"/>
          <p14:tracePt t="73652" x="9901238" y="3854450"/>
          <p14:tracePt t="73668" x="9713913" y="3879850"/>
          <p14:tracePt t="73685" x="9450388" y="3967163"/>
          <p14:tracePt t="73702" x="9363075" y="4005263"/>
          <p14:tracePt t="73719" x="9288463" y="4054475"/>
          <p14:tracePt t="73735" x="9099550" y="4154488"/>
          <p14:tracePt t="73752" x="9024938" y="4205288"/>
          <p14:tracePt t="73769" x="8950325" y="4279900"/>
          <p14:tracePt t="73785" x="8850313" y="4554538"/>
          <p14:tracePt t="73802" x="8824913" y="4692650"/>
          <p14:tracePt t="73819" x="8812213" y="4792663"/>
          <p14:tracePt t="73836" x="8799513" y="4956175"/>
          <p14:tracePt t="73852" x="8799513" y="5105400"/>
          <p14:tracePt t="73869" x="8863013" y="5456238"/>
          <p14:tracePt t="73886" x="8924925" y="5556250"/>
          <p14:tracePt t="73903" x="9024938" y="5656263"/>
          <p14:tracePt t="73919" x="9099550" y="5743575"/>
          <p14:tracePt t="73936" x="9250363" y="5919788"/>
          <p14:tracePt t="73953" x="9312275" y="5994400"/>
          <p14:tracePt t="73970" x="9463088" y="6081713"/>
          <p14:tracePt t="73986" x="9613900" y="6094413"/>
          <p14:tracePt t="74003" x="9763125" y="6094413"/>
          <p14:tracePt t="74020" x="10001250" y="6081713"/>
          <p14:tracePt t="74036" x="10101263" y="6045200"/>
          <p14:tracePt t="74053" x="10239375" y="5994400"/>
          <p14:tracePt t="74070" x="10577513" y="5907088"/>
          <p14:tracePt t="74087" x="10690225" y="5868988"/>
          <p14:tracePt t="74103" x="10777538" y="5819775"/>
          <p14:tracePt t="74120" x="10952163" y="5743575"/>
          <p14:tracePt t="74137" x="11064875" y="5694363"/>
          <p14:tracePt t="74154" x="11141075" y="5656263"/>
          <p14:tracePt t="74170" x="11277600" y="5543550"/>
          <p14:tracePt t="74187" x="11328400" y="5456238"/>
          <p14:tracePt t="74204" x="11366500" y="5318125"/>
          <p14:tracePt t="74220" x="11428413" y="5092700"/>
          <p14:tracePt t="74237" x="11453813" y="5005388"/>
          <p14:tracePt t="74254" x="11466513" y="4943475"/>
          <p14:tracePt t="74271" x="11466513" y="4792663"/>
          <p14:tracePt t="74287" x="11466513" y="4656138"/>
          <p14:tracePt t="74304" x="11441113" y="4530725"/>
          <p14:tracePt t="74321" x="11366500" y="4330700"/>
          <p14:tracePt t="74338" x="11303000" y="4254500"/>
          <p14:tracePt t="74354" x="11202988" y="4179888"/>
          <p14:tracePt t="74371" x="11041063" y="4029075"/>
          <p14:tracePt t="74388" x="10952163" y="3954463"/>
          <p14:tracePt t="74404" x="10877550" y="3879850"/>
          <p14:tracePt t="74421" x="10702925" y="3754438"/>
          <p14:tracePt t="74438" x="10526713" y="3729038"/>
          <p14:tracePt t="74455" x="10390188" y="3716338"/>
          <p14:tracePt t="74472" x="10152063" y="3741738"/>
          <p14:tracePt t="74488" x="10013950" y="3816350"/>
          <p14:tracePt t="74505" x="9613900" y="3967163"/>
          <p14:tracePt t="74522" x="9488488" y="4041775"/>
          <p14:tracePt t="74538" x="9401175" y="4092575"/>
          <p14:tracePt t="74555" x="9263063" y="4179888"/>
          <p14:tracePt t="74572" x="9237663" y="4205288"/>
          <p14:tracePt t="74589" x="9188450" y="4254500"/>
          <p14:tracePt t="74605" x="9099550" y="4367213"/>
          <p14:tracePt t="74622" x="9063038" y="4492625"/>
          <p14:tracePt t="74639" x="9037638" y="4630738"/>
          <p14:tracePt t="74656" x="8963025" y="4818063"/>
          <p14:tracePt t="74672" x="8937625" y="4905375"/>
          <p14:tracePt t="74689" x="8912225" y="4981575"/>
          <p14:tracePt t="74706" x="8886825" y="5256213"/>
          <p14:tracePt t="74722" x="8886825" y="5407025"/>
          <p14:tracePt t="74739" x="8886825" y="5507038"/>
          <p14:tracePt t="74756" x="8950325" y="5630863"/>
          <p14:tracePt t="74773" x="9024938" y="5681663"/>
          <p14:tracePt t="74789" x="9099550" y="5732463"/>
          <p14:tracePt t="74806" x="9237663" y="5807075"/>
          <p14:tracePt t="74823" x="9324975" y="5843588"/>
          <p14:tracePt t="74840" x="9463088" y="5894388"/>
          <p14:tracePt t="74856" x="9775825" y="6007100"/>
          <p14:tracePt t="74873" x="9875838" y="6056313"/>
          <p14:tracePt t="74890" x="9963150" y="6081713"/>
          <p14:tracePt t="74907" x="10152063" y="6081713"/>
          <p14:tracePt t="74923" x="10288588" y="6081713"/>
          <p14:tracePt t="74940" x="10439400" y="6056313"/>
          <p14:tracePt t="74956" x="10614025" y="5969000"/>
          <p14:tracePt t="74973" x="10677525" y="5919788"/>
          <p14:tracePt t="74990" x="10739438" y="5856288"/>
          <p14:tracePt t="75007" x="10877550" y="5732463"/>
          <p14:tracePt t="75024" x="10952163" y="5681663"/>
          <p14:tracePt t="75040" x="11028363" y="5619750"/>
          <p14:tracePt t="75057" x="11190288" y="5418138"/>
          <p14:tracePt t="75074" x="11241088" y="5318125"/>
          <p14:tracePt t="75090" x="11290300" y="5205413"/>
          <p14:tracePt t="75107" x="11353800" y="5043488"/>
          <p14:tracePt t="75124" x="11377613" y="4992688"/>
          <p14:tracePt t="75141" x="11428413" y="4792663"/>
          <p14:tracePt t="75158" x="11428413" y="4679950"/>
          <p14:tracePt t="75174" x="11441113" y="4567238"/>
          <p14:tracePt t="75191" x="11441113" y="4418013"/>
          <p14:tracePt t="75208" x="11441113" y="4354513"/>
          <p14:tracePt t="75224" x="11441113" y="4318000"/>
          <p14:tracePt t="75241" x="11441113" y="4241800"/>
          <p14:tracePt t="75258" x="11441113" y="4205288"/>
          <p14:tracePt t="75275" x="11415713" y="4154488"/>
          <p14:tracePt t="75291" x="11328400" y="4005263"/>
          <p14:tracePt t="75308" x="11253788" y="3954463"/>
          <p14:tracePt t="75325" x="11177588" y="3905250"/>
          <p14:tracePt t="75342" x="11028363" y="3816350"/>
          <p14:tracePt t="75358" x="10990263" y="3779838"/>
          <p14:tracePt t="75375" x="10928350" y="3754438"/>
          <p14:tracePt t="75392" x="10752138" y="3716338"/>
          <p14:tracePt t="75409" x="10564813" y="3692525"/>
          <p14:tracePt t="75425" x="10414000" y="3692525"/>
          <p14:tracePt t="75442" x="10201275" y="3692525"/>
          <p14:tracePt t="75459" x="10101263" y="3703638"/>
          <p14:tracePt t="75475" x="9913938" y="3716338"/>
          <p14:tracePt t="75492" x="9613900" y="3803650"/>
          <p14:tracePt t="75509" x="9513888" y="3841750"/>
          <p14:tracePt t="75525" x="9437688" y="3879850"/>
          <p14:tracePt t="75542" x="9324975" y="3992563"/>
          <p14:tracePt t="75559" x="9275763" y="4054475"/>
          <p14:tracePt t="75576" x="9237663" y="4129088"/>
          <p14:tracePt t="75593" x="9163050" y="4241800"/>
          <p14:tracePt t="75609" x="9163050" y="4279900"/>
          <p14:tracePt t="75626" x="9137650" y="4318000"/>
          <p14:tracePt t="75643" x="9124950" y="4418013"/>
          <p14:tracePt t="75660" x="9124950" y="4479925"/>
          <p14:tracePt t="75676" x="9124950" y="4579938"/>
          <p14:tracePt t="75693" x="9124950" y="4805363"/>
          <p14:tracePt t="75710" x="9124950" y="4879975"/>
          <p14:tracePt t="75726" x="9124950" y="4930775"/>
          <p14:tracePt t="75743" x="9163050" y="5018088"/>
          <p14:tracePt t="75760" x="9199563" y="5056188"/>
          <p14:tracePt t="75777" x="9250363" y="5130800"/>
          <p14:tracePt t="75793" x="9288463" y="5181600"/>
          <p14:tracePt t="75810" x="9312275" y="5243513"/>
          <p14:tracePt t="75827" x="9375775" y="5330825"/>
          <p14:tracePt t="75844" x="9413875" y="5356225"/>
          <p14:tracePt t="75860" x="9488488" y="5381625"/>
          <p14:tracePt t="75877" x="9726613" y="5430838"/>
          <p14:tracePt t="75894" x="9826625" y="5456238"/>
          <p14:tracePt t="75910" x="9901238" y="5481638"/>
          <p14:tracePt t="75927" x="10039350" y="5518150"/>
          <p14:tracePt t="75944" x="10126663" y="5530850"/>
          <p14:tracePt t="75961" x="10264775" y="5556250"/>
          <p14:tracePt t="75977" x="10490200" y="5568950"/>
          <p14:tracePt t="75994" x="10539413" y="5581650"/>
          <p14:tracePt t="76011" x="10590213" y="5581650"/>
          <p14:tracePt t="76028" x="10677525" y="5581650"/>
          <p14:tracePt t="76044" x="10726738" y="5581650"/>
          <p14:tracePt t="76061" x="10777538" y="5581650"/>
          <p14:tracePt t="76078" x="10952163" y="5581650"/>
          <p14:tracePt t="76094" x="11002963" y="5581650"/>
          <p14:tracePt t="76111" x="11064875" y="5581650"/>
          <p14:tracePt t="76128" x="11141075" y="5568950"/>
          <p14:tracePt t="76145" x="11164888" y="5556250"/>
          <p14:tracePt t="76161" x="11190288" y="5543550"/>
          <p14:tracePt t="76178" x="11228388" y="5530850"/>
          <p14:tracePt t="76195" x="11241088" y="5518150"/>
          <p14:tracePt t="76212" x="11266488" y="5507038"/>
          <p14:tracePt t="76228" x="11277600" y="5456238"/>
          <p14:tracePt t="76245" x="11303000" y="5430838"/>
          <p14:tracePt t="76262" x="11353800" y="5356225"/>
          <p14:tracePt t="76279" x="11366500" y="5305425"/>
          <p14:tracePt t="76295" x="11390313" y="5268913"/>
          <p14:tracePt t="76312" x="11390313" y="5230813"/>
          <p14:tracePt t="76329" x="11377613" y="5156200"/>
          <p14:tracePt t="76345" x="11341100" y="5081588"/>
          <p14:tracePt t="76362" x="11253788" y="4830763"/>
          <p14:tracePt t="76379" x="11215688" y="4730750"/>
          <p14:tracePt t="76396" x="11177588" y="4643438"/>
          <p14:tracePt t="76412" x="11115675" y="4530725"/>
          <p14:tracePt t="76429" x="11077575" y="4454525"/>
          <p14:tracePt t="76446" x="11028363" y="4379913"/>
          <p14:tracePt t="76462" x="10877550" y="4179888"/>
          <p14:tracePt t="76479" x="10777538" y="4079875"/>
          <p14:tracePt t="76496" x="10664825" y="4017963"/>
          <p14:tracePt t="76513" x="10514013" y="3905250"/>
          <p14:tracePt t="76530" x="10464800" y="3867150"/>
          <p14:tracePt t="76546" x="10426700" y="3829050"/>
          <p14:tracePt t="76563" x="10339388" y="3767138"/>
          <p14:tracePt t="76580" x="10277475" y="3741738"/>
          <p14:tracePt t="76596" x="10201275" y="3729038"/>
          <p14:tracePt t="76613" x="9975850" y="3729038"/>
          <p14:tracePt t="76630" x="9875838" y="3754438"/>
          <p14:tracePt t="76647" x="9801225" y="3767138"/>
          <p14:tracePt t="76663" x="9688513" y="3841750"/>
          <p14:tracePt t="76680" x="9613900" y="3879850"/>
          <p14:tracePt t="76697" x="9501188" y="3941763"/>
          <p14:tracePt t="76714" x="9250363" y="4141788"/>
          <p14:tracePt t="76730" x="9175750" y="4279900"/>
          <p14:tracePt t="76747" x="9088438" y="4405313"/>
          <p14:tracePt t="76764" x="9012238" y="4567238"/>
          <p14:tracePt t="76781" x="8986838" y="4630738"/>
          <p14:tracePt t="76797" x="8975725" y="4705350"/>
          <p14:tracePt t="76814" x="8963025" y="4930775"/>
          <p14:tracePt t="76831" x="8963025" y="5043488"/>
          <p14:tracePt t="76847" x="8963025" y="5143500"/>
          <p14:tracePt t="76864" x="8963025" y="5268913"/>
          <p14:tracePt t="76881" x="8963025" y="5305425"/>
          <p14:tracePt t="76898" x="8963025" y="5356225"/>
          <p14:tracePt t="76914" x="8986838" y="5418138"/>
          <p14:tracePt t="76931" x="9012238" y="5468938"/>
          <p14:tracePt t="76948" x="9188450" y="5594350"/>
          <p14:tracePt t="76965" x="9312275" y="5643563"/>
          <p14:tracePt t="76981" x="9413875" y="5707063"/>
          <p14:tracePt t="76998" x="9575800" y="5781675"/>
          <p14:tracePt t="77015" x="9675813" y="5807075"/>
          <p14:tracePt t="77032" x="9863138" y="5819775"/>
          <p14:tracePt t="77048" x="10177463" y="5819775"/>
          <p14:tracePt t="77065" x="10277475" y="5819775"/>
          <p14:tracePt t="77082" x="10377488" y="5819775"/>
          <p14:tracePt t="77099" x="10652125" y="5756275"/>
          <p14:tracePt t="77115" x="10828338" y="5707063"/>
          <p14:tracePt t="77132" x="10928350" y="5630863"/>
          <p14:tracePt t="77149" x="11115675" y="5494338"/>
          <p14:tracePt t="77165" x="11190288" y="5443538"/>
          <p14:tracePt t="77182" x="11266488" y="5407025"/>
          <p14:tracePt t="77199" x="11466513" y="5343525"/>
          <p14:tracePt t="77216" x="11528425" y="5305425"/>
          <p14:tracePt t="77232" x="11603038" y="5281613"/>
          <p14:tracePt t="77249" x="11679238" y="5243513"/>
          <p14:tracePt t="77266" x="11703050" y="5218113"/>
          <p14:tracePt t="77283" x="11715750" y="5205413"/>
          <p14:tracePt t="77299" x="11741150" y="5194300"/>
          <p14:tracePt t="77316" x="11741150" y="5168900"/>
          <p14:tracePt t="77335" x="11741150" y="5156200"/>
          <p14:tracePt t="77349" x="11753850" y="5156200"/>
          <p14:tracePt t="77366" x="11753850" y="5143500"/>
          <p14:tracePt t="77383" x="11753850" y="5130800"/>
          <p14:tracePt t="77400" x="11753850" y="5118100"/>
          <p14:tracePt t="77416" x="11753850" y="5092700"/>
          <p14:tracePt t="77433" x="11753850" y="5056188"/>
          <p14:tracePt t="77450" x="11753850" y="4992688"/>
          <p14:tracePt t="77467" x="11753850" y="4968875"/>
          <p14:tracePt t="77483" x="11753850" y="4956175"/>
          <p14:tracePt t="77500" x="11753850" y="4918075"/>
          <p14:tracePt t="77517" x="11753850" y="4905375"/>
          <p14:tracePt t="77534" x="11728450" y="4868863"/>
          <p14:tracePt t="77550" x="11715750" y="4856163"/>
          <p14:tracePt t="77567" x="11703050" y="4830763"/>
          <p14:tracePt t="77584" x="11653838" y="4768850"/>
          <p14:tracePt t="77600" x="11641138" y="4730750"/>
          <p14:tracePt t="77617" x="11615738" y="4705350"/>
          <p14:tracePt t="77634" x="11591925" y="4656138"/>
          <p14:tracePt t="77651" x="11566525" y="4643438"/>
          <p14:tracePt t="77667" x="11553825" y="4630738"/>
          <p14:tracePt t="77684" x="11541125" y="4618038"/>
          <p14:tracePt t="77701" x="11528425" y="4605338"/>
          <p14:tracePt t="81650" x="11503025" y="4605338"/>
          <p14:tracePt t="81662" x="11415713" y="4618038"/>
          <p14:tracePt t="81675" x="11315700" y="4656138"/>
          <p14:tracePt t="81687" x="11241088" y="4692650"/>
          <p14:tracePt t="81700" x="11190288" y="4705350"/>
          <p14:tracePt t="81717" x="11141075" y="4730750"/>
          <p14:tracePt t="81734" x="11077575" y="4756150"/>
          <p14:tracePt t="81750" x="10877550" y="4792663"/>
          <p14:tracePt t="81767" x="10802938" y="4805363"/>
          <p14:tracePt t="81784" x="10739438" y="4818063"/>
          <p14:tracePt t="81800" x="10677525" y="4830763"/>
          <p14:tracePt t="81817" x="10664825" y="4830763"/>
          <p14:tracePt t="81834" x="10639425" y="4843463"/>
          <p14:tracePt t="81851" x="10614025" y="4856163"/>
          <p14:tracePt t="81867" x="10602913" y="4856163"/>
          <p14:tracePt t="81884" x="10590213" y="4856163"/>
          <p14:tracePt t="82111" x="10602913" y="4856163"/>
          <p14:tracePt t="82124" x="10614025" y="4856163"/>
          <p14:tracePt t="82137" x="10639425" y="4856163"/>
          <p14:tracePt t="82153" x="10690225" y="4868863"/>
          <p14:tracePt t="82170" x="10764838" y="4892675"/>
          <p14:tracePt t="82185" x="10815638" y="4918075"/>
          <p14:tracePt t="82202" x="10890250" y="4981575"/>
          <p14:tracePt t="82219" x="10928350" y="5018088"/>
          <p14:tracePt t="82235" x="10952163" y="5068888"/>
          <p14:tracePt t="82252" x="10990263" y="5118100"/>
          <p14:tracePt t="82269" x="11015663" y="5143500"/>
          <p14:tracePt t="82286" x="11015663" y="5156200"/>
          <p14:tracePt t="82302" x="11015663" y="5168900"/>
          <p14:tracePt t="82333" x="11002963" y="5168900"/>
          <p14:tracePt t="82346" x="10990263" y="5168900"/>
          <p14:tracePt t="82359" x="10964863" y="5168900"/>
          <p14:tracePt t="82371" x="10915650" y="5168900"/>
          <p14:tracePt t="82386" x="10790238" y="5168900"/>
          <p14:tracePt t="82403" x="10652125" y="5181600"/>
          <p14:tracePt t="82420" x="10552113" y="5205413"/>
          <p14:tracePt t="82436" x="10226675" y="5205413"/>
          <p14:tracePt t="82453" x="9975850" y="5205413"/>
          <p14:tracePt t="82470" x="9826625" y="5205413"/>
          <p14:tracePt t="82486" x="9675813" y="5181600"/>
          <p14:tracePt t="82503" x="9637713" y="5168900"/>
          <p14:tracePt t="82520" x="9601200" y="5156200"/>
          <p14:tracePt t="82536" x="9588500" y="5156200"/>
          <p14:tracePt t="82553" x="9575800" y="5156200"/>
          <p14:tracePt t="82572" x="9563100" y="5156200"/>
          <p14:tracePt t="89675" x="9175750" y="5043488"/>
          <p14:tracePt t="89688" x="8548688" y="4768850"/>
          <p14:tracePt t="89703" x="7797800" y="4479925"/>
          <p14:tracePt t="89717" x="7223125" y="4292600"/>
          <p14:tracePt t="89732" x="6521450" y="4167188"/>
          <p14:tracePt t="89749" x="6057900" y="4079875"/>
          <p14:tracePt t="89765" x="5257800" y="4017963"/>
          <p14:tracePt t="89782" x="4968875" y="4005263"/>
          <p14:tracePt t="89799" x="4781550" y="4005263"/>
          <p14:tracePt t="89800" x="4619625" y="4005263"/>
          <p14:tracePt t="89815" x="4368800" y="4005263"/>
          <p14:tracePt t="89832" x="4192588" y="4005263"/>
          <p14:tracePt t="89849" x="4056063" y="4005263"/>
          <p14:tracePt t="89866" x="3905250" y="4005263"/>
          <p14:tracePt t="89882" x="3867150" y="4005263"/>
          <p14:tracePt t="89899" x="3830638" y="4017963"/>
          <p14:tracePt t="89916" x="3767138" y="4041775"/>
          <p14:tracePt t="89933" x="3717925" y="4067175"/>
          <p14:tracePt t="89949" x="3643313" y="4067175"/>
          <p14:tracePt t="89966" x="3567113" y="4067175"/>
          <p14:tracePt t="89982" x="3541713" y="4067175"/>
          <p14:tracePt t="90287" x="3341688" y="4079875"/>
          <p14:tracePt t="90301" x="3054350" y="4117975"/>
          <p14:tracePt t="90315" x="2628900" y="4205288"/>
          <p14:tracePt t="90329" x="2228850" y="4292600"/>
          <p14:tracePt t="90335" x="2014538" y="4354513"/>
          <p14:tracePt t="90351" x="1865313" y="4430713"/>
          <p14:tracePt t="90367" x="1665288" y="4505325"/>
          <p14:tracePt t="90384" x="1489075" y="4543425"/>
          <p14:tracePt t="90401" x="1289050" y="4592638"/>
          <p14:tracePt t="90418" x="1239838" y="4605338"/>
          <p14:tracePt t="90434" x="1214438" y="4618038"/>
          <p14:tracePt t="90451" x="1189038" y="4630738"/>
          <p14:tracePt t="90468" x="1176338" y="4630738"/>
          <p14:tracePt t="90486" x="1163638" y="4630738"/>
          <p14:tracePt t="90501" x="1150938" y="4630738"/>
          <p14:tracePt t="90518" x="1139825" y="4630738"/>
          <p14:tracePt t="90535" x="1127125" y="4630738"/>
          <p14:tracePt t="90552" x="1076325" y="4630738"/>
          <p14:tracePt t="90568" x="1038225" y="4630738"/>
          <p14:tracePt t="90585" x="976313" y="4630738"/>
          <p14:tracePt t="90602" x="876300" y="4630738"/>
          <p14:tracePt t="90618" x="838200" y="4630738"/>
          <p14:tracePt t="90635" x="814388" y="4630738"/>
          <p14:tracePt t="90652" x="788988" y="4630738"/>
          <p14:tracePt t="90672" x="776288" y="4630738"/>
          <p14:tracePt t="90690" x="776288" y="4643438"/>
          <p14:tracePt t="90703" x="776288" y="4656138"/>
          <p14:tracePt t="90723" x="776288" y="4667250"/>
          <p14:tracePt t="90773" x="776288" y="4679950"/>
          <p14:tracePt t="90810" x="776288" y="4692650"/>
          <p14:tracePt t="90885" x="788988" y="4692650"/>
          <p14:tracePt t="90899" x="814388" y="4692650"/>
          <p14:tracePt t="90912" x="850900" y="4692650"/>
          <p14:tracePt t="90924" x="889000" y="4692650"/>
          <p14:tracePt t="90936" x="914400" y="4692650"/>
          <p14:tracePt t="90953" x="925513" y="4692650"/>
          <p14:tracePt t="90970" x="938213" y="4692650"/>
          <p14:tracePt t="91048" x="925513" y="4692650"/>
          <p14:tracePt t="91059" x="889000" y="4692650"/>
          <p14:tracePt t="91072" x="863600" y="4692650"/>
          <p14:tracePt t="91087" x="850900" y="4692650"/>
          <p14:tracePt t="91104" x="838200" y="4692650"/>
          <p14:tracePt t="91123" x="825500" y="4692650"/>
          <p14:tracePt t="91158" x="814388" y="4692650"/>
          <p14:tracePt t="91172" x="801688" y="4692650"/>
          <p14:tracePt t="91196" x="788988" y="4692650"/>
          <p14:tracePt t="91209" x="776288" y="4692650"/>
          <p14:tracePt t="91222" x="763588" y="4705350"/>
          <p14:tracePt t="91233" x="750888" y="4705350"/>
          <p14:tracePt t="91245" x="738188" y="4705350"/>
          <p14:tracePt t="91259" x="712788" y="4705350"/>
          <p14:tracePt t="91273" x="688975" y="4705350"/>
          <p14:tracePt t="91288" x="663575" y="4705350"/>
          <p14:tracePt t="91305" x="638175" y="4705350"/>
          <p14:tracePt t="91322" x="612775" y="4705350"/>
          <p14:tracePt t="91338" x="600075" y="4705350"/>
          <p14:tracePt t="91358" x="588963" y="4718050"/>
          <p14:tracePt t="91371" x="576263" y="4718050"/>
          <p14:tracePt t="91408" x="576263" y="4730750"/>
          <p14:tracePt t="91444" x="563563" y="4730750"/>
          <p14:tracePt t="91482" x="563563" y="4743450"/>
          <p14:tracePt t="91495" x="550863" y="4743450"/>
          <p14:tracePt t="92542" x="588963" y="4743450"/>
          <p14:tracePt t="92555" x="638175" y="4743450"/>
          <p14:tracePt t="92568" x="712788" y="4743450"/>
          <p14:tracePt t="92580" x="776288" y="4743450"/>
          <p14:tracePt t="92593" x="814388" y="4743450"/>
          <p14:tracePt t="92610" x="850900" y="4743450"/>
          <p14:tracePt t="92626" x="889000" y="4743450"/>
          <p14:tracePt t="92643" x="1027113" y="4743450"/>
          <p14:tracePt t="92660" x="1127125" y="4743450"/>
          <p14:tracePt t="92676" x="1214438" y="4743450"/>
          <p14:tracePt t="92695" x="1327150" y="4743450"/>
          <p14:tracePt t="92712" x="1401763" y="4743450"/>
          <p14:tracePt t="92727" x="1514475" y="4743450"/>
          <p14:tracePt t="92744" x="1727200" y="4743450"/>
          <p14:tracePt t="92761" x="1801813" y="4743450"/>
          <p14:tracePt t="92777" x="1839913" y="4743450"/>
          <p14:tracePt t="92794" x="1890713" y="4743450"/>
          <p14:tracePt t="92811" x="1903413" y="4743450"/>
          <p14:tracePt t="92904" x="1878013" y="4743450"/>
          <p14:tracePt t="92919" x="1839913" y="4743450"/>
          <p14:tracePt t="92933" x="1765300" y="4743450"/>
          <p14:tracePt t="92945" x="1701800" y="4743450"/>
          <p14:tracePt t="92961" x="1639888" y="4743450"/>
          <p14:tracePt t="92978" x="1614488" y="4743450"/>
          <p14:tracePt t="92994" x="1589088" y="4743450"/>
          <p14:tracePt t="93078" x="1627188" y="4743450"/>
          <p14:tracePt t="93091" x="1689100" y="4743450"/>
          <p14:tracePt t="93104" x="1765300" y="4743450"/>
          <p14:tracePt t="93116" x="1814513" y="4743450"/>
          <p14:tracePt t="93130" x="1878013" y="4743450"/>
          <p14:tracePt t="93146" x="1914525" y="4743450"/>
          <p14:tracePt t="93162" x="1952625" y="4743450"/>
          <p14:tracePt t="93179" x="2027238" y="4743450"/>
          <p14:tracePt t="93195" x="2052638" y="4743450"/>
          <p14:tracePt t="93212" x="2065338" y="4743450"/>
          <p14:tracePt t="93229" x="2078038" y="4743450"/>
          <p14:tracePt t="93265" x="2065338" y="4743450"/>
          <p14:tracePt t="93276" x="2052638" y="4743450"/>
          <p14:tracePt t="93289" x="2039938" y="4743450"/>
          <p14:tracePt t="93302" x="2027238" y="4743450"/>
          <p14:tracePt t="93314" x="2014538" y="4743450"/>
          <p14:tracePt t="93452" x="2027238" y="4743450"/>
          <p14:tracePt t="93466" x="2039938" y="4743450"/>
          <p14:tracePt t="93479" x="2065338" y="4743450"/>
          <p14:tracePt t="93490" x="2090738" y="4743450"/>
          <p14:tracePt t="93502" x="2103438" y="4743450"/>
          <p14:tracePt t="93517" x="2116138" y="4743450"/>
          <p14:tracePt t="93532" x="2127250" y="4743450"/>
          <p14:tracePt t="93839" x="2152650" y="4743450"/>
          <p14:tracePt t="93851" x="2165350" y="4743450"/>
          <p14:tracePt t="93875" x="2190750" y="4743450"/>
          <p14:tracePt t="93902" x="2203450" y="4743450"/>
          <p14:tracePt t="93913" x="2228850" y="4743450"/>
          <p14:tracePt t="95663" x="2090738" y="4743450"/>
          <p14:tracePt t="95676" x="1927225" y="4743450"/>
          <p14:tracePt t="95690" x="1790700" y="4743450"/>
          <p14:tracePt t="95706" x="1601788" y="4768850"/>
          <p14:tracePt t="95722" x="1389063" y="4792663"/>
          <p14:tracePt t="95739" x="1089025" y="4843463"/>
          <p14:tracePt t="95756" x="976313" y="4868863"/>
          <p14:tracePt t="95773" x="838200" y="4930775"/>
          <p14:tracePt t="95789" x="463550" y="5043488"/>
          <p14:tracePt t="95806" x="338138" y="5130800"/>
          <p14:tracePt t="95822" x="250825" y="5181600"/>
          <p14:tracePt t="95839" x="150813" y="5256213"/>
          <p14:tracePt t="95856" x="125413" y="5281613"/>
          <p14:tracePt t="95872" x="100013" y="5294313"/>
          <p14:tracePt t="95889" x="74613" y="5318125"/>
          <p14:tracePt t="96099" x="87313" y="5318125"/>
          <p14:tracePt t="96124" x="100013" y="5318125"/>
          <p14:tracePt t="96149" x="125413" y="5318125"/>
          <p14:tracePt t="96161" x="138113" y="5318125"/>
          <p14:tracePt t="96178" x="150813" y="5318125"/>
          <p14:tracePt t="96192" x="174625" y="5318125"/>
          <p14:tracePt t="96209" x="212725" y="5318125"/>
          <p14:tracePt t="96226" x="263525" y="5318125"/>
          <p14:tracePt t="96240" x="274638" y="5305425"/>
          <p14:tracePt t="96257" x="300038" y="5305425"/>
          <p14:tracePt t="96310" x="312738" y="5305425"/>
          <p14:tracePt t="96411" x="312738" y="5294313"/>
          <p14:tracePt t="96435" x="325438" y="5294313"/>
          <p14:tracePt t="96448" x="325438" y="5281613"/>
          <p14:tracePt t="96463" x="325438" y="5268913"/>
          <p14:tracePt t="96477" x="338138" y="5268913"/>
          <p14:tracePt t="96492" x="338138" y="5256213"/>
          <p14:tracePt t="96509" x="350838" y="5256213"/>
          <p14:tracePt t="96525" x="363538" y="5256213"/>
          <p14:tracePt t="96559" x="363538" y="5243513"/>
          <p14:tracePt t="96609" x="376238" y="5243513"/>
          <p14:tracePt t="96646" x="387350" y="5243513"/>
          <p14:tracePt t="96661" x="387350" y="5230813"/>
          <p14:tracePt t="96671" x="400050" y="5230813"/>
          <p14:tracePt t="96709" x="412750" y="5230813"/>
          <p14:tracePt t="96784" x="412750" y="5218113"/>
          <p14:tracePt t="96847" x="425450" y="5218113"/>
          <p14:tracePt t="96884" x="438150" y="5218113"/>
          <p14:tracePt t="96897" x="450850" y="5218113"/>
          <p14:tracePt t="96912" x="463550" y="5218113"/>
          <p14:tracePt t="96933" x="463550" y="5205413"/>
          <p14:tracePt t="96945" x="476250" y="5205413"/>
          <p14:tracePt t="100438" x="488950" y="5205413"/>
          <p14:tracePt t="100451" x="500063" y="5194300"/>
          <p14:tracePt t="100464" x="512763" y="5181600"/>
          <p14:tracePt t="100477" x="538163" y="5181600"/>
          <p14:tracePt t="100491" x="563563" y="5168900"/>
          <p14:tracePt t="100508" x="588963" y="5143500"/>
          <p14:tracePt t="100525" x="638175" y="5143500"/>
          <p14:tracePt t="100541" x="763588" y="5105400"/>
          <p14:tracePt t="100558" x="825500" y="5092700"/>
          <p14:tracePt t="100574" x="863600" y="5081588"/>
          <p14:tracePt t="100591" x="889000" y="5081588"/>
          <p14:tracePt t="100608" x="914400" y="5081588"/>
          <p14:tracePt t="100626" x="925513" y="5081588"/>
          <p14:tracePt t="100650" x="938213" y="5081588"/>
          <p14:tracePt t="100687" x="950913" y="5081588"/>
          <p14:tracePt t="100775" x="963613" y="5081588"/>
          <p14:tracePt t="100787" x="976313" y="5081588"/>
          <p14:tracePt t="100801" x="1001713" y="5081588"/>
          <p14:tracePt t="100817" x="1014413" y="5081588"/>
          <p14:tracePt t="100830" x="1038225" y="5081588"/>
          <p14:tracePt t="100842" x="1050925" y="5092700"/>
          <p14:tracePt t="100859" x="1063625" y="5092700"/>
          <p14:tracePt t="100876" x="1076325" y="5092700"/>
          <p14:tracePt t="100988" x="1089025" y="5105400"/>
          <p14:tracePt t="101012" x="1101725" y="5105400"/>
          <p14:tracePt t="101037" x="1114425" y="5105400"/>
          <p14:tracePt t="101048" x="1127125" y="5105400"/>
          <p14:tracePt t="101063" x="1127125" y="5118100"/>
          <p14:tracePt t="101077" x="1139825" y="5118100"/>
          <p14:tracePt t="101099" x="1150938" y="5118100"/>
          <p14:tracePt t="101124" x="1163638" y="5118100"/>
          <p14:tracePt t="101136" x="1176338" y="5118100"/>
          <p14:tracePt t="101150" x="1189038" y="5118100"/>
          <p14:tracePt t="101162" x="1201738" y="5118100"/>
          <p14:tracePt t="101177" x="1214438" y="5118100"/>
          <p14:tracePt t="101194" x="1227138" y="5118100"/>
          <p14:tracePt t="101212" x="1239838" y="5118100"/>
          <p14:tracePt t="101273" x="1252538" y="5118100"/>
          <p14:tracePt t="101598" x="1263650" y="5118100"/>
          <p14:tracePt t="101611" x="1289050" y="5118100"/>
          <p14:tracePt t="101623" x="1314450" y="5118100"/>
          <p14:tracePt t="101635" x="1339850" y="5118100"/>
          <p14:tracePt t="101647" x="1376363" y="5118100"/>
          <p14:tracePt t="101662" x="1452563" y="5118100"/>
          <p14:tracePt t="101679" x="1565275" y="5130800"/>
          <p14:tracePt t="101696" x="1627188" y="5130800"/>
          <p14:tracePt t="101712" x="1727200" y="5130800"/>
          <p14:tracePt t="101729" x="1765300" y="5130800"/>
          <p14:tracePt t="101746" x="1790700" y="5130800"/>
          <p14:tracePt t="101762" x="1839913" y="5130800"/>
          <p14:tracePt t="101779" x="1878013" y="5143500"/>
          <p14:tracePt t="101796" x="1914525" y="5143500"/>
          <p14:tracePt t="101813" x="1990725" y="5143500"/>
          <p14:tracePt t="101829" x="2014538" y="5143500"/>
          <p14:tracePt t="101846" x="2039938" y="5143500"/>
          <p14:tracePt t="101863" x="2078038" y="5143500"/>
          <p14:tracePt t="101884" x="2103438" y="5143500"/>
          <p14:tracePt t="101908" x="2116138" y="5143500"/>
          <p14:tracePt t="101921" x="2139950" y="5143500"/>
          <p14:tracePt t="101934" x="2178050" y="5143500"/>
          <p14:tracePt t="101948" x="2239963" y="5143500"/>
          <p14:tracePt t="101963" x="2290763" y="5143500"/>
          <p14:tracePt t="101980" x="2352675" y="5143500"/>
          <p14:tracePt t="101997" x="2416175" y="5143500"/>
          <p14:tracePt t="102013" x="2441575" y="5143500"/>
          <p14:tracePt t="102030" x="2452688" y="5143500"/>
          <p14:tracePt t="102047" x="2465388" y="5143500"/>
          <p14:tracePt t="102209" x="2452688" y="5143500"/>
          <p14:tracePt t="102221" x="2428875" y="5143500"/>
          <p14:tracePt t="102236" x="2365375" y="5156200"/>
          <p14:tracePt t="102254" x="2290763" y="5181600"/>
          <p14:tracePt t="102269" x="2239963" y="5205413"/>
          <p14:tracePt t="102281" x="2178050" y="5256213"/>
          <p14:tracePt t="102298" x="2039938" y="5356225"/>
          <p14:tracePt t="102314" x="1914525" y="5407025"/>
          <p14:tracePt t="102331" x="1778000" y="5456238"/>
          <p14:tracePt t="102348" x="1577975" y="5530850"/>
          <p14:tracePt t="102365" x="1527175" y="5530850"/>
          <p14:tracePt t="102382" x="1489075" y="5543550"/>
          <p14:tracePt t="102398" x="1452563" y="5556250"/>
          <p14:tracePt t="102415" x="1439863" y="5556250"/>
          <p14:tracePt t="102432" x="1427163" y="5556250"/>
          <p14:tracePt t="102645" x="1439863" y="5556250"/>
          <p14:tracePt t="102671" x="1452563" y="5556250"/>
          <p14:tracePt t="102682" x="1465263" y="5556250"/>
          <p14:tracePt t="102706" x="1476375" y="5556250"/>
          <p14:tracePt t="102756" x="1501775" y="5556250"/>
          <p14:tracePt t="102770" x="1514475" y="5556250"/>
          <p14:tracePt t="102782" x="1552575" y="5556250"/>
          <p14:tracePt t="102792" x="1565275" y="5556250"/>
          <p14:tracePt t="102818" x="1589088" y="5556250"/>
          <p14:tracePt t="102843" x="1601788" y="5568950"/>
          <p14:tracePt t="107355" x="1589088" y="5581650"/>
          <p14:tracePt t="107367" x="1527175" y="5630863"/>
          <p14:tracePt t="107383" x="1427163" y="5707063"/>
          <p14:tracePt t="107396" x="1339850" y="5794375"/>
          <p14:tracePt t="107410" x="1239838" y="5894388"/>
          <p14:tracePt t="107422" x="1176338" y="5945188"/>
          <p14:tracePt t="107435" x="1127125" y="6007100"/>
          <p14:tracePt t="107452" x="1063625" y="6056313"/>
          <p14:tracePt t="107468" x="950913" y="6145213"/>
          <p14:tracePt t="107485" x="901700" y="6157913"/>
          <p14:tracePt t="107502" x="889000" y="6169025"/>
          <p14:tracePt t="107518" x="863600" y="6181725"/>
          <p14:tracePt t="107691" x="876300" y="6181725"/>
          <p14:tracePt t="107706" x="889000" y="6181725"/>
          <p14:tracePt t="107720" x="901700" y="6194425"/>
          <p14:tracePt t="107736" x="925513" y="6194425"/>
          <p14:tracePt t="107754" x="938213" y="6207125"/>
          <p14:tracePt t="107755" x="963613" y="6219825"/>
          <p14:tracePt t="107769" x="1001713" y="6219825"/>
          <p14:tracePt t="107786" x="1114425" y="6232525"/>
          <p14:tracePt t="107803" x="1214438" y="6245225"/>
          <p14:tracePt t="107820" x="1352550" y="6257925"/>
          <p14:tracePt t="107837" x="1401763" y="6257925"/>
          <p14:tracePt t="107854" x="1439863" y="6257925"/>
          <p14:tracePt t="107870" x="1465263" y="6257925"/>
          <p14:tracePt t="107964" x="1465263" y="6269038"/>
          <p14:tracePt t="107977" x="1465263" y="6281738"/>
          <p14:tracePt t="107989" x="1452563" y="6281738"/>
          <p14:tracePt t="108004" x="1414463" y="6294438"/>
          <p14:tracePt t="108021" x="1376363" y="6294438"/>
          <p14:tracePt t="108037" x="1339850" y="6307138"/>
          <p14:tracePt t="108054" x="1289050" y="6307138"/>
          <p14:tracePt t="108114" x="1314450" y="6307138"/>
          <p14:tracePt t="108127" x="1352550" y="6307138"/>
          <p14:tracePt t="108142" x="1376363" y="6307138"/>
          <p14:tracePt t="108156" x="1389063" y="6307138"/>
          <p14:tracePt t="108171" x="1414463" y="6307138"/>
          <p14:tracePt t="108188" x="1439863" y="6307138"/>
          <p14:tracePt t="108205" x="1539875" y="6307138"/>
          <p14:tracePt t="108221" x="1627188" y="6307138"/>
          <p14:tracePt t="108238" x="1701800" y="6307138"/>
          <p14:tracePt t="108255" x="1778000" y="6307138"/>
          <p14:tracePt t="108272" x="1814513" y="6307138"/>
          <p14:tracePt t="108288" x="1839913" y="6307138"/>
          <p14:tracePt t="108305" x="1927225" y="6307138"/>
          <p14:tracePt t="108322" x="1978025" y="6307138"/>
          <p14:tracePt t="108338" x="2027238" y="6307138"/>
          <p14:tracePt t="108355" x="2078038" y="6307138"/>
          <p14:tracePt t="108372" x="2090738" y="6307138"/>
          <p14:tracePt t="108427" x="2052638" y="6307138"/>
          <p14:tracePt t="108443" x="2003425" y="6307138"/>
          <p14:tracePt t="108455" x="1952625" y="6307138"/>
          <p14:tracePt t="108470" x="1914525" y="6307138"/>
          <p14:tracePt t="108480" x="1839913" y="6294438"/>
          <p14:tracePt t="108490" x="1739900" y="6294438"/>
          <p14:tracePt t="108506" x="1552575" y="6294438"/>
          <p14:tracePt t="108522" x="1427163" y="6294438"/>
          <p14:tracePt t="108539" x="1227138" y="6294438"/>
          <p14:tracePt t="108556" x="1127125" y="6294438"/>
          <p14:tracePt t="108573" x="1050925" y="6294438"/>
          <p14:tracePt t="108589" x="1027113" y="6294438"/>
          <p14:tracePt t="108627" x="1063625" y="6294438"/>
          <p14:tracePt t="108639" x="1076325" y="6294438"/>
          <p14:tracePt t="108653" x="1089025" y="6294438"/>
          <p14:tracePt t="108663" x="1114425" y="6294438"/>
          <p14:tracePt t="108675" x="1150938" y="6294438"/>
          <p14:tracePt t="108690" x="1189038" y="6294438"/>
          <p14:tracePt t="108707" x="1239838" y="6294438"/>
          <p14:tracePt t="108723" x="1314450" y="6307138"/>
          <p14:tracePt t="108739" x="1439863" y="6332538"/>
          <p14:tracePt t="108757" x="1476375" y="6332538"/>
          <p14:tracePt t="108774" x="1489075" y="6332538"/>
          <p14:tracePt t="108790" x="1501775" y="6332538"/>
          <p14:tracePt t="108849" x="1476375" y="6332538"/>
          <p14:tracePt t="108862" x="1439863" y="6332538"/>
          <p14:tracePt t="108878" x="1401763" y="6332538"/>
          <p14:tracePt t="108890" x="1363663" y="6332538"/>
          <p14:tracePt t="108906" x="1327150" y="6332538"/>
          <p14:tracePt t="108915" x="1314450" y="6332538"/>
          <p14:tracePt t="108926" x="1301750" y="6345238"/>
          <p14:tracePt t="108941" x="1289050" y="6345238"/>
          <p14:tracePt t="112577" x="1289050" y="6332538"/>
          <p14:tracePt t="112592" x="1289050" y="6294438"/>
          <p14:tracePt t="112607" x="1339850" y="6232525"/>
          <p14:tracePt t="112622" x="1439863" y="6157913"/>
          <p14:tracePt t="112639" x="1565275" y="6069013"/>
          <p14:tracePt t="112655" x="1952625" y="5568950"/>
          <p14:tracePt t="112672" x="2303463" y="5294313"/>
          <p14:tracePt t="112689" x="2554288" y="5092700"/>
          <p14:tracePt t="112706" x="2816225" y="4830763"/>
          <p14:tracePt t="112722" x="2916238" y="4667250"/>
          <p14:tracePt t="112739" x="3128963" y="4430713"/>
          <p14:tracePt t="112756" x="3216275" y="4367213"/>
          <p14:tracePt t="112772" x="3317875" y="4330700"/>
          <p14:tracePt t="112789" x="3417888" y="4279900"/>
          <p14:tracePt t="112806" x="3454400" y="4254500"/>
          <p14:tracePt t="112823" x="3479800" y="4230688"/>
          <p14:tracePt t="112839" x="3517900" y="4217988"/>
          <p14:tracePt t="112856" x="3530600" y="4205288"/>
          <p14:tracePt t="112873" x="3541713" y="4205288"/>
          <p14:tracePt t="112889" x="3554413" y="4192588"/>
          <p14:tracePt t="112926" x="3579813" y="4192588"/>
          <p14:tracePt t="112938" x="3605213" y="4179888"/>
          <p14:tracePt t="112950" x="3617913" y="4167188"/>
          <p14:tracePt t="112963" x="3654425" y="4154488"/>
          <p14:tracePt t="112975" x="3692525" y="4154488"/>
          <p14:tracePt t="112990" x="3730625" y="4154488"/>
          <p14:tracePt t="113007" x="3767138" y="4154488"/>
          <p14:tracePt t="113024" x="3792538" y="4154488"/>
          <p14:tracePt t="113040" x="3817938" y="4154488"/>
          <p14:tracePt t="113057" x="3843338" y="4167188"/>
          <p14:tracePt t="113075" x="3856038" y="4179888"/>
          <p14:tracePt t="113100" x="3867150" y="4192588"/>
          <p14:tracePt t="113124" x="3879850" y="4217988"/>
          <p14:tracePt t="113137" x="3892550" y="4217988"/>
          <p14:tracePt t="113149" x="3892550" y="4241800"/>
          <p14:tracePt t="113163" x="3892550" y="4254500"/>
          <p14:tracePt t="113176" x="3905250" y="4267200"/>
          <p14:tracePt t="113191" x="3905250" y="4292600"/>
          <p14:tracePt t="113208" x="3917950" y="4330700"/>
          <p14:tracePt t="113224" x="3917950" y="4367213"/>
          <p14:tracePt t="113241" x="3917950" y="4405313"/>
          <p14:tracePt t="113258" x="3917950" y="4418013"/>
          <p14:tracePt t="113275" x="3917950" y="4430713"/>
          <p14:tracePt t="113291" x="3943350" y="4454525"/>
          <p14:tracePt t="113308" x="3956050" y="4454525"/>
          <p14:tracePt t="113324" x="3968750" y="4467225"/>
          <p14:tracePt t="113341" x="4005263" y="4492625"/>
          <p14:tracePt t="113358" x="4017963" y="4505325"/>
          <p14:tracePt t="113374" x="4068763" y="4530725"/>
          <p14:tracePt t="113392" x="4092575" y="4543425"/>
          <p14:tracePt t="113408" x="4105275" y="4567238"/>
          <p14:tracePt t="113425" x="4156075" y="4618038"/>
          <p14:tracePt t="113442" x="4181475" y="4656138"/>
          <p14:tracePt t="113458" x="4192588" y="4679950"/>
          <p14:tracePt t="113475" x="4217988" y="4718050"/>
          <p14:tracePt t="113492" x="4217988" y="4743450"/>
          <p14:tracePt t="113512" x="4230688" y="4768850"/>
          <p14:tracePt t="113536" x="4230688" y="4779963"/>
          <p14:tracePt t="113587" x="4230688" y="4792663"/>
          <p14:tracePt t="113625" x="4230688" y="4805363"/>
          <p14:tracePt t="113662" x="4217988" y="4818063"/>
          <p14:tracePt t="113936" x="4217988" y="4805363"/>
          <p14:tracePt t="113961" x="4217988" y="4792663"/>
          <p14:tracePt t="113973" x="4256088" y="4768850"/>
          <p14:tracePt t="113985" x="4281488" y="4756150"/>
          <p14:tracePt t="113997" x="4318000" y="4730750"/>
          <p14:tracePt t="114011" x="4343400" y="4718050"/>
          <p14:tracePt t="114028" x="4368800" y="4718050"/>
          <p14:tracePt t="114044" x="4394200" y="4718050"/>
          <p14:tracePt t="114061" x="4406900" y="4705350"/>
          <p14:tracePt t="114084" x="4418013" y="4705350"/>
          <p14:tracePt t="114096" x="4430713" y="4705350"/>
          <p14:tracePt t="114122" x="4443413" y="4705350"/>
          <p14:tracePt t="114285" x="4418013" y="4705350"/>
          <p14:tracePt t="114310" x="4394200" y="4718050"/>
          <p14:tracePt t="114326" x="4368800" y="4718050"/>
          <p14:tracePt t="114340" x="4343400" y="4718050"/>
          <p14:tracePt t="114355" x="4330700" y="4730750"/>
          <p14:tracePt t="114364" x="4318000" y="4743450"/>
          <p14:tracePt t="114379" x="4305300" y="4743450"/>
          <p14:tracePt t="114396" x="4294188" y="4743450"/>
          <p14:tracePt t="114413" x="4281488" y="4743450"/>
          <p14:tracePt t="114429" x="4268788" y="4743450"/>
          <p14:tracePt t="114446" x="4256088" y="4743450"/>
          <p14:tracePt t="115170" x="4205288" y="4743450"/>
          <p14:tracePt t="115186" x="4130675" y="4743450"/>
          <p14:tracePt t="115200" x="4081463" y="4730750"/>
          <p14:tracePt t="115217" x="4043363" y="4718050"/>
          <p14:tracePt t="115232" x="3968750" y="4692650"/>
          <p14:tracePt t="115249" x="3743325" y="4643438"/>
          <p14:tracePt t="115266" x="3643313" y="4618038"/>
          <p14:tracePt t="115283" x="3530600" y="4567238"/>
          <p14:tracePt t="115299" x="3505200" y="4543425"/>
          <p14:tracePt t="115316" x="3479800" y="4518025"/>
          <p14:tracePt t="115333" x="3454400" y="4467225"/>
          <p14:tracePt t="115350" x="3441700" y="4443413"/>
          <p14:tracePt t="115366" x="3441700" y="4418013"/>
          <p14:tracePt t="115383" x="3441700" y="4405313"/>
          <p14:tracePt t="115400" x="3441700" y="4392613"/>
          <p14:tracePt t="115557" x="3441700" y="4405313"/>
          <p14:tracePt t="115581" x="3441700" y="4418013"/>
          <p14:tracePt t="115619" x="3441700" y="4430713"/>
          <p14:tracePt t="115656" x="3441700" y="4443413"/>
          <p14:tracePt t="115768" x="3429000" y="4454525"/>
          <p14:tracePt t="115805" x="3429000" y="4467225"/>
          <p14:tracePt t="116230" x="3441700" y="4479925"/>
          <p14:tracePt t="116253" x="3454400" y="4479925"/>
          <p14:tracePt t="116267" x="3454400" y="4492625"/>
          <p14:tracePt t="116316" x="3467100" y="4492625"/>
          <p14:tracePt t="116591" x="3492500" y="4492625"/>
          <p14:tracePt t="116603" x="3517900" y="4492625"/>
          <p14:tracePt t="116617" x="3530600" y="4492625"/>
          <p14:tracePt t="116630" x="3554413" y="4492625"/>
          <p14:tracePt t="116651" x="3567113" y="4492625"/>
          <p14:tracePt t="116753" x="3579813" y="4492625"/>
          <p14:tracePt t="116852" x="3579813" y="4505325"/>
          <p14:tracePt t="116877" x="3592513" y="4505325"/>
          <p14:tracePt t="139234" x="3617913" y="4505325"/>
          <p14:tracePt t="139250" x="3654425" y="4505325"/>
          <p14:tracePt t="139263" x="3679825" y="4505325"/>
          <p14:tracePt t="139277" x="3743325" y="4505325"/>
          <p14:tracePt t="139294" x="3830638" y="4530725"/>
          <p14:tracePt t="139310" x="4043363" y="4567238"/>
          <p14:tracePt t="139327" x="4130675" y="4579938"/>
          <p14:tracePt t="139344" x="4168775" y="4579938"/>
          <p14:tracePt t="139360" x="4217988" y="4592638"/>
          <p14:tracePt t="139377" x="4230688" y="4592638"/>
          <p14:tracePt t="139394" x="4256088" y="4592638"/>
          <p14:tracePt t="139411" x="4268788" y="4592638"/>
          <p14:tracePt t="139427" x="4281488" y="4592638"/>
          <p14:tracePt t="139521" x="4268788" y="4592638"/>
          <p14:tracePt t="139546" x="4243388" y="4592638"/>
          <p14:tracePt t="139559" x="4230688" y="4605338"/>
          <p14:tracePt t="139578" x="4217988" y="4618038"/>
          <p14:tracePt t="139593" x="4205288" y="4618038"/>
          <p14:tracePt t="139659" x="4205288" y="4630738"/>
          <p14:tracePt t="139796" x="4217988" y="4630738"/>
          <p14:tracePt t="139821" x="4230688" y="4643438"/>
          <p14:tracePt t="139844" x="4256088" y="4643438"/>
          <p14:tracePt t="139857" x="4268788" y="4643438"/>
          <p14:tracePt t="139869" x="4294188" y="4643438"/>
          <p14:tracePt t="139882" x="4318000" y="4643438"/>
          <p14:tracePt t="139896" x="4343400" y="4643438"/>
          <p14:tracePt t="139913" x="4368800" y="4643438"/>
          <p14:tracePt t="139929" x="4381500" y="4643438"/>
          <p14:tracePt t="139946" x="4394200" y="4643438"/>
          <p14:tracePt t="139995" x="4381500" y="4643438"/>
          <p14:tracePt t="140010" x="4343400" y="4643438"/>
          <p14:tracePt t="140023" x="4281488" y="4643438"/>
          <p14:tracePt t="140036" x="4230688" y="4643438"/>
          <p14:tracePt t="140048" x="4168775" y="4643438"/>
          <p14:tracePt t="140064" x="4081463" y="4643438"/>
          <p14:tracePt t="140080" x="3968750" y="4643438"/>
          <p14:tracePt t="140097" x="3779838" y="4643438"/>
          <p14:tracePt t="140114" x="3717925" y="4618038"/>
          <p14:tracePt t="140130" x="3692525" y="4618038"/>
          <p14:tracePt t="140147" x="3679825" y="4605338"/>
          <p14:tracePt t="140219" x="3667125" y="4605338"/>
          <p14:tracePt t="140244" x="3667125" y="4592638"/>
          <p14:tracePt t="140281" x="3654425" y="4592638"/>
          <p14:tracePt t="140294" x="3643313" y="4579938"/>
          <p14:tracePt t="140309" x="3617913" y="4567238"/>
          <p14:tracePt t="140321" x="3592513" y="4554538"/>
          <p14:tracePt t="140331" x="3579813" y="4543425"/>
          <p14:tracePt t="140348" x="3554413" y="4518025"/>
          <p14:tracePt t="140364" x="3541713" y="4505325"/>
          <p14:tracePt t="140381" x="3541713" y="4492625"/>
          <p14:tracePt t="140531" x="3554413" y="4492625"/>
          <p14:tracePt t="142414" x="3605213" y="4479925"/>
          <p14:tracePt t="142427" x="3743325" y="4467225"/>
          <p14:tracePt t="142441" x="3930650" y="4467225"/>
          <p14:tracePt t="142457" x="4092575" y="4467225"/>
          <p14:tracePt t="142473" x="4343400" y="4467225"/>
          <p14:tracePt t="142490" x="4945063" y="4505325"/>
          <p14:tracePt t="142507" x="5132388" y="4518025"/>
          <p14:tracePt t="142524" x="5383213" y="4530725"/>
          <p14:tracePt t="142540" x="5808663" y="4579938"/>
          <p14:tracePt t="142557" x="5945188" y="4618038"/>
          <p14:tracePt t="142574" x="6096000" y="4656138"/>
          <p14:tracePt t="142590" x="6408738" y="4730750"/>
          <p14:tracePt t="142607" x="6508750" y="4768850"/>
          <p14:tracePt t="142624" x="6559550" y="4779963"/>
          <p14:tracePt t="142641" x="6634163" y="4792663"/>
          <p14:tracePt t="142657" x="6646863" y="4792663"/>
          <p14:tracePt t="142674" x="6659563" y="4792663"/>
          <p14:tracePt t="142690" x="6696075" y="4792663"/>
          <p14:tracePt t="142707" x="6708775" y="4779963"/>
          <p14:tracePt t="142724" x="6746875" y="4779963"/>
          <p14:tracePt t="142741" x="6946900" y="4743450"/>
          <p14:tracePt t="142757" x="7072313" y="4730750"/>
          <p14:tracePt t="142774" x="7159625" y="4705350"/>
          <p14:tracePt t="142791" x="7285038" y="4679950"/>
          <p14:tracePt t="142807" x="7310438" y="4679950"/>
          <p14:tracePt t="142824" x="7323138" y="4667250"/>
          <p14:tracePt t="142841" x="7335838" y="4667250"/>
          <p14:tracePt t="142858" x="7335838" y="4656138"/>
          <p14:tracePt t="142950" x="7335838" y="4643438"/>
          <p14:tracePt t="142974" x="7310438" y="4630738"/>
          <p14:tracePt t="142988" x="7310438" y="4605338"/>
          <p14:tracePt t="142999" x="7285038" y="4567238"/>
          <p14:tracePt t="143011" x="7272338" y="4518025"/>
          <p14:tracePt t="143025" x="7246938" y="4454525"/>
          <p14:tracePt t="143042" x="7210425" y="4405313"/>
          <p14:tracePt t="143058" x="7185025" y="4379913"/>
          <p14:tracePt t="143075" x="7146925" y="4318000"/>
          <p14:tracePt t="143092" x="7123113" y="4318000"/>
          <p14:tracePt t="143109" x="7123113" y="4305300"/>
          <p14:tracePt t="143125" x="7097713" y="4279900"/>
          <p14:tracePt t="143142" x="7085013" y="4279900"/>
          <p14:tracePt t="143159" x="7085013" y="4267200"/>
          <p14:tracePt t="143176" x="7059613" y="4241800"/>
          <p14:tracePt t="143192" x="7046913" y="4241800"/>
          <p14:tracePt t="143209" x="7046913" y="4217988"/>
          <p14:tracePt t="143226" x="7034213" y="4205288"/>
          <p14:tracePt t="143298" x="7021513" y="4205288"/>
          <p14:tracePt t="144768" x="7046913" y="4205288"/>
          <p14:tracePt t="144786" x="7072313" y="4205288"/>
          <p14:tracePt t="144800" x="7123113" y="4205288"/>
          <p14:tracePt t="144816" x="7197725" y="4205288"/>
          <p14:tracePt t="144832" x="7372350" y="4205288"/>
          <p14:tracePt t="144849" x="7435850" y="4205288"/>
          <p14:tracePt t="144866" x="7472363" y="4205288"/>
          <p14:tracePt t="144883" x="7661275" y="4254500"/>
          <p14:tracePt t="144899" x="7773988" y="4292600"/>
          <p14:tracePt t="144916" x="7897813" y="4330700"/>
          <p14:tracePt t="144933" x="8061325" y="4379913"/>
          <p14:tracePt t="144949" x="8110538" y="4392613"/>
          <p14:tracePt t="144967" x="8199438" y="4405313"/>
          <p14:tracePt t="144983" x="8435975" y="4430713"/>
          <p14:tracePt t="145000" x="8537575" y="4443413"/>
          <p14:tracePt t="145017" x="8599488" y="4454525"/>
          <p14:tracePt t="145034" x="8686800" y="4454525"/>
          <p14:tracePt t="145050" x="8699500" y="4467225"/>
          <p14:tracePt t="145067" x="8712200" y="4467225"/>
          <p14:tracePt t="145083" x="8712200" y="4479925"/>
          <p14:tracePt t="145254" x="8724900" y="4492625"/>
          <p14:tracePt t="145293" x="8724900" y="4505325"/>
          <p14:tracePt t="145330" x="8724900" y="4518025"/>
          <p14:tracePt t="145354" x="8724900" y="4530725"/>
          <p14:tracePt t="145366" x="8724900" y="4543425"/>
          <p14:tracePt t="145378" x="8686800" y="4543425"/>
          <p14:tracePt t="145391" x="8599488" y="4554538"/>
          <p14:tracePt t="145403" x="8486775" y="4579938"/>
          <p14:tracePt t="145418" x="8386763" y="4618038"/>
          <p14:tracePt t="145434" x="8261350" y="4656138"/>
          <p14:tracePt t="145451" x="8074025" y="4692650"/>
          <p14:tracePt t="145468" x="7661275" y="4779963"/>
          <p14:tracePt t="145485" x="7535863" y="4818063"/>
          <p14:tracePt t="145502" x="7435850" y="4843463"/>
          <p14:tracePt t="145518" x="7210425" y="4930775"/>
          <p14:tracePt t="145535" x="7097713" y="4943475"/>
          <p14:tracePt t="145552" x="7010400" y="4981575"/>
          <p14:tracePt t="145568" x="6921500" y="5005388"/>
          <p14:tracePt t="145585" x="6897688" y="5018088"/>
          <p14:tracePt t="145602" x="6884988" y="5018088"/>
          <p14:tracePt t="145628" x="6884988" y="5030788"/>
          <p14:tracePt t="145665" x="6884988" y="5043488"/>
          <p14:tracePt t="145727" x="6872288" y="5056188"/>
          <p14:tracePt t="145740" x="6859588" y="5056188"/>
          <p14:tracePt t="145765" x="6859588" y="5068888"/>
          <p14:tracePt t="145865" x="6921500" y="5068888"/>
          <p14:tracePt t="145878" x="7010400" y="5068888"/>
          <p14:tracePt t="145889" x="7072313" y="5056188"/>
          <p14:tracePt t="145903" x="7146925" y="5056188"/>
          <p14:tracePt t="145920" x="7210425" y="5056188"/>
          <p14:tracePt t="145937" x="7297738" y="5056188"/>
          <p14:tracePt t="145953" x="7535863" y="5056188"/>
          <p14:tracePt t="145970" x="7610475" y="5056188"/>
          <p14:tracePt t="145987" x="7697788" y="5056188"/>
          <p14:tracePt t="146004" x="7935913" y="5056188"/>
          <p14:tracePt t="146020" x="8086725" y="5043488"/>
          <p14:tracePt t="146037" x="8199438" y="5043488"/>
          <p14:tracePt t="146054" x="8335963" y="5030788"/>
          <p14:tracePt t="146070" x="8374063" y="5030788"/>
          <p14:tracePt t="146087" x="8399463" y="5030788"/>
          <p14:tracePt t="146104" x="8412163" y="5030788"/>
          <p14:tracePt t="147373" x="8435975" y="5030788"/>
          <p14:tracePt t="147392" x="8448675" y="5030788"/>
          <p14:tracePt t="147402" x="8486775" y="5030788"/>
          <p14:tracePt t="147411" x="8524875" y="5030788"/>
          <p14:tracePt t="147426" x="8548688" y="5030788"/>
          <p14:tracePt t="147443" x="8574088" y="5030788"/>
          <p14:tracePt t="147459" x="8586788" y="5030788"/>
          <p14:tracePt t="147476" x="8624888" y="5030788"/>
          <p14:tracePt t="147493" x="8637588" y="5030788"/>
          <p14:tracePt t="147510" x="8650288" y="5043488"/>
          <p14:tracePt t="147526" x="8661400" y="5056188"/>
          <p14:tracePt t="147543" x="8674100" y="5056188"/>
          <p14:tracePt t="147559" x="8686800" y="5068888"/>
          <p14:tracePt t="147584" x="8686800" y="5081588"/>
          <p14:tracePt t="147609" x="8699500" y="5081588"/>
          <p14:tracePt t="147621" x="8699500" y="5092700"/>
          <p14:tracePt t="147634" x="8712200" y="5105400"/>
          <p14:tracePt t="147683" x="8712200" y="5118100"/>
          <p14:tracePt t="147735" x="8724900" y="5118100"/>
          <p14:tracePt t="147909" x="8737600" y="5130800"/>
          <p14:tracePt t="147923" x="8750300" y="5143500"/>
          <p14:tracePt t="147938" x="8774113" y="5143500"/>
          <p14:tracePt t="147951" x="8786813" y="5156200"/>
          <p14:tracePt t="147964" x="8799513" y="5168900"/>
          <p14:tracePt t="147978" x="8799513" y="5181600"/>
          <p14:tracePt t="147995" x="8812213" y="5181600"/>
          <p14:tracePt t="148020" x="8812213" y="5194300"/>
          <p14:tracePt t="148044" x="8824913" y="5194300"/>
          <p14:tracePt t="154730" x="8786813" y="5194300"/>
          <p14:tracePt t="154743" x="8699500" y="5194300"/>
          <p14:tracePt t="154758" x="8574088" y="5194300"/>
          <p14:tracePt t="154771" x="8486775" y="5194300"/>
          <p14:tracePt t="154788" x="8424863" y="5194300"/>
          <p14:tracePt t="154805" x="8223250" y="5205413"/>
          <p14:tracePt t="154822" x="8099425" y="5218113"/>
          <p14:tracePt t="154838" x="8023225" y="5230813"/>
          <p14:tracePt t="154855" x="7935913" y="5256213"/>
          <p14:tracePt t="154872" x="7897813" y="5268913"/>
          <p14:tracePt t="154888" x="7874000" y="5294313"/>
          <p14:tracePt t="154905" x="7785100" y="5305425"/>
          <p14:tracePt t="154922" x="7735888" y="5318125"/>
          <p14:tracePt t="154939" x="7661275" y="5318125"/>
          <p14:tracePt t="154955" x="7523163" y="5330825"/>
          <p14:tracePt t="154972" x="7485063" y="5330825"/>
          <p14:tracePt t="154989" x="7448550" y="5330825"/>
          <p14:tracePt t="155006" x="7423150" y="5343525"/>
          <p14:tracePt t="155022" x="7410450" y="5343525"/>
          <p14:tracePt t="155039" x="7397750" y="5368925"/>
          <p14:tracePt t="155056" x="7385050" y="5394325"/>
          <p14:tracePt t="155072" x="7359650" y="5407025"/>
          <p14:tracePt t="155089" x="7359650" y="5418138"/>
          <p14:tracePt t="155106" x="7310438" y="5456238"/>
          <p14:tracePt t="155123" x="7297738" y="5456238"/>
          <p14:tracePt t="155139" x="7259638" y="5468938"/>
          <p14:tracePt t="155156" x="7197725" y="5481638"/>
          <p14:tracePt t="155173" x="7172325" y="5481638"/>
          <p14:tracePt t="155189" x="7134225" y="5494338"/>
          <p14:tracePt t="155206" x="7085013" y="5507038"/>
          <p14:tracePt t="155223" x="7072313" y="5507038"/>
          <p14:tracePt t="155241" x="7059613" y="5507038"/>
          <p14:tracePt t="155277" x="7059613" y="5518150"/>
          <p14:tracePt t="155314" x="7059613" y="5530850"/>
          <p14:tracePt t="155477" x="7072313" y="5530850"/>
          <p14:tracePt t="155502" x="7085013" y="5530850"/>
          <p14:tracePt t="155514" x="7123113" y="5530850"/>
          <p14:tracePt t="155527" x="7159625" y="5530850"/>
          <p14:tracePt t="155542" x="7185025" y="5518150"/>
          <p14:tracePt t="155558" x="7210425" y="5518150"/>
          <p14:tracePt t="155575" x="7223125" y="5507038"/>
          <p14:tracePt t="155591" x="7285038" y="5507038"/>
          <p14:tracePt t="155608" x="7323138" y="5507038"/>
          <p14:tracePt t="155625" x="7359650" y="5494338"/>
          <p14:tracePt t="155641" x="7459663" y="5494338"/>
          <p14:tracePt t="155658" x="7485063" y="5494338"/>
          <p14:tracePt t="155675" x="7497763" y="5494338"/>
          <p14:tracePt t="155713" x="7472363" y="5494338"/>
          <p14:tracePt t="155727" x="7448550" y="5494338"/>
          <p14:tracePt t="155738" x="7410450" y="5494338"/>
          <p14:tracePt t="155750" x="7372350" y="5494338"/>
          <p14:tracePt t="155764" x="7348538" y="5494338"/>
          <p14:tracePt t="155777" x="7310438" y="5481638"/>
          <p14:tracePt t="155792" x="7297738" y="5481638"/>
          <p14:tracePt t="155809" x="7285038" y="5481638"/>
          <p14:tracePt t="155825" x="7259638" y="5481638"/>
          <p14:tracePt t="155964" x="7272338" y="5481638"/>
          <p14:tracePt t="155988" x="7285038" y="5481638"/>
          <p14:tracePt t="156001" x="7310438" y="5481638"/>
          <p14:tracePt t="156012" x="7323138" y="5481638"/>
          <p14:tracePt t="156027" x="7359650" y="5494338"/>
          <p14:tracePt t="156044" x="7385050" y="5494338"/>
          <p14:tracePt t="156060" x="7410450" y="5494338"/>
          <p14:tracePt t="156076" x="7448550" y="5518150"/>
          <p14:tracePt t="156093" x="7459663" y="5518150"/>
          <p14:tracePt t="156175" x="7435850" y="5518150"/>
          <p14:tracePt t="156189" x="7410450" y="5518150"/>
          <p14:tracePt t="156203" x="7372350" y="5518150"/>
          <p14:tracePt t="156212" x="7335838" y="5518150"/>
          <p14:tracePt t="156227" x="7310438" y="5518150"/>
          <p14:tracePt t="156244" x="7285038" y="5518150"/>
          <p14:tracePt t="156261" x="7259638" y="5518150"/>
          <p14:tracePt t="156277" x="7223125" y="5518150"/>
          <p14:tracePt t="156294" x="7210425" y="5518150"/>
          <p14:tracePt t="156311" x="7185025" y="5518150"/>
          <p14:tracePt t="156399" x="7197725" y="5518150"/>
          <p14:tracePt t="156415" x="7210425" y="5518150"/>
          <p14:tracePt t="156430" x="7223125" y="5518150"/>
          <p14:tracePt t="156446" x="7235825" y="5518150"/>
          <p14:tracePt t="156461" x="7259638" y="5518150"/>
          <p14:tracePt t="156478" x="7348538" y="5518150"/>
          <p14:tracePt t="156495" x="7397750" y="5530850"/>
          <p14:tracePt t="156511" x="7448550" y="5530850"/>
          <p14:tracePt t="156528" x="7523163" y="5530850"/>
          <p14:tracePt t="156545" x="7548563" y="5530850"/>
          <p14:tracePt t="156562" x="7610475" y="5530850"/>
          <p14:tracePt t="156578" x="7635875" y="5530850"/>
          <p14:tracePt t="156595" x="7673975" y="5530850"/>
          <p14:tracePt t="156612" x="7697788" y="5530850"/>
          <p14:tracePt t="156660" x="7673975" y="5530850"/>
          <p14:tracePt t="156673" x="7635875" y="5530850"/>
          <p14:tracePt t="156685" x="7610475" y="5530850"/>
          <p14:tracePt t="156698" x="7572375" y="5530850"/>
          <p14:tracePt t="156712" x="7523163" y="5530850"/>
          <p14:tracePt t="156729" x="7423150" y="5530850"/>
          <p14:tracePt t="156746" x="7310438" y="5518150"/>
          <p14:tracePt t="156762" x="7210425" y="5518150"/>
          <p14:tracePt t="156779" x="7185025" y="5518150"/>
          <p14:tracePt t="156796" x="7172325" y="5518150"/>
          <p14:tracePt t="156885" x="7185025" y="5518150"/>
          <p14:tracePt t="156904" x="7210425" y="5518150"/>
          <p14:tracePt t="156920" x="7259638" y="5518150"/>
          <p14:tracePt t="156932" x="7297738" y="5518150"/>
          <p14:tracePt t="156947" x="7335838" y="5518150"/>
          <p14:tracePt t="156964" x="7385050" y="5518150"/>
          <p14:tracePt t="156980" x="7423150" y="5518150"/>
          <p14:tracePt t="156997" x="7459663" y="5518150"/>
          <p14:tracePt t="157014" x="7648575" y="5518150"/>
          <p14:tracePt t="157031" x="7710488" y="5518150"/>
          <p14:tracePt t="157047" x="7761288" y="5518150"/>
          <p14:tracePt t="157064" x="7810500" y="5518150"/>
          <p14:tracePt t="157081" x="7835900" y="5518150"/>
          <p14:tracePt t="157099" x="7848600" y="5518150"/>
          <p14:tracePt t="157284" x="7835900" y="5518150"/>
          <p14:tracePt t="157733" x="7823200" y="5518150"/>
          <p14:tracePt t="157745" x="7810500" y="5518150"/>
          <p14:tracePt t="157771" x="7797800" y="5518150"/>
          <p14:tracePt t="157785" x="7773988" y="5518150"/>
          <p14:tracePt t="157794" x="7761288" y="5518150"/>
          <p14:tracePt t="157806" x="7748588" y="5518150"/>
          <p14:tracePt t="157820" x="7735888" y="5518150"/>
          <p14:tracePt t="157833" x="7723188" y="5518150"/>
          <p14:tracePt t="157850" x="7710488" y="5518150"/>
          <p14:tracePt t="157867" x="7697788" y="5518150"/>
          <p14:tracePt t="157894" x="7685088" y="5518150"/>
          <p14:tracePt t="157920" x="7673975" y="5518150"/>
          <p14:tracePt t="158855" x="7661275" y="5518150"/>
          <p14:tracePt t="158882" x="7648575" y="5518150"/>
          <p14:tracePt t="158908" x="7635875" y="5518150"/>
          <p14:tracePt t="158922" x="7623175" y="5518150"/>
          <p14:tracePt t="158940" x="7610475" y="5518150"/>
          <p14:tracePt t="158943" x="7597775" y="5518150"/>
          <p14:tracePt t="158956" x="7585075" y="5518150"/>
          <p14:tracePt t="158979" x="7572375" y="5518150"/>
          <p14:tracePt t="158991" x="7561263" y="5518150"/>
          <p14:tracePt t="159016" x="7548563" y="5518150"/>
          <p14:tracePt t="159690" x="7548563" y="5530850"/>
          <p14:tracePt t="159709" x="7548563" y="5543550"/>
          <p14:tracePt t="159727" x="7548563" y="5556250"/>
          <p14:tracePt t="159729" x="7535863" y="5568950"/>
          <p14:tracePt t="159741" x="7535863" y="5594350"/>
          <p14:tracePt t="159758" x="7523163" y="5630863"/>
          <p14:tracePt t="159774" x="7510463" y="5694363"/>
          <p14:tracePt t="159791" x="7497763" y="5768975"/>
          <p14:tracePt t="159808" x="7485063" y="5794375"/>
          <p14:tracePt t="159825" x="7485063" y="5807075"/>
          <p14:tracePt t="159841" x="7459663" y="5832475"/>
          <p14:tracePt t="159858" x="7448550" y="5856288"/>
          <p14:tracePt t="159875" x="7435850" y="5868988"/>
          <p14:tracePt t="159891" x="7410450" y="5894388"/>
          <p14:tracePt t="159908" x="7385050" y="5907088"/>
          <p14:tracePt t="159925" x="7385050" y="5919788"/>
          <p14:tracePt t="159942" x="7359650" y="5932488"/>
          <p14:tracePt t="159958" x="7335838" y="5945188"/>
          <p14:tracePt t="159975" x="7335838" y="5969000"/>
          <p14:tracePt t="159992" x="7310438" y="6007100"/>
          <p14:tracePt t="160009" x="7285038" y="6032500"/>
          <p14:tracePt t="160025" x="7272338" y="6069013"/>
          <p14:tracePt t="160042" x="7246938" y="6094413"/>
          <p14:tracePt t="160059" x="7246938" y="6107113"/>
          <p14:tracePt t="160076" x="7235825" y="6119813"/>
          <p14:tracePt t="160092" x="7223125" y="6132513"/>
          <p14:tracePt t="160109" x="7210425" y="6145213"/>
          <p14:tracePt t="160127" x="7197725" y="6157913"/>
          <p14:tracePt t="160143" x="7185025" y="6157913"/>
          <p14:tracePt t="160162" x="7172325" y="6157913"/>
          <p14:tracePt t="160178" x="7159625" y="6157913"/>
          <p14:tracePt t="160193" x="7146925" y="6157913"/>
          <p14:tracePt t="160209" x="7134225" y="6169025"/>
          <p14:tracePt t="160226" x="7123113" y="6169025"/>
          <p14:tracePt t="160243" x="7097713" y="6169025"/>
          <p14:tracePt t="160263" x="7085013" y="6169025"/>
          <p14:tracePt t="160326" x="7072313" y="6169025"/>
          <p14:tracePt t="160351" x="7072313" y="6181725"/>
          <p14:tracePt t="160365" x="7059613" y="6194425"/>
          <p14:tracePt t="160377" x="7046913" y="6194425"/>
          <p14:tracePt t="160400" x="7034213" y="6194425"/>
          <p14:tracePt t="160487" x="7034213" y="6207125"/>
          <p14:tracePt t="160526" x="7034213" y="6219825"/>
          <p14:tracePt t="160550" x="7021513" y="6232525"/>
          <p14:tracePt t="160565" x="7021513" y="6245225"/>
          <p14:tracePt t="160586" x="7021513" y="6257925"/>
          <p14:tracePt t="160611" x="7021513" y="6269038"/>
          <p14:tracePt t="160824" x="7021513" y="6257925"/>
          <p14:tracePt t="160850" x="7046913" y="6257925"/>
          <p14:tracePt t="160864" x="7085013" y="6245225"/>
          <p14:tracePt t="160873" x="7123113" y="6245225"/>
          <p14:tracePt t="160885" x="7159625" y="6245225"/>
          <p14:tracePt t="160898" x="7197725" y="6232525"/>
          <p14:tracePt t="160912" x="7259638" y="6232525"/>
          <p14:tracePt t="160929" x="7359650" y="6232525"/>
          <p14:tracePt t="160946" x="7472363" y="6232525"/>
          <p14:tracePt t="160962" x="7635875" y="6232525"/>
          <p14:tracePt t="160979" x="7697788" y="6232525"/>
          <p14:tracePt t="160996" x="7748588" y="6232525"/>
          <p14:tracePt t="161013" x="7835900" y="6232525"/>
          <p14:tracePt t="161029" x="7874000" y="6232525"/>
          <p14:tracePt t="161046" x="7923213" y="6232525"/>
          <p14:tracePt t="161063" x="8010525" y="6232525"/>
          <p14:tracePt t="161080" x="8048625" y="6245225"/>
          <p14:tracePt t="161096" x="8074025" y="6245225"/>
          <p14:tracePt t="161113" x="8135938" y="6257925"/>
          <p14:tracePt t="161130" x="8161338" y="6269038"/>
          <p14:tracePt t="161146" x="8174038" y="6269038"/>
          <p14:tracePt t="161163" x="8186738" y="6269038"/>
          <p14:tracePt t="161647" x="8186738" y="6281738"/>
          <p14:tracePt t="161664" x="8174038" y="6294438"/>
          <p14:tracePt t="161684" x="8161338" y="6307138"/>
          <p14:tracePt t="161696" x="8123238" y="6307138"/>
          <p14:tracePt t="161708" x="8086725" y="6319838"/>
          <p14:tracePt t="161721" x="8035925" y="6332538"/>
          <p14:tracePt t="161734" x="7986713" y="6345238"/>
          <p14:tracePt t="161749" x="7948613" y="6357938"/>
          <p14:tracePt t="161766" x="7923213" y="6357938"/>
          <p14:tracePt t="161782" x="7910513" y="6357938"/>
          <p14:tracePt t="161799" x="7886700" y="6357938"/>
          <p14:tracePt t="161921" x="7874000" y="6357938"/>
          <p14:tracePt t="171799" x="7848600" y="6357938"/>
          <p14:tracePt t="171812" x="7785100" y="6357938"/>
          <p14:tracePt t="171824" x="7635875" y="6357938"/>
          <p14:tracePt t="171839" x="7472363" y="6357938"/>
          <p14:tracePt t="171856" x="7285038" y="6357938"/>
          <p14:tracePt t="171872" x="6910388" y="6357938"/>
          <p14:tracePt t="171889" x="6196013" y="6269038"/>
          <p14:tracePt t="171906" x="5657850" y="6157913"/>
          <p14:tracePt t="171922" x="5270500" y="5981700"/>
          <p14:tracePt t="171939" x="4418013" y="5719763"/>
          <p14:tracePt t="171956" x="4143375" y="5643563"/>
          <p14:tracePt t="171972" x="3979863" y="5607050"/>
          <p14:tracePt t="171989" x="3654425" y="5556250"/>
          <p14:tracePt t="172006" x="3492500" y="5530850"/>
          <p14:tracePt t="172022" x="3354388" y="5518150"/>
          <p14:tracePt t="172039" x="3241675" y="5507038"/>
          <p14:tracePt t="172056" x="3205163" y="5507038"/>
          <p14:tracePt t="172073" x="3179763" y="5507038"/>
          <p14:tracePt t="172090" x="3179763" y="5494338"/>
          <p14:tracePt t="172110" x="3192463" y="5481638"/>
          <p14:tracePt t="172123" x="3241675" y="5468938"/>
          <p14:tracePt t="172140" x="3354388" y="5456238"/>
          <p14:tracePt t="172157" x="3517900" y="5443538"/>
          <p14:tracePt t="172173" x="4181475" y="5407025"/>
          <p14:tracePt t="172190" x="4630738" y="5381625"/>
          <p14:tracePt t="172207" x="5106988" y="5381625"/>
          <p14:tracePt t="172223" x="6021388" y="5381625"/>
          <p14:tracePt t="172240" x="6296025" y="5381625"/>
          <p14:tracePt t="172257" x="6634163" y="5381625"/>
          <p14:tracePt t="172274" x="6959600" y="5381625"/>
          <p14:tracePt t="172290" x="7046913" y="5381625"/>
          <p14:tracePt t="172307" x="7097713" y="5368925"/>
          <p14:tracePt t="172324" x="7134225" y="5368925"/>
          <p14:tracePt t="172421" x="7123113" y="5368925"/>
          <p14:tracePt t="172435" x="7110413" y="5368925"/>
          <p14:tracePt t="172449" x="7097713" y="5368925"/>
          <p14:tracePt t="172460" x="7059613" y="5368925"/>
          <p14:tracePt t="172474" x="6959600" y="5368925"/>
          <p14:tracePt t="172491" x="6884988" y="5368925"/>
          <p14:tracePt t="172508" x="6797675" y="5368925"/>
          <p14:tracePt t="172525" x="6646863" y="5368925"/>
          <p14:tracePt t="172541" x="6472238" y="5368925"/>
          <p14:tracePt t="172558" x="6334125" y="5368925"/>
          <p14:tracePt t="172575" x="6045200" y="5368925"/>
          <p14:tracePt t="172591" x="5795963" y="5368925"/>
          <p14:tracePt t="172608" x="5407025" y="5394325"/>
          <p14:tracePt t="172625" x="5294313" y="5394325"/>
          <p14:tracePt t="172641" x="5245100" y="5394325"/>
          <p14:tracePt t="172659" x="5219700" y="5394325"/>
          <p14:tracePt t="172675" x="5194300" y="5394325"/>
          <p14:tracePt t="172744" x="5207000" y="5394325"/>
          <p14:tracePt t="172759" x="5219700" y="5394325"/>
          <p14:tracePt t="172778" x="5232400" y="5394325"/>
          <p14:tracePt t="172792" x="5257800" y="5394325"/>
          <p14:tracePt t="172809" x="5407025" y="5394325"/>
          <p14:tracePt t="172826" x="5495925" y="5394325"/>
          <p14:tracePt t="172843" x="5583238" y="5394325"/>
          <p14:tracePt t="172859" x="5945188" y="5394325"/>
          <p14:tracePt t="172876" x="6108700" y="5394325"/>
          <p14:tracePt t="172893" x="6234113" y="5394325"/>
          <p14:tracePt t="172910" x="6459538" y="5394325"/>
          <p14:tracePt t="172926" x="6608763" y="5394325"/>
          <p14:tracePt t="172943" x="6708775" y="5394325"/>
          <p14:tracePt t="172960" x="6797675" y="5394325"/>
          <p14:tracePt t="172976" x="6821488" y="5394325"/>
          <p14:tracePt t="173007" x="6797675" y="5394325"/>
          <p14:tracePt t="173019" x="6734175" y="5394325"/>
          <p14:tracePt t="173032" x="6646863" y="5394325"/>
          <p14:tracePt t="173045" x="6572250" y="5394325"/>
          <p14:tracePt t="173060" x="6508750" y="5394325"/>
          <p14:tracePt t="173077" x="6421438" y="5394325"/>
          <p14:tracePt t="173093" x="6270625" y="5394325"/>
          <p14:tracePt t="173110" x="5970588" y="5407025"/>
          <p14:tracePt t="173127" x="5883275" y="5418138"/>
          <p14:tracePt t="173144" x="5845175" y="5430838"/>
          <p14:tracePt t="173160" x="5821363" y="5430838"/>
          <p14:tracePt t="173206" x="5821363" y="5443538"/>
          <p14:tracePt t="174253" x="5808663" y="5443538"/>
          <p14:tracePt t="174270" x="5757863" y="5443538"/>
          <p14:tracePt t="174285" x="5595938" y="5456238"/>
          <p14:tracePt t="174303" x="5419725" y="5456238"/>
          <p14:tracePt t="174305" x="5219700" y="5456238"/>
          <p14:tracePt t="174317" x="4781550" y="5456238"/>
          <p14:tracePt t="174332" x="4468813" y="5456238"/>
          <p14:tracePt t="174349" x="4181475" y="5430838"/>
          <p14:tracePt t="174365" x="3730625" y="5381625"/>
          <p14:tracePt t="174382" x="3216275" y="5318125"/>
          <p14:tracePt t="174399" x="2954338" y="5268913"/>
          <p14:tracePt t="174415" x="2441575" y="5130800"/>
          <p14:tracePt t="174432" x="2303463" y="5068888"/>
          <p14:tracePt t="174449" x="2216150" y="5018088"/>
          <p14:tracePt t="174465" x="2078038" y="4943475"/>
          <p14:tracePt t="174482" x="2039938" y="4930775"/>
          <p14:tracePt t="174499" x="1965325" y="4905375"/>
          <p14:tracePt t="174516" x="1852613" y="4868863"/>
          <p14:tracePt t="174533" x="1814513" y="4843463"/>
          <p14:tracePt t="174549" x="1790700" y="4843463"/>
          <p14:tracePt t="174566" x="1739900" y="4830763"/>
          <p14:tracePt t="174583" x="1727200" y="4818063"/>
          <p14:tracePt t="174599" x="1701800" y="4818063"/>
          <p14:tracePt t="174616" x="1639888" y="4792663"/>
          <p14:tracePt t="174633" x="1614488" y="4779963"/>
          <p14:tracePt t="174650" x="1589088" y="4779963"/>
          <p14:tracePt t="174666" x="1514475" y="4756150"/>
          <p14:tracePt t="174683" x="1439863" y="4743450"/>
          <p14:tracePt t="174700" x="1352550" y="4730750"/>
          <p14:tracePt t="174717" x="1227138" y="4718050"/>
          <p14:tracePt t="174733" x="1189038" y="4705350"/>
          <p14:tracePt t="174750" x="1163638" y="4705350"/>
          <p14:tracePt t="174767" x="1127125" y="4692650"/>
          <p14:tracePt t="174783" x="1114425" y="4692650"/>
          <p14:tracePt t="174952" x="1127125" y="4692650"/>
          <p14:tracePt t="174966" x="1163638" y="4692650"/>
          <p14:tracePt t="174982" x="1239838" y="4692650"/>
          <p14:tracePt t="174991" x="1314450" y="4692650"/>
          <p14:tracePt t="175003" x="1376363" y="4692650"/>
          <p14:tracePt t="175018" x="1452563" y="4705350"/>
          <p14:tracePt t="175035" x="1552575" y="4705350"/>
          <p14:tracePt t="175051" x="1927225" y="4743450"/>
          <p14:tracePt t="175068" x="2116138" y="4756150"/>
          <p14:tracePt t="175085" x="2416175" y="4756150"/>
          <p14:tracePt t="175101" x="3067050" y="4779963"/>
          <p14:tracePt t="175118" x="3579813" y="4779963"/>
          <p14:tracePt t="175135" x="4017963" y="4779963"/>
          <p14:tracePt t="175152" x="5006975" y="4779963"/>
          <p14:tracePt t="175168" x="5407025" y="4779963"/>
          <p14:tracePt t="175185" x="5995988" y="4779963"/>
          <p14:tracePt t="175202" x="6834188" y="4779963"/>
          <p14:tracePt t="175219" x="7348538" y="4779963"/>
          <p14:tracePt t="175235" x="7685088" y="4779963"/>
          <p14:tracePt t="175252" x="8474075" y="4779963"/>
          <p14:tracePt t="175269" x="8786813" y="4779963"/>
          <p14:tracePt t="175285" x="9099550" y="4779963"/>
          <p14:tracePt t="175302" x="9826625" y="4730750"/>
          <p14:tracePt t="175319" x="10001250" y="4730750"/>
          <p14:tracePt t="175336" x="10264775" y="4718050"/>
          <p14:tracePt t="175352" x="10764838" y="4705350"/>
          <p14:tracePt t="175369" x="10864850" y="4705350"/>
          <p14:tracePt t="175386" x="10915650" y="4705350"/>
          <p14:tracePt t="175403" x="10952163" y="4705350"/>
          <p14:tracePt t="175419" x="10964863" y="4705350"/>
          <p14:tracePt t="175525" x="10828338" y="4705350"/>
          <p14:tracePt t="175541" x="10577513" y="4705350"/>
          <p14:tracePt t="175556" x="10277475" y="4705350"/>
          <p14:tracePt t="175571" x="9701213" y="4705350"/>
          <p14:tracePt t="175587" x="9250363" y="4705350"/>
          <p14:tracePt t="175603" x="7999413" y="4705350"/>
          <p14:tracePt t="175620" x="7297738" y="4705350"/>
          <p14:tracePt t="175636" x="6234113" y="4705350"/>
          <p14:tracePt t="175654" x="5732463" y="4705350"/>
          <p14:tracePt t="175670" x="5357813" y="4705350"/>
          <p14:tracePt t="175687" x="4468813" y="4705350"/>
          <p14:tracePt t="175704" x="4230688" y="4705350"/>
          <p14:tracePt t="175720" x="3879850" y="4705350"/>
          <p14:tracePt t="175737" x="3341688" y="4656138"/>
          <p14:tracePt t="175754" x="3205163" y="4643438"/>
          <p14:tracePt t="175771" x="3079750" y="4618038"/>
          <p14:tracePt t="175788" x="2716213" y="4605338"/>
          <p14:tracePt t="175804" x="2565400" y="4579938"/>
          <p14:tracePt t="175821" x="2452688" y="4579938"/>
          <p14:tracePt t="175838" x="2290763" y="4579938"/>
          <p14:tracePt t="175854" x="2239963" y="4579938"/>
          <p14:tracePt t="175871" x="2203450" y="4579938"/>
          <p14:tracePt t="175948" x="2216150" y="4579938"/>
          <p14:tracePt t="175960" x="2228850" y="4579938"/>
          <p14:tracePt t="175973" x="2239963" y="4579938"/>
          <p14:tracePt t="175988" x="2252663" y="4579938"/>
          <p14:tracePt t="176005" x="2265363" y="4579938"/>
          <p14:tracePt t="176022" x="2303463" y="4579938"/>
          <p14:tracePt t="176038" x="2565400" y="4579938"/>
          <p14:tracePt t="176055" x="2728913" y="4567238"/>
          <p14:tracePt t="176072" x="3103563" y="4567238"/>
          <p14:tracePt t="176089" x="4143375" y="4630738"/>
          <p14:tracePt t="176105" x="4732338" y="4667250"/>
          <p14:tracePt t="176122" x="5219700" y="4718050"/>
          <p14:tracePt t="176139" x="6396038" y="4805363"/>
          <p14:tracePt t="176156" x="7110413" y="4830763"/>
          <p14:tracePt t="176172" x="7661275" y="4856163"/>
          <p14:tracePt t="176189" x="8999538" y="4956175"/>
          <p14:tracePt t="176206" x="9650413" y="5005388"/>
          <p14:tracePt t="176222" x="10439400" y="5018088"/>
          <p14:tracePt t="176239" x="10852150" y="5018088"/>
          <p14:tracePt t="176256" x="11253788" y="5018088"/>
          <p14:tracePt t="176273" x="11579225" y="5018088"/>
          <p14:tracePt t="176289" x="11641138" y="5018088"/>
          <p14:tracePt t="176306" x="11666538" y="5018088"/>
          <p14:tracePt t="176323" x="11679238" y="5018088"/>
          <p14:tracePt t="176422" x="11666538" y="5018088"/>
          <p14:tracePt t="176437" x="11579225" y="5018088"/>
          <p14:tracePt t="176446" x="11366500" y="5005388"/>
          <p14:tracePt t="176459" x="11153775" y="4992688"/>
          <p14:tracePt t="176474" x="10939463" y="4981575"/>
          <p14:tracePt t="176490" x="10490200" y="4956175"/>
          <p14:tracePt t="176507" x="10177463" y="4956175"/>
          <p14:tracePt t="176524" x="9324975" y="4956175"/>
          <p14:tracePt t="176540" x="8950325" y="4956175"/>
          <p14:tracePt t="176557" x="8448675" y="4956175"/>
          <p14:tracePt t="176574" x="7761288" y="4956175"/>
          <p14:tracePt t="176591" x="7485063" y="4956175"/>
          <p14:tracePt t="176608" x="7110413" y="4956175"/>
          <p14:tracePt t="176624" x="6746875" y="4956175"/>
          <p14:tracePt t="176641" x="6572250" y="4956175"/>
          <p14:tracePt t="176658" x="6346825" y="4943475"/>
          <p14:tracePt t="176674" x="5970588" y="4930775"/>
          <p14:tracePt t="176691" x="5832475" y="4930775"/>
          <p14:tracePt t="176708" x="5657850" y="4905375"/>
          <p14:tracePt t="176725" x="5281613" y="4892675"/>
          <p14:tracePt t="176741" x="5157788" y="4892675"/>
          <p14:tracePt t="176758" x="4968875" y="4879975"/>
          <p14:tracePt t="176775" x="4506913" y="4868863"/>
          <p14:tracePt t="176791" x="4356100" y="4856163"/>
          <p14:tracePt t="176808" x="4205288" y="4830763"/>
          <p14:tracePt t="176825" x="3805238" y="4779963"/>
          <p14:tracePt t="176842" x="3667125" y="4768850"/>
          <p14:tracePt t="176858" x="3441700" y="4730750"/>
          <p14:tracePt t="176875" x="3328988" y="4730750"/>
          <p14:tracePt t="176892" x="3192463" y="4718050"/>
          <p14:tracePt t="176908" x="3054350" y="4718050"/>
          <p14:tracePt t="176926" x="2890838" y="4718050"/>
          <p14:tracePt t="176942" x="2854325" y="4718050"/>
          <p14:tracePt t="176959" x="2816225" y="4718050"/>
          <p14:tracePt t="176976" x="2803525" y="4718050"/>
          <p14:tracePt t="176992" x="2790825" y="4718050"/>
          <p14:tracePt t="177009" x="2778125" y="4718050"/>
          <p14:tracePt t="177319" x="2754313" y="4730750"/>
          <p14:tracePt t="177334" x="2690813" y="4768850"/>
          <p14:tracePt t="177347" x="2616200" y="4868863"/>
          <p14:tracePt t="177361" x="2516188" y="4968875"/>
          <p14:tracePt t="177377" x="2441575" y="5068888"/>
          <p14:tracePt t="177394" x="2316163" y="5205413"/>
          <p14:tracePt t="177410" x="2252663" y="5256213"/>
          <p14:tracePt t="177427" x="2190750" y="5305425"/>
          <p14:tracePt t="177444" x="2103438" y="5356225"/>
          <p14:tracePt t="177461" x="1965325" y="5481638"/>
          <p14:tracePt t="177477" x="1890713" y="5568950"/>
          <p14:tracePt t="177494" x="1814513" y="5707063"/>
          <p14:tracePt t="177511" x="1778000" y="5768975"/>
          <p14:tracePt t="177528" x="1752600" y="5807075"/>
          <p14:tracePt t="177544" x="1727200" y="5843588"/>
          <p14:tracePt t="177561" x="1714500" y="5868988"/>
          <p14:tracePt t="177580" x="1701800" y="5894388"/>
          <p14:tracePt t="177594" x="1689100" y="5907088"/>
          <p14:tracePt t="177611" x="1689100" y="5919788"/>
          <p14:tracePt t="177628" x="1677988" y="5919788"/>
          <p14:tracePt t="177645" x="1652588" y="5932488"/>
          <p14:tracePt t="177661" x="1627188" y="5945188"/>
          <p14:tracePt t="177678" x="1589088" y="5956300"/>
          <p14:tracePt t="177695" x="1452563" y="5981700"/>
          <p14:tracePt t="177712" x="1376363" y="6007100"/>
          <p14:tracePt t="177728" x="1339850" y="6019800"/>
          <p14:tracePt t="177745" x="1289050" y="6032500"/>
          <p14:tracePt t="177762" x="1276350" y="6045200"/>
          <p14:tracePt t="177779" x="1263650" y="6045200"/>
          <p14:tracePt t="177795" x="1263650" y="6056313"/>
          <p14:tracePt t="177868" x="1276350" y="6056313"/>
          <p14:tracePt t="177885" x="1289050" y="6056313"/>
          <p14:tracePt t="177900" x="1301750" y="6056313"/>
          <p14:tracePt t="177907" x="1352550" y="6056313"/>
          <p14:tracePt t="177921" x="1427163" y="6056313"/>
          <p14:tracePt t="177931" x="1489075" y="6081713"/>
          <p14:tracePt t="177946" x="1565275" y="6107113"/>
          <p14:tracePt t="177963" x="1639888" y="6132513"/>
          <p14:tracePt t="177980" x="1739900" y="6132513"/>
          <p14:tracePt t="177996" x="2052638" y="6145213"/>
          <p14:tracePt t="178013" x="2178050" y="6145213"/>
          <p14:tracePt t="178029" x="2339975" y="6145213"/>
          <p14:tracePt t="178046" x="2416175" y="6145213"/>
          <p14:tracePt t="178065" x="2452688" y="6145213"/>
          <p14:tracePt t="178083" x="2465388" y="6145213"/>
          <p14:tracePt t="178117" x="2452688" y="6145213"/>
          <p14:tracePt t="178129" x="2441575" y="6157913"/>
          <p14:tracePt t="178141" x="2403475" y="6157913"/>
          <p14:tracePt t="178154" x="2365375" y="6157913"/>
          <p14:tracePt t="178165" x="2252663" y="6157913"/>
          <p14:tracePt t="178180" x="2103438" y="6157913"/>
          <p14:tracePt t="178197" x="1952625" y="6157913"/>
          <p14:tracePt t="178214" x="1852613" y="6157913"/>
          <p14:tracePt t="178230" x="1639888" y="6132513"/>
          <p14:tracePt t="178247" x="1539875" y="6132513"/>
          <p14:tracePt t="178264" x="1476375" y="6132513"/>
          <p14:tracePt t="178281" x="1427163" y="6132513"/>
          <p14:tracePt t="178316" x="1439863" y="6132513"/>
          <p14:tracePt t="178328" x="1476375" y="6132513"/>
          <p14:tracePt t="178341" x="1501775" y="6132513"/>
          <p14:tracePt t="178353" x="1527175" y="6132513"/>
          <p14:tracePt t="178366" x="1552575" y="6132513"/>
          <p14:tracePt t="178381" x="1577975" y="6132513"/>
          <p14:tracePt t="178398" x="1601788" y="6132513"/>
          <p14:tracePt t="178415" x="1627188" y="6132513"/>
          <p14:tracePt t="178431" x="1652588" y="6145213"/>
          <p14:tracePt t="178448" x="1677988" y="6145213"/>
          <p14:tracePt t="178502" x="1665288" y="6145213"/>
          <p14:tracePt t="178516" x="1627188" y="6145213"/>
          <p14:tracePt t="178527" x="1527175" y="6145213"/>
          <p14:tracePt t="178540" x="1401763" y="6145213"/>
          <p14:tracePt t="178553" x="1289050" y="6145213"/>
          <p14:tracePt t="178565" x="1201738" y="6145213"/>
          <p14:tracePt t="178582" x="1101725" y="6145213"/>
          <p14:tracePt t="178599" x="1001713" y="6145213"/>
          <p14:tracePt t="178615" x="889000" y="6145213"/>
          <p14:tracePt t="178665" x="901700" y="6145213"/>
          <p14:tracePt t="178677" x="925513" y="6145213"/>
          <p14:tracePt t="178703" x="938213" y="6145213"/>
          <p14:tracePt t="178739" x="950913" y="6145213"/>
          <p14:tracePt t="178753" x="963613" y="6145213"/>
          <p14:tracePt t="178789" x="976313" y="6145213"/>
          <p14:tracePt t="178813" x="989013" y="6145213"/>
          <p14:tracePt t="178827" x="1001713" y="6145213"/>
          <p14:tracePt t="178839" x="1027113" y="6145213"/>
          <p14:tracePt t="178852" x="1050925" y="6145213"/>
          <p14:tracePt t="178866" x="1114425" y="6145213"/>
          <p14:tracePt t="178883" x="1189038" y="6145213"/>
          <p14:tracePt t="178900" x="1239838" y="6145213"/>
          <p14:tracePt t="178916" x="1339850" y="6145213"/>
          <p14:tracePt t="178933" x="1376363" y="6145213"/>
          <p14:tracePt t="178950" x="1427163" y="6145213"/>
          <p14:tracePt t="178967" x="1652588" y="6145213"/>
          <p14:tracePt t="178983" x="1714500" y="6132513"/>
          <p14:tracePt t="179000" x="1765300" y="6132513"/>
          <p14:tracePt t="179017" x="1839913" y="6119813"/>
          <p14:tracePt t="179034" x="1852613" y="6119813"/>
          <p14:tracePt t="179051" x="1865313" y="6119813"/>
          <p14:tracePt t="179067" x="1890713" y="6119813"/>
          <p14:tracePt t="179100" x="1903413" y="6119813"/>
          <p14:tracePt t="179125" x="1890713" y="6119813"/>
          <p14:tracePt t="179139" x="1878013" y="6107113"/>
          <p14:tracePt t="179152" x="1865313" y="6094413"/>
          <p14:tracePt t="179163" x="1827213" y="6081713"/>
          <p14:tracePt t="179175" x="1689100" y="6069013"/>
          <p14:tracePt t="179189" x="1514475" y="6056313"/>
          <p14:tracePt t="179201" x="1327150" y="6019800"/>
          <p14:tracePt t="179218" x="963613" y="6019800"/>
          <p14:tracePt t="179234" x="612775" y="6019800"/>
          <p14:tracePt t="179251" x="312738" y="6019800"/>
          <p14:tracePt t="179268" x="212725" y="6019800"/>
          <p14:tracePt t="179285" x="138113" y="6019800"/>
          <p14:tracePt t="179301" x="74613" y="6045200"/>
          <p14:tracePt t="179318" x="74613" y="6056313"/>
          <p14:tracePt t="179335" x="74613" y="6069013"/>
          <p14:tracePt t="179352" x="87313" y="6081713"/>
          <p14:tracePt t="179368" x="100013" y="6081713"/>
          <p14:tracePt t="179385" x="112713" y="6081713"/>
          <p14:tracePt t="179402" x="163513" y="6081713"/>
          <p14:tracePt t="179418" x="174625" y="6081713"/>
          <p14:tracePt t="179435" x="212725" y="6107113"/>
          <p14:tracePt t="179452" x="425450" y="6132513"/>
          <p14:tracePt t="179469" x="550863" y="6145213"/>
          <p14:tracePt t="179485" x="663575" y="6157913"/>
          <p14:tracePt t="179502" x="963613" y="6181725"/>
          <p14:tracePt t="179519" x="1176338" y="6219825"/>
          <p14:tracePt t="179536" x="1301750" y="6232525"/>
          <p14:tracePt t="179552" x="1465263" y="6257925"/>
          <p14:tracePt t="179569" x="1501775" y="6269038"/>
          <p14:tracePt t="179586" x="1527175" y="6269038"/>
          <p14:tracePt t="179603" x="1539875" y="6269038"/>
          <p14:tracePt t="179674" x="1527175" y="6269038"/>
          <p14:tracePt t="179690" x="1514475" y="6269038"/>
          <p14:tracePt t="179705" x="1476375" y="6269038"/>
          <p14:tracePt t="179720" x="1427163" y="6269038"/>
          <p14:tracePt t="179736" x="1352550" y="6269038"/>
          <p14:tracePt t="179753" x="1263650" y="6269038"/>
          <p14:tracePt t="179770" x="1239838" y="6269038"/>
          <p14:tracePt t="179825" x="1252538" y="6269038"/>
          <p14:tracePt t="179841" x="1289050" y="6269038"/>
          <p14:tracePt t="179855" x="1339850" y="6269038"/>
          <p14:tracePt t="179876" x="1465263" y="6269038"/>
          <p14:tracePt t="179891" x="1527175" y="6269038"/>
          <p14:tracePt t="179904" x="1677988" y="6281738"/>
          <p14:tracePt t="179920" x="1865313" y="6281738"/>
          <p14:tracePt t="179937" x="2127250" y="6294438"/>
          <p14:tracePt t="179954" x="2239963" y="6307138"/>
          <p14:tracePt t="179970" x="2378075" y="6307138"/>
          <p14:tracePt t="179987" x="2641600" y="6319838"/>
          <p14:tracePt t="180004" x="2716213" y="6319838"/>
          <p14:tracePt t="180021" x="2754313" y="6319838"/>
          <p14:tracePt t="180037" x="2778125" y="6319838"/>
          <p14:tracePt t="180124" x="2728913" y="6319838"/>
          <p14:tracePt t="180142" x="2654300" y="6319838"/>
          <p14:tracePt t="180156" x="2590800" y="6319838"/>
          <p14:tracePt t="180173" x="2516188" y="6319838"/>
          <p14:tracePt t="180190" x="2365375" y="6319838"/>
          <p14:tracePt t="180205" x="2190750" y="6319838"/>
          <p14:tracePt t="180222" x="2003425" y="6319838"/>
          <p14:tracePt t="180239" x="1790700" y="6319838"/>
          <p14:tracePt t="180255" x="1701800" y="6319838"/>
          <p14:tracePt t="180272" x="1589088" y="6319838"/>
          <p14:tracePt t="180289" x="1452563" y="6319838"/>
          <p14:tracePt t="180305" x="1427163" y="6319838"/>
          <p14:tracePt t="180322" x="1414463" y="6319838"/>
          <p14:tracePt t="180386" x="1427163" y="6319838"/>
          <p14:tracePt t="180401" x="1452563" y="6319838"/>
          <p14:tracePt t="180415" x="1476375" y="6319838"/>
          <p14:tracePt t="180425" x="1501775" y="6319838"/>
          <p14:tracePt t="180439" x="1539875" y="6319838"/>
          <p14:tracePt t="180456" x="1577975" y="6319838"/>
          <p14:tracePt t="180473" x="1665288" y="6319838"/>
          <p14:tracePt t="180489" x="1739900" y="6319838"/>
          <p14:tracePt t="180506" x="1865313" y="6319838"/>
          <p14:tracePt t="180523" x="1990725" y="6319838"/>
          <p14:tracePt t="180540" x="2039938" y="6332538"/>
          <p14:tracePt t="180556" x="2065338" y="6332538"/>
          <p14:tracePt t="180573" x="2090738" y="6332538"/>
          <p14:tracePt t="180709" x="2078038" y="6332538"/>
          <p14:tracePt t="180747" x="2065338" y="6332538"/>
          <p14:tracePt t="180765" x="2039938" y="6332538"/>
          <p14:tracePt t="180785" x="1952625" y="6332538"/>
          <p14:tracePt t="180800" x="1903413" y="6332538"/>
          <p14:tracePt t="180809" x="1852613" y="6332538"/>
          <p14:tracePt t="180824" x="1827213" y="6332538"/>
          <p14:tracePt t="180841" x="1790700" y="6332538"/>
          <p14:tracePt t="180858" x="1739900" y="6332538"/>
          <p14:tracePt t="180874" x="1601788" y="6332538"/>
          <p14:tracePt t="180891" x="1552575" y="6332538"/>
          <p14:tracePt t="180907" x="1527175" y="6332538"/>
          <p14:tracePt t="180924" x="1489075" y="6332538"/>
          <p14:tracePt t="181956" x="1501775" y="6332538"/>
          <p14:tracePt t="181980" x="1514475" y="6332538"/>
          <p14:tracePt t="181995" x="1527175" y="6332538"/>
          <p14:tracePt t="182015" x="1552575" y="6332538"/>
          <p14:tracePt t="182029" x="1565275" y="6332538"/>
          <p14:tracePt t="182045" x="1589088" y="6332538"/>
          <p14:tracePt t="182062" x="1614488" y="6332538"/>
          <p14:tracePt t="182079" x="1627188" y="6332538"/>
          <p14:tracePt t="182096" x="1727200" y="6332538"/>
          <p14:tracePt t="182112" x="1827213" y="6319838"/>
          <p14:tracePt t="182129" x="1903413" y="6319838"/>
          <p14:tracePt t="182146" x="2003425" y="6319838"/>
          <p14:tracePt t="182163" x="2039938" y="6319838"/>
          <p14:tracePt t="182179" x="2103438" y="6319838"/>
          <p14:tracePt t="182196" x="2127250" y="6319838"/>
          <p14:tracePt t="182213" x="2165350" y="6319838"/>
          <p14:tracePt t="182229" x="2203450" y="6319838"/>
          <p14:tracePt t="182246" x="2228850" y="6319838"/>
          <p14:tracePt t="182263" x="2239963" y="6319838"/>
          <p14:tracePt t="182628" x="2252663" y="6319838"/>
          <p14:tracePt t="182644" x="2290763" y="6319838"/>
          <p14:tracePt t="182659" x="2378075" y="6319838"/>
          <p14:tracePt t="182675" x="2478088" y="6319838"/>
          <p14:tracePt t="182691" x="2667000" y="6332538"/>
          <p14:tracePt t="182702" x="2767013" y="6332538"/>
          <p14:tracePt t="182717" x="2928938" y="6332538"/>
          <p14:tracePt t="182732" x="3092450" y="6332538"/>
          <p14:tracePt t="182749" x="3241675" y="6332538"/>
          <p14:tracePt t="182765" x="3341688" y="6332538"/>
          <p14:tracePt t="182782" x="3605213" y="6332538"/>
          <p14:tracePt t="182799" x="3779838" y="6332538"/>
          <p14:tracePt t="182815" x="3892550" y="6332538"/>
          <p14:tracePt t="182832" x="4030663" y="6332538"/>
          <p14:tracePt t="182849" x="4081463" y="6332538"/>
          <p14:tracePt t="182865" x="4217988" y="6332538"/>
          <p14:tracePt t="182882" x="4330700" y="6332538"/>
          <p14:tracePt t="182899" x="4443413" y="6332538"/>
          <p14:tracePt t="182916" x="4606925" y="6332538"/>
          <p14:tracePt t="182932" x="4643438" y="6332538"/>
          <p14:tracePt t="182949" x="4668838" y="6332538"/>
          <p14:tracePt t="182966" x="4732338" y="6332538"/>
          <p14:tracePt t="182982" x="4756150" y="6332538"/>
          <p14:tracePt t="182999" x="4794250" y="6332538"/>
          <p14:tracePt t="183016" x="4856163" y="6332538"/>
          <p14:tracePt t="183033" x="4894263" y="6332538"/>
          <p14:tracePt t="183050" x="4919663" y="6332538"/>
          <p14:tracePt t="183051" x="4945063" y="6332538"/>
          <p14:tracePt t="183066" x="4956175" y="6332538"/>
          <p14:tracePt t="183388" x="4981575" y="6332538"/>
          <p14:tracePt t="183408" x="5045075" y="6307138"/>
          <p14:tracePt t="183427" x="5281613" y="6257925"/>
          <p14:tracePt t="183444" x="5432425" y="6245225"/>
          <p14:tracePt t="183460" x="5745163" y="6219825"/>
          <p14:tracePt t="183469" x="6021388" y="6207125"/>
          <p14:tracePt t="183484" x="6234113" y="6194425"/>
          <p14:tracePt t="183501" x="6897688" y="6169025"/>
          <p14:tracePt t="183518" x="7072313" y="6157913"/>
          <p14:tracePt t="183535" x="7259638" y="6132513"/>
          <p14:tracePt t="183551" x="7886700" y="6019800"/>
          <p14:tracePt t="183568" x="8061325" y="5956300"/>
          <p14:tracePt t="183585" x="8223250" y="5894388"/>
          <p14:tracePt t="183601" x="8686800" y="5681663"/>
          <p14:tracePt t="183618" x="8837613" y="5607050"/>
          <p14:tracePt t="183635" x="8950325" y="5518150"/>
          <p14:tracePt t="183651" x="9075738" y="5418138"/>
          <p14:tracePt t="183668" x="9112250" y="5368925"/>
          <p14:tracePt t="183685" x="9150350" y="5318125"/>
          <p14:tracePt t="183702" x="9163050" y="5218113"/>
          <p14:tracePt t="183719" x="9163050" y="5105400"/>
          <p14:tracePt t="183736" x="9150350" y="4968875"/>
          <p14:tracePt t="183752" x="9075738" y="4705350"/>
          <p14:tracePt t="183769" x="9024938" y="4567238"/>
          <p14:tracePt t="183786" x="8950325" y="4443413"/>
          <p14:tracePt t="183802" x="8661400" y="4154488"/>
          <p14:tracePt t="183819" x="8499475" y="4079875"/>
          <p14:tracePt t="183836" x="8386763" y="4041775"/>
          <p14:tracePt t="183853" x="8123238" y="4017963"/>
          <p14:tracePt t="183869" x="7948613" y="4017963"/>
          <p14:tracePt t="183886" x="7773988" y="4029075"/>
          <p14:tracePt t="183903" x="7535863" y="4141788"/>
          <p14:tracePt t="183919" x="7397750" y="4205288"/>
          <p14:tracePt t="183937" x="7010400" y="4341813"/>
          <p14:tracePt t="183953" x="6872288" y="4405313"/>
          <p14:tracePt t="183970" x="6772275" y="4443413"/>
          <p14:tracePt t="183986" x="6696075" y="4479925"/>
          <p14:tracePt t="184003" x="6559550" y="4554538"/>
          <p14:tracePt t="184020" x="6508750" y="4592638"/>
          <p14:tracePt t="184037" x="6434138" y="4618038"/>
          <p14:tracePt t="184053" x="6321425" y="4730750"/>
          <p14:tracePt t="184070" x="6259513" y="4843463"/>
          <p14:tracePt t="184087" x="6170613" y="5068888"/>
          <p14:tracePt t="184104" x="6157913" y="5156200"/>
          <p14:tracePt t="184120" x="6146800" y="5205413"/>
          <p14:tracePt t="184137" x="6121400" y="5318125"/>
          <p14:tracePt t="184154" x="6121400" y="5368925"/>
          <p14:tracePt t="184171" x="6121400" y="5456238"/>
          <p14:tracePt t="184187" x="6134100" y="5668963"/>
          <p14:tracePt t="184204" x="6183313" y="5768975"/>
          <p14:tracePt t="184221" x="6296025" y="5832475"/>
          <p14:tracePt t="184237" x="6534150" y="5907088"/>
          <p14:tracePt t="184254" x="6634163" y="5932488"/>
          <p14:tracePt t="184271" x="6772275" y="5969000"/>
          <p14:tracePt t="184288" x="7197725" y="5994400"/>
          <p14:tracePt t="184304" x="7385050" y="5994400"/>
          <p14:tracePt t="184321" x="7585075" y="5994400"/>
          <p14:tracePt t="184338" x="8199438" y="5994400"/>
          <p14:tracePt t="184355" x="8386763" y="5981700"/>
          <p14:tracePt t="184372" x="8561388" y="5945188"/>
          <p14:tracePt t="184388" x="9024938" y="5756275"/>
          <p14:tracePt t="184405" x="9188450" y="5619750"/>
          <p14:tracePt t="184422" x="9288463" y="5530850"/>
          <p14:tracePt t="184438" x="9424988" y="5356225"/>
          <p14:tracePt t="184455" x="9450388" y="5305425"/>
          <p14:tracePt t="184472" x="9463088" y="5243513"/>
          <p14:tracePt t="184488" x="9450388" y="5118100"/>
          <p14:tracePt t="184505" x="9413875" y="5030788"/>
          <p14:tracePt t="184522" x="9375775" y="4930775"/>
          <p14:tracePt t="184539" x="9163050" y="4756150"/>
          <p14:tracePt t="184555" x="8986838" y="4667250"/>
          <p14:tracePt t="184572" x="8799513" y="4579938"/>
          <p14:tracePt t="184588" x="8561388" y="4505325"/>
          <p14:tracePt t="184606" x="8424863" y="4479925"/>
          <p14:tracePt t="184622" x="8061325" y="4443413"/>
          <p14:tracePt t="184639" x="7923213" y="4443413"/>
          <p14:tracePt t="184656" x="7810500" y="4443413"/>
          <p14:tracePt t="184672" x="7397750" y="4518025"/>
          <p14:tracePt t="184689" x="7246938" y="4554538"/>
          <p14:tracePt t="184706" x="7123113" y="4618038"/>
          <p14:tracePt t="184723" x="6910388" y="4830763"/>
          <p14:tracePt t="184739" x="6834188" y="4930775"/>
          <p14:tracePt t="184756" x="6734175" y="5030788"/>
          <p14:tracePt t="184773" x="6621463" y="5181600"/>
          <p14:tracePt t="184790" x="6596063" y="5243513"/>
          <p14:tracePt t="184806" x="6584950" y="5305425"/>
          <p14:tracePt t="184823" x="6596063" y="5481638"/>
          <p14:tracePt t="184840" x="6646863" y="5568950"/>
          <p14:tracePt t="184857" x="6708775" y="5668963"/>
          <p14:tracePt t="184873" x="6859588" y="5781675"/>
          <p14:tracePt t="184890" x="6946900" y="5819775"/>
          <p14:tracePt t="184907" x="7110413" y="5856288"/>
          <p14:tracePt t="184923" x="7648575" y="5932488"/>
          <p14:tracePt t="184941" x="7848600" y="5932488"/>
          <p14:tracePt t="184957" x="8274050" y="5945188"/>
          <p14:tracePt t="184974" x="8812213" y="5945188"/>
          <p14:tracePt t="184990" x="9124950" y="5945188"/>
          <p14:tracePt t="185007" x="9463088" y="5856288"/>
          <p14:tracePt t="185024" x="9775825" y="5656263"/>
          <p14:tracePt t="185040" x="9863138" y="5518150"/>
          <p14:tracePt t="185058" x="9926638" y="5381625"/>
          <p14:tracePt t="185074" x="9975850" y="5218113"/>
          <p14:tracePt t="185091" x="9975850" y="5156200"/>
          <p14:tracePt t="185107" x="9975850" y="5068888"/>
          <p14:tracePt t="185124" x="9913938" y="4843463"/>
          <p14:tracePt t="185141" x="9826625" y="4730750"/>
          <p14:tracePt t="185157" x="9688513" y="4630738"/>
          <p14:tracePt t="185174" x="9275763" y="4479925"/>
          <p14:tracePt t="185191" x="9137650" y="4454525"/>
          <p14:tracePt t="185208" x="8975725" y="4418013"/>
          <p14:tracePt t="185225" x="8512175" y="4405313"/>
          <p14:tracePt t="185241" x="8361363" y="4405313"/>
          <p14:tracePt t="185258" x="8010525" y="4467225"/>
          <p14:tracePt t="185275" x="7773988" y="4554538"/>
          <p14:tracePt t="185292" x="7597775" y="4656138"/>
          <p14:tracePt t="185308" x="7410450" y="4892675"/>
          <p14:tracePt t="185325" x="7348538" y="4992688"/>
          <p14:tracePt t="185342" x="7310438" y="5043488"/>
          <p14:tracePt t="185359" x="7272338" y="5143500"/>
          <p14:tracePt t="185375" x="7272338" y="5194300"/>
          <p14:tracePt t="185392" x="7272338" y="5243513"/>
          <p14:tracePt t="185409" x="7285038" y="5407025"/>
          <p14:tracePt t="185425" x="7323138" y="5507038"/>
          <p14:tracePt t="185442" x="7385050" y="5581650"/>
          <p14:tracePt t="185459" x="7685088" y="5719763"/>
          <p14:tracePt t="185476" x="7886700" y="5781675"/>
          <p14:tracePt t="185493" x="8035925" y="5832475"/>
          <p14:tracePt t="185509" x="8361363" y="5894388"/>
          <p14:tracePt t="185526" x="8650288" y="5919788"/>
          <p14:tracePt t="185542" x="8863013" y="5932488"/>
          <p14:tracePt t="185559" x="9301163" y="5932488"/>
          <p14:tracePt t="185576" x="9563100" y="5907088"/>
          <p14:tracePt t="185593" x="9701213" y="5881688"/>
          <p14:tracePt t="185609" x="9875838" y="5794375"/>
          <p14:tracePt t="185626" x="9939338" y="5732463"/>
          <p14:tracePt t="185643" x="9988550" y="5656263"/>
          <p14:tracePt t="185660" x="10064750" y="5481638"/>
          <p14:tracePt t="185676" x="10075863" y="5407025"/>
          <p14:tracePt t="185693" x="10075863" y="5368925"/>
          <p14:tracePt t="185710" x="10075863" y="5281613"/>
          <p14:tracePt t="185727" x="10026650" y="5230813"/>
          <p14:tracePt t="185744" x="9988550" y="5181600"/>
          <p14:tracePt t="185760" x="9852025" y="5018088"/>
          <p14:tracePt t="185776" x="9688513" y="4905375"/>
          <p14:tracePt t="185793" x="9324975" y="4730750"/>
          <p14:tracePt t="185810" x="9224963" y="4705350"/>
          <p14:tracePt t="185827" x="9137650" y="4705350"/>
          <p14:tracePt t="185844" x="8937625" y="4818063"/>
          <p14:tracePt t="185861" x="8799513" y="4905375"/>
          <p14:tracePt t="185877" x="8674100" y="4992688"/>
          <p14:tracePt t="185894" x="8537575" y="5130800"/>
          <p14:tracePt t="185911" x="8486775" y="5205413"/>
          <p14:tracePt t="185927" x="8461375" y="5281613"/>
          <p14:tracePt t="185944" x="8386763" y="5581650"/>
          <p14:tracePt t="185961" x="8348663" y="5719763"/>
          <p14:tracePt t="185978" x="8312150" y="5819775"/>
          <p14:tracePt t="185995" x="8248650" y="5969000"/>
          <p14:tracePt t="186011" x="8212138" y="6056313"/>
          <p14:tracePt t="186028" x="8186738" y="6157913"/>
          <p14:tracePt t="186045" x="8110538" y="6370638"/>
          <p14:tracePt t="186061" x="8099425" y="6445250"/>
          <p14:tracePt t="186078" x="8074025" y="6494463"/>
          <p14:tracePt t="186095" x="8074025" y="6545263"/>
          <p14:tracePt t="186255" x="8061325" y="6545263"/>
          <p14:tracePt t="186272" x="8048625" y="6532563"/>
          <p14:tracePt t="186286" x="8023225" y="6519863"/>
          <p14:tracePt t="186296" x="7999413" y="6519863"/>
          <p14:tracePt t="186312" x="7974013" y="6507163"/>
          <p14:tracePt t="186329" x="7861300" y="6445250"/>
          <p14:tracePt t="186346" x="7735888" y="6419850"/>
          <p14:tracePt t="186362" x="7585075" y="6381750"/>
          <p14:tracePt t="186379" x="7448550" y="6370638"/>
          <p14:tracePt t="186396" x="7297738" y="6357938"/>
          <p14:tracePt t="186413" x="7246938" y="6357938"/>
          <p14:tracePt t="186429" x="7197725" y="6357938"/>
          <p14:tracePt t="186446" x="7134225" y="6357938"/>
          <p14:tracePt t="186463" x="7123113" y="6357938"/>
          <p14:tracePt t="186542" x="7134225" y="6357938"/>
          <p14:tracePt t="186567" x="7159625" y="6345238"/>
          <p14:tracePt t="186590" x="7185025" y="6345238"/>
          <p14:tracePt t="186603" x="7210425" y="6345238"/>
          <p14:tracePt t="186615" x="7246938" y="6345238"/>
          <p14:tracePt t="186630" x="7310438" y="6345238"/>
          <p14:tracePt t="186647" x="7397750" y="6345238"/>
          <p14:tracePt t="186664" x="7485063" y="6357938"/>
          <p14:tracePt t="186680" x="7585075" y="6370638"/>
          <p14:tracePt t="186697" x="7597775" y="6370638"/>
          <p14:tracePt t="186716" x="7610475" y="6370638"/>
          <p14:tracePt t="186791" x="7561263" y="6370638"/>
          <p14:tracePt t="186810" x="7472363" y="6370638"/>
          <p14:tracePt t="186830" x="7323138" y="6370638"/>
          <p14:tracePt t="186843" x="7272338" y="6370638"/>
          <p14:tracePt t="186855" x="7235825" y="6370638"/>
          <p14:tracePt t="186866" x="7210425" y="6370638"/>
          <p14:tracePt t="186881" x="7185025" y="6381750"/>
          <p14:tracePt t="186901" x="7172325" y="6381750"/>
          <p14:tracePt t="187015" x="7185025" y="6381750"/>
          <p14:tracePt t="187054" x="7197725" y="6381750"/>
          <p14:tracePt t="187071" x="7210425" y="6381750"/>
          <p14:tracePt t="187086" x="7223125" y="6381750"/>
          <p14:tracePt t="187102" x="7297738" y="6381750"/>
          <p14:tracePt t="187116" x="7372350" y="6381750"/>
          <p14:tracePt t="187133" x="7410450" y="6381750"/>
          <p14:tracePt t="187149" x="7435850" y="6381750"/>
          <p14:tracePt t="187166" x="7485063" y="6381750"/>
          <p14:tracePt t="187264" x="7485063" y="6394450"/>
          <p14:tracePt t="187438" x="7497763" y="6394450"/>
          <p14:tracePt t="187463" x="7510463" y="6394450"/>
          <p14:tracePt t="187513" x="7523163" y="6394450"/>
          <p14:tracePt t="187912" x="7548563" y="6394450"/>
          <p14:tracePt t="187928" x="7585075" y="6394450"/>
          <p14:tracePt t="187944" x="7610475" y="6394450"/>
          <p14:tracePt t="187962" x="7673975" y="6394450"/>
          <p14:tracePt t="187976" x="7685088" y="6394450"/>
          <p14:tracePt t="187987" x="7710488" y="6394450"/>
          <p14:tracePt t="188002" x="7723188" y="6394450"/>
          <p14:tracePt t="188019" x="7748588" y="6394450"/>
          <p14:tracePt t="188036" x="7773988" y="6394450"/>
          <p14:tracePt t="188052" x="7835900" y="6394450"/>
          <p14:tracePt t="188069" x="7874000" y="6394450"/>
          <p14:tracePt t="188086" x="7910513" y="6381750"/>
          <p14:tracePt t="188103" x="7948613" y="6381750"/>
          <p14:tracePt t="188125" x="7948613" y="6370638"/>
          <p14:tracePt t="188198" x="7935913" y="6370638"/>
          <p14:tracePt t="188211" x="7886700" y="6370638"/>
          <p14:tracePt t="188228" x="7810500" y="6370638"/>
          <p14:tracePt t="188239" x="7748588" y="6370638"/>
          <p14:tracePt t="188253" x="7673975" y="6370638"/>
          <p14:tracePt t="188270" x="7572375" y="6357938"/>
          <p14:tracePt t="188287" x="7297738" y="6332538"/>
          <p14:tracePt t="188303" x="7210425" y="6332538"/>
          <p14:tracePt t="188320" x="7159625" y="6332538"/>
          <p14:tracePt t="188337" x="7110413" y="6332538"/>
          <p14:tracePt t="188461" x="7110413" y="6345238"/>
          <p14:tracePt t="188548" x="7134225" y="6345238"/>
          <p14:tracePt t="188566" x="7159625" y="6345238"/>
          <p14:tracePt t="188582" x="7197725" y="6345238"/>
          <p14:tracePt t="188595" x="7246938" y="6345238"/>
          <p14:tracePt t="188605" x="7272338" y="6345238"/>
          <p14:tracePt t="188622" x="7297738" y="6345238"/>
          <p14:tracePt t="188638" x="7335838" y="6345238"/>
          <p14:tracePt t="188655" x="7359650" y="6345238"/>
          <p14:tracePt t="188672" x="7372350" y="6345238"/>
          <p14:tracePt t="188688" x="7410450" y="6345238"/>
          <p14:tracePt t="188705" x="7435850" y="6345238"/>
          <p14:tracePt t="188721" x="7472363" y="6345238"/>
          <p14:tracePt t="188739" x="7510463" y="6345238"/>
          <p14:tracePt t="188755" x="7523163" y="6345238"/>
          <p14:tracePt t="189682" x="7510463" y="6345238"/>
          <p14:tracePt t="190554" x="7497763" y="6345238"/>
          <p14:tracePt t="201748" x="7472363" y="6345238"/>
          <p14:tracePt t="201768" x="7448550" y="6345238"/>
          <p14:tracePt t="201790" x="7197725" y="6345238"/>
          <p14:tracePt t="201802" x="7046913" y="6357938"/>
          <p14:tracePt t="201813" x="6897688" y="6370638"/>
          <p14:tracePt t="201824" x="6646863" y="6370638"/>
          <p14:tracePt t="201841" x="6346825" y="6370638"/>
          <p14:tracePt t="201857" x="6157913" y="6370638"/>
          <p14:tracePt t="201874" x="5808663" y="6370638"/>
          <p14:tracePt t="201890" x="5557838" y="6370638"/>
          <p14:tracePt t="201907" x="5394325" y="6332538"/>
          <p14:tracePt t="201924" x="5157788" y="6307138"/>
          <p14:tracePt t="201941" x="5032375" y="6307138"/>
          <p14:tracePt t="201957" x="4856163" y="6294438"/>
          <p14:tracePt t="201974" x="4581525" y="6269038"/>
          <p14:tracePt t="201991" x="4481513" y="6257925"/>
          <p14:tracePt t="202008" x="4418013" y="6245225"/>
          <p14:tracePt t="202024" x="4243388" y="6219825"/>
          <p14:tracePt t="202041" x="4117975" y="6207125"/>
          <p14:tracePt t="202058" x="3992563" y="6194425"/>
          <p14:tracePt t="202074" x="3817938" y="6157913"/>
          <p14:tracePt t="202091" x="3756025" y="6132513"/>
          <p14:tracePt t="202108" x="3717925" y="6119813"/>
          <p14:tracePt t="202125" x="3643313" y="6069013"/>
          <p14:tracePt t="202141" x="3617913" y="6045200"/>
          <p14:tracePt t="202158" x="3579813" y="6032500"/>
          <p14:tracePt t="202175" x="3517900" y="6019800"/>
          <p14:tracePt t="202192" x="3505200" y="6007100"/>
          <p14:tracePt t="202645" x="3492500" y="5994400"/>
          <p14:tracePt t="202662" x="3441700" y="5994400"/>
          <p14:tracePt t="202681" x="3292475" y="5956300"/>
          <p14:tracePt t="202684" x="3067050" y="5919788"/>
          <p14:tracePt t="202704" x="2790825" y="5819775"/>
          <p14:tracePt t="202720" x="1939925" y="5556250"/>
          <p14:tracePt t="202732" x="1689100" y="5468938"/>
          <p14:tracePt t="202745" x="1465263" y="5418138"/>
          <p14:tracePt t="202760" x="1127125" y="5343525"/>
          <p14:tracePt t="202777" x="963613" y="5305425"/>
          <p14:tracePt t="202794" x="838200" y="5256213"/>
          <p14:tracePt t="202811" x="676275" y="5205413"/>
          <p14:tracePt t="202827" x="600075" y="5194300"/>
          <p14:tracePt t="202844" x="500063" y="5156200"/>
          <p14:tracePt t="202861" x="325438" y="5092700"/>
          <p14:tracePt t="202878" x="250825" y="5068888"/>
          <p14:tracePt t="202894" x="225425" y="5043488"/>
          <p14:tracePt t="202911" x="212725" y="5030788"/>
          <p14:tracePt t="202931" x="212725" y="5018088"/>
          <p14:tracePt t="202944" x="225425" y="5018088"/>
          <p14:tracePt t="202961" x="250825" y="5005388"/>
          <p14:tracePt t="202978" x="300038" y="5005388"/>
          <p14:tracePt t="202995" x="412750" y="4992688"/>
          <p14:tracePt t="203011" x="488950" y="4992688"/>
          <p14:tracePt t="203028" x="588963" y="4981575"/>
          <p14:tracePt t="203045" x="1076325" y="4981575"/>
          <p14:tracePt t="203062" x="1401763" y="4968875"/>
          <p14:tracePt t="203078" x="1878013" y="4918075"/>
          <p14:tracePt t="203095" x="2603500" y="4905375"/>
          <p14:tracePt t="203112" x="3092450" y="4879975"/>
          <p14:tracePt t="203128" x="3429000" y="4856163"/>
          <p14:tracePt t="203145" x="4268788" y="4792663"/>
          <p14:tracePt t="203162" x="4594225" y="4756150"/>
          <p14:tracePt t="203179" x="4843463" y="4718050"/>
          <p14:tracePt t="203195" x="5532438" y="4643438"/>
          <p14:tracePt t="203212" x="5708650" y="4643438"/>
          <p14:tracePt t="203229" x="5895975" y="4630738"/>
          <p14:tracePt t="203246" x="6472238" y="4630738"/>
          <p14:tracePt t="203262" x="6746875" y="4618038"/>
          <p14:tracePt t="203279" x="7197725" y="4618038"/>
          <p14:tracePt t="203296" x="7773988" y="4618038"/>
          <p14:tracePt t="203313" x="8086725" y="4618038"/>
          <p14:tracePt t="203329" x="8348663" y="4618038"/>
          <p14:tracePt t="203346" x="8637588" y="4618038"/>
          <p14:tracePt t="203363" x="8699500" y="4618038"/>
          <p14:tracePt t="203379" x="8737600" y="4618038"/>
          <p14:tracePt t="203396" x="8763000" y="4618038"/>
          <p14:tracePt t="203413" x="8774113" y="4618038"/>
          <p14:tracePt t="203542" x="8724900" y="4592638"/>
          <p14:tracePt t="203559" x="8524875" y="4579938"/>
          <p14:tracePt t="203576" x="8261350" y="4543425"/>
          <p14:tracePt t="203600" x="7323138" y="4454525"/>
          <p14:tracePt t="203613" x="6884988" y="4454525"/>
          <p14:tracePt t="203630" x="5683250" y="4430713"/>
          <p14:tracePt t="203647" x="4945063" y="4430713"/>
          <p14:tracePt t="203664" x="4430713" y="4430713"/>
          <p14:tracePt t="203681" x="3379788" y="4443413"/>
          <p14:tracePt t="203697" x="3067050" y="4443413"/>
          <p14:tracePt t="203714" x="2716213" y="4467225"/>
          <p14:tracePt t="203731" x="2239963" y="4479925"/>
          <p14:tracePt t="203747" x="2090738" y="4492625"/>
          <p14:tracePt t="203765" x="1939925" y="4505325"/>
          <p14:tracePt t="203781" x="1589088" y="4505325"/>
          <p14:tracePt t="203798" x="1465263" y="4518025"/>
          <p14:tracePt t="203815" x="1414463" y="4530725"/>
          <p14:tracePt t="203831" x="1327150" y="4543425"/>
          <p14:tracePt t="203848" x="1314450" y="4543425"/>
          <p14:tracePt t="203865" x="1289050" y="4554538"/>
          <p14:tracePt t="203903" x="1301750" y="4554538"/>
          <p14:tracePt t="203916" x="1327150" y="4554538"/>
          <p14:tracePt t="203927" x="1401763" y="4554538"/>
          <p14:tracePt t="203940" x="1577975" y="4554538"/>
          <p14:tracePt t="203954" x="1765300" y="4554538"/>
          <p14:tracePt t="203967" x="2090738" y="4554538"/>
          <p14:tracePt t="203982" x="2667000" y="4579938"/>
          <p14:tracePt t="203999" x="3216275" y="4592638"/>
          <p14:tracePt t="204015" x="3905250" y="4667250"/>
          <p14:tracePt t="204032" x="5194300" y="4843463"/>
          <p14:tracePt t="204049" x="5670550" y="4956175"/>
          <p14:tracePt t="204066" x="6734175" y="5181600"/>
          <p14:tracePt t="204082" x="7021513" y="5218113"/>
          <p14:tracePt t="204099" x="7348538" y="5256213"/>
          <p14:tracePt t="204116" x="7710488" y="5294313"/>
          <p14:tracePt t="204133" x="7773988" y="5294313"/>
          <p14:tracePt t="204149" x="7785100" y="5294313"/>
          <p14:tracePt t="204177" x="7773988" y="5294313"/>
          <p14:tracePt t="204189" x="7748588" y="5294313"/>
          <p14:tracePt t="204202" x="7710488" y="5281613"/>
          <p14:tracePt t="204216" x="7697788" y="5281613"/>
          <p14:tracePt t="204233" x="7685088" y="5281613"/>
          <p14:tracePt t="204250" x="7661275" y="5281613"/>
          <p14:tracePt t="204266" x="7648575" y="5281613"/>
          <p14:tracePt t="204340" x="7635875" y="5281613"/>
          <p14:tracePt t="204565" x="7623175" y="5281613"/>
          <p14:tracePt t="204580" x="7610475" y="5268913"/>
          <p14:tracePt t="204597" x="7561263" y="5243513"/>
          <p14:tracePt t="204616" x="7085013" y="5092700"/>
          <p14:tracePt t="204635" x="6721475" y="5018088"/>
          <p14:tracePt t="204654" x="5832475" y="4879975"/>
          <p14:tracePt t="204672" x="5445125" y="4818063"/>
          <p14:tracePt t="204685" x="4945063" y="4730750"/>
          <p14:tracePt t="204701" x="4368800" y="4605338"/>
          <p14:tracePt t="204718" x="4043363" y="4543425"/>
          <p14:tracePt t="204735" x="3805238" y="4479925"/>
          <p14:tracePt t="204752" x="3541713" y="4379913"/>
          <p14:tracePt t="204768" x="3441700" y="4341813"/>
          <p14:tracePt t="204785" x="3292475" y="4305300"/>
          <p14:tracePt t="204802" x="2941638" y="4217988"/>
          <p14:tracePt t="204819" x="2841625" y="4192588"/>
          <p14:tracePt t="204835" x="2767013" y="4154488"/>
          <p14:tracePt t="204852" x="2667000" y="4117975"/>
          <p14:tracePt t="204869" x="2641600" y="4117975"/>
          <p14:tracePt t="204889" x="2628900" y="4117975"/>
          <p14:tracePt t="205174" x="2616200" y="4105275"/>
          <p14:tracePt t="205191" x="2578100" y="4079875"/>
          <p14:tracePt t="205213" x="2452688" y="3879850"/>
          <p14:tracePt t="205226" x="2352675" y="3703638"/>
          <p14:tracePt t="205237" x="2127250" y="3503613"/>
          <p14:tracePt t="205254" x="1790700" y="3290888"/>
          <p14:tracePt t="205270" x="1565275" y="3041650"/>
          <p14:tracePt t="205287" x="1189038" y="2678113"/>
          <p14:tracePt t="205304" x="938213" y="2540000"/>
          <p14:tracePt t="205321" x="725488" y="2465388"/>
          <p14:tracePt t="205337" x="476250" y="2378075"/>
          <p14:tracePt t="205354" x="387350" y="2365375"/>
          <p14:tracePt t="205371" x="287338" y="2352675"/>
          <p14:tracePt t="205735" x="274638" y="5005388"/>
          <p14:tracePt t="205747" x="450850" y="5105400"/>
          <p14:tracePt t="205759" x="612775" y="5194300"/>
          <p14:tracePt t="205774" x="925513" y="5294313"/>
          <p14:tracePt t="205789" x="1176338" y="5330825"/>
          <p14:tracePt t="205806" x="1327150" y="5343525"/>
          <p14:tracePt t="205823" x="1639888" y="5356225"/>
          <p14:tracePt t="205839" x="1839913" y="5305425"/>
          <p14:tracePt t="205856" x="2014538" y="5181600"/>
          <p14:tracePt t="205873" x="2239963" y="4943475"/>
          <p14:tracePt t="205889" x="2339975" y="4830763"/>
          <p14:tracePt t="205906" x="2416175" y="4730750"/>
          <p14:tracePt t="205923" x="2554288" y="4430713"/>
          <p14:tracePt t="205940" x="2603500" y="4292600"/>
          <p14:tracePt t="205956" x="2616200" y="4179888"/>
          <p14:tracePt t="205973" x="2603500" y="3992563"/>
          <p14:tracePt t="205990" x="2565400" y="3867150"/>
          <p14:tracePt t="206007" x="2503488" y="3692525"/>
          <p14:tracePt t="206023" x="2390775" y="3390900"/>
          <p14:tracePt t="206040" x="2316163" y="3267075"/>
          <p14:tracePt t="206057" x="2216150" y="3141663"/>
          <p14:tracePt t="206074" x="1727200" y="2690813"/>
          <p14:tracePt t="206090" x="1552575" y="2565400"/>
          <p14:tracePt t="206107" x="1439863" y="2490788"/>
          <p14:tracePt t="206124" x="1201738" y="2427288"/>
          <p14:tracePt t="206140" x="1050925" y="2427288"/>
          <p14:tracePt t="206157" x="901700" y="2452688"/>
          <p14:tracePt t="206174" x="712788" y="2552700"/>
          <p14:tracePt t="206191" x="625475" y="2665413"/>
          <p14:tracePt t="206208" x="538163" y="2765425"/>
          <p14:tracePt t="206224" x="300038" y="2965450"/>
          <p14:tracePt t="206241" x="174625" y="3065463"/>
          <p14:tracePt t="206258" x="87313" y="3190875"/>
          <p14:tracePt t="206382" x="112713" y="4730750"/>
          <p14:tracePt t="206394" x="287338" y="4905375"/>
          <p14:tracePt t="206408" x="476250" y="5156200"/>
          <p14:tracePt t="206425" x="600075" y="5294313"/>
          <p14:tracePt t="206442" x="725488" y="5418138"/>
          <p14:tracePt t="206459" x="1201738" y="5630863"/>
          <p14:tracePt t="206475" x="1414463" y="5694363"/>
          <p14:tracePt t="206492" x="1552575" y="5732463"/>
          <p14:tracePt t="206509" x="1865313" y="5732463"/>
          <p14:tracePt t="206525" x="2027238" y="5732463"/>
          <p14:tracePt t="206542" x="2139950" y="5707063"/>
          <p14:tracePt t="206559" x="2290763" y="5594350"/>
          <p14:tracePt t="206576" x="2352675" y="5481638"/>
          <p14:tracePt t="206592" x="2452688" y="5281613"/>
          <p14:tracePt t="206609" x="2703513" y="4843463"/>
          <p14:tracePt t="206626" x="2790825" y="4718050"/>
          <p14:tracePt t="206642" x="2841625" y="4567238"/>
          <p14:tracePt t="206659" x="2879725" y="4217988"/>
          <p14:tracePt t="206676" x="2854325" y="4079875"/>
          <p14:tracePt t="206693" x="2803525" y="3979863"/>
          <p14:tracePt t="206709" x="2654300" y="3741738"/>
          <p14:tracePt t="206726" x="2578100" y="3603625"/>
          <p14:tracePt t="206743" x="2490788" y="3467100"/>
          <p14:tracePt t="206760" x="2190750" y="3241675"/>
          <p14:tracePt t="206776" x="1939925" y="3154363"/>
          <p14:tracePt t="206793" x="1778000" y="3128963"/>
          <p14:tracePt t="206810" x="1539875" y="3103563"/>
          <p14:tracePt t="206826" x="1389063" y="3103563"/>
          <p14:tracePt t="206843" x="1201738" y="3116263"/>
          <p14:tracePt t="206860" x="938213" y="3228975"/>
          <p14:tracePt t="206877" x="863600" y="3303588"/>
          <p14:tracePt t="206893" x="801688" y="3441700"/>
          <p14:tracePt t="206910" x="676275" y="3692525"/>
          <p14:tracePt t="206927" x="625475" y="3779838"/>
          <p14:tracePt t="206943" x="488950" y="3967163"/>
          <p14:tracePt t="206960" x="438150" y="4117975"/>
          <p14:tracePt t="206977" x="376238" y="4292600"/>
          <p14:tracePt t="206994" x="325438" y="4518025"/>
          <p14:tracePt t="207011" x="325438" y="4579938"/>
          <p14:tracePt t="207027" x="325438" y="4656138"/>
          <p14:tracePt t="207044" x="450850" y="4805363"/>
          <p14:tracePt t="207061" x="563563" y="4918075"/>
          <p14:tracePt t="207077" x="676275" y="5030788"/>
          <p14:tracePt t="207094" x="938213" y="5194300"/>
          <p14:tracePt t="207111" x="1189038" y="5256213"/>
          <p14:tracePt t="207128" x="1389063" y="5305425"/>
          <p14:tracePt t="207145" x="1652588" y="5318125"/>
          <p14:tracePt t="207161" x="1827213" y="5318125"/>
          <p14:tracePt t="207178" x="2078038" y="5281613"/>
          <p14:tracePt t="207195" x="2352675" y="5081588"/>
          <p14:tracePt t="207211" x="2441575" y="4981575"/>
          <p14:tracePt t="207228" x="2490788" y="4879975"/>
          <p14:tracePt t="207245" x="2541588" y="4768850"/>
          <p14:tracePt t="207261" x="2554288" y="4718050"/>
          <p14:tracePt t="207278" x="2554288" y="4692650"/>
          <p14:tracePt t="207295" x="2554288" y="4605338"/>
          <p14:tracePt t="207312" x="2528888" y="4492625"/>
          <p14:tracePt t="207328" x="2503488" y="4379913"/>
          <p14:tracePt t="207345" x="2365375" y="4141788"/>
          <p14:tracePt t="207362" x="2278063" y="4067175"/>
          <p14:tracePt t="207379" x="2116138" y="3992563"/>
          <p14:tracePt t="207395" x="1865313" y="3905250"/>
          <p14:tracePt t="207412" x="1778000" y="3879850"/>
          <p14:tracePt t="207429" x="1701800" y="3854450"/>
          <p14:tracePt t="207446" x="1527175" y="3854450"/>
          <p14:tracePt t="207462" x="1414463" y="3867150"/>
          <p14:tracePt t="207479" x="1301750" y="3905250"/>
          <p14:tracePt t="207496" x="1176338" y="3967163"/>
          <p14:tracePt t="207513" x="1139825" y="4005263"/>
          <p14:tracePt t="207529" x="1089025" y="4205288"/>
          <p14:tracePt t="207546" x="1063625" y="4330700"/>
          <p14:tracePt t="207563" x="1063625" y="4430713"/>
          <p14:tracePt t="207579" x="1063625" y="4554538"/>
          <p14:tracePt t="207596" x="1063625" y="4592638"/>
          <p14:tracePt t="207613" x="1063625" y="4605338"/>
          <p14:tracePt t="207630" x="1063625" y="4630738"/>
          <p14:tracePt t="207646" x="1089025" y="4656138"/>
          <p14:tracePt t="207663" x="1114425" y="4667250"/>
          <p14:tracePt t="207680" x="1239838" y="4743450"/>
          <p14:tracePt t="207696" x="1339850" y="4805363"/>
          <p14:tracePt t="207713" x="1427163" y="4892675"/>
          <p14:tracePt t="207730" x="1601788" y="5043488"/>
          <p14:tracePt t="207747" x="1689100" y="5092700"/>
          <p14:tracePt t="207763" x="1814513" y="5118100"/>
          <p14:tracePt t="207780" x="2039938" y="5130800"/>
          <p14:tracePt t="207797" x="2103438" y="5130800"/>
          <p14:tracePt t="207814" x="2127250" y="5130800"/>
          <p14:tracePt t="207830" x="2165350" y="5081588"/>
          <p14:tracePt t="207847" x="2165350" y="5068888"/>
          <p14:tracePt t="207864" x="2165350" y="5030788"/>
          <p14:tracePt t="207881" x="2190750" y="4956175"/>
          <p14:tracePt t="207897" x="2190750" y="4930775"/>
          <p14:tracePt t="207914" x="2190750" y="4918075"/>
          <p14:tracePt t="207931" x="2190750" y="4892675"/>
          <p14:tracePt t="208664" x="2178050" y="4892675"/>
          <p14:tracePt t="208690" x="2178050" y="4879975"/>
          <p14:tracePt t="208714" x="2178050" y="4856163"/>
          <p14:tracePt t="208731" x="2178050" y="4843463"/>
          <p14:tracePt t="208747" x="2203450" y="4818063"/>
          <p14:tracePt t="208760" x="2228850" y="4743450"/>
          <p14:tracePt t="208771" x="2252663" y="4618038"/>
          <p14:tracePt t="208784" x="2252663" y="4518025"/>
          <p14:tracePt t="208801" x="2228850" y="4367213"/>
          <p14:tracePt t="208818" x="2178050" y="4292600"/>
          <p14:tracePt t="208834" x="2116138" y="4230688"/>
          <p14:tracePt t="208851" x="1990725" y="4092575"/>
          <p14:tracePt t="208868" x="1903413" y="4017963"/>
          <p14:tracePt t="208885" x="1701800" y="3941763"/>
          <p14:tracePt t="208901" x="1363663" y="3867150"/>
          <p14:tracePt t="208918" x="1227138" y="3867150"/>
          <p14:tracePt t="208935" x="1027113" y="3867150"/>
          <p14:tracePt t="208951" x="400050" y="4041775"/>
          <p14:tracePt t="208968" x="187325" y="4129088"/>
          <p14:tracePt t="209185" x="138113" y="5643563"/>
          <p14:tracePt t="209206" x="563563" y="5894388"/>
          <p14:tracePt t="209220" x="814388" y="5994400"/>
          <p14:tracePt t="209237" x="989013" y="6019800"/>
          <p14:tracePt t="209253" x="1589088" y="6069013"/>
          <p14:tracePt t="209269" x="1765300" y="6069013"/>
          <p14:tracePt t="209286" x="2103438" y="6056313"/>
          <p14:tracePt t="209303" x="2290763" y="6007100"/>
          <p14:tracePt t="209320" x="2441575" y="5932488"/>
          <p14:tracePt t="209336" x="2554288" y="5832475"/>
          <p14:tracePt t="209353" x="2667000" y="5556250"/>
          <p14:tracePt t="209370" x="2690813" y="5430838"/>
          <p14:tracePt t="209387" x="2703513" y="5230813"/>
          <p14:tracePt t="209403" x="2703513" y="5081588"/>
          <p14:tracePt t="209420" x="2703513" y="4918075"/>
          <p14:tracePt t="209437" x="2690813" y="4643438"/>
          <p14:tracePt t="209453" x="2654300" y="4543425"/>
          <p14:tracePt t="209470" x="2590800" y="4454525"/>
          <p14:tracePt t="209487" x="2290763" y="4217988"/>
          <p14:tracePt t="209504" x="2165350" y="4117975"/>
          <p14:tracePt t="209521" x="2078038" y="4067175"/>
          <p14:tracePt t="209537" x="1914525" y="4017963"/>
          <p14:tracePt t="209554" x="1790700" y="4017963"/>
          <p14:tracePt t="209570" x="1614488" y="4067175"/>
          <p14:tracePt t="209587" x="1352550" y="4254500"/>
          <p14:tracePt t="209604" x="1276350" y="4318000"/>
          <p14:tracePt t="209621" x="1214438" y="4379913"/>
          <p14:tracePt t="209637" x="1127125" y="4454525"/>
          <p14:tracePt t="209654" x="1101725" y="4505325"/>
          <p14:tracePt t="209671" x="1076325" y="4543425"/>
          <p14:tracePt t="209688" x="1063625" y="4692650"/>
          <p14:tracePt t="209704" x="1063625" y="4830763"/>
          <p14:tracePt t="209721" x="1063625" y="4968875"/>
          <p14:tracePt t="209738" x="1063625" y="5118100"/>
          <p14:tracePt t="209755" x="1101725" y="5181600"/>
          <p14:tracePt t="209771" x="1150938" y="5218113"/>
          <p14:tracePt t="209788" x="1252538" y="5318125"/>
          <p14:tracePt t="209805" x="1339850" y="5368925"/>
          <p14:tracePt t="209822" x="1465263" y="5407025"/>
          <p14:tracePt t="209838" x="1639888" y="5418138"/>
          <p14:tracePt t="209855" x="1689100" y="5418138"/>
          <p14:tracePt t="209872" x="1739900" y="5381625"/>
          <p14:tracePt t="209889" x="1739900" y="5343525"/>
          <p14:tracePt t="209905" x="1765300" y="5318125"/>
          <p14:tracePt t="209922" x="1765300" y="5294313"/>
          <p14:tracePt t="209939" x="1765300" y="5243513"/>
          <p14:tracePt t="209956" x="1765300" y="5218113"/>
          <p14:tracePt t="209972" x="1727200" y="5130800"/>
          <p14:tracePt t="209989" x="1689100" y="5068888"/>
          <p14:tracePt t="210006" x="1652588" y="5043488"/>
          <p14:tracePt t="210022" x="1589088" y="5043488"/>
          <p14:tracePt t="210039" x="1552575" y="5068888"/>
          <p14:tracePt t="210056" x="1527175" y="5118100"/>
          <p14:tracePt t="210073" x="1489075" y="5168900"/>
          <p14:tracePt t="210089" x="1465263" y="5194300"/>
          <p14:tracePt t="210106" x="1452563" y="5218113"/>
          <p14:tracePt t="210123" x="1414463" y="5268913"/>
          <p14:tracePt t="210139" x="1401763" y="5281613"/>
          <p14:tracePt t="210156" x="1401763" y="5305425"/>
          <p14:tracePt t="210173" x="1401763" y="5318125"/>
          <p14:tracePt t="210196" x="1401763" y="5330825"/>
          <p14:tracePt t="210208" x="1414463" y="5330825"/>
          <p14:tracePt t="210223" x="1476375" y="5368925"/>
          <p14:tracePt t="210240" x="1601788" y="5394325"/>
          <p14:tracePt t="210257" x="1689100" y="5430838"/>
          <p14:tracePt t="210273" x="1814513" y="5443538"/>
          <p14:tracePt t="210290" x="1839913" y="5430838"/>
          <p14:tracePt t="210307" x="1865313" y="5407025"/>
          <p14:tracePt t="210324" x="1878013" y="5330825"/>
          <p14:tracePt t="210340" x="1878013" y="5294313"/>
          <p14:tracePt t="210357" x="1878013" y="5243513"/>
          <p14:tracePt t="210374" x="1865313" y="5068888"/>
          <p14:tracePt t="210391" x="1827213" y="4930775"/>
          <p14:tracePt t="210407" x="1765300" y="4818063"/>
          <p14:tracePt t="210424" x="1514475" y="4656138"/>
          <p14:tracePt t="210441" x="1376363" y="4605338"/>
          <p14:tracePt t="210457" x="1201738" y="4592638"/>
          <p14:tracePt t="210474" x="1150938" y="4592638"/>
          <p14:tracePt t="210491" x="1101725" y="4592638"/>
          <p14:tracePt t="210508" x="1038225" y="4605338"/>
          <p14:tracePt t="210524" x="889000" y="4679950"/>
          <p14:tracePt t="210541" x="838200" y="4730750"/>
          <p14:tracePt t="210558" x="763588" y="4892675"/>
          <p14:tracePt t="210575" x="750888" y="5005388"/>
          <p14:tracePt t="210591" x="738188" y="5081588"/>
          <p14:tracePt t="210608" x="738188" y="5194300"/>
          <p14:tracePt t="210624" x="750888" y="5256213"/>
          <p14:tracePt t="210641" x="788988" y="5318125"/>
          <p14:tracePt t="210658" x="950913" y="5430838"/>
          <p14:tracePt t="210675" x="1027113" y="5494338"/>
          <p14:tracePt t="210692" x="1089025" y="5543550"/>
          <p14:tracePt t="210708" x="1263650" y="5607050"/>
          <p14:tracePt t="210725" x="1363663" y="5607050"/>
          <p14:tracePt t="210742" x="1465263" y="5594350"/>
          <p14:tracePt t="210759" x="1601788" y="5468938"/>
          <p14:tracePt t="210775" x="1639888" y="5407025"/>
          <p14:tracePt t="210792" x="1652588" y="5356225"/>
          <p14:tracePt t="210809" x="1665288" y="5268913"/>
          <p14:tracePt t="210825" x="1665288" y="5230813"/>
          <p14:tracePt t="210842" x="1652588" y="5194300"/>
          <p14:tracePt t="210859" x="1539875" y="5018088"/>
          <p14:tracePt t="210876" x="1465263" y="4930775"/>
          <p14:tracePt t="210893" x="1401763" y="4868863"/>
          <p14:tracePt t="210909" x="1314450" y="4830763"/>
          <p14:tracePt t="210926" x="1301750" y="4830763"/>
          <p14:tracePt t="210943" x="1276350" y="4843463"/>
          <p14:tracePt t="210959" x="1227138" y="4905375"/>
          <p14:tracePt t="210976" x="1189038" y="4943475"/>
          <p14:tracePt t="210993" x="1163638" y="4981575"/>
          <p14:tracePt t="211010" x="1139825" y="5043488"/>
          <p14:tracePt t="211026" x="1127125" y="5056188"/>
          <p14:tracePt t="211043" x="1127125" y="5068888"/>
          <p14:tracePt t="211060" x="1127125" y="5081588"/>
          <p14:tracePt t="211077" x="1139825" y="5105400"/>
          <p14:tracePt t="211093" x="1176338" y="5143500"/>
          <p14:tracePt t="211110" x="1189038" y="5168900"/>
          <p14:tracePt t="211127" x="1227138" y="5194300"/>
          <p14:tracePt t="211143" x="1301750" y="5243513"/>
          <p14:tracePt t="211160" x="1363663" y="5268913"/>
          <p14:tracePt t="211177" x="1389063" y="5268913"/>
          <p14:tracePt t="211193" x="1439863" y="5268913"/>
          <p14:tracePt t="211210" x="1439863" y="5243513"/>
          <p14:tracePt t="211227" x="1452563" y="5205413"/>
          <p14:tracePt t="211244" x="1452563" y="5118100"/>
          <p14:tracePt t="211261" x="1427163" y="5030788"/>
          <p14:tracePt t="211277" x="1339850" y="4879975"/>
          <p14:tracePt t="211294" x="1189038" y="4618038"/>
          <p14:tracePt t="211311" x="1127125" y="4518025"/>
          <p14:tracePt t="211328" x="1076325" y="4454525"/>
          <p14:tracePt t="211344" x="914400" y="4367213"/>
          <p14:tracePt t="211361" x="776288" y="4367213"/>
          <p14:tracePt t="211378" x="663575" y="4367213"/>
          <p14:tracePt t="211395" x="488950" y="4405313"/>
          <p14:tracePt t="211411" x="438150" y="4443413"/>
          <p14:tracePt t="211428" x="412750" y="4467225"/>
          <p14:tracePt t="211445" x="376238" y="4567238"/>
          <p14:tracePt t="211461" x="363538" y="4656138"/>
          <p14:tracePt t="211478" x="350838" y="4756150"/>
          <p14:tracePt t="211495" x="350838" y="4968875"/>
          <p14:tracePt t="211512" x="350838" y="5043488"/>
          <p14:tracePt t="211528" x="363538" y="5105400"/>
          <p14:tracePt t="211545" x="500063" y="5268913"/>
          <p14:tracePt t="211562" x="688975" y="5394325"/>
          <p14:tracePt t="211579" x="901700" y="5568950"/>
          <p14:tracePt t="211595" x="1301750" y="5832475"/>
          <p14:tracePt t="211612" x="1614488" y="5919788"/>
          <p14:tracePt t="211628" x="1814513" y="5969000"/>
          <p14:tracePt t="211646" x="2014538" y="5981700"/>
          <p14:tracePt t="211662" x="2065338" y="5969000"/>
          <p14:tracePt t="211679" x="2078038" y="5945188"/>
          <p14:tracePt t="211696" x="2127250" y="5794375"/>
          <p14:tracePt t="211712" x="2139950" y="5668963"/>
          <p14:tracePt t="211729" x="2139950" y="5494338"/>
          <p14:tracePt t="211746" x="2139950" y="5407025"/>
          <p14:tracePt t="211762" x="2139950" y="5281613"/>
          <p14:tracePt t="211779" x="2139950" y="4943475"/>
          <p14:tracePt t="211796" x="2090738" y="4805363"/>
          <p14:tracePt t="211813" x="2052638" y="4679950"/>
          <p14:tracePt t="211830" x="1865313" y="4518025"/>
          <p14:tracePt t="211846" x="1727200" y="4454525"/>
          <p14:tracePt t="211863" x="1601788" y="4418013"/>
          <p14:tracePt t="211880" x="1439863" y="4418013"/>
          <p14:tracePt t="211896" x="1363663" y="4418013"/>
          <p14:tracePt t="211913" x="1289050" y="4454525"/>
          <p14:tracePt t="211930" x="1050925" y="4554538"/>
          <p14:tracePt t="211947" x="925513" y="4605338"/>
          <p14:tracePt t="211963" x="850900" y="4667250"/>
          <p14:tracePt t="211980" x="750888" y="4818063"/>
          <p14:tracePt t="211997" x="725488" y="4943475"/>
          <p14:tracePt t="212014" x="712788" y="5043488"/>
          <p14:tracePt t="212030" x="701675" y="5181600"/>
          <p14:tracePt t="212047" x="701675" y="5230813"/>
          <p14:tracePt t="212064" x="701675" y="5294313"/>
          <p14:tracePt t="212080" x="776288" y="5407025"/>
          <p14:tracePt t="212097" x="889000" y="5481638"/>
          <p14:tracePt t="212114" x="1014413" y="5556250"/>
          <p14:tracePt t="212131" x="1239838" y="5707063"/>
          <p14:tracePt t="212147" x="1339850" y="5756275"/>
          <p14:tracePt t="212164" x="1427163" y="5794375"/>
          <p14:tracePt t="212181" x="1727200" y="5807075"/>
          <p14:tracePt t="212198" x="1878013" y="5807075"/>
          <p14:tracePt t="212214" x="1990725" y="5781675"/>
          <p14:tracePt t="212231" x="2165350" y="5607050"/>
          <p14:tracePt t="212248" x="2265363" y="5518150"/>
          <p14:tracePt t="212265" x="2352675" y="5418138"/>
          <p14:tracePt t="212281" x="2490788" y="5294313"/>
          <p14:tracePt t="212298" x="2516188" y="5243513"/>
          <p14:tracePt t="212315" x="2503488" y="5068888"/>
          <p14:tracePt t="212331" x="2428875" y="4930775"/>
          <p14:tracePt t="212348" x="2352675" y="4818063"/>
          <p14:tracePt t="212365" x="2203450" y="4667250"/>
          <p14:tracePt t="212382" x="2152650" y="4630738"/>
          <p14:tracePt t="212398" x="2065338" y="4605338"/>
          <p14:tracePt t="212415" x="1727200" y="4592638"/>
          <p14:tracePt t="212432" x="1601788" y="4592638"/>
          <p14:tracePt t="212449" x="1514475" y="4592638"/>
          <p14:tracePt t="212465" x="1401763" y="4630738"/>
          <p14:tracePt t="212482" x="1363663" y="4705350"/>
          <p14:tracePt t="212499" x="1327150" y="4792663"/>
          <p14:tracePt t="212515" x="1289050" y="4992688"/>
          <p14:tracePt t="212532" x="1289050" y="5068888"/>
          <p14:tracePt t="212549" x="1289050" y="5118100"/>
          <p14:tracePt t="212566" x="1301750" y="5281613"/>
          <p14:tracePt t="212582" x="1327150" y="5368925"/>
          <p14:tracePt t="212599" x="1363663" y="5518150"/>
          <p14:tracePt t="212616" x="1501775" y="5732463"/>
          <p14:tracePt t="212633" x="1614488" y="5794375"/>
          <p14:tracePt t="212649" x="1790700" y="5843588"/>
          <p14:tracePt t="212666" x="2027238" y="5881688"/>
          <p14:tracePt t="212683" x="2103438" y="5881688"/>
          <p14:tracePt t="212700" x="2152650" y="5881688"/>
          <p14:tracePt t="212716" x="2216150" y="5843588"/>
          <p14:tracePt t="212733" x="2239963" y="5781675"/>
          <p14:tracePt t="212750" x="2265363" y="5668963"/>
          <p14:tracePt t="212767" x="2278063" y="5468938"/>
          <p14:tracePt t="212783" x="2278063" y="5381625"/>
          <p14:tracePt t="212800" x="2265363" y="5318125"/>
          <p14:tracePt t="212817" x="2216150" y="5105400"/>
          <p14:tracePt t="212834" x="2178050" y="4956175"/>
          <p14:tracePt t="212850" x="2139950" y="4818063"/>
          <p14:tracePt t="212867" x="2003425" y="4643438"/>
          <p14:tracePt t="212884" x="1903413" y="4605338"/>
          <p14:tracePt t="212900" x="1689100" y="4592638"/>
          <p14:tracePt t="212917" x="1614488" y="4605338"/>
          <p14:tracePt t="212934" x="1565275" y="4630738"/>
          <p14:tracePt t="212951" x="1514475" y="4718050"/>
          <p14:tracePt t="212967" x="1489075" y="4779963"/>
          <p14:tracePt t="212984" x="1476375" y="4892675"/>
          <p14:tracePt t="213001" x="1465263" y="5043488"/>
          <p14:tracePt t="213018" x="1465263" y="5092700"/>
          <p14:tracePt t="213034" x="1465263" y="5130800"/>
          <p14:tracePt t="213051" x="1465263" y="5194300"/>
          <p14:tracePt t="213068" x="1476375" y="5205413"/>
          <p14:tracePt t="213085" x="1476375" y="5230813"/>
          <p14:tracePt t="213101" x="1489075" y="5230813"/>
          <p14:tracePt t="213118" x="1501775" y="5230813"/>
          <p14:tracePt t="213909" x="1476375" y="5230813"/>
          <p14:tracePt t="213927" x="1439863" y="5230813"/>
          <p14:tracePt t="213948" x="1376363" y="5243513"/>
          <p14:tracePt t="213961" x="1327150" y="5281613"/>
          <p14:tracePt t="213973" x="1301750" y="5305425"/>
          <p14:tracePt t="213988" x="1227138" y="5343525"/>
          <p14:tracePt t="214005" x="1101725" y="5394325"/>
          <p14:tracePt t="214021" x="963613" y="5456238"/>
          <p14:tracePt t="214038" x="776288" y="5556250"/>
          <p14:tracePt t="214055" x="725488" y="5594350"/>
          <p14:tracePt t="214072" x="701675" y="5630863"/>
          <p14:tracePt t="214095" x="701675" y="5643563"/>
          <p14:tracePt t="214121" x="701675" y="5656263"/>
          <p14:tracePt t="214158" x="701675" y="5668963"/>
          <p14:tracePt t="214171" x="701675" y="5681663"/>
          <p14:tracePt t="214183" x="701675" y="5694363"/>
          <p14:tracePt t="214195" x="725488" y="5707063"/>
          <p14:tracePt t="214208" x="750888" y="5732463"/>
          <p14:tracePt t="214222" x="801688" y="5743575"/>
          <p14:tracePt t="214239" x="850900" y="5781675"/>
          <p14:tracePt t="214256" x="914400" y="5807075"/>
          <p14:tracePt t="214272" x="976313" y="5832475"/>
          <p14:tracePt t="214289" x="1014413" y="5856288"/>
          <p14:tracePt t="214306" x="1050925" y="5856288"/>
          <p14:tracePt t="214323" x="1150938" y="5894388"/>
          <p14:tracePt t="214339" x="1276350" y="5907088"/>
          <p14:tracePt t="214356" x="1376363" y="5932488"/>
          <p14:tracePt t="214373" x="1501775" y="5969000"/>
          <p14:tracePt t="214390" x="1539875" y="5981700"/>
          <p14:tracePt t="214406" x="1565275" y="5981700"/>
          <p14:tracePt t="214423" x="1589088" y="5981700"/>
          <p14:tracePt t="214456" x="1601788" y="5981700"/>
          <p14:tracePt t="214533" x="1601788" y="5969000"/>
          <p14:tracePt t="214558" x="1601788" y="5956300"/>
          <p14:tracePt t="214582" x="1627188" y="5919788"/>
          <p14:tracePt t="214601" x="1652588" y="5894388"/>
          <p14:tracePt t="214615" x="1677988" y="5856288"/>
          <p14:tracePt t="214628" x="1739900" y="5768975"/>
          <p14:tracePt t="214641" x="1801813" y="5668963"/>
          <p14:tracePt t="214657" x="1852613" y="5607050"/>
          <p14:tracePt t="214674" x="1927225" y="5481638"/>
          <p14:tracePt t="214691" x="1965325" y="5418138"/>
          <p14:tracePt t="214708" x="2027238" y="5205413"/>
          <p14:tracePt t="214724" x="2078038" y="5092700"/>
          <p14:tracePt t="214741" x="2103438" y="4981575"/>
          <p14:tracePt t="214758" x="2152650" y="4830763"/>
          <p14:tracePt t="214774" x="2152650" y="4768850"/>
          <p14:tracePt t="214791" x="2165350" y="4718050"/>
          <p14:tracePt t="214808" x="2190750" y="4543425"/>
          <p14:tracePt t="214825" x="2190750" y="4430713"/>
          <p14:tracePt t="214841" x="2190750" y="4354513"/>
          <p14:tracePt t="214858" x="2139950" y="4241800"/>
          <p14:tracePt t="214875" x="2090738" y="4192588"/>
          <p14:tracePt t="214892" x="2039938" y="4179888"/>
          <p14:tracePt t="214908" x="1765300" y="4129088"/>
          <p14:tracePt t="214925" x="1614488" y="4129088"/>
          <p14:tracePt t="214942" x="1489075" y="4129088"/>
          <p14:tracePt t="214958" x="1089025" y="4154488"/>
          <p14:tracePt t="214975" x="838200" y="4192588"/>
          <p14:tracePt t="214992" x="676275" y="4230688"/>
          <p14:tracePt t="215009" x="500063" y="4318000"/>
          <p14:tracePt t="215025" x="438150" y="4379913"/>
          <p14:tracePt t="215042" x="387350" y="4467225"/>
          <p14:tracePt t="215059" x="300038" y="4656138"/>
          <p14:tracePt t="215076" x="250825" y="4730750"/>
          <p14:tracePt t="215093" x="212725" y="4805363"/>
          <p14:tracePt t="215109" x="125413" y="4992688"/>
          <p14:tracePt t="215126" x="100013" y="5143500"/>
          <p14:tracePt t="215142" x="100013" y="5281613"/>
          <p14:tracePt t="215159" x="125413" y="5481638"/>
          <p14:tracePt t="215176" x="174625" y="5543550"/>
          <p14:tracePt t="215193" x="238125" y="5607050"/>
          <p14:tracePt t="215210" x="363538" y="5781675"/>
          <p14:tracePt t="215226" x="438150" y="5894388"/>
          <p14:tracePt t="215243" x="576263" y="6069013"/>
          <p14:tracePt t="215260" x="712788" y="6119813"/>
          <p14:tracePt t="215276" x="901700" y="6157913"/>
          <p14:tracePt t="215293" x="1176338" y="6181725"/>
          <p14:tracePt t="215310" x="1301750" y="6181725"/>
          <p14:tracePt t="215327" x="1489075" y="6181725"/>
          <p14:tracePt t="215343" x="1827213" y="6181725"/>
          <p14:tracePt t="215360" x="1927225" y="6169025"/>
          <p14:tracePt t="215377" x="2014538" y="6119813"/>
          <p14:tracePt t="215393" x="2190750" y="5945188"/>
          <p14:tracePt t="215410" x="2316163" y="5856288"/>
          <p14:tracePt t="215427" x="2428875" y="5781675"/>
          <p14:tracePt t="215444" x="2590800" y="5643563"/>
          <p14:tracePt t="215460" x="2628900" y="5581650"/>
          <p14:tracePt t="215477" x="2654300" y="5507038"/>
          <p14:tracePt t="215494" x="2667000" y="5281613"/>
          <p14:tracePt t="215511" x="2667000" y="5181600"/>
          <p14:tracePt t="215527" x="2667000" y="5105400"/>
          <p14:tracePt t="215544" x="2603500" y="4968875"/>
          <p14:tracePt t="215561" x="2516188" y="4905375"/>
          <p14:tracePt t="215578" x="2403475" y="4830763"/>
          <p14:tracePt t="215594" x="2239963" y="4679950"/>
          <p14:tracePt t="215611" x="2178050" y="4605338"/>
          <p14:tracePt t="215628" x="2116138" y="4554538"/>
          <p14:tracePt t="215644" x="1939925" y="4505325"/>
          <p14:tracePt t="215661" x="1765300" y="4492625"/>
          <p14:tracePt t="215678" x="1614488" y="4492625"/>
          <p14:tracePt t="215695" x="1414463" y="4518025"/>
          <p14:tracePt t="215711" x="1376363" y="4543425"/>
          <p14:tracePt t="215728" x="1314450" y="4567238"/>
          <p14:tracePt t="215745" x="1176338" y="4656138"/>
          <p14:tracePt t="215762" x="1050925" y="4718050"/>
          <p14:tracePt t="215778" x="938213" y="4768850"/>
          <p14:tracePt t="215795" x="776288" y="4856163"/>
          <p14:tracePt t="215812" x="725488" y="4879975"/>
          <p14:tracePt t="215829" x="688975" y="4956175"/>
          <p14:tracePt t="215845" x="663575" y="5005388"/>
          <p14:tracePt t="215862" x="638175" y="5081588"/>
          <p14:tracePt t="215879" x="612775" y="5305425"/>
          <p14:tracePt t="215895" x="612775" y="5368925"/>
          <p14:tracePt t="215912" x="600075" y="5443538"/>
          <p14:tracePt t="215929" x="600075" y="5507038"/>
          <p14:tracePt t="215946" x="600075" y="5530850"/>
          <p14:tracePt t="215963" x="600075" y="5556250"/>
          <p14:tracePt t="215979" x="612775" y="5619750"/>
          <p14:tracePt t="215996" x="625475" y="5668963"/>
          <p14:tracePt t="216013" x="676275" y="5743575"/>
          <p14:tracePt t="216029" x="901700" y="5907088"/>
          <p14:tracePt t="216046" x="1038225" y="5956300"/>
          <p14:tracePt t="216063" x="1150938" y="6007100"/>
          <p14:tracePt t="216080" x="1352550" y="6056313"/>
          <p14:tracePt t="216096" x="1476375" y="6056313"/>
          <p14:tracePt t="216113" x="1665288" y="6081713"/>
          <p14:tracePt t="216130" x="1914525" y="6056313"/>
          <p14:tracePt t="216146" x="1990725" y="6007100"/>
          <p14:tracePt t="216163" x="2039938" y="5932488"/>
          <p14:tracePt t="216180" x="2127250" y="5756275"/>
          <p14:tracePt t="216197" x="2152650" y="5681663"/>
          <p14:tracePt t="216214" x="2165350" y="5619750"/>
          <p14:tracePt t="216230" x="2178050" y="5507038"/>
          <p14:tracePt t="216247" x="2178050" y="5418138"/>
          <p14:tracePt t="216264" x="2178050" y="5343525"/>
          <p14:tracePt t="216280" x="2139950" y="5081588"/>
          <p14:tracePt t="216297" x="2116138" y="4981575"/>
          <p14:tracePt t="216314" x="2078038" y="4892675"/>
          <p14:tracePt t="216331" x="1990725" y="4830763"/>
          <p14:tracePt t="216347" x="1927225" y="4830763"/>
          <p14:tracePt t="216364" x="1865313" y="4830763"/>
          <p14:tracePt t="216381" x="1765300" y="4830763"/>
          <p14:tracePt t="216398" x="1727200" y="4843463"/>
          <p14:tracePt t="216414" x="1689100" y="4879975"/>
          <p14:tracePt t="216431" x="1652588" y="4918075"/>
          <p14:tracePt t="216448" x="1614488" y="4992688"/>
          <p14:tracePt t="216464" x="1565275" y="5143500"/>
          <p14:tracePt t="216481" x="1539875" y="5194300"/>
          <p14:tracePt t="216498" x="1539875" y="5256213"/>
          <p14:tracePt t="216515" x="1501775" y="5318125"/>
          <p14:tracePt t="216531" x="1501775" y="5330825"/>
          <p14:tracePt t="216548" x="1501775" y="5356225"/>
          <p14:tracePt t="216565" x="1501775" y="5394325"/>
          <p14:tracePt t="216581" x="1501775" y="5407025"/>
          <p14:tracePt t="216598" x="1501775" y="5418138"/>
          <p14:tracePt t="216615" x="1501775" y="5430838"/>
          <p14:tracePt t="216638" x="1501775" y="5443538"/>
          <p14:tracePt t="216662" x="1501775" y="5456238"/>
          <p14:tracePt t="216675" x="1501775" y="5468938"/>
          <p14:tracePt t="216688" x="1501775" y="5481638"/>
          <p14:tracePt t="216700" x="1501775" y="5507038"/>
          <p14:tracePt t="216715" x="1501775" y="5518150"/>
          <p14:tracePt t="216732" x="1501775" y="5530850"/>
          <p14:tracePt t="216749" x="1514475" y="5556250"/>
          <p14:tracePt t="216766" x="1539875" y="5581650"/>
          <p14:tracePt t="216782" x="1552575" y="5594350"/>
          <p14:tracePt t="216799" x="1565275" y="5607050"/>
          <p14:tracePt t="216816" x="1577975" y="5619750"/>
          <p14:tracePt t="216832" x="1601788" y="5630863"/>
          <p14:tracePt t="216849" x="1614488" y="5630863"/>
          <p14:tracePt t="216866" x="1652588" y="5643563"/>
          <p14:tracePt t="216883" x="1665288" y="5656263"/>
          <p14:tracePt t="216899" x="1689100" y="5656263"/>
          <p14:tracePt t="216916" x="1701800" y="5681663"/>
          <p14:tracePt t="216933" x="1714500" y="5681663"/>
          <p14:tracePt t="216949" x="1727200" y="5694363"/>
          <p14:tracePt t="216966" x="1739900" y="5719763"/>
          <p14:tracePt t="216986" x="1765300" y="5732463"/>
          <p14:tracePt t="217001" x="1765300" y="5756275"/>
          <p14:tracePt t="217017" x="1778000" y="5768975"/>
          <p14:tracePt t="217033" x="1778000" y="5781675"/>
          <p14:tracePt t="217050" x="1814513" y="5807075"/>
          <p14:tracePt t="217067" x="1839913" y="5807075"/>
          <p14:tracePt t="217083" x="1878013" y="5819775"/>
          <p14:tracePt t="217100" x="1939925" y="5832475"/>
          <p14:tracePt t="217117" x="1965325" y="5843588"/>
          <p14:tracePt t="217134" x="1990725" y="5843588"/>
          <p14:tracePt t="217150" x="2039938" y="5843588"/>
          <p14:tracePt t="217167" x="2052638" y="5843588"/>
          <p14:tracePt t="217184" x="2052638" y="5856288"/>
          <p14:tracePt t="217201" x="2078038" y="5856288"/>
          <p14:tracePt t="217217" x="2090738" y="5856288"/>
          <p14:tracePt t="217234" x="2127250" y="5856288"/>
          <p14:tracePt t="217251" x="2228850" y="5856288"/>
          <p14:tracePt t="217268" x="2278063" y="5856288"/>
          <p14:tracePt t="217284" x="2328863" y="5856288"/>
          <p14:tracePt t="217301" x="2378075" y="5856288"/>
          <p14:tracePt t="217318" x="2390775" y="5856288"/>
          <p14:tracePt t="217335" x="2416175" y="5856288"/>
          <p14:tracePt t="217351" x="2441575" y="5856288"/>
          <p14:tracePt t="217368" x="2452688" y="5856288"/>
          <p14:tracePt t="217385" x="2465388" y="5843588"/>
          <p14:tracePt t="217402" x="2490788" y="5832475"/>
          <p14:tracePt t="217418" x="2503488" y="5819775"/>
          <p14:tracePt t="217435" x="2541588" y="5794375"/>
          <p14:tracePt t="217451" x="2628900" y="5707063"/>
          <p14:tracePt t="217468" x="2678113" y="5656263"/>
          <p14:tracePt t="217485" x="2703513" y="5619750"/>
          <p14:tracePt t="217502" x="2741613" y="5556250"/>
          <p14:tracePt t="217519" x="2767013" y="5543550"/>
          <p14:tracePt t="217535" x="2767013" y="5518150"/>
          <p14:tracePt t="217552" x="2790825" y="5481638"/>
          <p14:tracePt t="217569" x="2803525" y="5456238"/>
          <p14:tracePt t="217586" x="2828925" y="5418138"/>
          <p14:tracePt t="217602" x="2854325" y="5368925"/>
          <p14:tracePt t="217619" x="2867025" y="5343525"/>
          <p14:tracePt t="217636" x="2903538" y="5281613"/>
          <p14:tracePt t="217652" x="2954338" y="5256213"/>
          <p14:tracePt t="217669" x="3003550" y="5218113"/>
          <p14:tracePt t="217686" x="3092450" y="5168900"/>
          <p14:tracePt t="217703" x="3116263" y="5156200"/>
          <p14:tracePt t="217719" x="3141663" y="5143500"/>
          <p14:tracePt t="217736" x="3167063" y="5143500"/>
          <p14:tracePt t="217753" x="3192463" y="5130800"/>
          <p14:tracePt t="217769" x="3205163" y="5130800"/>
          <p14:tracePt t="217786" x="3228975" y="5118100"/>
          <p14:tracePt t="217809" x="3241675" y="5118100"/>
          <p14:tracePt t="217821" x="3267075" y="5118100"/>
          <p14:tracePt t="217836" x="3279775" y="5118100"/>
          <p14:tracePt t="217853" x="3305175" y="5105400"/>
          <p14:tracePt t="217870" x="3328988" y="5105400"/>
          <p14:tracePt t="217887" x="3405188" y="5105400"/>
          <p14:tracePt t="217903" x="3429000" y="5105400"/>
          <p14:tracePt t="217920" x="3467100" y="5105400"/>
          <p14:tracePt t="217937" x="3492500" y="5105400"/>
          <p14:tracePt t="217954" x="3505200" y="5105400"/>
          <p14:tracePt t="217971" x="3517900" y="5105400"/>
          <p14:tracePt t="217987" x="3541713" y="5105400"/>
          <p14:tracePt t="218004" x="3554413" y="5105400"/>
          <p14:tracePt t="218021" x="3567113" y="5105400"/>
          <p14:tracePt t="218037" x="3617913" y="5105400"/>
          <p14:tracePt t="218054" x="3643313" y="5105400"/>
          <p14:tracePt t="218071" x="3679825" y="5105400"/>
          <p14:tracePt t="218087" x="3705225" y="5105400"/>
          <p14:tracePt t="218104" x="3717925" y="5105400"/>
          <p14:tracePt t="218446" x="3743325" y="5081588"/>
          <p14:tracePt t="218467" x="3767138" y="5043488"/>
          <p14:tracePt t="218488" x="3856038" y="4856163"/>
          <p14:tracePt t="218510" x="3979863" y="4692650"/>
          <p14:tracePt t="218523" x="4030663" y="4630738"/>
          <p14:tracePt t="218539" x="4056063" y="4605338"/>
          <p14:tracePt t="218556" x="4081463" y="4579938"/>
          <p14:tracePt t="218573" x="4105275" y="4554538"/>
          <p14:tracePt t="218589" x="4117975" y="4554538"/>
          <p14:tracePt t="218608" x="4117975" y="4543425"/>
          <p14:tracePt t="218623" x="4143375" y="4530725"/>
          <p14:tracePt t="218639" x="4156075" y="4530725"/>
          <p14:tracePt t="218657" x="4168775" y="4530725"/>
          <p14:tracePt t="218673" x="4205288" y="4530725"/>
          <p14:tracePt t="218690" x="4230688" y="4530725"/>
          <p14:tracePt t="218706" x="4281488" y="4530725"/>
          <p14:tracePt t="218723" x="4368800" y="4530725"/>
          <p14:tracePt t="218740" x="4406900" y="4530725"/>
          <p14:tracePt t="218756" x="4481513" y="4530725"/>
          <p14:tracePt t="218773" x="4518025" y="4530725"/>
          <p14:tracePt t="218790" x="4581525" y="4530725"/>
          <p14:tracePt t="218807" x="4668838" y="4530725"/>
          <p14:tracePt t="218824" x="4819650" y="4543425"/>
          <p14:tracePt t="218841" x="4856163" y="4543425"/>
          <p14:tracePt t="218857" x="4894263" y="4554538"/>
          <p14:tracePt t="218874" x="4906963" y="4554538"/>
          <p14:tracePt t="218918" x="4894263" y="4554538"/>
          <p14:tracePt t="218930" x="4868863" y="4567238"/>
          <p14:tracePt t="218943" x="4806950" y="4567238"/>
          <p14:tracePt t="218957" x="4719638" y="4567238"/>
          <p14:tracePt t="218974" x="4643438" y="4579938"/>
          <p14:tracePt t="218991" x="4568825" y="4579938"/>
          <p14:tracePt t="219008" x="4305300" y="4592638"/>
          <p14:tracePt t="219025" x="4156075" y="4605338"/>
          <p14:tracePt t="219042" x="4030663" y="4630738"/>
          <p14:tracePt t="219058" x="3956050" y="4656138"/>
          <p14:tracePt t="219075" x="3943350" y="4656138"/>
          <p14:tracePt t="219091" x="3930650" y="4656138"/>
          <p14:tracePt t="219117" x="3943350" y="4656138"/>
          <p14:tracePt t="219131" x="3968750" y="4656138"/>
          <p14:tracePt t="219144" x="4030663" y="4656138"/>
          <p14:tracePt t="219158" x="4130675" y="4656138"/>
          <p14:tracePt t="219175" x="4217988" y="4656138"/>
          <p14:tracePt t="219192" x="4281488" y="4667250"/>
          <p14:tracePt t="219209" x="4368800" y="4667250"/>
          <p14:tracePt t="219225" x="4381500" y="4667250"/>
          <p14:tracePt t="219243" x="4394200" y="4667250"/>
          <p14:tracePt t="219318" x="4381500" y="4667250"/>
          <p14:tracePt t="219338" x="4356100" y="4667250"/>
          <p14:tracePt t="219363" x="4318000" y="4667250"/>
          <p14:tracePt t="219384" x="4281488" y="4667250"/>
          <p14:tracePt t="219394" x="4281488" y="4679950"/>
          <p14:tracePt t="219441" x="4294188" y="4679950"/>
          <p14:tracePt t="219454" x="4305300" y="4679950"/>
          <p14:tracePt t="219466" x="4318000" y="4679950"/>
          <p14:tracePt t="219478" x="4330700" y="4679950"/>
          <p14:tracePt t="219493" x="4356100" y="4679950"/>
          <p14:tracePt t="219510" x="4381500" y="4679950"/>
          <p14:tracePt t="219527" x="4418013" y="4679950"/>
          <p14:tracePt t="219543" x="4518025" y="4679950"/>
          <p14:tracePt t="219560" x="4568825" y="4679950"/>
          <p14:tracePt t="219577" x="4594225" y="4679950"/>
          <p14:tracePt t="219593" x="4630738" y="4679950"/>
          <p14:tracePt t="219653" x="4619625" y="4679950"/>
          <p14:tracePt t="219666" x="4568825" y="4679950"/>
          <p14:tracePt t="219688" x="4494213" y="4679950"/>
          <p14:tracePt t="219710" x="4406900" y="4692650"/>
          <p14:tracePt t="219734" x="4281488" y="4718050"/>
          <p14:tracePt t="219756" x="4181475" y="4756150"/>
          <p14:tracePt t="219803" x="4205288" y="4756150"/>
          <p14:tracePt t="219816" x="4230688" y="4756150"/>
          <p14:tracePt t="219830" x="4256088" y="4756150"/>
          <p14:tracePt t="219845" x="4294188" y="4756150"/>
          <p14:tracePt t="219862" x="4356100" y="4756150"/>
          <p14:tracePt t="219879" x="4606925" y="4768850"/>
          <p14:tracePt t="219895" x="4719638" y="4779963"/>
          <p14:tracePt t="219911" x="4794250" y="4779963"/>
          <p14:tracePt t="219928" x="4832350" y="4779963"/>
          <p14:tracePt t="219945" x="4856163" y="4779963"/>
          <p14:tracePt t="220003" x="4843463" y="4779963"/>
          <p14:tracePt t="220021" x="4806950" y="4792663"/>
          <p14:tracePt t="220038" x="4719638" y="4805363"/>
          <p14:tracePt t="220052" x="4506913" y="4843463"/>
          <p14:tracePt t="220064" x="4418013" y="4868863"/>
          <p14:tracePt t="220079" x="4356100" y="4892675"/>
          <p14:tracePt t="220095" x="4318000" y="4892675"/>
          <p14:tracePt t="220112" x="4305300" y="4892675"/>
          <p14:tracePt t="220152" x="4318000" y="4892675"/>
          <p14:tracePt t="220164" x="4343400" y="4892675"/>
          <p14:tracePt t="220177" x="4356100" y="4892675"/>
          <p14:tracePt t="220189" x="4381500" y="4892675"/>
          <p14:tracePt t="220202" x="4394200" y="4892675"/>
          <p14:tracePt t="220214" x="4418013" y="4892675"/>
          <p14:tracePt t="220239" x="4418013" y="4879975"/>
          <p14:tracePt t="220252" x="4418013" y="4868863"/>
          <p14:tracePt t="220277" x="4406900" y="4868863"/>
          <p14:tracePt t="220289" x="4394200" y="4868863"/>
          <p14:tracePt t="220303" x="4381500" y="4856163"/>
          <p14:tracePt t="220315" x="4356100" y="4856163"/>
          <p14:tracePt t="220330" x="4318000" y="4856163"/>
          <p14:tracePt t="220346" x="4268788" y="4856163"/>
          <p14:tracePt t="220363" x="4230688" y="4856163"/>
          <p14:tracePt t="220380" x="4205288" y="4856163"/>
          <p14:tracePt t="220413" x="4230688" y="4856163"/>
          <p14:tracePt t="220425" x="4243388" y="4856163"/>
          <p14:tracePt t="220439" x="4268788" y="4856163"/>
          <p14:tracePt t="220452" x="4294188" y="4843463"/>
          <p14:tracePt t="220466" x="4305300" y="4843463"/>
          <p14:tracePt t="220480" x="4343400" y="4843463"/>
          <p14:tracePt t="220497" x="4381500" y="4830763"/>
          <p14:tracePt t="220514" x="4468813" y="4818063"/>
          <p14:tracePt t="220530" x="4594225" y="4792663"/>
          <p14:tracePt t="220547" x="4619625" y="4779963"/>
          <p14:tracePt t="220588" x="4594225" y="4779963"/>
          <p14:tracePt t="220601" x="4518025" y="4779963"/>
          <p14:tracePt t="220614" x="4456113" y="4779963"/>
          <p14:tracePt t="220631" x="4418013" y="4779963"/>
          <p14:tracePt t="220648" x="4368800" y="4779963"/>
          <p14:tracePt t="220664" x="4294188" y="4779963"/>
          <p14:tracePt t="220681" x="4281488" y="4779963"/>
          <p14:tracePt t="220751" x="4305300" y="4779963"/>
          <p14:tracePt t="220775" x="4330700" y="4779963"/>
          <p14:tracePt t="220801" x="4330700" y="4768850"/>
          <p14:tracePt t="220863" x="4318000" y="4768850"/>
          <p14:tracePt t="220887" x="4294188" y="4768850"/>
          <p14:tracePt t="220889" x="4243388" y="4768850"/>
          <p14:tracePt t="220908" x="4192588" y="4768850"/>
          <p14:tracePt t="220924" x="4156075" y="4779963"/>
          <p14:tracePt t="220925" x="4143375" y="4779963"/>
          <p14:tracePt t="220974" x="4156075" y="4779963"/>
          <p14:tracePt t="220987" x="4168775" y="4779963"/>
          <p14:tracePt t="221011" x="4181475" y="4779963"/>
          <p14:tracePt t="222010" x="4081463" y="4779963"/>
          <p14:tracePt t="222031" x="3943350" y="4792663"/>
          <p14:tracePt t="222051" x="3530600" y="4879975"/>
          <p14:tracePt t="222069" x="3267075" y="4930775"/>
          <p14:tracePt t="222087" x="2916238" y="4981575"/>
          <p14:tracePt t="222104" x="2641600" y="5043488"/>
          <p14:tracePt t="222120" x="2452688" y="5068888"/>
          <p14:tracePt t="222137" x="2216150" y="5105400"/>
          <p14:tracePt t="222154" x="2165350" y="5130800"/>
          <p14:tracePt t="222170" x="2127250" y="5130800"/>
          <p14:tracePt t="222187" x="2103438" y="5130800"/>
          <p14:tracePt t="222245" x="2116138" y="5130800"/>
          <p14:tracePt t="222270" x="2127250" y="5130800"/>
          <p14:tracePt t="222333" x="2052638" y="5130800"/>
          <p14:tracePt t="222352" x="1927225" y="5156200"/>
          <p14:tracePt t="222373" x="1727200" y="5205413"/>
          <p14:tracePt t="222388" x="1677988" y="5230813"/>
          <p14:tracePt t="222405" x="1652588" y="5243513"/>
          <p14:tracePt t="222421" x="1652588" y="5256213"/>
          <p14:tracePt t="222445" x="1665288" y="5256213"/>
          <p14:tracePt t="222456" x="1714500" y="5256213"/>
          <p14:tracePt t="222472" x="1814513" y="5243513"/>
          <p14:tracePt t="222488" x="1890713" y="5218113"/>
          <p14:tracePt t="222505" x="1914525" y="5218113"/>
          <p14:tracePt t="222532" x="1852613" y="5218113"/>
          <p14:tracePt t="222544" x="1778000" y="5218113"/>
          <p14:tracePt t="222557" x="1727200" y="5218113"/>
          <p14:tracePt t="222572" x="1701800" y="5218113"/>
          <p14:tracePt t="222589" x="1677988" y="5230813"/>
          <p14:tracePt t="222605" x="1677988" y="5243513"/>
          <p14:tracePt t="222632" x="1689100" y="5243513"/>
          <p14:tracePt t="222644" x="1727200" y="5243513"/>
          <p14:tracePt t="222657" x="1778000" y="5230813"/>
          <p14:tracePt t="222672" x="1801813" y="5218113"/>
          <p14:tracePt t="222706" x="1790700" y="5218113"/>
          <p14:tracePt t="222718" x="1765300" y="5218113"/>
          <p14:tracePt t="222731" x="1727200" y="5218113"/>
          <p14:tracePt t="222744" x="1701800" y="5230813"/>
          <p14:tracePt t="222820" x="1714500" y="5230813"/>
          <p14:tracePt t="222845" x="1727200" y="5230813"/>
          <p14:tracePt t="222920" x="1714500" y="5230813"/>
          <p14:tracePt t="223119" x="1727200" y="5230813"/>
          <p14:tracePt t="223138" x="1752600" y="5230813"/>
          <p14:tracePt t="223157" x="1839913" y="5230813"/>
          <p14:tracePt t="223172" x="1878013" y="5230813"/>
          <p14:tracePt t="223184" x="1990725" y="5230813"/>
          <p14:tracePt t="223195" x="2152650" y="5230813"/>
          <p14:tracePt t="223208" x="2316163" y="5218113"/>
          <p14:tracePt t="223224" x="2465388" y="5181600"/>
          <p14:tracePt t="223241" x="2616200" y="5156200"/>
          <p14:tracePt t="223258" x="3141663" y="5081588"/>
          <p14:tracePt t="223275" x="3317875" y="5018088"/>
          <p14:tracePt t="223292" x="3467100" y="4992688"/>
          <p14:tracePt t="223308" x="3817938" y="4956175"/>
          <p14:tracePt t="223325" x="3956050" y="4956175"/>
          <p14:tracePt t="223342" x="4043363" y="4943475"/>
          <p14:tracePt t="223358" x="4130675" y="4930775"/>
          <p14:tracePt t="223375" x="4156075" y="4918075"/>
          <p14:tracePt t="223392" x="4168775" y="4918075"/>
          <p14:tracePt t="223518" x="4156075" y="4930775"/>
          <p14:tracePt t="223591" x="4168775" y="4930775"/>
          <p14:tracePt t="223606" x="4181475" y="4930775"/>
          <p14:tracePt t="223633" x="4205288" y="4918075"/>
          <p14:tracePt t="223704" x="4192588" y="4930775"/>
          <p14:tracePt t="223725" x="4181475" y="4930775"/>
          <p14:tracePt t="223750" x="4168775" y="4943475"/>
          <p14:tracePt t="223903" x="4156075" y="4943475"/>
          <p14:tracePt t="223925" x="4143375" y="4943475"/>
          <p14:tracePt t="224015" x="4156075" y="4943475"/>
          <p14:tracePt t="224577" x="4117975" y="4943475"/>
          <p14:tracePt t="224597" x="4017963" y="4956175"/>
          <p14:tracePt t="224619" x="3805238" y="4968875"/>
          <p14:tracePt t="224634" x="3630613" y="4981575"/>
          <p14:tracePt t="224647" x="3367088" y="5018088"/>
          <p14:tracePt t="224664" x="3141663" y="5043488"/>
          <p14:tracePt t="224680" x="2778125" y="5081588"/>
          <p14:tracePt t="224697" x="2565400" y="5092700"/>
          <p14:tracePt t="224713" x="2290763" y="5143500"/>
          <p14:tracePt t="224730" x="2203450" y="5181600"/>
          <p14:tracePt t="224747" x="2116138" y="5205413"/>
          <p14:tracePt t="224764" x="1890713" y="5243513"/>
          <p14:tracePt t="224781" x="1790700" y="5256213"/>
          <p14:tracePt t="224797" x="1727200" y="5268913"/>
          <p14:tracePt t="224814" x="1639888" y="5318125"/>
          <p14:tracePt t="224831" x="1614488" y="5330825"/>
          <p14:tracePt t="224847" x="1577975" y="5343525"/>
          <p14:tracePt t="224864" x="1552575" y="5368925"/>
          <p14:tracePt t="224881" x="1527175" y="5381625"/>
          <p14:tracePt t="224962" x="1539875" y="5381625"/>
          <p14:tracePt t="224974" x="1552575" y="5381625"/>
          <p14:tracePt t="224987" x="1565275" y="5381625"/>
          <p14:tracePt t="225000" x="1614488" y="5381625"/>
          <p14:tracePt t="225015" x="1701800" y="5381625"/>
          <p14:tracePt t="225032" x="1790700" y="5381625"/>
          <p14:tracePt t="225048" x="1827213" y="5368925"/>
          <p14:tracePt t="225065" x="1865313" y="5368925"/>
          <p14:tracePt t="225082" x="1878013" y="5356225"/>
          <p14:tracePt t="225111" x="1865313" y="5356225"/>
          <p14:tracePt t="225124" x="1839913" y="5343525"/>
          <p14:tracePt t="225137" x="1778000" y="5330825"/>
          <p14:tracePt t="225150" x="1677988" y="5330825"/>
          <p14:tracePt t="225165" x="1589088" y="5330825"/>
          <p14:tracePt t="225182" x="1539875" y="5330825"/>
          <p14:tracePt t="225199" x="1514475" y="5318125"/>
          <p14:tracePt t="225216" x="1501775" y="5305425"/>
          <p14:tracePt t="225236" x="1514475" y="5294313"/>
          <p14:tracePt t="225251" x="1539875" y="5268913"/>
          <p14:tracePt t="225266" x="1589088" y="5256213"/>
          <p14:tracePt t="225282" x="1665288" y="5230813"/>
          <p14:tracePt t="225299" x="1714500" y="5205413"/>
          <p14:tracePt t="225336" x="1689100" y="5205413"/>
          <p14:tracePt t="225349" x="1614488" y="5205413"/>
          <p14:tracePt t="225363" x="1577975" y="5205413"/>
          <p14:tracePt t="225373" x="1552575" y="5218113"/>
          <p14:tracePt t="225386" x="1527175" y="5230813"/>
          <p14:tracePt t="225400" x="1514475" y="5230813"/>
          <p14:tracePt t="225436" x="1527175" y="5230813"/>
          <p14:tracePt t="225448" x="1552575" y="5205413"/>
          <p14:tracePt t="225460" x="1614488" y="5205413"/>
          <p14:tracePt t="225472" x="1689100" y="5194300"/>
          <p14:tracePt t="225485" x="1727200" y="5181600"/>
          <p14:tracePt t="225523" x="1714500" y="5181600"/>
          <p14:tracePt t="225535" x="1677988" y="5181600"/>
          <p14:tracePt t="225548" x="1639888" y="5181600"/>
          <p14:tracePt t="225560" x="1601788" y="5181600"/>
          <p14:tracePt t="225572" x="1589088" y="5194300"/>
          <p14:tracePt t="225585" x="1589088" y="5205413"/>
          <p14:tracePt t="225622" x="1601788" y="5205413"/>
          <p14:tracePt t="225635" x="1639888" y="5205413"/>
          <p14:tracePt t="225647" x="1677988" y="5194300"/>
          <p14:tracePt t="225659" x="1714500" y="5181600"/>
          <p14:tracePt t="225674" x="1727200" y="5181600"/>
          <p14:tracePt t="225735" x="1701800" y="5181600"/>
          <p14:tracePt t="225747" x="1689100" y="5181600"/>
          <p14:tracePt t="226059" x="1727200" y="5181600"/>
          <p14:tracePt t="226081" x="1814513" y="5181600"/>
          <p14:tracePt t="226104" x="2139950" y="5181600"/>
          <p14:tracePt t="226121" x="2879725" y="5181600"/>
          <p14:tracePt t="226136" x="3167063" y="5218113"/>
          <p14:tracePt t="226153" x="3417888" y="5243513"/>
          <p14:tracePt t="226169" x="3743325" y="5256213"/>
          <p14:tracePt t="226186" x="4017963" y="5268913"/>
          <p14:tracePt t="226203" x="4105275" y="5268913"/>
          <p14:tracePt t="226220" x="4156075" y="5268913"/>
          <p14:tracePt t="226236" x="4205288" y="5268913"/>
          <p14:tracePt t="226253" x="4230688" y="5268913"/>
          <p14:tracePt t="226296" x="4217988" y="5268913"/>
          <p14:tracePt t="226308" x="4205288" y="5268913"/>
          <p14:tracePt t="226322" x="4181475" y="5268913"/>
          <p14:tracePt t="226337" x="4156075" y="5268913"/>
          <p14:tracePt t="226353" x="4117975" y="5281613"/>
          <p14:tracePt t="226370" x="4081463" y="5281613"/>
          <p14:tracePt t="226387" x="4043363" y="5281613"/>
          <p14:tracePt t="226420" x="4056063" y="5281613"/>
          <p14:tracePt t="226432" x="4092575" y="5281613"/>
          <p14:tracePt t="226445" x="4105275" y="5281613"/>
          <p14:tracePt t="226457" x="4143375" y="5281613"/>
          <p14:tracePt t="226472" x="4181475" y="5281613"/>
          <p14:tracePt t="226487" x="4230688" y="5281613"/>
          <p14:tracePt t="226504" x="4294188" y="5281613"/>
          <p14:tracePt t="226521" x="4356100" y="5281613"/>
          <p14:tracePt t="226557" x="4343400" y="5281613"/>
          <p14:tracePt t="226570" x="4305300" y="5294313"/>
          <p14:tracePt t="226583" x="4281488" y="5294313"/>
          <p14:tracePt t="226594" x="4268788" y="5294313"/>
          <p14:tracePt t="226607" x="4256088" y="5294313"/>
          <p14:tracePt t="226671" x="4305300" y="5294313"/>
          <p14:tracePt t="226691" x="4368800" y="5294313"/>
          <p14:tracePt t="226705" x="4418013" y="5294313"/>
          <p14:tracePt t="226722" x="4468813" y="5294313"/>
          <p14:tracePt t="226738" x="4494213" y="5294313"/>
          <p14:tracePt t="226781" x="4481513" y="5294313"/>
          <p14:tracePt t="226794" x="4456113" y="5294313"/>
          <p14:tracePt t="226807" x="4406900" y="5294313"/>
          <p14:tracePt t="226822" x="4356100" y="5294313"/>
          <p14:tracePt t="226839" x="4294188" y="5305425"/>
          <p14:tracePt t="226855" x="4268788" y="5305425"/>
          <p14:tracePt t="226872" x="4268788" y="5318125"/>
          <p14:tracePt t="226895" x="4318000" y="5318125"/>
          <p14:tracePt t="226908" x="4406900" y="5305425"/>
          <p14:tracePt t="226922" x="4506913" y="5294313"/>
          <p14:tracePt t="226939" x="4606925" y="5268913"/>
          <p14:tracePt t="226956" x="4719638" y="5256213"/>
          <p14:tracePt t="226973" x="4806950" y="5218113"/>
          <p14:tracePt t="227005" x="4794250" y="5218113"/>
          <p14:tracePt t="227020" x="4768850" y="5218113"/>
          <p14:tracePt t="227044" x="4732338" y="5230813"/>
          <p14:tracePt t="227064" x="4706938" y="5230813"/>
          <p14:tracePt t="227083" x="4694238" y="5243513"/>
          <p14:tracePt t="229953" x="4681538" y="5243513"/>
          <p14:tracePt t="229966" x="4656138" y="5243513"/>
          <p14:tracePt t="229978" x="4619625" y="5243513"/>
          <p14:tracePt t="229991" x="4506913" y="5243513"/>
          <p14:tracePt t="230003" x="4381500" y="5205413"/>
          <p14:tracePt t="230018" x="4268788" y="5168900"/>
          <p14:tracePt t="230035" x="4105275" y="5130800"/>
          <p14:tracePt t="230052" x="3817938" y="5043488"/>
          <p14:tracePt t="230068" x="3417888" y="4930775"/>
          <p14:tracePt t="230085" x="3292475" y="4905375"/>
          <p14:tracePt t="230102" x="3116263" y="4868863"/>
          <p14:tracePt t="230118" x="2741613" y="4805363"/>
          <p14:tracePt t="230135" x="2641600" y="4792663"/>
          <p14:tracePt t="230152" x="2528888" y="4768850"/>
          <p14:tracePt t="230168" x="2303463" y="4730750"/>
          <p14:tracePt t="230185" x="2139950" y="4730750"/>
          <p14:tracePt t="230202" x="2014538" y="4718050"/>
          <p14:tracePt t="230219" x="1839913" y="4705350"/>
          <p14:tracePt t="230235" x="1765300" y="4692650"/>
          <p14:tracePt t="230252" x="1665288" y="4679950"/>
          <p14:tracePt t="230269" x="1427163" y="4630738"/>
          <p14:tracePt t="230286" x="1339850" y="4618038"/>
          <p14:tracePt t="230302" x="1289050" y="4618038"/>
          <p14:tracePt t="230319" x="1227138" y="4605338"/>
          <p14:tracePt t="230336" x="1214438" y="4605338"/>
          <p14:tracePt t="230354" x="1201738" y="4605338"/>
          <p14:tracePt t="230516" x="1214438" y="4605338"/>
          <p14:tracePt t="230554" x="1452563" y="4605338"/>
          <p14:tracePt t="230573" x="1639888" y="4605338"/>
          <p14:tracePt t="230594" x="2178050" y="4630738"/>
          <p14:tracePt t="230608" x="2565400" y="4667250"/>
          <p14:tracePt t="230625" x="3016250" y="4679950"/>
          <p14:tracePt t="230637" x="3328988" y="4705350"/>
          <p14:tracePt t="230653" x="4156075" y="4743450"/>
          <p14:tracePt t="230670" x="4356100" y="4743450"/>
          <p14:tracePt t="230687" x="4481513" y="4756150"/>
          <p14:tracePt t="230703" x="4619625" y="4756150"/>
          <p14:tracePt t="230720" x="4630738" y="4756150"/>
          <p14:tracePt t="230737" x="4643438" y="4756150"/>
          <p14:tracePt t="230776" x="4606925" y="4756150"/>
          <p14:tracePt t="230789" x="4568825" y="4756150"/>
          <p14:tracePt t="230801" x="4506913" y="4756150"/>
          <p14:tracePt t="230813" x="4305300" y="4756150"/>
          <p14:tracePt t="230827" x="4092575" y="4756150"/>
          <p14:tracePt t="230840" x="3917950" y="4756150"/>
          <p14:tracePt t="230855" x="3592513" y="4756150"/>
          <p14:tracePt t="230871" x="3216275" y="4756150"/>
          <p14:tracePt t="230888" x="3003550" y="4756150"/>
          <p14:tracePt t="230905" x="2352675" y="4779963"/>
          <p14:tracePt t="230921" x="2139950" y="4779963"/>
          <p14:tracePt t="230938" x="1990725" y="4792663"/>
          <p14:tracePt t="230955" x="1801813" y="4805363"/>
          <p14:tracePt t="230972" x="1752600" y="4805363"/>
          <p14:tracePt t="230988" x="1739900" y="4805363"/>
          <p14:tracePt t="231012" x="1765300" y="4805363"/>
          <p14:tracePt t="231027" x="1790700" y="4805363"/>
          <p14:tracePt t="231040" x="1827213" y="4805363"/>
          <p14:tracePt t="231055" x="1865313" y="4805363"/>
          <p14:tracePt t="231072" x="1952625" y="4792663"/>
          <p14:tracePt t="231089" x="2339975" y="4792663"/>
          <p14:tracePt t="231106" x="2541588" y="4792663"/>
          <p14:tracePt t="231122" x="2928938" y="4830763"/>
          <p14:tracePt t="231139" x="3392488" y="4856163"/>
          <p14:tracePt t="231156" x="3541713" y="4879975"/>
          <p14:tracePt t="231172" x="3643313" y="4892675"/>
          <p14:tracePt t="231189" x="3730625" y="4892675"/>
          <p14:tracePt t="231206" x="3743325" y="4892675"/>
          <p14:tracePt t="231262" x="3730625" y="4892675"/>
          <p14:tracePt t="231274" x="3717925" y="4892675"/>
          <p14:tracePt t="231300" x="3717925" y="4905375"/>
          <p14:tracePt t="231326" x="3705225" y="4905375"/>
          <p14:tracePt t="231399" x="3692525" y="4905375"/>
          <p14:tracePt t="231412" x="3679825" y="4905375"/>
          <p14:tracePt t="231425" x="3654425" y="4905375"/>
          <p14:tracePt t="231440" x="3567113" y="4892675"/>
          <p14:tracePt t="231457" x="3441700" y="4868863"/>
          <p14:tracePt t="231473" x="3305175" y="4843463"/>
          <p14:tracePt t="231490" x="3016250" y="4768850"/>
          <p14:tracePt t="231507" x="2778125" y="4743450"/>
          <p14:tracePt t="231524" x="2578100" y="4692650"/>
          <p14:tracePt t="231541" x="2303463" y="4605338"/>
          <p14:tracePt t="231557" x="2127250" y="4554538"/>
          <p14:tracePt t="231574" x="1965325" y="4518025"/>
          <p14:tracePt t="231591" x="1739900" y="4418013"/>
          <p14:tracePt t="231608" x="1677988" y="4367213"/>
          <p14:tracePt t="231624" x="1614488" y="4354513"/>
          <p14:tracePt t="231641" x="1452563" y="4279900"/>
          <p14:tracePt t="231658" x="1327150" y="4241800"/>
          <p14:tracePt t="231674" x="1201738" y="4217988"/>
          <p14:tracePt t="231691" x="1027113" y="4192588"/>
          <p14:tracePt t="231708" x="950913" y="4192588"/>
          <p14:tracePt t="231724" x="663575" y="4192588"/>
          <p14:tracePt t="231741" x="476250" y="4192588"/>
          <p14:tracePt t="231758" x="363538" y="4192588"/>
          <p14:tracePt t="231774" x="225425" y="4217988"/>
          <p14:tracePt t="231792" x="200025" y="4241800"/>
          <p14:tracePt t="231808" x="187325" y="4267200"/>
          <p14:tracePt t="231825" x="174625" y="4418013"/>
          <p14:tracePt t="231842" x="174625" y="4518025"/>
          <p14:tracePt t="231858" x="174625" y="4618038"/>
          <p14:tracePt t="231875" x="200025" y="4805363"/>
          <p14:tracePt t="231892" x="225425" y="4981575"/>
          <p14:tracePt t="231909" x="287338" y="5143500"/>
          <p14:tracePt t="231925" x="512763" y="5381625"/>
          <p14:tracePt t="231942" x="650875" y="5456238"/>
          <p14:tracePt t="231959" x="801688" y="5507038"/>
          <p14:tracePt t="231976" x="1301750" y="5543550"/>
          <p14:tracePt t="231992" x="1577975" y="5543550"/>
          <p14:tracePt t="232009" x="1865313" y="5518150"/>
          <p14:tracePt t="232026" x="2654300" y="5381625"/>
          <p14:tracePt t="232043" x="2879725" y="5268913"/>
          <p14:tracePt t="232059" x="3103563" y="5092700"/>
          <p14:tracePt t="232076" x="3379788" y="4843463"/>
          <p14:tracePt t="232093" x="3454400" y="4768850"/>
          <p14:tracePt t="232110" x="3505200" y="4705350"/>
          <p14:tracePt t="232126" x="3505200" y="4643438"/>
          <p14:tracePt t="232143" x="3479800" y="4592638"/>
          <p14:tracePt t="232159" x="3367088" y="4530725"/>
          <p14:tracePt t="232176" x="3167063" y="4305300"/>
          <p14:tracePt t="232193" x="3054350" y="4217988"/>
          <p14:tracePt t="232210" x="2841625" y="4117975"/>
          <p14:tracePt t="232227" x="2441575" y="4005263"/>
          <p14:tracePt t="232243" x="2303463" y="3979863"/>
          <p14:tracePt t="232260" x="2139950" y="3979863"/>
          <p14:tracePt t="232277" x="1701800" y="3979863"/>
          <p14:tracePt t="232293" x="1565275" y="3992563"/>
          <p14:tracePt t="232310" x="1389063" y="4079875"/>
          <p14:tracePt t="232327" x="1314450" y="4154488"/>
          <p14:tracePt t="232344" x="1239838" y="4254500"/>
          <p14:tracePt t="232360" x="1063625" y="4454525"/>
          <p14:tracePt t="232377" x="1001713" y="4530725"/>
          <p14:tracePt t="232394" x="938213" y="4630738"/>
          <p14:tracePt t="232411" x="889000" y="4792663"/>
          <p14:tracePt t="232427" x="889000" y="4905375"/>
          <p14:tracePt t="232444" x="889000" y="5005388"/>
          <p14:tracePt t="232461" x="914400" y="5143500"/>
          <p14:tracePt t="232477" x="989013" y="5205413"/>
          <p14:tracePt t="232494" x="1076325" y="5268913"/>
          <p14:tracePt t="232511" x="1227138" y="5356225"/>
          <p14:tracePt t="232528" x="1289050" y="5381625"/>
          <p14:tracePt t="232545" x="1339850" y="5407025"/>
          <p14:tracePt t="232561" x="1427163" y="5430838"/>
          <p14:tracePt t="232578" x="1465263" y="5430838"/>
          <p14:tracePt t="232595" x="1489075" y="5430838"/>
          <p14:tracePt t="232611" x="1501775" y="5430838"/>
          <p14:tracePt t="232645" x="1514475" y="5430838"/>
          <p14:tracePt t="232695" x="1577975" y="5430838"/>
          <p14:tracePt t="232707" x="1665288" y="5407025"/>
          <p14:tracePt t="232720" x="1752600" y="5394325"/>
          <p14:tracePt t="232734" x="1890713" y="5368925"/>
          <p14:tracePt t="232747" x="2165350" y="5356225"/>
          <p14:tracePt t="232762" x="2452688" y="5330825"/>
          <p14:tracePt t="232779" x="2767013" y="5318125"/>
          <p14:tracePt t="232795" x="3241675" y="5294313"/>
          <p14:tracePt t="232812" x="3905250" y="5268913"/>
          <p14:tracePt t="232829" x="4381500" y="5268913"/>
          <p14:tracePt t="232846" x="4656138" y="5268913"/>
          <p14:tracePt t="232862" x="5219700" y="5218113"/>
          <p14:tracePt t="232879" x="5457825" y="5168900"/>
          <p14:tracePt t="232896" x="5683250" y="5092700"/>
          <p14:tracePt t="232912" x="5745163" y="5043488"/>
          <p14:tracePt t="232929" x="5770563" y="5018088"/>
          <p14:tracePt t="232946" x="5783263" y="4968875"/>
          <p14:tracePt t="232963" x="5783263" y="4956175"/>
          <p14:tracePt t="232980" x="5783263" y="4930775"/>
          <p14:tracePt t="232996" x="5783263" y="4905375"/>
          <p14:tracePt t="233013" x="5783263" y="4892675"/>
          <p14:tracePt t="233030" x="5783263" y="4879975"/>
          <p14:tracePt t="233046" x="5783263" y="4843463"/>
          <p14:tracePt t="233063" x="5770563" y="4818063"/>
          <p14:tracePt t="233080" x="5745163" y="4779963"/>
          <p14:tracePt t="233097" x="5545138" y="4630738"/>
          <p14:tracePt t="233113" x="5394325" y="4479925"/>
          <p14:tracePt t="233130" x="5281613" y="4392613"/>
          <p14:tracePt t="233147" x="5106988" y="4230688"/>
          <p14:tracePt t="233164" x="4994275" y="4192588"/>
          <p14:tracePt t="233180" x="4819650" y="4154488"/>
          <p14:tracePt t="233197" x="4506913" y="4129088"/>
          <p14:tracePt t="233214" x="4368800" y="4129088"/>
          <p14:tracePt t="233231" x="4217988" y="4117975"/>
          <p14:tracePt t="233247" x="3892550" y="4117975"/>
          <p14:tracePt t="233264" x="3792538" y="4117975"/>
          <p14:tracePt t="233281" x="3705225" y="4129088"/>
          <p14:tracePt t="233297" x="3517900" y="4292600"/>
          <p14:tracePt t="233314" x="3367088" y="4430713"/>
          <p14:tracePt t="233331" x="3192463" y="4530725"/>
          <p14:tracePt t="233348" x="2992438" y="4679950"/>
          <p14:tracePt t="233364" x="2967038" y="4705350"/>
          <p14:tracePt t="233381" x="2941638" y="4743450"/>
          <p14:tracePt t="233398" x="2903538" y="4818063"/>
          <p14:tracePt t="233415" x="2903538" y="4868863"/>
          <p14:tracePt t="233431" x="2903538" y="4968875"/>
          <p14:tracePt t="233448" x="2903538" y="5218113"/>
          <p14:tracePt t="233465" x="2903538" y="5330825"/>
          <p14:tracePt t="233482" x="3003550" y="5456238"/>
          <p14:tracePt t="233498" x="3103563" y="5530850"/>
          <p14:tracePt t="233515" x="3228975" y="5594350"/>
          <p14:tracePt t="233531" x="3429000" y="5756275"/>
          <p14:tracePt t="233549" x="3517900" y="5832475"/>
          <p14:tracePt t="233565" x="3592513" y="5907088"/>
          <p14:tracePt t="233582" x="3930650" y="6007100"/>
          <p14:tracePt t="233599" x="4130675" y="6032500"/>
          <p14:tracePt t="233615" x="4268788" y="6056313"/>
          <p14:tracePt t="233632" x="4643438" y="6069013"/>
          <p14:tracePt t="233649" x="4819650" y="6069013"/>
          <p14:tracePt t="233666" x="4981575" y="6069013"/>
          <p14:tracePt t="233682" x="5194300" y="6007100"/>
          <p14:tracePt t="233699" x="5270500" y="5932488"/>
          <p14:tracePt t="233715" x="5383213" y="5843588"/>
          <p14:tracePt t="233733" x="5557838" y="5719763"/>
          <p14:tracePt t="233749" x="5595938" y="5656263"/>
          <p14:tracePt t="233766" x="5645150" y="5619750"/>
          <p14:tracePt t="233783" x="5683250" y="5568950"/>
          <p14:tracePt t="233799" x="5683250" y="5530850"/>
          <p14:tracePt t="233816" x="5695950" y="5494338"/>
          <p14:tracePt t="233833" x="5695950" y="5318125"/>
          <p14:tracePt t="233850" x="5695950" y="5205413"/>
          <p14:tracePt t="233867" x="5695950" y="5105400"/>
          <p14:tracePt t="233883" x="5632450" y="4930775"/>
          <p14:tracePt t="233900" x="5519738" y="4843463"/>
          <p14:tracePt t="233917" x="5419725" y="4730750"/>
          <p14:tracePt t="233933" x="5245100" y="4492625"/>
          <p14:tracePt t="233950" x="5157788" y="4379913"/>
          <p14:tracePt t="233967" x="5057775" y="4292600"/>
          <p14:tracePt t="233984" x="4656138" y="4179888"/>
          <p14:tracePt t="234000" x="4506913" y="4179888"/>
          <p14:tracePt t="234017" x="4381500" y="4179888"/>
          <p14:tracePt t="234034" x="4030663" y="4192588"/>
          <p14:tracePt t="234050" x="3856038" y="4254500"/>
          <p14:tracePt t="234067" x="3717925" y="4330700"/>
          <p14:tracePt t="234084" x="3505200" y="4543425"/>
          <p14:tracePt t="234101" x="3429000" y="4618038"/>
          <p14:tracePt t="234117" x="3354388" y="4705350"/>
          <p14:tracePt t="234134" x="3228975" y="4843463"/>
          <p14:tracePt t="234151" x="3179763" y="4918075"/>
          <p14:tracePt t="234168" x="3116263" y="5143500"/>
          <p14:tracePt t="234184" x="3116263" y="5268913"/>
          <p14:tracePt t="234201" x="3128963" y="5356225"/>
          <p14:tracePt t="234218" x="3254375" y="5507038"/>
          <p14:tracePt t="234235" x="3328988" y="5568950"/>
          <p14:tracePt t="234251" x="3417888" y="5630863"/>
          <p14:tracePt t="234268" x="3617913" y="5732463"/>
          <p14:tracePt t="234285" x="3867150" y="5819775"/>
          <p14:tracePt t="234302" x="4092575" y="5919788"/>
          <p14:tracePt t="234318" x="4568825" y="6069013"/>
          <p14:tracePt t="234335" x="4906963" y="6132513"/>
          <p14:tracePt t="234352" x="5119688" y="6145213"/>
          <p14:tracePt t="234368" x="5383213" y="6132513"/>
          <p14:tracePt t="234385" x="5532438" y="6056313"/>
          <p14:tracePt t="234402" x="5683250" y="5981700"/>
          <p14:tracePt t="234418" x="5883275" y="5832475"/>
          <p14:tracePt t="234435" x="5945188" y="5781675"/>
          <p14:tracePt t="234452" x="5970588" y="5756275"/>
          <p14:tracePt t="234469" x="5983288" y="5681663"/>
          <p14:tracePt t="234486" x="5995988" y="5656263"/>
          <p14:tracePt t="234502" x="5995988" y="5607050"/>
          <p14:tracePt t="234519" x="5995988" y="5343525"/>
          <p14:tracePt t="234536" x="5995988" y="5205413"/>
          <p14:tracePt t="234552" x="5995988" y="5081588"/>
          <p14:tracePt t="234569" x="5870575" y="4830763"/>
          <p14:tracePt t="234586" x="5745163" y="4618038"/>
          <p14:tracePt t="234602" x="5619750" y="4467225"/>
          <p14:tracePt t="234619" x="5470525" y="4318000"/>
          <p14:tracePt t="234636" x="5407025" y="4292600"/>
          <p14:tracePt t="234652" x="5307013" y="4279900"/>
          <p14:tracePt t="234670" x="5194300" y="4292600"/>
          <p14:tracePt t="234686" x="5032375" y="4354513"/>
          <p14:tracePt t="234703" x="4756150" y="4530725"/>
          <p14:tracePt t="234720" x="4668838" y="4630738"/>
          <p14:tracePt t="234736" x="4594225" y="4705350"/>
          <p14:tracePt t="234753" x="4430713" y="4843463"/>
          <p14:tracePt t="234770" x="4330700" y="4905375"/>
          <p14:tracePt t="234787" x="4256088" y="4981575"/>
          <p14:tracePt t="234803" x="4117975" y="5143500"/>
          <p14:tracePt t="234820" x="4081463" y="5243513"/>
          <p14:tracePt t="234837" x="4056063" y="5305425"/>
          <p14:tracePt t="234853" x="4056063" y="5394325"/>
          <p14:tracePt t="234870" x="4056063" y="5418138"/>
          <p14:tracePt t="234887" x="4056063" y="5430838"/>
          <p14:tracePt t="234904" x="4056063" y="5443538"/>
          <p14:tracePt t="234920" x="4056063" y="5456238"/>
          <p14:tracePt t="234952" x="4068763" y="5456238"/>
          <p14:tracePt t="235676" x="4056063" y="5430838"/>
          <p14:tracePt t="235694" x="4017963" y="5394325"/>
          <p14:tracePt t="235707" x="3968750" y="5330825"/>
          <p14:tracePt t="235726" x="3643313" y="5194300"/>
          <p14:tracePt t="235740" x="3454400" y="5105400"/>
          <p14:tracePt t="235757" x="3305175" y="4992688"/>
          <p14:tracePt t="235774" x="3116263" y="4818063"/>
          <p14:tracePt t="235791" x="2554288" y="4467225"/>
          <p14:tracePt t="235807" x="2390775" y="4379913"/>
          <p14:tracePt t="235824" x="2239963" y="4292600"/>
          <p14:tracePt t="235841" x="1914525" y="4167188"/>
          <p14:tracePt t="235857" x="1727200" y="4105275"/>
          <p14:tracePt t="235874" x="1589088" y="4067175"/>
          <p14:tracePt t="235891" x="1414463" y="4017963"/>
          <p14:tracePt t="235909" x="1314450" y="4017963"/>
          <p14:tracePt t="235924" x="1139825" y="4017963"/>
          <p14:tracePt t="235941" x="1038225" y="4041775"/>
          <p14:tracePt t="235958" x="989013" y="4067175"/>
          <p14:tracePt t="235975" x="914400" y="4105275"/>
          <p14:tracePt t="235991" x="889000" y="4117975"/>
          <p14:tracePt t="236008" x="876300" y="4141788"/>
          <p14:tracePt t="236025" x="838200" y="4192588"/>
          <p14:tracePt t="236041" x="825500" y="4217988"/>
          <p14:tracePt t="236058" x="801688" y="4254500"/>
          <p14:tracePt t="236075" x="788988" y="4405313"/>
          <p14:tracePt t="236092" x="776288" y="4505325"/>
          <p14:tracePt t="236108" x="763588" y="4567238"/>
          <p14:tracePt t="236125" x="763588" y="4692650"/>
          <p14:tracePt t="236142" x="750888" y="4743450"/>
          <p14:tracePt t="236159" x="750888" y="4779963"/>
          <p14:tracePt t="236175" x="750888" y="4918075"/>
          <p14:tracePt t="236192" x="750888" y="5005388"/>
          <p14:tracePt t="236209" x="750888" y="5092700"/>
          <p14:tracePt t="236226" x="814388" y="5205413"/>
          <p14:tracePt t="236242" x="889000" y="5243513"/>
          <p14:tracePt t="236259" x="1063625" y="5281613"/>
          <p14:tracePt t="236276" x="1363663" y="5356225"/>
          <p14:tracePt t="236292" x="1514475" y="5368925"/>
          <p14:tracePt t="236309" x="1701800" y="5368925"/>
          <p14:tracePt t="236326" x="2052638" y="5368925"/>
          <p14:tracePt t="236343" x="2152650" y="5356225"/>
          <p14:tracePt t="236359" x="2265363" y="5281613"/>
          <p14:tracePt t="236376" x="2478088" y="5030788"/>
          <p14:tracePt t="236393" x="2616200" y="4818063"/>
          <p14:tracePt t="236409" x="2690813" y="4692650"/>
          <p14:tracePt t="236426" x="2803525" y="4443413"/>
          <p14:tracePt t="236443" x="2816225" y="4230688"/>
          <p14:tracePt t="236460" x="2816225" y="4041775"/>
          <p14:tracePt t="236477" x="2616200" y="3767138"/>
          <p14:tracePt t="236493" x="2503488" y="3654425"/>
          <p14:tracePt t="236510" x="2316163" y="3416300"/>
          <p14:tracePt t="236527" x="2228850" y="3354388"/>
          <p14:tracePt t="236544" x="2103438" y="3316288"/>
          <p14:tracePt t="236560" x="1827213" y="3341688"/>
          <p14:tracePt t="236577" x="1727200" y="3403600"/>
          <p14:tracePt t="236594" x="1652588" y="3467100"/>
          <p14:tracePt t="236611" x="1476375" y="3590925"/>
          <p14:tracePt t="236627" x="1363663" y="3641725"/>
          <p14:tracePt t="236644" x="1239838" y="3703638"/>
          <p14:tracePt t="236661" x="1014413" y="3854450"/>
          <p14:tracePt t="236677" x="950913" y="3967163"/>
          <p14:tracePt t="236694" x="901700" y="4105275"/>
          <p14:tracePt t="236711" x="850900" y="4292600"/>
          <p14:tracePt t="236728" x="838200" y="4367213"/>
          <p14:tracePt t="236744" x="838200" y="4430713"/>
          <p14:tracePt t="236761" x="838200" y="4567238"/>
          <p14:tracePt t="236778" x="838200" y="4705350"/>
          <p14:tracePt t="236794" x="838200" y="4830763"/>
          <p14:tracePt t="236811" x="914400" y="5030788"/>
          <p14:tracePt t="236828" x="989013" y="5105400"/>
          <p14:tracePt t="236845" x="1127125" y="5194300"/>
          <p14:tracePt t="236861" x="1414463" y="5407025"/>
          <p14:tracePt t="236878" x="1627188" y="5543550"/>
          <p14:tracePt t="236895" x="2003425" y="5694363"/>
          <p14:tracePt t="236912" x="2478088" y="5807075"/>
          <p14:tracePt t="236928" x="2603500" y="5807075"/>
          <p14:tracePt t="236945" x="2728913" y="5732463"/>
          <p14:tracePt t="236962" x="2903538" y="5494338"/>
          <p14:tracePt t="236979" x="2954338" y="5394325"/>
          <p14:tracePt t="236995" x="3003550" y="5305425"/>
          <p14:tracePt t="237012" x="3041650" y="5092700"/>
          <p14:tracePt t="237029" x="3041650" y="4943475"/>
          <p14:tracePt t="237045" x="3041650" y="4818063"/>
          <p14:tracePt t="237062" x="2979738" y="4567238"/>
          <p14:tracePt t="237079" x="2879725" y="4405313"/>
          <p14:tracePt t="237096" x="2654300" y="3992563"/>
          <p14:tracePt t="237112" x="2590800" y="3867150"/>
          <p14:tracePt t="237129" x="2503488" y="3767138"/>
          <p14:tracePt t="237146" x="2416175" y="3703638"/>
          <p14:tracePt t="237163" x="2127250" y="3629025"/>
          <p14:tracePt t="237179" x="1990725" y="3616325"/>
          <p14:tracePt t="237196" x="1827213" y="3616325"/>
          <p14:tracePt t="237213" x="1714500" y="3629025"/>
          <p14:tracePt t="237229" x="1601788" y="3667125"/>
          <p14:tracePt t="237246" x="1314450" y="3741738"/>
          <p14:tracePt t="237263" x="1201738" y="3779838"/>
          <p14:tracePt t="237280" x="1127125" y="3867150"/>
          <p14:tracePt t="237297" x="1027113" y="4041775"/>
          <p14:tracePt t="237313" x="989013" y="4154488"/>
          <p14:tracePt t="237330" x="963613" y="4241800"/>
          <p14:tracePt t="237348" x="938213" y="4354513"/>
          <p14:tracePt t="237364" x="938213" y="4430713"/>
          <p14:tracePt t="237380" x="938213" y="4530725"/>
          <p14:tracePt t="237397" x="938213" y="4843463"/>
          <p14:tracePt t="237414" x="938213" y="4943475"/>
          <p14:tracePt t="237430" x="976313" y="5056188"/>
          <p14:tracePt t="237447" x="1050925" y="5230813"/>
          <p14:tracePt t="237464" x="1114425" y="5343525"/>
          <p14:tracePt t="237481" x="1239838" y="5507038"/>
          <p14:tracePt t="237497" x="1589088" y="5743575"/>
          <p14:tracePt t="237514" x="1701800" y="5794375"/>
          <p14:tracePt t="237531" x="1814513" y="5807075"/>
          <p14:tracePt t="237548" x="2078038" y="5807075"/>
          <p14:tracePt t="237564" x="2278063" y="5743575"/>
          <p14:tracePt t="237581" x="2428875" y="5607050"/>
          <p14:tracePt t="237598" x="2603500" y="5394325"/>
          <p14:tracePt t="237615" x="2667000" y="5330825"/>
          <p14:tracePt t="237631" x="2703513" y="5281613"/>
          <p14:tracePt t="237648" x="2716213" y="5256213"/>
          <p14:tracePt t="238143" x="2716213" y="5243513"/>
          <p14:tracePt t="238170" x="2790825" y="5056188"/>
          <p14:tracePt t="238193" x="3116263" y="4730750"/>
          <p14:tracePt t="238222" x="3405188" y="4467225"/>
          <p14:tracePt t="238246" x="3830638" y="4179888"/>
          <p14:tracePt t="238267" x="4081463" y="4067175"/>
          <p14:tracePt t="238268" x="4256088" y="4017963"/>
          <p14:tracePt t="238284" x="4456113" y="3979863"/>
          <p14:tracePt t="238301" x="4756150" y="3979863"/>
          <p14:tracePt t="238317" x="5170488" y="4017963"/>
          <p14:tracePt t="238334" x="5319713" y="4054475"/>
          <p14:tracePt t="238351" x="5495925" y="4129088"/>
          <p14:tracePt t="238367" x="5821363" y="4254500"/>
          <p14:tracePt t="238384" x="5932488" y="4318000"/>
          <p14:tracePt t="238401" x="6008688" y="4354513"/>
          <p14:tracePt t="238417" x="6057900" y="4367213"/>
          <p14:tracePt t="238434" x="6108700" y="4367213"/>
          <p14:tracePt t="238451" x="6134100" y="4367213"/>
          <p14:tracePt t="238478" x="6134100" y="4354513"/>
          <p14:tracePt t="238491" x="6134100" y="4341813"/>
          <p14:tracePt t="238503" x="6134100" y="4318000"/>
          <p14:tracePt t="238518" x="6121400" y="4292600"/>
          <p14:tracePt t="238535" x="6096000" y="4241800"/>
          <p14:tracePt t="238552" x="6045200" y="4192588"/>
          <p14:tracePt t="238568" x="5719763" y="4067175"/>
          <p14:tracePt t="238585" x="5519738" y="4005263"/>
          <p14:tracePt t="238602" x="5332413" y="3941763"/>
          <p14:tracePt t="238618" x="4843463" y="3841750"/>
          <p14:tracePt t="238635" x="4619625" y="3816350"/>
          <p14:tracePt t="238652" x="4481513" y="3803650"/>
          <p14:tracePt t="238669" x="4156075" y="3803650"/>
          <p14:tracePt t="238685" x="3968750" y="3803650"/>
          <p14:tracePt t="238702" x="3817938" y="3803650"/>
          <p14:tracePt t="238719" x="3643313" y="3829050"/>
          <p14:tracePt t="238735" x="3579813" y="3854450"/>
          <p14:tracePt t="238752" x="3530600" y="3892550"/>
          <p14:tracePt t="238769" x="3405188" y="4029075"/>
          <p14:tracePt t="238786" x="3328988" y="4154488"/>
          <p14:tracePt t="238802" x="3254375" y="4292600"/>
          <p14:tracePt t="238819" x="3167063" y="4492625"/>
          <p14:tracePt t="238836" x="3141663" y="4592638"/>
          <p14:tracePt t="238853" x="3141663" y="4730750"/>
          <p14:tracePt t="238869" x="3141663" y="5030788"/>
          <p14:tracePt t="238886" x="3205163" y="5143500"/>
          <p14:tracePt t="238903" x="3341688" y="5368925"/>
          <p14:tracePt t="238920" x="3405188" y="5518150"/>
          <p14:tracePt t="238936" x="3479800" y="5668963"/>
          <p14:tracePt t="238953" x="3592513" y="5881688"/>
          <p14:tracePt t="238969" x="3654425" y="5932488"/>
          <p14:tracePt t="238987" x="3730625" y="5981700"/>
          <p14:tracePt t="239003" x="4017963" y="6045200"/>
          <p14:tracePt t="239020" x="4168775" y="6056313"/>
          <p14:tracePt t="239037" x="4294188" y="6069013"/>
          <p14:tracePt t="239054" x="4732338" y="6069013"/>
          <p14:tracePt t="239070" x="4968875" y="6069013"/>
          <p14:tracePt t="239087" x="5145088" y="6056313"/>
          <p14:tracePt t="239104" x="5545138" y="5994400"/>
          <p14:tracePt t="239120" x="5783263" y="5919788"/>
          <p14:tracePt t="239137" x="5945188" y="5832475"/>
          <p14:tracePt t="239154" x="6121400" y="5581650"/>
          <p14:tracePt t="239171" x="6196013" y="5481638"/>
          <p14:tracePt t="239187" x="6234113" y="5394325"/>
          <p14:tracePt t="239204" x="6270625" y="5194300"/>
          <p14:tracePt t="239221" x="6270625" y="5081588"/>
          <p14:tracePt t="239238" x="6270625" y="4930775"/>
          <p14:tracePt t="239254" x="6196013" y="4705350"/>
          <p14:tracePt t="239271" x="6146800" y="4630738"/>
          <p14:tracePt t="239288" x="6083300" y="4554538"/>
          <p14:tracePt t="239304" x="5808663" y="4354513"/>
          <p14:tracePt t="239321" x="5632450" y="4230688"/>
          <p14:tracePt t="239338" x="5483225" y="4105275"/>
          <p14:tracePt t="239355" x="5270500" y="3992563"/>
          <p14:tracePt t="239371" x="5106988" y="3992563"/>
          <p14:tracePt t="239388" x="4906963" y="3992563"/>
          <p14:tracePt t="239405" x="4619625" y="4054475"/>
          <p14:tracePt t="239422" x="4481513" y="4117975"/>
          <p14:tracePt t="239438" x="4305300" y="4167188"/>
          <p14:tracePt t="239455" x="4005263" y="4279900"/>
          <p14:tracePt t="239472" x="3917950" y="4330700"/>
          <p14:tracePt t="239489" x="3792538" y="4418013"/>
          <p14:tracePt t="239505" x="3767138" y="4467225"/>
          <p14:tracePt t="239522" x="3730625" y="4492625"/>
          <p14:tracePt t="239538" x="3692525" y="4592638"/>
          <p14:tracePt t="239555" x="3679825" y="4679950"/>
          <p14:tracePt t="239572" x="3654425" y="4792663"/>
          <p14:tracePt t="239589" x="3643313" y="4892675"/>
          <p14:tracePt t="239606" x="3630613" y="5068888"/>
          <p14:tracePt t="239622" x="3630613" y="5130800"/>
          <p14:tracePt t="239639" x="3630613" y="5256213"/>
          <p14:tracePt t="239655" x="3630613" y="5356225"/>
          <p14:tracePt t="239673" x="3643313" y="5494338"/>
          <p14:tracePt t="239689" x="3692525" y="5681663"/>
          <p14:tracePt t="239706" x="3717925" y="5743575"/>
          <p14:tracePt t="239723" x="3743325" y="5781675"/>
          <p14:tracePt t="239739" x="3805238" y="5843588"/>
          <p14:tracePt t="239756" x="3843338" y="5856288"/>
          <p14:tracePt t="239773" x="3892550" y="5881688"/>
          <p14:tracePt t="239790" x="3992563" y="5907088"/>
          <p14:tracePt t="239806" x="4030663" y="5907088"/>
          <p14:tracePt t="239823" x="4068763" y="5907088"/>
          <p14:tracePt t="239840" x="4117975" y="5907088"/>
          <p14:tracePt t="239856" x="4156075" y="5907088"/>
          <p14:tracePt t="239874" x="4168775" y="5907088"/>
          <p14:tracePt t="239890" x="4192588" y="5907088"/>
          <p14:tracePt t="239907" x="4205288" y="5907088"/>
          <p14:tracePt t="239948" x="4205288" y="5894388"/>
          <p14:tracePt t="240337" x="4192588" y="5894388"/>
          <p14:tracePt t="240363" x="4030663" y="5881688"/>
          <p14:tracePt t="240387" x="3530600" y="5807075"/>
          <p14:tracePt t="240401" x="3228975" y="5732463"/>
          <p14:tracePt t="240415" x="2928938" y="5643563"/>
          <p14:tracePt t="240427" x="2554288" y="5568950"/>
          <p14:tracePt t="240442" x="2303463" y="5530850"/>
          <p14:tracePt t="240460" x="2165350" y="5494338"/>
          <p14:tracePt t="240476" x="2014538" y="5481638"/>
          <p14:tracePt t="240493" x="1939925" y="5468938"/>
          <p14:tracePt t="240510" x="1852613" y="5456238"/>
          <p14:tracePt t="240526" x="1701800" y="5443538"/>
          <p14:tracePt t="240543" x="1652588" y="5430838"/>
          <p14:tracePt t="240559" x="1614488" y="5430838"/>
          <p14:tracePt t="240576" x="1601788" y="5430838"/>
          <p14:tracePt t="240598" x="1589088" y="5430838"/>
          <p14:tracePt t="240622" x="1577975" y="5430838"/>
          <p14:tracePt t="240634" x="1552575" y="5407025"/>
          <p14:tracePt t="240660" x="1539875" y="5381625"/>
          <p14:tracePt t="240685" x="1539875" y="5368925"/>
          <p14:tracePt t="240697" x="1527175" y="5343525"/>
          <p14:tracePt t="240710" x="1527175" y="5330825"/>
          <p14:tracePt t="240727" x="1527175" y="5294313"/>
          <p14:tracePt t="240743" x="1527175" y="5268913"/>
          <p14:tracePt t="240760" x="1514475" y="5218113"/>
          <p14:tracePt t="240777" x="1514475" y="5194300"/>
          <p14:tracePt t="240794" x="1514475" y="5168900"/>
          <p14:tracePt t="240810" x="1514475" y="5130800"/>
          <p14:tracePt t="240827" x="1514475" y="4981575"/>
          <p14:tracePt t="240844" x="1514475" y="4930775"/>
          <p14:tracePt t="240861" x="1514475" y="4892675"/>
          <p14:tracePt t="240897" x="1514475" y="4905375"/>
          <p14:tracePt t="240909" x="1514475" y="4943475"/>
          <p14:tracePt t="240921" x="1514475" y="4968875"/>
          <p14:tracePt t="240934" x="1514475" y="5005388"/>
          <p14:tracePt t="240946" x="1514475" y="5043488"/>
          <p14:tracePt t="240961" x="1514475" y="5056188"/>
          <p14:tracePt t="240978" x="1514475" y="5068888"/>
          <p14:tracePt t="240994" x="1514475" y="5081588"/>
          <p14:tracePt t="241420" x="1565275" y="5081588"/>
          <p14:tracePt t="241443" x="1614488" y="5081588"/>
          <p14:tracePt t="241465" x="1778000" y="5081588"/>
          <p14:tracePt t="241488" x="2103438" y="5081588"/>
          <p14:tracePt t="241509" x="2565400" y="5081588"/>
          <p14:tracePt t="241521" x="2879725" y="5081588"/>
          <p14:tracePt t="241532" x="3116263" y="5081588"/>
          <p14:tracePt t="241547" x="3328988" y="5081588"/>
          <p14:tracePt t="241563" x="3667125" y="5081588"/>
          <p14:tracePt t="241580" x="3843338" y="5081588"/>
          <p14:tracePt t="241597" x="4117975" y="5081588"/>
          <p14:tracePt t="241614" x="4230688" y="5092700"/>
          <p14:tracePt t="241630" x="4368800" y="5105400"/>
          <p14:tracePt t="241647" x="4581525" y="5118100"/>
          <p14:tracePt t="241664" x="4656138" y="5118100"/>
          <p14:tracePt t="241681" x="4694238" y="5118100"/>
          <p14:tracePt t="241697" x="4706938" y="5118100"/>
          <p14:tracePt t="241743" x="4681538" y="5130800"/>
          <p14:tracePt t="241756" x="4668838" y="5130800"/>
          <p14:tracePt t="241770" x="4656138" y="5143500"/>
          <p14:tracePt t="241783" x="4643438" y="5143500"/>
          <p14:tracePt t="241883" x="4619625" y="5130800"/>
          <p14:tracePt t="241908" x="4530725" y="5130800"/>
          <p14:tracePt t="241936" x="4381500" y="5130800"/>
          <p14:tracePt t="241958" x="4017963" y="5130800"/>
          <p14:tracePt t="241981" x="3830638" y="5130800"/>
          <p14:tracePt t="241995" x="3317875" y="5130800"/>
          <p14:tracePt t="242006" x="3141663" y="5130800"/>
          <p14:tracePt t="242019" x="3003550" y="5130800"/>
          <p14:tracePt t="242032" x="2854325" y="5130800"/>
          <p14:tracePt t="242049" x="2678113" y="5130800"/>
          <p14:tracePt t="242065" x="2516188" y="5130800"/>
          <p14:tracePt t="242082" x="2303463" y="5130800"/>
          <p14:tracePt t="242099" x="2265363" y="5118100"/>
          <p14:tracePt t="242115" x="2228850" y="5105400"/>
          <p14:tracePt t="242132" x="2190750" y="5092700"/>
          <p14:tracePt t="242149" x="2178050" y="5092700"/>
          <p14:tracePt t="242166" x="2165350" y="5092700"/>
          <p14:tracePt t="242182" x="2139950" y="5092700"/>
          <p14:tracePt t="242455" x="2152650" y="5092700"/>
          <p14:tracePt t="242480" x="2239963" y="5092700"/>
          <p14:tracePt t="242500" x="2352675" y="5092700"/>
          <p14:tracePt t="242516" x="2478088" y="5092700"/>
          <p14:tracePt t="242530" x="2992438" y="5092700"/>
          <p14:tracePt t="242542" x="3267075" y="5092700"/>
          <p14:tracePt t="242555" x="3579813" y="5092700"/>
          <p14:tracePt t="242569" x="3979863" y="5092700"/>
          <p14:tracePt t="242584" x="4294188" y="5092700"/>
          <p14:tracePt t="242601" x="4594225" y="5092700"/>
          <p14:tracePt t="242618" x="5245100" y="5092700"/>
          <p14:tracePt t="242634" x="5407025" y="5092700"/>
          <p14:tracePt t="242651" x="5545138" y="5118100"/>
          <p14:tracePt t="242667" x="5745163" y="5130800"/>
          <p14:tracePt t="242684" x="5783263" y="5143500"/>
          <p14:tracePt t="242704" x="5795963" y="5143500"/>
          <p14:tracePt t="242728" x="5757863" y="5143500"/>
          <p14:tracePt t="242741" x="5732463" y="5143500"/>
          <p14:tracePt t="242753" x="5719763" y="5143500"/>
          <p14:tracePt t="242768" x="5708650" y="5143500"/>
          <p14:tracePt t="242785" x="5683250" y="5143500"/>
          <p14:tracePt t="242801" x="5670550" y="5143500"/>
          <p14:tracePt t="242818" x="5645150" y="5143500"/>
          <p14:tracePt t="242835" x="5607050" y="5143500"/>
          <p14:tracePt t="242852" x="5557838" y="5143500"/>
          <p14:tracePt t="242868" x="5445125" y="5143500"/>
          <p14:tracePt t="242885" x="5407025" y="5143500"/>
          <p14:tracePt t="242902" x="5394325" y="5143500"/>
          <p14:tracePt t="243017" x="5383213" y="5143500"/>
          <p14:tracePt t="243038" x="5345113" y="5156200"/>
          <p14:tracePt t="243066" x="5270500" y="5194300"/>
          <p14:tracePt t="243116" x="5270500" y="5181600"/>
          <p14:tracePt t="245077" x="5270500" y="5168900"/>
          <p14:tracePt t="245098" x="5270500" y="5156200"/>
          <p14:tracePt t="245112" x="5270500" y="5143500"/>
          <p14:tracePt t="245113" x="5294313" y="5118100"/>
          <p14:tracePt t="245129" x="5307013" y="5068888"/>
          <p14:tracePt t="245145" x="5345113" y="5018088"/>
          <p14:tracePt t="245161" x="5394325" y="4981575"/>
          <p14:tracePt t="245178" x="5457825" y="4905375"/>
          <p14:tracePt t="245194" x="5483225" y="4892675"/>
          <p14:tracePt t="245211" x="5495925" y="4868863"/>
          <p14:tracePt t="245228" x="5519738" y="4843463"/>
          <p14:tracePt t="245244" x="5519738" y="4830763"/>
          <p14:tracePt t="245261" x="5532438" y="4818063"/>
          <p14:tracePt t="245278" x="5545138" y="4792663"/>
          <p14:tracePt t="245295" x="5545138" y="4779963"/>
          <p14:tracePt t="245312" x="5545138" y="4743450"/>
          <p14:tracePt t="245328" x="5545138" y="4618038"/>
          <p14:tracePt t="245345" x="5545138" y="4567238"/>
          <p14:tracePt t="245362" x="5519738" y="4505325"/>
          <p14:tracePt t="245378" x="5394325" y="4392613"/>
          <p14:tracePt t="245395" x="5294313" y="4330700"/>
          <p14:tracePt t="245412" x="5219700" y="4254500"/>
          <p14:tracePt t="245429" x="5119688" y="4092575"/>
          <p14:tracePt t="245446" x="5068888" y="3992563"/>
          <p14:tracePt t="245462" x="5032375" y="3941763"/>
          <p14:tracePt t="245479" x="4981575" y="3854450"/>
          <p14:tracePt t="245496" x="4945063" y="3829050"/>
          <p14:tracePt t="245512" x="4906963" y="3816350"/>
          <p14:tracePt t="245529" x="4832350" y="3792538"/>
          <p14:tracePt t="245546" x="4781550" y="3779838"/>
          <p14:tracePt t="245563" x="4668838" y="3767138"/>
          <p14:tracePt t="245579" x="4606925" y="3767138"/>
          <p14:tracePt t="245596" x="4568825" y="3767138"/>
          <p14:tracePt t="245613" x="4530725" y="3767138"/>
          <p14:tracePt t="245629" x="4406900" y="3767138"/>
          <p14:tracePt t="245646" x="4330700" y="3767138"/>
          <p14:tracePt t="245663" x="4217988" y="3767138"/>
          <p14:tracePt t="245680" x="4068763" y="3767138"/>
          <p14:tracePt t="245696" x="4005263" y="3779838"/>
          <p14:tracePt t="245713" x="3879850" y="3829050"/>
          <p14:tracePt t="245730" x="3830638" y="3854450"/>
          <p14:tracePt t="245746" x="3756025" y="3879850"/>
          <p14:tracePt t="245763" x="3579813" y="3967163"/>
          <p14:tracePt t="245780" x="3505200" y="4029075"/>
          <p14:tracePt t="245797" x="3454400" y="4079875"/>
          <p14:tracePt t="245813" x="3405188" y="4167188"/>
          <p14:tracePt t="245830" x="3392488" y="4179888"/>
          <p14:tracePt t="245847" x="3379788" y="4205288"/>
          <p14:tracePt t="245864" x="3367088" y="4267200"/>
          <p14:tracePt t="245880" x="3367088" y="4292600"/>
          <p14:tracePt t="245897" x="3367088" y="4318000"/>
          <p14:tracePt t="245914" x="3367088" y="4418013"/>
          <p14:tracePt t="245930" x="3367088" y="4530725"/>
          <p14:tracePt t="245947" x="3367088" y="4630738"/>
          <p14:tracePt t="245964" x="3367088" y="4768850"/>
          <p14:tracePt t="245981" x="3379788" y="4818063"/>
          <p14:tracePt t="245998" x="3405188" y="4856163"/>
          <p14:tracePt t="246014" x="3492500" y="4968875"/>
          <p14:tracePt t="246031" x="3554413" y="5056188"/>
          <p14:tracePt t="246048" x="3617913" y="5143500"/>
          <p14:tracePt t="246064" x="3756025" y="5268913"/>
          <p14:tracePt t="246083" x="3817938" y="5305425"/>
          <p14:tracePt t="246098" x="3892550" y="5343525"/>
          <p14:tracePt t="246115" x="4081463" y="5368925"/>
          <p14:tracePt t="246131" x="4243388" y="5368925"/>
          <p14:tracePt t="246148" x="4356100" y="5368925"/>
          <p14:tracePt t="246165" x="4530725" y="5368925"/>
          <p14:tracePt t="246182" x="4630738" y="5368925"/>
          <p14:tracePt t="246198" x="4919663" y="5318125"/>
          <p14:tracePt t="246215" x="5057775" y="5268913"/>
          <p14:tracePt t="246232" x="5181600" y="5194300"/>
          <p14:tracePt t="246248" x="5257800" y="5143500"/>
          <p14:tracePt t="246265" x="5383213" y="5030788"/>
          <p14:tracePt t="246283" x="5445125" y="4992688"/>
          <p14:tracePt t="246299" x="5557838" y="4905375"/>
          <p14:tracePt t="246315" x="5583238" y="4868863"/>
          <p14:tracePt t="246332" x="5632450" y="4830763"/>
          <p14:tracePt t="246349" x="5657850" y="4768850"/>
          <p14:tracePt t="246366" x="5657850" y="4730750"/>
          <p14:tracePt t="246382" x="5657850" y="4679950"/>
          <p14:tracePt t="246399" x="5657850" y="4505325"/>
          <p14:tracePt t="246416" x="5632450" y="4418013"/>
          <p14:tracePt t="246433" x="5595938" y="4341813"/>
          <p14:tracePt t="246449" x="5495925" y="4205288"/>
          <p14:tracePt t="246466" x="5457825" y="4154488"/>
          <p14:tracePt t="246483" x="5432425" y="4105275"/>
          <p14:tracePt t="246500" x="5370513" y="3992563"/>
          <p14:tracePt t="246516" x="5332413" y="3954463"/>
          <p14:tracePt t="246533" x="5294313" y="3892550"/>
          <p14:tracePt t="246550" x="5019675" y="3754438"/>
          <p14:tracePt t="246566" x="4881563" y="3692525"/>
          <p14:tracePt t="246583" x="4781550" y="3654425"/>
          <p14:tracePt t="246600" x="4630738" y="3603625"/>
          <p14:tracePt t="246616" x="4581525" y="3579813"/>
          <p14:tracePt t="246634" x="4530725" y="3579813"/>
          <p14:tracePt t="246650" x="4443413" y="3579813"/>
          <p14:tracePt t="246667" x="4394200" y="3579813"/>
          <p14:tracePt t="246684" x="4368800" y="3579813"/>
          <p14:tracePt t="246700" x="4343400" y="3579813"/>
          <p14:tracePt t="246717" x="4318000" y="3579813"/>
          <p14:tracePt t="246733" x="4294188" y="3579813"/>
          <p14:tracePt t="246751" x="4268788" y="3590925"/>
          <p14:tracePt t="246772" x="4256088" y="3590925"/>
          <p14:tracePt t="246786" x="4243388" y="3603625"/>
          <p14:tracePt t="246801" x="4230688" y="3616325"/>
          <p14:tracePt t="246817" x="4217988" y="3629025"/>
          <p14:tracePt t="246834" x="4192588" y="3703638"/>
          <p14:tracePt t="246851" x="4181475" y="3741738"/>
          <p14:tracePt t="246868" x="4168775" y="3779838"/>
          <p14:tracePt t="246884" x="4130675" y="3854450"/>
          <p14:tracePt t="246901" x="4105275" y="3879850"/>
          <p14:tracePt t="246918" x="4092575" y="3905250"/>
          <p14:tracePt t="246934" x="4043363" y="3979863"/>
          <p14:tracePt t="246951" x="4017963" y="4029075"/>
          <p14:tracePt t="246968" x="3979863" y="4105275"/>
          <p14:tracePt t="246985" x="3930650" y="4254500"/>
          <p14:tracePt t="247001" x="3917950" y="4305300"/>
          <p14:tracePt t="247018" x="3917950" y="4341813"/>
          <p14:tracePt t="247023" x="3917950" y="4367213"/>
          <p14:tracePt t="247035" x="3905250" y="4392613"/>
          <p14:tracePt t="247052" x="3905250" y="4418013"/>
          <p14:tracePt t="247068" x="3905250" y="4454525"/>
          <p14:tracePt t="247085" x="3905250" y="4518025"/>
          <p14:tracePt t="247102" x="3905250" y="4543425"/>
          <p14:tracePt t="247119" x="3930650" y="4592638"/>
          <p14:tracePt t="247135" x="3992563" y="4692650"/>
          <p14:tracePt t="247152" x="4005263" y="4743450"/>
          <p14:tracePt t="247169" x="4030663" y="4779963"/>
          <p14:tracePt t="247185" x="4068763" y="4818063"/>
          <p14:tracePt t="247202" x="4081463" y="4856163"/>
          <p14:tracePt t="247219" x="4105275" y="4856163"/>
          <p14:tracePt t="247236" x="4117975" y="4879975"/>
          <p14:tracePt t="247252" x="4130675" y="4879975"/>
          <p14:tracePt t="247269" x="4130675" y="4892675"/>
          <p14:tracePt t="247286" x="4143375" y="4905375"/>
          <p14:tracePt t="247303" x="4143375" y="4918075"/>
          <p14:tracePt t="247320" x="4156075" y="4918075"/>
          <p14:tracePt t="247337" x="4192588" y="4943475"/>
          <p14:tracePt t="247353" x="4230688" y="4968875"/>
          <p14:tracePt t="247369" x="4281488" y="4981575"/>
          <p14:tracePt t="247386" x="4368800" y="4992688"/>
          <p14:tracePt t="247403" x="4418013" y="4992688"/>
          <p14:tracePt t="247731" x="4443413" y="4992688"/>
          <p14:tracePt t="247754" x="4481513" y="4992688"/>
          <p14:tracePt t="247776" x="4556125" y="4981575"/>
          <p14:tracePt t="247789" x="4681538" y="4968875"/>
          <p14:tracePt t="247806" x="4956175" y="4956175"/>
          <p14:tracePt t="247821" x="5045075" y="4956175"/>
          <p14:tracePt t="247838" x="5106988" y="4943475"/>
          <p14:tracePt t="247855" x="5157788" y="4930775"/>
          <p14:tracePt t="247872" x="5257800" y="4879975"/>
          <p14:tracePt t="247888" x="5345113" y="4805363"/>
          <p14:tracePt t="247905" x="5419725" y="4730750"/>
          <p14:tracePt t="247910" x="5483225" y="4679950"/>
          <p14:tracePt t="247923" x="5519738" y="4643438"/>
          <p14:tracePt t="247939" x="5532438" y="4618038"/>
          <p14:tracePt t="247955" x="5545138" y="4605338"/>
          <p14:tracePt t="247972" x="5545138" y="4579938"/>
          <p14:tracePt t="247988" x="5545138" y="4567238"/>
          <p14:tracePt t="248005" x="5545138" y="4554538"/>
          <p14:tracePt t="248022" x="5483225" y="4505325"/>
          <p14:tracePt t="248039" x="5407025" y="4467225"/>
          <p14:tracePt t="248056" x="5294313" y="4367213"/>
          <p14:tracePt t="248072" x="5232400" y="4318000"/>
          <p14:tracePt t="248089" x="5181600" y="4292600"/>
          <p14:tracePt t="248106" x="4945063" y="4241800"/>
          <p14:tracePt t="248122" x="4743450" y="4241800"/>
          <p14:tracePt t="248139" x="4594225" y="4241800"/>
          <p14:tracePt t="248156" x="4330700" y="4305300"/>
          <p14:tracePt t="248173" x="4192588" y="4379913"/>
          <p14:tracePt t="248189" x="4056063" y="4430713"/>
          <p14:tracePt t="248206" x="3879850" y="4518025"/>
          <p14:tracePt t="248223" x="3843338" y="4567238"/>
          <p14:tracePt t="248240" x="3817938" y="4605338"/>
          <p14:tracePt t="248256" x="3779838" y="4692650"/>
          <p14:tracePt t="248273" x="3779838" y="4730750"/>
          <p14:tracePt t="248290" x="3779838" y="4768850"/>
          <p14:tracePt t="248292" x="3779838" y="4818063"/>
          <p14:tracePt t="248307" x="3779838" y="4879975"/>
          <p14:tracePt t="248323" x="3779838" y="4956175"/>
          <p14:tracePt t="248340" x="3817938" y="5005388"/>
          <p14:tracePt t="248357" x="3992563" y="5118100"/>
          <p14:tracePt t="248374" x="4105275" y="5156200"/>
          <p14:tracePt t="248390" x="4217988" y="5194300"/>
          <p14:tracePt t="248407" x="4406900" y="5243513"/>
          <p14:tracePt t="248425" x="4494213" y="5268913"/>
          <p14:tracePt t="248441" x="4606925" y="5281613"/>
          <p14:tracePt t="248457" x="4768850" y="5294313"/>
          <p14:tracePt t="248474" x="4794250" y="5305425"/>
          <p14:tracePt t="248491" x="4806950" y="5305425"/>
          <p14:tracePt t="248528" x="4794250" y="5305425"/>
          <p14:tracePt t="248542" x="4768850" y="5305425"/>
          <p14:tracePt t="248554" x="4732338" y="5305425"/>
          <p14:tracePt t="248565" x="4681538" y="5294313"/>
          <p14:tracePt t="248580" x="4643438" y="5294313"/>
          <p14:tracePt t="248598" x="4581525" y="5281613"/>
          <p14:tracePt t="248610" x="4481513" y="5268913"/>
          <p14:tracePt t="248625" x="4294188" y="5256213"/>
          <p14:tracePt t="248641" x="4130675" y="5256213"/>
          <p14:tracePt t="248658" x="3943350" y="5243513"/>
          <p14:tracePt t="248675" x="3905250" y="5243513"/>
          <p14:tracePt t="248691" x="3867150" y="5243513"/>
          <p14:tracePt t="248729" x="3867150" y="5256213"/>
          <p14:tracePt t="248778" x="3892550" y="5256213"/>
          <p14:tracePt t="248790" x="3917950" y="5268913"/>
          <p14:tracePt t="248807" x="3956050" y="5281613"/>
          <p14:tracePt t="248821" x="4092575" y="5305425"/>
          <p14:tracePt t="248834" x="4217988" y="5318125"/>
          <p14:tracePt t="248850" x="4343400" y="5330825"/>
          <p14:tracePt t="248867" x="4619625" y="5330825"/>
          <p14:tracePt t="248879" x="4794250" y="5305425"/>
          <p14:tracePt t="248894" x="4945063" y="5268913"/>
          <p14:tracePt t="248909" x="5057775" y="5205413"/>
          <p14:tracePt t="248926" x="5132388" y="5143500"/>
          <p14:tracePt t="248943" x="5219700" y="4968875"/>
          <p14:tracePt t="248959" x="5245100" y="4843463"/>
          <p14:tracePt t="248976" x="5270500" y="4743450"/>
          <p14:tracePt t="248994" x="5307013" y="4605338"/>
          <p14:tracePt t="249009" x="5307013" y="4554538"/>
          <p14:tracePt t="249026" x="5307013" y="4492625"/>
          <p14:tracePt t="249043" x="5257800" y="4318000"/>
          <p14:tracePt t="249060" x="5219700" y="4205288"/>
          <p14:tracePt t="249078" x="5094288" y="3992563"/>
          <p14:tracePt t="249093" x="4968875" y="3905250"/>
          <p14:tracePt t="249111" x="4794250" y="3841750"/>
          <p14:tracePt t="249127" x="4656138" y="3792538"/>
          <p14:tracePt t="249143" x="4456113" y="3754438"/>
          <p14:tracePt t="249160" x="4368800" y="3754438"/>
          <p14:tracePt t="249177" x="4281488" y="3754438"/>
          <p14:tracePt t="249193" x="4068763" y="3754438"/>
          <p14:tracePt t="249210" x="3968750" y="3792538"/>
          <p14:tracePt t="249227" x="3805238" y="3905250"/>
          <p14:tracePt t="249244" x="3767138" y="3992563"/>
          <p14:tracePt t="249260" x="3730625" y="4067175"/>
          <p14:tracePt t="249277" x="3679825" y="4230688"/>
          <p14:tracePt t="249294" x="3667125" y="4305300"/>
          <p14:tracePt t="249311" x="3643313" y="4367213"/>
          <p14:tracePt t="249327" x="3605213" y="4518025"/>
          <p14:tracePt t="249344" x="3592513" y="4605338"/>
          <p14:tracePt t="249360" x="3592513" y="4730750"/>
          <p14:tracePt t="249378" x="3592513" y="4968875"/>
          <p14:tracePt t="249394" x="3617913" y="5056188"/>
          <p14:tracePt t="249412" x="3643313" y="5130800"/>
          <p14:tracePt t="249413" x="3679825" y="5218113"/>
          <p14:tracePt t="249428" x="3717925" y="5330825"/>
          <p14:tracePt t="249446" x="3767138" y="5468938"/>
          <p14:tracePt t="249463" x="3843338" y="5607050"/>
          <p14:tracePt t="249464" x="3905250" y="5694363"/>
          <p14:tracePt t="249478" x="4017963" y="5756275"/>
          <p14:tracePt t="249496" x="4105275" y="5807075"/>
          <p14:tracePt t="249511" x="4181475" y="5868988"/>
          <p14:tracePt t="249528" x="4268788" y="5907088"/>
          <p14:tracePt t="249546" x="4294188" y="5919788"/>
          <p14:tracePt t="249562" x="4305300" y="5932488"/>
          <p14:tracePt t="249578" x="4318000" y="5945188"/>
          <p14:tracePt t="250025" x="4343400" y="5945188"/>
          <p14:tracePt t="250053" x="4356100" y="5945188"/>
          <p14:tracePt t="250077" x="4394200" y="5945188"/>
          <p14:tracePt t="250092" x="4430713" y="5945188"/>
          <p14:tracePt t="250104" x="4518025" y="5945188"/>
          <p14:tracePt t="250117" x="4619625" y="5945188"/>
          <p14:tracePt t="250131" x="4719638" y="5945188"/>
          <p14:tracePt t="250147" x="4856163" y="5945188"/>
          <p14:tracePt t="250164" x="5207000" y="5945188"/>
          <p14:tracePt t="250181" x="5319713" y="5956300"/>
          <p14:tracePt t="250197" x="5419725" y="5956300"/>
          <p14:tracePt t="250214" x="5607050" y="5956300"/>
          <p14:tracePt t="250231" x="5719763" y="5956300"/>
          <p14:tracePt t="250248" x="5832475" y="5956300"/>
          <p14:tracePt t="250264" x="5983288" y="5956300"/>
          <p14:tracePt t="250281" x="6008688" y="5919788"/>
          <p14:tracePt t="250298" x="6021388" y="5894388"/>
          <p14:tracePt t="250314" x="6045200" y="5807075"/>
          <p14:tracePt t="250331" x="6057900" y="5732463"/>
          <p14:tracePt t="250350" x="6096000" y="5630863"/>
          <p14:tracePt t="250365" x="6108700" y="5581650"/>
          <p14:tracePt t="250382" x="6108700" y="5530850"/>
          <p14:tracePt t="250398" x="6108700" y="5494338"/>
          <p14:tracePt t="250415" x="6108700" y="5356225"/>
          <p14:tracePt t="250432" x="6108700" y="5268913"/>
          <p14:tracePt t="250449" x="6108700" y="5194300"/>
          <p14:tracePt t="250450" x="6108700" y="5143500"/>
          <p14:tracePt t="250465" x="6108700" y="5081588"/>
          <p14:tracePt t="250482" x="6121400" y="5043488"/>
          <p14:tracePt t="250499" x="6121400" y="4992688"/>
          <p14:tracePt t="250515" x="6121400" y="4981575"/>
          <p14:tracePt t="250533" x="6121400" y="4968875"/>
          <p14:tracePt t="250549" x="6121400" y="4943475"/>
          <p14:tracePt t="250565" x="6121400" y="4930775"/>
          <p14:tracePt t="250585" x="6121400" y="4918075"/>
          <p14:tracePt t="250601" x="6121400" y="4905375"/>
          <p14:tracePt t="250622" x="6121400" y="4892675"/>
          <p14:tracePt t="250635" x="6121400" y="4868863"/>
          <p14:tracePt t="250649" x="6121400" y="4843463"/>
          <p14:tracePt t="250672" x="6121400" y="4830763"/>
          <p14:tracePt t="250748" x="6134100" y="4830763"/>
          <p14:tracePt t="250773" x="6146800" y="4830763"/>
          <p14:tracePt t="250800" x="6208713" y="4830763"/>
          <p14:tracePt t="250814" x="6259513" y="4830763"/>
          <p14:tracePt t="250830" x="6296025" y="4830763"/>
          <p14:tracePt t="250843" x="6334125" y="4830763"/>
          <p14:tracePt t="250856" x="6346825" y="4843463"/>
          <p14:tracePt t="250873" x="6383338" y="4856163"/>
          <p14:tracePt t="250886" x="6396038" y="4868863"/>
          <p14:tracePt t="250900" x="6408738" y="4868863"/>
          <p14:tracePt t="250917" x="6421438" y="4868863"/>
          <p14:tracePt t="250934" x="6434138" y="4879975"/>
          <p14:tracePt t="250950" x="6446838" y="4879975"/>
          <p14:tracePt t="250967" x="6459538" y="4879975"/>
          <p14:tracePt t="250984" x="6459538" y="4892675"/>
          <p14:tracePt t="251033" x="6472238" y="4892675"/>
          <p14:tracePt t="251045" x="6472238" y="4905375"/>
          <p14:tracePt t="251533" x="6483350" y="4892675"/>
          <p14:tracePt t="251562" x="6596063" y="4856163"/>
          <p14:tracePt t="251580" x="6672263" y="4830763"/>
          <p14:tracePt t="251597" x="6759575" y="4805363"/>
          <p14:tracePt t="251612" x="6797675" y="4805363"/>
          <p14:tracePt t="251627" x="6834188" y="4792663"/>
          <p14:tracePt t="251640" x="6859588" y="4792663"/>
          <p14:tracePt t="251653" x="6897688" y="4792663"/>
          <p14:tracePt t="251670" x="6934200" y="4792663"/>
          <p14:tracePt t="251687" x="6997700" y="4792663"/>
          <p14:tracePt t="251703" x="7021513" y="4792663"/>
          <p14:tracePt t="251721" x="7046913" y="4792663"/>
          <p14:tracePt t="251781" x="7021513" y="4792663"/>
          <p14:tracePt t="251798" x="6985000" y="4792663"/>
          <p14:tracePt t="251823" x="6934200" y="4792663"/>
          <p14:tracePt t="251837" x="6910388" y="4792663"/>
          <p14:tracePt t="251854" x="6872288" y="4792663"/>
          <p14:tracePt t="251871" x="6784975" y="4805363"/>
          <p14:tracePt t="251888" x="6721475" y="4805363"/>
          <p14:tracePt t="251904" x="6646863" y="4805363"/>
          <p14:tracePt t="251924" x="6608763" y="4818063"/>
          <p14:tracePt t="251980" x="6634163" y="4818063"/>
          <p14:tracePt t="251993" x="6659563" y="4818063"/>
          <p14:tracePt t="252006" x="6684963" y="4818063"/>
          <p14:tracePt t="252021" x="6721475" y="4818063"/>
          <p14:tracePt t="252038" x="6759575" y="4818063"/>
          <p14:tracePt t="252055" x="6797675" y="4818063"/>
          <p14:tracePt t="252072" x="6834188" y="4818063"/>
          <p14:tracePt t="252088" x="6846888" y="4818063"/>
          <p14:tracePt t="252194" x="6834188" y="4830763"/>
          <p14:tracePt t="252220" x="6821488" y="4830763"/>
          <p14:tracePt t="252617" x="6808788" y="4830763"/>
          <p14:tracePt t="253913" x="6784975" y="4830763"/>
          <p14:tracePt t="253938" x="6734175" y="4856163"/>
          <p14:tracePt t="253954" x="6696075" y="4868863"/>
          <p14:tracePt t="253973" x="6634163" y="4879975"/>
          <p14:tracePt t="253988" x="6359525" y="4879975"/>
          <p14:tracePt t="254002" x="6234113" y="4879975"/>
          <p14:tracePt t="254014" x="6157913" y="4879975"/>
          <p14:tracePt t="254029" x="6045200" y="4830763"/>
          <p14:tracePt t="254046" x="5932488" y="4792663"/>
          <p14:tracePt t="254062" x="5719763" y="4718050"/>
          <p14:tracePt t="254079" x="5645150" y="4679950"/>
          <p14:tracePt t="254096" x="5607050" y="4656138"/>
          <p14:tracePt t="254114" x="5545138" y="4579938"/>
          <p14:tracePt t="254130" x="5507038" y="4518025"/>
          <p14:tracePt t="254147" x="5470525" y="4418013"/>
          <p14:tracePt t="254149" x="5407025" y="4318000"/>
          <p14:tracePt t="254163" x="5345113" y="4230688"/>
          <p14:tracePt t="254180" x="5232400" y="4154488"/>
          <p14:tracePt t="254198" x="5094288" y="4105275"/>
          <p14:tracePt t="254199" x="4945063" y="4079875"/>
          <p14:tracePt t="254213" x="4843463" y="4054475"/>
          <p14:tracePt t="254230" x="4743450" y="4054475"/>
          <p14:tracePt t="254247" x="4630738" y="4054475"/>
          <p14:tracePt t="254263" x="4330700" y="4029075"/>
          <p14:tracePt t="254280" x="4205288" y="4029075"/>
          <p14:tracePt t="254297" x="4105275" y="4029075"/>
          <p14:tracePt t="254314" x="3979863" y="4029075"/>
          <p14:tracePt t="254330" x="3879850" y="4029075"/>
          <p14:tracePt t="254347" x="3730625" y="4029075"/>
          <p14:tracePt t="254364" x="3492500" y="4067175"/>
          <p14:tracePt t="254381" x="3429000" y="4079875"/>
          <p14:tracePt t="254399" x="3392488" y="4092575"/>
          <p14:tracePt t="254400" x="3379788" y="4117975"/>
          <p14:tracePt t="254414" x="3354388" y="4154488"/>
          <p14:tracePt t="254432" x="3328988" y="4205288"/>
          <p14:tracePt t="254448" x="3317875" y="4305300"/>
          <p14:tracePt t="254465" x="3279775" y="4479925"/>
          <p14:tracePt t="254481" x="3267075" y="4554538"/>
          <p14:tracePt t="254498" x="3254375" y="4643438"/>
          <p14:tracePt t="254514" x="3241675" y="4905375"/>
          <p14:tracePt t="254531" x="3228975" y="5056188"/>
          <p14:tracePt t="254548" x="3228975" y="5181600"/>
          <p14:tracePt t="254565" x="3228975" y="5330825"/>
          <p14:tracePt t="254582" x="3228975" y="5394325"/>
          <p14:tracePt t="254598" x="3228975" y="5494338"/>
          <p14:tracePt t="254615" x="3279775" y="5719763"/>
          <p14:tracePt t="254631" x="3317875" y="5794375"/>
          <p14:tracePt t="254648" x="3417888" y="5881688"/>
          <p14:tracePt t="254665" x="3505200" y="5907088"/>
          <p14:tracePt t="254682" x="3617913" y="5956300"/>
          <p14:tracePt t="254700" x="3805238" y="5994400"/>
          <p14:tracePt t="254717" x="3879850" y="6007100"/>
          <p14:tracePt t="254732" x="3968750" y="6007100"/>
          <p14:tracePt t="254749" x="4243388" y="6007100"/>
          <p14:tracePt t="254765" x="4394200" y="6007100"/>
          <p14:tracePt t="254782" x="4518025" y="6007100"/>
          <p14:tracePt t="254799" x="4732338" y="5994400"/>
          <p14:tracePt t="254816" x="4906963" y="5956300"/>
          <p14:tracePt t="254832" x="5094288" y="5894388"/>
          <p14:tracePt t="254849" x="5345113" y="5768975"/>
          <p14:tracePt t="254865" x="5432425" y="5656263"/>
          <p14:tracePt t="254882" x="5495925" y="5543550"/>
          <p14:tracePt t="254899" x="5619750" y="5394325"/>
          <p14:tracePt t="254916" x="5657850" y="5330825"/>
          <p14:tracePt t="254933" x="5695950" y="5294313"/>
          <p14:tracePt t="254949" x="5695950" y="5168900"/>
          <p14:tracePt t="254966" x="5695950" y="5068888"/>
          <p14:tracePt t="254983" x="5683250" y="4930775"/>
          <p14:tracePt t="255001" x="5632450" y="4756150"/>
          <p14:tracePt t="255016" x="5607050" y="4679950"/>
          <p14:tracePt t="255033" x="5570538" y="4618038"/>
          <p14:tracePt t="255050" x="5507038" y="4467225"/>
          <p14:tracePt t="255067" x="5470525" y="4379913"/>
          <p14:tracePt t="255083" x="5432425" y="4254500"/>
          <p14:tracePt t="255100" x="5270500" y="4067175"/>
          <p14:tracePt t="255117" x="5157788" y="4017963"/>
          <p14:tracePt t="255133" x="5019675" y="3954463"/>
          <p14:tracePt t="255150" x="4794250" y="3905250"/>
          <p14:tracePt t="255167" x="4706938" y="3892550"/>
          <p14:tracePt t="255185" x="4430713" y="3867150"/>
          <p14:tracePt t="255202" x="4305300" y="3867150"/>
          <p14:tracePt t="255217" x="4205288" y="3867150"/>
          <p14:tracePt t="255234" x="4117975" y="3867150"/>
          <p14:tracePt t="255251" x="3968750" y="3916363"/>
          <p14:tracePt t="255267" x="3856038" y="3979863"/>
          <p14:tracePt t="255286" x="3505200" y="4241800"/>
          <p14:tracePt t="255302" x="3417888" y="4341813"/>
          <p14:tracePt t="255318" x="3354388" y="4418013"/>
          <p14:tracePt t="255334" x="3279775" y="4530725"/>
          <p14:tracePt t="255351" x="3254375" y="4592638"/>
          <p14:tracePt t="255368" x="3228975" y="4679950"/>
          <p14:tracePt t="255386" x="3205163" y="4943475"/>
          <p14:tracePt t="255401" x="3205163" y="5081588"/>
          <p14:tracePt t="255418" x="3205163" y="5168900"/>
          <p14:tracePt t="255435" x="3205163" y="5294313"/>
          <p14:tracePt t="255451" x="3228975" y="5356225"/>
          <p14:tracePt t="255468" x="3254375" y="5430838"/>
          <p14:tracePt t="255486" x="3317875" y="5694363"/>
          <p14:tracePt t="255503" x="3367088" y="5794375"/>
          <p14:tracePt t="255518" x="3441700" y="5868988"/>
          <p14:tracePt t="255535" x="3617913" y="6007100"/>
          <p14:tracePt t="255552" x="3692525" y="6045200"/>
          <p14:tracePt t="255569" x="3767138" y="6081713"/>
          <p14:tracePt t="255585" x="3892550" y="6107113"/>
          <p14:tracePt t="255603" x="3992563" y="6107113"/>
          <p14:tracePt t="255619" x="4156075" y="6107113"/>
          <p14:tracePt t="255636" x="4494213" y="6107113"/>
          <p14:tracePt t="255652" x="4606925" y="6081713"/>
          <p14:tracePt t="255669" x="4756150" y="6056313"/>
          <p14:tracePt t="255686" x="5157788" y="5956300"/>
          <p14:tracePt t="255704" x="5281613" y="5894388"/>
          <p14:tracePt t="255719" x="5357813" y="5819775"/>
          <p14:tracePt t="255736" x="5457825" y="5619750"/>
          <p14:tracePt t="255753" x="5495925" y="5543550"/>
          <p14:tracePt t="255769" x="5545138" y="5468938"/>
          <p14:tracePt t="255786" x="5583238" y="5356225"/>
          <p14:tracePt t="255803" x="5595938" y="5305425"/>
          <p14:tracePt t="255819" x="5607050" y="5230813"/>
          <p14:tracePt t="255836" x="5607050" y="5018088"/>
          <p14:tracePt t="255853" x="5583238" y="4905375"/>
          <p14:tracePt t="255869" x="5557838" y="4730750"/>
          <p14:tracePt t="255887" x="5532438" y="4643438"/>
          <p14:tracePt t="255903" x="5507038" y="4567238"/>
          <p14:tracePt t="255922" x="5407025" y="4318000"/>
          <p14:tracePt t="255937" x="5357813" y="4205288"/>
          <p14:tracePt t="255953" x="5257800" y="4105275"/>
          <p14:tracePt t="255970" x="5006975" y="3967163"/>
          <p14:tracePt t="255988" x="4906963" y="3941763"/>
          <p14:tracePt t="256005" x="4819650" y="3929063"/>
          <p14:tracePt t="256006" x="4732338" y="3916363"/>
          <p14:tracePt t="256020" x="4630738" y="3905250"/>
          <p14:tracePt t="256037" x="4518025" y="3905250"/>
          <p14:tracePt t="256054" x="4356100" y="3905250"/>
          <p14:tracePt t="256070" x="4092575" y="3916363"/>
          <p14:tracePt t="256088" x="4005263" y="3967163"/>
          <p14:tracePt t="256104" x="3879850" y="4041775"/>
          <p14:tracePt t="256121" x="3541713" y="4241800"/>
          <p14:tracePt t="256137" x="3417888" y="4330700"/>
          <p14:tracePt t="256154" x="3317875" y="4405313"/>
          <p14:tracePt t="256165" x="3254375" y="4467225"/>
          <p14:tracePt t="256178" x="3192463" y="4505325"/>
          <p14:tracePt t="256194" x="3128963" y="4630738"/>
          <p14:tracePt t="256206" x="3092450" y="4705350"/>
          <p14:tracePt t="256222" x="3067050" y="4805363"/>
          <p14:tracePt t="256238" x="3054350" y="4943475"/>
          <p14:tracePt t="256255" x="3054350" y="5043488"/>
          <p14:tracePt t="256271" x="3054350" y="5181600"/>
          <p14:tracePt t="256289" x="3054350" y="5230813"/>
          <p14:tracePt t="256305" x="3092450" y="5305425"/>
          <p14:tracePt t="256321" x="3154363" y="5507038"/>
          <p14:tracePt t="256338" x="3205163" y="5668963"/>
          <p14:tracePt t="256355" x="3279775" y="5807075"/>
          <p14:tracePt t="256372" x="3530600" y="6019800"/>
          <p14:tracePt t="256389" x="3705225" y="6107113"/>
          <p14:tracePt t="256405" x="3856038" y="6207125"/>
          <p14:tracePt t="256422" x="4294188" y="6394450"/>
          <p14:tracePt t="256439" x="4594225" y="6470650"/>
          <p14:tracePt t="256456" x="4781550" y="6483350"/>
          <p14:tracePt t="256473" x="5194300" y="6445250"/>
          <p14:tracePt t="256490" x="5407025" y="6381750"/>
          <p14:tracePt t="256506" x="5607050" y="6245225"/>
          <p14:tracePt t="256522" x="5670550" y="6207125"/>
          <p14:tracePt t="256539" x="5708650" y="6157913"/>
          <p14:tracePt t="256556" x="5770563" y="6045200"/>
          <p14:tracePt t="256574" x="5795963" y="5981700"/>
          <p14:tracePt t="256589" x="5808663" y="5881688"/>
          <p14:tracePt t="256608" x="5808663" y="5668963"/>
          <p14:tracePt t="256623" x="5808663" y="5581650"/>
          <p14:tracePt t="256639" x="5808663" y="5507038"/>
          <p14:tracePt t="256656" x="5783263" y="5318125"/>
          <p14:tracePt t="256673" x="5745163" y="5156200"/>
          <p14:tracePt t="256691" x="5719763" y="5005388"/>
          <p14:tracePt t="256692" x="5683250" y="4868863"/>
          <p14:tracePt t="256708" x="5645150" y="4768850"/>
          <p14:tracePt t="256723" x="5595938" y="4679950"/>
          <p14:tracePt t="256740" x="5532438" y="4605338"/>
          <p14:tracePt t="256757" x="5319713" y="4405313"/>
          <p14:tracePt t="256773" x="5219700" y="4292600"/>
          <p14:tracePt t="256790" x="5119688" y="4205288"/>
          <p14:tracePt t="256808" x="4956175" y="4079875"/>
          <p14:tracePt t="256823" x="4881563" y="4054475"/>
          <p14:tracePt t="256840" x="4756150" y="4005263"/>
          <p14:tracePt t="256857" x="4506913" y="3979863"/>
          <p14:tracePt t="256875" x="4406900" y="3979863"/>
          <p14:tracePt t="256890" x="4318000" y="3979863"/>
          <p14:tracePt t="256907" x="4168775" y="3979863"/>
          <p14:tracePt t="256924" x="4081463" y="3979863"/>
          <p14:tracePt t="256941" x="3968750" y="4005263"/>
          <p14:tracePt t="256957" x="3767138" y="4105275"/>
          <p14:tracePt t="256975" x="3679825" y="4217988"/>
          <p14:tracePt t="256990" x="3617913" y="4367213"/>
          <p14:tracePt t="257008" x="3492500" y="4554538"/>
          <p14:tracePt t="257024" x="3441700" y="4630738"/>
          <p14:tracePt t="257041" x="3405188" y="4705350"/>
          <p14:tracePt t="257058" x="3354388" y="4843463"/>
          <p14:tracePt t="257075" x="3341688" y="4943475"/>
          <p14:tracePt t="257092" x="3341688" y="5043488"/>
          <p14:tracePt t="257108" x="3354388" y="5218113"/>
          <p14:tracePt t="257125" x="3379788" y="5281613"/>
          <p14:tracePt t="257141" x="3429000" y="5443538"/>
          <p14:tracePt t="257158" x="3467100" y="5556250"/>
          <p14:tracePt t="257176" x="3505200" y="5668963"/>
          <p14:tracePt t="257177" x="3541713" y="5794375"/>
          <p14:tracePt t="257192" x="3605213" y="5881688"/>
          <p14:tracePt t="257210" x="3667125" y="5945188"/>
          <p14:tracePt t="257225" x="3792538" y="5981700"/>
          <p14:tracePt t="257227" x="3930650" y="6032500"/>
          <p14:tracePt t="257242" x="4068763" y="6056313"/>
          <p14:tracePt t="257259" x="4181475" y="6069013"/>
          <p14:tracePt t="257276" x="4294188" y="6069013"/>
          <p14:tracePt t="257277" x="4468813" y="6069013"/>
          <p14:tracePt t="257292" x="4668838" y="6069013"/>
          <p14:tracePt t="257311" x="4832350" y="6069013"/>
          <p14:tracePt t="257330" x="5119688" y="6032500"/>
          <p14:tracePt t="257344" x="5332413" y="5981700"/>
          <p14:tracePt t="257365" x="5570538" y="5932488"/>
          <p14:tracePt t="257366" x="5708650" y="5856288"/>
          <p14:tracePt t="257387" x="5795963" y="5781675"/>
          <p14:tracePt t="257404" x="5908675" y="5619750"/>
          <p14:tracePt t="257425" x="5932488" y="5543550"/>
          <p14:tracePt t="257444" x="5970588" y="5456238"/>
          <p14:tracePt t="257460" x="5970588" y="5418138"/>
          <p14:tracePt t="257480" x="5970588" y="5330825"/>
          <p14:tracePt t="257498" x="5957888" y="5230813"/>
          <p14:tracePt t="257517" x="5870575" y="4981575"/>
          <p14:tracePt t="257531" x="5821363" y="4856163"/>
          <p14:tracePt t="257547" x="5757863" y="4756150"/>
          <p14:tracePt t="257562" x="5645150" y="4679950"/>
          <p14:tracePt t="257576" x="5507038" y="4592638"/>
          <p14:tracePt t="257593" x="5281613" y="4418013"/>
          <p14:tracePt t="257610" x="5207000" y="4354513"/>
          <p14:tracePt t="257627" x="5157788" y="4305300"/>
          <p14:tracePt t="257643" x="5006975" y="4279900"/>
          <p14:tracePt t="257660" x="4868863" y="4305300"/>
          <p14:tracePt t="257678" x="4606925" y="4379913"/>
          <p14:tracePt t="257696" x="4518025" y="4392613"/>
          <p14:tracePt t="257710" x="4443413" y="4405313"/>
          <p14:tracePt t="257727" x="4294188" y="4430713"/>
          <p14:tracePt t="257744" x="4156075" y="4430713"/>
          <p14:tracePt t="257760" x="4005263" y="4443413"/>
          <p14:tracePt t="257777" x="3879850" y="4467225"/>
          <p14:tracePt t="257794" x="3705225" y="4518025"/>
          <p14:tracePt t="257811" x="3643313" y="4543425"/>
          <p14:tracePt t="257827" x="3505200" y="4592638"/>
          <p14:tracePt t="257844" x="3467100" y="4605338"/>
          <p14:tracePt t="257861" x="3454400" y="4618038"/>
          <p14:tracePt t="257878" x="3417888" y="4667250"/>
          <p14:tracePt t="257896" x="3417888" y="4692650"/>
          <p14:tracePt t="257913" x="3417888" y="4856163"/>
          <p14:tracePt t="257928" x="3417888" y="4968875"/>
          <p14:tracePt t="257945" x="3429000" y="5056188"/>
          <p14:tracePt t="257962" x="3454400" y="5143500"/>
          <p14:tracePt t="257978" x="3530600" y="5305425"/>
          <p14:tracePt t="257995" x="3579813" y="5418138"/>
          <p14:tracePt t="258012" x="3617913" y="5568950"/>
          <p14:tracePt t="258028" x="3743325" y="5794375"/>
          <p14:tracePt t="258045" x="3817938" y="5881688"/>
          <p14:tracePt t="258062" x="3930650" y="5956300"/>
          <p14:tracePt t="258079" x="4181475" y="6094413"/>
          <p14:tracePt t="258095" x="4268788" y="6132513"/>
          <p14:tracePt t="258112" x="4343400" y="6157913"/>
          <p14:tracePt t="258113" x="4394200" y="6157913"/>
          <p14:tracePt t="258129" x="4430713" y="6157913"/>
          <p14:tracePt t="258145" x="4494213" y="6132513"/>
          <p14:tracePt t="258164" x="4781550" y="6056313"/>
          <p14:tracePt t="258179" x="4932363" y="5994400"/>
          <p14:tracePt t="258195" x="5045075" y="5945188"/>
          <p14:tracePt t="258212" x="5157788" y="5881688"/>
          <p14:tracePt t="258229" x="5383213" y="5668963"/>
          <p14:tracePt t="258246" x="5507038" y="5543550"/>
          <p14:tracePt t="258262" x="5683250" y="5356225"/>
          <p14:tracePt t="258279" x="5732463" y="5294313"/>
          <p14:tracePt t="258296" x="5770563" y="5256213"/>
          <p14:tracePt t="258312" x="5783263" y="5181600"/>
          <p14:tracePt t="258329" x="5795963" y="5130800"/>
          <p14:tracePt t="258346" x="5795963" y="5068888"/>
          <p14:tracePt t="258364" x="5795963" y="4956175"/>
          <p14:tracePt t="258365" x="5795963" y="4818063"/>
          <p14:tracePt t="258380" x="5795963" y="4718050"/>
          <p14:tracePt t="258396" x="5770563" y="4643438"/>
          <p14:tracePt t="258413" x="5732463" y="4505325"/>
          <p14:tracePt t="258430" x="5708650" y="4418013"/>
          <p14:tracePt t="258447" x="5657850" y="4292600"/>
          <p14:tracePt t="258463" x="5419725" y="4005263"/>
          <p14:tracePt t="258480" x="5332413" y="3905250"/>
          <p14:tracePt t="258497" x="5257800" y="3841750"/>
          <p14:tracePt t="258513" x="5068888" y="3754438"/>
          <p14:tracePt t="258530" x="4968875" y="3741738"/>
          <p14:tracePt t="258547" x="4832350" y="3729038"/>
          <p14:tracePt t="258564" x="4606925" y="3729038"/>
          <p14:tracePt t="258580" x="4530725" y="3729038"/>
          <p14:tracePt t="258597" x="4481513" y="3741738"/>
          <p14:tracePt t="258616" x="4418013" y="3754438"/>
          <p14:tracePt t="258631" x="4394200" y="3767138"/>
          <p14:tracePt t="258648" x="4356100" y="3792538"/>
          <p14:tracePt t="258649" x="4281488" y="3829050"/>
          <p14:tracePt t="258664" x="4156075" y="3916363"/>
          <p14:tracePt t="258681" x="4043363" y="4005263"/>
          <p14:tracePt t="258698" x="3956050" y="4154488"/>
          <p14:tracePt t="258714" x="3830638" y="4318000"/>
          <p14:tracePt t="258731" x="3805238" y="4354513"/>
          <p14:tracePt t="258748" x="3767138" y="4392613"/>
          <p14:tracePt t="258765" x="3692525" y="4479925"/>
          <p14:tracePt t="258781" x="3643313" y="4554538"/>
          <p14:tracePt t="258800" x="3505200" y="4779963"/>
          <p14:tracePt t="258815" x="3441700" y="4892675"/>
          <p14:tracePt t="258831" x="3405188" y="4968875"/>
          <p14:tracePt t="258848" x="3379788" y="5043488"/>
          <p14:tracePt t="258865" x="3379788" y="5056188"/>
          <p14:tracePt t="258882" x="3379788" y="5068888"/>
          <p14:tracePt t="258899" x="3405188" y="5105400"/>
          <p14:tracePt t="258916" x="3429000" y="5143500"/>
          <p14:tracePt t="258932" x="3467100" y="5181600"/>
          <p14:tracePt t="258949" x="3554413" y="5343525"/>
          <p14:tracePt t="258966" x="3605213" y="5430838"/>
          <p14:tracePt t="258982" x="3667125" y="5530850"/>
          <p14:tracePt t="258998" x="3743325" y="5630863"/>
          <p14:tracePt t="259015" x="3779838" y="5656263"/>
          <p14:tracePt t="259032" x="3879850" y="5707063"/>
          <p14:tracePt t="259049" x="4117975" y="5781675"/>
          <p14:tracePt t="259066" x="4217988" y="5819775"/>
          <p14:tracePt t="259083" x="4294188" y="5856288"/>
          <p14:tracePt t="259099" x="4430713" y="5919788"/>
          <p14:tracePt t="259116" x="4468813" y="5932488"/>
          <p14:tracePt t="259133" x="4518025" y="5932488"/>
          <p14:tracePt t="259149" x="4668838" y="5932488"/>
          <p14:tracePt t="259167" x="4756150" y="5932488"/>
          <p14:tracePt t="259183" x="4832350" y="5932488"/>
          <p14:tracePt t="259200" x="4956175" y="5894388"/>
          <p14:tracePt t="259216" x="4994275" y="5868988"/>
          <p14:tracePt t="259233" x="5045075" y="5856288"/>
          <p14:tracePt t="259250" x="5170488" y="5807075"/>
          <p14:tracePt t="259267" x="5257800" y="5781675"/>
          <p14:tracePt t="259283" x="5370513" y="5756275"/>
          <p14:tracePt t="259300" x="5545138" y="5694363"/>
          <p14:tracePt t="259317" x="5595938" y="5656263"/>
          <p14:tracePt t="259333" x="5632450" y="5607050"/>
          <p14:tracePt t="259350" x="5670550" y="5530850"/>
          <p14:tracePt t="259367" x="5683250" y="5481638"/>
          <p14:tracePt t="259384" x="5683250" y="5418138"/>
          <p14:tracePt t="259400" x="5695950" y="5343525"/>
          <p14:tracePt t="259417" x="5695950" y="5318125"/>
          <p14:tracePt t="259434" x="5695950" y="5281613"/>
          <p14:tracePt t="259450" x="5695950" y="5194300"/>
          <p14:tracePt t="259467" x="5695950" y="5092700"/>
          <p14:tracePt t="259484" x="5695950" y="4981575"/>
          <p14:tracePt t="259501" x="5632450" y="4768850"/>
          <p14:tracePt t="259518" x="5607050" y="4679950"/>
          <p14:tracePt t="259534" x="5532438" y="4505325"/>
          <p14:tracePt t="259551" x="5470525" y="4367213"/>
          <p14:tracePt t="259568" x="5357813" y="4254500"/>
          <p14:tracePt t="259584" x="5181600" y="4092575"/>
          <p14:tracePt t="259603" x="5119688" y="4054475"/>
          <p14:tracePt t="259618" x="5081588" y="4017963"/>
          <p14:tracePt t="259635" x="4981575" y="3967163"/>
          <p14:tracePt t="259651" x="4932363" y="3954463"/>
          <p14:tracePt t="259668" x="4806950" y="3941763"/>
          <p14:tracePt t="259685" x="4530725" y="3941763"/>
          <p14:tracePt t="259703" x="4443413" y="3941763"/>
          <p14:tracePt t="259718" x="4368800" y="3941763"/>
          <p14:tracePt t="259735" x="4268788" y="3941763"/>
          <p14:tracePt t="259752" x="4181475" y="3979863"/>
          <p14:tracePt t="259770" x="3867150" y="4067175"/>
          <p14:tracePt t="259785" x="3767138" y="4129088"/>
          <p14:tracePt t="259804" x="3692525" y="4205288"/>
          <p14:tracePt t="259819" x="3643313" y="4279900"/>
          <p14:tracePt t="259820" x="3592513" y="4330700"/>
          <p14:tracePt t="259835" x="3541713" y="4405313"/>
          <p14:tracePt t="259852" x="3505200" y="4467225"/>
          <p14:tracePt t="259869" x="3467100" y="4505325"/>
          <p14:tracePt t="259886" x="3392488" y="4605338"/>
          <p14:tracePt t="259903" x="3354388" y="4630738"/>
          <p14:tracePt t="259921" x="3317875" y="4692650"/>
          <p14:tracePt t="259936" x="3292475" y="4718050"/>
          <p14:tracePt t="259956" x="3292475" y="4756150"/>
          <p14:tracePt t="259969" x="3292475" y="4818063"/>
          <p14:tracePt t="259986" x="3305175" y="4968875"/>
          <p14:tracePt t="260003" x="3328988" y="5043488"/>
          <p14:tracePt t="260020" x="3354388" y="5081588"/>
          <p14:tracePt t="260039" x="3405188" y="5168900"/>
          <p14:tracePt t="260055" x="3429000" y="5218113"/>
          <p14:tracePt t="260069" x="3441700" y="5256213"/>
          <p14:tracePt t="260086" x="3479800" y="5318125"/>
          <p14:tracePt t="260103" x="3505200" y="5381625"/>
          <p14:tracePt t="260120" x="3579813" y="5494338"/>
          <p14:tracePt t="260139" x="3605213" y="5543550"/>
          <p14:tracePt t="260157" x="3756025" y="5630863"/>
          <p14:tracePt t="260172" x="3867150" y="5656263"/>
          <p14:tracePt t="260190" x="3956050" y="5681663"/>
          <p14:tracePt t="260204" x="4017963" y="5707063"/>
          <p14:tracePt t="260220" x="4130675" y="5743575"/>
          <p14:tracePt t="260238" x="4217988" y="5768975"/>
          <p14:tracePt t="260254" x="4368800" y="5794375"/>
          <p14:tracePt t="260270" x="4743450" y="5856288"/>
          <p14:tracePt t="260287" x="4894263" y="5881688"/>
          <p14:tracePt t="260304" x="5081588" y="5907088"/>
          <p14:tracePt t="260320" x="5445125" y="5907088"/>
          <p14:tracePt t="260337" x="5545138" y="5907088"/>
          <p14:tracePt t="260354" x="5595938" y="5907088"/>
          <p14:tracePt t="260371" x="5645150" y="5856288"/>
          <p14:tracePt t="260388" x="5657850" y="5843588"/>
          <p14:tracePt t="260404" x="5670550" y="5807075"/>
          <p14:tracePt t="260421" x="5695950" y="5756275"/>
          <p14:tracePt t="260438" x="5695950" y="5732463"/>
          <p14:tracePt t="260454" x="5708650" y="5681663"/>
          <p14:tracePt t="260471" x="5745163" y="5518150"/>
          <p14:tracePt t="260488" x="5757863" y="5430838"/>
          <p14:tracePt t="260505" x="5757863" y="5368925"/>
          <p14:tracePt t="260521" x="5770563" y="5243513"/>
          <p14:tracePt t="260539" x="5770563" y="5168900"/>
          <p14:tracePt t="260555" x="5770563" y="5068888"/>
          <p14:tracePt t="260572" x="5745163" y="4818063"/>
          <p14:tracePt t="260588" x="5719763" y="4718050"/>
          <p14:tracePt t="260605" x="5695950" y="4643438"/>
          <p14:tracePt t="260622" x="5645150" y="4530725"/>
          <p14:tracePt t="260640" x="5607050" y="4454525"/>
          <p14:tracePt t="260655" x="5570538" y="4367213"/>
          <p14:tracePt t="260672" x="5457825" y="4167188"/>
          <p14:tracePt t="260689" x="5357813" y="4092575"/>
          <p14:tracePt t="260705" x="5194300" y="3967163"/>
          <p14:tracePt t="260722" x="5132388" y="3941763"/>
          <p14:tracePt t="260739" x="5094288" y="3916363"/>
          <p14:tracePt t="260756" x="5057775" y="3905250"/>
          <p14:tracePt t="261603" x="5057775" y="3929063"/>
          <p14:tracePt t="261628" x="5057775" y="3967163"/>
          <p14:tracePt t="261630" x="5057775" y="4017963"/>
          <p14:tracePt t="261654" x="5057775" y="4092575"/>
          <p14:tracePt t="261671" x="5057775" y="4117975"/>
          <p14:tracePt t="261688" x="5057775" y="4154488"/>
          <p14:tracePt t="261705" x="5057775" y="4230688"/>
          <p14:tracePt t="261718" x="5057775" y="4279900"/>
          <p14:tracePt t="261733" x="5057775" y="4318000"/>
          <p14:tracePt t="261746" x="5057775" y="4354513"/>
          <p14:tracePt t="261760" x="5057775" y="4367213"/>
          <p14:tracePt t="261776" x="5057775" y="4392613"/>
          <p14:tracePt t="261793" x="5057775" y="4418013"/>
          <p14:tracePt t="261826" x="5057775" y="4430713"/>
          <p14:tracePt t="261839" x="5057775" y="4443413"/>
          <p14:tracePt t="261852" x="5057775" y="4454525"/>
          <p14:tracePt t="261889" x="5057775" y="4467225"/>
          <p14:tracePt t="261914" x="5057775" y="4479925"/>
          <p14:tracePt t="261927" x="5057775" y="4492625"/>
          <p14:tracePt t="261944" x="5057775" y="4505325"/>
          <p14:tracePt t="261964" x="5057775" y="4530725"/>
          <p14:tracePt t="261977" x="5057775" y="4554538"/>
          <p14:tracePt t="261994" x="5057775" y="4567238"/>
          <p14:tracePt t="262014" x="5057775" y="4579938"/>
          <p14:tracePt t="262031" x="5057775" y="4592638"/>
          <p14:tracePt t="262513" x="5068888" y="4592638"/>
          <p14:tracePt t="262536" x="5106988" y="4605338"/>
          <p14:tracePt t="262551" x="5170488" y="4618038"/>
          <p14:tracePt t="262565" x="5181600" y="4618038"/>
          <p14:tracePt t="262584" x="5194300" y="4618038"/>
          <p14:tracePt t="262597" x="5207000" y="4618038"/>
          <p14:tracePt t="262613" x="5232400" y="4618038"/>
          <p14:tracePt t="262630" x="5232400" y="4630738"/>
          <p14:tracePt t="262648" x="5257800" y="4630738"/>
          <p14:tracePt t="262666" x="5281613" y="4630738"/>
          <p14:tracePt t="262680" x="5294313" y="4630738"/>
          <p14:tracePt t="262697" x="5332413" y="4630738"/>
          <p14:tracePt t="262713" x="5357813" y="4643438"/>
          <p14:tracePt t="262730" x="5370513" y="4643438"/>
          <p14:tracePt t="262748" x="5394325" y="4656138"/>
          <p14:tracePt t="262764" x="5407025" y="4656138"/>
          <p14:tracePt t="263124" x="5407025" y="4667250"/>
          <p14:tracePt t="264095" x="5407025" y="4656138"/>
          <p14:tracePt t="264119" x="5407025" y="4643438"/>
          <p14:tracePt t="264143" x="5407025" y="4605338"/>
          <p14:tracePt t="264160" x="5407025" y="4530725"/>
          <p14:tracePt t="264177" x="5407025" y="4505325"/>
          <p14:tracePt t="264193" x="5407025" y="4492625"/>
          <p14:tracePt t="264205" x="5407025" y="4479925"/>
          <p14:tracePt t="264219" x="5407025" y="4467225"/>
          <p14:tracePt t="264236" x="5407025" y="4443413"/>
          <p14:tracePt t="264257" x="5407025" y="4430713"/>
          <p14:tracePt t="264271" x="5432425" y="4430713"/>
          <p14:tracePt t="264286" x="5457825" y="4418013"/>
          <p14:tracePt t="264303" x="5495925" y="4405313"/>
          <p14:tracePt t="264319" x="5545138" y="4392613"/>
          <p14:tracePt t="264337" x="5619750" y="4379913"/>
          <p14:tracePt t="264357" x="5708650" y="4354513"/>
          <p14:tracePt t="264372" x="5745163" y="4341813"/>
          <p14:tracePt t="264390" x="5821363" y="4318000"/>
          <p14:tracePt t="264409" x="6021388" y="4279900"/>
          <p14:tracePt t="264421" x="6083300" y="4279900"/>
          <p14:tracePt t="264437" x="6157913" y="4267200"/>
          <p14:tracePt t="264456" x="6208713" y="4267200"/>
          <p14:tracePt t="264470" x="6346825" y="4267200"/>
          <p14:tracePt t="264488" x="6459538" y="4267200"/>
          <p14:tracePt t="264504" x="6584950" y="4292600"/>
          <p14:tracePt t="264520" x="6721475" y="4318000"/>
          <p14:tracePt t="264537" x="6746875" y="4341813"/>
          <p14:tracePt t="264554" x="6784975" y="4354513"/>
          <p14:tracePt t="264571" x="6821488" y="4392613"/>
          <p14:tracePt t="264588" x="6859588" y="4405313"/>
          <p14:tracePt t="264604" x="6872288" y="4418013"/>
          <p14:tracePt t="264621" x="6934200" y="4454525"/>
          <p14:tracePt t="264638" x="6959600" y="4467225"/>
          <p14:tracePt t="264654" x="6985000" y="4479925"/>
          <p14:tracePt t="264672" x="7046913" y="4530725"/>
          <p14:tracePt t="264690" x="7059613" y="4567238"/>
          <p14:tracePt t="264705" x="7097713" y="4643438"/>
          <p14:tracePt t="264721" x="7146925" y="4792663"/>
          <p14:tracePt t="264738" x="7172325" y="4843463"/>
          <p14:tracePt t="264755" x="7185025" y="4868863"/>
          <p14:tracePt t="264772" x="7185025" y="4930775"/>
          <p14:tracePt t="264788" x="7185025" y="4968875"/>
          <p14:tracePt t="264805" x="7185025" y="4992688"/>
          <p14:tracePt t="264822" x="7197725" y="5143500"/>
          <p14:tracePt t="264838" x="7210425" y="5218113"/>
          <p14:tracePt t="264855" x="7210425" y="5281613"/>
          <p14:tracePt t="264872" x="7223125" y="5368925"/>
          <p14:tracePt t="264889" x="7223125" y="5394325"/>
          <p14:tracePt t="264905" x="7223125" y="5430838"/>
          <p14:tracePt t="264922" x="7223125" y="5443538"/>
          <p14:tracePt t="264939" x="7223125" y="5456238"/>
          <p14:tracePt t="264957" x="7223125" y="5494338"/>
          <p14:tracePt t="264976" x="7223125" y="5507038"/>
          <p14:tracePt t="264989" x="7223125" y="5518150"/>
          <p14:tracePt t="265006" x="7223125" y="5568950"/>
          <p14:tracePt t="265022" x="7223125" y="5607050"/>
          <p14:tracePt t="265039" x="7223125" y="5643563"/>
          <p14:tracePt t="265056" x="7223125" y="5681663"/>
          <p14:tracePt t="265073" x="7223125" y="5694363"/>
          <p14:tracePt t="265192" x="7223125" y="5681663"/>
          <p14:tracePt t="265217" x="7223125" y="5668963"/>
          <p14:tracePt t="265235" x="7223125" y="5656263"/>
          <p14:tracePt t="265248" x="7223125" y="5643563"/>
          <p14:tracePt t="265566" x="7259638" y="5643563"/>
          <p14:tracePt t="265598" x="7359650" y="5643563"/>
          <p14:tracePt t="265619" x="7448550" y="5643563"/>
          <p14:tracePt t="265632" x="7472363" y="5643563"/>
          <p14:tracePt t="265644" x="7523163" y="5630863"/>
          <p14:tracePt t="265660" x="7548563" y="5619750"/>
          <p14:tracePt t="265678" x="7635875" y="5594350"/>
          <p14:tracePt t="265692" x="7673975" y="5594350"/>
          <p14:tracePt t="265708" x="7697788" y="5594350"/>
          <p14:tracePt t="265727" x="7710488" y="5594350"/>
          <p14:tracePt t="265789" x="7697788" y="5594350"/>
          <p14:tracePt t="265815" x="7673975" y="5581650"/>
          <p14:tracePt t="265816" x="7635875" y="5581650"/>
          <p14:tracePt t="265835" x="7610475" y="5581650"/>
          <p14:tracePt t="265848" x="7572375" y="5581650"/>
          <p14:tracePt t="265860" x="7523163" y="5581650"/>
          <p14:tracePt t="265876" x="7410450" y="5581650"/>
          <p14:tracePt t="265893" x="7159625" y="5581650"/>
          <p14:tracePt t="265909" x="7097713" y="5581650"/>
          <p14:tracePt t="265926" x="7059613" y="5581650"/>
          <p14:tracePt t="265945" x="7046913" y="5581650"/>
          <p14:tracePt t="266014" x="7072313" y="5581650"/>
          <p14:tracePt t="266042" x="7197725" y="5581650"/>
          <p14:tracePt t="266059" x="7297738" y="5581650"/>
          <p14:tracePt t="266074" x="7372350" y="5581650"/>
          <p14:tracePt t="266093" x="7561263" y="5630863"/>
          <p14:tracePt t="266110" x="7710488" y="5643563"/>
          <p14:tracePt t="266129" x="7910513" y="5656263"/>
          <p14:tracePt t="266144" x="7948613" y="5656263"/>
          <p14:tracePt t="266161" x="7974013" y="5656263"/>
          <p14:tracePt t="266177" x="7986713" y="5656263"/>
          <p14:tracePt t="266252" x="7935913" y="5656263"/>
          <p14:tracePt t="266280" x="7761288" y="5656263"/>
          <p14:tracePt t="266295" x="7697788" y="5656263"/>
          <p14:tracePt t="266313" x="7523163" y="5694363"/>
          <p14:tracePt t="266336" x="7397750" y="5732463"/>
          <p14:tracePt t="266355" x="7259638" y="5756275"/>
          <p14:tracePt t="266371" x="7246938" y="5768975"/>
          <p14:tracePt t="266388" x="7235825" y="5768975"/>
          <p14:tracePt t="266402" x="7246938" y="5768975"/>
          <p14:tracePt t="266414" x="7297738" y="5768975"/>
          <p14:tracePt t="266428" x="7335838" y="5732463"/>
          <p14:tracePt t="266445" x="7397750" y="5707063"/>
          <p14:tracePt t="266464" x="7497763" y="5681663"/>
          <p14:tracePt t="266478" x="7561263" y="5668963"/>
          <p14:tracePt t="266495" x="7685088" y="5668963"/>
          <p14:tracePt t="266512" x="7797800" y="5668963"/>
          <p14:tracePt t="266528" x="7923213" y="5668963"/>
          <p14:tracePt t="266545" x="7948613" y="5668963"/>
          <p14:tracePt t="266564" x="7961313" y="5668963"/>
          <p14:tracePt t="266624" x="7948613" y="5668963"/>
          <p14:tracePt t="266637" x="7897813" y="5668963"/>
          <p14:tracePt t="266651" x="7848600" y="5668963"/>
          <p14:tracePt t="266664" x="7773988" y="5668963"/>
          <p14:tracePt t="266679" x="7723188" y="5668963"/>
          <p14:tracePt t="266697" x="7673975" y="5681663"/>
          <p14:tracePt t="266712" x="7572375" y="5719763"/>
          <p14:tracePt t="266733" x="7535863" y="5743575"/>
          <p14:tracePt t="266752" x="7510463" y="5743575"/>
          <p14:tracePt t="267647" x="7510463" y="5756275"/>
          <p14:tracePt t="267671" x="7523163" y="5768975"/>
          <p14:tracePt t="267696" x="7535863" y="5768975"/>
          <p14:tracePt t="267709" x="7548563" y="5768975"/>
          <p14:tracePt t="267722" x="7561263" y="5768975"/>
          <p14:tracePt t="267736" x="7585075" y="5768975"/>
          <p14:tracePt t="267753" x="7623175" y="5768975"/>
          <p14:tracePt t="267768" x="7685088" y="5768975"/>
          <p14:tracePt t="267783" x="7761288" y="5768975"/>
          <p14:tracePt t="267800" x="7848600" y="5794375"/>
          <p14:tracePt t="267818" x="7886700" y="5794375"/>
          <p14:tracePt t="267833" x="7910513" y="5794375"/>
          <p14:tracePt t="267850" x="7961313" y="5794375"/>
          <p14:tracePt t="267958" x="7948613" y="5794375"/>
          <p14:tracePt t="267976" x="7935913" y="5794375"/>
          <p14:tracePt t="267996" x="7874000" y="5794375"/>
          <p14:tracePt t="268009" x="7835900" y="5781675"/>
          <p14:tracePt t="268022" x="7773988" y="5781675"/>
          <p14:tracePt t="268035" x="7697788" y="5768975"/>
          <p14:tracePt t="268054" x="7648575" y="5768975"/>
          <p14:tracePt t="268068" x="7610475" y="5756275"/>
          <p14:tracePt t="268085" x="7548563" y="5756275"/>
          <p14:tracePt t="268102" x="7523163" y="5756275"/>
          <p14:tracePt t="268118" x="7497763" y="5756275"/>
          <p14:tracePt t="268221" x="7523163" y="5756275"/>
          <p14:tracePt t="268247" x="7572375" y="5756275"/>
          <p14:tracePt t="268265" x="7635875" y="5756275"/>
          <p14:tracePt t="268278" x="7735888" y="5756275"/>
          <p14:tracePt t="268291" x="7797800" y="5756275"/>
          <p14:tracePt t="268304" x="7874000" y="5756275"/>
          <p14:tracePt t="268319" x="7897813" y="5756275"/>
          <p14:tracePt t="268336" x="7923213" y="5756275"/>
          <p14:tracePt t="268420" x="7910513" y="5756275"/>
          <p14:tracePt t="268446" x="7874000" y="5756275"/>
          <p14:tracePt t="268470" x="7773988" y="5756275"/>
          <p14:tracePt t="268486" x="7723188" y="5743575"/>
          <p14:tracePt t="268506" x="7661275" y="5743575"/>
          <p14:tracePt t="268520" x="7648575" y="5743575"/>
          <p14:tracePt t="268536" x="7635875" y="5743575"/>
          <p14:tracePt t="271997" x="7623175" y="5743575"/>
          <p14:tracePt t="272025" x="7548563" y="5743575"/>
          <p14:tracePt t="272041" x="7459663" y="5743575"/>
          <p14:tracePt t="272055" x="7372350" y="5743575"/>
          <p14:tracePt t="272068" x="7310438" y="5743575"/>
          <p14:tracePt t="272084" x="7223125" y="5732463"/>
          <p14:tracePt t="272120" x="7223125" y="5719763"/>
          <p14:tracePt t="272145" x="7235825" y="5719763"/>
          <p14:tracePt t="272160" x="7259638" y="5707063"/>
          <p14:tracePt t="272174" x="7323138" y="5707063"/>
          <p14:tracePt t="272187" x="7435850" y="5707063"/>
          <p14:tracePt t="272201" x="7535863" y="5707063"/>
          <p14:tracePt t="272217" x="7623175" y="5707063"/>
          <p14:tracePt t="272235" x="7897813" y="5707063"/>
          <p14:tracePt t="272251" x="8023225" y="5707063"/>
          <p14:tracePt t="272268" x="8074025" y="5707063"/>
          <p14:tracePt t="272284" x="8110538" y="5707063"/>
          <p14:tracePt t="272307" x="8099425" y="5707063"/>
          <p14:tracePt t="272320" x="8048625" y="5707063"/>
          <p14:tracePt t="272335" x="7986713" y="5707063"/>
          <p14:tracePt t="272354" x="7886700" y="5707063"/>
          <p14:tracePt t="272368" x="7797800" y="5707063"/>
          <p14:tracePt t="272385" x="7448550" y="5719763"/>
          <p14:tracePt t="272401" x="7272338" y="5732463"/>
          <p14:tracePt t="272418" x="7159625" y="5756275"/>
          <p14:tracePt t="272435" x="7110413" y="5768975"/>
          <p14:tracePt t="272482" x="7210425" y="5768975"/>
          <p14:tracePt t="272494" x="7335838" y="5768975"/>
          <p14:tracePt t="272508" x="7459663" y="5743575"/>
          <p14:tracePt t="272521" x="7548563" y="5743575"/>
          <p14:tracePt t="272535" x="7610475" y="5743575"/>
          <p14:tracePt t="272554" x="7648575" y="5743575"/>
          <p14:tracePt t="272570" x="7673975" y="5743575"/>
          <p14:tracePt t="272631" x="7661275" y="5743575"/>
          <p14:tracePt t="272643" x="7635875" y="5743575"/>
          <p14:tracePt t="272658" x="7597775" y="5743575"/>
          <p14:tracePt t="272671" x="7535863" y="5743575"/>
          <p14:tracePt t="272686" x="7459663" y="5743575"/>
          <p14:tracePt t="272703" x="7435850" y="5743575"/>
          <p14:tracePt t="272744" x="7485063" y="5743575"/>
          <p14:tracePt t="272757" x="7548563" y="5743575"/>
          <p14:tracePt t="272769" x="7597775" y="5743575"/>
          <p14:tracePt t="272787" x="7635875" y="5732463"/>
          <p14:tracePt t="272803" x="7673975" y="5732463"/>
          <p14:tracePt t="272820" x="7697788" y="5732463"/>
          <p14:tracePt t="272867" x="7661275" y="5732463"/>
          <p14:tracePt t="272881" x="7623175" y="5732463"/>
          <p14:tracePt t="272908" x="7410450" y="5732463"/>
          <p14:tracePt t="272925" x="7310438" y="5732463"/>
          <p14:tracePt t="272938" x="7259638" y="5732463"/>
          <p14:tracePt t="272954" x="7246938" y="5732463"/>
          <p14:tracePt t="272980" x="7272338" y="5732463"/>
          <p14:tracePt t="272994" x="7359650" y="5732463"/>
          <p14:tracePt t="273007" x="7448550" y="5719763"/>
          <p14:tracePt t="273020" x="7535863" y="5707063"/>
          <p14:tracePt t="273038" x="7572375" y="5694363"/>
          <p14:tracePt t="273054" x="7597775" y="5681663"/>
          <p14:tracePt t="273074" x="7610475" y="5681663"/>
          <p14:tracePt t="273093" x="7597775" y="5681663"/>
          <p14:tracePt t="273106" x="7585075" y="5681663"/>
          <p14:tracePt t="273121" x="7548563" y="5681663"/>
          <p14:tracePt t="273139" x="7497763" y="5694363"/>
          <p14:tracePt t="273154" x="7448550" y="5694363"/>
          <p14:tracePt t="273171" x="7410450" y="5694363"/>
          <p14:tracePt t="273205" x="7435850" y="5694363"/>
          <p14:tracePt t="273217" x="7448550" y="5694363"/>
          <p14:tracePt t="273230" x="7459663" y="5694363"/>
          <p14:tracePt t="273244" x="7472363" y="5694363"/>
          <p14:tracePt t="273292" x="7459663" y="5694363"/>
          <p14:tracePt t="273442" x="7448550" y="5694363"/>
          <p14:tracePt t="273475" x="7435850" y="5694363"/>
          <p14:tracePt t="273497" x="7385050" y="5694363"/>
          <p14:tracePt t="273514" x="7359650" y="5719763"/>
          <p14:tracePt t="273529" x="7285038" y="5768975"/>
          <p14:tracePt t="273543" x="7185025" y="5832475"/>
          <p14:tracePt t="273557" x="6972300" y="5945188"/>
          <p14:tracePt t="273573" x="6772275" y="6056313"/>
          <p14:tracePt t="273590" x="6646863" y="6145213"/>
          <p14:tracePt t="273606" x="6408738" y="6257925"/>
          <p14:tracePt t="273623" x="6259513" y="6281738"/>
          <p14:tracePt t="273640" x="6121400" y="6294438"/>
          <p14:tracePt t="273657" x="5932488" y="6307138"/>
          <p14:tracePt t="273673" x="5883275" y="6307138"/>
          <p14:tracePt t="273690" x="5832475" y="6307138"/>
          <p14:tracePt t="273707" x="5719763" y="6307138"/>
          <p14:tracePt t="273724" x="5619750" y="6307138"/>
          <p14:tracePt t="273740" x="5507038" y="6281738"/>
          <p14:tracePt t="273757" x="5294313" y="6232525"/>
          <p14:tracePt t="273775" x="5232400" y="6181725"/>
          <p14:tracePt t="273790" x="5181600" y="6132513"/>
          <p14:tracePt t="273807" x="5081588" y="5981700"/>
          <p14:tracePt t="273825" x="5045075" y="5907088"/>
          <p14:tracePt t="273840" x="4994275" y="5843588"/>
          <p14:tracePt t="273857" x="4945063" y="5732463"/>
          <p14:tracePt t="273875" x="4919663" y="5694363"/>
          <p14:tracePt t="273891" x="4919663" y="5643563"/>
          <p14:tracePt t="273907" x="4868863" y="5530850"/>
          <p14:tracePt t="273924" x="4856163" y="5456238"/>
          <p14:tracePt t="273942" x="4806950" y="5356225"/>
          <p14:tracePt t="273958" x="4806950" y="5330825"/>
          <p14:tracePt t="273975" x="4794250" y="5318125"/>
          <p14:tracePt t="273991" x="4781550" y="5294313"/>
          <p14:tracePt t="274040" x="4781550" y="5281613"/>
          <p14:tracePt t="274102" x="4781550" y="5294313"/>
          <p14:tracePt t="274115" x="4781550" y="5318125"/>
          <p14:tracePt t="274128" x="4794250" y="5343525"/>
          <p14:tracePt t="274142" x="4819650" y="5356225"/>
          <p14:tracePt t="274159" x="4843463" y="5394325"/>
          <p14:tracePt t="274175" x="4894263" y="5443538"/>
          <p14:tracePt t="274192" x="4994275" y="5556250"/>
          <p14:tracePt t="274212" x="5106988" y="5619750"/>
          <p14:tracePt t="274227" x="5470525" y="5856288"/>
          <p14:tracePt t="274242" x="5570538" y="5945188"/>
          <p14:tracePt t="274261" x="5657850" y="6032500"/>
          <p14:tracePt t="274276" x="5708650" y="6081713"/>
          <p14:tracePt t="274292" x="5757863" y="6107113"/>
          <p14:tracePt t="274309" x="5770563" y="6107113"/>
          <p14:tracePt t="274414" x="5745163" y="6107113"/>
          <p14:tracePt t="274446" x="5670550" y="6107113"/>
          <p14:tracePt t="274474" x="5470525" y="6007100"/>
          <p14:tracePt t="274505" x="5307013" y="5843588"/>
          <p14:tracePt t="274519" x="5270500" y="5794375"/>
          <p14:tracePt t="274533" x="5245100" y="5768975"/>
          <p14:tracePt t="274546" x="5207000" y="5732463"/>
          <p14:tracePt t="274565" x="5170488" y="5668963"/>
          <p14:tracePt t="274579" x="5145088" y="5630863"/>
          <p14:tracePt t="274594" x="5119688" y="5581650"/>
          <p14:tracePt t="274610" x="5106988" y="5556250"/>
          <p14:tracePt t="274628" x="5106988" y="5518150"/>
          <p14:tracePt t="274644" x="5106988" y="5494338"/>
          <p14:tracePt t="274726" x="5106988" y="5507038"/>
          <p14:tracePt t="274752" x="5119688" y="5530850"/>
          <p14:tracePt t="274775" x="5157788" y="5568950"/>
          <p14:tracePt t="274791" x="5170488" y="5594350"/>
          <p14:tracePt t="274806" x="5194300" y="5619750"/>
          <p14:tracePt t="274820" x="5232400" y="5656263"/>
          <p14:tracePt t="274834" x="5270500" y="5681663"/>
          <p14:tracePt t="274849" x="5345113" y="5768975"/>
          <p14:tracePt t="274863" x="5507038" y="5919788"/>
          <p14:tracePt t="274880" x="5557838" y="5981700"/>
          <p14:tracePt t="274900" x="5570538" y="6019800"/>
          <p14:tracePt t="274900" x="5583238" y="6045200"/>
          <p14:tracePt t="274937" x="5583238" y="6056313"/>
          <p14:tracePt t="274975" x="5570538" y="6056313"/>
          <p14:tracePt t="274987" x="5545138" y="6056313"/>
          <p14:tracePt t="275001" x="5507038" y="6056313"/>
          <p14:tracePt t="275014" x="5483225" y="6032500"/>
          <p14:tracePt t="275029" x="5457825" y="5994400"/>
          <p14:tracePt t="275046" x="5419725" y="5945188"/>
          <p14:tracePt t="275062" x="5370513" y="5907088"/>
          <p14:tracePt t="275080" x="5319713" y="5832475"/>
          <p14:tracePt t="275096" x="5281613" y="5819775"/>
          <p14:tracePt t="275112" x="5257800" y="5794375"/>
          <p14:tracePt t="275129" x="5157788" y="5732463"/>
          <p14:tracePt t="275147" x="5119688" y="5694363"/>
          <p14:tracePt t="275163" x="5057775" y="5656263"/>
          <p14:tracePt t="275179" x="5032375" y="5643563"/>
          <p14:tracePt t="275196" x="5032375" y="5630863"/>
          <p14:tracePt t="275300" x="5045075" y="5630863"/>
          <p14:tracePt t="275327" x="5068888" y="5643563"/>
          <p14:tracePt t="275349" x="5132388" y="5681663"/>
          <p14:tracePt t="275363" x="5157788" y="5719763"/>
          <p14:tracePt t="275380" x="5181600" y="5743575"/>
          <p14:tracePt t="275397" x="5219700" y="5819775"/>
          <p14:tracePt t="275413" x="5307013" y="5981700"/>
          <p14:tracePt t="275430" x="5357813" y="6032500"/>
          <p14:tracePt t="275447" x="5370513" y="6056313"/>
          <p14:tracePt t="275466" x="5383213" y="6069013"/>
          <p14:tracePt t="275486" x="5383213" y="6081713"/>
          <p14:tracePt t="275535" x="5370513" y="6056313"/>
          <p14:tracePt t="275557" x="5357813" y="6032500"/>
          <p14:tracePt t="275583" x="5332413" y="5932488"/>
          <p14:tracePt t="275599" x="5294313" y="5894388"/>
          <p14:tracePt t="275600" x="5270500" y="5856288"/>
          <p14:tracePt t="275617" x="5232400" y="5807075"/>
          <p14:tracePt t="275631" x="5181600" y="5756275"/>
          <p14:tracePt t="275648" x="5132388" y="5719763"/>
          <p14:tracePt t="275665" x="5045075" y="5656263"/>
          <p14:tracePt t="275681" x="5019675" y="5656263"/>
          <p14:tracePt t="275698" x="5019675" y="5643563"/>
          <p14:tracePt t="275798" x="5032375" y="5643563"/>
          <p14:tracePt t="275823" x="5045075" y="5643563"/>
          <p14:tracePt t="275846" x="5068888" y="5656263"/>
          <p14:tracePt t="275863" x="5106988" y="5681663"/>
          <p14:tracePt t="275877" x="5119688" y="5694363"/>
          <p14:tracePt t="275893" x="5145088" y="5707063"/>
          <p14:tracePt t="275913" x="5157788" y="5719763"/>
          <p14:tracePt t="276010" x="5157788" y="5707063"/>
          <p14:tracePt t="276031" x="5157788" y="5694363"/>
          <p14:tracePt t="276045" x="5132388" y="5681663"/>
          <p14:tracePt t="276060" x="5081588" y="5643563"/>
          <p14:tracePt t="276074" x="5081588" y="5619750"/>
          <p14:tracePt t="276092" x="5068888" y="5619750"/>
          <p14:tracePt t="279709" x="4932363" y="5619750"/>
          <p14:tracePt t="279736" x="4394200" y="5594350"/>
          <p14:tracePt t="279760" x="3617913" y="5518150"/>
          <p14:tracePt t="279781" x="3141663" y="5430838"/>
          <p14:tracePt t="279797" x="2516188" y="5218113"/>
          <p14:tracePt t="279817" x="2228850" y="5056188"/>
          <p14:tracePt t="279832" x="1914525" y="4943475"/>
          <p14:tracePt t="279833" x="1714500" y="4843463"/>
          <p14:tracePt t="279848" x="1614488" y="4792663"/>
          <p14:tracePt t="279864" x="1552575" y="4768850"/>
          <p14:tracePt t="279881" x="1514475" y="4743450"/>
          <p14:tracePt t="279898" x="1489075" y="4730750"/>
          <p14:tracePt t="279922" x="1489075" y="4718050"/>
          <p14:tracePt t="279970" x="1489075" y="4705350"/>
          <p14:tracePt t="279995" x="1489075" y="4692650"/>
          <p14:tracePt t="280008" x="1489075" y="4679950"/>
          <p14:tracePt t="280022" x="1489075" y="4667250"/>
          <p14:tracePt t="280035" x="1489075" y="4656138"/>
          <p14:tracePt t="280048" x="1501775" y="4643438"/>
          <p14:tracePt t="280066" x="1539875" y="4618038"/>
          <p14:tracePt t="280081" x="1639888" y="4567238"/>
          <p14:tracePt t="280099" x="2003425" y="4367213"/>
          <p14:tracePt t="280119" x="2339975" y="4292600"/>
          <p14:tracePt t="280135" x="3016250" y="4192588"/>
          <p14:tracePt t="280149" x="3267075" y="4179888"/>
          <p14:tracePt t="280166" x="3705225" y="4179888"/>
          <p14:tracePt t="280182" x="4017963" y="4179888"/>
          <p14:tracePt t="280199" x="4630738" y="4254500"/>
          <p14:tracePt t="280216" x="4945063" y="4354513"/>
          <p14:tracePt t="280233" x="5119688" y="4467225"/>
          <p14:tracePt t="280249" x="5319713" y="4618038"/>
          <p14:tracePt t="280266" x="5394325" y="4679950"/>
          <p14:tracePt t="280282" x="5445125" y="4705350"/>
          <p14:tracePt t="280299" x="5495925" y="4743450"/>
          <p14:tracePt t="280316" x="5519738" y="4756150"/>
          <p14:tracePt t="280357" x="5519738" y="4768850"/>
          <p14:tracePt t="280370" x="5507038" y="4768850"/>
          <p14:tracePt t="280384" x="5495925" y="4768850"/>
          <p14:tracePt t="280400" x="5483225" y="4768850"/>
          <p14:tracePt t="280421" x="5457825" y="4768850"/>
          <p14:tracePt t="280444" x="5445125" y="4768850"/>
          <p14:tracePt t="280457" x="5432425" y="4768850"/>
          <p14:tracePt t="280557" x="5445125" y="4768850"/>
          <p14:tracePt t="280583" x="5507038" y="4768850"/>
          <p14:tracePt t="280598" x="5570538" y="4768850"/>
          <p14:tracePt t="280619" x="5670550" y="4768850"/>
          <p14:tracePt t="280634" x="5708650" y="4768850"/>
          <p14:tracePt t="280652" x="5757863" y="4768850"/>
          <p14:tracePt t="280669" x="5908675" y="4768850"/>
          <p14:tracePt t="280685" x="5995988" y="4768850"/>
          <p14:tracePt t="280701" x="6045200" y="4768850"/>
          <p14:tracePt t="280721" x="6134100" y="4768850"/>
          <p14:tracePt t="280737" x="6157913" y="4768850"/>
          <p14:tracePt t="280751" x="6196013" y="4768850"/>
          <p14:tracePt t="280768" x="6246813" y="4768850"/>
          <p14:tracePt t="280785" x="6408738" y="4768850"/>
          <p14:tracePt t="280802" x="6496050" y="4768850"/>
          <p14:tracePt t="280818" x="6534150" y="4768850"/>
          <p14:tracePt t="280835" x="6596063" y="4768850"/>
          <p14:tracePt t="280851" x="6621463" y="4768850"/>
          <p14:tracePt t="280868" x="6646863" y="4768850"/>
          <p14:tracePt t="280885" x="6672263" y="4768850"/>
          <p14:tracePt t="280905" x="6696075" y="4768850"/>
          <p14:tracePt t="280919" x="6721475" y="4768850"/>
          <p14:tracePt t="280935" x="6746875" y="4768850"/>
          <p14:tracePt t="280952" x="6784975" y="4768850"/>
          <p14:tracePt t="280968" x="6808788" y="4768850"/>
          <p14:tracePt t="281480" x="6821488" y="4768850"/>
          <p14:tracePt t="281505" x="6846888" y="4768850"/>
          <p14:tracePt t="281527" x="7021513" y="4768850"/>
          <p14:tracePt t="281542" x="7323138" y="4768850"/>
          <p14:tracePt t="281557" x="7572375" y="4768850"/>
          <p14:tracePt t="281572" x="7886700" y="4779963"/>
          <p14:tracePt t="281588" x="8135938" y="4792663"/>
          <p14:tracePt t="281605" x="8863013" y="4818063"/>
          <p14:tracePt t="281625" x="9137650" y="4818063"/>
          <p14:tracePt t="281638" x="9413875" y="4818063"/>
          <p14:tracePt t="281655" x="10064750" y="4818063"/>
          <p14:tracePt t="281671" x="10201275" y="4818063"/>
          <p14:tracePt t="281688" x="10326688" y="4818063"/>
          <p14:tracePt t="281705" x="10526713" y="4818063"/>
          <p14:tracePt t="281725" x="10614025" y="4818063"/>
          <p14:tracePt t="281738" x="10677525" y="4818063"/>
          <p14:tracePt t="281755" x="10715625" y="4830763"/>
          <p14:tracePt t="281778" x="10726738" y="4830763"/>
          <p14:tracePt t="281866" x="10739438" y="4830763"/>
          <p14:tracePt t="281894" x="10752138" y="4830763"/>
          <p14:tracePt t="281919" x="10790238" y="4830763"/>
          <p14:tracePt t="281933" x="10802938" y="4830763"/>
          <p14:tracePt t="281949" x="10815638" y="4830763"/>
          <p14:tracePt t="281967" x="10839450" y="4830763"/>
          <p14:tracePt t="281981" x="10852150" y="4830763"/>
          <p14:tracePt t="282103" x="10828338" y="4830763"/>
          <p14:tracePt t="282128" x="10815638" y="4830763"/>
          <p14:tracePt t="282153" x="10726738" y="4843463"/>
          <p14:tracePt t="282167" x="10664825" y="4843463"/>
          <p14:tracePt t="282181" x="10626725" y="4856163"/>
          <p14:tracePt t="282194" x="10602913" y="4868863"/>
          <p14:tracePt t="282265" x="10614025" y="4868863"/>
          <p14:tracePt t="282296" x="10690225" y="4868863"/>
          <p14:tracePt t="282329" x="10790238" y="4856163"/>
          <p14:tracePt t="282342" x="10815638" y="4856163"/>
          <p14:tracePt t="282358" x="10815638" y="4843463"/>
          <p14:tracePt t="282564" x="10815638" y="4856163"/>
          <p14:tracePt t="282591" x="10777538" y="4918075"/>
          <p14:tracePt t="282617" x="10626725" y="5056188"/>
          <p14:tracePt t="282635" x="10526713" y="5143500"/>
          <p14:tracePt t="282650" x="10301288" y="5281613"/>
          <p14:tracePt t="282665" x="10088563" y="5381625"/>
          <p14:tracePt t="282679" x="9888538" y="5494338"/>
          <p14:tracePt t="282697" x="9788525" y="5556250"/>
          <p14:tracePt t="282714" x="9713913" y="5581650"/>
          <p14:tracePt t="282762" x="9713913" y="5568950"/>
          <p14:tracePt t="282778" x="9713913" y="5556250"/>
          <p14:tracePt t="282794" x="9713913" y="5530850"/>
          <p14:tracePt t="282813" x="9763125" y="5507038"/>
          <p14:tracePt t="282827" x="9839325" y="5481638"/>
          <p14:tracePt t="282844" x="9926638" y="5443538"/>
          <p14:tracePt t="282860" x="10001250" y="5430838"/>
          <p14:tracePt t="282876" x="10113963" y="5407025"/>
          <p14:tracePt t="282897" x="10177463" y="5394325"/>
          <p14:tracePt t="282915" x="10364788" y="5368925"/>
          <p14:tracePt t="282930" x="10464800" y="5356225"/>
          <p14:tracePt t="282946" x="10539413" y="5356225"/>
          <p14:tracePt t="282959" x="10590213" y="5356225"/>
          <p14:tracePt t="282977" x="10652125" y="5356225"/>
          <p14:tracePt t="282997" x="10664825" y="5356225"/>
          <p14:tracePt t="283011" x="10677525" y="5356225"/>
          <p14:tracePt t="286316" x="10664825" y="5356225"/>
          <p14:tracePt t="286342" x="10652125" y="5356225"/>
          <p14:tracePt t="286344" x="10639425" y="5356225"/>
          <p14:tracePt t="286367" x="10577513" y="5318125"/>
          <p14:tracePt t="286384" x="10464800" y="5256213"/>
          <p14:tracePt t="286400" x="10313988" y="5168900"/>
          <p14:tracePt t="286414" x="10088563" y="4943475"/>
          <p14:tracePt t="286415" x="9863138" y="4743450"/>
          <p14:tracePt t="286430" x="9563100" y="4567238"/>
          <p14:tracePt t="286447" x="9237663" y="4418013"/>
          <p14:tracePt t="286463" x="8975725" y="4267200"/>
          <p14:tracePt t="286464" x="8763000" y="4129088"/>
          <p14:tracePt t="286479" x="8399463" y="3916363"/>
          <p14:tracePt t="286494" x="8010525" y="3716338"/>
          <p14:tracePt t="286510" x="7748588" y="3590925"/>
          <p14:tracePt t="286524" x="7435850" y="3490913"/>
          <p14:tracePt t="286543" x="6746875" y="3378200"/>
          <p14:tracePt t="286557" x="6421438" y="3316288"/>
          <p14:tracePt t="286574" x="5995988" y="3278188"/>
          <p14:tracePt t="286591" x="5457825" y="3203575"/>
          <p14:tracePt t="286607" x="5094288" y="3165475"/>
          <p14:tracePt t="286624" x="4743450" y="3128963"/>
          <p14:tracePt t="286641" x="4381500" y="3090863"/>
          <p14:tracePt t="286661" x="4105275" y="3090863"/>
          <p14:tracePt t="286674" x="3892550" y="3090863"/>
          <p14:tracePt t="286693" x="3643313" y="3103563"/>
          <p14:tracePt t="286715" x="3405188" y="3178175"/>
          <p14:tracePt t="286730" x="3241675" y="3203575"/>
          <p14:tracePt t="286744" x="3128963" y="3254375"/>
          <p14:tracePt t="286758" x="3016250" y="3316288"/>
          <p14:tracePt t="286777" x="2890838" y="3441700"/>
          <p14:tracePt t="286796" x="2828925" y="3541713"/>
          <p14:tracePt t="286809" x="2741613" y="3654425"/>
          <p14:tracePt t="286825" x="2667000" y="3741738"/>
          <p14:tracePt t="286843" x="2478088" y="3905250"/>
          <p14:tracePt t="286860" x="2416175" y="3979863"/>
          <p14:tracePt t="286875" x="2365375" y="4054475"/>
          <p14:tracePt t="286892" x="2316163" y="4330700"/>
          <p14:tracePt t="286914" x="2316163" y="4543425"/>
          <p14:tracePt t="286929" x="2339975" y="4618038"/>
          <p14:tracePt t="286949" x="2416175" y="4692650"/>
          <p14:tracePt t="286967" x="2628900" y="4868863"/>
          <p14:tracePt t="286985" x="2741613" y="4992688"/>
          <p14:tracePt t="287003" x="3054350" y="5205413"/>
          <p14:tracePt t="287017" x="3405188" y="5330825"/>
          <p14:tracePt t="287031" x="3643313" y="5394325"/>
          <p14:tracePt t="287048" x="3879850" y="5443538"/>
          <p14:tracePt t="287062" x="4630738" y="5543550"/>
          <p14:tracePt t="287077" x="4981575" y="5581650"/>
          <p14:tracePt t="287093" x="5495925" y="5581650"/>
          <p14:tracePt t="287110" x="5895975" y="5581650"/>
          <p14:tracePt t="287126" x="6834188" y="5556250"/>
          <p14:tracePt t="287145" x="7123113" y="5494338"/>
          <p14:tracePt t="287166" x="7848600" y="5256213"/>
          <p14:tracePt t="287181" x="8123238" y="5056188"/>
          <p14:tracePt t="287195" x="8312150" y="4879975"/>
          <p14:tracePt t="287215" x="8548688" y="4679950"/>
          <p14:tracePt t="287229" x="8674100" y="4592638"/>
          <p14:tracePt t="287244" x="8750300" y="4530725"/>
          <p14:tracePt t="287260" x="8799513" y="4479925"/>
          <p14:tracePt t="287277" x="8812213" y="4341813"/>
          <p14:tracePt t="287297" x="8786813" y="4241800"/>
          <p14:tracePt t="287312" x="8624888" y="4067175"/>
          <p14:tracePt t="287327" x="8537575" y="3992563"/>
          <p14:tracePt t="287348" x="8424863" y="3905250"/>
          <p14:tracePt t="287366" x="7823200" y="3616325"/>
          <p14:tracePt t="287381" x="7485063" y="3416300"/>
          <p14:tracePt t="287395" x="7072313" y="3228975"/>
          <p14:tracePt t="287411" x="6596063" y="3128963"/>
          <p14:tracePt t="287428" x="5957888" y="3065463"/>
          <p14:tracePt t="287446" x="5545138" y="3065463"/>
          <p14:tracePt t="287461" x="5257800" y="3116263"/>
          <p14:tracePt t="287478" x="4481513" y="3316288"/>
          <p14:tracePt t="287497" x="4168775" y="3416300"/>
          <p14:tracePt t="287511" x="3956050" y="3479800"/>
          <p14:tracePt t="287528" x="3392488" y="3590925"/>
          <p14:tracePt t="287549" x="3103563" y="3667125"/>
          <p14:tracePt t="287567" x="2992438" y="3716338"/>
          <p14:tracePt t="287581" x="2867025" y="3754438"/>
          <p14:tracePt t="287600" x="2554288" y="3879850"/>
          <p14:tracePt t="287615" x="2465388" y="3954463"/>
          <p14:tracePt t="287632" x="2390775" y="4054475"/>
          <p14:tracePt t="287648" x="2352675" y="4154488"/>
          <p14:tracePt t="287649" x="2328863" y="4217988"/>
          <p14:tracePt t="287664" x="2303463" y="4279900"/>
          <p14:tracePt t="287679" x="2303463" y="4341813"/>
          <p14:tracePt t="287695" x="2303463" y="4379913"/>
          <p14:tracePt t="287714" x="2290763" y="4492625"/>
          <p14:tracePt t="287729" x="2290763" y="4567238"/>
          <p14:tracePt t="287745" x="2290763" y="4656138"/>
          <p14:tracePt t="287762" x="2303463" y="4818063"/>
          <p14:tracePt t="287782" x="2365375" y="4892675"/>
          <p14:tracePt t="287797" x="2516188" y="4968875"/>
          <p14:tracePt t="287798" x="2716213" y="5018088"/>
          <p14:tracePt t="287813" x="2879725" y="5056188"/>
          <p14:tracePt t="287829" x="3067050" y="5081588"/>
          <p14:tracePt t="287848" x="3805238" y="5168900"/>
          <p14:tracePt t="287863" x="4130675" y="5181600"/>
          <p14:tracePt t="287883" x="4581525" y="5230813"/>
          <p14:tracePt t="287904" x="5181600" y="5281613"/>
          <p14:tracePt t="287919" x="5632450" y="5305425"/>
          <p14:tracePt t="287937" x="6259513" y="5318125"/>
          <p14:tracePt t="287952" x="6696075" y="5318125"/>
          <p14:tracePt t="287969" x="7010400" y="5318125"/>
          <p14:tracePt t="287988" x="7472363" y="5218113"/>
          <p14:tracePt t="288005" x="7723188" y="5130800"/>
          <p14:tracePt t="288019" x="7897813" y="4992688"/>
          <p14:tracePt t="288034" x="7999413" y="4868863"/>
          <p14:tracePt t="288035" x="8074025" y="4768850"/>
          <p14:tracePt t="288051" x="8110538" y="4679950"/>
          <p14:tracePt t="288067" x="8148638" y="4618038"/>
          <p14:tracePt t="288086" x="8174038" y="4530725"/>
          <p14:tracePt t="288102" x="8174038" y="4492625"/>
          <p14:tracePt t="288117" x="8174038" y="4443413"/>
          <p14:tracePt t="288130" x="8174038" y="4379913"/>
          <p14:tracePt t="288147" x="8161338" y="4279900"/>
          <p14:tracePt t="288164" x="8099425" y="4054475"/>
          <p14:tracePt t="288181" x="8035925" y="3941763"/>
          <p14:tracePt t="288201" x="7697788" y="3729038"/>
          <p14:tracePt t="288215" x="7572375" y="3629025"/>
          <p14:tracePt t="288232" x="7423150" y="3503613"/>
          <p14:tracePt t="288247" x="7223125" y="3367088"/>
          <p14:tracePt t="288265" x="6672263" y="3103563"/>
          <p14:tracePt t="288283" x="6534150" y="3054350"/>
          <p14:tracePt t="288284" x="6383338" y="3028950"/>
          <p14:tracePt t="288299" x="6157913" y="3016250"/>
          <p14:tracePt t="288314" x="5945188" y="3016250"/>
          <p14:tracePt t="288331" x="5745163" y="3054350"/>
          <p14:tracePt t="288348" x="5345113" y="3165475"/>
          <p14:tracePt t="288366" x="5068888" y="3267075"/>
          <p14:tracePt t="288387" x="4781550" y="3416300"/>
          <p14:tracePt t="288404" x="4656138" y="3479800"/>
          <p14:tracePt t="288420" x="4543425" y="3529013"/>
          <p14:tracePt t="288434" x="4268788" y="3629025"/>
          <p14:tracePt t="288449" x="4192588" y="3654425"/>
          <p14:tracePt t="288465" x="4130675" y="3692525"/>
          <p14:tracePt t="288482" x="4105275" y="3716338"/>
          <p14:tracePt t="288498" x="4092575" y="3729038"/>
          <p14:tracePt t="288846" x="4056063" y="3729038"/>
          <p14:tracePt t="288880" x="3756025" y="3729038"/>
          <p14:tracePt t="288907" x="2890838" y="3729038"/>
          <p14:tracePt t="288924" x="2678113" y="3729038"/>
          <p14:tracePt t="288940" x="2428875" y="3754438"/>
          <p14:tracePt t="288955" x="2178050" y="3779838"/>
          <p14:tracePt t="288973" x="1878013" y="3867150"/>
          <p14:tracePt t="288991" x="1790700" y="3916363"/>
          <p14:tracePt t="289006" x="1701800" y="4017963"/>
          <p14:tracePt t="289007" x="1577975" y="4154488"/>
          <p14:tracePt t="289022" x="1452563" y="4279900"/>
          <p14:tracePt t="289038" x="1327150" y="4379913"/>
          <p14:tracePt t="289052" x="1239838" y="4467225"/>
          <p14:tracePt t="289070" x="1163638" y="4554538"/>
          <p14:tracePt t="289084" x="1150938" y="4579938"/>
          <p14:tracePt t="289102" x="1139825" y="4618038"/>
          <p14:tracePt t="289120" x="1139825" y="4705350"/>
          <p14:tracePt t="289134" x="1139825" y="4779963"/>
          <p14:tracePt t="289151" x="1163638" y="4879975"/>
          <p14:tracePt t="289168" x="1214438" y="4956175"/>
          <p14:tracePt t="289187" x="1376363" y="5081588"/>
          <p14:tracePt t="289204" x="1452563" y="5130800"/>
          <p14:tracePt t="289221" x="1601788" y="5230813"/>
          <p14:tracePt t="289235" x="1677988" y="5281613"/>
          <p14:tracePt t="289251" x="1814513" y="5356225"/>
          <p14:tracePt t="289268" x="2090738" y="5456238"/>
          <p14:tracePt t="289287" x="2716213" y="5819775"/>
          <p14:tracePt t="289303" x="3205163" y="5981700"/>
          <p14:tracePt t="289318" x="3579813" y="6107113"/>
          <p14:tracePt t="289335" x="4056063" y="6232525"/>
          <p14:tracePt t="289353" x="4330700" y="6232525"/>
          <p14:tracePt t="289370" x="4530725" y="6232525"/>
          <p14:tracePt t="289388" x="4856163" y="6157913"/>
          <p14:tracePt t="289402" x="5145088" y="6045200"/>
          <p14:tracePt t="289419" x="5370513" y="5919788"/>
          <p14:tracePt t="289435" x="5595938" y="5732463"/>
          <p14:tracePt t="289452" x="5683250" y="5643563"/>
          <p14:tracePt t="289473" x="5945188" y="5481638"/>
          <p14:tracePt t="289489" x="6146800" y="5381625"/>
          <p14:tracePt t="289506" x="6334125" y="5243513"/>
          <p14:tracePt t="289520" x="6383338" y="5168900"/>
          <p14:tracePt t="289537" x="6396038" y="5130800"/>
          <p14:tracePt t="289552" x="6396038" y="5105400"/>
          <p14:tracePt t="289569" x="6396038" y="5081588"/>
          <p14:tracePt t="289587" x="6396038" y="5043488"/>
          <p14:tracePt t="289603" x="6383338" y="4930775"/>
          <p14:tracePt t="289621" x="6246813" y="4730750"/>
          <p14:tracePt t="289636" x="6146800" y="4656138"/>
          <p14:tracePt t="289654" x="6034088" y="4554538"/>
          <p14:tracePt t="289656" x="5945188" y="4443413"/>
          <p14:tracePt t="289670" x="5845175" y="4341813"/>
          <p14:tracePt t="289686" x="5770563" y="4230688"/>
          <p14:tracePt t="289703" x="5657850" y="4141788"/>
          <p14:tracePt t="289720" x="5194300" y="3954463"/>
          <p14:tracePt t="289737" x="4981575" y="3892550"/>
          <p14:tracePt t="289753" x="4768850" y="3816350"/>
          <p14:tracePt t="289772" x="4056063" y="3590925"/>
          <p14:tracePt t="289788" x="3805238" y="3516313"/>
          <p14:tracePt t="289803" x="3454400" y="3454400"/>
          <p14:tracePt t="289821" x="2890838" y="3416300"/>
          <p14:tracePt t="289837" x="2716213" y="3416300"/>
          <p14:tracePt t="289854" x="2516188" y="3416300"/>
          <p14:tracePt t="289870" x="2090738" y="3479800"/>
          <p14:tracePt t="289889" x="1952625" y="3541713"/>
          <p14:tracePt t="289907" x="1639888" y="3667125"/>
          <p14:tracePt t="289927" x="1465263" y="3729038"/>
          <p14:tracePt t="289943" x="1252538" y="3841750"/>
          <p14:tracePt t="289960" x="1163638" y="3941763"/>
          <p14:tracePt t="289976" x="1101725" y="4079875"/>
          <p14:tracePt t="289995" x="1038225" y="4318000"/>
          <p14:tracePt t="290010" x="1014413" y="4405313"/>
          <p14:tracePt t="290026" x="1001713" y="4454525"/>
          <p14:tracePt t="290042" x="1001713" y="4530725"/>
          <p14:tracePt t="290058" x="1001713" y="4567238"/>
          <p14:tracePt t="290074" x="1027113" y="4618038"/>
          <p14:tracePt t="290091" x="1063625" y="4679950"/>
          <p14:tracePt t="290107" x="1214438" y="4830763"/>
          <p14:tracePt t="290123" x="1401763" y="4918075"/>
          <p14:tracePt t="290141" x="1790700" y="5043488"/>
          <p14:tracePt t="290157" x="1952625" y="5068888"/>
          <p14:tracePt t="290174" x="2265363" y="5105400"/>
          <p14:tracePt t="290189" x="2541588" y="5130800"/>
          <p14:tracePt t="290205" x="3067050" y="5143500"/>
          <p14:tracePt t="290223" x="3405188" y="5143500"/>
          <p14:tracePt t="290238" x="3592513" y="5143500"/>
          <p14:tracePt t="290255" x="4056063" y="5143500"/>
          <p14:tracePt t="290272" x="4294188" y="5130800"/>
          <p14:tracePt t="290289" x="4518025" y="5118100"/>
          <p14:tracePt t="290305" x="5032375" y="5092700"/>
          <p14:tracePt t="290323" x="5319713" y="5056188"/>
          <p14:tracePt t="290339" x="5483225" y="5005388"/>
          <p14:tracePt t="290357" x="5783263" y="4879975"/>
          <p14:tracePt t="290375" x="5908675" y="4805363"/>
          <p14:tracePt t="290392" x="6057900" y="4692650"/>
          <p14:tracePt t="290407" x="6083300" y="4643438"/>
          <p14:tracePt t="290425" x="6134100" y="4618038"/>
          <p14:tracePt t="290440" x="6146800" y="4579938"/>
          <p14:tracePt t="290441" x="6170613" y="4567238"/>
          <p14:tracePt t="290456" x="6183313" y="4530725"/>
          <p14:tracePt t="290474" x="6183313" y="4505325"/>
          <p14:tracePt t="290490" x="6183313" y="4467225"/>
          <p14:tracePt t="290520" x="6108700" y="4217988"/>
          <p14:tracePt t="290540" x="6034088" y="4129088"/>
          <p14:tracePt t="290565" x="5821363" y="3916363"/>
          <p14:tracePt t="290584" x="5757863" y="3867150"/>
          <p14:tracePt t="290610" x="5632450" y="3729038"/>
          <p14:tracePt t="290630" x="5319713" y="3516313"/>
          <p14:tracePt t="290647" x="5032375" y="3378200"/>
          <p14:tracePt t="290662" x="4868863" y="3290888"/>
          <p14:tracePt t="290677" x="4732338" y="3216275"/>
          <p14:tracePt t="290694" x="4294188" y="3165475"/>
          <p14:tracePt t="290708" x="4105275" y="3165475"/>
          <p14:tracePt t="290724" x="3930650" y="3165475"/>
          <p14:tracePt t="290740" x="3667125" y="3178175"/>
          <p14:tracePt t="290757" x="3028950" y="3416300"/>
          <p14:tracePt t="290774" x="2790825" y="3579813"/>
          <p14:tracePt t="290791" x="2190750" y="3916363"/>
          <p14:tracePt t="290810" x="2003425" y="4029075"/>
          <p14:tracePt t="290824" x="1865313" y="4167188"/>
          <p14:tracePt t="290842" x="1665288" y="4543425"/>
          <p14:tracePt t="290859" x="1601788" y="4667250"/>
          <p14:tracePt t="290874" x="1565275" y="4730750"/>
          <p14:tracePt t="290893" x="1552575" y="4818063"/>
          <p14:tracePt t="290908" x="1552575" y="4856163"/>
          <p14:tracePt t="290928" x="1589088" y="4930775"/>
          <p14:tracePt t="290945" x="1639888" y="5005388"/>
          <p14:tracePt t="290960" x="1689100" y="5092700"/>
          <p14:tracePt t="290975" x="1778000" y="5194300"/>
          <p14:tracePt t="290993" x="2190750" y="5356225"/>
          <p14:tracePt t="291009" x="2390775" y="5394325"/>
          <p14:tracePt t="291025" x="2628900" y="5443538"/>
          <p14:tracePt t="291042" x="3367088" y="5530850"/>
          <p14:tracePt t="291058" x="3654425" y="5543550"/>
          <p14:tracePt t="291077" x="4481513" y="5594350"/>
          <p14:tracePt t="291095" x="4743450" y="5619750"/>
          <p14:tracePt t="291114" x="5119688" y="5619750"/>
          <p14:tracePt t="291114" x="5457825" y="5643563"/>
          <p14:tracePt t="291128" x="5645150" y="5643563"/>
          <p14:tracePt t="291143" x="5808663" y="5643563"/>
          <p14:tracePt t="291159" x="5995988" y="5643563"/>
          <p14:tracePt t="291175" x="6157913" y="5643563"/>
          <p14:tracePt t="291192" x="6308725" y="5630863"/>
          <p14:tracePt t="291209" x="6334125" y="5619750"/>
          <p14:tracePt t="291501" x="6359525" y="5619750"/>
          <p14:tracePt t="291530" x="6508750" y="5581650"/>
          <p14:tracePt t="291555" x="6734175" y="5494338"/>
          <p14:tracePt t="291570" x="6884988" y="5443538"/>
          <p14:tracePt t="291589" x="7272338" y="5305425"/>
          <p14:tracePt t="291605" x="7385050" y="5256213"/>
          <p14:tracePt t="291622" x="7472363" y="5218113"/>
          <p14:tracePt t="291638" x="7685088" y="5143500"/>
          <p14:tracePt t="291653" x="7835900" y="5130800"/>
          <p14:tracePt t="291669" x="7986713" y="5118100"/>
          <p14:tracePt t="291685" x="8086725" y="5118100"/>
          <p14:tracePt t="291700" x="8212138" y="5105400"/>
          <p14:tracePt t="291715" x="8261350" y="5105400"/>
          <p14:tracePt t="291731" x="8286750" y="5092700"/>
          <p14:tracePt t="291746" x="8324850" y="5092700"/>
          <p14:tracePt t="291763" x="8448675" y="5081588"/>
          <p14:tracePt t="291778" x="8537575" y="5081588"/>
          <p14:tracePt t="291796" x="8624888" y="5068888"/>
          <p14:tracePt t="291811" x="8686800" y="5068888"/>
          <p14:tracePt t="291831" x="8763000" y="5056188"/>
          <p14:tracePt t="291844" x="8774113" y="5056188"/>
          <p14:tracePt t="291861" x="8812213" y="5056188"/>
          <p14:tracePt t="291878" x="8837613" y="5056188"/>
          <p14:tracePt t="291896" x="8863013" y="5056188"/>
          <p14:tracePt t="291914" x="8886825" y="5056188"/>
          <p14:tracePt t="291930" x="8886825" y="5043488"/>
          <p14:tracePt t="292049" x="8874125" y="5043488"/>
          <p14:tracePt t="292124" x="8863013" y="5043488"/>
          <p14:tracePt t="293570" x="8886825" y="5043488"/>
          <p14:tracePt t="293595" x="8924925" y="5043488"/>
          <p14:tracePt t="293609" x="8963025" y="5043488"/>
          <p14:tracePt t="293628" x="8986838" y="5056188"/>
          <p14:tracePt t="293642" x="9012238" y="5068888"/>
          <p14:tracePt t="293643" x="9024938" y="5068888"/>
          <p14:tracePt t="293658" x="9037638" y="5068888"/>
          <p14:tracePt t="293673" x="9063038" y="5081588"/>
          <p14:tracePt t="293690" x="9099550" y="5081588"/>
          <p14:tracePt t="293704" x="9124950" y="5105400"/>
          <p14:tracePt t="293721" x="9199563" y="5118100"/>
          <p14:tracePt t="293736" x="9237663" y="5143500"/>
          <p14:tracePt t="293758" x="9288463" y="5143500"/>
          <p14:tracePt t="293778" x="9301163" y="5143500"/>
          <p14:tracePt t="293797" x="9350375" y="5156200"/>
          <p14:tracePt t="293811" x="9388475" y="5168900"/>
          <p14:tracePt t="293827" x="9413875" y="5181600"/>
          <p14:tracePt t="293845" x="9450388" y="5181600"/>
          <p14:tracePt t="293860" x="9475788" y="5194300"/>
          <p14:tracePt t="293876" x="9513888" y="5205413"/>
          <p14:tracePt t="293892" x="9563100" y="5205413"/>
          <p14:tracePt t="293906" x="9663113" y="5205413"/>
          <p14:tracePt t="293926" x="9701213" y="5205413"/>
          <p14:tracePt t="293945" x="9801225" y="5205413"/>
          <p14:tracePt t="293960" x="9901238" y="5205413"/>
          <p14:tracePt t="293977" x="10039350" y="5205413"/>
          <p14:tracePt t="293991" x="10188575" y="5194300"/>
          <p14:tracePt t="294006" x="10401300" y="5118100"/>
          <p14:tracePt t="294021" x="10477500" y="5068888"/>
          <p14:tracePt t="294039" x="10577513" y="5005388"/>
          <p14:tracePt t="294060" x="10852150" y="4892675"/>
          <p14:tracePt t="294077" x="10939463" y="4856163"/>
          <p14:tracePt t="294093" x="11028363" y="4792663"/>
          <p14:tracePt t="294107" x="11064875" y="4779963"/>
          <p14:tracePt t="294123" x="11064875" y="4768850"/>
          <p14:tracePt t="294142" x="11064875" y="4756150"/>
          <p14:tracePt t="294166" x="11064875" y="4743450"/>
          <p14:tracePt t="294192" x="11052175" y="4718050"/>
          <p14:tracePt t="294206" x="10952163" y="4630738"/>
          <p14:tracePt t="294221" x="10802938" y="4505325"/>
          <p14:tracePt t="294239" x="10652125" y="4341813"/>
          <p14:tracePt t="294254" x="10539413" y="4230688"/>
          <p14:tracePt t="294271" x="10301288" y="4054475"/>
          <p14:tracePt t="294288" x="10152063" y="3992563"/>
          <p14:tracePt t="294305" x="9875838" y="3916363"/>
          <p14:tracePt t="294323" x="9775825" y="3905250"/>
          <p14:tracePt t="294338" x="9675813" y="3905250"/>
          <p14:tracePt t="294360" x="9375775" y="3916363"/>
          <p14:tracePt t="294379" x="9112250" y="3992563"/>
          <p14:tracePt t="294394" x="9037638" y="4029075"/>
          <p14:tracePt t="294410" x="8986838" y="4067175"/>
          <p14:tracePt t="294429" x="8874125" y="4217988"/>
          <p14:tracePt t="294444" x="8799513" y="4354513"/>
          <p14:tracePt t="294460" x="8724900" y="4505325"/>
          <p14:tracePt t="294477" x="8661400" y="4605338"/>
          <p14:tracePt t="294493" x="8561388" y="4792663"/>
          <p14:tracePt t="294510" x="8524875" y="4879975"/>
          <p14:tracePt t="294528" x="8499475" y="5168900"/>
          <p14:tracePt t="294543" x="8499475" y="5294313"/>
          <p14:tracePt t="294558" x="8512175" y="5394325"/>
          <p14:tracePt t="294577" x="8537575" y="5468938"/>
          <p14:tracePt t="294591" x="8624888" y="5594350"/>
          <p14:tracePt t="294606" x="8674100" y="5630863"/>
          <p14:tracePt t="294623" x="8737600" y="5694363"/>
          <p14:tracePt t="294639" x="8799513" y="5743575"/>
          <p14:tracePt t="294656" x="8912225" y="5856288"/>
          <p14:tracePt t="294673" x="9050338" y="5907088"/>
          <p14:tracePt t="294689" x="9301163" y="5981700"/>
          <p14:tracePt t="294706" x="9726613" y="6145213"/>
          <p14:tracePt t="294724" x="10039350" y="6219825"/>
          <p14:tracePt t="294740" x="10401300" y="6294438"/>
          <p14:tracePt t="294756" x="10802938" y="6394450"/>
          <p14:tracePt t="294778" x="11190288" y="6407150"/>
          <p14:tracePt t="294792" x="11303000" y="6407150"/>
          <p14:tracePt t="294808" x="11366500" y="6407150"/>
          <p14:tracePt t="294824" x="11415713" y="6407150"/>
          <p14:tracePt t="294840" x="11441113" y="6381750"/>
          <p14:tracePt t="294857" x="11503025" y="6332538"/>
          <p14:tracePt t="294879" x="11553825" y="6194425"/>
          <p14:tracePt t="294895" x="11591925" y="6069013"/>
          <p14:tracePt t="294913" x="11641138" y="5945188"/>
          <p14:tracePt t="294915" x="11691938" y="5832475"/>
          <p14:tracePt t="294930" x="11753850" y="5743575"/>
          <p14:tracePt t="294947" x="11815763" y="5619750"/>
          <p14:tracePt t="294966" x="11904663" y="5230813"/>
          <p14:tracePt t="294981" x="11904663" y="5068888"/>
          <p14:tracePt t="294997" x="11891963" y="4930775"/>
          <p14:tracePt t="295016" x="11715750" y="4605338"/>
          <p14:tracePt t="295032" x="11615738" y="4418013"/>
          <p14:tracePt t="295049" x="11528425" y="4292600"/>
          <p14:tracePt t="295068" x="11403013" y="4167188"/>
          <p14:tracePt t="295085" x="11341100" y="4129088"/>
          <p14:tracePt t="295103" x="11141075" y="4079875"/>
          <p14:tracePt t="295118" x="11041063" y="4067175"/>
          <p14:tracePt t="295133" x="10964863" y="4054475"/>
          <p14:tracePt t="295148" x="10902950" y="4054475"/>
          <p14:tracePt t="295163" x="10852150" y="4054475"/>
          <p14:tracePt t="295164" x="10802938" y="4054475"/>
          <p14:tracePt t="295178" x="10715625" y="4067175"/>
          <p14:tracePt t="295192" x="10590213" y="4079875"/>
          <p14:tracePt t="295208" x="10426700" y="4105275"/>
          <p14:tracePt t="295230" x="10177463" y="4217988"/>
          <p14:tracePt t="295247" x="10101263" y="4279900"/>
          <p14:tracePt t="295261" x="10039350" y="4367213"/>
          <p14:tracePt t="295277" x="9901238" y="4567238"/>
          <p14:tracePt t="295292" x="9813925" y="4667250"/>
          <p14:tracePt t="295310" x="9688513" y="4743450"/>
          <p14:tracePt t="295326" x="9601200" y="4830763"/>
          <p14:tracePt t="295327" x="9501188" y="4918075"/>
          <p14:tracePt t="295342" x="9450388" y="5056188"/>
          <p14:tracePt t="295359" x="9388475" y="5218113"/>
          <p14:tracePt t="295380" x="9324975" y="5418138"/>
          <p14:tracePt t="295398" x="9312275" y="5481638"/>
          <p14:tracePt t="295413" x="9312275" y="5518150"/>
          <p14:tracePt t="295414" x="9312275" y="5556250"/>
          <p14:tracePt t="295429" x="9312275" y="5568950"/>
          <p14:tracePt t="295444" x="9312275" y="5581650"/>
          <p14:tracePt t="295459" x="9312275" y="5594350"/>
          <p14:tracePt t="295476" x="9312275" y="5607050"/>
          <p14:tracePt t="295493" x="9350375" y="5619750"/>
          <p14:tracePt t="295514" x="9463088" y="5668963"/>
          <p14:tracePt t="295530" x="9588500" y="5707063"/>
          <p14:tracePt t="295544" x="9688513" y="5732463"/>
          <p14:tracePt t="295564" x="9939338" y="5856288"/>
          <p14:tracePt t="295579" x="10226675" y="5945188"/>
          <p14:tracePt t="295599" x="10715625" y="6081713"/>
          <p14:tracePt t="295614" x="10939463" y="6107113"/>
          <p14:tracePt t="295629" x="11290300" y="6157913"/>
          <p14:tracePt t="295646" x="11490325" y="6157913"/>
          <p14:tracePt t="295661" x="11615738" y="6157913"/>
          <p14:tracePt t="295662" x="11703050" y="6145213"/>
          <p14:tracePt t="295677" x="11753850" y="6107113"/>
          <p14:tracePt t="295693" x="11815763" y="6045200"/>
          <p14:tracePt t="295712" x="11891963" y="5932488"/>
          <p14:tracePt t="295733" x="11904663" y="5868988"/>
          <p14:tracePt t="295748" x="11917363" y="5843588"/>
          <p14:tracePt t="295768" x="11917363" y="5807075"/>
          <p14:tracePt t="295783" x="11917363" y="5794375"/>
          <p14:tracePt t="295802" x="11841163" y="5643563"/>
          <p14:tracePt t="295818" x="11804650" y="5481638"/>
          <p14:tracePt t="295833" x="11753850" y="5218113"/>
          <p14:tracePt t="295851" x="11579225" y="4843463"/>
          <p14:tracePt t="295867" x="11466513" y="4692650"/>
          <p14:tracePt t="295882" x="11303000" y="4530725"/>
          <p14:tracePt t="295896" x="11190288" y="4430713"/>
          <p14:tracePt t="295918" x="11052175" y="4254500"/>
          <p14:tracePt t="295936" x="11002963" y="4205288"/>
          <p14:tracePt t="295936" x="10977563" y="4192588"/>
          <p14:tracePt t="295952" x="10939463" y="4167188"/>
          <p14:tracePt t="295968" x="10902950" y="4167188"/>
          <p14:tracePt t="295984" x="10839450" y="4167188"/>
          <p14:tracePt t="295999" x="10739438" y="4167188"/>
          <p14:tracePt t="296000" x="10614025" y="4167188"/>
          <p14:tracePt t="296014" x="10490200" y="4167188"/>
          <p14:tracePt t="296029" x="10401300" y="4179888"/>
          <p14:tracePt t="296047" x="10313988" y="4192588"/>
          <p14:tracePt t="296069" x="10164763" y="4241800"/>
          <p14:tracePt t="296086" x="9888538" y="4367213"/>
          <p14:tracePt t="296102" x="9763125" y="4430713"/>
          <p14:tracePt t="296119" x="9663113" y="4505325"/>
          <p14:tracePt t="296134" x="9601200" y="4567238"/>
          <p14:tracePt t="296150" x="9513888" y="4679950"/>
          <p14:tracePt t="296165" x="9488488" y="4705350"/>
          <p14:tracePt t="296183" x="9475788" y="4743450"/>
          <p14:tracePt t="296198" x="9450388" y="4805363"/>
          <p14:tracePt t="296213" x="9450388" y="4843463"/>
          <p14:tracePt t="296229" x="9450388" y="4905375"/>
          <p14:tracePt t="296246" x="9450388" y="4956175"/>
          <p14:tracePt t="296268" x="9450388" y="5081588"/>
          <p14:tracePt t="296281" x="9450388" y="5118100"/>
          <p14:tracePt t="296295" x="9475788" y="5156200"/>
          <p14:tracePt t="296314" x="9513888" y="5230813"/>
          <p14:tracePt t="296332" x="9537700" y="5256213"/>
          <p14:tracePt t="296353" x="9675813" y="5330825"/>
          <p14:tracePt t="296370" x="9813925" y="5368925"/>
          <p14:tracePt t="296389" x="10052050" y="5494338"/>
          <p14:tracePt t="296404" x="10164763" y="5543550"/>
          <p14:tracePt t="296420" x="10264775" y="5594350"/>
          <p14:tracePt t="296435" x="10715625" y="5681663"/>
          <p14:tracePt t="296450" x="10864850" y="5707063"/>
          <p14:tracePt t="296468" x="10977563" y="5719763"/>
          <p14:tracePt t="296482" x="11052175" y="5719763"/>
          <p14:tracePt t="296497" x="11164888" y="5707063"/>
          <p14:tracePt t="296514" x="11353800" y="5594350"/>
          <p14:tracePt t="296530" x="11441113" y="5530850"/>
          <p14:tracePt t="296546" x="11479213" y="5494338"/>
          <p14:tracePt t="296563" x="11528425" y="5430838"/>
          <p14:tracePt t="296581" x="11541125" y="5418138"/>
          <p14:tracePt t="296597" x="11541125" y="5407025"/>
          <p14:tracePt t="296614" x="11541125" y="5394325"/>
          <p14:tracePt t="296632" x="11528425" y="5381625"/>
          <p14:tracePt t="296647" x="11503025" y="5343525"/>
          <p14:tracePt t="296664" x="11428413" y="5243513"/>
          <p14:tracePt t="296686" x="11403013" y="5181600"/>
          <p14:tracePt t="296703" x="11390313" y="5168900"/>
          <p14:tracePt t="296735" x="11377613" y="5168900"/>
          <p14:tracePt t="296898" x="11366500" y="5168900"/>
          <p14:tracePt t="297932" x="11052175" y="5092700"/>
          <p14:tracePt t="297956" x="10526713" y="4981575"/>
          <p14:tracePt t="297971" x="9975850" y="4968875"/>
          <p14:tracePt t="297990" x="9525000" y="4943475"/>
          <p14:tracePt t="298004" x="8850313" y="4892675"/>
          <p14:tracePt t="298005" x="8261350" y="4868863"/>
          <p14:tracePt t="298020" x="7572375" y="4818063"/>
          <p14:tracePt t="298036" x="7085013" y="4779963"/>
          <p14:tracePt t="298053" x="6659563" y="4718050"/>
          <p14:tracePt t="298070" x="5857875" y="4630738"/>
          <p14:tracePt t="298087" x="5619750" y="4579938"/>
          <p14:tracePt t="298103" x="5294313" y="4543425"/>
          <p14:tracePt t="298120" x="4768850" y="4505325"/>
          <p14:tracePt t="298138" x="4606925" y="4505325"/>
          <p14:tracePt t="298153" x="4406900" y="4505325"/>
          <p14:tracePt t="298170" x="4005263" y="4505325"/>
          <p14:tracePt t="298189" x="3892550" y="4505325"/>
          <p14:tracePt t="298209" x="3654425" y="4554538"/>
          <p14:tracePt t="298227" x="3467100" y="4579938"/>
          <p14:tracePt t="298245" x="3241675" y="4605338"/>
          <p14:tracePt t="298260" x="3205163" y="4605338"/>
          <p14:tracePt t="298277" x="3179763" y="4618038"/>
          <p14:tracePt t="298555" x="3167063" y="4618038"/>
          <p14:tracePt t="298585" x="2992438" y="4618038"/>
          <p14:tracePt t="298617" x="2465388" y="4643438"/>
          <p14:tracePt t="298635" x="2239963" y="4656138"/>
          <p14:tracePt t="298651" x="2090738" y="4667250"/>
          <p14:tracePt t="298666" x="1890713" y="4667250"/>
          <p14:tracePt t="298680" x="1790700" y="4667250"/>
          <p14:tracePt t="298695" x="1689100" y="4667250"/>
          <p14:tracePt t="298710" x="1639888" y="4667250"/>
          <p14:tracePt t="298723" x="1614488" y="4667250"/>
          <p14:tracePt t="298739" x="1601788" y="4667250"/>
          <p14:tracePt t="298766" x="1589088" y="4667250"/>
          <p14:tracePt t="298828" x="1589088" y="4656138"/>
          <p14:tracePt t="298855" x="1627188" y="4643438"/>
          <p14:tracePt t="298884" x="1665288" y="4643438"/>
          <p14:tracePt t="298902" x="1714500" y="4618038"/>
          <p14:tracePt t="298921" x="1727200" y="4605338"/>
          <p14:tracePt t="298937" x="1752600" y="4592638"/>
          <p14:tracePt t="298958" x="1839913" y="4554538"/>
          <p14:tracePt t="298979" x="2014538" y="4492625"/>
          <p14:tracePt t="298995" x="2090738" y="4454525"/>
          <p14:tracePt t="299013" x="2127250" y="4418013"/>
          <p14:tracePt t="299014" x="2165350" y="4392613"/>
          <p14:tracePt t="299030" x="2178050" y="4354513"/>
          <p14:tracePt t="299046" x="2203450" y="4330700"/>
          <p14:tracePt t="299061" x="2216150" y="4318000"/>
          <p14:tracePt t="299080" x="2239963" y="4279900"/>
          <p14:tracePt t="299097" x="2239963" y="4267200"/>
          <p14:tracePt t="299202" x="2239963" y="4254500"/>
          <p14:tracePt t="300212" x="2252663" y="4254500"/>
          <p14:tracePt t="300242" x="2303463" y="4254500"/>
          <p14:tracePt t="300275" x="2378075" y="4254500"/>
          <p14:tracePt t="300300" x="2465388" y="4254500"/>
          <p14:tracePt t="300316" x="2503488" y="4254500"/>
          <p14:tracePt t="300332" x="2528888" y="4254500"/>
          <p14:tracePt t="300348" x="2578100" y="4254500"/>
          <p14:tracePt t="300362" x="2603500" y="4254500"/>
          <p14:tracePt t="300385" x="2616200" y="4254500"/>
          <p14:tracePt t="300386" x="2628900" y="4254500"/>
          <p14:tracePt t="300401" x="2641600" y="4254500"/>
          <p14:tracePt t="300417" x="2654300" y="4254500"/>
          <p14:tracePt t="300435" x="2716213" y="4254500"/>
          <p14:tracePt t="300454" x="2767013" y="4254500"/>
          <p14:tracePt t="300469" x="2841625" y="4254500"/>
          <p14:tracePt t="300485" x="2903538" y="4254500"/>
          <p14:tracePt t="300499" x="2928938" y="4254500"/>
          <p14:tracePt t="300513" x="2941638" y="4241800"/>
          <p14:tracePt t="300530" x="2954338" y="4241800"/>
          <p14:tracePt t="300660" x="2954338" y="4230688"/>
          <p14:tracePt t="300687" x="2979738" y="4230688"/>
          <p14:tracePt t="300711" x="3067050" y="4205288"/>
          <p14:tracePt t="300728" x="3154363" y="4205288"/>
          <p14:tracePt t="300746" x="3241675" y="4192588"/>
          <p14:tracePt t="300766" x="3492500" y="4179888"/>
          <p14:tracePt t="300783" x="3717925" y="4179888"/>
          <p14:tracePt t="300798" x="3892550" y="4179888"/>
          <p14:tracePt t="300799" x="4068763" y="4179888"/>
          <p14:tracePt t="300815" x="4243388" y="4179888"/>
          <p14:tracePt t="300837" x="4630738" y="4241800"/>
          <p14:tracePt t="300852" x="4768850" y="4267200"/>
          <p14:tracePt t="300869" x="4856163" y="4305300"/>
          <p14:tracePt t="300886" x="5081588" y="4379913"/>
          <p14:tracePt t="300903" x="5219700" y="4443413"/>
          <p14:tracePt t="300921" x="5432425" y="4630738"/>
          <p14:tracePt t="300937" x="5495925" y="4730750"/>
          <p14:tracePt t="300954" x="5557838" y="4792663"/>
          <p14:tracePt t="300970" x="5583238" y="4830763"/>
          <p14:tracePt t="300987" x="5645150" y="4892675"/>
          <p14:tracePt t="301002" x="5657850" y="4905375"/>
          <p14:tracePt t="301017" x="5683250" y="4918075"/>
          <p14:tracePt t="301037" x="5695950" y="4943475"/>
          <p14:tracePt t="301222" x="5708650" y="4943475"/>
          <p14:tracePt t="301252" x="5719763" y="4930775"/>
          <p14:tracePt t="301266" x="5757863" y="4930775"/>
          <p14:tracePt t="301282" x="5821363" y="4918075"/>
          <p14:tracePt t="301301" x="5945188" y="4879975"/>
          <p14:tracePt t="301317" x="5995988" y="4868863"/>
          <p14:tracePt t="301335" x="6208713" y="4843463"/>
          <p14:tracePt t="301357" x="6408738" y="4818063"/>
          <p14:tracePt t="301373" x="6472238" y="4818063"/>
          <p14:tracePt t="301388" x="6508750" y="4818063"/>
          <p14:tracePt t="301402" x="6546850" y="4818063"/>
          <p14:tracePt t="301416" x="6572250" y="4805363"/>
          <p14:tracePt t="301434" x="6584950" y="4805363"/>
          <p14:tracePt t="301720" x="6584950" y="4792663"/>
          <p14:tracePt t="301748" x="6634163" y="4743450"/>
          <p14:tracePt t="301766" x="6746875" y="4718050"/>
          <p14:tracePt t="301788" x="6997700" y="4643438"/>
          <p14:tracePt t="301802" x="7134225" y="4605338"/>
          <p14:tracePt t="301818" x="7372350" y="4567238"/>
          <p14:tracePt t="301819" x="7548563" y="4530725"/>
          <p14:tracePt t="301835" x="7673975" y="4505325"/>
          <p14:tracePt t="301853" x="7785100" y="4467225"/>
          <p14:tracePt t="301869" x="7886700" y="4430713"/>
          <p14:tracePt t="301869" x="8023225" y="4379913"/>
          <p14:tracePt t="301885" x="8199438" y="4330700"/>
          <p14:tracePt t="301901" x="8335963" y="4254500"/>
          <p14:tracePt t="301919" x="8424863" y="4192588"/>
          <p14:tracePt t="301919" x="8486775" y="4141788"/>
          <p14:tracePt t="301940" x="8524875" y="4105275"/>
          <p14:tracePt t="301956" x="8561388" y="4054475"/>
          <p14:tracePt t="301971" x="8574088" y="4041775"/>
          <p14:tracePt t="301993" x="8574088" y="4029075"/>
          <p14:tracePt t="302030" x="8574088" y="4017963"/>
          <p14:tracePt t="302067" x="8586788" y="4005263"/>
          <p14:tracePt t="302081" x="8599488" y="3992563"/>
          <p14:tracePt t="302096" x="8637588" y="3979863"/>
          <p14:tracePt t="302115" x="8712200" y="3954463"/>
          <p14:tracePt t="302130" x="8886825" y="3905250"/>
          <p14:tracePt t="302145" x="8950325" y="3892550"/>
          <p14:tracePt t="302159" x="9012238" y="3892550"/>
          <p14:tracePt t="302174" x="9075738" y="3879850"/>
          <p14:tracePt t="302193" x="9301163" y="3879850"/>
          <p14:tracePt t="302208" x="9401175" y="3879850"/>
          <p14:tracePt t="302223" x="9475788" y="3879850"/>
          <p14:tracePt t="302239" x="9513888" y="3879850"/>
          <p14:tracePt t="302254" x="9550400" y="3879850"/>
          <p14:tracePt t="302255" x="9575800" y="3879850"/>
          <p14:tracePt t="302279" x="9588500" y="3879850"/>
          <p14:tracePt t="302297" x="9601200" y="3879850"/>
          <p14:tracePt t="302311" x="9626600" y="3879850"/>
          <p14:tracePt t="302328" x="9650413" y="3879850"/>
          <p14:tracePt t="302345" x="9663113" y="3867150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03CB28B-2312-EAD7-8B8B-10635554AF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0882" y="709449"/>
            <a:ext cx="10547131" cy="636926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6938794-90AB-094F-A1D1-8E34FCC507A6}"/>
              </a:ext>
            </a:extLst>
          </p:cNvPr>
          <p:cNvSpPr txBox="1"/>
          <p:nvPr/>
        </p:nvSpPr>
        <p:spPr>
          <a:xfrm>
            <a:off x="149579" y="6312101"/>
            <a:ext cx="31393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290580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22010">
        <p:circle/>
      </p:transition>
    </mc:Choice>
    <mc:Fallback xmlns="">
      <p:transition spd="slow" advTm="122010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977" x="9626600" y="3841750"/>
          <p14:tracePt t="3990" x="9413875" y="3816350"/>
          <p14:tracePt t="4003" x="9088438" y="3779838"/>
          <p14:tracePt t="4018" x="8461375" y="3703638"/>
          <p14:tracePt t="4032" x="7835900" y="3629025"/>
          <p14:tracePt t="4049" x="7046913" y="3554413"/>
          <p14:tracePt t="4066" x="6383338" y="3454400"/>
          <p14:tracePt t="4083" x="4794250" y="3178175"/>
          <p14:tracePt t="4099" x="3917950" y="3016250"/>
          <p14:tracePt t="4116" x="3292475" y="2903538"/>
          <p14:tracePt t="4133" x="2190750" y="2716213"/>
          <p14:tracePt t="4150" x="1965325" y="2665413"/>
          <p14:tracePt t="4166" x="1652588" y="2565400"/>
          <p14:tracePt t="4183" x="1552575" y="2516188"/>
          <p14:tracePt t="4200" x="1514475" y="2478088"/>
          <p14:tracePt t="4216" x="1489075" y="2465388"/>
          <p14:tracePt t="4233" x="1489075" y="2439988"/>
          <p14:tracePt t="4250" x="1489075" y="2427288"/>
          <p14:tracePt t="4289" x="1489075" y="2414588"/>
          <p14:tracePt t="4302" x="1489075" y="2378075"/>
          <p14:tracePt t="4314" x="1489075" y="2290763"/>
          <p14:tracePt t="4326" x="1465263" y="2201863"/>
          <p14:tracePt t="4340" x="1414463" y="2114550"/>
          <p14:tracePt t="4353" x="1352550" y="2052638"/>
          <p14:tracePt t="4366" x="1301750" y="1978025"/>
          <p14:tracePt t="4382" x="1263650" y="1914525"/>
          <p14:tracePt t="4399" x="1239838" y="1852613"/>
          <p14:tracePt t="4416" x="1227138" y="1776413"/>
          <p14:tracePt t="4433" x="1227138" y="1752600"/>
          <p14:tracePt t="4451" x="1227138" y="1739900"/>
          <p14:tracePt t="4538" x="1227138" y="1727200"/>
          <p14:tracePt t="4663" x="1227138" y="1714500"/>
          <p14:tracePt t="4962" x="1252538" y="1701800"/>
          <p14:tracePt t="4977" x="1263650" y="1689100"/>
          <p14:tracePt t="4988" x="1301750" y="1689100"/>
          <p14:tracePt t="5000" x="1314450" y="1663700"/>
          <p14:tracePt t="5013" x="1327150" y="1639888"/>
          <p14:tracePt t="5026" x="1352550" y="1614488"/>
          <p14:tracePt t="5039" x="1363663" y="1576388"/>
          <p14:tracePt t="5053" x="1376363" y="1552575"/>
          <p14:tracePt t="5070" x="1389063" y="1527175"/>
          <p14:tracePt t="5087" x="1401763" y="1514475"/>
          <p14:tracePt t="5103" x="1401763" y="1489075"/>
          <p14:tracePt t="5120" x="1401763" y="1476375"/>
          <p14:tracePt t="8396" x="1414463" y="1476375"/>
          <p14:tracePt t="8408" x="1427163" y="1476375"/>
          <p14:tracePt t="8421" x="1539875" y="1501775"/>
          <p14:tracePt t="8436" x="1665288" y="1563688"/>
          <p14:tracePt t="8450" x="1765300" y="1614488"/>
          <p14:tracePt t="8467" x="1890713" y="1663700"/>
          <p14:tracePt t="8483" x="2039938" y="1701800"/>
          <p14:tracePt t="8500" x="2328863" y="1827213"/>
          <p14:tracePt t="8517" x="2403475" y="1876425"/>
          <p14:tracePt t="8534" x="2478088" y="1939925"/>
          <p14:tracePt t="8550" x="2565400" y="2065338"/>
          <p14:tracePt t="8567" x="2628900" y="2114550"/>
          <p14:tracePt t="8584" x="2690813" y="2152650"/>
          <p14:tracePt t="8600" x="2841625" y="2190750"/>
          <p14:tracePt t="8617" x="2928938" y="2201863"/>
          <p14:tracePt t="8634" x="2979738" y="2201863"/>
          <p14:tracePt t="8651" x="3028950" y="2201863"/>
          <p14:tracePt t="8670" x="3041650" y="2201863"/>
          <p14:tracePt t="8982" x="3054350" y="2201863"/>
          <p14:tracePt t="9007" x="3067050" y="2201863"/>
          <p14:tracePt t="9020" x="3079750" y="2201863"/>
          <p14:tracePt t="9045" x="3103563" y="2201863"/>
          <p14:tracePt t="9058" x="3116263" y="2201863"/>
          <p14:tracePt t="9070" x="3141663" y="2201863"/>
          <p14:tracePt t="9082" x="3167063" y="2214563"/>
          <p14:tracePt t="9094" x="3192463" y="2214563"/>
          <p14:tracePt t="9106" x="3216275" y="2227263"/>
          <p14:tracePt t="9121" x="3228975" y="2227263"/>
          <p14:tracePt t="9135" x="3241675" y="2227263"/>
          <p14:tracePt t="9356" x="3254375" y="2227263"/>
          <p14:tracePt t="9393" x="3267075" y="2227263"/>
          <p14:tracePt t="9406" x="3279775" y="2227263"/>
          <p14:tracePt t="9430" x="3292475" y="2227263"/>
          <p14:tracePt t="9455" x="3305175" y="2227263"/>
          <p14:tracePt t="9493" x="3317875" y="2227263"/>
          <p14:tracePt t="10553" x="3317875" y="2239963"/>
          <p14:tracePt t="11512" x="3341688" y="2239963"/>
          <p14:tracePt t="11525" x="3392488" y="2239963"/>
          <p14:tracePt t="11537" x="3429000" y="2239963"/>
          <p14:tracePt t="11550" x="3467100" y="2239963"/>
          <p14:tracePt t="11565" x="3492500" y="2239963"/>
          <p14:tracePt t="11579" x="3517900" y="2239963"/>
          <p14:tracePt t="11596" x="3541713" y="2239963"/>
          <p14:tracePt t="11612" x="3579813" y="2239963"/>
          <p14:tracePt t="11629" x="3679825" y="2239963"/>
          <p14:tracePt t="11645" x="3743325" y="2239963"/>
          <p14:tracePt t="11663" x="3805238" y="2239963"/>
          <p14:tracePt t="11679" x="3867150" y="2252663"/>
          <p14:tracePt t="11696" x="3879850" y="2252663"/>
          <p14:tracePt t="11712" x="3892550" y="2252663"/>
          <p14:tracePt t="11729" x="3917950" y="2252663"/>
          <p14:tracePt t="11746" x="3930650" y="2252663"/>
          <p14:tracePt t="12135" x="3956050" y="2252663"/>
          <p14:tracePt t="12151" x="4030663" y="2265363"/>
          <p14:tracePt t="12160" x="4130675" y="2290763"/>
          <p14:tracePt t="12173" x="4268788" y="2339975"/>
          <p14:tracePt t="12185" x="4368800" y="2365375"/>
          <p14:tracePt t="12202" x="4456113" y="2390775"/>
          <p14:tracePt t="12215" x="4530725" y="2414588"/>
          <p14:tracePt t="12231" x="4606925" y="2439988"/>
          <p14:tracePt t="12248" x="4694238" y="2452688"/>
          <p14:tracePt t="12264" x="4856163" y="2465388"/>
          <p14:tracePt t="12281" x="4906963" y="2465388"/>
          <p14:tracePt t="12298" x="4945063" y="2465388"/>
          <p14:tracePt t="12315" x="4981575" y="2465388"/>
          <p14:tracePt t="12332" x="4994275" y="2465388"/>
          <p14:tracePt t="13768" x="4981575" y="2465388"/>
          <p14:tracePt t="13780" x="4968875" y="2465388"/>
          <p14:tracePt t="13794" x="4945063" y="2465388"/>
          <p14:tracePt t="13809" x="4932363" y="2465388"/>
          <p14:tracePt t="13821" x="4894263" y="2465388"/>
          <p14:tracePt t="13838" x="4856163" y="2452688"/>
          <p14:tracePt t="13854" x="4794250" y="2427288"/>
          <p14:tracePt t="13871" x="4606925" y="2365375"/>
          <p14:tracePt t="13887" x="4543425" y="2339975"/>
          <p14:tracePt t="13903" x="4481513" y="2303463"/>
          <p14:tracePt t="13920" x="4430713" y="2278063"/>
          <p14:tracePt t="13937" x="4406900" y="2265363"/>
          <p14:tracePt t="14229" x="4406900" y="2252663"/>
          <p14:tracePt t="14255" x="4456113" y="2239963"/>
          <p14:tracePt t="14266" x="4556125" y="2239963"/>
          <p14:tracePt t="14279" x="4643438" y="2227263"/>
          <p14:tracePt t="14292" x="4743450" y="2214563"/>
          <p14:tracePt t="14306" x="4843463" y="2214563"/>
          <p14:tracePt t="14323" x="5057775" y="2201863"/>
          <p14:tracePt t="14340" x="5232400" y="2201863"/>
          <p14:tracePt t="14356" x="5483225" y="2201863"/>
          <p14:tracePt t="14373" x="5645150" y="2201863"/>
          <p14:tracePt t="14390" x="5845175" y="2201863"/>
          <p14:tracePt t="14407" x="6121400" y="2201863"/>
          <p14:tracePt t="14423" x="6234113" y="2201863"/>
          <p14:tracePt t="14440" x="6383338" y="2201863"/>
          <p14:tracePt t="14457" x="6721475" y="2214563"/>
          <p14:tracePt t="14474" x="6808788" y="2239963"/>
          <p14:tracePt t="14491" x="6859588" y="2265363"/>
          <p14:tracePt t="14507" x="6884988" y="2265363"/>
          <p14:tracePt t="14528" x="6897688" y="2265363"/>
          <p14:tracePt t="14628" x="6884988" y="2265363"/>
          <p14:tracePt t="14678" x="6884988" y="2278063"/>
          <p14:tracePt t="14693" x="6872288" y="2278063"/>
          <p14:tracePt t="47828" x="6846888" y="2290763"/>
          <p14:tracePt t="47840" x="6808788" y="2314575"/>
          <p14:tracePt t="47852" x="6684963" y="2339975"/>
          <p14:tracePt t="47864" x="6546850" y="2378075"/>
          <p14:tracePt t="47877" x="6459538" y="2403475"/>
          <p14:tracePt t="47891" x="6359525" y="2427288"/>
          <p14:tracePt t="47905" x="6246813" y="2452688"/>
          <p14:tracePt t="47922" x="6134100" y="2465388"/>
          <p14:tracePt t="47940" x="5995988" y="2478088"/>
          <p14:tracePt t="47956" x="5883275" y="2478088"/>
          <p14:tracePt t="47972" x="5845175" y="2478088"/>
          <p14:tracePt t="48126" x="5832475" y="2478088"/>
          <p14:tracePt t="48151" x="5821363" y="2478088"/>
          <p14:tracePt t="48177" x="5808663" y="2478088"/>
          <p14:tracePt t="48192" x="5808663" y="2465388"/>
          <p14:tracePt t="48201" x="5795963" y="2465388"/>
          <p14:tracePt t="48288" x="5783263" y="2465388"/>
          <p14:tracePt t="48314" x="5770563" y="2465388"/>
          <p14:tracePt t="48350" x="5757863" y="2465388"/>
          <p14:tracePt t="48364" x="5745163" y="2465388"/>
          <p14:tracePt t="48387" x="5732463" y="2465388"/>
          <p14:tracePt t="48401" x="5708650" y="2452688"/>
          <p14:tracePt t="48414" x="5695950" y="2452688"/>
          <p14:tracePt t="48427" x="5683250" y="2452688"/>
          <p14:tracePt t="48441" x="5657850" y="2439988"/>
          <p14:tracePt t="48463" x="5645150" y="2439988"/>
          <p14:tracePt t="48486" x="5632450" y="2439988"/>
          <p14:tracePt t="48500" x="5632450" y="2427288"/>
          <p14:tracePt t="48537" x="5632450" y="2414588"/>
          <p14:tracePt t="48612" x="5632450" y="2403475"/>
          <p14:tracePt t="49696" x="5632450" y="2414588"/>
          <p14:tracePt t="50095" x="5607050" y="2414588"/>
          <p14:tracePt t="50108" x="5545138" y="2427288"/>
          <p14:tracePt t="50121" x="5383213" y="2439988"/>
          <p14:tracePt t="50134" x="5207000" y="2452688"/>
          <p14:tracePt t="50147" x="5057775" y="2452688"/>
          <p14:tracePt t="50164" x="4781550" y="2452688"/>
          <p14:tracePt t="50181" x="4494213" y="2427288"/>
          <p14:tracePt t="50198" x="4205288" y="2352675"/>
          <p14:tracePt t="50214" x="4105275" y="2303463"/>
          <p14:tracePt t="50230" x="4017963" y="2278063"/>
          <p14:tracePt t="50246" x="3843338" y="2227263"/>
          <p14:tracePt t="50263" x="3779838" y="2227263"/>
          <p14:tracePt t="50280" x="3756025" y="2227263"/>
          <p14:tracePt t="50297" x="3692525" y="2227263"/>
          <p14:tracePt t="50313" x="3679825" y="2227263"/>
          <p14:tracePt t="50330" x="3654425" y="2227263"/>
          <p14:tracePt t="50347" x="3617913" y="2214563"/>
          <p14:tracePt t="50364" x="3605213" y="2201863"/>
          <p14:tracePt t="50380" x="3567113" y="2190750"/>
          <p14:tracePt t="50397" x="3505200" y="2178050"/>
          <p14:tracePt t="50414" x="3467100" y="2165350"/>
          <p14:tracePt t="50431" x="3417888" y="2165350"/>
          <p14:tracePt t="50447" x="3292475" y="2152650"/>
          <p14:tracePt t="50464" x="3254375" y="2152650"/>
          <p14:tracePt t="50481" x="3216275" y="2152650"/>
          <p14:tracePt t="50497" x="3179763" y="2152650"/>
          <p14:tracePt t="50514" x="3154363" y="2152650"/>
          <p14:tracePt t="50531" x="3128963" y="2152650"/>
          <p14:tracePt t="50548" x="3079750" y="2152650"/>
          <p14:tracePt t="50564" x="3067050" y="2152650"/>
          <p14:tracePt t="50581" x="3041650" y="2152650"/>
          <p14:tracePt t="50598" x="3003550" y="2165350"/>
          <p14:tracePt t="50615" x="2992438" y="2165350"/>
          <p14:tracePt t="50631" x="2967038" y="2165350"/>
          <p14:tracePt t="50768" x="2979738" y="2165350"/>
          <p14:tracePt t="50782" x="2992438" y="2165350"/>
          <p14:tracePt t="50807" x="3003550" y="2165350"/>
          <p14:tracePt t="50843" x="3016250" y="2165350"/>
          <p14:tracePt t="50931" x="3028950" y="2165350"/>
          <p14:tracePt t="50942" x="3041650" y="2165350"/>
          <p14:tracePt t="50968" x="3054350" y="2165350"/>
          <p14:tracePt t="50981" x="3079750" y="2165350"/>
          <p14:tracePt t="50993" x="3116263" y="2165350"/>
          <p14:tracePt t="51005" x="3179763" y="2165350"/>
          <p14:tracePt t="51020" x="3267075" y="2165350"/>
          <p14:tracePt t="51034" x="3328988" y="2165350"/>
          <p14:tracePt t="51051" x="3379788" y="2165350"/>
          <p14:tracePt t="51068" x="3467100" y="2165350"/>
          <p14:tracePt t="51085" x="3692525" y="2165350"/>
          <p14:tracePt t="51101" x="3817938" y="2165350"/>
          <p14:tracePt t="51118" x="3892550" y="2178050"/>
          <p14:tracePt t="51135" x="4005263" y="2190750"/>
          <p14:tracePt t="51151" x="4081463" y="2190750"/>
          <p14:tracePt t="51168" x="4181475" y="2201863"/>
          <p14:tracePt t="51185" x="4330700" y="2227263"/>
          <p14:tracePt t="51202" x="4394200" y="2239963"/>
          <p14:tracePt t="51217" x="4443413" y="2239963"/>
          <p14:tracePt t="51234" x="4494213" y="2239963"/>
          <p14:tracePt t="51251" x="4518025" y="2239963"/>
          <p14:tracePt t="51267" x="4568825" y="2239963"/>
          <p14:tracePt t="51284" x="4643438" y="2239963"/>
          <p14:tracePt t="51301" x="4668838" y="2239963"/>
          <p14:tracePt t="51317" x="4694238" y="2239963"/>
          <p14:tracePt t="51915" x="4681538" y="2239963"/>
          <p14:tracePt t="51928" x="4656138" y="2239963"/>
          <p14:tracePt t="51940" x="4619625" y="2239963"/>
          <p14:tracePt t="51953" x="4543425" y="2239963"/>
          <p14:tracePt t="51964" x="4456113" y="2239963"/>
          <p14:tracePt t="51979" x="4394200" y="2239963"/>
          <p14:tracePt t="51990" x="4356100" y="2239963"/>
          <p14:tracePt t="52005" x="4330700" y="2239963"/>
          <p14:tracePt t="52022" x="4318000" y="2239963"/>
          <p14:tracePt t="52177" x="4343400" y="2239963"/>
          <p14:tracePt t="52191" x="4394200" y="2239963"/>
          <p14:tracePt t="52202" x="4443413" y="2239963"/>
          <p14:tracePt t="52214" x="4518025" y="2239963"/>
          <p14:tracePt t="52226" x="4556125" y="2252663"/>
          <p14:tracePt t="52242" x="4594225" y="2252663"/>
          <p14:tracePt t="52256" x="4619625" y="2252663"/>
          <p14:tracePt t="52273" x="4630738" y="2252663"/>
          <p14:tracePt t="52289" x="4643438" y="2252663"/>
          <p14:tracePt t="52306" x="4656138" y="2252663"/>
          <p14:tracePt t="52663" x="4668838" y="2252663"/>
          <p14:tracePt t="52676" x="4694238" y="2252663"/>
          <p14:tracePt t="52688" x="4756150" y="2252663"/>
          <p14:tracePt t="52700" x="4856163" y="2252663"/>
          <p14:tracePt t="52713" x="4945063" y="2252663"/>
          <p14:tracePt t="52727" x="5081588" y="2252663"/>
          <p14:tracePt t="52741" x="5281613" y="2252663"/>
          <p14:tracePt t="52758" x="5483225" y="2252663"/>
          <p14:tracePt t="52775" x="5657850" y="2252663"/>
          <p14:tracePt t="52791" x="6070600" y="2252663"/>
          <p14:tracePt t="52808" x="6259513" y="2252663"/>
          <p14:tracePt t="52825" x="6396038" y="2252663"/>
          <p14:tracePt t="52841" x="6634163" y="2252663"/>
          <p14:tracePt t="52857" x="6797675" y="2252663"/>
          <p14:tracePt t="52875" x="6946900" y="2252663"/>
          <p14:tracePt t="52892" x="7146925" y="2252663"/>
          <p14:tracePt t="52900" x="7185025" y="2252663"/>
          <p14:tracePt t="52911" x="7223125" y="2252663"/>
          <p14:tracePt t="52925" x="7246938" y="2252663"/>
          <p14:tracePt t="53036" x="7235825" y="2252663"/>
          <p14:tracePt t="53050" x="7185025" y="2252663"/>
          <p14:tracePt t="53061" x="7097713" y="2252663"/>
          <p14:tracePt t="53074" x="7010400" y="2252663"/>
          <p14:tracePt t="53087" x="6946900" y="2252663"/>
          <p14:tracePt t="53100" x="6897688" y="2252663"/>
          <p14:tracePt t="53112" x="6859588" y="2252663"/>
          <p14:tracePt t="53125" x="6821488" y="2252663"/>
          <p14:tracePt t="53143" x="6797675" y="2252663"/>
          <p14:tracePt t="53160" x="6759575" y="2252663"/>
          <p14:tracePt t="53211" x="6772275" y="2252663"/>
          <p14:tracePt t="53224" x="6784975" y="2252663"/>
          <p14:tracePt t="53235" x="6797675" y="2252663"/>
          <p14:tracePt t="53249" x="6821488" y="2252663"/>
          <p14:tracePt t="53263" x="6859588" y="2252663"/>
          <p14:tracePt t="53277" x="6921500" y="2252663"/>
          <p14:tracePt t="53293" x="7034213" y="2252663"/>
          <p14:tracePt t="53310" x="7159625" y="2278063"/>
          <p14:tracePt t="53327" x="7297738" y="2339975"/>
          <p14:tracePt t="53343" x="7335838" y="2352675"/>
          <p14:tracePt t="53360" x="7359650" y="2352675"/>
          <p14:tracePt t="53423" x="7348538" y="2352675"/>
          <p14:tracePt t="53436" x="7310438" y="2352675"/>
          <p14:tracePt t="53448" x="7223125" y="2352675"/>
          <p14:tracePt t="53464" x="7059613" y="2339975"/>
          <p14:tracePt t="53477" x="6934200" y="2327275"/>
          <p14:tracePt t="53494" x="6797675" y="2303463"/>
          <p14:tracePt t="53510" x="6608763" y="2290763"/>
          <p14:tracePt t="53526" x="6296025" y="2265363"/>
          <p14:tracePt t="53543" x="6246813" y="2252663"/>
          <p14:tracePt t="53559" x="6221413" y="2252663"/>
          <p14:tracePt t="53576" x="6221413" y="2239963"/>
          <p14:tracePt t="53593" x="6234113" y="2239963"/>
          <p14:tracePt t="53610" x="6283325" y="2239963"/>
          <p14:tracePt t="53627" x="6370638" y="2227263"/>
          <p14:tracePt t="53643" x="6408738" y="2227263"/>
          <p14:tracePt t="53659" x="6459538" y="2227263"/>
          <p14:tracePt t="53677" x="6483350" y="2227263"/>
          <p14:tracePt t="53694" x="6508750" y="2227263"/>
          <p14:tracePt t="53710" x="6521450" y="2227263"/>
          <p14:tracePt t="53747" x="6534150" y="2227263"/>
          <p14:tracePt t="54956" x="6472238" y="2227263"/>
          <p14:tracePt t="54969" x="6370638" y="2252663"/>
          <p14:tracePt t="54981" x="6270625" y="2265363"/>
          <p14:tracePt t="54993" x="6070600" y="2278063"/>
          <p14:tracePt t="55007" x="5883275" y="2278063"/>
          <p14:tracePt t="55019" x="5757863" y="2278063"/>
          <p14:tracePt t="55032" x="5645150" y="2252663"/>
          <p14:tracePt t="55049" x="5570538" y="2227263"/>
          <p14:tracePt t="55066" x="5483225" y="2178050"/>
          <p14:tracePt t="55082" x="5219700" y="2039938"/>
          <p14:tracePt t="55099" x="5119688" y="2014538"/>
          <p14:tracePt t="55116" x="5032375" y="1989138"/>
          <p14:tracePt t="55132" x="4956175" y="1978025"/>
          <p14:tracePt t="55149" x="4919663" y="1978025"/>
          <p14:tracePt t="55166" x="4881563" y="1978025"/>
          <p14:tracePt t="55183" x="4781550" y="1978025"/>
          <p14:tracePt t="55199" x="4681538" y="1978025"/>
          <p14:tracePt t="55216" x="4581525" y="1978025"/>
          <p14:tracePt t="55233" x="4430713" y="2014538"/>
          <p14:tracePt t="55250" x="4406900" y="2027238"/>
          <p14:tracePt t="55267" x="4368800" y="2052638"/>
          <p14:tracePt t="55283" x="4305300" y="2065338"/>
          <p14:tracePt t="55300" x="4268788" y="2078038"/>
          <p14:tracePt t="55317" x="4243388" y="2078038"/>
          <p14:tracePt t="55333" x="4205288" y="2078038"/>
          <p14:tracePt t="55350" x="4192588" y="2078038"/>
          <p14:tracePt t="55404" x="4192588" y="2089150"/>
          <p14:tracePt t="55579" x="4205288" y="2089150"/>
          <p14:tracePt t="55654" x="4217988" y="2089150"/>
          <p14:tracePt t="55666" x="4230688" y="2078038"/>
          <p14:tracePt t="55679" x="4243388" y="2065338"/>
          <p14:tracePt t="55692" x="4268788" y="2065338"/>
          <p14:tracePt t="55705" x="4318000" y="2052638"/>
          <p14:tracePt t="55718" x="4418013" y="2039938"/>
          <p14:tracePt t="55735" x="4506913" y="2027238"/>
          <p14:tracePt t="55752" x="4581525" y="2027238"/>
          <p14:tracePt t="55768" x="4768850" y="2001838"/>
          <p14:tracePt t="55785" x="4932363" y="1978025"/>
          <p14:tracePt t="55802" x="5081588" y="1965325"/>
          <p14:tracePt t="55819" x="5270500" y="1952625"/>
          <p14:tracePt t="55835" x="5357813" y="1952625"/>
          <p14:tracePt t="55852" x="5470525" y="1939925"/>
          <p14:tracePt t="55869" x="5783263" y="1939925"/>
          <p14:tracePt t="55885" x="5908675" y="1939925"/>
          <p14:tracePt t="55902" x="5983288" y="1939925"/>
          <p14:tracePt t="55919" x="6157913" y="1939925"/>
          <p14:tracePt t="55936" x="6270625" y="1927225"/>
          <p14:tracePt t="55952" x="6396038" y="1927225"/>
          <p14:tracePt t="55969" x="6572250" y="1927225"/>
          <p14:tracePt t="55985" x="6646863" y="1927225"/>
          <p14:tracePt t="56002" x="6784975" y="1927225"/>
          <p14:tracePt t="56019" x="6884988" y="1939925"/>
          <p14:tracePt t="56036" x="6972300" y="1952625"/>
          <p14:tracePt t="56052" x="7021513" y="1965325"/>
          <p14:tracePt t="56070" x="7085013" y="1978025"/>
          <p14:tracePt t="56086" x="7110413" y="1989138"/>
          <p14:tracePt t="56102" x="7123113" y="1989138"/>
          <p14:tracePt t="56120" x="7146925" y="2001838"/>
          <p14:tracePt t="56136" x="7146925" y="2014538"/>
          <p14:tracePt t="56153" x="7146925" y="2027238"/>
          <p14:tracePt t="56191" x="7146925" y="2039938"/>
          <p14:tracePt t="56214" x="7146925" y="2052638"/>
          <p14:tracePt t="56228" x="7146925" y="2065338"/>
          <p14:tracePt t="56240" x="7146925" y="2101850"/>
          <p14:tracePt t="56252" x="7146925" y="2127250"/>
          <p14:tracePt t="56265" x="7134225" y="2165350"/>
          <p14:tracePt t="56277" x="7123113" y="2201863"/>
          <p14:tracePt t="56291" x="7123113" y="2227263"/>
          <p14:tracePt t="56305" x="7110413" y="2239963"/>
          <p14:tracePt t="56322" x="7110413" y="2252663"/>
          <p14:tracePt t="56339" x="7110413" y="2265363"/>
          <p14:tracePt t="56355" x="7110413" y="2278063"/>
          <p14:tracePt t="57548" x="7085013" y="2278063"/>
          <p14:tracePt t="57562" x="6959600" y="2239963"/>
          <p14:tracePt t="57573" x="6797675" y="2201863"/>
          <p14:tracePt t="57586" x="6621463" y="2152650"/>
          <p14:tracePt t="57598" x="6383338" y="2101850"/>
          <p14:tracePt t="57613" x="6021388" y="2065338"/>
          <p14:tracePt t="57627" x="5808663" y="2052638"/>
          <p14:tracePt t="57644" x="5657850" y="2027238"/>
          <p14:tracePt t="57660" x="5519738" y="2001838"/>
          <p14:tracePt t="57678" x="5232400" y="1952625"/>
          <p14:tracePt t="57693" x="5119688" y="1927225"/>
          <p14:tracePt t="57710" x="5032375" y="1914525"/>
          <p14:tracePt t="57713" x="4956175" y="1901825"/>
          <p14:tracePt t="57727" x="4919663" y="1901825"/>
          <p14:tracePt t="57744" x="4881563" y="1901825"/>
          <p14:tracePt t="57760" x="4856163" y="1901825"/>
          <p14:tracePt t="57777" x="4819650" y="1889125"/>
          <p14:tracePt t="57797" x="4794250" y="1889125"/>
          <p14:tracePt t="57813" x="4743450" y="1889125"/>
          <p14:tracePt t="57828" x="4656138" y="1889125"/>
          <p14:tracePt t="57845" x="4568825" y="1901825"/>
          <p14:tracePt t="57861" x="4506913" y="1914525"/>
          <p14:tracePt t="57878" x="4368800" y="1989138"/>
          <p14:tracePt t="57895" x="4294188" y="2027238"/>
          <p14:tracePt t="57911" x="4130675" y="2114550"/>
          <p14:tracePt t="57928" x="4043363" y="2152650"/>
          <p14:tracePt t="57945" x="3979863" y="2190750"/>
          <p14:tracePt t="57962" x="3943350" y="2239963"/>
          <p14:tracePt t="57978" x="3943350" y="2252663"/>
          <p14:tracePt t="57998" x="3943350" y="2265363"/>
          <p14:tracePt t="58012" x="3968750" y="2278063"/>
          <p14:tracePt t="58028" x="4030663" y="2290763"/>
          <p14:tracePt t="58046" x="4105275" y="2314575"/>
          <p14:tracePt t="58062" x="4230688" y="2365375"/>
          <p14:tracePt t="58078" x="4318000" y="2390775"/>
          <p14:tracePt t="58096" x="4456113" y="2427288"/>
          <p14:tracePt t="58112" x="4756150" y="2478088"/>
          <p14:tracePt t="58129" x="4868863" y="2503488"/>
          <p14:tracePt t="58145" x="4919663" y="2503488"/>
          <p14:tracePt t="58162" x="4981575" y="2465388"/>
          <p14:tracePt t="58179" x="5019675" y="2452688"/>
          <p14:tracePt t="58196" x="5045075" y="2427288"/>
          <p14:tracePt t="58212" x="5081588" y="2390775"/>
          <p14:tracePt t="58233" x="5081588" y="2378075"/>
          <p14:tracePt t="58258" x="5081588" y="2365375"/>
          <p14:tracePt t="58271" x="5057775" y="2352675"/>
          <p14:tracePt t="58284" x="5032375" y="2352675"/>
          <p14:tracePt t="58299" x="4994275" y="2352675"/>
          <p14:tracePt t="58313" x="4919663" y="2339975"/>
          <p14:tracePt t="58330" x="4781550" y="2327275"/>
          <p14:tracePt t="58347" x="4668838" y="2327275"/>
          <p14:tracePt t="58350" x="4543425" y="2327275"/>
          <p14:tracePt t="58363" x="4468813" y="2327275"/>
          <p14:tracePt t="58380" x="4381500" y="2327275"/>
          <p14:tracePt t="58397" x="4281488" y="2327275"/>
          <p14:tracePt t="58413" x="4156075" y="2327275"/>
          <p14:tracePt t="58431" x="4143375" y="2327275"/>
          <p14:tracePt t="58449" x="4156075" y="2327275"/>
          <p14:tracePt t="58464" x="4181475" y="2327275"/>
          <p14:tracePt t="58480" x="4205288" y="2327275"/>
          <p14:tracePt t="58497" x="4268788" y="2327275"/>
          <p14:tracePt t="58514" x="4305300" y="2327275"/>
          <p14:tracePt t="58531" x="4343400" y="2327275"/>
          <p14:tracePt t="58546" x="4518025" y="2327275"/>
          <p14:tracePt t="58564" x="4630738" y="2327275"/>
          <p14:tracePt t="58580" x="4743450" y="2327275"/>
          <p14:tracePt t="58597" x="4881563" y="2327275"/>
          <p14:tracePt t="58614" x="4919663" y="2327275"/>
          <p14:tracePt t="58631" x="4945063" y="2339975"/>
          <p14:tracePt t="58707" x="4932363" y="2339975"/>
          <p14:tracePt t="58720" x="4881563" y="2339975"/>
          <p14:tracePt t="58734" x="4743450" y="2339975"/>
          <p14:tracePt t="58744" x="4606925" y="2339975"/>
          <p14:tracePt t="58757" x="4494213" y="2339975"/>
          <p14:tracePt t="58770" x="4330700" y="2339975"/>
          <p14:tracePt t="58784" x="4130675" y="2339975"/>
          <p14:tracePt t="58798" x="3979863" y="2339975"/>
          <p14:tracePt t="58815" x="3879850" y="2327275"/>
          <p14:tracePt t="58832" x="3843338" y="2327275"/>
          <p14:tracePt t="58848" x="3817938" y="2314575"/>
          <p14:tracePt t="58869" x="3830638" y="2314575"/>
          <p14:tracePt t="58887" x="3879850" y="2314575"/>
          <p14:tracePt t="58899" x="3968750" y="2314575"/>
          <p14:tracePt t="58915" x="4056063" y="2303463"/>
          <p14:tracePt t="58932" x="4143375" y="2303463"/>
          <p14:tracePt t="58949" x="4256088" y="2303463"/>
          <p14:tracePt t="58966" x="4305300" y="2303463"/>
          <p14:tracePt t="58983" x="4381500" y="2303463"/>
          <p14:tracePt t="58999" x="4518025" y="2303463"/>
          <p14:tracePt t="59016" x="4556125" y="2303463"/>
          <p14:tracePt t="59033" x="4568825" y="2303463"/>
          <p14:tracePt t="59070" x="4543425" y="2303463"/>
          <p14:tracePt t="59081" x="4494213" y="2303463"/>
          <p14:tracePt t="59093" x="4456113" y="2303463"/>
          <p14:tracePt t="59107" x="4418013" y="2303463"/>
          <p14:tracePt t="59119" x="4381500" y="2303463"/>
          <p14:tracePt t="59135" x="4343400" y="2303463"/>
          <p14:tracePt t="59150" x="4294188" y="2303463"/>
          <p14:tracePt t="59166" x="4205288" y="2303463"/>
          <p14:tracePt t="59183" x="4117975" y="2303463"/>
          <p14:tracePt t="59200" x="4092575" y="2303463"/>
          <p14:tracePt t="59243" x="4117975" y="2314575"/>
          <p14:tracePt t="59256" x="4130675" y="2314575"/>
          <p14:tracePt t="59268" x="4143375" y="2314575"/>
          <p14:tracePt t="59280" x="4156075" y="2314575"/>
          <p14:tracePt t="59306" x="4168775" y="2314575"/>
          <p14:tracePt t="59355" x="4181475" y="2314575"/>
          <p14:tracePt t="59430" x="4192588" y="2314575"/>
          <p14:tracePt t="59803" x="4205288" y="2314575"/>
          <p14:tracePt t="59816" x="4217988" y="2314575"/>
          <p14:tracePt t="59841" x="4230688" y="2314575"/>
          <p14:tracePt t="59854" x="4243388" y="2314575"/>
          <p14:tracePt t="59866" x="4268788" y="2314575"/>
          <p14:tracePt t="59879" x="4318000" y="2314575"/>
          <p14:tracePt t="59891" x="4368800" y="2314575"/>
          <p14:tracePt t="59905" x="4406900" y="2314575"/>
          <p14:tracePt t="59919" x="4443413" y="2314575"/>
          <p14:tracePt t="59936" x="4456113" y="2314575"/>
          <p14:tracePt t="59953" x="4468813" y="2314575"/>
          <p14:tracePt t="59970" x="4481513" y="2314575"/>
          <p14:tracePt t="60016" x="4443413" y="2314575"/>
          <p14:tracePt t="60027" x="4394200" y="2314575"/>
          <p14:tracePt t="60040" x="4330700" y="2314575"/>
          <p14:tracePt t="60056" x="4243388" y="2314575"/>
          <p14:tracePt t="60070" x="4192588" y="2314575"/>
          <p14:tracePt t="60087" x="4105275" y="2314575"/>
          <p14:tracePt t="60104" x="3979863" y="2314575"/>
          <p14:tracePt t="60120" x="3743325" y="2314575"/>
          <p14:tracePt t="60137" x="3692525" y="2314575"/>
          <p14:tracePt t="60153" x="3679825" y="2314575"/>
          <p14:tracePt t="60215" x="3705225" y="2314575"/>
          <p14:tracePt t="60227" x="3756025" y="2314575"/>
          <p14:tracePt t="60240" x="3805238" y="2314575"/>
          <p14:tracePt t="60252" x="3856038" y="2314575"/>
          <p14:tracePt t="60264" x="3905250" y="2314575"/>
          <p14:tracePt t="60278" x="3956050" y="2314575"/>
          <p14:tracePt t="60290" x="3992563" y="2314575"/>
          <p14:tracePt t="60307" x="4056063" y="2314575"/>
          <p14:tracePt t="60321" x="4130675" y="2314575"/>
          <p14:tracePt t="60338" x="4230688" y="2314575"/>
          <p14:tracePt t="60354" x="4368800" y="2314575"/>
          <p14:tracePt t="60371" x="4406900" y="2314575"/>
          <p14:tracePt t="60388" x="4443413" y="2327275"/>
          <p14:tracePt t="60405" x="4494213" y="2339975"/>
          <p14:tracePt t="60420" x="4518025" y="2339975"/>
          <p14:tracePt t="60438" x="4530725" y="2339975"/>
          <p14:tracePt t="60453" x="4543425" y="2339975"/>
          <p14:tracePt t="60925" x="4581525" y="2339975"/>
          <p14:tracePt t="60938" x="4643438" y="2339975"/>
          <p14:tracePt t="60950" x="4768850" y="2339975"/>
          <p14:tracePt t="60962" x="4906963" y="2339975"/>
          <p14:tracePt t="60974" x="5019675" y="2352675"/>
          <p14:tracePt t="60989" x="5157788" y="2352675"/>
          <p14:tracePt t="61005" x="5383213" y="2352675"/>
          <p14:tracePt t="61022" x="5583238" y="2327275"/>
          <p14:tracePt t="61039" x="5832475" y="2265363"/>
          <p14:tracePt t="61056" x="5983288" y="2265363"/>
          <p14:tracePt t="61073" x="6146800" y="2252663"/>
          <p14:tracePt t="61089" x="6396038" y="2252663"/>
          <p14:tracePt t="61106" x="6472238" y="2252663"/>
          <p14:tracePt t="61123" x="6546850" y="2278063"/>
          <p14:tracePt t="61140" x="6646863" y="2303463"/>
          <p14:tracePt t="61158" x="6708775" y="2314575"/>
          <p14:tracePt t="61175" x="6759575" y="2327275"/>
          <p14:tracePt t="61191" x="6834188" y="2327275"/>
          <p14:tracePt t="61208" x="6884988" y="2327275"/>
          <p14:tracePt t="61224" x="6921500" y="2327275"/>
          <p14:tracePt t="61241" x="6997700" y="2327275"/>
          <p14:tracePt t="61258" x="7034213" y="2327275"/>
          <p14:tracePt t="61274" x="7072313" y="2339975"/>
          <p14:tracePt t="61291" x="7159625" y="2339975"/>
          <p14:tracePt t="61308" x="7235825" y="2352675"/>
          <p14:tracePt t="61325" x="7297738" y="2352675"/>
          <p14:tracePt t="61326" x="7348538" y="2352675"/>
          <p14:tracePt t="61341" x="7372350" y="2352675"/>
          <p14:tracePt t="61399" x="7348538" y="2352675"/>
          <p14:tracePt t="61411" x="7310438" y="2352675"/>
          <p14:tracePt t="61424" x="7272338" y="2352675"/>
          <p14:tracePt t="61436" x="7235825" y="2352675"/>
          <p14:tracePt t="61449" x="7197725" y="2352675"/>
          <p14:tracePt t="61462" x="7146925" y="2352675"/>
          <p14:tracePt t="61475" x="7059613" y="2352675"/>
          <p14:tracePt t="61492" x="6946900" y="2365375"/>
          <p14:tracePt t="61509" x="6859588" y="2365375"/>
          <p14:tracePt t="61526" x="6808788" y="2365375"/>
          <p14:tracePt t="61542" x="6797675" y="2365375"/>
          <p14:tracePt t="61586" x="6808788" y="2365375"/>
          <p14:tracePt t="61599" x="6846888" y="2365375"/>
          <p14:tracePt t="61611" x="6884988" y="2365375"/>
          <p14:tracePt t="61624" x="6934200" y="2365375"/>
          <p14:tracePt t="61635" x="6972300" y="2365375"/>
          <p14:tracePt t="61648" x="7010400" y="2365375"/>
          <p14:tracePt t="61662" x="7046913" y="2365375"/>
          <p14:tracePt t="61676" x="7072313" y="2365375"/>
          <p14:tracePt t="61693" x="7097713" y="2365375"/>
          <p14:tracePt t="61710" x="7123113" y="2378075"/>
          <p14:tracePt t="61726" x="7159625" y="2378075"/>
          <p14:tracePt t="61809" x="7146925" y="2378075"/>
          <p14:tracePt t="61822" x="7123113" y="2378075"/>
          <p14:tracePt t="61834" x="7085013" y="2378075"/>
          <p14:tracePt t="61848" x="7034213" y="2390775"/>
          <p14:tracePt t="61863" x="6959600" y="2390775"/>
          <p14:tracePt t="61877" x="6884988" y="2390775"/>
          <p14:tracePt t="61894" x="6846888" y="2390775"/>
          <p14:tracePt t="61910" x="6821488" y="2390775"/>
          <p14:tracePt t="61927" x="6808788" y="2403475"/>
          <p14:tracePt t="61948" x="6821488" y="2403475"/>
          <p14:tracePt t="61963" x="6834188" y="2403475"/>
          <p14:tracePt t="61977" x="6859588" y="2403475"/>
          <p14:tracePt t="61994" x="6897688" y="2403475"/>
          <p14:tracePt t="62011" x="6934200" y="2403475"/>
          <p14:tracePt t="62028" x="7010400" y="2403475"/>
          <p14:tracePt t="62044" x="7046913" y="2403475"/>
          <p14:tracePt t="62060" x="7085013" y="2403475"/>
          <p14:tracePt t="62078" x="7110413" y="2403475"/>
          <p14:tracePt t="62508" x="7134225" y="2403475"/>
          <p14:tracePt t="62521" x="7146925" y="2403475"/>
          <p14:tracePt t="62533" x="7185025" y="2403475"/>
          <p14:tracePt t="62549" x="7259638" y="2403475"/>
          <p14:tracePt t="62563" x="7397750" y="2403475"/>
          <p14:tracePt t="62580" x="7510463" y="2403475"/>
          <p14:tracePt t="62596" x="7610475" y="2403475"/>
          <p14:tracePt t="62598" x="7697788" y="2403475"/>
          <p14:tracePt t="62613" x="7810500" y="2403475"/>
          <p14:tracePt t="62630" x="7923213" y="2403475"/>
          <p14:tracePt t="62647" x="8035925" y="2390775"/>
          <p14:tracePt t="62663" x="8135938" y="2352675"/>
          <p14:tracePt t="62680" x="8174038" y="2352675"/>
          <p14:tracePt t="62697" x="8199438" y="2339975"/>
          <p14:tracePt t="62714" x="8199438" y="2327275"/>
          <p14:tracePt t="62730" x="8212138" y="2327275"/>
          <p14:tracePt t="62869" x="8212138" y="2314575"/>
          <p14:tracePt t="63056" x="8199438" y="2314575"/>
          <p14:tracePt t="63093" x="8186738" y="2314575"/>
          <p14:tracePt t="63206" x="8199438" y="2314575"/>
          <p14:tracePt t="63231" x="8212138" y="2314575"/>
          <p14:tracePt t="63243" x="8223250" y="2314575"/>
          <p14:tracePt t="63256" x="8248650" y="2314575"/>
          <p14:tracePt t="63269" x="8299450" y="2314575"/>
          <p14:tracePt t="63283" x="8386763" y="2314575"/>
          <p14:tracePt t="63299" x="8448675" y="2314575"/>
          <p14:tracePt t="63315" x="8512175" y="2327275"/>
          <p14:tracePt t="63331" x="8599488" y="2339975"/>
          <p14:tracePt t="63348" x="8661400" y="2339975"/>
          <p14:tracePt t="63365" x="8763000" y="2339975"/>
          <p14:tracePt t="63382" x="8924925" y="2339975"/>
          <p14:tracePt t="63398" x="8975725" y="2339975"/>
          <p14:tracePt t="63415" x="9012238" y="2339975"/>
          <p14:tracePt t="63432" x="9075738" y="2327275"/>
          <p14:tracePt t="63449" x="9099550" y="2327275"/>
          <p14:tracePt t="63465" x="9112250" y="2327275"/>
          <p14:tracePt t="63529" x="9124950" y="2327275"/>
          <p14:tracePt t="63541" x="9150350" y="2327275"/>
          <p14:tracePt t="63555" x="9199563" y="2327275"/>
          <p14:tracePt t="63570" x="9275763" y="2327275"/>
          <p14:tracePt t="63584" x="9312275" y="2327275"/>
          <p14:tracePt t="63601" x="9350375" y="2327275"/>
          <p14:tracePt t="63617" x="9388475" y="2327275"/>
          <p14:tracePt t="63634" x="9488488" y="2327275"/>
          <p14:tracePt t="63651" x="9575800" y="2327275"/>
          <p14:tracePt t="63667" x="9637713" y="2327275"/>
          <p14:tracePt t="63684" x="9750425" y="2339975"/>
          <p14:tracePt t="63701" x="9763125" y="2339975"/>
          <p14:tracePt t="63718" x="9775825" y="2339975"/>
          <p14:tracePt t="63734" x="9801225" y="2352675"/>
          <p14:tracePt t="63767" x="9813925" y="2352675"/>
          <p14:tracePt t="63866" x="9801225" y="2352675"/>
          <p14:tracePt t="63892" x="9775825" y="2365375"/>
          <p14:tracePt t="63903" x="9713913" y="2365375"/>
          <p14:tracePt t="63916" x="9626600" y="2365375"/>
          <p14:tracePt t="63928" x="9525000" y="2378075"/>
          <p14:tracePt t="63942" x="9337675" y="2378075"/>
          <p14:tracePt t="63955" x="8963025" y="2403475"/>
          <p14:tracePt t="63969" x="8512175" y="2427288"/>
          <p14:tracePt t="63985" x="7861300" y="2452688"/>
          <p14:tracePt t="64001" x="7348538" y="2478088"/>
          <p14:tracePt t="64018" x="6134100" y="2478088"/>
          <p14:tracePt t="64034" x="5445125" y="2503488"/>
          <p14:tracePt t="64051" x="4906963" y="2503488"/>
          <p14:tracePt t="64068" x="3930650" y="2565400"/>
          <p14:tracePt t="64085" x="3617913" y="2603500"/>
          <p14:tracePt t="64102" x="3441700" y="2616200"/>
          <p14:tracePt t="64118" x="3103563" y="2616200"/>
          <p14:tracePt t="64135" x="2954338" y="2616200"/>
          <p14:tracePt t="64151" x="2841625" y="2616200"/>
          <p14:tracePt t="64168" x="2741613" y="2578100"/>
          <p14:tracePt t="64185" x="2716213" y="2578100"/>
          <p14:tracePt t="64202" x="2703513" y="2578100"/>
          <p14:tracePt t="64218" x="2690813" y="2578100"/>
          <p14:tracePt t="64235" x="2678113" y="2578100"/>
          <p14:tracePt t="64264" x="2678113" y="2590800"/>
          <p14:tracePt t="64314" x="2667000" y="2590800"/>
          <p14:tracePt t="64326" x="2667000" y="2603500"/>
          <p14:tracePt t="64452" x="2667000" y="2616200"/>
          <p14:tracePt t="64514" x="2667000" y="2627313"/>
          <p14:tracePt t="64540" x="2667000" y="2640013"/>
          <p14:tracePt t="64551" x="2667000" y="2652713"/>
          <p14:tracePt t="64577" x="2667000" y="2665413"/>
          <p14:tracePt t="64602" x="2678113" y="2665413"/>
          <p14:tracePt t="64614" x="2678113" y="2678113"/>
          <p14:tracePt t="64640" x="2678113" y="2690813"/>
          <p14:tracePt t="64651" x="2678113" y="2703513"/>
          <p14:tracePt t="64663" x="2690813" y="2703513"/>
          <p14:tracePt t="64677" x="2690813" y="2716213"/>
          <p14:tracePt t="64691" x="2703513" y="2728913"/>
          <p14:tracePt t="64705" x="2703513" y="2740025"/>
          <p14:tracePt t="64738" x="2703513" y="2752725"/>
          <p14:tracePt t="64750" x="2716213" y="2752725"/>
          <p14:tracePt t="64813" x="2728913" y="2752725"/>
          <p14:tracePt t="64827" x="2741613" y="2752725"/>
          <p14:tracePt t="64840" x="2754313" y="2752725"/>
          <p14:tracePt t="64864" x="2767013" y="2752725"/>
          <p14:tracePt t="64876" x="2778125" y="2752725"/>
          <p14:tracePt t="64901" x="2790825" y="2752725"/>
          <p14:tracePt t="64913" x="2803525" y="2752725"/>
          <p14:tracePt t="64938" x="2816225" y="2740025"/>
          <p14:tracePt t="64950" x="2828925" y="2740025"/>
          <p14:tracePt t="64964" x="2841625" y="2740025"/>
          <p14:tracePt t="64976" x="2854325" y="2740025"/>
          <p14:tracePt t="64989" x="2854325" y="2728913"/>
          <p14:tracePt t="65006" x="2879725" y="2728913"/>
          <p14:tracePt t="65023" x="2928938" y="2728913"/>
          <p14:tracePt t="65039" x="3054350" y="2728913"/>
          <p14:tracePt t="65056" x="3254375" y="2703513"/>
          <p14:tracePt t="65073" x="3405188" y="2690813"/>
          <p14:tracePt t="65089" x="3968750" y="2665413"/>
          <p14:tracePt t="65106" x="4356100" y="2640013"/>
          <p14:tracePt t="65123" x="4843463" y="2590800"/>
          <p14:tracePt t="65140" x="5745163" y="2527300"/>
          <p14:tracePt t="65156" x="6183313" y="2503488"/>
          <p14:tracePt t="65172" x="6508750" y="2490788"/>
          <p14:tracePt t="65189" x="7123113" y="2465388"/>
          <p14:tracePt t="65206" x="7297738" y="2452688"/>
          <p14:tracePt t="65222" x="7397750" y="2452688"/>
          <p14:tracePt t="65239" x="7472363" y="2452688"/>
          <p14:tracePt t="65257" x="7485063" y="2452688"/>
          <p14:tracePt t="65623" x="7510463" y="2439988"/>
          <p14:tracePt t="65635" x="7572375" y="2439988"/>
          <p14:tracePt t="65649" x="7697788" y="2439988"/>
          <p14:tracePt t="65661" x="7835900" y="2439988"/>
          <p14:tracePt t="65674" x="7986713" y="2439988"/>
          <p14:tracePt t="65691" x="8286750" y="2439988"/>
          <p14:tracePt t="65707" x="8599488" y="2427288"/>
          <p14:tracePt t="65724" x="9124950" y="2403475"/>
          <p14:tracePt t="65741" x="9413875" y="2390775"/>
          <p14:tracePt t="65758" x="9550400" y="2390775"/>
          <p14:tracePt t="65774" x="9763125" y="2378075"/>
          <p14:tracePt t="65791" x="9826625" y="2378075"/>
          <p14:tracePt t="65808" x="9901238" y="2352675"/>
          <p14:tracePt t="65824" x="10064750" y="2339975"/>
          <p14:tracePt t="65841" x="10152063" y="2327275"/>
          <p14:tracePt t="65858" x="10226675" y="2314575"/>
          <p14:tracePt t="65875" x="10313988" y="2290763"/>
          <p14:tracePt t="65891" x="10352088" y="2290763"/>
          <p14:tracePt t="65910" x="10364788" y="2278063"/>
          <p14:tracePt t="65933" x="10377488" y="2278063"/>
          <p14:tracePt t="66109" x="10377488" y="2290763"/>
          <p14:tracePt t="66121" x="10364788" y="2290763"/>
          <p14:tracePt t="66197" x="10352088" y="2290763"/>
          <p14:tracePt t="66296" x="10339388" y="2290763"/>
          <p14:tracePt t="66309" x="10313988" y="2303463"/>
          <p14:tracePt t="66321" x="10288588" y="2314575"/>
          <p14:tracePt t="66335" x="10264775" y="2327275"/>
          <p14:tracePt t="66347" x="10226675" y="2327275"/>
          <p14:tracePt t="66361" x="10201275" y="2327275"/>
          <p14:tracePt t="66378" x="10188575" y="2339975"/>
          <p14:tracePt t="66393" x="10164763" y="2352675"/>
          <p14:tracePt t="66410" x="10075863" y="2365375"/>
          <p14:tracePt t="66427" x="9975850" y="2378075"/>
          <p14:tracePt t="66444" x="9875838" y="2390775"/>
          <p14:tracePt t="66460" x="9739313" y="2390775"/>
          <p14:tracePt t="66477" x="9675813" y="2403475"/>
          <p14:tracePt t="66494" x="9601200" y="2403475"/>
          <p14:tracePt t="66511" x="9288463" y="2403475"/>
          <p14:tracePt t="66527" x="9150350" y="2403475"/>
          <p14:tracePt t="66544" x="9024938" y="2403475"/>
          <p14:tracePt t="66561" x="8624888" y="2403475"/>
          <p14:tracePt t="66577" x="8448675" y="2403475"/>
          <p14:tracePt t="66594" x="8299450" y="2403475"/>
          <p14:tracePt t="66611" x="7948613" y="2390775"/>
          <p14:tracePt t="66628" x="7797800" y="2390775"/>
          <p14:tracePt t="66644" x="7673975" y="2390775"/>
          <p14:tracePt t="66661" x="7572375" y="2390775"/>
          <p14:tracePt t="66678" x="7561263" y="2390775"/>
          <p14:tracePt t="66695" x="7548563" y="2390775"/>
          <p14:tracePt t="66732" x="7548563" y="2365375"/>
          <p14:tracePt t="69664" x="7535863" y="2365375"/>
          <p14:tracePt t="69676" x="7523163" y="2365375"/>
          <p14:tracePt t="69688" x="7197725" y="2390775"/>
          <p14:tracePt t="69701" x="6396038" y="2540000"/>
          <p14:tracePt t="69714" x="5732463" y="2665413"/>
          <p14:tracePt t="69727" x="4932363" y="2865438"/>
          <p14:tracePt t="69741" x="4318000" y="3065463"/>
          <p14:tracePt t="69758" x="3679825" y="3216275"/>
          <p14:tracePt t="69775" x="3179763" y="3278188"/>
          <p14:tracePt t="69792" x="2741613" y="3341688"/>
          <p14:tracePt t="69808" x="2628900" y="3354388"/>
          <p14:tracePt t="69825" x="2503488" y="3367088"/>
          <p14:tracePt t="69842" x="2316163" y="3416300"/>
          <p14:tracePt t="69859" x="2265363" y="3429000"/>
          <p14:tracePt t="69874" x="2228850" y="3429000"/>
          <p14:tracePt t="69890" x="2203450" y="3441700"/>
          <p14:tracePt t="69907" x="2190750" y="3454400"/>
          <p14:tracePt t="69987" x="2178050" y="3467100"/>
          <p14:tracePt t="70000" x="2165350" y="3467100"/>
          <p14:tracePt t="70174" x="2178050" y="3467100"/>
          <p14:tracePt t="70186" x="2190750" y="3467100"/>
          <p14:tracePt t="70200" x="2203450" y="3454400"/>
          <p14:tracePt t="70213" x="2216150" y="3454400"/>
          <p14:tracePt t="70227" x="2252663" y="3454400"/>
          <p14:tracePt t="70243" x="2265363" y="3454400"/>
          <p14:tracePt t="70259" x="2290763" y="3454400"/>
          <p14:tracePt t="70277" x="2328863" y="3454400"/>
          <p14:tracePt t="70294" x="2339975" y="3441700"/>
          <p14:tracePt t="70310" x="2352675" y="3441700"/>
          <p14:tracePt t="70327" x="2416175" y="3429000"/>
          <p14:tracePt t="70344" x="2441575" y="3429000"/>
          <p14:tracePt t="70361" x="2478088" y="3429000"/>
          <p14:tracePt t="70377" x="2503488" y="3429000"/>
          <p14:tracePt t="76876" x="2528888" y="3429000"/>
          <p14:tracePt t="76892" x="2554288" y="3429000"/>
          <p14:tracePt t="76904" x="2578100" y="3429000"/>
          <p14:tracePt t="76913" x="2616200" y="3429000"/>
          <p14:tracePt t="76927" x="2703513" y="3454400"/>
          <p14:tracePt t="76938" x="2790825" y="3479800"/>
          <p14:tracePt t="76954" x="2879725" y="3516313"/>
          <p14:tracePt t="76968" x="2954338" y="3541713"/>
          <p14:tracePt t="76985" x="2992438" y="3554413"/>
          <p14:tracePt t="77002" x="3054350" y="3567113"/>
          <p14:tracePt t="77018" x="3092450" y="3579813"/>
          <p14:tracePt t="77035" x="3116263" y="3579813"/>
          <p14:tracePt t="77052" x="3128963" y="3590925"/>
          <p14:tracePt t="77162" x="3141663" y="3590925"/>
          <p14:tracePt t="77188" x="3154363" y="3579813"/>
          <p14:tracePt t="77200" x="3192463" y="3567113"/>
          <p14:tracePt t="77213" x="3228975" y="3541713"/>
          <p14:tracePt t="77226" x="3254375" y="3541713"/>
          <p14:tracePt t="77238" x="3267075" y="3529013"/>
          <p14:tracePt t="77253" x="3292475" y="3516313"/>
          <p14:tracePt t="77270" x="3305175" y="3516313"/>
          <p14:tracePt t="77286" x="3317875" y="3516313"/>
          <p14:tracePt t="77303" x="3341688" y="3503613"/>
          <p14:tracePt t="77320" x="3354388" y="3490913"/>
          <p14:tracePt t="77337" x="3367088" y="3490913"/>
          <p14:tracePt t="77353" x="3405188" y="3490913"/>
          <p14:tracePt t="77370" x="3429000" y="3479800"/>
          <p14:tracePt t="77387" x="3441700" y="3479800"/>
          <p14:tracePt t="77403" x="3467100" y="3479800"/>
          <p14:tracePt t="77420" x="3492500" y="3479800"/>
          <p14:tracePt t="77437" x="3505200" y="3479800"/>
          <p14:tracePt t="77453" x="3554413" y="3479800"/>
          <p14:tracePt t="77470" x="3567113" y="3479800"/>
          <p14:tracePt t="77487" x="3579813" y="3479800"/>
          <p14:tracePt t="77504" x="3592513" y="3479800"/>
          <p14:tracePt t="77520" x="3605213" y="3479800"/>
          <p14:tracePt t="77540" x="3617913" y="3479800"/>
          <p14:tracePt t="77554" x="3630613" y="3479800"/>
          <p14:tracePt t="77570" x="3643313" y="3479800"/>
          <p14:tracePt t="77587" x="3667125" y="3479800"/>
          <p14:tracePt t="77604" x="3692525" y="3479800"/>
          <p14:tracePt t="77621" x="3730625" y="3479800"/>
          <p14:tracePt t="77638" x="3792538" y="3479800"/>
          <p14:tracePt t="77654" x="3830638" y="3479800"/>
          <p14:tracePt t="77671" x="3843338" y="3479800"/>
          <p14:tracePt t="77688" x="3879850" y="3467100"/>
          <p14:tracePt t="77704" x="3892550" y="3467100"/>
          <p14:tracePt t="77721" x="3905250" y="3467100"/>
          <p14:tracePt t="82313" x="3930650" y="3467100"/>
          <p14:tracePt t="82326" x="3956050" y="3467100"/>
          <p14:tracePt t="82338" x="3979863" y="3467100"/>
          <p14:tracePt t="82351" x="4017963" y="3479800"/>
          <p14:tracePt t="82364" x="4056063" y="3503613"/>
          <p14:tracePt t="82377" x="4092575" y="3503613"/>
          <p14:tracePt t="82390" x="4117975" y="3503613"/>
          <p14:tracePt t="82406" x="4143375" y="3503613"/>
          <p14:tracePt t="82423" x="4168775" y="3503613"/>
          <p14:tracePt t="82440" x="4217988" y="3503613"/>
          <p14:tracePt t="82457" x="4243388" y="3503613"/>
          <p14:tracePt t="82473" x="4268788" y="3503613"/>
          <p14:tracePt t="82490" x="4368800" y="3490913"/>
          <p14:tracePt t="82507" x="4430713" y="3490913"/>
          <p14:tracePt t="82524" x="4481513" y="3479800"/>
          <p14:tracePt t="82540" x="4581525" y="3479800"/>
          <p14:tracePt t="82557" x="4606925" y="3479800"/>
          <p14:tracePt t="82574" x="4630738" y="3479800"/>
          <p14:tracePt t="82590" x="4668838" y="3467100"/>
          <p14:tracePt t="82607" x="4681538" y="3467100"/>
          <p14:tracePt t="82624" x="4694238" y="3454400"/>
          <p14:tracePt t="82641" x="4743450" y="3454400"/>
          <p14:tracePt t="82657" x="4781550" y="3454400"/>
          <p14:tracePt t="82674" x="4819650" y="3441700"/>
          <p14:tracePt t="82691" x="4868863" y="3441700"/>
          <p14:tracePt t="82713" x="4881563" y="3429000"/>
          <p14:tracePt t="82726" x="4894263" y="3429000"/>
          <p14:tracePt t="82773" x="4919663" y="3429000"/>
          <p14:tracePt t="82798" x="4932363" y="3429000"/>
          <p14:tracePt t="82813" x="4945063" y="3429000"/>
          <p14:tracePt t="82824" x="4956175" y="3429000"/>
          <p14:tracePt t="82836" x="4968875" y="3429000"/>
          <p14:tracePt t="82862" x="4981575" y="3429000"/>
          <p14:tracePt t="83697" x="4994275" y="3416300"/>
          <p14:tracePt t="83709" x="5006975" y="3416300"/>
          <p14:tracePt t="83722" x="5045075" y="3403600"/>
          <p14:tracePt t="83735" x="5094288" y="3403600"/>
          <p14:tracePt t="83749" x="5157788" y="3403600"/>
          <p14:tracePt t="83763" x="5207000" y="3403600"/>
          <p14:tracePt t="83780" x="5245100" y="3403600"/>
          <p14:tracePt t="83797" x="5270500" y="3403600"/>
          <p14:tracePt t="83814" x="5345113" y="3403600"/>
          <p14:tracePt t="83830" x="5419725" y="3403600"/>
          <p14:tracePt t="83847" x="5507038" y="3403600"/>
          <p14:tracePt t="83864" x="5657850" y="3403600"/>
          <p14:tracePt t="83880" x="5708650" y="3403600"/>
          <p14:tracePt t="83897" x="5757863" y="3403600"/>
          <p14:tracePt t="83914" x="5870575" y="3390900"/>
          <p14:tracePt t="83931" x="5921375" y="3390900"/>
          <p14:tracePt t="83933" x="5983288" y="3390900"/>
          <p14:tracePt t="83950" x="6021388" y="3390900"/>
          <p14:tracePt t="83963" x="6070600" y="3378200"/>
          <p14:tracePt t="83981" x="6108700" y="3378200"/>
          <p14:tracePt t="83997" x="6134100" y="3378200"/>
          <p14:tracePt t="84014" x="6183313" y="3367088"/>
          <p14:tracePt t="84031" x="6196013" y="3367088"/>
          <p14:tracePt t="84047" x="6221413" y="3367088"/>
          <p14:tracePt t="84064" x="6283325" y="3367088"/>
          <p14:tracePt t="84081" x="6334125" y="3367088"/>
          <p14:tracePt t="84098" x="6446838" y="3367088"/>
          <p14:tracePt t="84115" x="6483350" y="3367088"/>
          <p14:tracePt t="84131" x="6521450" y="3367088"/>
          <p14:tracePt t="84148" x="6572250" y="3367088"/>
          <p14:tracePt t="84165" x="6584950" y="3367088"/>
          <p14:tracePt t="84182" x="6621463" y="3367088"/>
          <p14:tracePt t="84198" x="6734175" y="3367088"/>
          <p14:tracePt t="84215" x="6808788" y="3367088"/>
          <p14:tracePt t="84232" x="6872288" y="3367088"/>
          <p14:tracePt t="84247" x="6934200" y="3378200"/>
          <p14:tracePt t="84264" x="6972300" y="3378200"/>
          <p14:tracePt t="84281" x="6997700" y="3378200"/>
          <p14:tracePt t="84297" x="7059613" y="3378200"/>
          <p14:tracePt t="84314" x="7097713" y="3378200"/>
          <p14:tracePt t="84331" x="7134225" y="3378200"/>
          <p14:tracePt t="84348" x="7197725" y="3378200"/>
          <p14:tracePt t="84364" x="7235825" y="3378200"/>
          <p14:tracePt t="84381" x="7272338" y="3378200"/>
          <p14:tracePt t="84398" x="7323138" y="3378200"/>
          <p14:tracePt t="84415" x="7359650" y="3378200"/>
          <p14:tracePt t="84431" x="7372350" y="3378200"/>
          <p14:tracePt t="84448" x="7423150" y="3378200"/>
          <p14:tracePt t="84465" x="7448550" y="3378200"/>
          <p14:tracePt t="84481" x="7497763" y="3378200"/>
          <p14:tracePt t="84498" x="7597775" y="3378200"/>
          <p14:tracePt t="84515" x="7635875" y="3378200"/>
          <p14:tracePt t="84532" x="7661275" y="3378200"/>
          <p14:tracePt t="84548" x="7697788" y="3378200"/>
          <p14:tracePt t="84565" x="7710488" y="3378200"/>
          <p14:tracePt t="84582" x="7723188" y="3378200"/>
          <p14:tracePt t="84599" x="7748588" y="3378200"/>
          <p14:tracePt t="84618" x="7761288" y="3378200"/>
          <p14:tracePt t="84634" x="7761288" y="3390900"/>
          <p14:tracePt t="89452" x="7685088" y="3390900"/>
          <p14:tracePt t="89464" x="7510463" y="3390900"/>
          <p14:tracePt t="89478" x="7297738" y="3416300"/>
          <p14:tracePt t="89489" x="6997700" y="3479800"/>
          <p14:tracePt t="89505" x="6546850" y="3516313"/>
          <p14:tracePt t="89519" x="6246813" y="3579813"/>
          <p14:tracePt t="89536" x="6083300" y="3603625"/>
          <p14:tracePt t="89553" x="5921375" y="3616325"/>
          <p14:tracePt t="89570" x="5532438" y="3629025"/>
          <p14:tracePt t="89586" x="5407025" y="3629025"/>
          <p14:tracePt t="89602" x="5307013" y="3629025"/>
          <p14:tracePt t="89620" x="5132388" y="3654425"/>
          <p14:tracePt t="89637" x="5019675" y="3667125"/>
          <p14:tracePt t="89652" x="4868863" y="3667125"/>
          <p14:tracePt t="89670" x="4656138" y="3667125"/>
          <p14:tracePt t="89687" x="4581525" y="3667125"/>
          <p14:tracePt t="89703" x="4518025" y="3679825"/>
          <p14:tracePt t="89720" x="4243388" y="3703638"/>
          <p14:tracePt t="89737" x="4081463" y="3703638"/>
          <p14:tracePt t="89754" x="3843338" y="3703638"/>
          <p14:tracePt t="89770" x="3779838" y="3692525"/>
          <p14:tracePt t="89787" x="3730625" y="3679825"/>
          <p14:tracePt t="89804" x="3705225" y="3629025"/>
          <p14:tracePt t="89821" x="3705225" y="3616325"/>
          <p14:tracePt t="89840" x="3705225" y="3603625"/>
          <p14:tracePt t="89854" x="3705225" y="3590925"/>
          <p14:tracePt t="89871" x="3705225" y="3579813"/>
          <p14:tracePt t="89888" x="3717925" y="3579813"/>
          <p14:tracePt t="89903" x="3743325" y="3567113"/>
          <p14:tracePt t="89919" x="3767138" y="3554413"/>
          <p14:tracePt t="89937" x="3805238" y="3541713"/>
          <p14:tracePt t="89938" x="3843338" y="3529013"/>
          <p14:tracePt t="89953" x="3879850" y="3529013"/>
          <p14:tracePt t="89970" x="3892550" y="3529013"/>
          <p14:tracePt t="89987" x="3905250" y="3529013"/>
          <p14:tracePt t="90049" x="3905250" y="3516313"/>
          <p14:tracePt t="90087" x="3892550" y="3516313"/>
          <p14:tracePt t="90187" x="3905250" y="3516313"/>
          <p14:tracePt t="90199" x="3917950" y="3516313"/>
          <p14:tracePt t="90213" x="3956050" y="3503613"/>
          <p14:tracePt t="90225" x="3979863" y="3503613"/>
          <p14:tracePt t="90241" x="4005263" y="3490913"/>
          <p14:tracePt t="90256" x="4030663" y="3490913"/>
          <p14:tracePt t="90273" x="4068763" y="3490913"/>
          <p14:tracePt t="90289" x="4305300" y="3467100"/>
          <p14:tracePt t="90306" x="4406900" y="3454400"/>
          <p14:tracePt t="90322" x="4530725" y="3441700"/>
          <p14:tracePt t="90338" x="5045075" y="3390900"/>
          <p14:tracePt t="90355" x="5219700" y="3390900"/>
          <p14:tracePt t="90371" x="5383213" y="3378200"/>
          <p14:tracePt t="90388" x="5957888" y="3316288"/>
          <p14:tracePt t="90404" x="6183313" y="3267075"/>
          <p14:tracePt t="90421" x="6421438" y="3216275"/>
          <p14:tracePt t="90438" x="7046913" y="3103563"/>
          <p14:tracePt t="90455" x="7197725" y="3054350"/>
          <p14:tracePt t="90472" x="7335838" y="3028950"/>
          <p14:tracePt t="90488" x="7648575" y="2990850"/>
          <p14:tracePt t="90505" x="7797800" y="2990850"/>
          <p14:tracePt t="90522" x="7886700" y="2978150"/>
          <p14:tracePt t="90539" x="7986713" y="2978150"/>
          <p14:tracePt t="90555" x="8023225" y="2978150"/>
          <p14:tracePt t="90572" x="8061325" y="2978150"/>
          <p14:tracePt t="90589" x="8110538" y="2978150"/>
          <p14:tracePt t="90612" x="8123238" y="2978150"/>
          <p14:tracePt t="90624" x="8135938" y="2978150"/>
          <p14:tracePt t="90660" x="8186738" y="2978150"/>
          <p14:tracePt t="90674" x="8235950" y="2990850"/>
          <p14:tracePt t="90685" x="8286750" y="3003550"/>
          <p14:tracePt t="90698" x="8312150" y="3016250"/>
          <p14:tracePt t="90711" x="8324850" y="3028950"/>
          <p14:tracePt t="90724" x="8335963" y="3041650"/>
          <p14:tracePt t="90760" x="8335963" y="3054350"/>
          <p14:tracePt t="90798" x="8361363" y="3078163"/>
          <p14:tracePt t="90811" x="8361363" y="3090863"/>
          <p14:tracePt t="90823" x="8361363" y="3103563"/>
          <p14:tracePt t="90848" x="8361363" y="3116263"/>
          <p14:tracePt t="90923" x="8361363" y="3128963"/>
          <p14:tracePt t="90949" x="8348663" y="3128963"/>
          <p14:tracePt t="90961" x="8324850" y="3141663"/>
          <p14:tracePt t="90973" x="8286750" y="3165475"/>
          <p14:tracePt t="90985" x="8248650" y="3178175"/>
          <p14:tracePt t="90999" x="8223250" y="3178175"/>
          <p14:tracePt t="91011" x="8199438" y="3190875"/>
          <p14:tracePt t="91025" x="8174038" y="3203575"/>
          <p14:tracePt t="91041" x="8161338" y="3203575"/>
          <p14:tracePt t="91057" x="8135938" y="3216275"/>
          <p14:tracePt t="91074" x="8086725" y="3228975"/>
          <p14:tracePt t="91091" x="8023225" y="3228975"/>
          <p14:tracePt t="91107" x="7910513" y="3241675"/>
          <p14:tracePt t="91124" x="7610475" y="3241675"/>
          <p14:tracePt t="91141" x="7259638" y="3241675"/>
          <p14:tracePt t="91158" x="6910388" y="3254375"/>
          <p14:tracePt t="91175" x="6121400" y="3254375"/>
          <p14:tracePt t="91191" x="5770563" y="3278188"/>
          <p14:tracePt t="91208" x="5483225" y="3316288"/>
          <p14:tracePt t="91225" x="4656138" y="3479800"/>
          <p14:tracePt t="91241" x="4406900" y="3590925"/>
          <p14:tracePt t="91258" x="4092575" y="3667125"/>
          <p14:tracePt t="91275" x="3667125" y="3803650"/>
          <p14:tracePt t="91292" x="3554413" y="3841750"/>
          <p14:tracePt t="91308" x="3492500" y="3867150"/>
          <p14:tracePt t="91325" x="3354388" y="3929063"/>
          <p14:tracePt t="91342" x="3292475" y="3941763"/>
          <p14:tracePt t="91359" x="3228975" y="3954463"/>
          <p14:tracePt t="91375" x="3103563" y="3979863"/>
          <p14:tracePt t="91392" x="3067050" y="3992563"/>
          <p14:tracePt t="91408" x="3041650" y="3992563"/>
          <p14:tracePt t="91426" x="3003550" y="4005263"/>
          <p14:tracePt t="91442" x="2979738" y="4005263"/>
          <p14:tracePt t="91459" x="2954338" y="4017963"/>
          <p14:tracePt t="91476" x="2903538" y="4041775"/>
          <p14:tracePt t="91492" x="2867025" y="4041775"/>
          <p14:tracePt t="91509" x="2790825" y="4041775"/>
          <p14:tracePt t="91526" x="2728913" y="4041775"/>
          <p14:tracePt t="91543" x="2654300" y="4041775"/>
          <p14:tracePt t="91559" x="2516188" y="4054475"/>
          <p14:tracePt t="91576" x="2465388" y="4067175"/>
          <p14:tracePt t="91592" x="2428875" y="4079875"/>
          <p14:tracePt t="91610" x="2390775" y="4079875"/>
          <p14:tracePt t="91626" x="2378075" y="4079875"/>
          <p14:tracePt t="92144" x="2390775" y="4079875"/>
          <p14:tracePt t="92157" x="2416175" y="4067175"/>
          <p14:tracePt t="92170" x="2428875" y="4067175"/>
          <p14:tracePt t="92183" x="2452688" y="4054475"/>
          <p14:tracePt t="92197" x="2478088" y="4054475"/>
          <p14:tracePt t="92213" x="2516188" y="4054475"/>
          <p14:tracePt t="92229" x="2528888" y="4041775"/>
          <p14:tracePt t="92245" x="2565400" y="4041775"/>
          <p14:tracePt t="92643" x="2578100" y="4041775"/>
          <p14:tracePt t="92655" x="2616200" y="4041775"/>
          <p14:tracePt t="92669" x="2628900" y="4041775"/>
          <p14:tracePt t="92692" x="2654300" y="4041775"/>
          <p14:tracePt t="92718" x="2667000" y="4041775"/>
          <p14:tracePt t="93054" x="2716213" y="4041775"/>
          <p14:tracePt t="93069" x="2803525" y="4041775"/>
          <p14:tracePt t="93079" x="2879725" y="4041775"/>
          <p14:tracePt t="93092" x="2941638" y="4029075"/>
          <p14:tracePt t="93104" x="3003550" y="4029075"/>
          <p14:tracePt t="93119" x="3141663" y="4029075"/>
          <p14:tracePt t="93134" x="3267075" y="4029075"/>
          <p14:tracePt t="93150" x="3367088" y="4029075"/>
          <p14:tracePt t="93167" x="3454400" y="4029075"/>
          <p14:tracePt t="93184" x="3554413" y="4029075"/>
          <p14:tracePt t="93201" x="3592513" y="4029075"/>
          <p14:tracePt t="93217" x="3630613" y="4029075"/>
          <p14:tracePt t="93234" x="3756025" y="4029075"/>
          <p14:tracePt t="93251" x="3805238" y="4029075"/>
          <p14:tracePt t="93267" x="3843338" y="4029075"/>
          <p14:tracePt t="93284" x="3867150" y="4029075"/>
          <p14:tracePt t="93301" x="3879850" y="4029075"/>
          <p14:tracePt t="93465" x="3905250" y="4029075"/>
          <p14:tracePt t="93478" x="3917950" y="4029075"/>
          <p14:tracePt t="93491" x="3943350" y="4029075"/>
          <p14:tracePt t="93505" x="3968750" y="4029075"/>
          <p14:tracePt t="93518" x="4017963" y="4029075"/>
          <p14:tracePt t="93535" x="4068763" y="4029075"/>
          <p14:tracePt t="93552" x="4117975" y="4029075"/>
          <p14:tracePt t="93568" x="4192588" y="4029075"/>
          <p14:tracePt t="93585" x="4230688" y="4029075"/>
          <p14:tracePt t="93602" x="4268788" y="4041775"/>
          <p14:tracePt t="93619" x="4406900" y="4054475"/>
          <p14:tracePt t="93636" x="4494213" y="4054475"/>
          <p14:tracePt t="93653" x="4581525" y="4079875"/>
          <p14:tracePt t="93668" x="4668838" y="4092575"/>
          <p14:tracePt t="93685" x="4706938" y="4105275"/>
          <p14:tracePt t="93702" x="4743450" y="4105275"/>
          <p14:tracePt t="93719" x="4819650" y="4105275"/>
          <p14:tracePt t="93736" x="4856163" y="4105275"/>
          <p14:tracePt t="93753" x="4868863" y="4105275"/>
          <p14:tracePt t="93802" x="4868863" y="4117975"/>
          <p14:tracePt t="93939" x="4843463" y="4117975"/>
          <p14:tracePt t="93964" x="4832350" y="4117975"/>
          <p14:tracePt t="93989" x="4819650" y="4117975"/>
          <p14:tracePt t="94001" x="4794250" y="4117975"/>
          <p14:tracePt t="94013" x="4768850" y="4117975"/>
          <p14:tracePt t="94027" x="4719638" y="4117975"/>
          <p14:tracePt t="94040" x="4656138" y="4117975"/>
          <p14:tracePt t="94053" x="4606925" y="4117975"/>
          <p14:tracePt t="94071" x="4568825" y="4117975"/>
          <p14:tracePt t="94087" x="4530725" y="4117975"/>
          <p14:tracePt t="94104" x="4456113" y="4129088"/>
          <p14:tracePt t="94121" x="4394200" y="4129088"/>
          <p14:tracePt t="94138" x="4305300" y="4129088"/>
          <p14:tracePt t="94154" x="4143375" y="4129088"/>
          <p14:tracePt t="94171" x="4105275" y="4129088"/>
          <p14:tracePt t="94188" x="4068763" y="4129088"/>
          <p14:tracePt t="94190" x="4043363" y="4129088"/>
          <p14:tracePt t="94204" x="4017963" y="4129088"/>
          <p14:tracePt t="94325" x="4030663" y="4129088"/>
          <p14:tracePt t="94341" x="4043363" y="4129088"/>
          <p14:tracePt t="94350" x="4081463" y="4129088"/>
          <p14:tracePt t="94363" x="4130675" y="4129088"/>
          <p14:tracePt t="94375" x="4192588" y="4129088"/>
          <p14:tracePt t="94391" x="4243388" y="4129088"/>
          <p14:tracePt t="94405" x="4281488" y="4129088"/>
          <p14:tracePt t="94422" x="4305300" y="4129088"/>
          <p14:tracePt t="94439" x="4318000" y="4129088"/>
          <p14:tracePt t="94456" x="4356100" y="4129088"/>
          <p14:tracePt t="94476" x="4368800" y="4129088"/>
          <p14:tracePt t="94550" x="4356100" y="4117975"/>
          <p14:tracePt t="94562" x="4343400" y="4117975"/>
          <p14:tracePt t="94575" x="4305300" y="4105275"/>
          <p14:tracePt t="94587" x="4243388" y="4105275"/>
          <p14:tracePt t="94599" x="4143375" y="4092575"/>
          <p14:tracePt t="94613" x="4081463" y="4092575"/>
          <p14:tracePt t="94623" x="4017963" y="4079875"/>
          <p14:tracePt t="94638" x="3992563" y="4079875"/>
          <p14:tracePt t="94655" x="3956050" y="4079875"/>
          <p14:tracePt t="94672" x="3930650" y="4079875"/>
          <p14:tracePt t="94689" x="3917950" y="4079875"/>
          <p14:tracePt t="95609" x="3892550" y="4079875"/>
          <p14:tracePt t="95622" x="3867150" y="4079875"/>
          <p14:tracePt t="95634" x="3830638" y="4079875"/>
          <p14:tracePt t="95647" x="3792538" y="4079875"/>
          <p14:tracePt t="95663" x="3767138" y="4079875"/>
          <p14:tracePt t="95677" x="3756025" y="4079875"/>
          <p14:tracePt t="95694" x="3730625" y="4079875"/>
          <p14:tracePt t="95710" x="3717925" y="4079875"/>
          <p14:tracePt t="95727" x="3692525" y="4079875"/>
          <p14:tracePt t="95744" x="3667125" y="4079875"/>
          <p14:tracePt t="95760" x="3654425" y="4079875"/>
          <p14:tracePt t="96070" x="3667125" y="4079875"/>
          <p14:tracePt t="96095" x="3679825" y="4079875"/>
          <p14:tracePt t="96107" x="3692525" y="4079875"/>
          <p14:tracePt t="96120" x="3705225" y="4079875"/>
          <p14:tracePt t="96133" x="3730625" y="4079875"/>
          <p14:tracePt t="96148" x="3767138" y="4079875"/>
          <p14:tracePt t="96162" x="3817938" y="4079875"/>
          <p14:tracePt t="96179" x="3856038" y="4079875"/>
          <p14:tracePt t="96196" x="3879850" y="4079875"/>
          <p14:tracePt t="96212" x="3930650" y="4079875"/>
          <p14:tracePt t="96229" x="3943350" y="4079875"/>
          <p14:tracePt t="96246" x="3956050" y="4079875"/>
          <p14:tracePt t="96263" x="3992563" y="4079875"/>
          <p14:tracePt t="96279" x="4005263" y="4092575"/>
          <p14:tracePt t="96295" x="4030663" y="4092575"/>
          <p14:tracePt t="96313" x="4081463" y="4092575"/>
          <p14:tracePt t="96330" x="4092575" y="4092575"/>
          <p14:tracePt t="96346" x="4105275" y="4092575"/>
          <p14:tracePt t="96656" x="4092575" y="4092575"/>
          <p14:tracePt t="97353" x="4105275" y="4092575"/>
          <p14:tracePt t="97368" x="4117975" y="4092575"/>
          <p14:tracePt t="97379" x="4130675" y="4092575"/>
          <p14:tracePt t="97391" x="4156075" y="4092575"/>
          <p14:tracePt t="97404" x="4181475" y="4092575"/>
          <p14:tracePt t="97419" x="4230688" y="4092575"/>
          <p14:tracePt t="97434" x="4294188" y="4092575"/>
          <p14:tracePt t="97450" x="4343400" y="4092575"/>
          <p14:tracePt t="97468" x="4381500" y="4092575"/>
          <p14:tracePt t="97484" x="4443413" y="4092575"/>
          <p14:tracePt t="97501" x="4456113" y="4092575"/>
          <p14:tracePt t="97517" x="4468813" y="4092575"/>
          <p14:tracePt t="97533" x="4481513" y="4092575"/>
          <p14:tracePt t="97839" x="4506913" y="4092575"/>
          <p14:tracePt t="97854" x="4530725" y="4092575"/>
          <p14:tracePt t="97865" x="4568825" y="4092575"/>
          <p14:tracePt t="97877" x="4606925" y="4092575"/>
          <p14:tracePt t="97890" x="4643438" y="4092575"/>
          <p14:tracePt t="97905" x="4681538" y="4092575"/>
          <p14:tracePt t="97919" x="4732338" y="4092575"/>
          <p14:tracePt t="97936" x="4819650" y="4092575"/>
          <p14:tracePt t="97953" x="4956175" y="4092575"/>
          <p14:tracePt t="97969" x="5157788" y="4105275"/>
          <p14:tracePt t="97986" x="5219700" y="4105275"/>
          <p14:tracePt t="98002" x="5294313" y="4105275"/>
          <p14:tracePt t="98019" x="5519738" y="4105275"/>
          <p14:tracePt t="98036" x="5645150" y="4105275"/>
          <p14:tracePt t="98053" x="5745163" y="4105275"/>
          <p14:tracePt t="98070" x="5895975" y="4105275"/>
          <p14:tracePt t="98086" x="5970588" y="4105275"/>
          <p14:tracePt t="98103" x="6108700" y="4105275"/>
          <p14:tracePt t="98120" x="6308725" y="4105275"/>
          <p14:tracePt t="98137" x="6383338" y="4117975"/>
          <p14:tracePt t="98153" x="6421438" y="4117975"/>
          <p14:tracePt t="98170" x="6472238" y="4117975"/>
          <p14:tracePt t="98187" x="6483350" y="4129088"/>
          <p14:tracePt t="98313" x="6472238" y="4129088"/>
          <p14:tracePt t="98327" x="6446838" y="4129088"/>
          <p14:tracePt t="98339" x="6408738" y="4129088"/>
          <p14:tracePt t="98351" x="6321425" y="4129088"/>
          <p14:tracePt t="98363" x="6221413" y="4129088"/>
          <p14:tracePt t="98376" x="6157913" y="4129088"/>
          <p14:tracePt t="98390" x="6070600" y="4129088"/>
          <p14:tracePt t="98404" x="5921375" y="4117975"/>
          <p14:tracePt t="98421" x="5757863" y="4105275"/>
          <p14:tracePt t="98437" x="5607050" y="4105275"/>
          <p14:tracePt t="98453" x="5432425" y="4079875"/>
          <p14:tracePt t="98470" x="5383213" y="4079875"/>
          <p14:tracePt t="98487" x="5332413" y="4079875"/>
          <p14:tracePt t="98503" x="5219700" y="4079875"/>
          <p14:tracePt t="98520" x="5194300" y="4079875"/>
          <p14:tracePt t="98537" x="5181600" y="4079875"/>
          <p14:tracePt t="98554" x="5170488" y="4079875"/>
          <p14:tracePt t="99385" x="5181600" y="4067175"/>
          <p14:tracePt t="99398" x="5294313" y="4054475"/>
          <p14:tracePt t="99410" x="5445125" y="4041775"/>
          <p14:tracePt t="99422" x="5557838" y="4041775"/>
          <p14:tracePt t="99434" x="5645150" y="4041775"/>
          <p14:tracePt t="99449" x="5708650" y="4041775"/>
          <p14:tracePt t="99461" x="5821363" y="4041775"/>
          <p14:tracePt t="99475" x="5957888" y="4041775"/>
          <p14:tracePt t="99492" x="6070600" y="4041775"/>
          <p14:tracePt t="99509" x="6157913" y="4041775"/>
          <p14:tracePt t="99525" x="6246813" y="4041775"/>
          <p14:tracePt t="99542" x="6283325" y="4041775"/>
          <p14:tracePt t="99559" x="6308725" y="4041775"/>
          <p14:tracePt t="99575" x="6408738" y="4041775"/>
          <p14:tracePt t="99592" x="6483350" y="4041775"/>
          <p14:tracePt t="99609" x="6584950" y="4041775"/>
          <p14:tracePt t="99626" x="6721475" y="4041775"/>
          <p14:tracePt t="99642" x="6772275" y="4041775"/>
          <p14:tracePt t="99659" x="6821488" y="4041775"/>
          <p14:tracePt t="99676" x="6985000" y="4041775"/>
          <p14:tracePt t="99693" x="7110413" y="4041775"/>
          <p14:tracePt t="99710" x="7210425" y="4041775"/>
          <p14:tracePt t="99726" x="7335838" y="4041775"/>
          <p14:tracePt t="99743" x="7372350" y="4041775"/>
          <p14:tracePt t="99760" x="7385050" y="4041775"/>
          <p14:tracePt t="99776" x="7397750" y="4041775"/>
          <p14:tracePt t="99834" x="7385050" y="4041775"/>
          <p14:tracePt t="99846" x="7372350" y="4041775"/>
          <p14:tracePt t="99858" x="7335838" y="4041775"/>
          <p14:tracePt t="99875" x="7272338" y="4041775"/>
          <p14:tracePt t="99884" x="7172325" y="4041775"/>
          <p14:tracePt t="99896" x="7097713" y="4041775"/>
          <p14:tracePt t="99910" x="7059613" y="4041775"/>
          <p14:tracePt t="99927" x="7034213" y="4054475"/>
          <p14:tracePt t="99983" x="7046913" y="4054475"/>
          <p14:tracePt t="99996" x="7072313" y="4054475"/>
          <p14:tracePt t="100008" x="7097713" y="4054475"/>
          <p14:tracePt t="100020" x="7146925" y="4054475"/>
          <p14:tracePt t="100034" x="7185025" y="4054475"/>
          <p14:tracePt t="100047" x="7223125" y="4054475"/>
          <p14:tracePt t="100060" x="7235825" y="4054475"/>
          <p14:tracePt t="100078" x="7246938" y="4054475"/>
          <p14:tracePt t="100097" x="7235825" y="4054475"/>
          <p14:tracePt t="100111" x="7172325" y="4054475"/>
          <p14:tracePt t="100128" x="7123113" y="4054475"/>
          <p14:tracePt t="100145" x="7085013" y="4054475"/>
          <p14:tracePt t="100161" x="7010400" y="4054475"/>
          <p14:tracePt t="100178" x="6972300" y="4054475"/>
          <p14:tracePt t="100195" x="6946900" y="4054475"/>
          <p14:tracePt t="100212" x="6934200" y="4054475"/>
          <p14:tracePt t="100258" x="6946900" y="4054475"/>
          <p14:tracePt t="100270" x="6972300" y="4054475"/>
          <p14:tracePt t="100283" x="6997700" y="4054475"/>
          <p14:tracePt t="100298" x="7034213" y="4054475"/>
          <p14:tracePt t="100312" x="7097713" y="4054475"/>
          <p14:tracePt t="100329" x="7159625" y="4054475"/>
          <p14:tracePt t="100345" x="7197725" y="4054475"/>
          <p14:tracePt t="100362" x="7210425" y="4054475"/>
          <p14:tracePt t="100382" x="7146925" y="4054475"/>
          <p14:tracePt t="100398" x="7059613" y="4041775"/>
          <p14:tracePt t="100412" x="6959600" y="4041775"/>
          <p14:tracePt t="100429" x="6834188" y="4029075"/>
          <p14:tracePt t="100446" x="6596063" y="4029075"/>
          <p14:tracePt t="100463" x="6334125" y="4029075"/>
          <p14:tracePt t="100478" x="6308725" y="4029075"/>
          <p14:tracePt t="100495" x="6296025" y="4029075"/>
          <p14:tracePt t="100520" x="6321425" y="4029075"/>
          <p14:tracePt t="100532" x="6359525" y="4029075"/>
          <p14:tracePt t="100545" x="6421438" y="4029075"/>
          <p14:tracePt t="100562" x="6508750" y="4029075"/>
          <p14:tracePt t="100580" x="6596063" y="4029075"/>
          <p14:tracePt t="100596" x="6708775" y="4029075"/>
          <p14:tracePt t="100613" x="6784975" y="4029075"/>
          <p14:tracePt t="100629" x="6834188" y="4029075"/>
          <p14:tracePt t="100645" x="6872288" y="4029075"/>
          <p14:tracePt t="100718" x="6859588" y="4029075"/>
          <p14:tracePt t="100744" x="6846888" y="4029075"/>
          <p14:tracePt t="100818" x="6884988" y="4029075"/>
          <p14:tracePt t="100833" x="6946900" y="4029075"/>
          <p14:tracePt t="100843" x="7021513" y="4029075"/>
          <p14:tracePt t="100855" x="7059613" y="4029075"/>
          <p14:tracePt t="100867" x="7097713" y="4017963"/>
          <p14:tracePt t="100883" x="7123113" y="4005263"/>
          <p14:tracePt t="100898" x="7134225" y="4005263"/>
          <p14:tracePt t="100914" x="7146925" y="3992563"/>
          <p14:tracePt t="100967" x="7134225" y="3992563"/>
          <p14:tracePt t="100983" x="7110413" y="3992563"/>
          <p14:tracePt t="100992" x="7059613" y="3992563"/>
          <p14:tracePt t="101010" x="6946900" y="3992563"/>
          <p14:tracePt t="101017" x="6821488" y="4005263"/>
          <p14:tracePt t="101030" x="6734175" y="4029075"/>
          <p14:tracePt t="101048" x="6684963" y="4054475"/>
          <p14:tracePt t="101065" x="6646863" y="4067175"/>
          <p14:tracePt t="101117" x="6659563" y="4067175"/>
          <p14:tracePt t="101129" x="6684963" y="4067175"/>
          <p14:tracePt t="101142" x="6746875" y="4067175"/>
          <p14:tracePt t="101155" x="6821488" y="4067175"/>
          <p14:tracePt t="101168" x="6910388" y="4067175"/>
          <p14:tracePt t="101182" x="6972300" y="4054475"/>
          <p14:tracePt t="101199" x="6997700" y="4054475"/>
          <p14:tracePt t="101216" x="7010400" y="4054475"/>
          <p14:tracePt t="101232" x="7021513" y="4054475"/>
          <p14:tracePt t="103148" x="6921500" y="4079875"/>
          <p14:tracePt t="103161" x="6721475" y="4141788"/>
          <p14:tracePt t="103175" x="6396038" y="4205288"/>
          <p14:tracePt t="103185" x="5908675" y="4241800"/>
          <p14:tracePt t="103198" x="5519738" y="4267200"/>
          <p14:tracePt t="103210" x="5045075" y="4267200"/>
          <p14:tracePt t="103226" x="4606925" y="4267200"/>
          <p14:tracePt t="103240" x="4330700" y="4267200"/>
          <p14:tracePt t="103257" x="3879850" y="4254500"/>
          <p14:tracePt t="103274" x="3505200" y="4254500"/>
          <p14:tracePt t="103290" x="3028950" y="4254500"/>
          <p14:tracePt t="103306" x="2716213" y="4254500"/>
          <p14:tracePt t="103323" x="2365375" y="4292600"/>
          <p14:tracePt t="103339" x="2265363" y="4305300"/>
          <p14:tracePt t="103356" x="2190750" y="4305300"/>
          <p14:tracePt t="103372" x="2139950" y="4305300"/>
          <p14:tracePt t="103389" x="2039938" y="4305300"/>
          <p14:tracePt t="103406" x="2014538" y="4305300"/>
          <p14:tracePt t="103423" x="2003425" y="4305300"/>
          <p14:tracePt t="103447" x="2003425" y="4318000"/>
          <p14:tracePt t="103483" x="2003425" y="4330700"/>
          <p14:tracePt t="103509" x="2003425" y="4341813"/>
          <p14:tracePt t="103546" x="2003425" y="4354513"/>
          <p14:tracePt t="103571" x="2003425" y="4367213"/>
          <p14:tracePt t="103608" x="2003425" y="4379913"/>
          <p14:tracePt t="103620" x="2003425" y="4392613"/>
          <p14:tracePt t="103646" x="2014538" y="4405313"/>
          <p14:tracePt t="103660" x="2027238" y="4430713"/>
          <p14:tracePt t="103672" x="2052638" y="4443413"/>
          <p14:tracePt t="103684" x="2065338" y="4467225"/>
          <p14:tracePt t="103697" x="2078038" y="4479925"/>
          <p14:tracePt t="103709" x="2090738" y="4479925"/>
          <p14:tracePt t="103724" x="2127250" y="4492625"/>
          <p14:tracePt t="103741" x="2216150" y="4505325"/>
          <p14:tracePt t="103757" x="2316163" y="4518025"/>
          <p14:tracePt t="103774" x="2478088" y="4530725"/>
          <p14:tracePt t="103791" x="2528888" y="4543425"/>
          <p14:tracePt t="103808" x="2565400" y="4543425"/>
          <p14:tracePt t="103824" x="2616200" y="4543425"/>
          <p14:tracePt t="103841" x="2654300" y="4543425"/>
          <p14:tracePt t="103858" x="2703513" y="4543425"/>
          <p14:tracePt t="103875" x="2841625" y="4543425"/>
          <p14:tracePt t="103891" x="2890838" y="4543425"/>
          <p14:tracePt t="103908" x="2916238" y="4543425"/>
          <p14:tracePt t="103925" x="2954338" y="4543425"/>
          <p14:tracePt t="103942" x="2967038" y="4543425"/>
          <p14:tracePt t="104382" x="2967038" y="4554538"/>
          <p14:tracePt t="104444" x="2954338" y="4567238"/>
          <p14:tracePt t="104456" x="2941638" y="4567238"/>
          <p14:tracePt t="104470" x="2916238" y="4579938"/>
          <p14:tracePt t="104481" x="2879725" y="4592638"/>
          <p14:tracePt t="104493" x="2841625" y="4605338"/>
          <p14:tracePt t="104510" x="2803525" y="4618038"/>
          <p14:tracePt t="104527" x="2778125" y="4630738"/>
          <p14:tracePt t="104543" x="2767013" y="4643438"/>
          <p14:tracePt t="104560" x="2690813" y="4656138"/>
          <p14:tracePt t="104577" x="2667000" y="4656138"/>
          <p14:tracePt t="104593" x="2628900" y="4667250"/>
          <p14:tracePt t="104610" x="2565400" y="4667250"/>
          <p14:tracePt t="104627" x="2541588" y="4667250"/>
          <p14:tracePt t="104644" x="2516188" y="4667250"/>
          <p14:tracePt t="104667" x="2503488" y="4667250"/>
          <p14:tracePt t="104867" x="2516188" y="4667250"/>
          <p14:tracePt t="104905" x="2528888" y="4667250"/>
          <p14:tracePt t="104930" x="2541588" y="4667250"/>
          <p14:tracePt t="105092" x="2554288" y="4667250"/>
          <p14:tracePt t="105203" x="2565400" y="4667250"/>
          <p14:tracePt t="105229" x="2578100" y="4667250"/>
          <p14:tracePt t="105241" x="2603500" y="4667250"/>
          <p14:tracePt t="105255" x="2616200" y="4667250"/>
          <p14:tracePt t="105267" x="2641600" y="4667250"/>
          <p14:tracePt t="105281" x="2678113" y="4667250"/>
          <p14:tracePt t="105298" x="2754313" y="4667250"/>
          <p14:tracePt t="105314" x="2841625" y="4667250"/>
          <p14:tracePt t="105330" x="2979738" y="4679950"/>
          <p14:tracePt t="105347" x="3016250" y="4679950"/>
          <p14:tracePt t="105364" x="3079750" y="4692650"/>
          <p14:tracePt t="105380" x="3241675" y="4705350"/>
          <p14:tracePt t="105397" x="3292475" y="4718050"/>
          <p14:tracePt t="105414" x="3317875" y="4718050"/>
          <p14:tracePt t="105431" x="3341688" y="4718050"/>
          <p14:tracePt t="105815" x="3367088" y="4718050"/>
          <p14:tracePt t="105827" x="3429000" y="4718050"/>
          <p14:tracePt t="105840" x="3579813" y="4718050"/>
          <p14:tracePt t="105853" x="3743325" y="4730750"/>
          <p14:tracePt t="105867" x="3905250" y="4756150"/>
          <p14:tracePt t="105883" x="4192588" y="4792663"/>
          <p14:tracePt t="105899" x="4518025" y="4830763"/>
          <p14:tracePt t="105905" x="4681538" y="4843463"/>
          <p14:tracePt t="105916" x="4856163" y="4856163"/>
          <p14:tracePt t="105933" x="5032375" y="4868863"/>
          <p14:tracePt t="105950" x="5270500" y="4879975"/>
          <p14:tracePt t="105966" x="5532438" y="4879975"/>
          <p14:tracePt t="105983" x="5619750" y="4892675"/>
          <p14:tracePt t="106000" x="5708650" y="4892675"/>
          <p14:tracePt t="106017" x="5908675" y="4892675"/>
          <p14:tracePt t="106033" x="6021388" y="4892675"/>
          <p14:tracePt t="106050" x="6083300" y="4892675"/>
          <p14:tracePt t="106067" x="6183313" y="4892675"/>
          <p14:tracePt t="106083" x="6208713" y="4892675"/>
          <p14:tracePt t="106100" x="6221413" y="4892675"/>
          <p14:tracePt t="106117" x="6234113" y="4892675"/>
          <p14:tracePt t="106134" x="6246813" y="4892675"/>
          <p14:tracePt t="106238" x="6234113" y="4892675"/>
          <p14:tracePt t="106250" x="6183313" y="4892675"/>
          <p14:tracePt t="106263" x="6108700" y="4892675"/>
          <p14:tracePt t="106276" x="6021388" y="4868863"/>
          <p14:tracePt t="106288" x="5957888" y="4856163"/>
          <p14:tracePt t="106302" x="5883275" y="4843463"/>
          <p14:tracePt t="106319" x="5821363" y="4818063"/>
          <p14:tracePt t="106334" x="5770563" y="4805363"/>
          <p14:tracePt t="106351" x="5745163" y="4792663"/>
          <p14:tracePt t="106399" x="5757863" y="4792663"/>
          <p14:tracePt t="106412" x="5770563" y="4792663"/>
          <p14:tracePt t="106426" x="5783263" y="4792663"/>
          <p14:tracePt t="106439" x="5808663" y="4792663"/>
          <p14:tracePt t="106453" x="5821363" y="4792663"/>
          <p14:tracePt t="106469" x="5857875" y="4792663"/>
          <p14:tracePt t="106486" x="5932488" y="4792663"/>
          <p14:tracePt t="106503" x="6170613" y="4792663"/>
          <p14:tracePt t="106520" x="6246813" y="4792663"/>
          <p14:tracePt t="106536" x="6383338" y="4792663"/>
          <p14:tracePt t="106553" x="6734175" y="4792663"/>
          <p14:tracePt t="106570" x="6846888" y="4792663"/>
          <p14:tracePt t="106587" x="6934200" y="4792663"/>
          <p14:tracePt t="106603" x="7034213" y="4792663"/>
          <p14:tracePt t="106620" x="7110413" y="4792663"/>
          <p14:tracePt t="106637" x="7172325" y="4792663"/>
          <p14:tracePt t="106654" x="7335838" y="4792663"/>
          <p14:tracePt t="106670" x="7397750" y="4792663"/>
          <p14:tracePt t="106686" x="7435850" y="4792663"/>
          <p14:tracePt t="106702" x="7448550" y="4792663"/>
          <p14:tracePt t="106924" x="7472363" y="4779963"/>
          <p14:tracePt t="106936" x="7535863" y="4768850"/>
          <p14:tracePt t="106949" x="7685088" y="4743450"/>
          <p14:tracePt t="106962" x="7910513" y="4743450"/>
          <p14:tracePt t="106974" x="8123238" y="4730750"/>
          <p14:tracePt t="106988" x="8361363" y="4730750"/>
          <p14:tracePt t="107005" x="8737600" y="4730750"/>
          <p14:tracePt t="107022" x="8975725" y="4730750"/>
          <p14:tracePt t="107038" x="9250363" y="4743450"/>
          <p14:tracePt t="107055" x="9337675" y="4743450"/>
          <p14:tracePt t="107072" x="9413875" y="4743450"/>
          <p14:tracePt t="107089" x="9563100" y="4743450"/>
          <p14:tracePt t="107104" x="9601200" y="4743450"/>
          <p14:tracePt t="107122" x="9626600" y="4743450"/>
          <p14:tracePt t="107172" x="9601200" y="4743450"/>
          <p14:tracePt t="107185" x="9525000" y="4743450"/>
          <p14:tracePt t="107197" x="9475788" y="4743450"/>
          <p14:tracePt t="107211" x="9413875" y="4743450"/>
          <p14:tracePt t="107225" x="9224963" y="4743450"/>
          <p14:tracePt t="107239" x="8850313" y="4779963"/>
          <p14:tracePt t="107256" x="8123238" y="4830763"/>
          <p14:tracePt t="107272" x="7472363" y="4879975"/>
          <p14:tracePt t="107288" x="6034088" y="4981575"/>
          <p14:tracePt t="107305" x="5419725" y="4992688"/>
          <p14:tracePt t="107321" x="4906963" y="5018088"/>
          <p14:tracePt t="107338" x="4217988" y="5043488"/>
          <p14:tracePt t="107355" x="3943350" y="5043488"/>
          <p14:tracePt t="107372" x="3792538" y="5043488"/>
          <p14:tracePt t="107388" x="3667125" y="5030788"/>
          <p14:tracePt t="107405" x="3654425" y="5030788"/>
          <p14:tracePt t="107446" x="3667125" y="5030788"/>
          <p14:tracePt t="107458" x="3679825" y="5030788"/>
          <p14:tracePt t="107733" x="3643313" y="5030788"/>
          <p14:tracePt t="107746" x="3541713" y="5056188"/>
          <p14:tracePt t="107760" x="3429000" y="5081588"/>
          <p14:tracePt t="107770" x="3367088" y="5105400"/>
          <p14:tracePt t="107783" x="3305175" y="5143500"/>
          <p14:tracePt t="107795" x="3279775" y="5143500"/>
          <p14:tracePt t="107809" x="3267075" y="5143500"/>
          <p14:tracePt t="107857" x="3279775" y="5143500"/>
          <p14:tracePt t="107869" x="3305175" y="5143500"/>
          <p14:tracePt t="107881" x="3328988" y="5143500"/>
          <p14:tracePt t="107898" x="3405188" y="5143500"/>
          <p14:tracePt t="107909" x="3505200" y="5143500"/>
          <p14:tracePt t="107924" x="3592513" y="5143500"/>
          <p14:tracePt t="107941" x="3679825" y="5156200"/>
          <p14:tracePt t="107957" x="3843338" y="5194300"/>
          <p14:tracePt t="107974" x="4305300" y="5281613"/>
          <p14:tracePt t="107991" x="4468813" y="5330825"/>
          <p14:tracePt t="108007" x="4868863" y="5368925"/>
          <p14:tracePt t="108024" x="5032375" y="5368925"/>
          <p14:tracePt t="108041" x="5132388" y="5368925"/>
          <p14:tracePt t="108057" x="5281613" y="5356225"/>
          <p14:tracePt t="108074" x="5345113" y="5330825"/>
          <p14:tracePt t="108091" x="5432425" y="5305425"/>
          <p14:tracePt t="108108" x="5607050" y="5268913"/>
          <p14:tracePt t="108125" x="5695950" y="5256213"/>
          <p14:tracePt t="108141" x="5745163" y="5256213"/>
          <p14:tracePt t="108158" x="5783263" y="5243513"/>
          <p14:tracePt t="108175" x="5795963" y="5243513"/>
          <p14:tracePt t="108192" x="5808663" y="5230813"/>
          <p14:tracePt t="108208" x="5821363" y="5230813"/>
          <p14:tracePt t="108225" x="5832475" y="5230813"/>
          <p14:tracePt t="108318" x="5832475" y="5218113"/>
          <p14:tracePt t="108755" x="5857875" y="5218113"/>
          <p14:tracePt t="108768" x="5895975" y="5218113"/>
          <p14:tracePt t="108781" x="5932488" y="5218113"/>
          <p14:tracePt t="108792" x="5957888" y="5218113"/>
          <p14:tracePt t="108804" x="5970588" y="5218113"/>
          <p14:tracePt t="108818" x="5983288" y="5218113"/>
          <p14:tracePt t="108832" x="5995988" y="5218113"/>
          <p14:tracePt t="108846" x="6008688" y="5218113"/>
          <p14:tracePt t="108862" x="6045200" y="5218113"/>
          <p14:tracePt t="108878" x="6096000" y="5218113"/>
          <p14:tracePt t="108894" x="6234113" y="5218113"/>
          <p14:tracePt t="108911" x="6283325" y="5218113"/>
          <p14:tracePt t="108929" x="6321425" y="5218113"/>
          <p14:tracePt t="108944" x="6396038" y="5218113"/>
          <p14:tracePt t="108961" x="6446838" y="5218113"/>
          <p14:tracePt t="108978" x="6546850" y="5218113"/>
          <p14:tracePt t="108995" x="6684963" y="5218113"/>
          <p14:tracePt t="109012" x="6721475" y="5218113"/>
          <p14:tracePt t="109028" x="6759575" y="5218113"/>
          <p14:tracePt t="109044" x="6821488" y="5218113"/>
          <p14:tracePt t="109062" x="6846888" y="5218113"/>
          <p14:tracePt t="109078" x="6884988" y="5218113"/>
          <p14:tracePt t="109095" x="6959600" y="5218113"/>
          <p14:tracePt t="109112" x="7010400" y="5218113"/>
          <p14:tracePt t="109129" x="7046913" y="5218113"/>
          <p14:tracePt t="109145" x="7110413" y="5218113"/>
          <p14:tracePt t="109162" x="7134225" y="5218113"/>
          <p14:tracePt t="109178" x="7159625" y="5230813"/>
          <p14:tracePt t="109291" x="7172325" y="5230813"/>
          <p14:tracePt t="109365" x="7185025" y="5243513"/>
          <p14:tracePt t="109391" x="7197725" y="5243513"/>
          <p14:tracePt t="109403" x="7210425" y="5256213"/>
          <p14:tracePt t="109416" x="7223125" y="5256213"/>
          <p14:tracePt t="109428" x="7246938" y="5268913"/>
          <p14:tracePt t="109440" x="7272338" y="5268913"/>
          <p14:tracePt t="109452" x="7297738" y="5281613"/>
          <p14:tracePt t="109466" x="7335838" y="5294313"/>
          <p14:tracePt t="109481" x="7359650" y="5305425"/>
          <p14:tracePt t="109498" x="7385050" y="5305425"/>
          <p14:tracePt t="109514" x="7397750" y="5305425"/>
          <p14:tracePt t="109532" x="7448550" y="5305425"/>
          <p14:tracePt t="109548" x="7472363" y="5305425"/>
          <p14:tracePt t="109565" x="7510463" y="5305425"/>
          <p14:tracePt t="109582" x="7648575" y="5305425"/>
          <p14:tracePt t="109599" x="7710488" y="5305425"/>
          <p14:tracePt t="109616" x="7761288" y="5305425"/>
          <p14:tracePt t="109632" x="7823200" y="5305425"/>
          <p14:tracePt t="109649" x="7861300" y="5305425"/>
          <p14:tracePt t="109665" x="7886700" y="5305425"/>
          <p14:tracePt t="109682" x="7999413" y="5305425"/>
          <p14:tracePt t="109699" x="8061325" y="5294313"/>
          <p14:tracePt t="109716" x="8099425" y="5294313"/>
          <p14:tracePt t="109732" x="8161338" y="5281613"/>
          <p14:tracePt t="109749" x="8199438" y="5281613"/>
          <p14:tracePt t="109765" x="8212138" y="5281613"/>
          <p14:tracePt t="109782" x="8261350" y="5268913"/>
          <p14:tracePt t="109799" x="8286750" y="5268913"/>
          <p14:tracePt t="109815" x="8386763" y="5268913"/>
          <p14:tracePt t="109833" x="8448675" y="5268913"/>
          <p14:tracePt t="109850" x="8486775" y="5268913"/>
          <p14:tracePt t="109866" x="8548688" y="5268913"/>
          <p14:tracePt t="109883" x="8561388" y="5268913"/>
          <p14:tracePt t="109900" x="8574088" y="5268913"/>
          <p14:tracePt t="109916" x="8612188" y="5268913"/>
          <p14:tracePt t="109939" x="8637588" y="5268913"/>
          <p14:tracePt t="109953" x="8661400" y="5268913"/>
          <p14:tracePt t="109967" x="8686800" y="5268913"/>
          <p14:tracePt t="109983" x="8699500" y="5268913"/>
          <p14:tracePt t="110000" x="8712200" y="5268913"/>
          <p14:tracePt t="110100" x="8699500" y="5268913"/>
          <p14:tracePt t="110112" x="8686800" y="5268913"/>
          <p14:tracePt t="110138" x="8661400" y="5268913"/>
          <p14:tracePt t="110153" x="8624888" y="5268913"/>
          <p14:tracePt t="110163" x="8486775" y="5268913"/>
          <p14:tracePt t="110175" x="8335963" y="5268913"/>
          <p14:tracePt t="110188" x="8186738" y="5268913"/>
          <p14:tracePt t="110203" x="7935913" y="5268913"/>
          <p14:tracePt t="110218" x="7635875" y="5268913"/>
          <p14:tracePt t="110234" x="7459663" y="5268913"/>
          <p14:tracePt t="110250" x="7323138" y="5268913"/>
          <p14:tracePt t="110268" x="6859588" y="5294313"/>
          <p14:tracePt t="110284" x="6672263" y="5330825"/>
          <p14:tracePt t="110301" x="6534150" y="5381625"/>
          <p14:tracePt t="110318" x="6270625" y="5481638"/>
          <p14:tracePt t="110335" x="6070600" y="5518150"/>
          <p14:tracePt t="110351" x="5945188" y="5556250"/>
          <p14:tracePt t="110368" x="5732463" y="5656263"/>
          <p14:tracePt t="110385" x="5607050" y="5681663"/>
          <p14:tracePt t="110402" x="5194300" y="5756275"/>
          <p14:tracePt t="110418" x="5045075" y="5768975"/>
          <p14:tracePt t="110436" x="4945063" y="5781675"/>
          <p14:tracePt t="110452" x="4732338" y="5794375"/>
          <p14:tracePt t="110469" x="4518025" y="5807075"/>
          <p14:tracePt t="110486" x="4356100" y="5807075"/>
          <p14:tracePt t="110502" x="4117975" y="5832475"/>
          <p14:tracePt t="110519" x="4017963" y="5832475"/>
          <p14:tracePt t="110536" x="3905250" y="5832475"/>
          <p14:tracePt t="110552" x="3667125" y="5832475"/>
          <p14:tracePt t="110569" x="3567113" y="5832475"/>
          <p14:tracePt t="110586" x="3505200" y="5832475"/>
          <p14:tracePt t="110602" x="3354388" y="5832475"/>
          <p14:tracePt t="110619" x="3267075" y="5832475"/>
          <p14:tracePt t="110636" x="3192463" y="5819775"/>
          <p14:tracePt t="110653" x="3116263" y="5781675"/>
          <p14:tracePt t="110669" x="3103563" y="5781675"/>
          <p14:tracePt t="110799" x="3116263" y="5781675"/>
          <p14:tracePt t="110824" x="3128963" y="5781675"/>
          <p14:tracePt t="110839" x="3141663" y="5781675"/>
          <p14:tracePt t="110848" x="3154363" y="5781675"/>
          <p14:tracePt t="110861" x="3167063" y="5781675"/>
          <p14:tracePt t="110873" x="3205163" y="5781675"/>
          <p14:tracePt t="110893" x="3241675" y="5781675"/>
          <p14:tracePt t="110904" x="3292475" y="5781675"/>
          <p14:tracePt t="110921" x="3367088" y="5781675"/>
          <p14:tracePt t="110923" x="3454400" y="5781675"/>
          <p14:tracePt t="110940" x="3505200" y="5781675"/>
          <p14:tracePt t="110954" x="3541713" y="5781675"/>
          <p14:tracePt t="110971" x="3592513" y="5781675"/>
          <p14:tracePt t="110987" x="3743325" y="5781675"/>
          <p14:tracePt t="111004" x="3830638" y="5781675"/>
          <p14:tracePt t="111021" x="3905250" y="5781675"/>
          <p14:tracePt t="111037" x="3979863" y="5781675"/>
          <p14:tracePt t="111054" x="4005263" y="5781675"/>
          <p14:tracePt t="111071" x="4017963" y="5781675"/>
          <p14:tracePt t="111087" x="4081463" y="5781675"/>
          <p14:tracePt t="111105" x="4156075" y="5781675"/>
          <p14:tracePt t="111120" x="4256088" y="5768975"/>
          <p14:tracePt t="111138" x="4406900" y="5756275"/>
          <p14:tracePt t="111155" x="4456113" y="5743575"/>
          <p14:tracePt t="111172" x="4494213" y="5743575"/>
          <p14:tracePt t="111188" x="4568825" y="5743575"/>
          <p14:tracePt t="111205" x="4619625" y="5732463"/>
          <p14:tracePt t="111221" x="4681538" y="5732463"/>
          <p14:tracePt t="111237" x="4819650" y="5732463"/>
          <p14:tracePt t="111255" x="4856163" y="5732463"/>
          <p14:tracePt t="111272" x="4906963" y="5732463"/>
          <p14:tracePt t="111289" x="4956175" y="5732463"/>
          <p14:tracePt t="111305" x="4994275" y="5732463"/>
          <p14:tracePt t="111322" x="5019675" y="5732463"/>
          <p14:tracePt t="111338" x="5094288" y="5732463"/>
          <p14:tracePt t="111355" x="5145088" y="5732463"/>
          <p14:tracePt t="111372" x="5194300" y="5732463"/>
          <p14:tracePt t="111389" x="5294313" y="5732463"/>
          <p14:tracePt t="111405" x="5319713" y="5732463"/>
          <p14:tracePt t="111422" x="5332413" y="5732463"/>
          <p14:tracePt t="111425" x="5345113" y="5732463"/>
          <p14:tracePt t="111534" x="5357813" y="5732463"/>
          <p14:tracePt t="111546" x="5357813" y="5743575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DE73608-5570-8BFF-A9A1-B9BF00430B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9130116"/>
              </p:ext>
            </p:extLst>
          </p:nvPr>
        </p:nvGraphicFramePr>
        <p:xfrm>
          <a:off x="3288890" y="259080"/>
          <a:ext cx="5626354" cy="6339840"/>
        </p:xfrm>
        <a:graphic>
          <a:graphicData uri="http://schemas.openxmlformats.org/drawingml/2006/table">
            <a:tbl>
              <a:tblPr/>
              <a:tblGrid>
                <a:gridCol w="4097956">
                  <a:extLst>
                    <a:ext uri="{9D8B030D-6E8A-4147-A177-3AD203B41FA5}">
                      <a16:colId xmlns:a16="http://schemas.microsoft.com/office/drawing/2014/main" val="2273042855"/>
                    </a:ext>
                  </a:extLst>
                </a:gridCol>
                <a:gridCol w="1528398">
                  <a:extLst>
                    <a:ext uri="{9D8B030D-6E8A-4147-A177-3AD203B41FA5}">
                      <a16:colId xmlns:a16="http://schemas.microsoft.com/office/drawing/2014/main" val="4137364084"/>
                    </a:ext>
                  </a:extLst>
                </a:gridCol>
              </a:tblGrid>
              <a:tr h="663731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Business Name….</a:t>
                      </a:r>
                      <a:endParaRPr lang="en-US" sz="18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Single-Step income statement </a:t>
                      </a:r>
                      <a:endParaRPr lang="en-US" sz="18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6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for the year ended Dec. 31, 2022</a:t>
                      </a:r>
                      <a:endParaRPr lang="en-US" sz="18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1969347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Revenues : </a:t>
                      </a:r>
                      <a:endParaRPr lang="en-US" sz="2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283587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53365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Sales Revenue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5948972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53365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Service Revenue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472888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53365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Fees Earned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8721976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53365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Commission Revenue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7123013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53365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Consulting revenue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 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5408360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53365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Dividends Revenue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7743356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53365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Rental revenue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9591621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53365" algn="justLow" rtl="0"/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Total Revenues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××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5787111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Expenses</a:t>
                      </a: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: </a:t>
                      </a:r>
                      <a:endParaRPr lang="en-US" sz="2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8333314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Salary expenses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(×</a:t>
                      </a:r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6247462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Wages expenses    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(×</a:t>
                      </a:r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0392755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Rent expenses 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(×</a:t>
                      </a:r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8551773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Utility expense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(×</a:t>
                      </a:r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7244189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Repair expense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2610615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Insurance expense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(×</a:t>
                      </a:r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818177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Interest expense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(×</a:t>
                      </a:r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8349794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Depreciation expense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(×</a:t>
                      </a:r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4705680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Advertising expense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(×</a:t>
                      </a:r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5227989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Supplies expense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(×</a:t>
                      </a:r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0908149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Total expenses 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           (××</a:t>
                      </a:r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3244885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Net income   </a:t>
                      </a:r>
                      <a:endParaRPr lang="en-US" sz="28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××</a:t>
                      </a:r>
                      <a:endParaRPr lang="en-US" sz="12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433070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EE54ECC4-1B5F-E94B-1CD2-7B12BA54ADBC}"/>
              </a:ext>
            </a:extLst>
          </p:cNvPr>
          <p:cNvSpPr txBox="1"/>
          <p:nvPr/>
        </p:nvSpPr>
        <p:spPr>
          <a:xfrm>
            <a:off x="149579" y="6312101"/>
            <a:ext cx="31393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246863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45039">
        <p:circle/>
      </p:transition>
    </mc:Choice>
    <mc:Fallback xmlns="">
      <p:transition spd="slow" advTm="445039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226" x="5319713" y="5743575"/>
          <p14:tracePt t="3238" x="5219700" y="5743575"/>
          <p14:tracePt t="3251" x="5068888" y="5743575"/>
          <p14:tracePt t="3265" x="4919663" y="5743575"/>
          <p14:tracePt t="3280" x="4594225" y="5681663"/>
          <p14:tracePt t="3296" x="4143375" y="5507038"/>
          <p14:tracePt t="3313" x="3805238" y="5294313"/>
          <p14:tracePt t="3328" x="3067050" y="4956175"/>
          <p14:tracePt t="3345" x="2803525" y="4805363"/>
          <p14:tracePt t="3362" x="2641600" y="4643438"/>
          <p14:tracePt t="3379" x="2390775" y="4179888"/>
          <p14:tracePt t="3395" x="2328863" y="4054475"/>
          <p14:tracePt t="3413" x="2252663" y="3954463"/>
          <p14:tracePt t="3429" x="2127250" y="3741738"/>
          <p14:tracePt t="3446" x="2065338" y="3567113"/>
          <p14:tracePt t="3462" x="2027238" y="3429000"/>
          <p14:tracePt t="3479" x="1978025" y="3241675"/>
          <p14:tracePt t="3496" x="1965325" y="3165475"/>
          <p14:tracePt t="3512" x="1965325" y="3078163"/>
          <p14:tracePt t="3529" x="1978025" y="2778125"/>
          <p14:tracePt t="3546" x="1990725" y="2640013"/>
          <p14:tracePt t="3563" x="2014538" y="2603500"/>
          <p14:tracePt t="3579" x="2052638" y="2616200"/>
          <p14:tracePt t="3812" x="2139950" y="2540000"/>
          <p14:tracePt t="3824" x="2190750" y="2439988"/>
          <p14:tracePt t="3838" x="2239963" y="2390775"/>
          <p14:tracePt t="3851" x="2290763" y="2314575"/>
          <p14:tracePt t="3864" x="2339975" y="2252663"/>
          <p14:tracePt t="3880" x="2390775" y="2165350"/>
          <p14:tracePt t="3897" x="2441575" y="2039938"/>
          <p14:tracePt t="3902" x="2516188" y="1876425"/>
          <p14:tracePt t="3914" x="2578100" y="1776413"/>
          <p14:tracePt t="3931" x="2628900" y="1689100"/>
          <p14:tracePt t="3947" x="2667000" y="1614488"/>
          <p14:tracePt t="3964" x="2728913" y="1476375"/>
          <p14:tracePt t="3981" x="2767013" y="1401763"/>
          <p14:tracePt t="3998" x="2790825" y="1289050"/>
          <p14:tracePt t="4014" x="2828925" y="1101725"/>
          <p14:tracePt t="4031" x="2841625" y="1025525"/>
          <p14:tracePt t="4048" x="2854325" y="989013"/>
          <p14:tracePt t="4064" x="2867025" y="925513"/>
          <p14:tracePt t="4081" x="2879725" y="912813"/>
          <p14:tracePt t="4100" x="2879725" y="889000"/>
          <p14:tracePt t="4123" x="2890838" y="876300"/>
          <p14:tracePt t="4147" x="2890838" y="863600"/>
          <p14:tracePt t="4160" x="2890838" y="850900"/>
          <p14:tracePt t="15068" x="2890838" y="838200"/>
          <p14:tracePt t="15081" x="2903538" y="838200"/>
          <p14:tracePt t="15105" x="3016250" y="763588"/>
          <p14:tracePt t="15117" x="3141663" y="712788"/>
          <p14:tracePt t="15131" x="3228975" y="688975"/>
          <p14:tracePt t="15145" x="3279775" y="663575"/>
          <p14:tracePt t="15160" x="3341688" y="638175"/>
          <p14:tracePt t="15177" x="3379788" y="638175"/>
          <p14:tracePt t="15193" x="3429000" y="625475"/>
          <p14:tracePt t="15210" x="3567113" y="612775"/>
          <p14:tracePt t="15226" x="3643313" y="612775"/>
          <p14:tracePt t="15244" x="3692525" y="612775"/>
          <p14:tracePt t="15260" x="3767138" y="612775"/>
          <p14:tracePt t="15277" x="3792538" y="612775"/>
          <p14:tracePt t="15293" x="3805238" y="612775"/>
          <p14:tracePt t="15310" x="3856038" y="612775"/>
          <p14:tracePt t="15327" x="3879850" y="612775"/>
          <p14:tracePt t="15343" x="3968750" y="612775"/>
          <p14:tracePt t="15361" x="4017963" y="612775"/>
          <p14:tracePt t="15377" x="4056063" y="612775"/>
          <p14:tracePt t="15393" x="4105275" y="612775"/>
          <p14:tracePt t="15411" x="4130675" y="612775"/>
          <p14:tracePt t="15428" x="4143375" y="612775"/>
          <p14:tracePt t="15444" x="4181475" y="612775"/>
          <p14:tracePt t="15461" x="4192588" y="625475"/>
          <p14:tracePt t="15476" x="4205288" y="625475"/>
          <p14:tracePt t="15493" x="4230688" y="650875"/>
          <p14:tracePt t="15510" x="4243388" y="650875"/>
          <p14:tracePt t="15526" x="4243388" y="663575"/>
          <p14:tracePt t="15543" x="4256088" y="676275"/>
          <p14:tracePt t="15560" x="4268788" y="676275"/>
          <p14:tracePt t="15577" x="4281488" y="676275"/>
          <p14:tracePt t="15593" x="4318000" y="712788"/>
          <p14:tracePt t="15610" x="4343400" y="725488"/>
          <p14:tracePt t="15626" x="4368800" y="738188"/>
          <p14:tracePt t="15644" x="4430713" y="763588"/>
          <p14:tracePt t="15660" x="4443413" y="776288"/>
          <p14:tracePt t="15679" x="4468813" y="776288"/>
          <p14:tracePt t="15716" x="4481513" y="776288"/>
          <p14:tracePt t="15778" x="4481513" y="788988"/>
          <p14:tracePt t="15878" x="4468813" y="788988"/>
          <p14:tracePt t="15892" x="4456113" y="788988"/>
          <p14:tracePt t="15916" x="4443413" y="788988"/>
          <p14:tracePt t="15932" x="4430713" y="788988"/>
          <p14:tracePt t="15954" x="4418013" y="788988"/>
          <p14:tracePt t="15965" x="4406900" y="788988"/>
          <p14:tracePt t="16039" x="4418013" y="776288"/>
          <p14:tracePt t="16052" x="4443413" y="763588"/>
          <p14:tracePt t="16076" x="4456113" y="763588"/>
          <p14:tracePt t="16089" x="4468813" y="750888"/>
          <p14:tracePt t="16102" x="4481513" y="750888"/>
          <p14:tracePt t="16114" x="4481513" y="738188"/>
          <p14:tracePt t="16129" x="4494213" y="725488"/>
          <p14:tracePt t="16302" x="4481513" y="725488"/>
          <p14:tracePt t="16316" x="4468813" y="725488"/>
          <p14:tracePt t="16327" x="4430713" y="725488"/>
          <p14:tracePt t="16338" x="4418013" y="725488"/>
          <p14:tracePt t="16352" x="4406900" y="725488"/>
          <p14:tracePt t="16367" x="4394200" y="725488"/>
          <p14:tracePt t="16415" x="4406900" y="712788"/>
          <p14:tracePt t="16426" x="4418013" y="712788"/>
          <p14:tracePt t="16439" x="4443413" y="712788"/>
          <p14:tracePt t="16451" x="4456113" y="712788"/>
          <p14:tracePt t="16467" x="4468813" y="712788"/>
          <p14:tracePt t="16489" x="4481513" y="712788"/>
          <p14:tracePt t="16501" x="4494213" y="712788"/>
          <p14:tracePt t="16526" x="4506913" y="712788"/>
          <p14:tracePt t="16625" x="4494213" y="712788"/>
          <p14:tracePt t="16651" x="4481513" y="712788"/>
          <p14:tracePt t="16663" x="4456113" y="712788"/>
          <p14:tracePt t="16676" x="4418013" y="712788"/>
          <p14:tracePt t="16689" x="4394200" y="712788"/>
          <p14:tracePt t="16699" x="4368800" y="712788"/>
          <p14:tracePt t="16724" x="4356100" y="712788"/>
          <p14:tracePt t="16813" x="4381500" y="700088"/>
          <p14:tracePt t="16825" x="4406900" y="700088"/>
          <p14:tracePt t="16839" x="4430713" y="700088"/>
          <p14:tracePt t="16852" x="4443413" y="700088"/>
          <p14:tracePt t="16866" x="4456113" y="700088"/>
          <p14:tracePt t="16883" x="4481513" y="700088"/>
          <p14:tracePt t="16987" x="4468813" y="700088"/>
          <p14:tracePt t="17002" x="4443413" y="700088"/>
          <p14:tracePt t="17012" x="4406900" y="700088"/>
          <p14:tracePt t="17025" x="4381500" y="700088"/>
          <p14:tracePt t="17037" x="4343400" y="700088"/>
          <p14:tracePt t="17053" x="4318000" y="700088"/>
          <p14:tracePt t="17075" x="4305300" y="700088"/>
          <p14:tracePt t="17149" x="4330700" y="700088"/>
          <p14:tracePt t="17162" x="4356100" y="700088"/>
          <p14:tracePt t="17174" x="4381500" y="688975"/>
          <p14:tracePt t="17187" x="4418013" y="688975"/>
          <p14:tracePt t="17200" x="4456113" y="688975"/>
          <p14:tracePt t="17217" x="4468813" y="688975"/>
          <p14:tracePt t="17235" x="4481513" y="688975"/>
          <p14:tracePt t="17251" x="4494213" y="688975"/>
          <p14:tracePt t="17324" x="4468813" y="688975"/>
          <p14:tracePt t="17336" x="4443413" y="688975"/>
          <p14:tracePt t="17348" x="4406900" y="688975"/>
          <p14:tracePt t="17362" x="4368800" y="688975"/>
          <p14:tracePt t="17373" x="4343400" y="688975"/>
          <p14:tracePt t="17385" x="4330700" y="688975"/>
          <p14:tracePt t="17400" x="4318000" y="688975"/>
          <p14:tracePt t="17485" x="4330700" y="688975"/>
          <p14:tracePt t="17499" x="4356100" y="688975"/>
          <p14:tracePt t="17511" x="4381500" y="688975"/>
          <p14:tracePt t="17524" x="4418013" y="688975"/>
          <p14:tracePt t="17536" x="4456113" y="688975"/>
          <p14:tracePt t="17551" x="4468813" y="688975"/>
          <p14:tracePt t="17647" x="4456113" y="688975"/>
          <p14:tracePt t="17660" x="4430713" y="688975"/>
          <p14:tracePt t="17673" x="4406900" y="688975"/>
          <p14:tracePt t="17689" x="4381500" y="688975"/>
          <p14:tracePt t="17703" x="4368800" y="688975"/>
          <p14:tracePt t="17719" x="4356100" y="688975"/>
          <p14:tracePt t="17785" x="4368800" y="688975"/>
          <p14:tracePt t="17797" x="4381500" y="688975"/>
          <p14:tracePt t="17823" x="4394200" y="688975"/>
          <p14:tracePt t="17847" x="4406900" y="688975"/>
          <p14:tracePt t="17947" x="4394200" y="688975"/>
          <p14:tracePt t="17984" x="4381500" y="688975"/>
          <p14:tracePt t="18034" x="4394200" y="688975"/>
          <p14:tracePt t="18046" x="4406900" y="688975"/>
          <p14:tracePt t="18058" x="4430713" y="688975"/>
          <p14:tracePt t="18084" x="4443413" y="688975"/>
          <p14:tracePt t="18383" x="4430713" y="688975"/>
          <p14:tracePt t="36451" x="4443413" y="700088"/>
          <p14:tracePt t="36476" x="4468813" y="700088"/>
          <p14:tracePt t="36489" x="4481513" y="700088"/>
          <p14:tracePt t="36501" x="4494213" y="700088"/>
          <p14:tracePt t="36514" x="4518025" y="700088"/>
          <p14:tracePt t="36528" x="4543425" y="700088"/>
          <p14:tracePt t="36542" x="4568825" y="700088"/>
          <p14:tracePt t="36559" x="4581525" y="700088"/>
          <p14:tracePt t="36576" x="4619625" y="700088"/>
          <p14:tracePt t="36593" x="4643438" y="700088"/>
          <p14:tracePt t="36610" x="4681538" y="700088"/>
          <p14:tracePt t="36626" x="4794250" y="700088"/>
          <p14:tracePt t="36643" x="4868863" y="688975"/>
          <p14:tracePt t="36660" x="4906963" y="688975"/>
          <p14:tracePt t="36677" x="4956175" y="688975"/>
          <p14:tracePt t="36693" x="4981575" y="688975"/>
          <p14:tracePt t="36710" x="5006975" y="676275"/>
          <p14:tracePt t="36727" x="5045075" y="663575"/>
          <p14:tracePt t="36744" x="5081588" y="650875"/>
          <p14:tracePt t="36760" x="5145088" y="650875"/>
          <p14:tracePt t="36777" x="5270500" y="625475"/>
          <p14:tracePt t="36793" x="5307013" y="612775"/>
          <p14:tracePt t="36811" x="5345113" y="588963"/>
          <p14:tracePt t="36827" x="5394325" y="550863"/>
          <p14:tracePt t="36844" x="5419725" y="550863"/>
          <p14:tracePt t="36861" x="5445125" y="525463"/>
          <p14:tracePt t="36878" x="5495925" y="512763"/>
          <p14:tracePt t="36894" x="5532438" y="512763"/>
          <p14:tracePt t="36911" x="5557838" y="512763"/>
          <p14:tracePt t="36928" x="5619750" y="500063"/>
          <p14:tracePt t="36944" x="5657850" y="500063"/>
          <p14:tracePt t="36961" x="5683250" y="487363"/>
          <p14:tracePt t="36978" x="5708650" y="487363"/>
          <p14:tracePt t="36995" x="5719763" y="487363"/>
          <p14:tracePt t="37323" x="5683250" y="487363"/>
          <p14:tracePt t="37335" x="5632450" y="487363"/>
          <p14:tracePt t="37350" x="5595938" y="487363"/>
          <p14:tracePt t="37364" x="5557838" y="487363"/>
          <p14:tracePt t="37380" x="5519738" y="487363"/>
          <p14:tracePt t="37396" x="5457825" y="487363"/>
          <p14:tracePt t="37413" x="5319713" y="487363"/>
          <p14:tracePt t="37430" x="5281613" y="487363"/>
          <p14:tracePt t="37446" x="5270500" y="487363"/>
          <p14:tracePt t="37463" x="5257800" y="487363"/>
          <p14:tracePt t="37497" x="5294313" y="487363"/>
          <p14:tracePt t="37510" x="5345113" y="487363"/>
          <p14:tracePt t="37522" x="5370513" y="487363"/>
          <p14:tracePt t="37536" x="5407025" y="487363"/>
          <p14:tracePt t="37548" x="5445125" y="487363"/>
          <p14:tracePt t="37563" x="5483225" y="487363"/>
          <p14:tracePt t="37580" x="5532438" y="487363"/>
          <p14:tracePt t="37597" x="5607050" y="487363"/>
          <p14:tracePt t="37614" x="5808663" y="487363"/>
          <p14:tracePt t="37630" x="5895975" y="487363"/>
          <p14:tracePt t="37647" x="5957888" y="487363"/>
          <p14:tracePt t="37664" x="6083300" y="487363"/>
          <p14:tracePt t="37681" x="6157913" y="487363"/>
          <p14:tracePt t="37697" x="6283325" y="487363"/>
          <p14:tracePt t="37714" x="6434138" y="476250"/>
          <p14:tracePt t="37731" x="6472238" y="463550"/>
          <p14:tracePt t="37747" x="6521450" y="450850"/>
          <p14:tracePt t="37846" x="6483350" y="450850"/>
          <p14:tracePt t="37859" x="6421438" y="450850"/>
          <p14:tracePt t="37872" x="6334125" y="450850"/>
          <p14:tracePt t="37887" x="6283325" y="450850"/>
          <p14:tracePt t="37899" x="6246813" y="450850"/>
          <p14:tracePt t="37916" x="6234113" y="450850"/>
          <p14:tracePt t="37933" x="6221413" y="450850"/>
          <p14:tracePt t="37983" x="6259513" y="450850"/>
          <p14:tracePt t="37996" x="6270625" y="450850"/>
          <p14:tracePt t="38008" x="6296025" y="450850"/>
          <p14:tracePt t="38022" x="6308725" y="450850"/>
          <p14:tracePt t="38096" x="6296025" y="450850"/>
          <p14:tracePt t="38108" x="6283325" y="450850"/>
          <p14:tracePt t="38132" x="6270625" y="450850"/>
          <p14:tracePt t="38145" x="6259513" y="450850"/>
          <p14:tracePt t="38158" x="6246813" y="450850"/>
          <p14:tracePt t="38170" x="6234113" y="450850"/>
          <p14:tracePt t="38195" x="6221413" y="450850"/>
          <p14:tracePt t="38208" x="6208713" y="450850"/>
          <p14:tracePt t="38283" x="6221413" y="450850"/>
          <p14:tracePt t="38308" x="6234113" y="450850"/>
          <p14:tracePt t="38320" x="6259513" y="450850"/>
          <p14:tracePt t="38332" x="6283325" y="450850"/>
          <p14:tracePt t="38345" x="6308725" y="450850"/>
          <p14:tracePt t="38370" x="6321425" y="450850"/>
          <p14:tracePt t="38445" x="6308725" y="450850"/>
          <p14:tracePt t="38457" x="6270625" y="450850"/>
          <p14:tracePt t="38471" x="6259513" y="450850"/>
          <p14:tracePt t="38485" x="6246813" y="450850"/>
          <p14:tracePt t="38502" x="6221413" y="450850"/>
          <p14:tracePt t="38518" x="6196013" y="450850"/>
          <p14:tracePt t="38535" x="6134100" y="450850"/>
          <p14:tracePt t="38552" x="6096000" y="450850"/>
          <p14:tracePt t="38569" x="6057900" y="450850"/>
          <p14:tracePt t="38585" x="6034088" y="450850"/>
          <p14:tracePt t="38602" x="6021388" y="450850"/>
          <p14:tracePt t="38744" x="6045200" y="450850"/>
          <p14:tracePt t="38757" x="6070600" y="450850"/>
          <p14:tracePt t="38771" x="6083300" y="450850"/>
          <p14:tracePt t="38782" x="6096000" y="450850"/>
          <p14:tracePt t="38794" x="6121400" y="450850"/>
          <p14:tracePt t="38807" x="6146800" y="450850"/>
          <p14:tracePt t="38822" x="6170613" y="450850"/>
          <p14:tracePt t="38836" x="6183313" y="450850"/>
          <p14:tracePt t="38852" x="6221413" y="450850"/>
          <p14:tracePt t="38868" x="6270625" y="450850"/>
          <p14:tracePt t="38885" x="6359525" y="450850"/>
          <p14:tracePt t="38902" x="6370638" y="450850"/>
          <p14:tracePt t="38919" x="6396038" y="450850"/>
          <p14:tracePt t="38969" x="6383338" y="450850"/>
          <p14:tracePt t="38980" x="6359525" y="450850"/>
          <p14:tracePt t="38994" x="6308725" y="450850"/>
          <p14:tracePt t="39006" x="6259513" y="450850"/>
          <p14:tracePt t="39020" x="6221413" y="450850"/>
          <p14:tracePt t="39037" x="6170613" y="450850"/>
          <p14:tracePt t="39054" x="6121400" y="450850"/>
          <p14:tracePt t="39071" x="5921375" y="450850"/>
          <p14:tracePt t="39087" x="5832475" y="450850"/>
          <p14:tracePt t="39103" x="5770563" y="450850"/>
          <p14:tracePt t="39121" x="5708650" y="450850"/>
          <p14:tracePt t="39137" x="5683250" y="450850"/>
          <p14:tracePt t="39153" x="5657850" y="450850"/>
          <p14:tracePt t="39169" x="5607050" y="450850"/>
          <p14:tracePt t="39186" x="5583238" y="450850"/>
          <p14:tracePt t="39203" x="5545138" y="450850"/>
          <p14:tracePt t="39220" x="5407025" y="450850"/>
          <p14:tracePt t="39237" x="5345113" y="438150"/>
          <p14:tracePt t="39253" x="5294313" y="438150"/>
          <p14:tracePt t="39270" x="5181600" y="412750"/>
          <p14:tracePt t="39287" x="5081588" y="400050"/>
          <p14:tracePt t="39304" x="4981575" y="374650"/>
          <p14:tracePt t="39320" x="4832350" y="350838"/>
          <p14:tracePt t="39337" x="4806950" y="350838"/>
          <p14:tracePt t="39353" x="4794250" y="350838"/>
          <p14:tracePt t="39370" x="4781550" y="350838"/>
          <p14:tracePt t="40102" x="4781550" y="374650"/>
          <p14:tracePt t="40115" x="4768850" y="400050"/>
          <p14:tracePt t="40127" x="4743450" y="438150"/>
          <p14:tracePt t="40141" x="4732338" y="463550"/>
          <p14:tracePt t="40157" x="4719638" y="487363"/>
          <p14:tracePt t="40173" x="4706938" y="500063"/>
          <p14:tracePt t="40190" x="4668838" y="538163"/>
          <p14:tracePt t="40207" x="4668838" y="550863"/>
          <p14:tracePt t="40223" x="4656138" y="563563"/>
          <p14:tracePt t="40240" x="4630738" y="588963"/>
          <p14:tracePt t="40264" x="4619625" y="600075"/>
          <p14:tracePt t="40301" x="4606925" y="600075"/>
          <p14:tracePt t="40339" x="4594225" y="600075"/>
          <p14:tracePt t="40350" x="4594225" y="612775"/>
          <p14:tracePt t="40364" x="4568825" y="625475"/>
          <p14:tracePt t="40388" x="4556125" y="638175"/>
          <p14:tracePt t="40401" x="4543425" y="638175"/>
          <p14:tracePt t="40414" x="4518025" y="650875"/>
          <p14:tracePt t="40426" x="4506913" y="650875"/>
          <p14:tracePt t="40441" x="4494213" y="663575"/>
          <p14:tracePt t="40464" x="4481513" y="663575"/>
          <p14:tracePt t="40565" x="4494213" y="663575"/>
          <p14:tracePt t="40581" x="4530725" y="663575"/>
          <p14:tracePt t="40589" x="4581525" y="663575"/>
          <p14:tracePt t="40599" x="4619625" y="663575"/>
          <p14:tracePt t="40613" x="4668838" y="663575"/>
          <p14:tracePt t="40627" x="4719638" y="663575"/>
          <p14:tracePt t="40642" x="4819650" y="676275"/>
          <p14:tracePt t="40658" x="4956175" y="688975"/>
          <p14:tracePt t="40675" x="5081588" y="712788"/>
          <p14:tracePt t="40692" x="5270500" y="750888"/>
          <p14:tracePt t="40708" x="5332413" y="763588"/>
          <p14:tracePt t="40725" x="5583238" y="776288"/>
          <p14:tracePt t="40742" x="5708650" y="776288"/>
          <p14:tracePt t="40759" x="5795963" y="776288"/>
          <p14:tracePt t="40775" x="5895975" y="776288"/>
          <p14:tracePt t="40792" x="5921375" y="776288"/>
          <p14:tracePt t="40809" x="5957888" y="776288"/>
          <p14:tracePt t="40826" x="6057900" y="776288"/>
          <p14:tracePt t="40842" x="6146800" y="776288"/>
          <p14:tracePt t="40859" x="6246813" y="776288"/>
          <p14:tracePt t="40876" x="6383338" y="776288"/>
          <p14:tracePt t="40893" x="6434138" y="788988"/>
          <p14:tracePt t="40909" x="6483350" y="788988"/>
          <p14:tracePt t="40926" x="6572250" y="788988"/>
          <p14:tracePt t="40943" x="6659563" y="788988"/>
          <p14:tracePt t="40960" x="6759575" y="788988"/>
          <p14:tracePt t="40976" x="6884988" y="801688"/>
          <p14:tracePt t="40993" x="6934200" y="801688"/>
          <p14:tracePt t="41010" x="6972300" y="812800"/>
          <p14:tracePt t="41026" x="7034213" y="812800"/>
          <p14:tracePt t="41043" x="7059613" y="812800"/>
          <p14:tracePt t="41060" x="7110413" y="812800"/>
          <p14:tracePt t="41077" x="7235825" y="812800"/>
          <p14:tracePt t="41093" x="7285038" y="812800"/>
          <p14:tracePt t="41110" x="7335838" y="812800"/>
          <p14:tracePt t="41127" x="7385050" y="812800"/>
          <p14:tracePt t="41144" x="7397750" y="812800"/>
          <p14:tracePt t="41161" x="7410450" y="812800"/>
          <p14:tracePt t="41177" x="7435850" y="812800"/>
          <p14:tracePt t="41199" x="7448550" y="812800"/>
          <p14:tracePt t="41223" x="7459663" y="812800"/>
          <p14:tracePt t="41236" x="7472363" y="812800"/>
          <p14:tracePt t="41249" x="7485063" y="812800"/>
          <p14:tracePt t="41272" x="7510463" y="812800"/>
          <p14:tracePt t="41285" x="7535863" y="812800"/>
          <p14:tracePt t="41298" x="7548563" y="812800"/>
          <p14:tracePt t="41312" x="7561263" y="812800"/>
          <p14:tracePt t="41328" x="7572375" y="812800"/>
          <p14:tracePt t="42108" x="7585075" y="812800"/>
          <p14:tracePt t="42122" x="7597775" y="812800"/>
          <p14:tracePt t="42135" x="7610475" y="812800"/>
          <p14:tracePt t="42149" x="7635875" y="812800"/>
          <p14:tracePt t="42171" x="7661275" y="812800"/>
          <p14:tracePt t="42183" x="7661275" y="801688"/>
          <p14:tracePt t="42198" x="7673975" y="801688"/>
          <p14:tracePt t="42446" x="7673975" y="788988"/>
          <p14:tracePt t="42483" x="7673975" y="776288"/>
          <p14:tracePt t="42495" x="7685088" y="776288"/>
          <p14:tracePt t="42521" x="7685088" y="763588"/>
          <p14:tracePt t="42545" x="7685088" y="750888"/>
          <p14:tracePt t="42595" x="7697788" y="750888"/>
          <p14:tracePt t="43243" x="7685088" y="750888"/>
          <p14:tracePt t="43255" x="7661275" y="750888"/>
          <p14:tracePt t="43268" x="7623175" y="750888"/>
          <p14:tracePt t="43280" x="7548563" y="750888"/>
          <p14:tracePt t="43293" x="7372350" y="763588"/>
          <p14:tracePt t="43304" x="7223125" y="776288"/>
          <p14:tracePt t="43319" x="7110413" y="801688"/>
          <p14:tracePt t="43336" x="6972300" y="812800"/>
          <p14:tracePt t="43352" x="6734175" y="850900"/>
          <p14:tracePt t="43369" x="6408738" y="901700"/>
          <p14:tracePt t="43386" x="6308725" y="925513"/>
          <p14:tracePt t="43403" x="6221413" y="938213"/>
          <p14:tracePt t="43419" x="6034088" y="963613"/>
          <p14:tracePt t="43436" x="5895975" y="963613"/>
          <p14:tracePt t="43453" x="5783263" y="989013"/>
          <p14:tracePt t="43469" x="5619750" y="1001713"/>
          <p14:tracePt t="43486" x="5583238" y="1014413"/>
          <p14:tracePt t="43503" x="5545138" y="1025525"/>
          <p14:tracePt t="43520" x="5470525" y="1025525"/>
          <p14:tracePt t="43536" x="5432425" y="1025525"/>
          <p14:tracePt t="43553" x="5383213" y="1025525"/>
          <p14:tracePt t="43570" x="5257800" y="1025525"/>
          <p14:tracePt t="43587" x="5219700" y="1025525"/>
          <p14:tracePt t="43603" x="5194300" y="1014413"/>
          <p14:tracePt t="43620" x="5157788" y="1001713"/>
          <p14:tracePt t="43637" x="5132388" y="989013"/>
          <p14:tracePt t="43653" x="5106988" y="989013"/>
          <p14:tracePt t="43670" x="5094288" y="989013"/>
          <p14:tracePt t="43687" x="5068888" y="989013"/>
          <p14:tracePt t="43703" x="5045075" y="989013"/>
          <p14:tracePt t="43720" x="4981575" y="989013"/>
          <p14:tracePt t="43737" x="4919663" y="989013"/>
          <p14:tracePt t="43754" x="4868863" y="989013"/>
          <p14:tracePt t="43771" x="4768850" y="976313"/>
          <p14:tracePt t="43787" x="4756150" y="976313"/>
          <p14:tracePt t="43804" x="4732338" y="976313"/>
          <p14:tracePt t="43821" x="4719638" y="976313"/>
          <p14:tracePt t="43928" x="4719638" y="989013"/>
          <p14:tracePt t="43965" x="4719638" y="1001713"/>
          <p14:tracePt t="43990" x="4719638" y="1014413"/>
          <p14:tracePt t="44002" x="4719638" y="1038225"/>
          <p14:tracePt t="44028" x="4719638" y="1063625"/>
          <p14:tracePt t="44053" x="4719638" y="1076325"/>
          <p14:tracePt t="44078" x="4719638" y="1089025"/>
          <p14:tracePt t="44102" x="4719638" y="1101725"/>
          <p14:tracePt t="44115" x="4719638" y="1114425"/>
          <p14:tracePt t="44539" x="4719638" y="1125538"/>
          <p14:tracePt t="44564" x="4719638" y="1138238"/>
          <p14:tracePt t="44577" x="4719638" y="1150938"/>
          <p14:tracePt t="44589" x="4719638" y="1163638"/>
          <p14:tracePt t="44725" x="4719638" y="1150938"/>
          <p14:tracePt t="44751" x="4719638" y="1138238"/>
          <p14:tracePt t="44764" x="4732338" y="1138238"/>
          <p14:tracePt t="44788" x="4756150" y="1125538"/>
          <p14:tracePt t="44801" x="4781550" y="1114425"/>
          <p14:tracePt t="44813" x="4819650" y="1114425"/>
          <p14:tracePt t="44826" x="4856163" y="1101725"/>
          <p14:tracePt t="44841" x="4881563" y="1089025"/>
          <p14:tracePt t="44859" x="4906963" y="1076325"/>
          <p14:tracePt t="44875" x="4945063" y="1076325"/>
          <p14:tracePt t="44892" x="4968875" y="1076325"/>
          <p14:tracePt t="44909" x="4981575" y="1063625"/>
          <p14:tracePt t="44926" x="5032375" y="1063625"/>
          <p14:tracePt t="44942" x="5045075" y="1063625"/>
          <p14:tracePt t="44959" x="5068888" y="1063625"/>
          <p14:tracePt t="44976" x="5119688" y="1063625"/>
          <p14:tracePt t="44993" x="5145088" y="1063625"/>
          <p14:tracePt t="45009" x="5157788" y="1063625"/>
          <p14:tracePt t="45026" x="5194300" y="1063625"/>
          <p14:tracePt t="45050" x="5207000" y="1063625"/>
          <p14:tracePt t="45200" x="5219700" y="1063625"/>
          <p14:tracePt t="45213" x="5245100" y="1063625"/>
          <p14:tracePt t="45224" x="5270500" y="1063625"/>
          <p14:tracePt t="45237" x="5307013" y="1063625"/>
          <p14:tracePt t="45249" x="5345113" y="1063625"/>
          <p14:tracePt t="45262" x="5394325" y="1063625"/>
          <p14:tracePt t="45277" x="5432425" y="1063625"/>
          <p14:tracePt t="45294" x="5470525" y="1063625"/>
          <p14:tracePt t="45310" x="5495925" y="1063625"/>
          <p14:tracePt t="45327" x="5557838" y="1063625"/>
          <p14:tracePt t="45344" x="5583238" y="1063625"/>
          <p14:tracePt t="45361" x="5632450" y="1063625"/>
          <p14:tracePt t="45377" x="5770563" y="1063625"/>
          <p14:tracePt t="45394" x="5808663" y="1063625"/>
          <p14:tracePt t="45411" x="5845175" y="1063625"/>
          <p14:tracePt t="45428" x="5895975" y="1063625"/>
          <p14:tracePt t="45444" x="5908675" y="1063625"/>
          <p14:tracePt t="45461" x="5932488" y="1063625"/>
          <p14:tracePt t="45478" x="5970588" y="1063625"/>
          <p14:tracePt t="45495" x="5995988" y="1063625"/>
          <p14:tracePt t="45511" x="6045200" y="1063625"/>
          <p14:tracePt t="45528" x="6070600" y="1063625"/>
          <p14:tracePt t="45547" x="6083300" y="1063625"/>
          <p14:tracePt t="45610" x="6083300" y="1076325"/>
          <p14:tracePt t="45747" x="6070600" y="1076325"/>
          <p14:tracePt t="45809" x="6057900" y="1076325"/>
          <p14:tracePt t="45835" x="6045200" y="1076325"/>
          <p14:tracePt t="45885" x="6034088" y="1076325"/>
          <p14:tracePt t="45922" x="6021388" y="1076325"/>
          <p14:tracePt t="45947" x="5995988" y="1076325"/>
          <p14:tracePt t="45971" x="5983288" y="1076325"/>
          <p14:tracePt t="45985" x="5970588" y="1076325"/>
          <p14:tracePt t="46000" x="5957888" y="1076325"/>
          <p14:tracePt t="46010" x="5945188" y="1076325"/>
          <p14:tracePt t="46059" x="5932488" y="1076325"/>
          <p14:tracePt t="46172" x="5945188" y="1076325"/>
          <p14:tracePt t="46196" x="5957888" y="1076325"/>
          <p14:tracePt t="46209" x="5970588" y="1076325"/>
          <p14:tracePt t="46234" x="5983288" y="1076325"/>
          <p14:tracePt t="46246" x="6008688" y="1076325"/>
          <p14:tracePt t="46258" x="6034088" y="1076325"/>
          <p14:tracePt t="46272" x="6057900" y="1076325"/>
          <p14:tracePt t="46285" x="6070600" y="1076325"/>
          <p14:tracePt t="46298" x="6083300" y="1076325"/>
          <p14:tracePt t="46314" x="6096000" y="1076325"/>
          <p14:tracePt t="46333" x="6108700" y="1076325"/>
          <p14:tracePt t="46394" x="6096000" y="1076325"/>
          <p14:tracePt t="46407" x="6083300" y="1076325"/>
          <p14:tracePt t="46420" x="6057900" y="1076325"/>
          <p14:tracePt t="46433" x="6045200" y="1076325"/>
          <p14:tracePt t="46448" x="6034088" y="1076325"/>
          <p14:tracePt t="46465" x="6021388" y="1076325"/>
          <p14:tracePt t="46482" x="6008688" y="1089025"/>
          <p14:tracePt t="46498" x="5957888" y="1101725"/>
          <p14:tracePt t="46515" x="5932488" y="1101725"/>
          <p14:tracePt t="46532" x="5908675" y="1114425"/>
          <p14:tracePt t="46549" x="5870575" y="1114425"/>
          <p14:tracePt t="46620" x="5883275" y="1114425"/>
          <p14:tracePt t="46636" x="5895975" y="1114425"/>
          <p14:tracePt t="46645" x="5908675" y="1114425"/>
          <p14:tracePt t="46657" x="5921375" y="1114425"/>
          <p14:tracePt t="46669" x="5932488" y="1114425"/>
          <p14:tracePt t="46682" x="5945188" y="1114425"/>
          <p14:tracePt t="46719" x="5957888" y="1114425"/>
          <p14:tracePt t="47754" x="5995988" y="1114425"/>
          <p14:tracePt t="47766" x="6045200" y="1114425"/>
          <p14:tracePt t="47779" x="6083300" y="1114425"/>
          <p14:tracePt t="47790" x="6108700" y="1114425"/>
          <p14:tracePt t="47805" x="6121400" y="1114425"/>
          <p14:tracePt t="47820" x="6134100" y="1125538"/>
          <p14:tracePt t="47837" x="6146800" y="1125538"/>
          <p14:tracePt t="47902" x="6170613" y="1125538"/>
          <p14:tracePt t="47915" x="6196013" y="1125538"/>
          <p14:tracePt t="47928" x="6234113" y="1125538"/>
          <p14:tracePt t="47939" x="6283325" y="1125538"/>
          <p14:tracePt t="47954" x="6334125" y="1125538"/>
          <p14:tracePt t="47971" x="6370638" y="1125538"/>
          <p14:tracePt t="47988" x="6396038" y="1125538"/>
          <p14:tracePt t="48004" x="6421438" y="1125538"/>
          <p14:tracePt t="48021" x="6434138" y="1125538"/>
          <p14:tracePt t="48103" x="6459538" y="1125538"/>
          <p14:tracePt t="48116" x="6472238" y="1125538"/>
          <p14:tracePt t="48129" x="6483350" y="1138238"/>
          <p14:tracePt t="48143" x="6508750" y="1138238"/>
          <p14:tracePt t="48156" x="6534150" y="1138238"/>
          <p14:tracePt t="48173" x="6572250" y="1138238"/>
          <p14:tracePt t="48190" x="6596063" y="1138238"/>
          <p14:tracePt t="48206" x="6634163" y="1138238"/>
          <p14:tracePt t="48222" x="6646863" y="1138238"/>
          <p14:tracePt t="48264" x="6659563" y="1138238"/>
          <p14:tracePt t="48426" x="6646863" y="1138238"/>
          <p14:tracePt t="48443" x="6634163" y="1138238"/>
          <p14:tracePt t="48453" x="6621463" y="1138238"/>
          <p14:tracePt t="48464" x="6596063" y="1138238"/>
          <p14:tracePt t="48476" x="6572250" y="1138238"/>
          <p14:tracePt t="48500" x="6559550" y="1138238"/>
          <p14:tracePt t="48588" x="6584950" y="1138238"/>
          <p14:tracePt t="48601" x="6608763" y="1138238"/>
          <p14:tracePt t="48615" x="6634163" y="1138238"/>
          <p14:tracePt t="48628" x="6659563" y="1138238"/>
          <p14:tracePt t="48642" x="6684963" y="1138238"/>
          <p14:tracePt t="48658" x="6696075" y="1138238"/>
          <p14:tracePt t="48678" x="6708775" y="1138238"/>
          <p14:tracePt t="48764" x="6696075" y="1138238"/>
          <p14:tracePt t="48778" x="6684963" y="1138238"/>
          <p14:tracePt t="48875" x="6696075" y="1138238"/>
          <p14:tracePt t="48887" x="6708775" y="1138238"/>
          <p14:tracePt t="48924" x="6721475" y="1138238"/>
          <p14:tracePt t="48937" x="6746875" y="1138238"/>
          <p14:tracePt t="48949" x="6772275" y="1138238"/>
          <p14:tracePt t="48962" x="6797675" y="1138238"/>
          <p14:tracePt t="48976" x="6821488" y="1138238"/>
          <p14:tracePt t="48992" x="6846888" y="1138238"/>
          <p14:tracePt t="49008" x="6872288" y="1138238"/>
          <p14:tracePt t="49027" x="6884988" y="1138238"/>
          <p14:tracePt t="50521" x="6921500" y="1138238"/>
          <p14:tracePt t="50534" x="6946900" y="1150938"/>
          <p14:tracePt t="50545" x="6972300" y="1150938"/>
          <p14:tracePt t="50556" x="6985000" y="1150938"/>
          <p14:tracePt t="50570" x="6997700" y="1150938"/>
          <p14:tracePt t="50582" x="7010400" y="1150938"/>
          <p14:tracePt t="50606" x="7021513" y="1150938"/>
          <p14:tracePt t="50620" x="7034213" y="1150938"/>
          <p14:tracePt t="50633" x="7046913" y="1150938"/>
          <p14:tracePt t="50648" x="7059613" y="1150938"/>
          <p14:tracePt t="50665" x="7072313" y="1150938"/>
          <p14:tracePt t="50681" x="7097713" y="1163638"/>
          <p14:tracePt t="50698" x="7172325" y="1176338"/>
          <p14:tracePt t="50715" x="7210425" y="1176338"/>
          <p14:tracePt t="50731" x="7246938" y="1189038"/>
          <p14:tracePt t="50748" x="7297738" y="1189038"/>
          <p14:tracePt t="50765" x="7323138" y="1201738"/>
          <p14:tracePt t="50781" x="7348538" y="1214438"/>
          <p14:tracePt t="50820" x="7359650" y="1214438"/>
          <p14:tracePt t="50857" x="7359650" y="1227138"/>
          <p14:tracePt t="50944" x="7359650" y="1238250"/>
          <p14:tracePt t="51567" x="7348538" y="1238250"/>
          <p14:tracePt t="51580" x="7335838" y="1238250"/>
          <p14:tracePt t="51606" x="7323138" y="1238250"/>
          <p14:tracePt t="51617" x="7310438" y="1227138"/>
          <p14:tracePt t="51629" x="7285038" y="1227138"/>
          <p14:tracePt t="51642" x="7259638" y="1227138"/>
          <p14:tracePt t="51656" x="7235825" y="1214438"/>
          <p14:tracePt t="51669" x="7210425" y="1201738"/>
          <p14:tracePt t="51686" x="7197725" y="1201738"/>
          <p14:tracePt t="51703" x="7185025" y="1201738"/>
          <p14:tracePt t="51719" x="7159625" y="1201738"/>
          <p14:tracePt t="54447" x="7097713" y="1201738"/>
          <p14:tracePt t="54458" x="6959600" y="1201738"/>
          <p14:tracePt t="54471" x="6759575" y="1176338"/>
          <p14:tracePt t="54484" x="6308725" y="1138238"/>
          <p14:tracePt t="54498" x="5945188" y="1101725"/>
          <p14:tracePt t="54513" x="5557838" y="1050925"/>
          <p14:tracePt t="54530" x="5145088" y="1014413"/>
          <p14:tracePt t="54546" x="4756150" y="1001713"/>
          <p14:tracePt t="54563" x="4556125" y="1001713"/>
          <p14:tracePt t="54580" x="4318000" y="1001713"/>
          <p14:tracePt t="54597" x="4056063" y="1001713"/>
          <p14:tracePt t="54613" x="3968750" y="1014413"/>
          <p14:tracePt t="54630" x="3905250" y="1014413"/>
          <p14:tracePt t="54647" x="3667125" y="1050925"/>
          <p14:tracePt t="54664" x="3541713" y="1076325"/>
          <p14:tracePt t="54680" x="3429000" y="1101725"/>
          <p14:tracePt t="54697" x="3341688" y="1125538"/>
          <p14:tracePt t="54714" x="3317875" y="1125538"/>
          <p14:tracePt t="54731" x="3305175" y="1125538"/>
          <p14:tracePt t="54747" x="3267075" y="1125538"/>
          <p14:tracePt t="54764" x="3241675" y="1125538"/>
          <p14:tracePt t="54781" x="3205163" y="1125538"/>
          <p14:tracePt t="54797" x="3141663" y="1125538"/>
          <p14:tracePt t="54814" x="3103563" y="1125538"/>
          <p14:tracePt t="54831" x="3079750" y="1125538"/>
          <p14:tracePt t="54848" x="3041650" y="1125538"/>
          <p14:tracePt t="54864" x="3003550" y="1125538"/>
          <p14:tracePt t="54881" x="2979738" y="1138238"/>
          <p14:tracePt t="54898" x="2941638" y="1163638"/>
          <p14:tracePt t="54956" x="2928938" y="1176338"/>
          <p14:tracePt t="54970" x="2916238" y="1189038"/>
          <p14:tracePt t="54983" x="2903538" y="1189038"/>
          <p14:tracePt t="54993" x="2890838" y="1201738"/>
          <p14:tracePt t="55006" x="2890838" y="1214438"/>
          <p14:tracePt t="55044" x="2890838" y="1227138"/>
          <p14:tracePt t="55256" x="2903538" y="1227138"/>
          <p14:tracePt t="55269" x="2916238" y="1227138"/>
          <p14:tracePt t="55281" x="2928938" y="1227138"/>
          <p14:tracePt t="55294" x="2954338" y="1227138"/>
          <p14:tracePt t="55306" x="2967038" y="1227138"/>
          <p14:tracePt t="55318" x="2979738" y="1227138"/>
          <p14:tracePt t="55333" x="2992438" y="1227138"/>
          <p14:tracePt t="55350" x="3016250" y="1227138"/>
          <p14:tracePt t="55367" x="3028950" y="1227138"/>
          <p14:tracePt t="55383" x="3041650" y="1227138"/>
          <p14:tracePt t="55655" x="3054350" y="1227138"/>
          <p14:tracePt t="55680" x="3067050" y="1227138"/>
          <p14:tracePt t="55705" x="3079750" y="1227138"/>
          <p14:tracePt t="55730" x="3092450" y="1227138"/>
          <p14:tracePt t="55756" x="3103563" y="1227138"/>
          <p14:tracePt t="57500" x="3128963" y="1263650"/>
          <p14:tracePt t="57512" x="3141663" y="1327150"/>
          <p14:tracePt t="57529" x="3179763" y="1363663"/>
          <p14:tracePt t="57542" x="3228975" y="1414463"/>
          <p14:tracePt t="57559" x="3254375" y="1450975"/>
          <p14:tracePt t="57575" x="3317875" y="1552575"/>
          <p14:tracePt t="57592" x="3354388" y="1627188"/>
          <p14:tracePt t="57608" x="3379788" y="1727200"/>
          <p14:tracePt t="57625" x="3441700" y="1939925"/>
          <p14:tracePt t="57642" x="3479800" y="2014538"/>
          <p14:tracePt t="57659" x="3505200" y="2078038"/>
          <p14:tracePt t="57675" x="3541713" y="2190750"/>
          <p14:tracePt t="57692" x="3567113" y="2239963"/>
          <p14:tracePt t="57709" x="3592513" y="2314575"/>
          <p14:tracePt t="57726" x="3654425" y="2439988"/>
          <p14:tracePt t="57742" x="3679825" y="2503488"/>
          <p14:tracePt t="57759" x="3705225" y="2527300"/>
          <p14:tracePt t="57776" x="3792538" y="2578100"/>
          <p14:tracePt t="57793" x="3843338" y="2616200"/>
          <p14:tracePt t="57809" x="3892550" y="2652713"/>
          <p14:tracePt t="57826" x="3956050" y="2690813"/>
          <p14:tracePt t="57843" x="3979863" y="2703513"/>
          <p14:tracePt t="57860" x="3992563" y="2716213"/>
          <p14:tracePt t="57876" x="4005263" y="2740025"/>
          <p14:tracePt t="57893" x="4017963" y="2752725"/>
          <p14:tracePt t="57922" x="4030663" y="2752725"/>
          <p14:tracePt t="57998" x="4030663" y="2740025"/>
          <p14:tracePt t="58010" x="4043363" y="2716213"/>
          <p14:tracePt t="58023" x="4043363" y="2678113"/>
          <p14:tracePt t="58035" x="4056063" y="2578100"/>
          <p14:tracePt t="58048" x="4056063" y="2503488"/>
          <p14:tracePt t="58060" x="4056063" y="2414588"/>
          <p14:tracePt t="58077" x="4068763" y="2339975"/>
          <p14:tracePt t="58094" x="4081463" y="2278063"/>
          <p14:tracePt t="58110" x="4092575" y="2065338"/>
          <p14:tracePt t="58127" x="4105275" y="1965325"/>
          <p14:tracePt t="58144" x="4117975" y="1876425"/>
          <p14:tracePt t="58161" x="4117975" y="1765300"/>
          <p14:tracePt t="58178" x="4117975" y="1727200"/>
          <p14:tracePt t="58194" x="4117975" y="1689100"/>
          <p14:tracePt t="58211" x="4117975" y="1639888"/>
          <p14:tracePt t="58229" x="4117975" y="1627188"/>
          <p14:tracePt t="58246" x="4117975" y="1614488"/>
          <p14:tracePt t="58334" x="4117975" y="1627188"/>
          <p14:tracePt t="58359" x="4105275" y="1639888"/>
          <p14:tracePt t="58371" x="4105275" y="1652588"/>
          <p14:tracePt t="58385" x="4092575" y="1652588"/>
          <p14:tracePt t="58397" x="4092575" y="1676400"/>
          <p14:tracePt t="58412" x="4092575" y="1714500"/>
          <p14:tracePt t="58429" x="4092575" y="1776413"/>
          <p14:tracePt t="58446" x="4068763" y="1876425"/>
          <p14:tracePt t="58462" x="4056063" y="2052638"/>
          <p14:tracePt t="58479" x="4030663" y="2139950"/>
          <p14:tracePt t="58495" x="4017963" y="2201863"/>
          <p14:tracePt t="58512" x="3992563" y="2427288"/>
          <p14:tracePt t="58529" x="3979863" y="2516188"/>
          <p14:tracePt t="58546" x="3968750" y="2565400"/>
          <p14:tracePt t="58562" x="3956050" y="2627313"/>
          <p14:tracePt t="58579" x="3956050" y="2652713"/>
          <p14:tracePt t="58595" x="3956050" y="2665413"/>
          <p14:tracePt t="58696" x="3956050" y="2627313"/>
          <p14:tracePt t="58708" x="3956050" y="2578100"/>
          <p14:tracePt t="58721" x="3956050" y="2503488"/>
          <p14:tracePt t="58734" x="3956050" y="2427288"/>
          <p14:tracePt t="58747" x="3956050" y="2339975"/>
          <p14:tracePt t="58763" x="3968750" y="2290763"/>
          <p14:tracePt t="58780" x="3968750" y="2190750"/>
          <p14:tracePt t="58797" x="3968750" y="1927225"/>
          <p14:tracePt t="58813" x="3968750" y="1801813"/>
          <p14:tracePt t="58830" x="3968750" y="1739900"/>
          <p14:tracePt t="58847" x="3968750" y="1601788"/>
          <p14:tracePt t="58863" x="3968750" y="1552575"/>
          <p14:tracePt t="58880" x="3968750" y="1501775"/>
          <p14:tracePt t="58897" x="3968750" y="1489075"/>
          <p14:tracePt t="58957" x="3968750" y="1501775"/>
          <p14:tracePt t="58981" x="3968750" y="1514475"/>
          <p14:tracePt t="59007" x="3968750" y="1527175"/>
          <p14:tracePt t="59032" x="3968750" y="1552575"/>
          <p14:tracePt t="59045" x="3956050" y="1576388"/>
          <p14:tracePt t="59060" x="3943350" y="1614488"/>
          <p14:tracePt t="59071" x="3917950" y="1739900"/>
          <p14:tracePt t="59083" x="3856038" y="1889125"/>
          <p14:tracePt t="59098" x="3817938" y="2001838"/>
          <p14:tracePt t="59114" x="3792538" y="2114550"/>
          <p14:tracePt t="59131" x="3767138" y="2227263"/>
          <p14:tracePt t="59148" x="3730625" y="2527300"/>
          <p14:tracePt t="59165" x="3730625" y="2652713"/>
          <p14:tracePt t="59181" x="3730625" y="2765425"/>
          <p14:tracePt t="59198" x="3730625" y="2790825"/>
          <p14:tracePt t="59215" x="3730625" y="2803525"/>
          <p14:tracePt t="59356" x="3743325" y="2790825"/>
          <p14:tracePt t="59369" x="3756025" y="2752725"/>
          <p14:tracePt t="59382" x="3779838" y="2665413"/>
          <p14:tracePt t="59394" x="3792538" y="2565400"/>
          <p14:tracePt t="59406" x="3805238" y="2490788"/>
          <p14:tracePt t="59418" x="3817938" y="2403475"/>
          <p14:tracePt t="59433" x="3817938" y="2290763"/>
          <p14:tracePt t="59450" x="3817938" y="2114550"/>
          <p14:tracePt t="59466" x="3817938" y="1989138"/>
          <p14:tracePt t="59483" x="3817938" y="1789113"/>
          <p14:tracePt t="59499" x="3817938" y="1701800"/>
          <p14:tracePt t="59516" x="3830638" y="1589088"/>
          <p14:tracePt t="59533" x="3843338" y="1363663"/>
          <p14:tracePt t="59550" x="3843338" y="1314450"/>
          <p14:tracePt t="59566" x="3843338" y="1276350"/>
          <p14:tracePt t="59583" x="3843338" y="1238250"/>
          <p14:tracePt t="59617" x="3830638" y="1238250"/>
          <p14:tracePt t="59642" x="3805238" y="1250950"/>
          <p14:tracePt t="59666" x="3779838" y="1263650"/>
          <p14:tracePt t="59679" x="3779838" y="1289050"/>
          <p14:tracePt t="59692" x="3779838" y="1327150"/>
          <p14:tracePt t="59706" x="3756025" y="1376363"/>
          <p14:tracePt t="59719" x="3730625" y="1450975"/>
          <p14:tracePt t="59734" x="3717925" y="1501775"/>
          <p14:tracePt t="59750" x="3692525" y="1589088"/>
          <p14:tracePt t="59767" x="3679825" y="1714500"/>
          <p14:tracePt t="59784" x="3654425" y="2065338"/>
          <p14:tracePt t="59801" x="3643313" y="2201863"/>
          <p14:tracePt t="59817" x="3630613" y="2403475"/>
          <p14:tracePt t="59834" x="3630613" y="2503488"/>
          <p14:tracePt t="59851" x="3630613" y="2603500"/>
          <p14:tracePt t="59867" x="3630613" y="2703513"/>
          <p14:tracePt t="59884" x="3630613" y="2828925"/>
          <p14:tracePt t="59901" x="3630613" y="2865438"/>
          <p14:tracePt t="59918" x="3630613" y="2916238"/>
          <p14:tracePt t="59934" x="3630613" y="2941638"/>
          <p14:tracePt t="59953" x="3630613" y="2952750"/>
          <p14:tracePt t="60054" x="3643313" y="2952750"/>
          <p14:tracePt t="60067" x="3643313" y="2928938"/>
          <p14:tracePt t="60079" x="3654425" y="2890838"/>
          <p14:tracePt t="60093" x="3667125" y="2803525"/>
          <p14:tracePt t="60104" x="3679825" y="2703513"/>
          <p14:tracePt t="60119" x="3705225" y="2616200"/>
          <p14:tracePt t="60135" x="3717925" y="2527300"/>
          <p14:tracePt t="60152" x="3730625" y="2427288"/>
          <p14:tracePt t="60169" x="3743325" y="2127250"/>
          <p14:tracePt t="60186" x="3743325" y="2014538"/>
          <p14:tracePt t="60202" x="3743325" y="1927225"/>
          <p14:tracePt t="60219" x="3743325" y="1776413"/>
          <p14:tracePt t="60236" x="3743325" y="1676400"/>
          <p14:tracePt t="60252" x="3743325" y="1539875"/>
          <p14:tracePt t="60269" x="3743325" y="1389063"/>
          <p14:tracePt t="60286" x="3743325" y="1350963"/>
          <p14:tracePt t="60303" x="3743325" y="1339850"/>
          <p14:tracePt t="60378" x="3743325" y="1350963"/>
          <p14:tracePt t="60391" x="3743325" y="1376363"/>
          <p14:tracePt t="60406" x="3730625" y="1414463"/>
          <p14:tracePt t="60417" x="3717925" y="1476375"/>
          <p14:tracePt t="60429" x="3705225" y="1514475"/>
          <p14:tracePt t="60442" x="3705225" y="1563688"/>
          <p14:tracePt t="60455" x="3705225" y="1601788"/>
          <p14:tracePt t="60470" x="3692525" y="1663700"/>
          <p14:tracePt t="60487" x="3692525" y="1765300"/>
          <p14:tracePt t="60504" x="3679825" y="2039938"/>
          <p14:tracePt t="60521" x="3679825" y="2114550"/>
          <p14:tracePt t="60537" x="3679825" y="2190750"/>
          <p14:tracePt t="60554" x="3679825" y="2390775"/>
          <p14:tracePt t="60571" x="3679825" y="2516188"/>
          <p14:tracePt t="60587" x="3692525" y="2627313"/>
          <p14:tracePt t="60604" x="3705225" y="2740025"/>
          <p14:tracePt t="60620" x="3705225" y="2778125"/>
          <p14:tracePt t="60637" x="3717925" y="2790825"/>
          <p14:tracePt t="60654" x="3717925" y="2803525"/>
          <p14:tracePt t="60740" x="3717925" y="2790825"/>
          <p14:tracePt t="60752" x="3717925" y="2752725"/>
          <p14:tracePt t="60765" x="3717925" y="2678113"/>
          <p14:tracePt t="60778" x="3717925" y="2590800"/>
          <p14:tracePt t="60790" x="3717925" y="2516188"/>
          <p14:tracePt t="60805" x="3717925" y="2427288"/>
          <p14:tracePt t="60821" x="3717925" y="2339975"/>
          <p14:tracePt t="60838" x="3717925" y="2178050"/>
          <p14:tracePt t="60855" x="3717925" y="1914525"/>
          <p14:tracePt t="60871" x="3717925" y="1814513"/>
          <p14:tracePt t="60888" x="3717925" y="1727200"/>
          <p14:tracePt t="60905" x="3717925" y="1539875"/>
          <p14:tracePt t="60922" x="3717925" y="1439863"/>
          <p14:tracePt t="60938" x="3717925" y="1376363"/>
          <p14:tracePt t="60955" x="3717925" y="1301750"/>
          <p14:tracePt t="60972" x="3717925" y="1289050"/>
          <p14:tracePt t="61013" x="3705225" y="1289050"/>
          <p14:tracePt t="61038" x="3692525" y="1301750"/>
          <p14:tracePt t="61064" x="3679825" y="1301750"/>
          <p14:tracePt t="61089" x="3679825" y="1327150"/>
          <p14:tracePt t="61114" x="3679825" y="1363663"/>
          <p14:tracePt t="61126" x="3679825" y="1401763"/>
          <p14:tracePt t="61138" x="3679825" y="1450975"/>
          <p14:tracePt t="61150" x="3679825" y="1501775"/>
          <p14:tracePt t="61162" x="3667125" y="1576388"/>
          <p14:tracePt t="61175" x="3667125" y="1689100"/>
          <p14:tracePt t="61189" x="3654425" y="1852613"/>
          <p14:tracePt t="61206" x="3654425" y="1989138"/>
          <p14:tracePt t="61223" x="3654425" y="2089150"/>
          <p14:tracePt t="61240" x="3654425" y="2303463"/>
          <p14:tracePt t="61256" x="3654425" y="2439988"/>
          <p14:tracePt t="61273" x="3654425" y="2552700"/>
          <p14:tracePt t="61290" x="3654425" y="2665413"/>
          <p14:tracePt t="61306" x="3654425" y="2690813"/>
          <p14:tracePt t="61323" x="3654425" y="2703513"/>
          <p14:tracePt t="61413" x="3654425" y="2678113"/>
          <p14:tracePt t="61427" x="3654425" y="2652713"/>
          <p14:tracePt t="61437" x="3654425" y="2603500"/>
          <p14:tracePt t="61449" x="3654425" y="2552700"/>
          <p14:tracePt t="61461" x="3654425" y="2503488"/>
          <p14:tracePt t="61476" x="3654425" y="2465388"/>
          <p14:tracePt t="61490" x="3654425" y="2414588"/>
          <p14:tracePt t="61507" x="3654425" y="2365375"/>
          <p14:tracePt t="61524" x="3654425" y="2252663"/>
          <p14:tracePt t="61541" x="3654425" y="2001838"/>
          <p14:tracePt t="61557" x="3643313" y="1914525"/>
          <p14:tracePt t="61574" x="3643313" y="1827213"/>
          <p14:tracePt t="61591" x="3643313" y="1627188"/>
          <p14:tracePt t="61608" x="3643313" y="1527175"/>
          <p14:tracePt t="61624" x="3630613" y="1450975"/>
          <p14:tracePt t="61641" x="3617913" y="1389063"/>
          <p14:tracePt t="61673" x="3617913" y="1401763"/>
          <p14:tracePt t="61685" x="3605213" y="1401763"/>
          <p14:tracePt t="61698" x="3605213" y="1414463"/>
          <p14:tracePt t="61723" x="3605213" y="1427163"/>
          <p14:tracePt t="61748" x="3605213" y="1450975"/>
          <p14:tracePt t="61761" x="3605213" y="1463675"/>
          <p14:tracePt t="61773" x="3605213" y="1476375"/>
          <p14:tracePt t="61785" x="3605213" y="1501775"/>
          <p14:tracePt t="61798" x="3605213" y="1539875"/>
          <p14:tracePt t="61810" x="3605213" y="1576388"/>
          <p14:tracePt t="61825" x="3592513" y="1614488"/>
          <p14:tracePt t="61842" x="3592513" y="1663700"/>
          <p14:tracePt t="61859" x="3592513" y="1801813"/>
          <p14:tracePt t="61875" x="3579813" y="2052638"/>
          <p14:tracePt t="61892" x="3579813" y="2139950"/>
          <p14:tracePt t="61909" x="3567113" y="2239963"/>
          <p14:tracePt t="61926" x="3567113" y="2527300"/>
          <p14:tracePt t="61942" x="3567113" y="2640013"/>
          <p14:tracePt t="61959" x="3567113" y="2703513"/>
          <p14:tracePt t="61976" x="3567113" y="2790825"/>
          <p14:tracePt t="61992" x="3554413" y="2816225"/>
          <p14:tracePt t="62009" x="3554413" y="2828925"/>
          <p14:tracePt t="62026" x="3554413" y="2840038"/>
          <p14:tracePt t="62110" x="3554413" y="2828925"/>
          <p14:tracePt t="62123" x="3554413" y="2803525"/>
          <p14:tracePt t="62135" x="3554413" y="2765425"/>
          <p14:tracePt t="62148" x="3554413" y="2703513"/>
          <p14:tracePt t="62164" x="3554413" y="2616200"/>
          <p14:tracePt t="62178" x="3554413" y="2527300"/>
          <p14:tracePt t="62195" x="3554413" y="2465388"/>
          <p14:tracePt t="62210" x="3554413" y="2201863"/>
          <p14:tracePt t="62227" x="3554413" y="2039938"/>
          <p14:tracePt t="62243" x="3554413" y="1927225"/>
          <p14:tracePt t="62260" x="3554413" y="1765300"/>
          <p14:tracePt t="62277" x="3554413" y="1676400"/>
          <p14:tracePt t="62294" x="3554413" y="1576388"/>
          <p14:tracePt t="62310" x="3554413" y="1427163"/>
          <p14:tracePt t="62327" x="3554413" y="1401763"/>
          <p14:tracePt t="62396" x="3554413" y="1427163"/>
          <p14:tracePt t="62422" x="3554413" y="1450975"/>
          <p14:tracePt t="62434" x="3554413" y="1463675"/>
          <p14:tracePt t="62449" x="3554413" y="1476375"/>
          <p14:tracePt t="62463" x="3554413" y="1501775"/>
          <p14:tracePt t="62480" x="3554413" y="1527175"/>
          <p14:tracePt t="62495" x="3554413" y="1563688"/>
          <p14:tracePt t="62511" x="3554413" y="1652588"/>
          <p14:tracePt t="62528" x="3554413" y="1752600"/>
          <p14:tracePt t="62545" x="3541713" y="1876425"/>
          <p14:tracePt t="62561" x="3541713" y="2052638"/>
          <p14:tracePt t="62578" x="3541713" y="2114550"/>
          <p14:tracePt t="62595" x="3541713" y="2190750"/>
          <p14:tracePt t="62612" x="3541713" y="2339975"/>
          <p14:tracePt t="62628" x="3541713" y="2390775"/>
          <p14:tracePt t="62645" x="3541713" y="2427288"/>
          <p14:tracePt t="62662" x="3541713" y="2439988"/>
          <p14:tracePt t="62696" x="3541713" y="2427288"/>
          <p14:tracePt t="62708" x="3541713" y="2403475"/>
          <p14:tracePt t="62720" x="3541713" y="2365375"/>
          <p14:tracePt t="62734" x="3541713" y="2314575"/>
          <p14:tracePt t="62748" x="3541713" y="2278063"/>
          <p14:tracePt t="62763" x="3541713" y="2239963"/>
          <p14:tracePt t="62779" x="3541713" y="2190750"/>
          <p14:tracePt t="62796" x="3541713" y="2139950"/>
          <p14:tracePt t="62812" x="3567113" y="1876425"/>
          <p14:tracePt t="62829" x="3567113" y="1752600"/>
          <p14:tracePt t="62846" x="3567113" y="1639888"/>
          <p14:tracePt t="62863" x="3567113" y="1576388"/>
          <p14:tracePt t="62879" x="3567113" y="1527175"/>
          <p14:tracePt t="62896" x="3579813" y="1389063"/>
          <p14:tracePt t="62913" x="3579813" y="1350963"/>
          <p14:tracePt t="62929" x="3592513" y="1327150"/>
          <p14:tracePt t="62946" x="3592513" y="1314450"/>
          <p14:tracePt t="63107" x="3592513" y="1327150"/>
          <p14:tracePt t="63119" x="3592513" y="1350963"/>
          <p14:tracePt t="63135" x="3592513" y="1363663"/>
          <p14:tracePt t="63148" x="3592513" y="1389063"/>
          <p14:tracePt t="63164" x="3592513" y="1401763"/>
          <p14:tracePt t="63181" x="3592513" y="1439863"/>
          <p14:tracePt t="63198" x="3579813" y="1627188"/>
          <p14:tracePt t="63214" x="3567113" y="1765300"/>
          <p14:tracePt t="63231" x="3554413" y="1865313"/>
          <p14:tracePt t="63248" x="3541713" y="2001838"/>
          <p14:tracePt t="63265" x="3541713" y="2078038"/>
          <p14:tracePt t="63281" x="3541713" y="2178050"/>
          <p14:tracePt t="63298" x="3541713" y="2352675"/>
          <p14:tracePt t="63315" x="3541713" y="2427288"/>
          <p14:tracePt t="63331" x="3541713" y="2503488"/>
          <p14:tracePt t="63348" x="3541713" y="2527300"/>
          <p14:tracePt t="63365" x="3541713" y="2552700"/>
          <p14:tracePt t="63381" x="3541713" y="2565400"/>
          <p14:tracePt t="64341" x="3541713" y="2552700"/>
          <p14:tracePt t="64355" x="3541713" y="2527300"/>
          <p14:tracePt t="64367" x="3541713" y="2490788"/>
          <p14:tracePt t="64377" x="3530600" y="2439988"/>
          <p14:tracePt t="64390" x="3530600" y="2403475"/>
          <p14:tracePt t="64404" x="3517900" y="2378075"/>
          <p14:tracePt t="64419" x="3505200" y="2365375"/>
          <p14:tracePt t="64436" x="3505200" y="2352675"/>
          <p14:tracePt t="64452" x="3505200" y="2327275"/>
          <p14:tracePt t="64469" x="3505200" y="2314575"/>
          <p14:tracePt t="64489" x="3492500" y="2314575"/>
          <p14:tracePt t="64514" x="3492500" y="2303463"/>
          <p14:tracePt t="64527" x="3492500" y="2290763"/>
          <p14:tracePt t="64551" x="3492500" y="2278063"/>
          <p14:tracePt t="64564" x="3479800" y="2278063"/>
          <p14:tracePt t="64613" x="3467100" y="2278063"/>
          <p14:tracePt t="69664" x="3467100" y="2252663"/>
          <p14:tracePt t="69677" x="3467100" y="2214563"/>
          <p14:tracePt t="69690" x="3467100" y="2152650"/>
          <p14:tracePt t="69701" x="3467100" y="2101850"/>
          <p14:tracePt t="69714" x="3467100" y="2065338"/>
          <p14:tracePt t="69726" x="3467100" y="2027238"/>
          <p14:tracePt t="69740" x="3467100" y="1989138"/>
          <p14:tracePt t="69756" x="3479800" y="1978025"/>
          <p14:tracePt t="69773" x="3479800" y="1965325"/>
          <p14:tracePt t="69790" x="3492500" y="1965325"/>
          <p14:tracePt t="69826" x="3492500" y="1952625"/>
          <p14:tracePt t="69850" x="3505200" y="1939925"/>
          <p14:tracePt t="69862" x="3505200" y="1927225"/>
          <p14:tracePt t="69876" x="3505200" y="1901825"/>
          <p14:tracePt t="69890" x="3517900" y="1889125"/>
          <p14:tracePt t="69907" x="3517900" y="1852613"/>
          <p14:tracePt t="69924" x="3530600" y="1814513"/>
          <p14:tracePt t="69941" x="3541713" y="1765300"/>
          <p14:tracePt t="69957" x="3541713" y="1752600"/>
          <p14:tracePt t="70051" x="3554413" y="1752600"/>
          <p14:tracePt t="70075" x="3567113" y="1739900"/>
          <p14:tracePt t="70088" x="3579813" y="1739900"/>
          <p14:tracePt t="70100" x="3592513" y="1739900"/>
          <p14:tracePt t="70114" x="3605213" y="1739900"/>
          <p14:tracePt t="70129" x="3617913" y="1739900"/>
          <p14:tracePt t="70142" x="3643313" y="1739900"/>
          <p14:tracePt t="70159" x="3679825" y="1739900"/>
          <p14:tracePt t="70175" x="3743325" y="1739900"/>
          <p14:tracePt t="70192" x="3756025" y="1739900"/>
          <p14:tracePt t="70209" x="3767138" y="1727200"/>
          <p14:tracePt t="70225" x="3792538" y="1727200"/>
          <p14:tracePt t="70242" x="3805238" y="1727200"/>
          <p14:tracePt t="70261" x="3817938" y="1727200"/>
          <p14:tracePt t="70311" x="3830638" y="1727200"/>
          <p14:tracePt t="70374" x="3817938" y="1714500"/>
          <p14:tracePt t="70387" x="3805238" y="1714500"/>
          <p14:tracePt t="70400" x="3779838" y="1701800"/>
          <p14:tracePt t="70411" x="3743325" y="1701800"/>
          <p14:tracePt t="70426" x="3667125" y="1689100"/>
          <p14:tracePt t="70443" x="3630613" y="1689100"/>
          <p14:tracePt t="70459" x="3592513" y="1676400"/>
          <p14:tracePt t="70476" x="3567113" y="1663700"/>
          <p14:tracePt t="70598" x="3567113" y="1652588"/>
          <p14:tracePt t="70649" x="3567113" y="1639888"/>
          <p14:tracePt t="70686" x="3567113" y="1627188"/>
          <p14:tracePt t="70723" x="3567113" y="1614488"/>
          <p14:tracePt t="70735" x="3567113" y="1601788"/>
          <p14:tracePt t="70748" x="3567113" y="1589088"/>
          <p14:tracePt t="70765" x="3567113" y="1576388"/>
          <p14:tracePt t="70787" x="3567113" y="1563688"/>
          <p14:tracePt t="70822" x="3567113" y="1552575"/>
          <p14:tracePt t="70849" x="3567113" y="1539875"/>
          <p14:tracePt t="70873" x="3567113" y="1527175"/>
          <p14:tracePt t="70898" x="3554413" y="1514475"/>
          <p14:tracePt t="70922" x="3554413" y="1501775"/>
          <p14:tracePt t="71072" x="3541713" y="1501775"/>
          <p14:tracePt t="71122" x="3541713" y="1514475"/>
          <p14:tracePt t="71147" x="3541713" y="1527175"/>
          <p14:tracePt t="71159" x="3541713" y="1539875"/>
          <p14:tracePt t="71172" x="3541713" y="1576388"/>
          <p14:tracePt t="71185" x="3541713" y="1627188"/>
          <p14:tracePt t="71200" x="3541713" y="1663700"/>
          <p14:tracePt t="71214" x="3541713" y="1689100"/>
          <p14:tracePt t="71231" x="3541713" y="1701800"/>
          <p14:tracePt t="71248" x="3541713" y="1727200"/>
          <p14:tracePt t="71446" x="3541713" y="1689100"/>
          <p14:tracePt t="71459" x="3541713" y="1652588"/>
          <p14:tracePt t="71472" x="3541713" y="1601788"/>
          <p14:tracePt t="71485" x="3541713" y="1576388"/>
          <p14:tracePt t="71498" x="3541713" y="1539875"/>
          <p14:tracePt t="71516" x="3530600" y="1527175"/>
          <p14:tracePt t="71532" x="3530600" y="1514475"/>
          <p14:tracePt t="71549" x="3530600" y="1489075"/>
          <p14:tracePt t="71570" x="3530600" y="1476375"/>
          <p14:tracePt t="71683" x="3530600" y="1489075"/>
          <p14:tracePt t="71696" x="3530600" y="1501775"/>
          <p14:tracePt t="71708" x="3530600" y="1539875"/>
          <p14:tracePt t="71721" x="3517900" y="1627188"/>
          <p14:tracePt t="71736" x="3517900" y="1689100"/>
          <p14:tracePt t="71749" x="3505200" y="1739900"/>
          <p14:tracePt t="71766" x="3505200" y="1814513"/>
          <p14:tracePt t="71783" x="3492500" y="1865313"/>
          <p14:tracePt t="71799" x="3479800" y="1952625"/>
          <p14:tracePt t="71815" x="3479800" y="1989138"/>
          <p14:tracePt t="71883" x="3479800" y="1978025"/>
          <p14:tracePt t="71896" x="3479800" y="1952625"/>
          <p14:tracePt t="71909" x="3479800" y="1927225"/>
          <p14:tracePt t="71920" x="3479800" y="1901825"/>
          <p14:tracePt t="71933" x="3479800" y="1876425"/>
          <p14:tracePt t="71948" x="3479800" y="1852613"/>
          <p14:tracePt t="71965" x="3479800" y="1814513"/>
          <p14:tracePt t="71982" x="3479800" y="1752600"/>
          <p14:tracePt t="71999" x="3479800" y="1614488"/>
          <p14:tracePt t="72015" x="3479800" y="1576388"/>
          <p14:tracePt t="72032" x="3492500" y="1514475"/>
          <p14:tracePt t="72049" x="3492500" y="1476375"/>
          <p14:tracePt t="72066" x="3505200" y="1450975"/>
          <p14:tracePt t="72082" x="3505200" y="1427163"/>
          <p14:tracePt t="72593" x="3505200" y="1463675"/>
          <p14:tracePt t="72605" x="3505200" y="1501775"/>
          <p14:tracePt t="72619" x="3505200" y="1539875"/>
          <p14:tracePt t="72634" x="3505200" y="1563688"/>
          <p14:tracePt t="72651" x="3505200" y="1601788"/>
          <p14:tracePt t="72668" x="3492500" y="1676400"/>
          <p14:tracePt t="72685" x="3492500" y="1714500"/>
          <p14:tracePt t="72702" x="3492500" y="1752600"/>
          <p14:tracePt t="72718" x="3492500" y="1801813"/>
          <p14:tracePt t="72735" x="3492500" y="1827213"/>
          <p14:tracePt t="72752" x="3492500" y="1839913"/>
          <p14:tracePt t="72768" x="3492500" y="1865313"/>
          <p14:tracePt t="72867" x="3492500" y="1852613"/>
          <p14:tracePt t="72879" x="3492500" y="1827213"/>
          <p14:tracePt t="72895" x="3492500" y="1789113"/>
          <p14:tracePt t="72904" x="3492500" y="1752600"/>
          <p14:tracePt t="72919" x="3492500" y="1714500"/>
          <p14:tracePt t="72936" x="3492500" y="1689100"/>
          <p14:tracePt t="72953" x="3492500" y="1652588"/>
          <p14:tracePt t="72969" x="3492500" y="1627188"/>
          <p14:tracePt t="72986" x="3492500" y="1601788"/>
          <p14:tracePt t="73003" x="3492500" y="1576388"/>
          <p14:tracePt t="73020" x="3492500" y="1539875"/>
          <p14:tracePt t="73036" x="3492500" y="1514475"/>
          <p14:tracePt t="73053" x="3492500" y="1501775"/>
          <p14:tracePt t="73070" x="3492500" y="1489075"/>
          <p14:tracePt t="73166" x="3492500" y="1514475"/>
          <p14:tracePt t="73179" x="3492500" y="1527175"/>
          <p14:tracePt t="73191" x="3492500" y="1539875"/>
          <p14:tracePt t="73204" x="3492500" y="1552575"/>
          <p14:tracePt t="73220" x="3492500" y="1589088"/>
          <p14:tracePt t="73237" x="3492500" y="1601788"/>
          <p14:tracePt t="73254" x="3492500" y="1676400"/>
          <p14:tracePt t="73270" x="3492500" y="1739900"/>
          <p14:tracePt t="73287" x="3492500" y="1801813"/>
          <p14:tracePt t="73304" x="3492500" y="1865313"/>
          <p14:tracePt t="73321" x="3492500" y="1889125"/>
          <p14:tracePt t="73390" x="3492500" y="1876425"/>
          <p14:tracePt t="73403" x="3492500" y="1827213"/>
          <p14:tracePt t="73415" x="3492500" y="1776413"/>
          <p14:tracePt t="73428" x="3492500" y="1727200"/>
          <p14:tracePt t="73442" x="3492500" y="1676400"/>
          <p14:tracePt t="73456" x="3492500" y="1639888"/>
          <p14:tracePt t="73473" x="3492500" y="1614488"/>
          <p14:tracePt t="73490" x="3492500" y="1576388"/>
          <p14:tracePt t="73505" x="3492500" y="1527175"/>
          <p14:tracePt t="73522" x="3492500" y="1501775"/>
          <p14:tracePt t="75733" x="3467100" y="1501775"/>
          <p14:tracePt t="75745" x="3441700" y="1501775"/>
          <p14:tracePt t="75771" x="3429000" y="1501775"/>
          <p14:tracePt t="75782" x="3417888" y="1501775"/>
          <p14:tracePt t="75932" x="3429000" y="1501775"/>
          <p14:tracePt t="75945" x="3467100" y="1501775"/>
          <p14:tracePt t="75957" x="3479800" y="1501775"/>
          <p14:tracePt t="75970" x="3492500" y="1501775"/>
          <p14:tracePt t="75983" x="3505200" y="1501775"/>
          <p14:tracePt t="76056" x="3492500" y="1501775"/>
          <p14:tracePt t="76070" x="3479800" y="1501775"/>
          <p14:tracePt t="76086" x="3454400" y="1501775"/>
          <p14:tracePt t="76099" x="3441700" y="1501775"/>
          <p14:tracePt t="76120" x="3429000" y="1501775"/>
          <p14:tracePt t="76207" x="3441700" y="1501775"/>
          <p14:tracePt t="76219" x="3454400" y="1501775"/>
          <p14:tracePt t="76233" x="3467100" y="1501775"/>
          <p14:tracePt t="76318" x="3454400" y="1501775"/>
          <p14:tracePt t="76817" x="3441700" y="1501775"/>
          <p14:tracePt t="76842" x="3441700" y="1514475"/>
          <p14:tracePt t="76855" x="3429000" y="1527175"/>
          <p14:tracePt t="76870" x="3429000" y="1539875"/>
          <p14:tracePt t="76886" x="3417888" y="1552575"/>
          <p14:tracePt t="76905" x="3417888" y="1614488"/>
          <p14:tracePt t="76918" x="3417888" y="1639888"/>
          <p14:tracePt t="76935" x="3417888" y="1663700"/>
          <p14:tracePt t="76951" x="3417888" y="1689100"/>
          <p14:tracePt t="76968" x="3417888" y="1727200"/>
          <p14:tracePt t="76985" x="3417888" y="1739900"/>
          <p14:tracePt t="77002" x="3417888" y="1752600"/>
          <p14:tracePt t="77018" x="3429000" y="1776413"/>
          <p14:tracePt t="77035" x="3429000" y="1789113"/>
          <p14:tracePt t="77078" x="3441700" y="1789113"/>
          <p14:tracePt t="77204" x="3429000" y="1789113"/>
          <p14:tracePt t="77216" x="3417888" y="1789113"/>
          <p14:tracePt t="77228" x="3405188" y="1776413"/>
          <p14:tracePt t="77241" x="3367088" y="1776413"/>
          <p14:tracePt t="77254" x="3367088" y="1765300"/>
          <p14:tracePt t="77270" x="3354388" y="1765300"/>
          <p14:tracePt t="77340" x="3367088" y="1765300"/>
          <p14:tracePt t="77354" x="3379788" y="1765300"/>
          <p14:tracePt t="77364" x="3405188" y="1765300"/>
          <p14:tracePt t="77377" x="3417888" y="1765300"/>
          <p14:tracePt t="77389" x="3441700" y="1765300"/>
          <p14:tracePt t="77405" x="3454400" y="1765300"/>
          <p14:tracePt t="77420" x="3467100" y="1765300"/>
          <p14:tracePt t="77440" x="3479800" y="1765300"/>
          <p14:tracePt t="77527" x="3467100" y="1765300"/>
          <p14:tracePt t="77540" x="3454400" y="1765300"/>
          <p14:tracePt t="77802" x="3441700" y="1765300"/>
          <p14:tracePt t="77814" x="3417888" y="1765300"/>
          <p14:tracePt t="77828" x="3392488" y="1765300"/>
          <p14:tracePt t="77840" x="3367088" y="1765300"/>
          <p14:tracePt t="77855" x="3354388" y="1765300"/>
          <p14:tracePt t="77872" x="3328988" y="1765300"/>
          <p14:tracePt t="77964" x="3354388" y="1765300"/>
          <p14:tracePt t="77977" x="3367088" y="1765300"/>
          <p14:tracePt t="77991" x="3379788" y="1765300"/>
          <p14:tracePt t="78006" x="3392488" y="1765300"/>
          <p14:tracePt t="78023" x="3405188" y="1765300"/>
          <p14:tracePt t="78039" x="3417888" y="1765300"/>
          <p14:tracePt t="78113" x="3405188" y="1765300"/>
          <p14:tracePt t="78125" x="3392488" y="1765300"/>
          <p14:tracePt t="78137" x="3379788" y="1765300"/>
          <p14:tracePt t="78150" x="3367088" y="1765300"/>
          <p14:tracePt t="78163" x="3354388" y="1765300"/>
          <p14:tracePt t="78174" x="3341688" y="1765300"/>
          <p14:tracePt t="78237" x="3354388" y="1765300"/>
          <p14:tracePt t="78250" x="3379788" y="1765300"/>
          <p14:tracePt t="78263" x="3392488" y="1765300"/>
          <p14:tracePt t="78287" x="3405188" y="1765300"/>
          <p14:tracePt t="78362" x="3392488" y="1765300"/>
          <p14:tracePt t="78377" x="3367088" y="1765300"/>
          <p14:tracePt t="78399" x="3354388" y="1765300"/>
          <p14:tracePt t="78413" x="3341688" y="1765300"/>
          <p14:tracePt t="78501" x="3354388" y="1765300"/>
          <p14:tracePt t="78513" x="3367088" y="1765300"/>
          <p14:tracePt t="78528" x="3379788" y="1765300"/>
          <p14:tracePt t="78541" x="3392488" y="1765300"/>
          <p14:tracePt t="78574" x="3405188" y="1765300"/>
          <p14:tracePt t="78674" x="3392488" y="1765300"/>
          <p14:tracePt t="78687" x="3379788" y="1765300"/>
          <p14:tracePt t="78723" x="3379788" y="1752600"/>
          <p14:tracePt t="78774" x="3392488" y="1752600"/>
          <p14:tracePt t="78800" x="3405188" y="1752600"/>
          <p14:tracePt t="80170" x="3417888" y="1752600"/>
          <p14:tracePt t="80184" x="3429000" y="1752600"/>
          <p14:tracePt t="80206" x="3454400" y="1752600"/>
          <p14:tracePt t="80219" x="3467100" y="1752600"/>
          <p14:tracePt t="80233" x="3492500" y="1752600"/>
          <p14:tracePt t="80248" x="3517900" y="1752600"/>
          <p14:tracePt t="80265" x="3554413" y="1752600"/>
          <p14:tracePt t="80282" x="3579813" y="1752600"/>
          <p14:tracePt t="80298" x="3605213" y="1752600"/>
          <p14:tracePt t="80382" x="3592513" y="1752600"/>
          <p14:tracePt t="80394" x="3567113" y="1752600"/>
          <p14:tracePt t="80407" x="3554413" y="1752600"/>
          <p14:tracePt t="80420" x="3541713" y="1752600"/>
          <p14:tracePt t="80436" x="3517900" y="1752600"/>
          <p14:tracePt t="80450" x="3505200" y="1752600"/>
          <p14:tracePt t="80470" x="3492500" y="1752600"/>
          <p14:tracePt t="80484" x="3479800" y="1752600"/>
          <p14:tracePt t="82189" x="3467100" y="1765300"/>
          <p14:tracePt t="82201" x="3467100" y="1776413"/>
          <p14:tracePt t="82227" x="3467100" y="1789113"/>
          <p14:tracePt t="82252" x="3467100" y="1801813"/>
          <p14:tracePt t="82266" x="3467100" y="1827213"/>
          <p14:tracePt t="82277" x="3467100" y="1852613"/>
          <p14:tracePt t="82291" x="3467100" y="1865313"/>
          <p14:tracePt t="82306" x="3467100" y="1876425"/>
          <p14:tracePt t="82323" x="3467100" y="1889125"/>
          <p14:tracePt t="82339" x="3467100" y="1901825"/>
          <p14:tracePt t="82356" x="3467100" y="1914525"/>
          <p14:tracePt t="82375" x="3467100" y="1927225"/>
          <p14:tracePt t="82400" x="3467100" y="1939925"/>
          <p14:tracePt t="82476" x="3467100" y="1952625"/>
          <p14:tracePt t="82488" x="3467100" y="1965325"/>
          <p14:tracePt t="82513" x="3467100" y="1978025"/>
          <p14:tracePt t="82525" x="3467100" y="1989138"/>
          <p14:tracePt t="82537" x="3467100" y="2001838"/>
          <p14:tracePt t="82562" x="3467100" y="2014538"/>
          <p14:tracePt t="82599" x="3467100" y="2027238"/>
          <p14:tracePt t="82750" x="3479800" y="2027238"/>
          <p14:tracePt t="82763" x="3492500" y="2027238"/>
          <p14:tracePt t="82778" x="3505200" y="2027238"/>
          <p14:tracePt t="82791" x="3517900" y="2027238"/>
          <p14:tracePt t="82808" x="3530600" y="2027238"/>
          <p14:tracePt t="82824" x="3541713" y="2027238"/>
          <p14:tracePt t="82900" x="3530600" y="2027238"/>
          <p14:tracePt t="82912" x="3505200" y="2027238"/>
          <p14:tracePt t="82927" x="3479800" y="2027238"/>
          <p14:tracePt t="82943" x="3467100" y="2014538"/>
          <p14:tracePt t="82958" x="3454400" y="2014538"/>
          <p14:tracePt t="82975" x="3379788" y="1989138"/>
          <p14:tracePt t="82992" x="3328988" y="1989138"/>
          <p14:tracePt t="83008" x="3292475" y="1989138"/>
          <p14:tracePt t="83025" x="3279775" y="1989138"/>
          <p14:tracePt t="83042" x="3267075" y="1989138"/>
          <p14:tracePt t="83061" x="3279775" y="1989138"/>
          <p14:tracePt t="83075" x="3305175" y="1989138"/>
          <p14:tracePt t="83092" x="3317875" y="1989138"/>
          <p14:tracePt t="83109" x="3341688" y="1989138"/>
          <p14:tracePt t="83126" x="3379788" y="1989138"/>
          <p14:tracePt t="83142" x="3392488" y="1989138"/>
          <p14:tracePt t="83159" x="3405188" y="1989138"/>
          <p14:tracePt t="83176" x="3429000" y="1989138"/>
          <p14:tracePt t="83193" x="3441700" y="1989138"/>
          <p14:tracePt t="83211" x="3454400" y="1989138"/>
          <p14:tracePt t="83560" x="3441700" y="1989138"/>
          <p14:tracePt t="83573" x="3429000" y="1989138"/>
          <p14:tracePt t="83585" x="3405188" y="1989138"/>
          <p14:tracePt t="83598" x="3379788" y="1989138"/>
          <p14:tracePt t="83613" x="3354388" y="1989138"/>
          <p14:tracePt t="83628" x="3328988" y="1989138"/>
          <p14:tracePt t="83645" x="3317875" y="1989138"/>
          <p14:tracePt t="83662" x="3305175" y="1989138"/>
          <p14:tracePt t="83709" x="3317875" y="1989138"/>
          <p14:tracePt t="83734" x="3341688" y="1989138"/>
          <p14:tracePt t="86825" x="3354388" y="1989138"/>
          <p14:tracePt t="86838" x="3367088" y="2001838"/>
          <p14:tracePt t="86853" x="3379788" y="2027238"/>
          <p14:tracePt t="86863" x="3392488" y="2027238"/>
          <p14:tracePt t="86876" x="3392488" y="2052638"/>
          <p14:tracePt t="86913" x="3392488" y="2065338"/>
          <p14:tracePt t="86928" x="3405188" y="2065338"/>
          <p14:tracePt t="86950" x="3405188" y="2078038"/>
          <p14:tracePt t="86963" x="3417888" y="2078038"/>
          <p14:tracePt t="86977" x="3417888" y="2089150"/>
          <p14:tracePt t="86991" x="3417888" y="2101850"/>
          <p14:tracePt t="87012" x="3417888" y="2114550"/>
          <p14:tracePt t="87049" x="3429000" y="2114550"/>
          <p14:tracePt t="87064" x="3429000" y="2127250"/>
          <p14:tracePt t="87212" x="3429000" y="2139950"/>
          <p14:tracePt t="87237" x="3429000" y="2152650"/>
          <p14:tracePt t="87287" x="3429000" y="2165350"/>
          <p14:tracePt t="87362" x="3429000" y="2178050"/>
          <p14:tracePt t="87399" x="3429000" y="2190750"/>
          <p14:tracePt t="87424" x="3429000" y="2201863"/>
          <p14:tracePt t="87436" x="3429000" y="2214563"/>
          <p14:tracePt t="87460" x="3429000" y="2227263"/>
          <p14:tracePt t="92771" x="3429000" y="2239963"/>
          <p14:tracePt t="93618" x="3429000" y="2252663"/>
          <p14:tracePt t="93630" x="3429000" y="2278063"/>
          <p14:tracePt t="93643" x="3429000" y="2303463"/>
          <p14:tracePt t="93656" x="3429000" y="2314575"/>
          <p14:tracePt t="93668" x="3429000" y="2339975"/>
          <p14:tracePt t="93684" x="3429000" y="2365375"/>
          <p14:tracePt t="93701" x="3429000" y="2390775"/>
          <p14:tracePt t="93717" x="3429000" y="2403475"/>
          <p14:tracePt t="93741" x="3429000" y="2414588"/>
          <p14:tracePt t="93767" x="3429000" y="2427288"/>
          <p14:tracePt t="93780" x="3429000" y="2439988"/>
          <p14:tracePt t="93817" x="3429000" y="2452688"/>
          <p14:tracePt t="93843" x="3429000" y="2465388"/>
          <p14:tracePt t="105395" x="3429000" y="2478088"/>
          <p14:tracePt t="105409" x="3429000" y="2490788"/>
          <p14:tracePt t="105420" x="3429000" y="2516188"/>
          <p14:tracePt t="105436" x="3429000" y="2552700"/>
          <p14:tracePt t="105449" x="3429000" y="2578100"/>
          <p14:tracePt t="105465" x="3429000" y="2616200"/>
          <p14:tracePt t="105481" x="3429000" y="2627313"/>
          <p14:tracePt t="105498" x="3429000" y="2652713"/>
          <p14:tracePt t="105519" x="3429000" y="2665413"/>
          <p14:tracePt t="105533" x="3429000" y="2678113"/>
          <p14:tracePt t="105548" x="3429000" y="2690813"/>
          <p14:tracePt t="105565" x="3429000" y="2703513"/>
          <p14:tracePt t="105583" x="3429000" y="2716213"/>
          <p14:tracePt t="105598" x="3429000" y="2728913"/>
          <p14:tracePt t="105856" x="3441700" y="2728913"/>
          <p14:tracePt t="113827" x="3441700" y="2716213"/>
          <p14:tracePt t="113939" x="3454400" y="2716213"/>
          <p14:tracePt t="114015" x="3454400" y="2703513"/>
          <p14:tracePt t="118177" x="3454400" y="2728913"/>
          <p14:tracePt t="118189" x="3454400" y="2740025"/>
          <p14:tracePt t="118203" x="3454400" y="2765425"/>
          <p14:tracePt t="118226" x="3454400" y="2790825"/>
          <p14:tracePt t="118302" x="3454400" y="2803525"/>
          <p14:tracePt t="118315" x="3454400" y="2816225"/>
          <p14:tracePt t="118340" x="3454400" y="2828925"/>
          <p14:tracePt t="118350" x="3454400" y="2840038"/>
          <p14:tracePt t="118376" x="3454400" y="2852738"/>
          <p14:tracePt t="118389" x="3467100" y="2852738"/>
          <p14:tracePt t="118400" x="3467100" y="2865438"/>
          <p14:tracePt t="118638" x="3467100" y="2878138"/>
          <p14:tracePt t="118653" x="3467100" y="2890838"/>
          <p14:tracePt t="118664" x="3479800" y="2890838"/>
          <p14:tracePt t="118676" x="3479800" y="2903538"/>
          <p14:tracePt t="118850" x="3479800" y="2916238"/>
          <p14:tracePt t="118863" x="3479800" y="2928938"/>
          <p14:tracePt t="118887" x="3479800" y="2941638"/>
          <p14:tracePt t="119075" x="3479800" y="2952750"/>
          <p14:tracePt t="119100" x="3479800" y="2965450"/>
          <p14:tracePt t="119125" x="3479800" y="2978150"/>
          <p14:tracePt t="143220" x="3467100" y="2978150"/>
          <p14:tracePt t="143669" x="3479800" y="2978150"/>
          <p14:tracePt t="143719" x="3492500" y="2978150"/>
          <p14:tracePt t="151338" x="3492500" y="3003550"/>
          <p14:tracePt t="151351" x="3479800" y="3041650"/>
          <p14:tracePt t="151366" x="3467100" y="3065463"/>
          <p14:tracePt t="151378" x="3454400" y="3090863"/>
          <p14:tracePt t="151395" x="3454400" y="3116263"/>
          <p14:tracePt t="151412" x="3441700" y="3128963"/>
          <p14:tracePt t="151986" x="3429000" y="3141663"/>
          <p14:tracePt t="152002" x="3429000" y="3165475"/>
          <p14:tracePt t="152016" x="3429000" y="3190875"/>
          <p14:tracePt t="152032" x="3417888" y="3241675"/>
          <p14:tracePt t="152049" x="3417888" y="3290888"/>
          <p14:tracePt t="152065" x="3392488" y="3378200"/>
          <p14:tracePt t="152081" x="3392488" y="3403600"/>
          <p14:tracePt t="152097" x="3392488" y="3467100"/>
          <p14:tracePt t="152114" x="3379788" y="3541713"/>
          <p14:tracePt t="152131" x="3379788" y="3703638"/>
          <p14:tracePt t="152147" x="3379788" y="3879850"/>
          <p14:tracePt t="152164" x="3379788" y="4318000"/>
          <p14:tracePt t="152181" x="3354388" y="4605338"/>
          <p14:tracePt t="152198" x="3354388" y="4879975"/>
          <p14:tracePt t="152215" x="3354388" y="4981575"/>
          <p14:tracePt t="152231" x="3354388" y="5092700"/>
          <p14:tracePt t="152248" x="3354388" y="5368925"/>
          <p14:tracePt t="152265" x="3354388" y="5456238"/>
          <p14:tracePt t="152282" x="3367088" y="5507038"/>
          <p14:tracePt t="152298" x="3379788" y="5543550"/>
          <p14:tracePt t="152422" x="3379788" y="5568950"/>
          <p14:tracePt t="152436" x="3379788" y="5581650"/>
          <p14:tracePt t="152451" x="3379788" y="5594350"/>
          <p14:tracePt t="152467" x="3379788" y="5607050"/>
          <p14:tracePt t="152484" x="3379788" y="5619750"/>
          <p14:tracePt t="152499" x="3379788" y="5630863"/>
          <p14:tracePt t="152516" x="3392488" y="5630863"/>
          <p14:tracePt t="152533" x="3392488" y="5643563"/>
          <p14:tracePt t="152550" x="3405188" y="5656263"/>
          <p14:tracePt t="152566" x="3405188" y="5681663"/>
          <p14:tracePt t="152920" x="3441700" y="5681663"/>
          <p14:tracePt t="152932" x="3479800" y="5681663"/>
          <p14:tracePt t="152946" x="3541713" y="5681663"/>
          <p14:tracePt t="152958" x="3592513" y="5681663"/>
          <p14:tracePt t="152970" x="3705225" y="5681663"/>
          <p14:tracePt t="152985" x="3817938" y="5681663"/>
          <p14:tracePt t="153002" x="3917950" y="5681663"/>
          <p14:tracePt t="153018" x="3968750" y="5681663"/>
          <p14:tracePt t="153035" x="4043363" y="5681663"/>
          <p14:tracePt t="153057" x="4056063" y="5681663"/>
          <p14:tracePt t="153182" x="4043363" y="5681663"/>
          <p14:tracePt t="153195" x="4030663" y="5681663"/>
          <p14:tracePt t="153207" x="4005263" y="5681663"/>
          <p14:tracePt t="153221" x="3992563" y="5681663"/>
          <p14:tracePt t="153235" x="3979863" y="5681663"/>
          <p14:tracePt t="153252" x="3956050" y="5681663"/>
          <p14:tracePt t="153580" x="3930650" y="5643563"/>
          <p14:tracePt t="153593" x="3856038" y="5518150"/>
          <p14:tracePt t="153608" x="3779838" y="5407025"/>
          <p14:tracePt t="153621" x="3743325" y="5318125"/>
          <p14:tracePt t="153637" x="3705225" y="5243513"/>
          <p14:tracePt t="153654" x="3679825" y="5181600"/>
          <p14:tracePt t="153670" x="3667125" y="5030788"/>
          <p14:tracePt t="153687" x="3667125" y="4981575"/>
          <p14:tracePt t="153704" x="3667125" y="4943475"/>
          <p14:tracePt t="153721" x="3667125" y="4905375"/>
          <p14:tracePt t="153755" x="3667125" y="4892675"/>
          <p14:tracePt t="153792" x="3667125" y="4879975"/>
          <p14:tracePt t="153829" x="3667125" y="4868863"/>
          <p14:tracePt t="153843" x="3667125" y="4856163"/>
          <p14:tracePt t="153879" x="3667125" y="4843463"/>
          <p14:tracePt t="153894" x="3679825" y="4843463"/>
          <p14:tracePt t="153918" x="3679825" y="4830763"/>
          <p14:tracePt t="153931" x="3679825" y="4818063"/>
          <p14:tracePt t="153943" x="3692525" y="4805363"/>
          <p14:tracePt t="153955" x="3692525" y="4779963"/>
          <p14:tracePt t="153972" x="3705225" y="4756150"/>
          <p14:tracePt t="153988" x="3717925" y="4705350"/>
          <p14:tracePt t="154005" x="3743325" y="4579938"/>
          <p14:tracePt t="154022" x="3767138" y="4543425"/>
          <p14:tracePt t="154039" x="3792538" y="4492625"/>
          <p14:tracePt t="154055" x="3805238" y="4454525"/>
          <p14:tracePt t="154072" x="3817938" y="4443413"/>
          <p14:tracePt t="154091" x="3817938" y="4430713"/>
          <p14:tracePt t="154116" x="3817938" y="4418013"/>
          <p14:tracePt t="154129" x="3817938" y="4405313"/>
          <p14:tracePt t="154166" x="3817938" y="4392613"/>
          <p14:tracePt t="154178" x="3817938" y="4379913"/>
          <p14:tracePt t="154192" x="3792538" y="4354513"/>
          <p14:tracePt t="154208" x="3779838" y="4318000"/>
          <p14:tracePt t="154223" x="3767138" y="4279900"/>
          <p14:tracePt t="154240" x="3756025" y="4254500"/>
          <p14:tracePt t="154256" x="3730625" y="4217988"/>
          <p14:tracePt t="154273" x="3717925" y="4217988"/>
          <p14:tracePt t="154290" x="3705225" y="4217988"/>
          <p14:tracePt t="154429" x="3717925" y="4217988"/>
          <p14:tracePt t="154445" x="3743325" y="4217988"/>
          <p14:tracePt t="154458" x="3792538" y="4217988"/>
          <p14:tracePt t="154475" x="3830638" y="4217988"/>
          <p14:tracePt t="154492" x="3867150" y="4230688"/>
          <p14:tracePt t="154509" x="3905250" y="4254500"/>
          <p14:tracePt t="154524" x="3917950" y="4267200"/>
          <p14:tracePt t="154541" x="3930650" y="4292600"/>
          <p14:tracePt t="154557" x="3930650" y="4305300"/>
          <p14:tracePt t="154576" x="3930650" y="4318000"/>
          <p14:tracePt t="154602" x="3917950" y="4318000"/>
          <p14:tracePt t="154615" x="3905250" y="4318000"/>
          <p14:tracePt t="154627" x="3879850" y="4318000"/>
          <p14:tracePt t="154641" x="3830638" y="4318000"/>
          <p14:tracePt t="154658" x="3805238" y="4318000"/>
          <p14:tracePt t="154674" x="3792538" y="4318000"/>
          <p14:tracePt t="154691" x="3779838" y="4318000"/>
          <p14:tracePt t="154727" x="3805238" y="4318000"/>
          <p14:tracePt t="154738" x="3830638" y="4318000"/>
          <p14:tracePt t="154751" x="3843338" y="4318000"/>
          <p14:tracePt t="154764" x="3856038" y="4318000"/>
          <p14:tracePt t="154776" x="3879850" y="4318000"/>
          <p14:tracePt t="154801" x="3892550" y="4318000"/>
          <p14:tracePt t="154852" x="3879850" y="4318000"/>
          <p14:tracePt t="154864" x="3856038" y="4330700"/>
          <p14:tracePt t="154878" x="3805238" y="4330700"/>
          <p14:tracePt t="154892" x="3743325" y="4341813"/>
          <p14:tracePt t="154909" x="3705225" y="4341813"/>
          <p14:tracePt t="154926" x="3692525" y="4341813"/>
          <p14:tracePt t="154951" x="3705225" y="4341813"/>
          <p14:tracePt t="154964" x="3743325" y="4341813"/>
          <p14:tracePt t="154977" x="3779838" y="4341813"/>
          <p14:tracePt t="154992" x="3792538" y="4330700"/>
          <p14:tracePt t="155009" x="3805238" y="4318000"/>
          <p14:tracePt t="155062" x="3792538" y="4330700"/>
          <p14:tracePt t="155077" x="3756025" y="4341813"/>
          <p14:tracePt t="155087" x="3743325" y="4341813"/>
          <p14:tracePt t="155100" x="3743325" y="4354513"/>
          <p14:tracePt t="155376" x="3767138" y="4354513"/>
          <p14:tracePt t="155387" x="3817938" y="4367213"/>
          <p14:tracePt t="155400" x="3856038" y="4367213"/>
          <p14:tracePt t="155413" x="3879850" y="4379913"/>
          <p14:tracePt t="155428" x="3917950" y="4405313"/>
          <p14:tracePt t="155445" x="3956050" y="4405313"/>
          <p14:tracePt t="155461" x="4005263" y="4405313"/>
          <p14:tracePt t="155478" x="4181475" y="4418013"/>
          <p14:tracePt t="155494" x="4243388" y="4418013"/>
          <p14:tracePt t="155511" x="4281488" y="4418013"/>
          <p14:tracePt t="155528" x="4343400" y="4418013"/>
          <p14:tracePt t="155544" x="4368800" y="4418013"/>
          <p14:tracePt t="155561" x="4381500" y="4418013"/>
          <p14:tracePt t="155578" x="4406900" y="4418013"/>
          <p14:tracePt t="155595" x="4430713" y="4418013"/>
          <p14:tracePt t="155612" x="4443413" y="4418013"/>
          <p14:tracePt t="155613" x="4456113" y="4418013"/>
          <p14:tracePt t="155712" x="4443413" y="4418013"/>
          <p14:tracePt t="155724" x="4430713" y="4418013"/>
          <p14:tracePt t="155738" x="4418013" y="4418013"/>
          <p14:tracePt t="155750" x="4406900" y="4405313"/>
          <p14:tracePt t="155764" x="4394200" y="4379913"/>
          <p14:tracePt t="155780" x="4368800" y="4367213"/>
          <p14:tracePt t="155796" x="4356100" y="4354513"/>
          <p14:tracePt t="155812" x="4318000" y="4330700"/>
          <p14:tracePt t="155873" x="4318000" y="4318000"/>
          <p14:tracePt t="155885" x="4343400" y="4318000"/>
          <p14:tracePt t="155898" x="4356100" y="4305300"/>
          <p14:tracePt t="155913" x="4368800" y="4305300"/>
          <p14:tracePt t="155930" x="4394200" y="4305300"/>
          <p14:tracePt t="155946" x="4430713" y="4305300"/>
          <p14:tracePt t="155963" x="4468813" y="4305300"/>
          <p14:tracePt t="155980" x="4481513" y="4305300"/>
          <p14:tracePt t="156035" x="4468813" y="4305300"/>
          <p14:tracePt t="156048" x="4456113" y="4305300"/>
          <p14:tracePt t="156084" x="4443413" y="4305300"/>
          <p14:tracePt t="156161" x="4456113" y="4305300"/>
          <p14:tracePt t="156173" x="4468813" y="4305300"/>
          <p14:tracePt t="156186" x="4481513" y="4305300"/>
          <p14:tracePt t="156234" x="4468813" y="4305300"/>
          <p14:tracePt t="156249" x="4456113" y="4305300"/>
          <p14:tracePt t="156260" x="4443413" y="4305300"/>
          <p14:tracePt t="156272" x="4430713" y="4305300"/>
          <p14:tracePt t="156597" x="4418013" y="4305300"/>
          <p14:tracePt t="156610" x="4406900" y="4305300"/>
          <p14:tracePt t="157157" x="4406900" y="4292600"/>
          <p14:tracePt t="157171" x="4381500" y="4254500"/>
          <p14:tracePt t="157186" x="4368800" y="4230688"/>
          <p14:tracePt t="157203" x="4356100" y="4179888"/>
          <p14:tracePt t="157219" x="4343400" y="4154488"/>
          <p14:tracePt t="157236" x="4330700" y="4092575"/>
          <p14:tracePt t="157253" x="4318000" y="4041775"/>
          <p14:tracePt t="157269" x="4318000" y="3954463"/>
          <p14:tracePt t="157285" x="4294188" y="3792538"/>
          <p14:tracePt t="157302" x="4294188" y="3741738"/>
          <p14:tracePt t="157318" x="4294188" y="3716338"/>
          <p14:tracePt t="157335" x="4294188" y="3679825"/>
          <p14:tracePt t="157352" x="4281488" y="3641725"/>
          <p14:tracePt t="157368" x="4281488" y="3629025"/>
          <p14:tracePt t="157385" x="4268788" y="3579813"/>
          <p14:tracePt t="157402" x="4268788" y="3554413"/>
          <p14:tracePt t="157418" x="4268788" y="3467100"/>
          <p14:tracePt t="157435" x="4256088" y="3403600"/>
          <p14:tracePt t="157452" x="4243388" y="3354388"/>
          <p14:tracePt t="157469" x="4230688" y="3316288"/>
          <p14:tracePt t="157486" x="4205288" y="3241675"/>
          <p14:tracePt t="157502" x="4181475" y="3228975"/>
          <p14:tracePt t="157519" x="4168775" y="3190875"/>
          <p14:tracePt t="157536" x="4156075" y="3178175"/>
          <p14:tracePt t="157552" x="4143375" y="3165475"/>
          <p14:tracePt t="157569" x="4117975" y="3165475"/>
          <p14:tracePt t="157586" x="4105275" y="3141663"/>
          <p14:tracePt t="157603" x="4092575" y="3141663"/>
          <p14:tracePt t="157619" x="4056063" y="3078163"/>
          <p14:tracePt t="157636" x="4043363" y="3054350"/>
          <p14:tracePt t="157653" x="4017963" y="3016250"/>
          <p14:tracePt t="157670" x="3992563" y="2990850"/>
          <p14:tracePt t="157686" x="3979863" y="2978150"/>
          <p14:tracePt t="157703" x="3979863" y="2965450"/>
          <p14:tracePt t="157879" x="3979863" y="2952750"/>
          <p14:tracePt t="157896" x="3968750" y="2952750"/>
          <p14:tracePt t="157929" x="3968750" y="2941638"/>
          <p14:tracePt t="158664" x="3968750" y="2965450"/>
          <p14:tracePt t="158678" x="3968750" y="2990850"/>
          <p14:tracePt t="158691" x="3956050" y="3028950"/>
          <p14:tracePt t="158708" x="3956050" y="3054350"/>
          <p14:tracePt t="158724" x="3943350" y="3090863"/>
          <p14:tracePt t="158740" x="3943350" y="3141663"/>
          <p14:tracePt t="158757" x="3930650" y="3178175"/>
          <p14:tracePt t="158774" x="3930650" y="3254375"/>
          <p14:tracePt t="158790" x="3917950" y="3403600"/>
          <p14:tracePt t="158807" x="3905250" y="3441700"/>
          <p14:tracePt t="158824" x="3905250" y="3479800"/>
          <p14:tracePt t="158841" x="3892550" y="3529013"/>
          <p14:tracePt t="158858" x="3879850" y="3567113"/>
          <p14:tracePt t="158874" x="3879850" y="3590925"/>
          <p14:tracePt t="158891" x="3867150" y="3692525"/>
          <p14:tracePt t="158908" x="3856038" y="3754438"/>
          <p14:tracePt t="158924" x="3843338" y="3792538"/>
          <p14:tracePt t="158941" x="3830638" y="3841750"/>
          <p14:tracePt t="158958" x="3805238" y="3867150"/>
          <p14:tracePt t="158975" x="3792538" y="3905250"/>
          <p14:tracePt t="158991" x="3767138" y="3929063"/>
          <p14:tracePt t="159008" x="3743325" y="3954463"/>
          <p14:tracePt t="159025" x="3730625" y="3979863"/>
          <p14:tracePt t="159042" x="3705225" y="4054475"/>
          <p14:tracePt t="159059" x="3679825" y="4129088"/>
          <p14:tracePt t="159075" x="3667125" y="4167188"/>
          <p14:tracePt t="159092" x="3667125" y="4205288"/>
          <p14:tracePt t="159108" x="3667125" y="4217988"/>
          <p14:tracePt t="159125" x="3654425" y="4230688"/>
          <p14:tracePt t="159142" x="3654425" y="4254500"/>
          <p14:tracePt t="159187" x="3654425" y="4267200"/>
          <p14:tracePt t="159213" x="3654425" y="4279900"/>
          <p14:tracePt t="159237" x="3654425" y="4305300"/>
          <p14:tracePt t="159262" x="3654425" y="4318000"/>
          <p14:tracePt t="160150" x="3643313" y="4318000"/>
          <p14:tracePt t="160166" x="3630613" y="4292600"/>
          <p14:tracePt t="160181" x="3605213" y="4241800"/>
          <p14:tracePt t="160197" x="3579813" y="4105275"/>
          <p14:tracePt t="160213" x="3541713" y="3867150"/>
          <p14:tracePt t="160230" x="3517900" y="3779838"/>
          <p14:tracePt t="160247" x="3505200" y="3679825"/>
          <p14:tracePt t="160263" x="3479800" y="3503613"/>
          <p14:tracePt t="160280" x="3467100" y="3429000"/>
          <p14:tracePt t="160297" x="3467100" y="3390900"/>
          <p14:tracePt t="160314" x="3454400" y="3367088"/>
          <p14:tracePt t="160373" x="3454400" y="3341688"/>
          <p14:tracePt t="160386" x="3441700" y="3316288"/>
          <p14:tracePt t="160399" x="3441700" y="3303588"/>
          <p14:tracePt t="160414" x="3441700" y="3290888"/>
          <p14:tracePt t="160430" x="3429000" y="3290888"/>
          <p14:tracePt t="160447" x="3417888" y="3254375"/>
          <p14:tracePt t="160464" x="3405188" y="3241675"/>
          <p14:tracePt t="160481" x="3405188" y="3216275"/>
          <p14:tracePt t="160497" x="3379788" y="3190875"/>
          <p14:tracePt t="160514" x="3367088" y="3128963"/>
          <p14:tracePt t="160531" x="3367088" y="3103563"/>
          <p14:tracePt t="160548" x="3354388" y="3065463"/>
          <p14:tracePt t="160564" x="3354388" y="3054350"/>
          <p14:tracePt t="160581" x="3341688" y="3028950"/>
          <p14:tracePt t="160598" x="3341688" y="3016250"/>
          <p14:tracePt t="160615" x="3341688" y="3003550"/>
          <p14:tracePt t="160631" x="3341688" y="2990850"/>
          <p14:tracePt t="160695" x="3379788" y="2990850"/>
          <p14:tracePt t="160708" x="3405188" y="2978150"/>
          <p14:tracePt t="160720" x="3441700" y="2978150"/>
          <p14:tracePt t="160733" x="3467100" y="2978150"/>
          <p14:tracePt t="160748" x="3492500" y="2965450"/>
          <p14:tracePt t="160765" x="3505200" y="2965450"/>
          <p14:tracePt t="160782" x="3517900" y="2965450"/>
          <p14:tracePt t="160846" x="3505200" y="2965450"/>
          <p14:tracePt t="160872" x="3479800" y="2965450"/>
          <p14:tracePt t="160889" x="3454400" y="2965450"/>
          <p14:tracePt t="160901" x="3405188" y="2965450"/>
          <p14:tracePt t="160916" x="3328988" y="2965450"/>
          <p14:tracePt t="160932" x="3279775" y="2965450"/>
          <p14:tracePt t="160950" x="3241675" y="2965450"/>
          <p14:tracePt t="160966" x="3228975" y="2965450"/>
          <p14:tracePt t="161033" x="3241675" y="2965450"/>
          <p14:tracePt t="161045" x="3279775" y="2965450"/>
          <p14:tracePt t="161058" x="3328988" y="2965450"/>
          <p14:tracePt t="161069" x="3379788" y="2965450"/>
          <p14:tracePt t="161083" x="3417888" y="2965450"/>
          <p14:tracePt t="161100" x="3441700" y="2965450"/>
          <p14:tracePt t="161116" x="3467100" y="2965450"/>
          <p14:tracePt t="161182" x="3454400" y="2965450"/>
          <p14:tracePt t="161196" x="3405188" y="2965450"/>
          <p14:tracePt t="161208" x="3328988" y="2965450"/>
          <p14:tracePt t="161221" x="3267075" y="2965450"/>
          <p14:tracePt t="161235" x="3216275" y="2965450"/>
          <p14:tracePt t="161252" x="3192463" y="2965450"/>
          <p14:tracePt t="161267" x="3179763" y="2965450"/>
          <p14:tracePt t="161318" x="3192463" y="2965450"/>
          <p14:tracePt t="161330" x="3228975" y="2965450"/>
          <p14:tracePt t="161343" x="3292475" y="2965450"/>
          <p14:tracePt t="161356" x="3328988" y="2965450"/>
          <p14:tracePt t="161370" x="3354388" y="2965450"/>
          <p14:tracePt t="161384" x="3367088" y="2965450"/>
          <p14:tracePt t="161432" x="3341688" y="2965450"/>
          <p14:tracePt t="161444" x="3292475" y="2965450"/>
          <p14:tracePt t="161457" x="3254375" y="2965450"/>
          <p14:tracePt t="161473" x="3216275" y="2965450"/>
          <p14:tracePt t="161486" x="3192463" y="2965450"/>
          <p14:tracePt t="161503" x="3167063" y="2965450"/>
          <p14:tracePt t="161520" x="3154363" y="2965450"/>
          <p14:tracePt t="165086" x="3179763" y="2965450"/>
          <p14:tracePt t="165100" x="3205163" y="2965450"/>
          <p14:tracePt t="165116" x="3216275" y="2965450"/>
          <p14:tracePt t="165132" x="3228975" y="2965450"/>
          <p14:tracePt t="165149" x="3241675" y="2965450"/>
          <p14:tracePt t="165194" x="3254375" y="2965450"/>
          <p14:tracePt t="165220" x="3267075" y="2965450"/>
          <p14:tracePt t="165231" x="3279775" y="2965450"/>
          <p14:tracePt t="165269" x="3292475" y="2965450"/>
          <p14:tracePt t="165357" x="3292475" y="2952750"/>
          <p14:tracePt t="165406" x="3292475" y="2941638"/>
          <p14:tracePt t="165443" x="3292475" y="2928938"/>
          <p14:tracePt t="165593" x="3305175" y="2928938"/>
          <p14:tracePt t="165605" x="3317875" y="2928938"/>
          <p14:tracePt t="165621" x="3341688" y="2928938"/>
          <p14:tracePt t="165634" x="3354388" y="2928938"/>
          <p14:tracePt t="165656" x="3379788" y="2928938"/>
          <p14:tracePt t="165670" x="3392488" y="2928938"/>
          <p14:tracePt t="165692" x="3405188" y="2928938"/>
          <p14:tracePt t="165704" x="3417888" y="2928938"/>
          <p14:tracePt t="165719" x="3429000" y="2928938"/>
          <p14:tracePt t="165755" x="3441700" y="2928938"/>
          <p14:tracePt t="165818" x="3454400" y="2928938"/>
          <p14:tracePt t="165844" x="3467100" y="2928938"/>
          <p14:tracePt t="166739" x="3467100" y="2941638"/>
          <p14:tracePt t="166751" x="3441700" y="2978150"/>
          <p14:tracePt t="166763" x="3417888" y="3016250"/>
          <p14:tracePt t="166778" x="3392488" y="3065463"/>
          <p14:tracePt t="166791" x="3367088" y="3154363"/>
          <p14:tracePt t="166806" x="3341688" y="3228975"/>
          <p14:tracePt t="166823" x="3328988" y="3303588"/>
          <p14:tracePt t="166839" x="3317875" y="3341688"/>
          <p14:tracePt t="166856" x="3292475" y="3403600"/>
          <p14:tracePt t="166872" x="3292475" y="3441700"/>
          <p14:tracePt t="166889" x="3279775" y="3554413"/>
          <p14:tracePt t="166906" x="3279775" y="3679825"/>
          <p14:tracePt t="166922" x="3279775" y="3792538"/>
          <p14:tracePt t="166939" x="3279775" y="3979863"/>
          <p14:tracePt t="166956" x="3279775" y="4041775"/>
          <p14:tracePt t="166973" x="3279775" y="4129088"/>
          <p14:tracePt t="166990" x="3317875" y="4418013"/>
          <p14:tracePt t="167006" x="3328988" y="4518025"/>
          <p14:tracePt t="167023" x="3328988" y="4579938"/>
          <p14:tracePt t="167040" x="3328988" y="4692650"/>
          <p14:tracePt t="167057" x="3328988" y="4705350"/>
          <p14:tracePt t="167074" x="3328988" y="4718050"/>
          <p14:tracePt t="167075" x="3341688" y="4718050"/>
          <p14:tracePt t="167090" x="3341688" y="4730750"/>
          <p14:tracePt t="167175" x="3354388" y="4730750"/>
          <p14:tracePt t="167237" x="3367088" y="4730750"/>
          <p14:tracePt t="167412" x="3379788" y="4730750"/>
          <p14:tracePt t="167436" x="3405188" y="4730750"/>
          <p14:tracePt t="167449" x="3441700" y="4730750"/>
          <p14:tracePt t="167462" x="3492500" y="4730750"/>
          <p14:tracePt t="167475" x="3505200" y="4730750"/>
          <p14:tracePt t="167492" x="3530600" y="4730750"/>
          <p14:tracePt t="167508" x="3541713" y="4730750"/>
          <p14:tracePt t="167525" x="3567113" y="4718050"/>
          <p14:tracePt t="167542" x="3579813" y="4705350"/>
          <p14:tracePt t="167573" x="3592513" y="4692650"/>
          <p14:tracePt t="167586" x="3592513" y="4679950"/>
          <p14:tracePt t="167612" x="3592513" y="4656138"/>
          <p14:tracePt t="167624" x="3592513" y="4618038"/>
          <p14:tracePt t="167636" x="3592513" y="4579938"/>
          <p14:tracePt t="167648" x="3579813" y="4543425"/>
          <p14:tracePt t="167661" x="3567113" y="4505325"/>
          <p14:tracePt t="167676" x="3541713" y="4479925"/>
          <p14:tracePt t="167692" x="3517900" y="4443413"/>
          <p14:tracePt t="167709" x="3492500" y="4418013"/>
          <p14:tracePt t="167726" x="3467100" y="4379913"/>
          <p14:tracePt t="167743" x="3467100" y="4367213"/>
          <p14:tracePt t="167798" x="3492500" y="4354513"/>
          <p14:tracePt t="167811" x="3505200" y="4341813"/>
          <p14:tracePt t="167824" x="3517900" y="4341813"/>
          <p14:tracePt t="167838" x="3541713" y="4341813"/>
          <p14:tracePt t="167848" x="3554413" y="4341813"/>
          <p14:tracePt t="167862" x="3567113" y="4341813"/>
          <p14:tracePt t="167876" x="3579813" y="4341813"/>
          <p14:tracePt t="167948" x="3579813" y="4330700"/>
          <p14:tracePt t="167961" x="3567113" y="4318000"/>
          <p14:tracePt t="167976" x="3554413" y="4318000"/>
          <p14:tracePt t="167989" x="3541713" y="4292600"/>
          <p14:tracePt t="167998" x="3505200" y="4279900"/>
          <p14:tracePt t="168012" x="3467100" y="4267200"/>
          <p14:tracePt t="168027" x="3405188" y="4241800"/>
          <p14:tracePt t="168044" x="3367088" y="4230688"/>
          <p14:tracePt t="168060" x="3341688" y="4217988"/>
          <p14:tracePt t="168098" x="3367088" y="4217988"/>
          <p14:tracePt t="168109" x="3392488" y="4217988"/>
          <p14:tracePt t="168122" x="3417888" y="4217988"/>
          <p14:tracePt t="168134" x="3441700" y="4217988"/>
          <p14:tracePt t="168148" x="3467100" y="4217988"/>
          <p14:tracePt t="168161" x="3479800" y="4217988"/>
          <p14:tracePt t="168184" x="3492500" y="4217988"/>
          <p14:tracePt t="168209" x="3492500" y="4205288"/>
          <p14:tracePt t="168259" x="3492500" y="4192588"/>
          <p14:tracePt t="168272" x="3467100" y="4192588"/>
          <p14:tracePt t="168286" x="3429000" y="4192588"/>
          <p14:tracePt t="168297" x="3367088" y="4179888"/>
          <p14:tracePt t="168311" x="3341688" y="4167188"/>
          <p14:tracePt t="168328" x="3317875" y="4154488"/>
          <p14:tracePt t="168345" x="3305175" y="4154488"/>
          <p14:tracePt t="168721" x="3305175" y="4167188"/>
          <p14:tracePt t="168759" x="3305175" y="4179888"/>
          <p14:tracePt t="168896" x="3305175" y="4192588"/>
          <p14:tracePt t="168909" x="3317875" y="4192588"/>
          <p14:tracePt t="168923" x="3328988" y="4205288"/>
          <p14:tracePt t="168938" x="3341688" y="4217988"/>
          <p14:tracePt t="168954" x="3354388" y="4241800"/>
          <p14:tracePt t="168964" x="3367088" y="4241800"/>
          <p14:tracePt t="168981" x="3379788" y="4254500"/>
          <p14:tracePt t="168997" x="3392488" y="4254500"/>
          <p14:tracePt t="169220" x="3392488" y="4241800"/>
          <p14:tracePt t="169269" x="3392488" y="4230688"/>
          <p14:tracePt t="169344" x="3392488" y="4217988"/>
          <p14:tracePt t="169468" x="3392488" y="4205288"/>
          <p14:tracePt t="173351" x="3405188" y="4167188"/>
          <p14:tracePt t="173363" x="3441700" y="4105275"/>
          <p14:tracePt t="173378" x="3479800" y="4029075"/>
          <p14:tracePt t="173393" x="3541713" y="3954463"/>
          <p14:tracePt t="173411" x="3605213" y="3879850"/>
          <p14:tracePt t="173423" x="3654425" y="3803650"/>
          <p14:tracePt t="173424" x="3692525" y="3679825"/>
          <p14:tracePt t="173437" x="3743325" y="3529013"/>
          <p14:tracePt t="173451" x="3779838" y="3390900"/>
          <p14:tracePt t="173465" x="3805238" y="3267075"/>
          <p14:tracePt t="173482" x="3817938" y="3203575"/>
          <p14:tracePt t="173498" x="3843338" y="3128963"/>
          <p14:tracePt t="173515" x="3867150" y="2990850"/>
          <p14:tracePt t="173532" x="3879850" y="2890838"/>
          <p14:tracePt t="173549" x="3892550" y="2752725"/>
          <p14:tracePt t="173565" x="3930650" y="2565400"/>
          <p14:tracePt t="173582" x="3943350" y="2490788"/>
          <p14:tracePt t="173599" x="3956050" y="2439988"/>
          <p14:tracePt t="173616" x="3968750" y="2327275"/>
          <p14:tracePt t="173632" x="3968750" y="2239963"/>
          <p14:tracePt t="173649" x="3968750" y="2139950"/>
          <p14:tracePt t="173666" x="3968750" y="1939925"/>
          <p14:tracePt t="173683" x="3968750" y="1901825"/>
          <p14:tracePt t="173925" x="3968750" y="1865313"/>
          <p14:tracePt t="173938" x="3968750" y="1839913"/>
          <p14:tracePt t="173952" x="3968750" y="1789113"/>
          <p14:tracePt t="173968" x="3968750" y="1714500"/>
          <p14:tracePt t="173984" x="3956050" y="1601788"/>
          <p14:tracePt t="174001" x="3956050" y="1414463"/>
          <p14:tracePt t="174018" x="3956050" y="1363663"/>
          <p14:tracePt t="174035" x="3956050" y="1327150"/>
          <p14:tracePt t="174051" x="3956050" y="1289050"/>
          <p14:tracePt t="174068" x="3956050" y="1263650"/>
          <p14:tracePt t="174160" x="3943350" y="1276350"/>
          <p14:tracePt t="174186" x="3943350" y="1289050"/>
          <p14:tracePt t="174199" x="3930650" y="1327150"/>
          <p14:tracePt t="174216" x="3905250" y="1376363"/>
          <p14:tracePt t="174231" x="3879850" y="1463675"/>
          <p14:tracePt t="174246" x="3792538" y="1639888"/>
          <p14:tracePt t="174259" x="3743325" y="1714500"/>
          <p14:tracePt t="174271" x="3692525" y="1827213"/>
          <p14:tracePt t="174286" x="3643313" y="1978025"/>
          <p14:tracePt t="174302" x="3617913" y="2165350"/>
          <p14:tracePt t="174318" x="3579813" y="2290763"/>
          <p14:tracePt t="174335" x="3541713" y="2490788"/>
          <p14:tracePt t="174352" x="3530600" y="2590800"/>
          <p14:tracePt t="174369" x="3517900" y="2803525"/>
          <p14:tracePt t="174385" x="3454400" y="3141663"/>
          <p14:tracePt t="174402" x="3429000" y="3254375"/>
          <p14:tracePt t="174419" x="3405188" y="3303588"/>
          <p14:tracePt t="174436" x="3392488" y="3354388"/>
          <p14:tracePt t="174809" x="3405188" y="3354388"/>
          <p14:tracePt t="174823" x="3467100" y="3354388"/>
          <p14:tracePt t="174832" x="3554413" y="3354388"/>
          <p14:tracePt t="174845" x="3630613" y="3354388"/>
          <p14:tracePt t="174857" x="3705225" y="3354388"/>
          <p14:tracePt t="174872" x="3792538" y="3354388"/>
          <p14:tracePt t="174887" x="3892550" y="3354388"/>
          <p14:tracePt t="174904" x="4005263" y="3354388"/>
          <p14:tracePt t="174921" x="4192588" y="3354388"/>
          <p14:tracePt t="174938" x="4243388" y="3354388"/>
          <p14:tracePt t="174954" x="4281488" y="3354388"/>
          <p14:tracePt t="174971" x="4368800" y="3341688"/>
          <p14:tracePt t="174988" x="4430713" y="3341688"/>
          <p14:tracePt t="175004" x="4481513" y="3328988"/>
          <p14:tracePt t="175021" x="4530725" y="3328988"/>
          <p14:tracePt t="175095" x="4506913" y="3328988"/>
          <p14:tracePt t="175110" x="4481513" y="3328988"/>
          <p14:tracePt t="175123" x="4456113" y="3328988"/>
          <p14:tracePt t="175138" x="4430713" y="3328988"/>
          <p14:tracePt t="175155" x="4406900" y="3328988"/>
          <p14:tracePt t="175172" x="4343400" y="3328988"/>
          <p14:tracePt t="175188" x="4305300" y="3316288"/>
          <p14:tracePt t="175205" x="4230688" y="3303588"/>
          <p14:tracePt t="175222" x="4130675" y="3290888"/>
          <p14:tracePt t="175239" x="4117975" y="3290888"/>
          <p14:tracePt t="175256" x="4105275" y="3290888"/>
          <p14:tracePt t="175307" x="4117975" y="3290888"/>
          <p14:tracePt t="175322" x="4156075" y="3290888"/>
          <p14:tracePt t="175337" x="4192588" y="3278188"/>
          <p14:tracePt t="175346" x="4230688" y="3278188"/>
          <p14:tracePt t="175358" x="4256088" y="3278188"/>
          <p14:tracePt t="175373" x="4294188" y="3278188"/>
          <p14:tracePt t="175389" x="4318000" y="3278188"/>
          <p14:tracePt t="175406" x="4356100" y="3278188"/>
          <p14:tracePt t="175423" x="4443413" y="3290888"/>
          <p14:tracePt t="175440" x="4494213" y="3290888"/>
          <p14:tracePt t="175456" x="4530725" y="3303588"/>
          <p14:tracePt t="175473" x="4543425" y="3303588"/>
          <p14:tracePt t="175490" x="4556125" y="3303588"/>
          <p14:tracePt t="175594" x="4543425" y="3303588"/>
          <p14:tracePt t="175681" x="4556125" y="3303588"/>
          <p14:tracePt t="175695" x="4568825" y="3303588"/>
          <p14:tracePt t="175709" x="4581525" y="3303588"/>
          <p14:tracePt t="175726" x="4594225" y="3303588"/>
          <p14:tracePt t="175741" x="4606925" y="3303588"/>
          <p14:tracePt t="175757" x="4619625" y="3303588"/>
          <p14:tracePt t="175774" x="4630738" y="3303588"/>
          <p14:tracePt t="175791" x="4643438" y="3303588"/>
          <p14:tracePt t="175808" x="4656138" y="3303588"/>
          <p14:tracePt t="178049" x="4681538" y="3303588"/>
          <p14:tracePt t="178061" x="4732338" y="3303588"/>
          <p14:tracePt t="178075" x="4832350" y="3303588"/>
          <p14:tracePt t="178087" x="4932363" y="3303588"/>
          <p14:tracePt t="178100" x="5057775" y="3303588"/>
          <p14:tracePt t="178117" x="5157788" y="3303588"/>
          <p14:tracePt t="178134" x="5319713" y="3303588"/>
          <p14:tracePt t="178150" x="5632450" y="3316288"/>
          <p14:tracePt t="178167" x="5732463" y="3341688"/>
          <p14:tracePt t="178184" x="5808663" y="3367088"/>
          <p14:tracePt t="178200" x="5908675" y="3390900"/>
          <p14:tracePt t="178217" x="5921375" y="3403600"/>
          <p14:tracePt t="178285" x="5908675" y="3403600"/>
          <p14:tracePt t="178298" x="5895975" y="3403600"/>
          <p14:tracePt t="178311" x="5857875" y="3390900"/>
          <p14:tracePt t="178325" x="5808663" y="3367088"/>
          <p14:tracePt t="178336" x="5695950" y="3341688"/>
          <p14:tracePt t="178351" x="5532438" y="3303588"/>
          <p14:tracePt t="178368" x="5419725" y="3278188"/>
          <p14:tracePt t="178385" x="5332413" y="3254375"/>
          <p14:tracePt t="178401" x="5181600" y="3241675"/>
          <p14:tracePt t="178418" x="5057775" y="3228975"/>
          <p14:tracePt t="178435" x="4956175" y="3228975"/>
          <p14:tracePt t="178451" x="4856163" y="3228975"/>
          <p14:tracePt t="178468" x="4832350" y="3228975"/>
          <p14:tracePt t="178485" x="4832350" y="3216275"/>
          <p14:tracePt t="178622" x="4843463" y="3216275"/>
          <p14:tracePt t="178647" x="4856163" y="3216275"/>
          <p14:tracePt t="178684" x="4868863" y="3216275"/>
          <p14:tracePt t="178709" x="4881563" y="3216275"/>
          <p14:tracePt t="178722" x="4894263" y="3228975"/>
          <p14:tracePt t="178734" x="4906963" y="3241675"/>
          <p14:tracePt t="178746" x="4906963" y="3254375"/>
          <p14:tracePt t="178759" x="4919663" y="3267075"/>
          <p14:tracePt t="178771" x="4945063" y="3290888"/>
          <p14:tracePt t="178786" x="4945063" y="3316288"/>
          <p14:tracePt t="178803" x="4956175" y="3316288"/>
          <p14:tracePt t="178820" x="4956175" y="3341688"/>
          <p14:tracePt t="178836" x="4956175" y="3354388"/>
          <p14:tracePt t="178871" x="4968875" y="3354388"/>
          <p14:tracePt t="181308" x="4945063" y="3354388"/>
          <p14:tracePt t="181324" x="4919663" y="3341688"/>
          <p14:tracePt t="181340" x="4894263" y="3341688"/>
          <p14:tracePt t="181358" x="4794250" y="3341688"/>
          <p14:tracePt t="181371" x="4743450" y="3341688"/>
          <p14:tracePt t="181382" x="4706938" y="3341688"/>
          <p14:tracePt t="181397" x="4668838" y="3341688"/>
          <p14:tracePt t="181413" x="4643438" y="3328988"/>
          <p14:tracePt t="181430" x="4630738" y="3328988"/>
          <p14:tracePt t="181447" x="4619625" y="3328988"/>
          <p14:tracePt t="181463" x="4606925" y="3328988"/>
          <p14:tracePt t="181582" x="4619625" y="3328988"/>
          <p14:tracePt t="181607" x="4643438" y="3328988"/>
          <p14:tracePt t="181620" x="4706938" y="3328988"/>
          <p14:tracePt t="181636" x="4794250" y="3328988"/>
          <p14:tracePt t="181651" x="4856163" y="3328988"/>
          <p14:tracePt t="181666" x="4945063" y="3328988"/>
          <p14:tracePt t="181681" x="5094288" y="3328988"/>
          <p14:tracePt t="181698" x="5407025" y="3328988"/>
          <p14:tracePt t="181714" x="5519738" y="3328988"/>
          <p14:tracePt t="181731" x="5657850" y="3328988"/>
          <p14:tracePt t="181748" x="5983288" y="3328988"/>
          <p14:tracePt t="181764" x="6108700" y="3328988"/>
          <p14:tracePt t="181781" x="6270625" y="3328988"/>
          <p14:tracePt t="181798" x="6359525" y="3328988"/>
          <p14:tracePt t="181815" x="6521450" y="3328988"/>
          <p14:tracePt t="181831" x="6808788" y="3328988"/>
          <p14:tracePt t="181848" x="6910388" y="3328988"/>
          <p14:tracePt t="181865" x="6972300" y="3328988"/>
          <p14:tracePt t="181882" x="7134225" y="3341688"/>
          <p14:tracePt t="181898" x="7246938" y="3341688"/>
          <p14:tracePt t="181915" x="7335838" y="3341688"/>
          <p14:tracePt t="181932" x="7435850" y="3341688"/>
          <p14:tracePt t="181948" x="7459663" y="3341688"/>
          <p14:tracePt t="181965" x="7472363" y="3341688"/>
          <p14:tracePt t="181982" x="7510463" y="3341688"/>
          <p14:tracePt t="181999" x="7523163" y="3341688"/>
          <p14:tracePt t="182015" x="7535863" y="3341688"/>
          <p14:tracePt t="182032" x="7548563" y="3341688"/>
          <p14:tracePt t="182049" x="7561263" y="3341688"/>
          <p14:tracePt t="182293" x="7572375" y="3341688"/>
          <p14:tracePt t="182306" x="7623175" y="3341688"/>
          <p14:tracePt t="182320" x="7685088" y="3328988"/>
          <p14:tracePt t="182336" x="7773988" y="3316288"/>
          <p14:tracePt t="182352" x="7835900" y="3303588"/>
          <p14:tracePt t="182367" x="7861300" y="3303588"/>
          <p14:tracePt t="182384" x="7897813" y="3278188"/>
          <p14:tracePt t="182403" x="7910513" y="3278188"/>
          <p14:tracePt t="182480" x="7910513" y="3267075"/>
          <p14:tracePt t="182518" x="7897813" y="3254375"/>
          <p14:tracePt t="182534" x="7874000" y="3254375"/>
          <p14:tracePt t="182548" x="7823200" y="3254375"/>
          <p14:tracePt t="182558" x="7761288" y="3241675"/>
          <p14:tracePt t="182568" x="7710488" y="3241675"/>
          <p14:tracePt t="182584" x="7685088" y="3228975"/>
          <p14:tracePt t="182601" x="7673975" y="3228975"/>
          <p14:tracePt t="182618" x="7661275" y="3228975"/>
          <p14:tracePt t="182641" x="7673975" y="3216275"/>
          <p14:tracePt t="182653" x="7697788" y="3216275"/>
          <p14:tracePt t="182668" x="7748588" y="3203575"/>
          <p14:tracePt t="182685" x="7785100" y="3203575"/>
          <p14:tracePt t="182702" x="7810500" y="3203575"/>
          <p14:tracePt t="182718" x="7835900" y="3203575"/>
          <p14:tracePt t="182735" x="7848600" y="3203575"/>
          <p14:tracePt t="182778" x="7823200" y="3203575"/>
          <p14:tracePt t="182789" x="7773988" y="3216275"/>
          <p14:tracePt t="182804" x="7735888" y="3216275"/>
          <p14:tracePt t="182819" x="7710488" y="3216275"/>
          <p14:tracePt t="182835" x="7697788" y="3216275"/>
          <p14:tracePt t="182877" x="7723188" y="3216275"/>
          <p14:tracePt t="182889" x="7748588" y="3216275"/>
          <p14:tracePt t="182904" x="7773988" y="3216275"/>
          <p14:tracePt t="182927" x="7785100" y="3216275"/>
          <p14:tracePt t="182940" x="7797800" y="3216275"/>
          <p14:tracePt t="182989" x="7797800" y="3228975"/>
          <p14:tracePt t="183026" x="7797800" y="3241675"/>
          <p14:tracePt t="183064" x="7797800" y="3254375"/>
          <p14:tracePt t="183140" x="7785100" y="3254375"/>
          <p14:tracePt t="184212" x="7773988" y="3254375"/>
          <p14:tracePt t="186915" x="7785100" y="3254375"/>
          <p14:tracePt t="194479" x="7773988" y="3254375"/>
          <p14:tracePt t="194493" x="7735888" y="3254375"/>
          <p14:tracePt t="194507" x="7648575" y="3254375"/>
          <p14:tracePt t="194522" x="7485063" y="3254375"/>
          <p14:tracePt t="194535" x="7335838" y="3254375"/>
          <p14:tracePt t="194549" x="7197725" y="3254375"/>
          <p14:tracePt t="194565" x="7046913" y="3254375"/>
          <p14:tracePt t="194582" x="6546850" y="3216275"/>
          <p14:tracePt t="194598" x="6421438" y="3216275"/>
          <p14:tracePt t="194616" x="6296025" y="3203575"/>
          <p14:tracePt t="194632" x="5995988" y="3203575"/>
          <p14:tracePt t="194649" x="5870575" y="3203575"/>
          <p14:tracePt t="194665" x="5770563" y="3203575"/>
          <p14:tracePt t="194682" x="5632450" y="3203575"/>
          <p14:tracePt t="194699" x="5583238" y="3203575"/>
          <p14:tracePt t="194716" x="5532438" y="3203575"/>
          <p14:tracePt t="194732" x="5407025" y="3203575"/>
          <p14:tracePt t="194749" x="5319713" y="3203575"/>
          <p14:tracePt t="194765" x="5219700" y="3216275"/>
          <p14:tracePt t="194782" x="5094288" y="3216275"/>
          <p14:tracePt t="194799" x="5057775" y="3228975"/>
          <p14:tracePt t="194816" x="5019675" y="3228975"/>
          <p14:tracePt t="194833" x="4956175" y="3228975"/>
          <p14:tracePt t="194849" x="4919663" y="3228975"/>
          <p14:tracePt t="194866" x="4832350" y="3228975"/>
          <p14:tracePt t="194883" x="4781550" y="3228975"/>
          <p14:tracePt t="194900" x="4756150" y="3228975"/>
          <p14:tracePt t="194916" x="4743450" y="3228975"/>
          <p14:tracePt t="194977" x="4756150" y="3228975"/>
          <p14:tracePt t="195390" x="4743450" y="3228975"/>
          <p14:tracePt t="195406" x="4681538" y="3228975"/>
          <p14:tracePt t="195422" x="4594225" y="3228975"/>
          <p14:tracePt t="195439" x="4456113" y="3228975"/>
          <p14:tracePt t="195454" x="4394200" y="3228975"/>
          <p14:tracePt t="195469" x="4305300" y="3228975"/>
          <p14:tracePt t="195486" x="4192588" y="3228975"/>
          <p14:tracePt t="195502" x="4043363" y="3228975"/>
          <p14:tracePt t="195519" x="3979863" y="3228975"/>
          <p14:tracePt t="195535" x="3956050" y="3228975"/>
          <p14:tracePt t="195552" x="3892550" y="3228975"/>
          <p14:tracePt t="195569" x="3856038" y="3228975"/>
          <p14:tracePt t="195586" x="3817938" y="3228975"/>
          <p14:tracePt t="195602" x="3705225" y="3228975"/>
          <p14:tracePt t="195619" x="3654425" y="3228975"/>
          <p14:tracePt t="195636" x="3592513" y="3228975"/>
          <p14:tracePt t="195652" x="3530600" y="3228975"/>
          <p14:tracePt t="195669" x="3517900" y="3228975"/>
          <p14:tracePt t="195686" x="3505200" y="3228975"/>
          <p14:tracePt t="195703" x="3467100" y="3228975"/>
          <p14:tracePt t="195739" x="3454400" y="3228975"/>
          <p14:tracePt t="195839" x="3441700" y="3228975"/>
          <p14:tracePt t="195851" x="3429000" y="3228975"/>
          <p14:tracePt t="195876" x="3417888" y="3228975"/>
          <p14:tracePt t="195889" x="3405188" y="3216275"/>
          <p14:tracePt t="195899" x="3392488" y="3216275"/>
          <p14:tracePt t="207016" x="3379788" y="3216275"/>
          <p14:tracePt t="207041" x="3367088" y="3228975"/>
          <p14:tracePt t="207056" x="3354388" y="3241675"/>
          <p14:tracePt t="207075" x="3328988" y="3241675"/>
          <p14:tracePt t="207084" x="3305175" y="3254375"/>
          <p14:tracePt t="207098" x="3279775" y="3267075"/>
          <p14:tracePt t="207115" x="3267075" y="3267075"/>
          <p14:tracePt t="207131" x="3241675" y="3278188"/>
          <p14:tracePt t="207190" x="3241675" y="3290888"/>
          <p14:tracePt t="207240" x="3241675" y="3316288"/>
          <p14:tracePt t="207253" x="3228975" y="3328988"/>
          <p14:tracePt t="207268" x="3205163" y="3354388"/>
          <p14:tracePt t="207282" x="3205163" y="3378200"/>
          <p14:tracePt t="207299" x="3205163" y="3403600"/>
          <p14:tracePt t="207315" x="3192463" y="3429000"/>
          <p14:tracePt t="207451" x="3192463" y="3441700"/>
          <p14:tracePt t="207502" x="3192463" y="3454400"/>
          <p14:tracePt t="207825" x="3179763" y="3454400"/>
          <p14:tracePt t="207862" x="3167063" y="3454400"/>
          <p14:tracePt t="207962" x="3179763" y="3454400"/>
          <p14:tracePt t="207975" x="3205163" y="3454400"/>
          <p14:tracePt t="207989" x="3241675" y="3454400"/>
          <p14:tracePt t="208003" x="3267075" y="3454400"/>
          <p14:tracePt t="208020" x="3292475" y="3454400"/>
          <p14:tracePt t="208037" x="3305175" y="3454400"/>
          <p14:tracePt t="208124" x="3279775" y="3454400"/>
          <p14:tracePt t="208142" x="3267075" y="3454400"/>
          <p14:tracePt t="208152" x="3241675" y="3454400"/>
          <p14:tracePt t="208169" x="3228975" y="3454400"/>
          <p14:tracePt t="208185" x="3205163" y="3454400"/>
          <p14:tracePt t="208274" x="3216275" y="3454400"/>
          <p14:tracePt t="208361" x="3205163" y="3454400"/>
          <p14:tracePt t="208387" x="3192463" y="3454400"/>
          <p14:tracePt t="208401" x="3167063" y="3454400"/>
          <p14:tracePt t="208424" x="3154363" y="3454400"/>
          <p14:tracePt t="208439" x="3141663" y="3454400"/>
          <p14:tracePt t="208455" x="3128963" y="3454400"/>
          <p14:tracePt t="208549" x="3141663" y="3454400"/>
          <p14:tracePt t="210669" x="3267075" y="3390900"/>
          <p14:tracePt t="210683" x="3417888" y="3341688"/>
          <p14:tracePt t="210698" x="3592513" y="3290888"/>
          <p14:tracePt t="210713" x="3879850" y="3241675"/>
          <p14:tracePt t="210729" x="4092575" y="3241675"/>
          <p14:tracePt t="210745" x="4318000" y="3228975"/>
          <p14:tracePt t="210762" x="4356100" y="3228975"/>
          <p14:tracePt t="210779" x="4394200" y="3228975"/>
          <p14:tracePt t="210796" x="4468813" y="3228975"/>
          <p14:tracePt t="210812" x="4543425" y="3216275"/>
          <p14:tracePt t="210829" x="4681538" y="3203575"/>
          <p14:tracePt t="210846" x="4906963" y="3178175"/>
          <p14:tracePt t="210863" x="4968875" y="3165475"/>
          <p14:tracePt t="210879" x="5045075" y="3165475"/>
          <p14:tracePt t="210896" x="5170488" y="3141663"/>
          <p14:tracePt t="210913" x="5219700" y="3141663"/>
          <p14:tracePt t="210929" x="5257800" y="3141663"/>
          <p14:tracePt t="210946" x="5281613" y="3141663"/>
          <p14:tracePt t="210991" x="5270500" y="3141663"/>
          <p14:tracePt t="211003" x="5232400" y="3141663"/>
          <p14:tracePt t="211017" x="5219700" y="3141663"/>
          <p14:tracePt t="211030" x="5194300" y="3141663"/>
          <p14:tracePt t="211046" x="5181600" y="3141663"/>
          <p14:tracePt t="211063" x="5170488" y="3141663"/>
          <p14:tracePt t="211080" x="5157788" y="3141663"/>
          <p14:tracePt t="211097" x="5145088" y="3141663"/>
          <p14:tracePt t="211304" x="5132388" y="3141663"/>
          <p14:tracePt t="211318" x="5081588" y="3141663"/>
          <p14:tracePt t="211332" x="4981575" y="3141663"/>
          <p14:tracePt t="211348" x="4894263" y="3141663"/>
          <p14:tracePt t="211365" x="4806950" y="3141663"/>
          <p14:tracePt t="211381" x="4543425" y="3141663"/>
          <p14:tracePt t="211398" x="4394200" y="3141663"/>
          <p14:tracePt t="211415" x="4256088" y="3141663"/>
          <p14:tracePt t="211431" x="3943350" y="3141663"/>
          <p14:tracePt t="211448" x="3779838" y="3141663"/>
          <p14:tracePt t="211465" x="3654425" y="3154363"/>
          <p14:tracePt t="211482" x="3579813" y="3154363"/>
          <p14:tracePt t="211502" x="3567113" y="3154363"/>
          <p14:tracePt t="211517" x="3567113" y="3165475"/>
          <p14:tracePt t="211591" x="3567113" y="3178175"/>
          <p14:tracePt t="211640" x="3554413" y="3178175"/>
          <p14:tracePt t="211653" x="3541713" y="3190875"/>
          <p14:tracePt t="211678" x="3530600" y="3203575"/>
          <p14:tracePt t="211704" x="3517900" y="3216275"/>
          <p14:tracePt t="211720" x="3505200" y="3241675"/>
          <p14:tracePt t="211733" x="3505200" y="3254375"/>
          <p14:tracePt t="211749" x="3492500" y="3278188"/>
          <p14:tracePt t="211766" x="3467100" y="3316288"/>
          <p14:tracePt t="211783" x="3467100" y="3328988"/>
          <p14:tracePt t="211800" x="3454400" y="3341688"/>
          <p14:tracePt t="211816" x="3441700" y="3378200"/>
          <p14:tracePt t="211833" x="3441700" y="3390900"/>
          <p14:tracePt t="211850" x="3429000" y="3403600"/>
          <p14:tracePt t="211867" x="3429000" y="3454400"/>
          <p14:tracePt t="211883" x="3429000" y="3479800"/>
          <p14:tracePt t="211903" x="3429000" y="3490913"/>
          <p14:tracePt t="212313" x="3429000" y="3503613"/>
          <p14:tracePt t="212327" x="3429000" y="3541713"/>
          <p14:tracePt t="212340" x="3429000" y="3567113"/>
          <p14:tracePt t="212352" x="3429000" y="3603625"/>
          <p14:tracePt t="212368" x="3429000" y="3654425"/>
          <p14:tracePt t="212385" x="3429000" y="3741738"/>
          <p14:tracePt t="212402" x="3417888" y="3916363"/>
          <p14:tracePt t="212419" x="3405188" y="3979863"/>
          <p14:tracePt t="212435" x="3392488" y="4041775"/>
          <p14:tracePt t="212452" x="3379788" y="4129088"/>
          <p14:tracePt t="212469" x="3367088" y="4192588"/>
          <p14:tracePt t="212486" x="3367088" y="4267200"/>
          <p14:tracePt t="212502" x="3367088" y="4367213"/>
          <p14:tracePt t="212519" x="3367088" y="4392613"/>
          <p14:tracePt t="212536" x="3367088" y="4418013"/>
          <p14:tracePt t="212553" x="3367088" y="4454525"/>
          <p14:tracePt t="212569" x="3367088" y="4467225"/>
          <p14:tracePt t="212588" x="3367088" y="4479925"/>
          <p14:tracePt t="212724" x="3367088" y="4467225"/>
          <p14:tracePt t="212743" x="3367088" y="4418013"/>
          <p14:tracePt t="212757" x="3379788" y="4341813"/>
          <p14:tracePt t="212776" x="3379788" y="4179888"/>
          <p14:tracePt t="212789" x="3392488" y="4105275"/>
          <p14:tracePt t="212803" x="3392488" y="3967163"/>
          <p14:tracePt t="212820" x="3392488" y="3829050"/>
          <p14:tracePt t="212837" x="3405188" y="3629025"/>
          <p14:tracePt t="212854" x="3405188" y="3579813"/>
          <p14:tracePt t="212870" x="3417888" y="3541713"/>
          <p14:tracePt t="212887" x="3417888" y="3454400"/>
          <p14:tracePt t="212904" x="3417888" y="3416300"/>
          <p14:tracePt t="212921" x="3417888" y="3390900"/>
          <p14:tracePt t="212937" x="3417888" y="3378200"/>
          <p14:tracePt t="213023" x="3417888" y="3390900"/>
          <p14:tracePt t="213038" x="3417888" y="3403600"/>
          <p14:tracePt t="213054" x="3417888" y="3429000"/>
          <p14:tracePt t="213065" x="3417888" y="3441700"/>
          <p14:tracePt t="213074" x="3417888" y="3490913"/>
          <p14:tracePt t="213088" x="3417888" y="3616325"/>
          <p14:tracePt t="213105" x="3417888" y="3767138"/>
          <p14:tracePt t="213122" x="3417888" y="3916363"/>
          <p14:tracePt t="213138" x="3392488" y="4530725"/>
          <p14:tracePt t="213155" x="3392488" y="4730750"/>
          <p14:tracePt t="213172" x="3392488" y="4918075"/>
          <p14:tracePt t="213188" x="3392488" y="5407025"/>
          <p14:tracePt t="213205" x="3392488" y="5568950"/>
          <p14:tracePt t="213222" x="3392488" y="5707063"/>
          <p14:tracePt t="213238" x="3392488" y="5981700"/>
          <p14:tracePt t="213255" x="3392488" y="6081713"/>
          <p14:tracePt t="213272" x="3392488" y="6132513"/>
          <p14:tracePt t="213289" x="3392488" y="6145213"/>
          <p14:tracePt t="213346" x="3392488" y="6119813"/>
          <p14:tracePt t="213360" x="3392488" y="6094413"/>
          <p14:tracePt t="213371" x="3392488" y="6056313"/>
          <p14:tracePt t="213383" x="3392488" y="6032500"/>
          <p14:tracePt t="213396" x="3392488" y="6007100"/>
          <p14:tracePt t="213408" x="3392488" y="5969000"/>
          <p14:tracePt t="213422" x="3392488" y="5919788"/>
          <p14:tracePt t="213439" x="3392488" y="5807075"/>
          <p14:tracePt t="213456" x="3405188" y="5668963"/>
          <p14:tracePt t="213473" x="3417888" y="5456238"/>
          <p14:tracePt t="213490" x="3429000" y="5330825"/>
          <p14:tracePt t="213506" x="3429000" y="5205413"/>
          <p14:tracePt t="213523" x="3429000" y="4956175"/>
          <p14:tracePt t="213540" x="3429000" y="4879975"/>
          <p14:tracePt t="213556" x="3429000" y="4830763"/>
          <p14:tracePt t="213573" x="3429000" y="4756150"/>
          <p14:tracePt t="213590" x="3429000" y="4718050"/>
          <p14:tracePt t="213607" x="3429000" y="4679950"/>
          <p14:tracePt t="213623" x="3429000" y="4530725"/>
          <p14:tracePt t="213640" x="3429000" y="4467225"/>
          <p14:tracePt t="213657" x="3429000" y="4392613"/>
          <p14:tracePt t="213674" x="3429000" y="4330700"/>
          <p14:tracePt t="213690" x="3429000" y="4305300"/>
          <p14:tracePt t="213707" x="3429000" y="4292600"/>
          <p14:tracePt t="213724" x="3429000" y="4267200"/>
          <p14:tracePt t="213741" x="3429000" y="4254500"/>
          <p14:tracePt t="213759" x="3429000" y="4241800"/>
          <p14:tracePt t="213783" x="3429000" y="4230688"/>
          <p14:tracePt t="213796" x="3429000" y="4217988"/>
          <p14:tracePt t="213820" x="3429000" y="4205288"/>
          <p14:tracePt t="213845" x="3429000" y="4192588"/>
          <p14:tracePt t="213859" x="3429000" y="4179888"/>
          <p14:tracePt t="213870" x="3429000" y="4154488"/>
          <p14:tracePt t="213883" x="3429000" y="4141788"/>
          <p14:tracePt t="213895" x="3429000" y="4105275"/>
          <p14:tracePt t="213907" x="3429000" y="4092575"/>
          <p14:tracePt t="213925" x="3429000" y="4079875"/>
          <p14:tracePt t="213941" x="3429000" y="4067175"/>
          <p14:tracePt t="213959" x="3429000" y="4054475"/>
          <p14:tracePt t="214895" x="3429000" y="4029075"/>
          <p14:tracePt t="214912" x="3429000" y="4005263"/>
          <p14:tracePt t="214932" x="3429000" y="3979863"/>
          <p14:tracePt t="214934" x="3429000" y="3954463"/>
          <p14:tracePt t="214948" x="3429000" y="3929063"/>
          <p14:tracePt t="214962" x="3441700" y="3905250"/>
          <p14:tracePt t="214979" x="3441700" y="3879850"/>
          <p14:tracePt t="214996" x="3441700" y="3854450"/>
          <p14:tracePt t="215012" x="3441700" y="3829050"/>
          <p14:tracePt t="215029" x="3441700" y="3816350"/>
          <p14:tracePt t="215046" x="3441700" y="3792538"/>
          <p14:tracePt t="215062" x="3441700" y="3767138"/>
          <p14:tracePt t="215079" x="3441700" y="3754438"/>
          <p14:tracePt t="215096" x="3441700" y="3729038"/>
          <p14:tracePt t="215113" x="3441700" y="3716338"/>
          <p14:tracePt t="215129" x="3441700" y="3703638"/>
          <p14:tracePt t="215146" x="3441700" y="3679825"/>
          <p14:tracePt t="219097" x="3429000" y="3679825"/>
          <p14:tracePt t="219121" x="3417888" y="3679825"/>
          <p14:tracePt t="219135" x="3405188" y="3679825"/>
          <p14:tracePt t="219151" x="3392488" y="3679825"/>
          <p14:tracePt t="219166" x="3379788" y="3679825"/>
          <p14:tracePt t="219184" x="3354388" y="3679825"/>
          <p14:tracePt t="219246" x="3341688" y="3679825"/>
          <p14:tracePt t="219546" x="3354388" y="3679825"/>
          <p14:tracePt t="219560" x="3367088" y="3679825"/>
          <p14:tracePt t="219583" x="3379788" y="3679825"/>
          <p14:tracePt t="219608" x="3392488" y="3679825"/>
          <p14:tracePt t="219644" x="3405188" y="3679825"/>
          <p14:tracePt t="219920" x="3392488" y="3679825"/>
          <p14:tracePt t="219995" x="3379788" y="3679825"/>
          <p14:tracePt t="221627" x="3379788" y="3692525"/>
          <p14:tracePt t="221641" x="3367088" y="3716338"/>
          <p14:tracePt t="221657" x="3367088" y="3741738"/>
          <p14:tracePt t="221672" x="3354388" y="3767138"/>
          <p14:tracePt t="221688" x="3354388" y="3816350"/>
          <p14:tracePt t="221705" x="3341688" y="3841750"/>
          <p14:tracePt t="221722" x="3341688" y="3867150"/>
          <p14:tracePt t="221739" x="3341688" y="3892550"/>
          <p14:tracePt t="221762" x="3341688" y="3905250"/>
          <p14:tracePt t="221851" x="3341688" y="3916363"/>
          <p14:tracePt t="221876" x="3341688" y="3929063"/>
          <p14:tracePt t="221891" x="3341688" y="3941763"/>
          <p14:tracePt t="222024" x="3354388" y="3954463"/>
          <p14:tracePt t="222112" x="3367088" y="3954463"/>
          <p14:tracePt t="222129" x="3367088" y="3967163"/>
          <p14:tracePt t="225153" x="3379788" y="3967163"/>
          <p14:tracePt t="225203" x="3379788" y="3954463"/>
          <p14:tracePt t="225240" x="3379788" y="3941763"/>
          <p14:tracePt t="225257" x="3379788" y="3929063"/>
          <p14:tracePt t="225278" x="3379788" y="3916363"/>
          <p14:tracePt t="225301" x="3392488" y="3905250"/>
          <p14:tracePt t="225315" x="3392488" y="3879850"/>
          <p14:tracePt t="225327" x="3392488" y="3867150"/>
          <p14:tracePt t="225339" x="3392488" y="3841750"/>
          <p14:tracePt t="225353" x="3392488" y="3816350"/>
          <p14:tracePt t="225370" x="3392488" y="3792538"/>
          <p14:tracePt t="225386" x="3405188" y="3767138"/>
          <p14:tracePt t="225403" x="3405188" y="3741738"/>
          <p14:tracePt t="225420" x="3417888" y="3729038"/>
          <p14:tracePt t="225437" x="3417888" y="3716338"/>
          <p14:tracePt t="225453" x="3441700" y="3703638"/>
          <p14:tracePt t="225501" x="3454400" y="3703638"/>
          <p14:tracePt t="225538" x="3467100" y="3703638"/>
          <p14:tracePt t="225551" x="3467100" y="3692525"/>
          <p14:tracePt t="225563" x="3492500" y="3692525"/>
          <p14:tracePt t="225576" x="3505200" y="3679825"/>
          <p14:tracePt t="225589" x="3517900" y="3679825"/>
          <p14:tracePt t="225604" x="3517900" y="3667125"/>
          <p14:tracePt t="225739" x="3505200" y="3667125"/>
          <p14:tracePt t="225776" x="3492500" y="3667125"/>
          <p14:tracePt t="225801" x="3479800" y="3667125"/>
          <p14:tracePt t="225827" x="3467100" y="3667125"/>
          <p14:tracePt t="225850" x="3454400" y="3667125"/>
          <p14:tracePt t="225914" x="3441700" y="3667125"/>
          <p14:tracePt t="225951" x="3441700" y="3679825"/>
          <p14:tracePt t="225977" x="3429000" y="3679825"/>
          <p14:tracePt t="226187" x="3429000" y="3692525"/>
          <p14:tracePt t="226224" x="3429000" y="3703638"/>
          <p14:tracePt t="226249" x="3429000" y="3716338"/>
          <p14:tracePt t="226261" x="3429000" y="3729038"/>
          <p14:tracePt t="226275" x="3429000" y="3741738"/>
          <p14:tracePt t="226299" x="3429000" y="3754438"/>
          <p14:tracePt t="226349" x="3429000" y="3779838"/>
          <p14:tracePt t="226375" x="3429000" y="3792538"/>
          <p14:tracePt t="226390" x="3429000" y="3816350"/>
          <p14:tracePt t="226412" x="3429000" y="3829050"/>
          <p14:tracePt t="226430" x="3429000" y="3841750"/>
          <p14:tracePt t="226449" x="3429000" y="3867150"/>
          <p14:tracePt t="226462" x="3429000" y="3879850"/>
          <p14:tracePt t="226476" x="3429000" y="3892550"/>
          <p14:tracePt t="226491" x="3429000" y="3905250"/>
          <p14:tracePt t="226508" x="3429000" y="3929063"/>
          <p14:tracePt t="226524" x="3429000" y="3954463"/>
          <p14:tracePt t="226541" x="3429000" y="3992563"/>
          <p14:tracePt t="226558" x="3429000" y="4005263"/>
          <p14:tracePt t="226948" x="3429000" y="3967163"/>
          <p14:tracePt t="227347" x="3429000" y="3979863"/>
          <p14:tracePt t="227360" x="3429000" y="3992563"/>
          <p14:tracePt t="227374" x="3429000" y="4005263"/>
          <p14:tracePt t="227384" x="3429000" y="4017963"/>
          <p14:tracePt t="227396" x="3429000" y="4029075"/>
          <p14:tracePt t="227411" x="3429000" y="4054475"/>
          <p14:tracePt t="227434" x="3429000" y="4067175"/>
          <p14:tracePt t="227446" x="3429000" y="4079875"/>
          <p14:tracePt t="227461" x="3429000" y="4092575"/>
          <p14:tracePt t="227478" x="3429000" y="4105275"/>
          <p14:tracePt t="227497" x="3429000" y="4117975"/>
          <p14:tracePt t="227521" x="3429000" y="4129088"/>
          <p14:tracePt t="227545" x="3429000" y="4141788"/>
          <p14:tracePt t="227595" x="3429000" y="4154488"/>
          <p14:tracePt t="227821" x="3429000" y="4167188"/>
          <p14:tracePt t="227883" x="3441700" y="4167188"/>
          <p14:tracePt t="227982" x="3454400" y="4167188"/>
          <p14:tracePt t="228057" x="3467100" y="4167188"/>
          <p14:tracePt t="228082" x="3479800" y="4167188"/>
          <p14:tracePt t="228107" x="3492500" y="4179888"/>
          <p14:tracePt t="228121" x="3505200" y="4179888"/>
          <p14:tracePt t="228132" x="3505200" y="4192588"/>
          <p14:tracePt t="228456" x="3492500" y="4192588"/>
          <p14:tracePt t="228481" x="3479800" y="4192588"/>
          <p14:tracePt t="228494" x="3467100" y="4192588"/>
          <p14:tracePt t="228505" x="3454400" y="4192588"/>
          <p14:tracePt t="228530" x="3441700" y="4192588"/>
          <p14:tracePt t="228618" x="3429000" y="4192588"/>
          <p14:tracePt t="228668" x="3429000" y="4205288"/>
          <p14:tracePt t="231689" x="3429000" y="4230688"/>
          <p14:tracePt t="231716" x="3429000" y="4241800"/>
          <p14:tracePt t="231730" x="3429000" y="4267200"/>
          <p14:tracePt t="231745" x="3429000" y="4292600"/>
          <p14:tracePt t="231762" x="3429000" y="4318000"/>
          <p14:tracePt t="231778" x="3429000" y="4379913"/>
          <p14:tracePt t="231795" x="3429000" y="4405313"/>
          <p14:tracePt t="231812" x="3429000" y="4418013"/>
          <p14:tracePt t="231828" x="3429000" y="4430713"/>
          <p14:tracePt t="231845" x="3429000" y="4443413"/>
          <p14:tracePt t="232063" x="3429000" y="4454525"/>
          <p14:tracePt t="232225" x="3454400" y="4467225"/>
          <p14:tracePt t="232262" x="3467100" y="4467225"/>
          <p14:tracePt t="238990" x="3467100" y="4479925"/>
          <p14:tracePt t="239004" x="3467100" y="4492625"/>
          <p14:tracePt t="239024" x="3467100" y="4518025"/>
          <p14:tracePt t="239041" x="3467100" y="4567238"/>
          <p14:tracePt t="239057" x="3467100" y="4579938"/>
          <p14:tracePt t="239074" x="3467100" y="4605338"/>
          <p14:tracePt t="239091" x="3467100" y="4630738"/>
          <p14:tracePt t="239107" x="3467100" y="4643438"/>
          <p14:tracePt t="239126" x="3467100" y="4656138"/>
          <p14:tracePt t="239326" x="3467100" y="4667250"/>
          <p14:tracePt t="239402" x="3467100" y="4679950"/>
          <p14:tracePt t="241551" x="3467100" y="4705350"/>
          <p14:tracePt t="241565" x="3467100" y="4743450"/>
          <p14:tracePt t="241581" x="3467100" y="4779963"/>
          <p14:tracePt t="241594" x="3467100" y="4818063"/>
          <p14:tracePt t="241603" x="3467100" y="4830763"/>
          <p14:tracePt t="241617" x="3467100" y="4843463"/>
          <p14:tracePt t="241634" x="3467100" y="4868863"/>
          <p14:tracePt t="241651" x="3467100" y="4879975"/>
          <p14:tracePt t="241687" x="3467100" y="4892675"/>
          <p14:tracePt t="241712" x="3467100" y="4905375"/>
          <p14:tracePt t="241724" x="3479800" y="4905375"/>
          <p14:tracePt t="241749" x="3479800" y="4918075"/>
          <p14:tracePt t="241774" x="3479800" y="4930775"/>
          <p14:tracePt t="242349" x="3479800" y="4943475"/>
          <p14:tracePt t="242772" x="3467100" y="4943475"/>
          <p14:tracePt t="242897" x="3454400" y="4943475"/>
          <p14:tracePt t="242997" x="3441700" y="4943475"/>
          <p14:tracePt t="243022" x="3429000" y="4943475"/>
          <p14:tracePt t="243036" x="3405188" y="4943475"/>
          <p14:tracePt t="243058" x="3392488" y="4943475"/>
          <p14:tracePt t="243070" x="3392488" y="4930775"/>
          <p14:tracePt t="243333" x="3405188" y="4930775"/>
          <p14:tracePt t="243508" x="3417888" y="4930775"/>
          <p14:tracePt t="243569" x="3429000" y="4930775"/>
          <p14:tracePt t="244305" x="3429000" y="4943475"/>
          <p14:tracePt t="244320" x="3429000" y="4956175"/>
          <p14:tracePt t="244332" x="3429000" y="4968875"/>
          <p14:tracePt t="244345" x="3429000" y="4992688"/>
          <p14:tracePt t="244361" x="3429000" y="5005388"/>
          <p14:tracePt t="244378" x="3429000" y="5018088"/>
          <p14:tracePt t="244395" x="3429000" y="5056188"/>
          <p14:tracePt t="244411" x="3429000" y="5068888"/>
          <p14:tracePt t="244428" x="3429000" y="5081588"/>
          <p14:tracePt t="244445" x="3429000" y="5092700"/>
          <p14:tracePt t="244467" x="3429000" y="5105400"/>
          <p14:tracePt t="244490" x="3429000" y="5118100"/>
          <p14:tracePt t="244503" x="3429000" y="5130800"/>
          <p14:tracePt t="244529" x="3429000" y="5143500"/>
          <p14:tracePt t="244553" x="3429000" y="5156200"/>
          <p14:tracePt t="244766" x="3429000" y="5181600"/>
          <p14:tracePt t="244781" x="3429000" y="5194300"/>
          <p14:tracePt t="244798" x="3429000" y="5205413"/>
          <p14:tracePt t="244813" x="3441700" y="5205413"/>
          <p14:tracePt t="244830" x="3441700" y="5218113"/>
          <p14:tracePt t="251740" x="3441700" y="5230813"/>
          <p14:tracePt t="251764" x="3429000" y="5243513"/>
          <p14:tracePt t="251780" x="3429000" y="5256213"/>
          <p14:tracePt t="251801" x="3429000" y="5268913"/>
          <p14:tracePt t="251825" x="3429000" y="5281613"/>
          <p14:tracePt t="251838" x="3429000" y="5294313"/>
          <p14:tracePt t="251850" x="3429000" y="5305425"/>
          <p14:tracePt t="251876" x="3429000" y="5318125"/>
          <p14:tracePt t="251887" x="3429000" y="5330825"/>
          <p14:tracePt t="251965" x="3429000" y="5343525"/>
          <p14:tracePt t="251982" x="3429000" y="5356225"/>
          <p14:tracePt t="252001" x="3429000" y="5368925"/>
          <p14:tracePt t="252015" x="3429000" y="5381625"/>
          <p14:tracePt t="252037" x="3429000" y="5394325"/>
          <p14:tracePt t="252063" x="3429000" y="5407025"/>
          <p14:tracePt t="252087" x="3429000" y="5418138"/>
          <p14:tracePt t="252100" x="3441700" y="5418138"/>
          <p14:tracePt t="252113" x="3441700" y="5430838"/>
          <p14:tracePt t="252188" x="3454400" y="5430838"/>
          <p14:tracePt t="340829" x="3454400" y="5443538"/>
          <p14:tracePt t="340846" x="3454400" y="5456238"/>
          <p14:tracePt t="340865" x="3454400" y="5468938"/>
          <p14:tracePt t="340877" x="3454400" y="5481638"/>
          <p14:tracePt t="340892" x="3467100" y="5481638"/>
          <p14:tracePt t="340908" x="3467100" y="5494338"/>
          <p14:tracePt t="340927" x="3479800" y="5507038"/>
          <p14:tracePt t="340942" x="3479800" y="5518150"/>
          <p14:tracePt t="340958" x="3479800" y="5530850"/>
          <p14:tracePt t="340975" x="3492500" y="5530850"/>
          <p14:tracePt t="340992" x="3505200" y="5556250"/>
          <p14:tracePt t="341009" x="3517900" y="5568950"/>
          <p14:tracePt t="341027" x="3517900" y="5594350"/>
          <p14:tracePt t="341042" x="3530600" y="5594350"/>
          <p14:tracePt t="341059" x="3530600" y="5607050"/>
          <p14:tracePt t="341238" x="3530600" y="5619750"/>
          <p14:tracePt t="341263" x="3530600" y="5643563"/>
          <p14:tracePt t="341288" x="3530600" y="5656263"/>
          <p14:tracePt t="341304" x="3530600" y="5668963"/>
          <p14:tracePt t="341324" x="3530600" y="5681663"/>
          <p14:tracePt t="341361" x="3530600" y="5694363"/>
          <p14:tracePt t="341499" x="3517900" y="5694363"/>
          <p14:tracePt t="341549" x="3517900" y="5707063"/>
          <p14:tracePt t="341686" x="3517900" y="5719763"/>
          <p14:tracePt t="341811" x="3505200" y="5719763"/>
          <p14:tracePt t="346582" x="3505200" y="5732463"/>
          <p14:tracePt t="346631" x="3505200" y="5743575"/>
          <p14:tracePt t="346667" x="3505200" y="5756275"/>
          <p14:tracePt t="346693" x="3505200" y="5768975"/>
          <p14:tracePt t="346705" x="3505200" y="5781675"/>
          <p14:tracePt t="346718" x="3492500" y="5807075"/>
          <p14:tracePt t="346732" x="3492500" y="5832475"/>
          <p14:tracePt t="346748" x="3492500" y="5843588"/>
          <p14:tracePt t="346767" x="3492500" y="5868988"/>
          <p14:tracePt t="346792" x="3492500" y="5881688"/>
          <p14:tracePt t="346818" x="3492500" y="5894388"/>
          <p14:tracePt t="346829" x="3492500" y="5907088"/>
          <p14:tracePt t="348980" x="3479800" y="5907088"/>
          <p14:tracePt t="349029" x="3467100" y="5907088"/>
          <p14:tracePt t="349054" x="3454400" y="5907088"/>
          <p14:tracePt t="349079" x="3441700" y="5907088"/>
          <p14:tracePt t="349116" x="3429000" y="5907088"/>
          <p14:tracePt t="349142" x="3417888" y="5907088"/>
          <p14:tracePt t="349167" x="3405188" y="5907088"/>
          <p14:tracePt t="380763" x="3417888" y="5919788"/>
          <p14:tracePt t="380784" x="3429000" y="5932488"/>
          <p14:tracePt t="380800" x="3441700" y="5945188"/>
          <p14:tracePt t="380801" x="3479800" y="5969000"/>
          <p14:tracePt t="380816" x="3505200" y="5981700"/>
          <p14:tracePt t="380832" x="3530600" y="6007100"/>
          <p14:tracePt t="380849" x="3554413" y="6019800"/>
          <p14:tracePt t="380866" x="3592513" y="6032500"/>
          <p14:tracePt t="380882" x="3617913" y="6056313"/>
          <p14:tracePt t="380901" x="3630613" y="6069013"/>
          <p14:tracePt t="380916" x="3643313" y="6081713"/>
          <p14:tracePt t="380933" x="3654425" y="6081713"/>
          <p14:tracePt t="380949" x="3692525" y="6107113"/>
          <p14:tracePt t="380966" x="3705225" y="6119813"/>
          <p14:tracePt t="380983" x="3743325" y="6132513"/>
          <p14:tracePt t="380999" x="3779838" y="6132513"/>
          <p14:tracePt t="381017" x="3805238" y="6132513"/>
          <p14:tracePt t="381033" x="3843338" y="6132513"/>
          <p14:tracePt t="381050" x="3892550" y="6145213"/>
          <p14:tracePt t="381067" x="3905250" y="6157913"/>
          <p14:tracePt t="381083" x="3917950" y="6157913"/>
          <p14:tracePt t="381287" x="3943350" y="6157913"/>
          <p14:tracePt t="381302" x="3968750" y="6157913"/>
          <p14:tracePt t="381318" x="3992563" y="6157913"/>
          <p14:tracePt t="381335" x="4056063" y="6157913"/>
          <p14:tracePt t="381351" x="4243388" y="6169025"/>
          <p14:tracePt t="381368" x="4305300" y="6169025"/>
          <p14:tracePt t="381385" x="4343400" y="6181725"/>
          <p14:tracePt t="381401" x="4394200" y="6181725"/>
          <p14:tracePt t="381636" x="4406900" y="6181725"/>
          <p14:tracePt t="381650" x="4418013" y="6181725"/>
          <p14:tracePt t="382781" x="4418013" y="6169025"/>
          <p14:tracePt t="382797" x="4418013" y="6145213"/>
          <p14:tracePt t="382810" x="4418013" y="6094413"/>
          <p14:tracePt t="382824" x="4430713" y="6007100"/>
          <p14:tracePt t="382841" x="4430713" y="5907088"/>
          <p14:tracePt t="382857" x="4468813" y="5719763"/>
          <p14:tracePt t="382874" x="4494213" y="5581650"/>
          <p14:tracePt t="382891" x="4530725" y="5394325"/>
          <p14:tracePt t="382907" x="4594225" y="5068888"/>
          <p14:tracePt t="382924" x="4643438" y="4930775"/>
          <p14:tracePt t="382941" x="4681538" y="4743450"/>
          <p14:tracePt t="382957" x="4832350" y="4418013"/>
          <p14:tracePt t="382975" x="4894263" y="4292600"/>
          <p14:tracePt t="382991" x="4945063" y="4217988"/>
          <p14:tracePt t="383008" x="5006975" y="4105275"/>
          <p14:tracePt t="383180" x="4981575" y="4105275"/>
          <p14:tracePt t="383198" x="4945063" y="4105275"/>
          <p14:tracePt t="383211" x="4894263" y="4105275"/>
          <p14:tracePt t="383225" x="4843463" y="4092575"/>
          <p14:tracePt t="383242" x="4806950" y="4079875"/>
          <p14:tracePt t="383258" x="4706938" y="4005263"/>
          <p14:tracePt t="383275" x="4630738" y="3929063"/>
          <p14:tracePt t="383292" x="4356100" y="3754438"/>
          <p14:tracePt t="383309" x="4243388" y="3692525"/>
          <p14:tracePt t="383326" x="4181475" y="3641725"/>
          <p14:tracePt t="383342" x="4130675" y="3579813"/>
          <p14:tracePt t="383359" x="4130675" y="3567113"/>
          <p14:tracePt t="383376" x="4130675" y="3554413"/>
          <p14:tracePt t="383404" x="4130675" y="3541713"/>
          <p14:tracePt t="383441" x="4130675" y="3529013"/>
          <p14:tracePt t="383453" x="4143375" y="3529013"/>
          <p14:tracePt t="383466" x="4156075" y="3529013"/>
          <p14:tracePt t="383753" x="4130675" y="3503613"/>
          <p14:tracePt t="383770" x="4081463" y="3479800"/>
          <p14:tracePt t="383788" x="4017963" y="3441700"/>
          <p14:tracePt t="383803" x="3917950" y="3378200"/>
          <p14:tracePt t="383816" x="3879850" y="3367088"/>
          <p14:tracePt t="383828" x="3830638" y="3341688"/>
          <p14:tracePt t="383844" x="3792538" y="3328988"/>
          <p14:tracePt t="383861" x="3779838" y="3328988"/>
          <p14:tracePt t="383878" x="3767138" y="3328988"/>
          <p14:tracePt t="383895" x="3743325" y="3328988"/>
          <p14:tracePt t="383911" x="3730625" y="3328988"/>
          <p14:tracePt t="383951" x="3743325" y="3328988"/>
          <p14:tracePt t="383977" x="3767138" y="3328988"/>
          <p14:tracePt t="383989" x="3779838" y="3328988"/>
          <p14:tracePt t="384002" x="3805238" y="3328988"/>
          <p14:tracePt t="384014" x="3817938" y="3328988"/>
          <p14:tracePt t="384028" x="3856038" y="3328988"/>
          <p14:tracePt t="384045" x="3892550" y="3328988"/>
          <p14:tracePt t="384062" x="3979863" y="3328988"/>
          <p14:tracePt t="384079" x="4217988" y="3328988"/>
          <p14:tracePt t="384095" x="4318000" y="3328988"/>
          <p14:tracePt t="384112" x="4406900" y="3328988"/>
          <p14:tracePt t="384129" x="4556125" y="3328988"/>
          <p14:tracePt t="384145" x="4594225" y="3328988"/>
          <p14:tracePt t="384162" x="4606925" y="3328988"/>
          <p14:tracePt t="384201" x="4568825" y="3328988"/>
          <p14:tracePt t="384214" x="4530725" y="3328988"/>
          <p14:tracePt t="384226" x="4506913" y="3328988"/>
          <p14:tracePt t="384238" x="4468813" y="3328988"/>
          <p14:tracePt t="384252" x="4418013" y="3328988"/>
          <p14:tracePt t="384265" x="4294188" y="3328988"/>
          <p14:tracePt t="384279" x="4143375" y="3328988"/>
          <p14:tracePt t="384296" x="4043363" y="3328988"/>
          <p14:tracePt t="384313" x="3956050" y="3316288"/>
          <p14:tracePt t="384330" x="3892550" y="3303588"/>
          <p14:tracePt t="384413" x="3930650" y="3303588"/>
          <p14:tracePt t="384426" x="4068763" y="3303588"/>
          <p14:tracePt t="384442" x="4217988" y="3328988"/>
          <p14:tracePt t="384457" x="4368800" y="3354388"/>
          <p14:tracePt t="384468" x="4568825" y="3390900"/>
          <p14:tracePt t="384480" x="4794250" y="3441700"/>
          <p14:tracePt t="384497" x="4932363" y="3467100"/>
          <p14:tracePt t="384514" x="5068888" y="3467100"/>
          <p14:tracePt t="384530" x="5081588" y="3467100"/>
          <p14:tracePt t="384547" x="5094288" y="3467100"/>
          <p14:tracePt t="384612" x="5081588" y="3467100"/>
          <p14:tracePt t="384624" x="5006975" y="3467100"/>
          <p14:tracePt t="384637" x="4906963" y="3467100"/>
          <p14:tracePt t="384649" x="4794250" y="3467100"/>
          <p14:tracePt t="384664" x="4706938" y="3454400"/>
          <p14:tracePt t="384681" x="4606925" y="3441700"/>
          <p14:tracePt t="384698" x="4494213" y="3429000"/>
          <p14:tracePt t="384714" x="4305300" y="3416300"/>
          <p14:tracePt t="384731" x="4281488" y="3416300"/>
          <p14:tracePt t="384762" x="4294188" y="3416300"/>
          <p14:tracePt t="384774" x="4356100" y="3416300"/>
          <p14:tracePt t="384787" x="4406900" y="3403600"/>
          <p14:tracePt t="384800" x="4481513" y="3403600"/>
          <p14:tracePt t="384815" x="4530725" y="3390900"/>
          <p14:tracePt t="384832" x="4606925" y="3390900"/>
          <p14:tracePt t="384848" x="4656138" y="3378200"/>
          <p14:tracePt t="384865" x="4781550" y="3378200"/>
          <p14:tracePt t="384882" x="4819650" y="3378200"/>
          <p14:tracePt t="384898" x="4832350" y="3367088"/>
          <p14:tracePt t="384936" x="4794250" y="3367088"/>
          <p14:tracePt t="384950" x="4756150" y="3367088"/>
          <p14:tracePt t="384961" x="4719638" y="3367088"/>
          <p14:tracePt t="384973" x="4681538" y="3367088"/>
          <p14:tracePt t="384987" x="4630738" y="3367088"/>
          <p14:tracePt t="385000" x="4530725" y="3354388"/>
          <p14:tracePt t="385016" x="4468813" y="3354388"/>
          <p14:tracePt t="385032" x="4430713" y="3354388"/>
          <p14:tracePt t="385049" x="4418013" y="3354388"/>
          <p14:tracePt t="385073" x="4468813" y="3341688"/>
          <p14:tracePt t="385086" x="4506913" y="3341688"/>
          <p14:tracePt t="385099" x="4543425" y="3341688"/>
          <p14:tracePt t="385116" x="4568825" y="3328988"/>
          <p14:tracePt t="385135" x="4581525" y="3328988"/>
          <p14:tracePt t="385672" x="4556125" y="3429000"/>
          <p14:tracePt t="385691" x="4518025" y="3554413"/>
          <p14:tracePt t="385711" x="4418013" y="3854450"/>
          <p14:tracePt t="385724" x="4356100" y="4092575"/>
          <p14:tracePt t="385736" x="4305300" y="4241800"/>
          <p14:tracePt t="385752" x="4256088" y="4379913"/>
          <p14:tracePt t="385769" x="4230688" y="4518025"/>
          <p14:tracePt t="385785" x="4205288" y="4981575"/>
          <p14:tracePt t="385802" x="4192588" y="5156200"/>
          <p14:tracePt t="385819" x="4192588" y="5330825"/>
          <p14:tracePt t="385836" x="4168775" y="5794375"/>
          <p14:tracePt t="385852" x="4168775" y="5932488"/>
          <p14:tracePt t="385869" x="4168775" y="6032500"/>
          <p14:tracePt t="385886" x="4168775" y="6119813"/>
          <p14:tracePt t="385908" x="4168775" y="6132513"/>
          <p14:tracePt t="385996" x="4156075" y="6132513"/>
          <p14:tracePt t="386014" x="4130675" y="6132513"/>
          <p14:tracePt t="386026" x="4105275" y="6119813"/>
          <p14:tracePt t="386038" x="4081463" y="6119813"/>
          <p14:tracePt t="386053" x="4068763" y="6119813"/>
          <p14:tracePt t="386070" x="4043363" y="6119813"/>
          <p14:tracePt t="386086" x="4005263" y="6119813"/>
          <p14:tracePt t="386103" x="3979863" y="6119813"/>
          <p14:tracePt t="386120" x="3956050" y="6119813"/>
          <p14:tracePt t="386137" x="3943350" y="6119813"/>
          <p14:tracePt t="386157" x="3943350" y="6132513"/>
          <p14:tracePt t="386182" x="3956050" y="6132513"/>
          <p14:tracePt t="386194" x="3968750" y="6132513"/>
          <p14:tracePt t="386207" x="4005263" y="6132513"/>
          <p14:tracePt t="386220" x="4056063" y="6145213"/>
          <p14:tracePt t="386237" x="4156075" y="6181725"/>
          <p14:tracePt t="386254" x="4294188" y="6207125"/>
          <p14:tracePt t="386271" x="4468813" y="6294438"/>
          <p14:tracePt t="386287" x="4530725" y="6332538"/>
          <p14:tracePt t="386304" x="4568825" y="6357938"/>
          <p14:tracePt t="386321" x="4594225" y="6370638"/>
          <p14:tracePt t="386395" x="4581525" y="6370638"/>
          <p14:tracePt t="386412" x="4543425" y="6357938"/>
          <p14:tracePt t="386423" x="4443413" y="6345238"/>
          <p14:tracePt t="386438" x="4305300" y="6332538"/>
          <p14:tracePt t="386455" x="4181475" y="6307138"/>
          <p14:tracePt t="386471" x="4030663" y="6281738"/>
          <p14:tracePt t="386488" x="3992563" y="6269038"/>
          <p14:tracePt t="386505" x="3979863" y="6269038"/>
          <p14:tracePt t="386544" x="3979863" y="6257925"/>
          <p14:tracePt t="386582" x="3992563" y="6245225"/>
          <p14:tracePt t="386603" x="4017963" y="6245225"/>
          <p14:tracePt t="386622" x="4143375" y="6245225"/>
          <p14:tracePt t="386639" x="4230688" y="6245225"/>
          <p14:tracePt t="386655" x="4281488" y="6245225"/>
          <p14:tracePt t="386672" x="4330700" y="6257925"/>
          <p14:tracePt t="386689" x="4343400" y="6257925"/>
          <p14:tracePt t="386707" x="4343400" y="6269038"/>
          <p14:tracePt t="386768" x="4305300" y="6269038"/>
          <p14:tracePt t="386780" x="4243388" y="6281738"/>
          <p14:tracePt t="386794" x="4156075" y="6307138"/>
          <p14:tracePt t="386806" x="4081463" y="6332538"/>
          <p14:tracePt t="386823" x="4005263" y="6357938"/>
          <p14:tracePt t="386839" x="3968750" y="6370638"/>
          <p14:tracePt t="386856" x="3956050" y="6381750"/>
          <p14:tracePt t="386893" x="3968750" y="6381750"/>
          <p14:tracePt t="386905" x="4005263" y="6370638"/>
          <p14:tracePt t="386917" x="4081463" y="6345238"/>
          <p14:tracePt t="386931" x="4192588" y="6319838"/>
          <p14:tracePt t="386943" x="4318000" y="6307138"/>
          <p14:tracePt t="386957" x="4381500" y="6307138"/>
          <p14:tracePt t="386973" x="4430713" y="6307138"/>
          <p14:tracePt t="386990" x="4468813" y="6307138"/>
          <p14:tracePt t="387054" x="4468813" y="6319838"/>
          <p14:tracePt t="387067" x="4456113" y="6319838"/>
          <p14:tracePt t="387084" x="4406900" y="6332538"/>
          <p14:tracePt t="387107" x="4305300" y="6357938"/>
          <p14:tracePt t="387130" x="4294188" y="6357938"/>
          <p14:tracePt t="387154" x="4318000" y="6357938"/>
          <p14:tracePt t="387166" x="4356100" y="6357938"/>
          <p14:tracePt t="387180" x="4381500" y="6357938"/>
          <p14:tracePt t="387193" x="4406900" y="6357938"/>
          <p14:tracePt t="387207" x="4443413" y="6345238"/>
          <p14:tracePt t="387224" x="4456113" y="6332538"/>
          <p14:tracePt t="387666" x="4456113" y="6307138"/>
          <p14:tracePt t="387688" x="4481513" y="6281738"/>
          <p14:tracePt t="387704" x="4719638" y="6169025"/>
          <p14:tracePt t="387715" x="4968875" y="6056313"/>
          <p14:tracePt t="387728" x="5194300" y="5956300"/>
          <p14:tracePt t="387743" x="5519738" y="5768975"/>
          <p14:tracePt t="387760" x="5970588" y="5407025"/>
          <p14:tracePt t="387777" x="6296025" y="5105400"/>
          <p14:tracePt t="387793" x="6985000" y="4643438"/>
          <p14:tracePt t="387810" x="7259638" y="4443413"/>
          <p14:tracePt t="387826" x="7423150" y="4254500"/>
          <p14:tracePt t="387843" x="7648575" y="3967163"/>
          <p14:tracePt t="387860" x="7735888" y="3879850"/>
          <p14:tracePt t="387877" x="7835900" y="3829050"/>
          <p14:tracePt t="387894" x="8010525" y="3729038"/>
          <p14:tracePt t="387910" x="8074025" y="3703638"/>
          <p14:tracePt t="387927" x="8123238" y="3667125"/>
          <p14:tracePt t="387944" x="8135938" y="3641725"/>
          <p14:tracePt t="387961" x="8161338" y="3629025"/>
          <p14:tracePt t="387977" x="8199438" y="3579813"/>
          <p14:tracePt t="387994" x="8199438" y="3554413"/>
          <p14:tracePt t="388011" x="8212138" y="3541713"/>
          <p14:tracePt t="388027" x="8212138" y="3516313"/>
          <p14:tracePt t="388044" x="8212138" y="3503613"/>
          <p14:tracePt t="388076" x="8223250" y="3454400"/>
          <p14:tracePt t="388089" x="8223250" y="3416300"/>
          <p14:tracePt t="388101" x="8223250" y="3378200"/>
          <p14:tracePt t="388113" x="8223250" y="3354388"/>
          <p14:tracePt t="388128" x="8223250" y="3341688"/>
          <p14:tracePt t="388145" x="8223250" y="3316288"/>
          <p14:tracePt t="388163" x="8223250" y="3290888"/>
          <p14:tracePt t="388189" x="8223250" y="3278188"/>
          <p14:tracePt t="388200" x="8223250" y="3267075"/>
          <p14:tracePt t="388289" x="8223250" y="3278188"/>
          <p14:tracePt t="388309" x="8223250" y="3290888"/>
          <p14:tracePt t="388323" x="8212138" y="3316288"/>
          <p14:tracePt t="388335" x="8186738" y="3403600"/>
          <p14:tracePt t="388346" x="8123238" y="3579813"/>
          <p14:tracePt t="388362" x="8048625" y="3792538"/>
          <p14:tracePt t="388379" x="7835900" y="4643438"/>
          <p14:tracePt t="388396" x="7748588" y="4968875"/>
          <p14:tracePt t="388412" x="7710488" y="5430838"/>
          <p14:tracePt t="388429" x="7648575" y="6032500"/>
          <p14:tracePt t="388446" x="7635875" y="6194425"/>
          <p14:tracePt t="388462" x="7623175" y="6381750"/>
          <p14:tracePt t="388479" x="7623175" y="6683375"/>
          <p14:tracePt t="388496" x="7610475" y="6783388"/>
          <p14:tracePt t="388513" x="7610475" y="6845300"/>
          <p14:tracePt t="388849" x="7673975" y="6696075"/>
          <p14:tracePt t="388864" x="7723188" y="6583363"/>
          <p14:tracePt t="388881" x="7785100" y="6445250"/>
          <p14:tracePt t="388898" x="7861300" y="6245225"/>
          <p14:tracePt t="388914" x="7974013" y="5994400"/>
          <p14:tracePt t="388931" x="8023225" y="5894388"/>
          <p14:tracePt t="388948" x="8048625" y="5807075"/>
          <p14:tracePt t="388964" x="8061325" y="5694363"/>
          <p14:tracePt t="388981" x="8074025" y="5656263"/>
          <p14:tracePt t="389000" x="8074025" y="5643563"/>
          <p14:tracePt t="389124" x="8074025" y="5656263"/>
          <p14:tracePt t="389149" x="8074025" y="5668963"/>
          <p14:tracePt t="389210" x="8061325" y="5681663"/>
          <p14:tracePt t="389796" x="8048625" y="5681663"/>
          <p14:tracePt t="389815" x="8023225" y="5681663"/>
          <p14:tracePt t="389831" x="7999413" y="5668963"/>
          <p14:tracePt t="389846" x="7923213" y="5656263"/>
          <p14:tracePt t="389858" x="7886700" y="5656263"/>
          <p14:tracePt t="389870" x="7848600" y="5656263"/>
          <p14:tracePt t="389885" x="7823200" y="5643563"/>
          <p14:tracePt t="389902" x="7797800" y="5643563"/>
          <p14:tracePt t="389920" x="7785100" y="5643563"/>
          <p14:tracePt t="390308" x="7761288" y="5619750"/>
          <p14:tracePt t="390325" x="7735888" y="5556250"/>
          <p14:tracePt t="390344" x="7685088" y="5268913"/>
          <p14:tracePt t="390357" x="7661275" y="5118100"/>
          <p14:tracePt t="390371" x="7635875" y="5005388"/>
          <p14:tracePt t="390387" x="7623175" y="4918075"/>
          <p14:tracePt t="390403" x="7610475" y="4843463"/>
          <p14:tracePt t="390420" x="7585075" y="4656138"/>
          <p14:tracePt t="390437" x="7572375" y="4567238"/>
          <p14:tracePt t="390454" x="7561263" y="4492625"/>
          <p14:tracePt t="390470" x="7535863" y="4405313"/>
          <p14:tracePt t="390487" x="7523163" y="4341813"/>
          <p14:tracePt t="390504" x="7523163" y="4305300"/>
          <p14:tracePt t="390521" x="7497763" y="4154488"/>
          <p14:tracePt t="390537" x="7485063" y="4067175"/>
          <p14:tracePt t="390554" x="7472363" y="3979863"/>
          <p14:tracePt t="390571" x="7472363" y="3879850"/>
          <p14:tracePt t="390587" x="7472363" y="3854450"/>
          <p14:tracePt t="390604" x="7472363" y="3841750"/>
          <p14:tracePt t="390621" x="7472363" y="3816350"/>
          <p14:tracePt t="390881" x="7472363" y="3792538"/>
          <p14:tracePt t="390898" x="7523163" y="3754438"/>
          <p14:tracePt t="390918" x="7648575" y="3590925"/>
          <p14:tracePt t="390938" x="7710488" y="3503613"/>
          <p14:tracePt t="390961" x="7797800" y="3378200"/>
          <p14:tracePt t="390980" x="7874000" y="3254375"/>
          <p14:tracePt t="390991" x="7910513" y="3228975"/>
          <p14:tracePt t="391006" x="7923213" y="3203575"/>
          <p14:tracePt t="391023" x="7935913" y="3190875"/>
          <p14:tracePt t="391105" x="7948613" y="3190875"/>
          <p14:tracePt t="391230" x="7935913" y="3190875"/>
          <p14:tracePt t="391247" x="7923213" y="3190875"/>
          <p14:tracePt t="391264" x="7910513" y="3190875"/>
          <p14:tracePt t="391274" x="7897813" y="3190875"/>
          <p14:tracePt t="391291" x="7886700" y="3190875"/>
          <p14:tracePt t="391307" x="7861300" y="3190875"/>
          <p14:tracePt t="391324" x="7848600" y="3190875"/>
          <p14:tracePt t="391466" x="7874000" y="3190875"/>
          <p14:tracePt t="391484" x="7923213" y="3190875"/>
          <p14:tracePt t="391504" x="8074025" y="3190875"/>
          <p14:tracePt t="391518" x="8123238" y="3190875"/>
          <p14:tracePt t="391530" x="8161338" y="3190875"/>
          <p14:tracePt t="391541" x="8186738" y="3190875"/>
          <p14:tracePt t="391558" x="8199438" y="3190875"/>
          <p14:tracePt t="391575" x="8212138" y="3190875"/>
          <p14:tracePt t="391592" x="8223250" y="3190875"/>
          <p14:tracePt t="391652" x="8212138" y="3190875"/>
          <p14:tracePt t="391665" x="8199438" y="3190875"/>
          <p14:tracePt t="391683" x="8161338" y="3190875"/>
          <p14:tracePt t="391694" x="8086725" y="3190875"/>
          <p14:tracePt t="391709" x="7974013" y="3190875"/>
          <p14:tracePt t="391726" x="7874000" y="3190875"/>
          <p14:tracePt t="391742" x="7661275" y="3190875"/>
          <p14:tracePt t="391758" x="7548563" y="3178175"/>
          <p14:tracePt t="391776" x="7448550" y="3165475"/>
          <p14:tracePt t="391792" x="7397750" y="3165475"/>
          <p14:tracePt t="391826" x="7410450" y="3165475"/>
          <p14:tracePt t="391843" x="7448550" y="3165475"/>
          <p14:tracePt t="391865" x="7510463" y="3165475"/>
          <p14:tracePt t="391884" x="7548563" y="3165475"/>
          <p14:tracePt t="391904" x="7623175" y="3165475"/>
          <p14:tracePt t="391916" x="7710488" y="3165475"/>
          <p14:tracePt t="391928" x="7835900" y="3165475"/>
          <p14:tracePt t="391943" x="7961313" y="3190875"/>
          <p14:tracePt t="391960" x="8074025" y="3203575"/>
          <p14:tracePt t="391976" x="8135938" y="3216275"/>
          <p14:tracePt t="391993" x="8199438" y="3228975"/>
          <p14:tracePt t="392010" x="8212138" y="3228975"/>
          <p14:tracePt t="392088" x="8174038" y="3228975"/>
          <p14:tracePt t="392101" x="8086725" y="3228975"/>
          <p14:tracePt t="392113" x="7974013" y="3228975"/>
          <p14:tracePt t="392127" x="7886700" y="3228975"/>
          <p14:tracePt t="392144" x="7797800" y="3228975"/>
          <p14:tracePt t="392160" x="7697788" y="3228975"/>
          <p14:tracePt t="392177" x="7472363" y="3228975"/>
          <p14:tracePt t="392194" x="7397750" y="3228975"/>
          <p14:tracePt t="392211" x="7372350" y="3228975"/>
          <p14:tracePt t="392237" x="7385050" y="3228975"/>
          <p14:tracePt t="392250" x="7423150" y="3228975"/>
          <p14:tracePt t="392262" x="7472363" y="3228975"/>
          <p14:tracePt t="392278" x="7510463" y="3228975"/>
          <p14:tracePt t="392294" x="7548563" y="3228975"/>
          <p14:tracePt t="392311" x="7572375" y="3228975"/>
          <p14:tracePt t="392327" x="7623175" y="3228975"/>
          <p14:tracePt t="392475" x="7623175" y="3254375"/>
          <p14:tracePt t="392491" x="7623175" y="3278188"/>
          <p14:tracePt t="392506" x="7623175" y="3341688"/>
          <p14:tracePt t="392519" x="7623175" y="3429000"/>
          <p14:tracePt t="392530" x="7610475" y="3516313"/>
          <p14:tracePt t="392545" x="7597775" y="3616325"/>
          <p14:tracePt t="392562" x="7572375" y="3779838"/>
          <p14:tracePt t="392579" x="7523163" y="4379913"/>
          <p14:tracePt t="392595" x="7510463" y="4554538"/>
          <p14:tracePt t="392612" x="7510463" y="4868863"/>
          <p14:tracePt t="392629" x="7510463" y="4968875"/>
          <p14:tracePt t="392986" x="7497763" y="5043488"/>
          <p14:tracePt t="393004" x="7485063" y="5130800"/>
          <p14:tracePt t="393017" x="7472363" y="5205413"/>
          <p14:tracePt t="393031" x="7472363" y="5268913"/>
          <p14:tracePt t="393047" x="7472363" y="5356225"/>
          <p14:tracePt t="393064" x="7472363" y="5518150"/>
          <p14:tracePt t="393081" x="7472363" y="5607050"/>
          <p14:tracePt t="393097" x="7472363" y="5643563"/>
          <p14:tracePt t="393114" x="7472363" y="5719763"/>
          <p14:tracePt t="393131" x="7485063" y="5743575"/>
          <p14:tracePt t="393147" x="7497763" y="5807075"/>
          <p14:tracePt t="393164" x="7510463" y="5868988"/>
          <p14:tracePt t="393181" x="7523163" y="5945188"/>
          <p14:tracePt t="393198" x="7535863" y="6081713"/>
          <p14:tracePt t="393215" x="7535863" y="6119813"/>
          <p14:tracePt t="393231" x="7548563" y="6169025"/>
          <p14:tracePt t="393248" x="7548563" y="6194425"/>
          <p14:tracePt t="393265" x="7561263" y="6219825"/>
          <p14:tracePt t="393282" x="7572375" y="6232525"/>
          <p14:tracePt t="393298" x="7572375" y="6257925"/>
          <p14:tracePt t="393315" x="7585075" y="6257925"/>
          <p14:tracePt t="393384" x="7597775" y="6257925"/>
          <p14:tracePt t="393408" x="7610475" y="6257925"/>
          <p14:tracePt t="393421" x="7610475" y="6269038"/>
          <p14:tracePt t="393434" x="7623175" y="6269038"/>
          <p14:tracePt t="393459" x="7635875" y="6269038"/>
          <p14:tracePt t="393485" x="7648575" y="6269038"/>
          <p14:tracePt t="393496" x="7661275" y="6269038"/>
          <p14:tracePt t="393521" x="7673975" y="6269038"/>
          <p14:tracePt t="393534" x="7697788" y="6269038"/>
          <p14:tracePt t="393546" x="7710488" y="6269038"/>
          <p14:tracePt t="393558" x="7723188" y="6269038"/>
          <p14:tracePt t="393571" x="7735888" y="6269038"/>
          <p14:tracePt t="393595" x="7748588" y="6269038"/>
          <p14:tracePt t="393696" x="7710488" y="6269038"/>
          <p14:tracePt t="393713" x="7648575" y="6269038"/>
          <p14:tracePt t="393726" x="7597775" y="6257925"/>
          <p14:tracePt t="393736" x="7548563" y="6257925"/>
          <p14:tracePt t="393750" x="7510463" y="6257925"/>
          <p14:tracePt t="393767" x="7472363" y="6257925"/>
          <p14:tracePt t="393783" x="7385050" y="6219825"/>
          <p14:tracePt t="393800" x="7348538" y="6207125"/>
          <p14:tracePt t="393817" x="7348538" y="6181725"/>
          <p14:tracePt t="393834" x="7348538" y="6157913"/>
          <p14:tracePt t="393851" x="7359650" y="6145213"/>
          <p14:tracePt t="393867" x="7372350" y="6119813"/>
          <p14:tracePt t="393884" x="7423150" y="6094413"/>
          <p14:tracePt t="393901" x="7448550" y="6081713"/>
          <p14:tracePt t="393917" x="7485063" y="6069013"/>
          <p14:tracePt t="393934" x="7585075" y="6069013"/>
          <p14:tracePt t="393951" x="7710488" y="6069013"/>
          <p14:tracePt t="393967" x="7785100" y="6069013"/>
          <p14:tracePt t="393984" x="7861300" y="6069013"/>
          <p14:tracePt t="394001" x="7886700" y="6069013"/>
          <p14:tracePt t="394018" x="7897813" y="6069013"/>
          <p14:tracePt t="394034" x="7910513" y="6069013"/>
          <p14:tracePt t="394132" x="7897813" y="6069013"/>
          <p14:tracePt t="394149" x="7874000" y="6069013"/>
          <p14:tracePt t="394174" x="7797800" y="6081713"/>
          <p14:tracePt t="394188" x="7785100" y="6081713"/>
          <p14:tracePt t="394208" x="7785100" y="6094413"/>
          <p14:tracePt t="394230" x="7797800" y="6094413"/>
          <p14:tracePt t="394243" x="7810500" y="6094413"/>
          <p14:tracePt t="394256" x="7835900" y="6094413"/>
          <p14:tracePt t="394269" x="7861300" y="6094413"/>
          <p14:tracePt t="394293" x="7886700" y="6094413"/>
          <p14:tracePt t="394307" x="7897813" y="6094413"/>
          <p14:tracePt t="394319" x="7910513" y="6094413"/>
          <p14:tracePt t="394343" x="7923213" y="6094413"/>
          <p14:tracePt t="394468" x="7910513" y="6094413"/>
          <p14:tracePt t="395503" x="7910513" y="6107113"/>
          <p14:tracePt t="395521" x="7897813" y="6119813"/>
          <p14:tracePt t="395535" x="7874000" y="6132513"/>
          <p14:tracePt t="395550" x="7861300" y="6145213"/>
          <p14:tracePt t="395564" x="7835900" y="6181725"/>
          <p14:tracePt t="395577" x="7835900" y="6194425"/>
          <p14:tracePt t="395591" x="7823200" y="6194425"/>
          <p14:tracePt t="395607" x="7823200" y="6207125"/>
          <p14:tracePt t="395624" x="7823200" y="6219825"/>
          <p14:tracePt t="395641" x="7823200" y="6245225"/>
          <p14:tracePt t="395658" x="7810500" y="6257925"/>
          <p14:tracePt t="395675" x="7810500" y="6269038"/>
          <p14:tracePt t="395676" x="7810500" y="6294438"/>
          <p14:tracePt t="395691" x="7797800" y="6307138"/>
          <p14:tracePt t="395708" x="7797800" y="6319838"/>
          <p14:tracePt t="395725" x="7797800" y="6332538"/>
          <p14:tracePt t="395741" x="7797800" y="6345238"/>
          <p14:tracePt t="395764" x="7797800" y="6357938"/>
          <p14:tracePt t="395901" x="7797800" y="6370638"/>
          <p14:tracePt t="395919" x="7797800" y="6381750"/>
          <p14:tracePt t="395964" x="7810500" y="6381750"/>
          <p14:tracePt t="395981" x="7823200" y="6381750"/>
          <p14:tracePt t="395997" x="7861300" y="6381750"/>
          <p14:tracePt t="396017" x="7923213" y="6381750"/>
          <p14:tracePt t="396039" x="7974013" y="6381750"/>
          <p14:tracePt t="396053" x="7999413" y="6370638"/>
          <p14:tracePt t="396067" x="8023225" y="6370638"/>
          <p14:tracePt t="396078" x="8048625" y="6370638"/>
          <p14:tracePt t="396093" x="8061325" y="6370638"/>
          <p14:tracePt t="396112" x="8061325" y="6357938"/>
          <p14:tracePt t="396175" x="8035925" y="6357938"/>
          <p14:tracePt t="396194" x="8023225" y="6357938"/>
          <p14:tracePt t="396215" x="7974013" y="6357938"/>
          <p14:tracePt t="396226" x="7923213" y="6357938"/>
          <p14:tracePt t="396243" x="7861300" y="6357938"/>
          <p14:tracePt t="396260" x="7797800" y="6370638"/>
          <p14:tracePt t="396277" x="7710488" y="6419850"/>
          <p14:tracePt t="396293" x="7697788" y="6445250"/>
          <p14:tracePt t="396310" x="7685088" y="6457950"/>
          <p14:tracePt t="396374" x="7697788" y="6457950"/>
          <p14:tracePt t="396386" x="7723188" y="6457950"/>
          <p14:tracePt t="396399" x="7748588" y="6457950"/>
          <p14:tracePt t="396412" x="7785100" y="6457950"/>
          <p14:tracePt t="396427" x="7810500" y="6457950"/>
          <p14:tracePt t="396444" x="7835900" y="6457950"/>
          <p14:tracePt t="396461" x="7848600" y="6457950"/>
          <p14:tracePt t="396523" x="7810500" y="6457950"/>
          <p14:tracePt t="396536" x="7773988" y="6457950"/>
          <p14:tracePt t="396549" x="7761288" y="6457950"/>
          <p14:tracePt t="396563" x="7735888" y="6470650"/>
          <p14:tracePt t="396578" x="7723188" y="6470650"/>
          <p14:tracePt t="396623" x="7735888" y="6470650"/>
          <p14:tracePt t="396636" x="7785100" y="6470650"/>
          <p14:tracePt t="396648" x="7835900" y="6470650"/>
          <p14:tracePt t="396661" x="7886700" y="6457950"/>
          <p14:tracePt t="396678" x="7910513" y="6445250"/>
          <p14:tracePt t="396695" x="7935913" y="6432550"/>
          <p14:tracePt t="396712" x="7935913" y="6419850"/>
          <p14:tracePt t="396735" x="7923213" y="6419850"/>
          <p14:tracePt t="396747" x="7886700" y="6432550"/>
          <p14:tracePt t="396762" x="7823200" y="6445250"/>
          <p14:tracePt t="396779" x="7735888" y="6470650"/>
          <p14:tracePt t="396795" x="7673975" y="6507163"/>
          <p14:tracePt t="396812" x="7585075" y="6545263"/>
          <p14:tracePt t="396884" x="7623175" y="6519863"/>
          <p14:tracePt t="396897" x="7661275" y="6507163"/>
          <p14:tracePt t="396909" x="7697788" y="6494463"/>
          <p14:tracePt t="396922" x="7710488" y="6483350"/>
          <p14:tracePt t="396960" x="7685088" y="6483350"/>
          <p14:tracePt t="396972" x="7648575" y="6483350"/>
          <p14:tracePt t="396985" x="7623175" y="6494463"/>
          <p14:tracePt t="396998" x="7610475" y="6519863"/>
          <p14:tracePt t="397013" x="7585075" y="6519863"/>
          <p14:tracePt t="397030" x="7585075" y="6532563"/>
          <p14:tracePt t="397083" x="7597775" y="6519863"/>
          <p14:tracePt t="397098" x="7610475" y="6507163"/>
          <p14:tracePt t="397109" x="7623175" y="6494463"/>
          <p14:tracePt t="402567" x="7510463" y="6494463"/>
          <p14:tracePt t="402588" x="7297738" y="6507163"/>
          <p14:tracePt t="402607" x="6584950" y="6532563"/>
          <p14:tracePt t="402619" x="6170613" y="6532563"/>
          <p14:tracePt t="402635" x="5857875" y="6532563"/>
          <p14:tracePt t="402652" x="5483225" y="6532563"/>
          <p14:tracePt t="402668" x="5019675" y="6532563"/>
          <p14:tracePt t="402685" x="4894263" y="6532563"/>
          <p14:tracePt t="402702" x="4781550" y="6532563"/>
          <p14:tracePt t="402719" x="4530725" y="6532563"/>
          <p14:tracePt t="402736" x="4443413" y="6532563"/>
          <p14:tracePt t="402752" x="4394200" y="6532563"/>
          <p14:tracePt t="402769" x="4330700" y="6519863"/>
          <p14:tracePt t="402786" x="4305300" y="6507163"/>
          <p14:tracePt t="402803" x="4281488" y="6494463"/>
          <p14:tracePt t="402819" x="4268788" y="6494463"/>
          <p14:tracePt t="402841" x="4256088" y="6494463"/>
          <p14:tracePt t="402865" x="4243388" y="6494463"/>
          <p14:tracePt t="402877" x="4217988" y="6494463"/>
          <p14:tracePt t="402892" x="4205288" y="6494463"/>
          <p14:tracePt t="402904" x="4192588" y="6494463"/>
          <p14:tracePt t="402920" x="4181475" y="6494463"/>
          <p14:tracePt t="403003" x="4192588" y="6494463"/>
          <p14:tracePt t="403028" x="4217988" y="6494463"/>
          <p14:tracePt t="403047" x="4243388" y="6494463"/>
          <p14:tracePt t="403064" x="4343400" y="6494463"/>
          <p14:tracePt t="403076" x="4406900" y="6494463"/>
          <p14:tracePt t="403090" x="4481513" y="6494463"/>
          <p14:tracePt t="403104" x="4518025" y="6494463"/>
          <p14:tracePt t="403120" x="4556125" y="6519863"/>
          <p14:tracePt t="403137" x="4606925" y="6545263"/>
          <p14:tracePt t="403154" x="4706938" y="6570663"/>
          <p14:tracePt t="403170" x="4743450" y="6583363"/>
          <p14:tracePt t="403187" x="4781550" y="6607175"/>
          <p14:tracePt t="403226" x="4756150" y="6607175"/>
          <p14:tracePt t="403243" x="4719638" y="6607175"/>
          <p14:tracePt t="403261" x="4681538" y="6607175"/>
          <p14:tracePt t="403274" x="4643438" y="6607175"/>
          <p14:tracePt t="403288" x="4606925" y="6607175"/>
          <p14:tracePt t="403304" x="4418013" y="6594475"/>
          <p14:tracePt t="403321" x="4305300" y="6594475"/>
          <p14:tracePt t="403338" x="4217988" y="6594475"/>
          <p14:tracePt t="403355" x="4143375" y="6594475"/>
          <p14:tracePt t="403371" x="4130675" y="6594475"/>
          <p14:tracePt t="403414" x="4143375" y="6594475"/>
          <p14:tracePt t="403426" x="4168775" y="6594475"/>
          <p14:tracePt t="403440" x="4217988" y="6594475"/>
          <p14:tracePt t="403455" x="4305300" y="6594475"/>
          <p14:tracePt t="403472" x="4381500" y="6594475"/>
          <p14:tracePt t="403488" x="4443413" y="6594475"/>
          <p14:tracePt t="403505" x="4506913" y="6594475"/>
          <p14:tracePt t="403526" x="4518025" y="6594475"/>
          <p14:tracePt t="403587" x="4494213" y="6594475"/>
          <p14:tracePt t="403601" x="4418013" y="6594475"/>
          <p14:tracePt t="403618" x="4318000" y="6583363"/>
          <p14:tracePt t="403637" x="4243388" y="6583363"/>
          <p14:tracePt t="403652" x="4117975" y="6570663"/>
          <p14:tracePt t="403663" x="4068763" y="6570663"/>
          <p14:tracePt t="403675" x="4005263" y="6557963"/>
          <p14:tracePt t="403689" x="3956050" y="6557963"/>
          <p14:tracePt t="403706" x="3930650" y="6557963"/>
          <p14:tracePt t="403762" x="3956050" y="6557963"/>
          <p14:tracePt t="403775" x="3968750" y="6557963"/>
          <p14:tracePt t="403787" x="3979863" y="6557963"/>
          <p14:tracePt t="403800" x="4017963" y="6557963"/>
          <p14:tracePt t="403812" x="4030663" y="6557963"/>
          <p14:tracePt t="403825" x="4068763" y="6557963"/>
          <p14:tracePt t="403840" x="4092575" y="6557963"/>
          <p14:tracePt t="403857" x="4117975" y="6557963"/>
          <p14:tracePt t="403873" x="4130675" y="6557963"/>
          <p14:tracePt t="403938" x="4117975" y="6557963"/>
          <p14:tracePt t="403956" x="4092575" y="6557963"/>
          <p14:tracePt t="403976" x="4056063" y="6557963"/>
          <p14:tracePt t="403978" x="3979863" y="6557963"/>
          <p14:tracePt t="403991" x="3879850" y="6557963"/>
          <p14:tracePt t="404007" x="3792538" y="6557963"/>
          <p14:tracePt t="404024" x="3717925" y="6557963"/>
          <p14:tracePt t="404040" x="3692525" y="6557963"/>
          <p14:tracePt t="404057" x="3679825" y="6545263"/>
          <p14:tracePt t="404111" x="3692525" y="6545263"/>
          <p14:tracePt t="404123" x="3743325" y="6545263"/>
          <p14:tracePt t="404136" x="3843338" y="6545263"/>
          <p14:tracePt t="404149" x="3943350" y="6545263"/>
          <p14:tracePt t="404162" x="4043363" y="6545263"/>
          <p14:tracePt t="404174" x="4130675" y="6557963"/>
          <p14:tracePt t="404191" x="4243388" y="6557963"/>
          <p14:tracePt t="404208" x="4343400" y="6570663"/>
          <p14:tracePt t="404224" x="4468813" y="6570663"/>
          <p14:tracePt t="404241" x="4481513" y="6570663"/>
          <p14:tracePt t="404258" x="4494213" y="6570663"/>
          <p14:tracePt t="404275" x="4506913" y="6570663"/>
          <p14:tracePt t="404292" x="4456113" y="6570663"/>
          <p14:tracePt t="404308" x="4368800" y="6570663"/>
          <p14:tracePt t="404325" x="4268788" y="6570663"/>
          <p14:tracePt t="404342" x="4230688" y="6570663"/>
          <p14:tracePt t="404359" x="4205288" y="6570663"/>
          <p14:tracePt t="404375" x="4181475" y="6570663"/>
          <p14:tracePt t="404423" x="4192588" y="6570663"/>
          <p14:tracePt t="404435" x="4217988" y="6570663"/>
          <p14:tracePt t="404448" x="4256088" y="6570663"/>
          <p14:tracePt t="404461" x="4330700" y="6570663"/>
          <p14:tracePt t="404476" x="4418013" y="6570663"/>
          <p14:tracePt t="404492" x="4494213" y="6570663"/>
          <p14:tracePt t="404509" x="4556125" y="6570663"/>
          <p14:tracePt t="404526" x="4668838" y="6570663"/>
          <p14:tracePt t="404543" x="4768850" y="6570663"/>
          <p14:tracePt t="404560" x="4894263" y="6570663"/>
          <p14:tracePt t="404576" x="5045075" y="6570663"/>
          <p14:tracePt t="404593" x="5094288" y="6570663"/>
          <p14:tracePt t="404610" x="5145088" y="6570663"/>
          <p14:tracePt t="404626" x="5245100" y="6570663"/>
          <p14:tracePt t="404643" x="5332413" y="6570663"/>
          <p14:tracePt t="404659" x="5383213" y="6557963"/>
          <p14:tracePt t="404676" x="5470525" y="6532563"/>
          <p14:tracePt t="404693" x="5483225" y="6532563"/>
          <p14:tracePt t="404722" x="5483225" y="6519863"/>
          <p14:tracePt t="404771" x="5470525" y="6507163"/>
          <p14:tracePt t="404784" x="5432425" y="6507163"/>
          <p14:tracePt t="404796" x="5394325" y="6494463"/>
          <p14:tracePt t="404810" x="5357813" y="6494463"/>
          <p14:tracePt t="404827" x="5319713" y="6494463"/>
          <p14:tracePt t="404844" x="5281613" y="6494463"/>
          <p14:tracePt t="404861" x="5232400" y="6494463"/>
          <p14:tracePt t="404884" x="5219700" y="6494463"/>
          <p14:tracePt t="404984" x="5232400" y="6494463"/>
          <p14:tracePt t="405171" x="5232400" y="6483350"/>
          <p14:tracePt t="405189" x="5232400" y="6470650"/>
          <p14:tracePt t="405210" x="5232400" y="6457950"/>
          <p14:tracePt t="405227" x="5219700" y="6445250"/>
          <p14:tracePt t="405242" x="5219700" y="6432550"/>
          <p14:tracePt t="405258" x="5207000" y="6419850"/>
          <p14:tracePt t="405270" x="5207000" y="6407150"/>
          <p14:tracePt t="405370" x="5207000" y="6419850"/>
          <p14:tracePt t="405396" x="5207000" y="6432550"/>
          <p14:tracePt t="405421" x="5207000" y="6445250"/>
          <p14:tracePt t="405470" x="5207000" y="6457950"/>
          <p14:tracePt t="405509" x="5232400" y="6457950"/>
          <p14:tracePt t="405533" x="5245100" y="6457950"/>
          <p14:tracePt t="405557" x="5270500" y="6457950"/>
          <p14:tracePt t="405574" x="5294313" y="6457950"/>
          <p14:tracePt t="405585" x="5345113" y="6457950"/>
          <p14:tracePt t="405597" x="5407025" y="6457950"/>
          <p14:tracePt t="405613" x="5432425" y="6457950"/>
          <p14:tracePt t="405630" x="5457825" y="6457950"/>
          <p14:tracePt t="405647" x="5495925" y="6457950"/>
          <p14:tracePt t="405664" x="5519738" y="6457950"/>
          <p14:tracePt t="405681" x="5532438" y="6457950"/>
          <p14:tracePt t="405697" x="5557838" y="6457950"/>
          <p14:tracePt t="405714" x="5570538" y="6457950"/>
          <p14:tracePt t="405806" x="5557838" y="6457950"/>
          <p14:tracePt t="405823" x="5532438" y="6457950"/>
          <p14:tracePt t="405842" x="5507038" y="6457950"/>
          <p14:tracePt t="405853" x="5432425" y="6457950"/>
          <p14:tracePt t="405864" x="5345113" y="6457950"/>
          <p14:tracePt t="405881" x="5281613" y="6457950"/>
          <p14:tracePt t="405898" x="5232400" y="6457950"/>
          <p14:tracePt t="405915" x="5219700" y="6457950"/>
          <p14:tracePt t="405955" x="5232400" y="6457950"/>
          <p14:tracePt t="405968" x="5257800" y="6457950"/>
          <p14:tracePt t="405982" x="5294313" y="6457950"/>
          <p14:tracePt t="405998" x="5332413" y="6457950"/>
          <p14:tracePt t="406015" x="5370513" y="6457950"/>
          <p14:tracePt t="406032" x="5432425" y="6457950"/>
          <p14:tracePt t="406049" x="5457825" y="6457950"/>
          <p14:tracePt t="406065" x="5483225" y="6457950"/>
          <p14:tracePt t="406082" x="5532438" y="6457950"/>
          <p14:tracePt t="406180" x="5519738" y="6457950"/>
          <p14:tracePt t="406204" x="5483225" y="6457950"/>
          <p14:tracePt t="406218" x="5445125" y="6457950"/>
          <p14:tracePt t="406233" x="5419725" y="6457950"/>
          <p14:tracePt t="406249" x="5394325" y="6457950"/>
          <p14:tracePt t="406266" x="5383213" y="6457950"/>
          <p14:tracePt t="407837" x="5407025" y="6457950"/>
          <p14:tracePt t="407857" x="5483225" y="6432550"/>
          <p14:tracePt t="407874" x="5783263" y="6370638"/>
          <p14:tracePt t="407889" x="5995988" y="6332538"/>
          <p14:tracePt t="407906" x="6383338" y="6294438"/>
          <p14:tracePt t="407923" x="6634163" y="6281738"/>
          <p14:tracePt t="407939" x="7097713" y="6245225"/>
          <p14:tracePt t="407956" x="7385050" y="6232525"/>
          <p14:tracePt t="407973" x="7548563" y="6232525"/>
          <p14:tracePt t="407990" x="7761288" y="6219825"/>
          <p14:tracePt t="408006" x="7848600" y="6207125"/>
          <p14:tracePt t="408023" x="7923213" y="6194425"/>
          <p14:tracePt t="408040" x="8086725" y="6181725"/>
          <p14:tracePt t="408056" x="8174038" y="6157913"/>
          <p14:tracePt t="408073" x="8235950" y="6145213"/>
          <p14:tracePt t="408090" x="8312150" y="6119813"/>
          <p14:tracePt t="408107" x="8335963" y="6107113"/>
          <p14:tracePt t="408123" x="8361363" y="6094413"/>
          <p14:tracePt t="408140" x="8399463" y="6081713"/>
          <p14:tracePt t="408157" x="8412163" y="6081713"/>
          <p14:tracePt t="408173" x="8424863" y="6069013"/>
          <p14:tracePt t="408211" x="8399463" y="6056313"/>
          <p14:tracePt t="408223" x="8361363" y="6056313"/>
          <p14:tracePt t="408234" x="8248650" y="6045200"/>
          <p14:tracePt t="408248" x="8123238" y="6045200"/>
          <p14:tracePt t="408261" x="7999413" y="6032500"/>
          <p14:tracePt t="408274" x="7874000" y="6032500"/>
          <p14:tracePt t="408291" x="7661275" y="6032500"/>
          <p14:tracePt t="408307" x="7423150" y="6032500"/>
          <p14:tracePt t="408324" x="7185025" y="5994400"/>
          <p14:tracePt t="408341" x="7159625" y="5969000"/>
          <p14:tracePt t="408358" x="7146925" y="5956300"/>
          <p14:tracePt t="408374" x="7146925" y="5932488"/>
          <p14:tracePt t="408391" x="7146925" y="5919788"/>
          <p14:tracePt t="408408" x="7185025" y="5919788"/>
          <p14:tracePt t="408424" x="7310438" y="5919788"/>
          <p14:tracePt t="408441" x="7423150" y="5945188"/>
          <p14:tracePt t="408458" x="7523163" y="5981700"/>
          <p14:tracePt t="408475" x="7673975" y="6056313"/>
          <p14:tracePt t="408491" x="7748588" y="6081713"/>
          <p14:tracePt t="408508" x="7797800" y="6094413"/>
          <p14:tracePt t="408525" x="7861300" y="6119813"/>
          <p14:tracePt t="408542" x="7886700" y="6132513"/>
          <p14:tracePt t="408622" x="7874000" y="6145213"/>
          <p14:tracePt t="408644" x="7848600" y="6145213"/>
          <p14:tracePt t="408663" x="7835900" y="6157913"/>
          <p14:tracePt t="408747" x="7848600" y="6157913"/>
          <p14:tracePt t="408766" x="7861300" y="6157913"/>
          <p14:tracePt t="408846" x="7848600" y="6157913"/>
          <p14:tracePt t="409158" x="7835900" y="6157913"/>
          <p14:tracePt t="409176" x="7785100" y="6094413"/>
          <p14:tracePt t="409194" x="7710488" y="6007100"/>
          <p14:tracePt t="409210" x="7185025" y="5607050"/>
          <p14:tracePt t="409222" x="6946900" y="5268913"/>
          <p14:tracePt t="409234" x="6784975" y="4943475"/>
          <p14:tracePt t="409246" x="6696075" y="4730750"/>
          <p14:tracePt t="409261" x="6634163" y="4479925"/>
          <p14:tracePt t="409278" x="6559550" y="4154488"/>
          <p14:tracePt t="409295" x="6521450" y="3892550"/>
          <p14:tracePt t="409311" x="6483350" y="3516313"/>
          <p14:tracePt t="409328" x="6483350" y="3290888"/>
          <p14:tracePt t="409345" x="6483350" y="2990850"/>
          <p14:tracePt t="409362" x="6483350" y="2903538"/>
          <p14:tracePt t="409378" x="6521450" y="2852738"/>
          <p14:tracePt t="409395" x="6559550" y="2790825"/>
          <p14:tracePt t="409412" x="6572250" y="2765425"/>
          <p14:tracePt t="409429" x="6584950" y="2752725"/>
          <p14:tracePt t="409445" x="6634163" y="2716213"/>
          <p14:tracePt t="409462" x="6684963" y="2690813"/>
          <p14:tracePt t="409479" x="6759575" y="2678113"/>
          <p14:tracePt t="409495" x="6959600" y="2665413"/>
          <p14:tracePt t="409512" x="7034213" y="2665413"/>
          <p14:tracePt t="409529" x="7072313" y="2665413"/>
          <p14:tracePt t="409545" x="7097713" y="2665413"/>
          <p14:tracePt t="409562" x="7110413" y="2665413"/>
          <p14:tracePt t="409593" x="7123113" y="2665413"/>
          <p14:tracePt t="409606" x="7134225" y="2678113"/>
          <p14:tracePt t="409618" x="7159625" y="2690813"/>
          <p14:tracePt t="409631" x="7197725" y="2716213"/>
          <p14:tracePt t="409646" x="7259638" y="2740025"/>
          <p14:tracePt t="409663" x="7359650" y="2765425"/>
          <p14:tracePt t="409680" x="7459663" y="2790825"/>
          <p14:tracePt t="409696" x="7610475" y="2890838"/>
          <p14:tracePt t="409713" x="7673975" y="2952750"/>
          <p14:tracePt t="409730" x="7723188" y="3054350"/>
          <p14:tracePt t="409746" x="7723188" y="3203575"/>
          <p14:tracePt t="409763" x="7723188" y="3241675"/>
          <p14:tracePt t="409780" x="7723188" y="3278188"/>
          <p14:tracePt t="409797" x="7710488" y="3316288"/>
          <p14:tracePt t="409813" x="7697788" y="3341688"/>
          <p14:tracePt t="409830" x="7673975" y="3367088"/>
          <p14:tracePt t="409847" x="7661275" y="3390900"/>
          <p14:tracePt t="409864" x="7623175" y="3429000"/>
          <p14:tracePt t="409880" x="7610475" y="3454400"/>
          <p14:tracePt t="409897" x="7510463" y="3567113"/>
          <p14:tracePt t="409914" x="7459663" y="3641725"/>
          <p14:tracePt t="409930" x="7385050" y="3767138"/>
          <p14:tracePt t="409947" x="7335838" y="3816350"/>
          <p14:tracePt t="409964" x="7285038" y="3867150"/>
          <p14:tracePt t="409980" x="7197725" y="3929063"/>
          <p14:tracePt t="409997" x="7123113" y="3979863"/>
          <p14:tracePt t="410014" x="7046913" y="3992563"/>
          <p14:tracePt t="410031" x="6834188" y="4005263"/>
          <p14:tracePt t="410048" x="6772275" y="3992563"/>
          <p14:tracePt t="410064" x="6746875" y="3967163"/>
          <p14:tracePt t="410081" x="6734175" y="3905250"/>
          <p14:tracePt t="410098" x="6746875" y="3854450"/>
          <p14:tracePt t="410115" x="6797675" y="3729038"/>
          <p14:tracePt t="410131" x="7010400" y="3441700"/>
          <p14:tracePt t="410148" x="7085013" y="3328988"/>
          <p14:tracePt t="410165" x="7146925" y="3267075"/>
          <p14:tracePt t="410181" x="7235825" y="3178175"/>
          <p14:tracePt t="410198" x="7285038" y="3154363"/>
          <p14:tracePt t="410215" x="7335838" y="3141663"/>
          <p14:tracePt t="410232" x="7572375" y="3116263"/>
          <p14:tracePt t="410248" x="7710488" y="3116263"/>
          <p14:tracePt t="410265" x="7810500" y="3116263"/>
          <p14:tracePt t="410282" x="7923213" y="3116263"/>
          <p14:tracePt t="410299" x="7948613" y="3116263"/>
          <p14:tracePt t="410315" x="7986713" y="3128963"/>
          <p14:tracePt t="410332" x="8023225" y="3141663"/>
          <p14:tracePt t="410349" x="8035925" y="3141663"/>
          <p14:tracePt t="410366" x="8035925" y="3154363"/>
          <p14:tracePt t="410641" x="8035925" y="3165475"/>
          <p14:tracePt t="410716" x="8035925" y="3178175"/>
          <p14:tracePt t="410733" x="8023225" y="3203575"/>
          <p14:tracePt t="410755" x="7999413" y="3303588"/>
          <p14:tracePt t="410775" x="7974013" y="3367088"/>
          <p14:tracePt t="410792" x="7910513" y="3441700"/>
          <p14:tracePt t="410806" x="7823200" y="3490913"/>
          <p14:tracePt t="410817" x="7735888" y="3554413"/>
          <p14:tracePt t="410834" x="7623175" y="3603625"/>
          <p14:tracePt t="410851" x="7548563" y="3667125"/>
          <p14:tracePt t="410868" x="7397750" y="3729038"/>
          <p14:tracePt t="410884" x="7335838" y="3729038"/>
          <p14:tracePt t="410901" x="7246938" y="3716338"/>
          <p14:tracePt t="410918" x="7085013" y="3616325"/>
          <p14:tracePt t="410934" x="7034213" y="3579813"/>
          <p14:tracePt t="410951" x="7010400" y="3529013"/>
          <p14:tracePt t="410968" x="7021513" y="3441700"/>
          <p14:tracePt t="410985" x="7085013" y="3378200"/>
          <p14:tracePt t="411001" x="7159625" y="3290888"/>
          <p14:tracePt t="411018" x="7310438" y="3065463"/>
          <p14:tracePt t="411034" x="7372350" y="2990850"/>
          <p14:tracePt t="411051" x="7459663" y="2916238"/>
          <p14:tracePt t="411068" x="7523163" y="2890838"/>
          <p14:tracePt t="411085" x="7561263" y="2878138"/>
          <p14:tracePt t="411101" x="7697788" y="2865438"/>
          <p14:tracePt t="411119" x="7785100" y="2865438"/>
          <p14:tracePt t="411135" x="7861300" y="2865438"/>
          <p14:tracePt t="411152" x="7935913" y="2865438"/>
          <p14:tracePt t="411169" x="7974013" y="2865438"/>
          <p14:tracePt t="411185" x="7999413" y="2865438"/>
          <p14:tracePt t="411202" x="8010525" y="2865438"/>
          <p14:tracePt t="411351" x="8010525" y="2878138"/>
          <p14:tracePt t="411601" x="8010525" y="2890838"/>
          <p14:tracePt t="411650" x="8010525" y="2903538"/>
          <p14:tracePt t="411688" x="8010525" y="2916238"/>
          <p14:tracePt t="411710" x="8010525" y="2928938"/>
          <p14:tracePt t="411723" x="8010525" y="2941638"/>
          <p14:tracePt t="411749" x="8010525" y="2952750"/>
          <p14:tracePt t="411762" x="8010525" y="2965450"/>
          <p14:tracePt t="411774" x="8010525" y="2978150"/>
          <p14:tracePt t="411811" x="8010525" y="2990850"/>
          <p14:tracePt t="411836" x="8010525" y="3003550"/>
          <p14:tracePt t="411852" x="8010525" y="3016250"/>
          <p14:tracePt t="411869" x="8010525" y="3028950"/>
          <p14:tracePt t="411883" x="8010525" y="3065463"/>
          <p14:tracePt t="411899" x="8010525" y="3116263"/>
          <p14:tracePt t="411912" x="8010525" y="3128963"/>
          <p14:tracePt t="411923" x="8010525" y="3141663"/>
          <p14:tracePt t="411938" x="8010525" y="3154363"/>
          <p14:tracePt t="411955" x="8010525" y="3165475"/>
          <p14:tracePt t="412248" x="7999413" y="3178175"/>
          <p14:tracePt t="412268" x="7948613" y="3267075"/>
          <p14:tracePt t="412292" x="7835900" y="3529013"/>
          <p14:tracePt t="412308" x="7810500" y="3641725"/>
          <p14:tracePt t="412326" x="7748588" y="4067175"/>
          <p14:tracePt t="412341" x="7723188" y="4292600"/>
          <p14:tracePt t="412357" x="7685088" y="4467225"/>
          <p14:tracePt t="412376" x="7648575" y="4843463"/>
          <p14:tracePt t="412391" x="7635875" y="5030788"/>
          <p14:tracePt t="412407" x="7623175" y="5168900"/>
          <p14:tracePt t="412424" x="7623175" y="5368925"/>
          <p14:tracePt t="412440" x="7623175" y="5518150"/>
          <p14:tracePt t="412457" x="7623175" y="5694363"/>
          <p14:tracePt t="412474" x="7661275" y="5981700"/>
          <p14:tracePt t="412490" x="7685088" y="6069013"/>
          <p14:tracePt t="412507" x="7697788" y="6119813"/>
          <p14:tracePt t="412524" x="7735888" y="6194425"/>
          <p14:tracePt t="412541" x="7735888" y="6219825"/>
          <p14:tracePt t="412557" x="7748588" y="6219825"/>
          <p14:tracePt t="412574" x="7773988" y="6219825"/>
          <p14:tracePt t="412591" x="7797800" y="6219825"/>
          <p14:tracePt t="412608" x="7823200" y="6232525"/>
          <p14:tracePt t="412624" x="7897813" y="6245225"/>
          <p14:tracePt t="412641" x="7923213" y="6245225"/>
          <p14:tracePt t="412658" x="7948613" y="6269038"/>
          <p14:tracePt t="412674" x="7974013" y="6294438"/>
          <p14:tracePt t="412691" x="7986713" y="6307138"/>
          <p14:tracePt t="412708" x="8010525" y="6332538"/>
          <p14:tracePt t="412725" x="8023225" y="6370638"/>
          <p14:tracePt t="412742" x="8023225" y="6394450"/>
          <p14:tracePt t="412760" x="8023225" y="6407150"/>
          <p14:tracePt t="412808" x="8010525" y="6407150"/>
          <p14:tracePt t="412821" x="7974013" y="6419850"/>
          <p14:tracePt t="412832" x="7935913" y="6432550"/>
          <p14:tracePt t="412844" x="7886700" y="6432550"/>
          <p14:tracePt t="412858" x="7861300" y="6445250"/>
          <p14:tracePt t="412875" x="7835900" y="6445250"/>
          <p14:tracePt t="412892" x="7797800" y="6445250"/>
          <p14:tracePt t="412909" x="7785100" y="6445250"/>
          <p14:tracePt t="412982" x="7785100" y="6457950"/>
          <p14:tracePt t="413032" x="7797800" y="6457950"/>
          <p14:tracePt t="413047" x="7823200" y="6457950"/>
          <p14:tracePt t="413060" x="7874000" y="6457950"/>
          <p14:tracePt t="413076" x="7923213" y="6457950"/>
          <p14:tracePt t="413093" x="7948613" y="6457950"/>
          <p14:tracePt t="413110" x="7999413" y="6457950"/>
          <p14:tracePt t="413207" x="7974013" y="6457950"/>
          <p14:tracePt t="413230" x="7948613" y="6457950"/>
          <p14:tracePt t="413250" x="7897813" y="6457950"/>
          <p14:tracePt t="413275" x="7874000" y="6457950"/>
          <p14:tracePt t="413297" x="7861300" y="6457950"/>
          <p14:tracePt t="413432" x="7835900" y="6445250"/>
          <p14:tracePt t="413453" x="7785100" y="6432550"/>
          <p14:tracePt t="413471" x="7372350" y="6381750"/>
          <p14:tracePt t="413484" x="7085013" y="6319838"/>
          <p14:tracePt t="413496" x="6659563" y="6281738"/>
          <p14:tracePt t="413512" x="6383338" y="6257925"/>
          <p14:tracePt t="413528" x="6234113" y="6257925"/>
          <p14:tracePt t="413545" x="6008688" y="6257925"/>
          <p14:tracePt t="413562" x="5921375" y="6269038"/>
          <p14:tracePt t="413578" x="5870575" y="6281738"/>
          <p14:tracePt t="413595" x="5808663" y="6307138"/>
          <p14:tracePt t="413612" x="5795963" y="6307138"/>
          <p14:tracePt t="413630" x="5795963" y="6319838"/>
          <p14:tracePt t="413645" x="5783263" y="6319838"/>
          <p14:tracePt t="413668" x="5783263" y="6332538"/>
          <p14:tracePt t="413680" x="5770563" y="6345238"/>
          <p14:tracePt t="413695" x="5757863" y="6345238"/>
          <p14:tracePt t="413712" x="5732463" y="6357938"/>
          <p14:tracePt t="413729" x="5708650" y="6370638"/>
          <p14:tracePt t="413745" x="5657850" y="6381750"/>
          <p14:tracePt t="413762" x="5645150" y="6381750"/>
          <p14:tracePt t="413779" x="5632450" y="6381750"/>
          <p14:tracePt t="413795" x="5619750" y="6381750"/>
          <p14:tracePt t="414827" x="5607050" y="6381750"/>
          <p14:tracePt t="414846" x="5583238" y="6381750"/>
          <p14:tracePt t="414871" x="5495925" y="6332538"/>
          <p14:tracePt t="414892" x="5345113" y="6294438"/>
          <p14:tracePt t="414916" x="5245100" y="6269038"/>
          <p14:tracePt t="414929" x="5232400" y="6269038"/>
          <p14:tracePt t="414941" x="5207000" y="6257925"/>
          <p14:tracePt t="414963" x="5194300" y="6257925"/>
          <p14:tracePt t="415064" x="5181600" y="6257925"/>
          <p14:tracePt t="415087" x="5170488" y="6232525"/>
          <p14:tracePt t="415114" x="5157788" y="6219825"/>
          <p14:tracePt t="415126" x="5157788" y="6207125"/>
          <p14:tracePt t="415150" x="5145088" y="6194425"/>
          <p14:tracePt t="415175" x="5145088" y="6181725"/>
          <p14:tracePt t="415187" x="5132388" y="6181725"/>
          <p14:tracePt t="415201" x="5132388" y="6157913"/>
          <p14:tracePt t="415225" x="5119688" y="6145213"/>
          <p14:tracePt t="415239" x="5119688" y="6132513"/>
          <p14:tracePt t="415251" x="5119688" y="6119813"/>
          <p14:tracePt t="415268" x="5106988" y="6119813"/>
          <p14:tracePt t="416248" x="5106988" y="6132513"/>
          <p14:tracePt t="416322" x="5106988" y="6145213"/>
          <p14:tracePt t="416373" x="5119688" y="6157913"/>
          <p14:tracePt t="416410" x="5132388" y="6181725"/>
          <p14:tracePt t="416434" x="5145088" y="6194425"/>
          <p14:tracePt t="416447" x="5157788" y="6207125"/>
          <p14:tracePt t="416460" x="5170488" y="6219825"/>
          <p14:tracePt t="416474" x="5181600" y="6245225"/>
          <p14:tracePt t="416490" x="5181600" y="6257925"/>
          <p14:tracePt t="416506" x="5207000" y="6269038"/>
          <p14:tracePt t="416523" x="5219700" y="6307138"/>
          <p14:tracePt t="416540" x="5232400" y="6319838"/>
          <p14:tracePt t="416557" x="5232400" y="6345238"/>
          <p14:tracePt t="416573" x="5257800" y="6394450"/>
          <p14:tracePt t="416590" x="5257800" y="6407150"/>
          <p14:tracePt t="416606" x="5257800" y="6432550"/>
          <p14:tracePt t="416624" x="5270500" y="6445250"/>
          <p14:tracePt t="416640" x="5281613" y="6445250"/>
          <p14:tracePt t="416657" x="5281613" y="6457950"/>
          <p14:tracePt t="416674" x="5294313" y="6470650"/>
          <p14:tracePt t="416690" x="5294313" y="6483350"/>
          <p14:tracePt t="417170" x="5332413" y="6483350"/>
          <p14:tracePt t="417190" x="5383213" y="6483350"/>
          <p14:tracePt t="417210" x="5519738" y="6483350"/>
          <p14:tracePt t="417228" x="5557838" y="6483350"/>
          <p14:tracePt t="417243" x="5607050" y="6494463"/>
          <p14:tracePt t="417259" x="5719763" y="6507163"/>
          <p14:tracePt t="417276" x="5783263" y="6507163"/>
          <p14:tracePt t="417293" x="5821363" y="6507163"/>
          <p14:tracePt t="417310" x="5870575" y="6507163"/>
          <p14:tracePt t="417368" x="5857875" y="6507163"/>
          <p14:tracePt t="417381" x="5821363" y="6507163"/>
          <p14:tracePt t="417395" x="5783263" y="6507163"/>
          <p14:tracePt t="417410" x="5745163" y="6507163"/>
          <p14:tracePt t="417427" x="5719763" y="6507163"/>
          <p14:tracePt t="417443" x="5708650" y="6507163"/>
          <p14:tracePt t="417460" x="5670550" y="6507163"/>
          <p14:tracePt t="417477" x="5645150" y="6507163"/>
          <p14:tracePt t="417493" x="5632450" y="6507163"/>
          <p14:tracePt t="417582" x="5645150" y="6507163"/>
          <p14:tracePt t="417605" x="5670550" y="6507163"/>
          <p14:tracePt t="417618" x="5695950" y="6507163"/>
          <p14:tracePt t="417630" x="5732463" y="6507163"/>
          <p14:tracePt t="417644" x="5757863" y="6507163"/>
          <p14:tracePt t="417667" x="5770563" y="6507163"/>
          <p14:tracePt t="417718" x="5745163" y="6507163"/>
          <p14:tracePt t="417730" x="5719763" y="6507163"/>
          <p14:tracePt t="417745" x="5683250" y="6507163"/>
          <p14:tracePt t="417761" x="5657850" y="6507163"/>
          <p14:tracePt t="417778" x="5632450" y="6507163"/>
          <p14:tracePt t="417795" x="5545138" y="6507163"/>
          <p14:tracePt t="417812" x="5519738" y="6507163"/>
          <p14:tracePt t="417854" x="5545138" y="6507163"/>
          <p14:tracePt t="417866" x="5570538" y="6507163"/>
          <p14:tracePt t="417880" x="5583238" y="6507163"/>
          <p14:tracePt t="417895" x="5607050" y="6507163"/>
          <p14:tracePt t="417912" x="5632450" y="6507163"/>
          <p14:tracePt t="417929" x="5683250" y="6507163"/>
          <p14:tracePt t="417945" x="5857875" y="6519863"/>
          <p14:tracePt t="417962" x="5921375" y="6532563"/>
          <p14:tracePt t="417979" x="5957888" y="6532563"/>
          <p14:tracePt t="417998" x="5983288" y="6545263"/>
          <p14:tracePt t="418041" x="5945188" y="6545263"/>
          <p14:tracePt t="418053" x="5908675" y="6545263"/>
          <p14:tracePt t="418067" x="5845175" y="6545263"/>
          <p14:tracePt t="418079" x="5808663" y="6545263"/>
          <p14:tracePt t="418096" x="5757863" y="6545263"/>
          <p14:tracePt t="418113" x="5732463" y="6545263"/>
          <p14:tracePt t="418129" x="5695950" y="6545263"/>
          <p14:tracePt t="418217" x="5719763" y="6545263"/>
          <p14:tracePt t="418242" x="5845175" y="6545263"/>
          <p14:tracePt t="418255" x="5921375" y="6545263"/>
          <p14:tracePt t="418268" x="5970588" y="6545263"/>
          <p14:tracePt t="418280" x="5995988" y="6545263"/>
          <p14:tracePt t="418297" x="6021388" y="6545263"/>
          <p14:tracePt t="418314" x="6034088" y="6545263"/>
          <p14:tracePt t="418390" x="6008688" y="6545263"/>
          <p14:tracePt t="418408" x="5932488" y="6545263"/>
          <p14:tracePt t="418427" x="5845175" y="6545263"/>
          <p14:tracePt t="418428" x="5783263" y="6545263"/>
          <p14:tracePt t="418440" x="5732463" y="6545263"/>
          <p14:tracePt t="418452" x="5695950" y="6545263"/>
          <p14:tracePt t="418466" x="5670550" y="6545263"/>
          <p14:tracePt t="418490" x="5657850" y="6545263"/>
          <p14:tracePt t="418566" x="5670550" y="6545263"/>
          <p14:tracePt t="418585" x="5683250" y="6545263"/>
          <p14:tracePt t="418601" x="5695950" y="6545263"/>
          <p14:tracePt t="418603" x="5719763" y="6545263"/>
          <p14:tracePt t="418614" x="5757863" y="6545263"/>
          <p14:tracePt t="418631" x="5795963" y="6545263"/>
          <p14:tracePt t="418648" x="5832475" y="6545263"/>
          <p14:tracePt t="418665" x="5857875" y="6545263"/>
          <p14:tracePt t="418682" x="5870575" y="6545263"/>
          <p14:tracePt t="418726" x="5857875" y="6545263"/>
          <p14:tracePt t="418738" x="5821363" y="6545263"/>
          <p14:tracePt t="418753" x="5783263" y="6545263"/>
          <p14:tracePt t="418765" x="5757863" y="6545263"/>
          <p14:tracePt t="418782" x="5719763" y="6545263"/>
          <p14:tracePt t="418799" x="5695950" y="6545263"/>
          <p14:tracePt t="418815" x="5607050" y="6545263"/>
          <p14:tracePt t="418832" x="5557838" y="6545263"/>
          <p14:tracePt t="418849" x="5495925" y="6545263"/>
          <p14:tracePt t="418901" x="5519738" y="6545263"/>
          <p14:tracePt t="418913" x="5557838" y="6545263"/>
          <p14:tracePt t="418926" x="5583238" y="6545263"/>
          <p14:tracePt t="418940" x="5619750" y="6545263"/>
          <p14:tracePt t="418953" x="5645150" y="6545263"/>
          <p14:tracePt t="418966" x="5695950" y="6545263"/>
          <p14:tracePt t="418983" x="5757863" y="6545263"/>
          <p14:tracePt t="419000" x="5845175" y="6545263"/>
          <p14:tracePt t="419016" x="5957888" y="6545263"/>
          <p14:tracePt t="419033" x="5983288" y="6545263"/>
          <p14:tracePt t="419050" x="5995988" y="6545263"/>
          <p14:tracePt t="419088" x="5983288" y="6545263"/>
          <p14:tracePt t="419101" x="5932488" y="6545263"/>
          <p14:tracePt t="419114" x="5857875" y="6545263"/>
          <p14:tracePt t="419126" x="5808663" y="6545263"/>
          <p14:tracePt t="419140" x="5770563" y="6545263"/>
          <p14:tracePt t="419152" x="5745163" y="6545263"/>
          <p14:tracePt t="419167" x="5719763" y="6545263"/>
          <p14:tracePt t="419184" x="5708650" y="6545263"/>
          <p14:tracePt t="419288" x="5719763" y="6545263"/>
          <p14:tracePt t="421468" x="5719763" y="6532563"/>
          <p14:tracePt t="421489" x="5719763" y="6494463"/>
          <p14:tracePt t="421510" x="5783263" y="6281738"/>
          <p14:tracePt t="421527" x="5895975" y="6081713"/>
          <p14:tracePt t="421542" x="6359525" y="5707063"/>
          <p14:tracePt t="421560" x="6521450" y="5594350"/>
          <p14:tracePt t="421576" x="6646863" y="5530850"/>
          <p14:tracePt t="421593" x="6972300" y="5318125"/>
          <p14:tracePt t="421610" x="7159625" y="5168900"/>
          <p14:tracePt t="421627" x="7272338" y="5043488"/>
          <p14:tracePt t="421643" x="7423150" y="4892675"/>
          <p14:tracePt t="421660" x="7510463" y="4830763"/>
          <p14:tracePt t="421677" x="7561263" y="4779963"/>
          <p14:tracePt t="421694" x="7797800" y="4656138"/>
          <p14:tracePt t="421710" x="7935913" y="4592638"/>
          <p14:tracePt t="421727" x="8023225" y="4492625"/>
          <p14:tracePt t="421744" x="8174038" y="4330700"/>
          <p14:tracePt t="421760" x="8235950" y="4254500"/>
          <p14:tracePt t="421777" x="8286750" y="4205288"/>
          <p14:tracePt t="421794" x="8386763" y="4105275"/>
          <p14:tracePt t="421811" x="8448675" y="4079875"/>
          <p14:tracePt t="421828" x="8499475" y="4041775"/>
          <p14:tracePt t="421844" x="8599488" y="3967163"/>
          <p14:tracePt t="421861" x="8650288" y="3941763"/>
          <p14:tracePt t="421878" x="8674100" y="3905250"/>
          <p14:tracePt t="421894" x="8699500" y="3829050"/>
          <p14:tracePt t="421911" x="8699500" y="3792538"/>
          <p14:tracePt t="421928" x="8699500" y="3729038"/>
          <p14:tracePt t="421945" x="8699500" y="3654425"/>
          <p14:tracePt t="421961" x="8699500" y="3616325"/>
          <p14:tracePt t="421978" x="8686800" y="3590925"/>
          <p14:tracePt t="421995" x="8612188" y="3529013"/>
          <p14:tracePt t="422011" x="8561388" y="3503613"/>
          <p14:tracePt t="422028" x="8524875" y="3467100"/>
          <p14:tracePt t="422045" x="8461375" y="3429000"/>
          <p14:tracePt t="422062" x="8435975" y="3390900"/>
          <p14:tracePt t="422078" x="8412163" y="3354388"/>
          <p14:tracePt t="422095" x="8374063" y="3303588"/>
          <p14:tracePt t="422116" x="8374063" y="3290888"/>
          <p14:tracePt t="422128" x="8361363" y="3267075"/>
          <p14:tracePt t="422145" x="8361363" y="3254375"/>
          <p14:tracePt t="422162" x="8348663" y="3241675"/>
          <p14:tracePt t="422178" x="8335963" y="3241675"/>
          <p14:tracePt t="422304" x="8324850" y="3241675"/>
          <p14:tracePt t="422328" x="8324850" y="3228975"/>
          <p14:tracePt t="422490" x="8312150" y="3228975"/>
          <p14:tracePt t="422539" x="8312150" y="3241675"/>
          <p14:tracePt t="422552" x="8312150" y="3254375"/>
          <p14:tracePt t="422566" x="8312150" y="3290888"/>
          <p14:tracePt t="422581" x="8312150" y="3328988"/>
          <p14:tracePt t="422597" x="8299450" y="3378200"/>
          <p14:tracePt t="422613" x="8299450" y="3467100"/>
          <p14:tracePt t="422630" x="8274050" y="3754438"/>
          <p14:tracePt t="422647" x="8261350" y="3867150"/>
          <p14:tracePt t="422664" x="8235950" y="4017963"/>
          <p14:tracePt t="422681" x="8186738" y="4492625"/>
          <p14:tracePt t="422697" x="8186738" y="4667250"/>
          <p14:tracePt t="422714" x="8174038" y="5056188"/>
          <p14:tracePt t="422731" x="8148638" y="5230813"/>
          <p14:tracePt t="422748" x="8110538" y="5368925"/>
          <p14:tracePt t="422764" x="8074025" y="5543550"/>
          <p14:tracePt t="422781" x="8061325" y="5607050"/>
          <p14:tracePt t="422798" x="8048625" y="5694363"/>
          <p14:tracePt t="422814" x="8048625" y="5894388"/>
          <p14:tracePt t="422831" x="8048625" y="6019800"/>
          <p14:tracePt t="422848" x="8048625" y="6132513"/>
          <p14:tracePt t="422865" x="8048625" y="6332538"/>
          <p14:tracePt t="422881" x="8048625" y="6394450"/>
          <p14:tracePt t="422898" x="8048625" y="6457950"/>
          <p14:tracePt t="422915" x="8035925" y="6494463"/>
          <p14:tracePt t="422932" x="8035925" y="6507163"/>
          <p14:tracePt t="423799" x="8035925" y="6494463"/>
          <p14:tracePt t="423821" x="8023225" y="6470650"/>
          <p14:tracePt t="423836" x="8010525" y="6445250"/>
          <p14:tracePt t="423837" x="8010525" y="6394450"/>
          <p14:tracePt t="423852" x="8010525" y="6332538"/>
          <p14:tracePt t="423869" x="8010525" y="6232525"/>
          <p14:tracePt t="423885" x="8010525" y="6157913"/>
          <p14:tracePt t="423902" x="8010525" y="6056313"/>
          <p14:tracePt t="423919" x="8010525" y="6019800"/>
          <p14:tracePt t="423936" x="8010525" y="5907088"/>
          <p14:tracePt t="423952" x="8023225" y="5794375"/>
          <p14:tracePt t="423969" x="8023225" y="5694363"/>
          <p14:tracePt t="423986" x="8048625" y="5507038"/>
          <p14:tracePt t="424003" x="8061325" y="5368925"/>
          <p14:tracePt t="424019" x="8061325" y="5168900"/>
          <p14:tracePt t="424036" x="8086725" y="4856163"/>
          <p14:tracePt t="424053" x="8123238" y="4743450"/>
          <p14:tracePt t="424069" x="8123238" y="4667250"/>
          <p14:tracePt t="424086" x="8148638" y="4505325"/>
          <p14:tracePt t="424103" x="8148638" y="4454525"/>
          <p14:tracePt t="424120" x="8148638" y="4430713"/>
          <p14:tracePt t="424146" x="8148638" y="4479925"/>
          <p14:tracePt t="424359" x="8174038" y="4305300"/>
          <p14:tracePt t="424378" x="8212138" y="4067175"/>
          <p14:tracePt t="424398" x="8248650" y="3641725"/>
          <p14:tracePt t="424412" x="8248650" y="3390900"/>
          <p14:tracePt t="424423" x="8235950" y="3228975"/>
          <p14:tracePt t="424438" x="8223250" y="3116263"/>
          <p14:tracePt t="424454" x="8212138" y="3054350"/>
          <p14:tracePt t="424471" x="8199438" y="3003550"/>
          <p14:tracePt t="424488" x="8199438" y="2990850"/>
          <p14:tracePt t="424505" x="8186738" y="2990850"/>
          <p14:tracePt t="424633" x="8199438" y="3003550"/>
          <p14:tracePt t="424653" x="8212138" y="3028950"/>
          <p14:tracePt t="424670" x="8286750" y="3065463"/>
          <p14:tracePt t="424686" x="8312150" y="3103563"/>
          <p14:tracePt t="424699" x="8348663" y="3128963"/>
          <p14:tracePt t="424713" x="8386763" y="3165475"/>
          <p14:tracePt t="424725" x="8424863" y="3190875"/>
          <p14:tracePt t="424739" x="8448675" y="3216275"/>
          <p14:tracePt t="424755" x="8461375" y="3228975"/>
          <p14:tracePt t="424772" x="8474075" y="3241675"/>
          <p14:tracePt t="424870" x="8461375" y="3241675"/>
          <p14:tracePt t="424891" x="8424863" y="3241675"/>
          <p14:tracePt t="424897" x="8374063" y="3241675"/>
          <p14:tracePt t="424908" x="8324850" y="3241675"/>
          <p14:tracePt t="424923" x="8274050" y="3241675"/>
          <p14:tracePt t="424940" x="8248650" y="3241675"/>
          <p14:tracePt t="424956" x="8223250" y="3241675"/>
          <p14:tracePt t="425755" x="8199438" y="3241675"/>
          <p14:tracePt t="425774" x="8174038" y="3241675"/>
          <p14:tracePt t="425797" x="8123238" y="3241675"/>
          <p14:tracePt t="425812" x="8099425" y="3241675"/>
          <p14:tracePt t="425827" x="8061325" y="3241675"/>
          <p14:tracePt t="425843" x="7986713" y="3241675"/>
          <p14:tracePt t="425860" x="7961313" y="3228975"/>
          <p14:tracePt t="425916" x="7974013" y="3228975"/>
          <p14:tracePt t="425930" x="7999413" y="3228975"/>
          <p14:tracePt t="425944" x="8035925" y="3228975"/>
          <p14:tracePt t="425960" x="8061325" y="3228975"/>
          <p14:tracePt t="425977" x="8099425" y="3228975"/>
          <p14:tracePt t="425994" x="8199438" y="3228975"/>
          <p14:tracePt t="426010" x="8312150" y="3228975"/>
          <p14:tracePt t="426027" x="8412163" y="3228975"/>
          <p14:tracePt t="426044" x="8499475" y="3228975"/>
          <p14:tracePt t="426061" x="8524875" y="3228975"/>
          <p14:tracePt t="426077" x="8537575" y="3228975"/>
          <p14:tracePt t="426140" x="8512175" y="3228975"/>
          <p14:tracePt t="426152" x="8486775" y="3228975"/>
          <p14:tracePt t="426166" x="8448675" y="3228975"/>
          <p14:tracePt t="426179" x="8424863" y="3228975"/>
          <p14:tracePt t="426195" x="8412163" y="3228975"/>
          <p14:tracePt t="426211" x="8399463" y="3228975"/>
          <p14:tracePt t="426228" x="8386763" y="3228975"/>
          <p14:tracePt t="426465" x="8399463" y="3228975"/>
          <p14:tracePt t="426726" x="8386763" y="3241675"/>
          <p14:tracePt t="426752" x="8299450" y="3416300"/>
          <p14:tracePt t="426770" x="8212138" y="3603625"/>
          <p14:tracePt t="426785" x="8148638" y="3741738"/>
          <p14:tracePt t="426800" x="8086725" y="3892550"/>
          <p14:tracePt t="426814" x="8010525" y="4305300"/>
          <p14:tracePt t="426830" x="7986713" y="4443413"/>
          <p14:tracePt t="426847" x="7961313" y="4543425"/>
          <p14:tracePt t="426864" x="7948613" y="4843463"/>
          <p14:tracePt t="426881" x="7935913" y="5018088"/>
          <p14:tracePt t="426897" x="7910513" y="5181600"/>
          <p14:tracePt t="426914" x="7861300" y="5430838"/>
          <p14:tracePt t="426933" x="7835900" y="5643563"/>
          <p14:tracePt t="426948" x="7823200" y="5807075"/>
          <p14:tracePt t="426964" x="7797800" y="6045200"/>
          <p14:tracePt t="426981" x="7797800" y="6107113"/>
          <p14:tracePt t="426998" x="7797800" y="6181725"/>
          <p14:tracePt t="427014" x="7835900" y="6307138"/>
          <p14:tracePt t="427031" x="7861300" y="6370638"/>
          <p14:tracePt t="427048" x="7897813" y="6457950"/>
          <p14:tracePt t="427065" x="7974013" y="6545263"/>
          <p14:tracePt t="427081" x="7986713" y="6557963"/>
          <p14:tracePt t="427098" x="7999413" y="6570663"/>
          <p14:tracePt t="427115" x="8048625" y="6570663"/>
          <p14:tracePt t="427132" x="8061325" y="6570663"/>
          <p14:tracePt t="427148" x="8074025" y="6570663"/>
          <p14:tracePt t="427165" x="8099425" y="6570663"/>
          <p14:tracePt t="427211" x="8110538" y="6570663"/>
          <p14:tracePt t="427224" x="8148638" y="6545263"/>
          <p14:tracePt t="427237" x="8174038" y="6545263"/>
          <p14:tracePt t="427251" x="8186738" y="6519863"/>
          <p14:tracePt t="427266" x="8199438" y="6519863"/>
          <p14:tracePt t="427282" x="8199438" y="6507163"/>
          <p14:tracePt t="427299" x="8199438" y="6494463"/>
          <p14:tracePt t="427316" x="8199438" y="6483350"/>
          <p14:tracePt t="427332" x="8199438" y="6457950"/>
          <p14:tracePt t="427349" x="8148638" y="6457950"/>
          <p14:tracePt t="427366" x="8048625" y="6394450"/>
          <p14:tracePt t="427383" x="8010525" y="6370638"/>
          <p14:tracePt t="427399" x="7935913" y="6345238"/>
          <p14:tracePt t="427416" x="7874000" y="6319838"/>
          <p14:tracePt t="427433" x="7848600" y="6307138"/>
          <p14:tracePt t="427449" x="7810500" y="6281738"/>
          <p14:tracePt t="427537" x="7823200" y="6281738"/>
          <p14:tracePt t="427559" x="7835900" y="6281738"/>
          <p14:tracePt t="427586" x="7848600" y="6281738"/>
          <p14:tracePt t="427635" x="7861300" y="6281738"/>
          <p14:tracePt t="427647" x="7861300" y="6269038"/>
          <p14:tracePt t="427673" x="7874000" y="6269038"/>
          <p14:tracePt t="427686" x="7886700" y="6257925"/>
          <p14:tracePt t="427710" x="7886700" y="6245225"/>
          <p14:tracePt t="427723" x="7897813" y="6232525"/>
          <p14:tracePt t="427735" x="7910513" y="6232525"/>
          <p14:tracePt t="427751" x="7923213" y="6219825"/>
          <p14:tracePt t="427767" x="7935913" y="6219825"/>
          <p14:tracePt t="427784" x="7935913" y="6207125"/>
          <p14:tracePt t="427800" x="7948613" y="6207125"/>
          <p14:tracePt t="427847" x="7948613" y="6194425"/>
          <p14:tracePt t="427859" x="7961313" y="6194425"/>
          <p14:tracePt t="427872" x="7974013" y="6181725"/>
          <p14:tracePt t="427887" x="7999413" y="6181725"/>
          <p14:tracePt t="427901" x="7999413" y="6169025"/>
          <p14:tracePt t="427918" x="8010525" y="6157913"/>
          <p14:tracePt t="427935" x="8023225" y="6157913"/>
          <p14:tracePt t="427952" x="8035925" y="6145213"/>
          <p14:tracePt t="427968" x="8048625" y="6145213"/>
          <p14:tracePt t="427996" x="8061325" y="6132513"/>
          <p14:tracePt t="428509" x="8010525" y="6132513"/>
          <p14:tracePt t="428529" x="7897813" y="6132513"/>
          <p14:tracePt t="428549" x="7673975" y="6181725"/>
          <p14:tracePt t="428567" x="7548563" y="6232525"/>
          <p14:tracePt t="428588" x="7197725" y="6281738"/>
          <p14:tracePt t="428605" x="7097713" y="6307138"/>
          <p14:tracePt t="428625" x="6985000" y="6357938"/>
          <p14:tracePt t="428642" x="6959600" y="6370638"/>
          <p14:tracePt t="428657" x="6959600" y="6381750"/>
          <p14:tracePt t="428707" x="6972300" y="6381750"/>
          <p14:tracePt t="428719" x="6997700" y="6381750"/>
          <p14:tracePt t="428732" x="7046913" y="6381750"/>
          <p14:tracePt t="428746" x="7123113" y="6381750"/>
          <p14:tracePt t="428758" x="7197725" y="6381750"/>
          <p14:tracePt t="428771" x="7259638" y="6394450"/>
          <p14:tracePt t="428788" x="7297738" y="6407150"/>
          <p14:tracePt t="428805" x="7348538" y="6419850"/>
          <p14:tracePt t="428822" x="7397750" y="6432550"/>
          <p14:tracePt t="428838" x="7435850" y="6445250"/>
          <p14:tracePt t="428855" x="7485063" y="6445250"/>
          <p14:tracePt t="428872" x="7610475" y="6445250"/>
          <p14:tracePt t="428888" x="7661275" y="6445250"/>
          <p14:tracePt t="428905" x="7697788" y="6445250"/>
          <p14:tracePt t="428922" x="7735888" y="6445250"/>
          <p14:tracePt t="428943" x="7748588" y="644525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B8E4927-DA08-FFB0-29E6-D2A9F308FDBB}"/>
              </a:ext>
            </a:extLst>
          </p:cNvPr>
          <p:cNvSpPr txBox="1"/>
          <p:nvPr/>
        </p:nvSpPr>
        <p:spPr>
          <a:xfrm>
            <a:off x="1324303" y="1756780"/>
            <a:ext cx="9900746" cy="33304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dirty="0">
                <a:solidFill>
                  <a:schemeClr val="accent1"/>
                </a:solidFill>
              </a:rPr>
              <a:t>Revenues and expenses determine if a net income or net loss occurs as follows:</a:t>
            </a:r>
          </a:p>
          <a:p>
            <a:pPr>
              <a:lnSpc>
                <a:spcPct val="150000"/>
              </a:lnSpc>
            </a:pPr>
            <a:r>
              <a:rPr lang="en-US" sz="3600" b="1" dirty="0"/>
              <a:t>a.	Revenues &gt; Expenses: Net Income(</a:t>
            </a:r>
            <a:r>
              <a:rPr lang="en-US" sz="3600" b="1" dirty="0">
                <a:solidFill>
                  <a:srgbClr val="0070C0"/>
                </a:solidFill>
              </a:rPr>
              <a:t>Profit</a:t>
            </a:r>
            <a:r>
              <a:rPr lang="en-US" sz="3600" b="1" dirty="0"/>
              <a:t>).</a:t>
            </a:r>
          </a:p>
          <a:p>
            <a:pPr>
              <a:lnSpc>
                <a:spcPct val="150000"/>
              </a:lnSpc>
            </a:pPr>
            <a:r>
              <a:rPr lang="en-US" sz="3600" b="1" dirty="0"/>
              <a:t>b.	Revenues &lt; Expenses: Net Income (</a:t>
            </a:r>
            <a:r>
              <a:rPr lang="en-US" sz="3600" b="1" dirty="0">
                <a:solidFill>
                  <a:srgbClr val="FF0000"/>
                </a:solidFill>
              </a:rPr>
              <a:t>loss)</a:t>
            </a:r>
            <a:r>
              <a:rPr lang="en-US" sz="3600" b="1" dirty="0"/>
              <a:t>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06BF613-8AFF-D23F-8297-483720181A33}"/>
              </a:ext>
            </a:extLst>
          </p:cNvPr>
          <p:cNvSpPr txBox="1"/>
          <p:nvPr/>
        </p:nvSpPr>
        <p:spPr>
          <a:xfrm>
            <a:off x="149579" y="6312101"/>
            <a:ext cx="31393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89056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4456">
        <p:circle/>
      </p:transition>
    </mc:Choice>
    <mc:Fallback xmlns="">
      <p:transition spd="slow" advTm="44456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49" x="7673975" y="6407150"/>
          <p14:tracePt t="959" x="7459663" y="6281738"/>
          <p14:tracePt t="973" x="7223125" y="6107113"/>
          <p14:tracePt t="987" x="7097713" y="5994400"/>
          <p14:tracePt t="1004" x="6985000" y="5932488"/>
          <p14:tracePt t="1009" x="6910388" y="5868988"/>
          <p14:tracePt t="1023" x="6834188" y="5819775"/>
          <p14:tracePt t="1037" x="6772275" y="5781675"/>
          <p14:tracePt t="1054" x="6734175" y="5743575"/>
          <p14:tracePt t="1071" x="6696075" y="5707063"/>
          <p14:tracePt t="1087" x="6672263" y="5643563"/>
          <p14:tracePt t="1104" x="6672263" y="5630863"/>
          <p14:tracePt t="1124" x="6672263" y="5619750"/>
          <p14:tracePt t="1245" x="6672263" y="5607050"/>
          <p14:tracePt t="1257" x="6646863" y="5581650"/>
          <p14:tracePt t="1269" x="6646863" y="5568950"/>
          <p14:tracePt t="1282" x="6621463" y="5543550"/>
          <p14:tracePt t="1294" x="6621463" y="5518150"/>
          <p14:tracePt t="1305" x="6621463" y="5494338"/>
          <p14:tracePt t="1320" x="6621463" y="5468938"/>
          <p14:tracePt t="1337" x="6608763" y="5468938"/>
          <p14:tracePt t="1354" x="6596063" y="5443538"/>
          <p14:tracePt t="1370" x="6596063" y="5418138"/>
          <p14:tracePt t="1407" x="6596063" y="5407025"/>
          <p14:tracePt t="8637" x="6572250" y="5407025"/>
          <p14:tracePt t="8652" x="6534150" y="5407025"/>
          <p14:tracePt t="8662" x="6459538" y="5407025"/>
          <p14:tracePt t="8674" x="6370638" y="5394325"/>
          <p14:tracePt t="8687" x="6270625" y="5368925"/>
          <p14:tracePt t="8703" x="6096000" y="5318125"/>
          <p14:tracePt t="8717" x="5783263" y="5256213"/>
          <p14:tracePt t="8734" x="5495925" y="5143500"/>
          <p14:tracePt t="8751" x="5207000" y="5005388"/>
          <p14:tracePt t="8767" x="4406900" y="4505325"/>
          <p14:tracePt t="8785" x="4192588" y="4354513"/>
          <p14:tracePt t="8800" x="3905250" y="4154488"/>
          <p14:tracePt t="8817" x="3717925" y="4029075"/>
          <p14:tracePt t="8835" x="3554413" y="3867150"/>
          <p14:tracePt t="8851" x="3379788" y="3603625"/>
          <p14:tracePt t="8868" x="3341688" y="3529013"/>
          <p14:tracePt t="8885" x="3328988" y="3467100"/>
          <p14:tracePt t="8887" x="3305175" y="3429000"/>
          <p14:tracePt t="8902" x="3292475" y="3416300"/>
          <p14:tracePt t="8918" x="3292475" y="3390900"/>
          <p14:tracePt t="8935" x="3292475" y="3378200"/>
          <p14:tracePt t="8952" x="3279775" y="3354388"/>
          <p14:tracePt t="9236" x="3254375" y="3341688"/>
          <p14:tracePt t="9248" x="3205163" y="3316288"/>
          <p14:tracePt t="9260" x="3092450" y="3290888"/>
          <p14:tracePt t="9273" x="2979738" y="3241675"/>
          <p14:tracePt t="9289" x="2890838" y="3190875"/>
          <p14:tracePt t="9303" x="2816225" y="3128963"/>
          <p14:tracePt t="9319" x="2728913" y="3016250"/>
          <p14:tracePt t="9336" x="2628900" y="2890838"/>
          <p14:tracePt t="9353" x="2490788" y="2716213"/>
          <p14:tracePt t="9370" x="2452688" y="2665413"/>
          <p14:tracePt t="9386" x="2428875" y="2616200"/>
          <p14:tracePt t="9404" x="2428875" y="2603500"/>
          <p14:tracePt t="9420" x="2428875" y="2590800"/>
          <p14:tracePt t="9546" x="2441575" y="2590800"/>
          <p14:tracePt t="9560" x="2441575" y="2578100"/>
          <p14:tracePt t="9597" x="2441575" y="2565400"/>
          <p14:tracePt t="9622" x="2441575" y="2552700"/>
          <p14:tracePt t="10120" x="2465388" y="2552700"/>
          <p14:tracePt t="10133" x="2503488" y="2552700"/>
          <p14:tracePt t="10145" x="2541588" y="2552700"/>
          <p14:tracePt t="10159" x="2616200" y="2578100"/>
          <p14:tracePt t="10173" x="2690813" y="2627313"/>
          <p14:tracePt t="10190" x="2803525" y="2678113"/>
          <p14:tracePt t="10207" x="3003550" y="2740025"/>
          <p14:tracePt t="10224" x="3317875" y="2840038"/>
          <p14:tracePt t="10240" x="3429000" y="2865438"/>
          <p14:tracePt t="10257" x="3567113" y="2878138"/>
          <p14:tracePt t="10274" x="3905250" y="2890838"/>
          <p14:tracePt t="10290" x="4030663" y="2890838"/>
          <p14:tracePt t="10307" x="4130675" y="2890838"/>
          <p14:tracePt t="10324" x="4281488" y="2890838"/>
          <p14:tracePt t="10341" x="4394200" y="2890838"/>
          <p14:tracePt t="10357" x="4518025" y="2878138"/>
          <p14:tracePt t="10374" x="4732338" y="2828925"/>
          <p14:tracePt t="10391" x="4806950" y="2803525"/>
          <p14:tracePt t="10408" x="4881563" y="2765425"/>
          <p14:tracePt t="10424" x="5057775" y="2690813"/>
          <p14:tracePt t="10441" x="5219700" y="2652713"/>
          <p14:tracePt t="10457" x="5394325" y="2603500"/>
          <p14:tracePt t="10474" x="5632450" y="2540000"/>
          <p14:tracePt t="10491" x="5757863" y="2516188"/>
          <p14:tracePt t="10507" x="5883275" y="2490788"/>
          <p14:tracePt t="10524" x="6146800" y="2452688"/>
          <p14:tracePt t="10541" x="6208713" y="2452688"/>
          <p14:tracePt t="10558" x="6283325" y="2439988"/>
          <p14:tracePt t="10575" x="6308725" y="2439988"/>
          <p14:tracePt t="10619" x="6321425" y="2439988"/>
          <p14:tracePt t="10855" x="6334125" y="2439988"/>
          <p14:tracePt t="10867" x="6346825" y="2439988"/>
          <p14:tracePt t="10882" x="6383338" y="2439988"/>
          <p14:tracePt t="10893" x="6446838" y="2439988"/>
          <p14:tracePt t="10908" x="6496050" y="2439988"/>
          <p14:tracePt t="10925" x="6546850" y="2439988"/>
          <p14:tracePt t="10942" x="6584950" y="2439988"/>
          <p14:tracePt t="10958" x="6634163" y="2439988"/>
          <p14:tracePt t="10975" x="6646863" y="2439988"/>
          <p14:tracePt t="10992" x="6659563" y="2439988"/>
          <p14:tracePt t="11008" x="6684963" y="2439988"/>
          <p14:tracePt t="11025" x="6696075" y="2439988"/>
          <p14:tracePt t="11329" x="6746875" y="2439988"/>
          <p14:tracePt t="11341" x="6808788" y="2439988"/>
          <p14:tracePt t="11353" x="6872288" y="2452688"/>
          <p14:tracePt t="11367" x="6972300" y="2465388"/>
          <p14:tracePt t="11381" x="7123113" y="2478088"/>
          <p14:tracePt t="11395" x="7259638" y="2503488"/>
          <p14:tracePt t="11412" x="7359650" y="2516188"/>
          <p14:tracePt t="11429" x="7448550" y="2527300"/>
          <p14:tracePt t="11445" x="7535863" y="2540000"/>
          <p14:tracePt t="11461" x="7585075" y="2552700"/>
          <p14:tracePt t="11479" x="7623175" y="2552700"/>
          <p14:tracePt t="11495" x="7648575" y="2552700"/>
          <p14:tracePt t="11702" x="7623175" y="2552700"/>
          <p14:tracePt t="11728" x="7610475" y="2552700"/>
          <p14:tracePt t="11753" x="7585075" y="2552700"/>
          <p14:tracePt t="11765" x="7572375" y="2552700"/>
          <p14:tracePt t="11777" x="7548563" y="2552700"/>
          <p14:tracePt t="11790" x="7472363" y="2552700"/>
          <p14:tracePt t="11803" x="7397750" y="2565400"/>
          <p14:tracePt t="11816" x="7335838" y="2565400"/>
          <p14:tracePt t="11830" x="7272338" y="2565400"/>
          <p14:tracePt t="11847" x="7235825" y="2565400"/>
          <p14:tracePt t="11863" x="7210425" y="2565400"/>
          <p14:tracePt t="11879" x="7146925" y="2565400"/>
          <p14:tracePt t="11897" x="7123113" y="2565400"/>
          <p14:tracePt t="11915" x="7085013" y="2565400"/>
          <p14:tracePt t="11917" x="7059613" y="2565400"/>
          <p14:tracePt t="11930" x="7046913" y="2565400"/>
          <p14:tracePt t="11947" x="7034213" y="2565400"/>
          <p14:tracePt t="12101" x="7046913" y="2565400"/>
          <p14:tracePt t="12126" x="7072313" y="2565400"/>
          <p14:tracePt t="12152" x="7085013" y="2565400"/>
          <p14:tracePt t="12166" x="7110413" y="2565400"/>
          <p14:tracePt t="12176" x="7123113" y="2565400"/>
          <p14:tracePt t="12189" x="7159625" y="2565400"/>
          <p14:tracePt t="12201" x="7210425" y="2565400"/>
          <p14:tracePt t="12216" x="7323138" y="2565400"/>
          <p14:tracePt t="12231" x="7448550" y="2565400"/>
          <p14:tracePt t="12247" x="7548563" y="2565400"/>
          <p14:tracePt t="12264" x="7748588" y="2565400"/>
          <p14:tracePt t="12280" x="7897813" y="2565400"/>
          <p14:tracePt t="12297" x="8023225" y="2565400"/>
          <p14:tracePt t="12314" x="8199438" y="2565400"/>
          <p14:tracePt t="12331" x="8261350" y="2565400"/>
          <p14:tracePt t="12347" x="8312150" y="2565400"/>
          <p14:tracePt t="12363" x="8486775" y="2565400"/>
          <p14:tracePt t="12381" x="8561388" y="2565400"/>
          <p14:tracePt t="12397" x="8586788" y="2565400"/>
          <p14:tracePt t="12414" x="8624888" y="2565400"/>
          <p14:tracePt t="12431" x="8637588" y="2565400"/>
          <p14:tracePt t="12587" x="8650288" y="2565400"/>
          <p14:tracePt t="12601" x="8674100" y="2565400"/>
          <p14:tracePt t="12612" x="8699500" y="2565400"/>
          <p14:tracePt t="12624" x="8737600" y="2565400"/>
          <p14:tracePt t="12637" x="8812213" y="2565400"/>
          <p14:tracePt t="12652" x="8912225" y="2565400"/>
          <p14:tracePt t="12666" x="8986838" y="2565400"/>
          <p14:tracePt t="12683" x="9037638" y="2565400"/>
          <p14:tracePt t="12700" x="9063038" y="2565400"/>
          <p14:tracePt t="12717" x="9112250" y="2565400"/>
          <p14:tracePt t="12733" x="9150350" y="2565400"/>
          <p14:tracePt t="12750" x="9175750" y="2565400"/>
          <p14:tracePt t="12767" x="9250363" y="2565400"/>
          <p14:tracePt t="12783" x="9263063" y="2565400"/>
          <p14:tracePt t="12824" x="9275763" y="2565400"/>
          <p14:tracePt t="12861" x="9312275" y="2552700"/>
          <p14:tracePt t="12873" x="9337675" y="2552700"/>
          <p14:tracePt t="12889" x="9350375" y="2552700"/>
          <p14:tracePt t="12901" x="9363075" y="2552700"/>
          <p14:tracePt t="12918" x="9401175" y="2552700"/>
          <p14:tracePt t="12934" x="9437688" y="2552700"/>
          <p14:tracePt t="12951" x="9601200" y="2552700"/>
          <p14:tracePt t="12968" x="9663113" y="2552700"/>
          <p14:tracePt t="12984" x="9713913" y="2552700"/>
          <p14:tracePt t="13001" x="9763125" y="2552700"/>
          <p14:tracePt t="13024" x="9775825" y="2552700"/>
          <p14:tracePt t="13098" x="9750425" y="2552700"/>
          <p14:tracePt t="13111" x="9663113" y="2552700"/>
          <p14:tracePt t="13124" x="9525000" y="2552700"/>
          <p14:tracePt t="13138" x="9401175" y="2552700"/>
          <p14:tracePt t="13152" x="9050338" y="2552700"/>
          <p14:tracePt t="13168" x="8624888" y="2565400"/>
          <p14:tracePt t="13185" x="8048625" y="2565400"/>
          <p14:tracePt t="13202" x="6946900" y="2627313"/>
          <p14:tracePt t="13219" x="6334125" y="2678113"/>
          <p14:tracePt t="13235" x="5921375" y="2703513"/>
          <p14:tracePt t="13252" x="5068888" y="2803525"/>
          <p14:tracePt t="13269" x="4806950" y="2840038"/>
          <p14:tracePt t="13286" x="4668838" y="2878138"/>
          <p14:tracePt t="13302" x="4430713" y="2928938"/>
          <p14:tracePt t="13319" x="4318000" y="2978150"/>
          <p14:tracePt t="13335" x="4192588" y="3028950"/>
          <p14:tracePt t="13352" x="4017963" y="3116263"/>
          <p14:tracePt t="13369" x="3943350" y="3165475"/>
          <p14:tracePt t="13385" x="3867150" y="3203575"/>
          <p14:tracePt t="13403" x="3692525" y="3241675"/>
          <p14:tracePt t="13420" x="3567113" y="3254375"/>
          <p14:tracePt t="13436" x="3454400" y="3267075"/>
          <p14:tracePt t="13453" x="3292475" y="3278188"/>
          <p14:tracePt t="13470" x="3241675" y="3290888"/>
          <p14:tracePt t="13486" x="3179763" y="3303588"/>
          <p14:tracePt t="13503" x="3154363" y="3303588"/>
          <p14:tracePt t="13520" x="3141663" y="3303588"/>
          <p14:tracePt t="13634" x="3154363" y="3303588"/>
          <p14:tracePt t="13659" x="3167063" y="3303588"/>
          <p14:tracePt t="13672" x="3192463" y="3303588"/>
          <p14:tracePt t="13684" x="3228975" y="3303588"/>
          <p14:tracePt t="13696" x="3305175" y="3303588"/>
          <p14:tracePt t="13709" x="3392488" y="3303588"/>
          <p14:tracePt t="13724" x="3454400" y="3303588"/>
          <p14:tracePt t="13737" x="3517900" y="3316288"/>
          <p14:tracePt t="13754" x="3592513" y="3316288"/>
          <p14:tracePt t="13771" x="3730625" y="3316288"/>
          <p14:tracePt t="13787" x="3943350" y="3316288"/>
          <p14:tracePt t="13804" x="4017963" y="3316288"/>
          <p14:tracePt t="13821" x="4068763" y="3316288"/>
          <p14:tracePt t="13838" x="4205288" y="3316288"/>
          <p14:tracePt t="13854" x="4305300" y="3316288"/>
          <p14:tracePt t="13871" x="4418013" y="3316288"/>
          <p14:tracePt t="13888" x="4606925" y="3316288"/>
          <p14:tracePt t="13904" x="4681538" y="3316288"/>
          <p14:tracePt t="13921" x="4781550" y="3316288"/>
          <p14:tracePt t="13923" x="4968875" y="3316288"/>
          <p14:tracePt t="13938" x="5106988" y="3316288"/>
          <p14:tracePt t="13955" x="5207000" y="3316288"/>
          <p14:tracePt t="13971" x="5294313" y="3316288"/>
          <p14:tracePt t="13988" x="5445125" y="3316288"/>
          <p14:tracePt t="14005" x="5519738" y="3316288"/>
          <p14:tracePt t="14020" x="5595938" y="3316288"/>
          <p14:tracePt t="14037" x="5645150" y="3316288"/>
          <p14:tracePt t="14054" x="5657850" y="3316288"/>
          <p14:tracePt t="14369" x="5683250" y="3316288"/>
          <p14:tracePt t="14381" x="5719763" y="3316288"/>
          <p14:tracePt t="14393" x="5770563" y="3316288"/>
          <p14:tracePt t="14407" x="5895975" y="3316288"/>
          <p14:tracePt t="14422" x="6034088" y="3316288"/>
          <p14:tracePt t="14439" x="6134100" y="3328988"/>
          <p14:tracePt t="14456" x="6221413" y="3341688"/>
          <p14:tracePt t="14472" x="6359525" y="3354388"/>
          <p14:tracePt t="14489" x="6446838" y="3367088"/>
          <p14:tracePt t="14505" x="6508750" y="3367088"/>
          <p14:tracePt t="14522" x="6634163" y="3367088"/>
          <p14:tracePt t="14539" x="6672263" y="3367088"/>
          <p14:tracePt t="14556" x="6696075" y="3367088"/>
          <p14:tracePt t="14573" x="6746875" y="3367088"/>
          <p14:tracePt t="14593" x="6772275" y="3367088"/>
          <p14:tracePt t="14606" x="6784975" y="3367088"/>
          <p14:tracePt t="14623" x="6808788" y="3367088"/>
          <p14:tracePt t="14640" x="6884988" y="3367088"/>
          <p14:tracePt t="14656" x="6946900" y="3367088"/>
          <p14:tracePt t="14673" x="7072313" y="3367088"/>
          <p14:tracePt t="14690" x="7097713" y="3367088"/>
          <p14:tracePt t="14706" x="7146925" y="3367088"/>
          <p14:tracePt t="14723" x="7172325" y="3367088"/>
          <p14:tracePt t="14739" x="7185025" y="3367088"/>
          <p14:tracePt t="14757" x="7235825" y="3367088"/>
          <p14:tracePt t="14773" x="7259638" y="3367088"/>
          <p14:tracePt t="14790" x="7272338" y="3367088"/>
          <p14:tracePt t="14807" x="7285038" y="3367088"/>
          <p14:tracePt t="14954" x="7272338" y="3367088"/>
          <p14:tracePt t="14980" x="7259638" y="3367088"/>
          <p14:tracePt t="14994" x="7235825" y="3354388"/>
          <p14:tracePt t="15004" x="7197725" y="3354388"/>
          <p14:tracePt t="15017" x="7097713" y="3341688"/>
          <p14:tracePt t="15029" x="6997700" y="3341688"/>
          <p14:tracePt t="15045" x="6910388" y="3341688"/>
          <p14:tracePt t="15059" x="6846888" y="3341688"/>
          <p14:tracePt t="15075" x="6759575" y="3341688"/>
          <p14:tracePt t="15092" x="6621463" y="3341688"/>
          <p14:tracePt t="15109" x="6370638" y="3341688"/>
          <p14:tracePt t="15126" x="6296025" y="3341688"/>
          <p14:tracePt t="15142" x="6246813" y="3341688"/>
          <p14:tracePt t="15160" x="6196013" y="3341688"/>
          <p14:tracePt t="15179" x="6196013" y="3354388"/>
          <p14:tracePt t="15328" x="6183313" y="3354388"/>
          <p14:tracePt t="17441" x="6157913" y="3354388"/>
          <p14:tracePt t="17454" x="6083300" y="3367088"/>
          <p14:tracePt t="17466" x="5870575" y="3378200"/>
          <p14:tracePt t="17478" x="5657850" y="3390900"/>
          <p14:tracePt t="17492" x="5307013" y="3429000"/>
          <p14:tracePt t="17505" x="4856163" y="3454400"/>
          <p14:tracePt t="17519" x="4594225" y="3490913"/>
          <p14:tracePt t="17536" x="4418013" y="3503613"/>
          <p14:tracePt t="17553" x="4181475" y="3529013"/>
          <p14:tracePt t="17569" x="3779838" y="3603625"/>
          <p14:tracePt t="17585" x="3679825" y="3641725"/>
          <p14:tracePt t="17603" x="3605213" y="3679825"/>
          <p14:tracePt t="17618" x="3479800" y="3754438"/>
          <p14:tracePt t="17634" x="3417888" y="3779838"/>
          <p14:tracePt t="17652" x="3341688" y="3792538"/>
          <p14:tracePt t="17668" x="3205163" y="3829050"/>
          <p14:tracePt t="17685" x="3128963" y="3841750"/>
          <p14:tracePt t="17702" x="3092450" y="3854450"/>
          <p14:tracePt t="17718" x="3028950" y="3892550"/>
          <p14:tracePt t="17735" x="2979738" y="3916363"/>
          <p14:tracePt t="17752" x="2954338" y="3929063"/>
          <p14:tracePt t="17769" x="2890838" y="3967163"/>
          <p14:tracePt t="17785" x="2854325" y="3979863"/>
          <p14:tracePt t="17802" x="2767013" y="4005263"/>
          <p14:tracePt t="17819" x="2554288" y="4067175"/>
          <p14:tracePt t="17835" x="2490788" y="4079875"/>
          <p14:tracePt t="17852" x="2465388" y="4092575"/>
          <p14:tracePt t="17869" x="2441575" y="4105275"/>
          <p14:tracePt t="17886" x="2441575" y="4117975"/>
          <p14:tracePt t="17902" x="2441575" y="4141788"/>
          <p14:tracePt t="17919" x="2428875" y="4167188"/>
          <p14:tracePt t="17936" x="2403475" y="4192588"/>
          <p14:tracePt t="17952" x="2390775" y="4254500"/>
          <p14:tracePt t="17969" x="2378075" y="4292600"/>
          <p14:tracePt t="17986" x="2365375" y="4318000"/>
          <p14:tracePt t="18003" x="2339975" y="4354513"/>
          <p14:tracePt t="18026" x="2339975" y="4367213"/>
          <p14:tracePt t="18388" x="2352675" y="4367213"/>
          <p14:tracePt t="18413" x="2365375" y="4367213"/>
          <p14:tracePt t="18425" x="2403475" y="4354513"/>
          <p14:tracePt t="18441" x="2441575" y="4354513"/>
          <p14:tracePt t="18450" x="2478088" y="4354513"/>
          <p14:tracePt t="18464" x="2490788" y="4354513"/>
          <p14:tracePt t="18476" x="2503488" y="4354513"/>
          <p14:tracePt t="18489" x="2516188" y="4354513"/>
          <p14:tracePt t="18648" x="2516188" y="4341813"/>
          <p14:tracePt t="20033" x="2503488" y="4341813"/>
          <p14:tracePt t="20058" x="2490788" y="4341813"/>
          <p14:tracePt t="20070" x="2490788" y="4330700"/>
          <p14:tracePt t="20083" x="2478088" y="4330700"/>
          <p14:tracePt t="20108" x="2465388" y="4330700"/>
          <p14:tracePt t="20121" x="2452688" y="4318000"/>
          <p14:tracePt t="20133" x="2428875" y="4318000"/>
          <p14:tracePt t="20149" x="2416175" y="4318000"/>
          <p14:tracePt t="20171" x="2403475" y="4318000"/>
          <p14:tracePt t="20183" x="2390775" y="4318000"/>
          <p14:tracePt t="20220" x="2403475" y="4318000"/>
          <p14:tracePt t="20232" x="2416175" y="4305300"/>
          <p14:tracePt t="20249" x="2428875" y="4305300"/>
          <p14:tracePt t="20257" x="2452688" y="4305300"/>
          <p14:tracePt t="20271" x="2478088" y="4305300"/>
          <p14:tracePt t="20283" x="2541588" y="4305300"/>
          <p14:tracePt t="20296" x="2690813" y="4305300"/>
          <p14:tracePt t="20313" x="2816225" y="4305300"/>
          <p14:tracePt t="20330" x="2941638" y="4305300"/>
          <p14:tracePt t="20346" x="3016250" y="4330700"/>
          <p14:tracePt t="20363" x="3116263" y="4379913"/>
          <p14:tracePt t="20380" x="3141663" y="4392613"/>
          <p14:tracePt t="20397" x="3154363" y="4392613"/>
          <p14:tracePt t="20445" x="3141663" y="4392613"/>
          <p14:tracePt t="20457" x="3128963" y="4405313"/>
          <p14:tracePt t="20469" x="3116263" y="4405313"/>
          <p14:tracePt t="20483" x="3092450" y="4405313"/>
          <p14:tracePt t="20497" x="3079750" y="4405313"/>
          <p14:tracePt t="20544" x="3079750" y="4392613"/>
          <p14:tracePt t="20582" x="3079750" y="4379913"/>
          <p14:tracePt t="20593" x="3092450" y="4379913"/>
          <p14:tracePt t="20607" x="3128963" y="4367213"/>
          <p14:tracePt t="20619" x="3192463" y="4367213"/>
          <p14:tracePt t="20634" x="3305175" y="4354513"/>
          <p14:tracePt t="20648" x="3367088" y="4330700"/>
          <p14:tracePt t="20665" x="3429000" y="4330700"/>
          <p14:tracePt t="20682" x="3454400" y="4305300"/>
          <p14:tracePt t="20698" x="3517900" y="4267200"/>
          <p14:tracePt t="20714" x="3530600" y="4254500"/>
          <p14:tracePt t="20730" x="3554413" y="4217988"/>
          <p14:tracePt t="20747" x="3630613" y="4105275"/>
          <p14:tracePt t="20764" x="3692525" y="3992563"/>
          <p14:tracePt t="20781" x="3756025" y="3892550"/>
          <p14:tracePt t="20797" x="3792538" y="3779838"/>
          <p14:tracePt t="20814" x="3805238" y="3754438"/>
          <p14:tracePt t="20831" x="3805238" y="3729038"/>
          <p14:tracePt t="20868" x="3817938" y="3729038"/>
          <p14:tracePt t="20892" x="3830638" y="3716338"/>
          <p14:tracePt t="20905" x="3843338" y="3716338"/>
          <p14:tracePt t="20918" x="3856038" y="3716338"/>
          <p14:tracePt t="20930" x="3867150" y="3716338"/>
          <p14:tracePt t="20942" x="3892550" y="3716338"/>
          <p14:tracePt t="20955" x="3917950" y="3716338"/>
          <p14:tracePt t="20967" x="3956050" y="3729038"/>
          <p14:tracePt t="20981" x="4030663" y="3741738"/>
          <p14:tracePt t="20998" x="4105275" y="3779838"/>
          <p14:tracePt t="21015" x="4156075" y="3803650"/>
          <p14:tracePt t="21032" x="4181475" y="3816350"/>
          <p14:tracePt t="21048" x="4181475" y="3829050"/>
          <p14:tracePt t="21067" x="4181475" y="3841750"/>
          <p14:tracePt t="21081" x="4156075" y="3841750"/>
          <p14:tracePt t="21098" x="4117975" y="3841750"/>
          <p14:tracePt t="21115" x="4092575" y="3841750"/>
          <p14:tracePt t="21132" x="4043363" y="3867150"/>
          <p14:tracePt t="21149" x="4030663" y="3867150"/>
          <p14:tracePt t="21165" x="3992563" y="3879850"/>
          <p14:tracePt t="21182" x="3943350" y="3929063"/>
          <p14:tracePt t="21199" x="3917950" y="3954463"/>
          <p14:tracePt t="21216" x="3879850" y="3967163"/>
          <p14:tracePt t="21232" x="3830638" y="4005263"/>
          <p14:tracePt t="21249" x="3817938" y="4017963"/>
          <p14:tracePt t="21266" x="3805238" y="4029075"/>
          <p14:tracePt t="21282" x="3792538" y="4041775"/>
          <p14:tracePt t="21353" x="3805238" y="4041775"/>
          <p14:tracePt t="21368" x="3817938" y="4041775"/>
          <p14:tracePt t="21378" x="3830638" y="4041775"/>
          <p14:tracePt t="21390" x="3843338" y="4041775"/>
          <p14:tracePt t="21405" x="3856038" y="4041775"/>
          <p14:tracePt t="21418" x="3867150" y="4041775"/>
          <p14:tracePt t="21441" x="3879850" y="4041775"/>
          <p14:tracePt t="21541" x="3879850" y="4029075"/>
          <p14:tracePt t="21554" x="3867150" y="3992563"/>
          <p14:tracePt t="21570" x="3843338" y="3929063"/>
          <p14:tracePt t="21578" x="3817938" y="3867150"/>
          <p14:tracePt t="21591" x="3792538" y="3816350"/>
          <p14:tracePt t="21604" x="3779838" y="3779838"/>
          <p14:tracePt t="21617" x="3756025" y="3754438"/>
          <p14:tracePt t="21634" x="3730625" y="3716338"/>
          <p14:tracePt t="21651" x="3717925" y="3716338"/>
          <p14:tracePt t="21668" x="3679825" y="3679825"/>
          <p14:tracePt t="21684" x="3679825" y="3667125"/>
          <p14:tracePt t="21752" x="3692525" y="3667125"/>
          <p14:tracePt t="21777" x="3705225" y="3667125"/>
          <p14:tracePt t="21789" x="3730625" y="3667125"/>
          <p14:tracePt t="21802" x="3743325" y="3692525"/>
          <p14:tracePt t="21814" x="3767138" y="3692525"/>
          <p14:tracePt t="21827" x="3805238" y="3716338"/>
          <p14:tracePt t="21840" x="3817938" y="3729038"/>
          <p14:tracePt t="21853" x="3843338" y="3754438"/>
          <p14:tracePt t="21868" x="3867150" y="3792538"/>
          <p14:tracePt t="21884" x="3879850" y="3816350"/>
          <p14:tracePt t="21901" x="3917950" y="3854450"/>
          <p14:tracePt t="21918" x="3956050" y="3905250"/>
          <p14:tracePt t="21939" x="3956050" y="3916363"/>
          <p14:tracePt t="21989" x="3956050" y="3929063"/>
          <p14:tracePt t="22014" x="3943350" y="3941763"/>
          <p14:tracePt t="22026" x="3930650" y="3941763"/>
          <p14:tracePt t="22039" x="3930650" y="3954463"/>
          <p14:tracePt t="22053" x="3905250" y="3967163"/>
          <p14:tracePt t="22063" x="3905250" y="3979863"/>
          <p14:tracePt t="22076" x="3879850" y="4005263"/>
          <p14:tracePt t="22089" x="3867150" y="4017963"/>
          <p14:tracePt t="22102" x="3856038" y="4029075"/>
          <p14:tracePt t="22119" x="3830638" y="4041775"/>
          <p14:tracePt t="22135" x="3817938" y="4067175"/>
          <p14:tracePt t="22152" x="3779838" y="4117975"/>
          <p14:tracePt t="22169" x="3743325" y="4141788"/>
          <p14:tracePt t="22186" x="3730625" y="4179888"/>
          <p14:tracePt t="22202" x="3692525" y="4205288"/>
          <p14:tracePt t="22219" x="3692525" y="4217988"/>
          <p14:tracePt t="22236" x="3679825" y="4230688"/>
          <p14:tracePt t="22252" x="3679825" y="4241800"/>
          <p14:tracePt t="22269" x="3667125" y="4267200"/>
          <p14:tracePt t="22476" x="3654425" y="4254500"/>
          <p14:tracePt t="22490" x="3654425" y="4241800"/>
          <p14:tracePt t="22513" x="3654425" y="4230688"/>
          <p14:tracePt t="22527" x="3654425" y="4217988"/>
          <p14:tracePt t="22550" x="3679825" y="4205288"/>
          <p14:tracePt t="22563" x="3705225" y="4192588"/>
          <p14:tracePt t="22576" x="3730625" y="4179888"/>
          <p14:tracePt t="22592" x="3756025" y="4179888"/>
          <p14:tracePt t="22605" x="3767138" y="4179888"/>
          <p14:tracePt t="22622" x="3805238" y="4179888"/>
          <p14:tracePt t="22638" x="3817938" y="4179888"/>
          <p14:tracePt t="22656" x="3856038" y="4179888"/>
          <p14:tracePt t="22672" x="3879850" y="4179888"/>
          <p14:tracePt t="22689" x="3968750" y="4179888"/>
          <p14:tracePt t="22706" x="4017963" y="4179888"/>
          <p14:tracePt t="22723" x="4081463" y="4179888"/>
          <p14:tracePt t="22739" x="4143375" y="4192588"/>
          <p14:tracePt t="22756" x="4168775" y="4205288"/>
          <p14:tracePt t="22773" x="4192588" y="4205288"/>
          <p14:tracePt t="22789" x="4268788" y="4230688"/>
          <p14:tracePt t="22806" x="4356100" y="4267200"/>
          <p14:tracePt t="22823" x="4443413" y="4292600"/>
          <p14:tracePt t="22840" x="4606925" y="4341813"/>
          <p14:tracePt t="22857" x="4656138" y="4367213"/>
          <p14:tracePt t="22874" x="4719638" y="4379913"/>
          <p14:tracePt t="22890" x="4843463" y="4379913"/>
          <p14:tracePt t="22905" x="4968875" y="4392613"/>
          <p14:tracePt t="22923" x="5068888" y="4392613"/>
          <p14:tracePt t="22939" x="5181600" y="4392613"/>
          <p14:tracePt t="22956" x="5219700" y="4392613"/>
          <p14:tracePt t="22973" x="5232400" y="4392613"/>
          <p14:tracePt t="22998" x="5245100" y="4392613"/>
          <p14:tracePt t="23036" x="5232400" y="4392613"/>
          <p14:tracePt t="23048" x="5157788" y="4392613"/>
          <p14:tracePt t="23061" x="5081588" y="4392613"/>
          <p14:tracePt t="23077" x="4994275" y="4392613"/>
          <p14:tracePt t="23091" x="4945063" y="4392613"/>
          <p14:tracePt t="23108" x="4906963" y="4392613"/>
          <p14:tracePt t="23124" x="4894263" y="4392613"/>
          <p14:tracePt t="23173" x="4919663" y="4392613"/>
          <p14:tracePt t="23186" x="4956175" y="4379913"/>
          <p14:tracePt t="23199" x="5032375" y="4367213"/>
          <p14:tracePt t="23211" x="5106988" y="4341813"/>
          <p14:tracePt t="23227" x="5157788" y="4341813"/>
          <p14:tracePt t="23241" x="5181600" y="4341813"/>
          <p14:tracePt t="23259" x="5194300" y="4330700"/>
          <p14:tracePt t="23310" x="5181600" y="4330700"/>
          <p14:tracePt t="23327" x="5145088" y="4330700"/>
          <p14:tracePt t="23335" x="5119688" y="4330700"/>
          <p14:tracePt t="23349" x="5094288" y="4330700"/>
          <p14:tracePt t="23410" x="5106988" y="4330700"/>
          <p14:tracePt t="23423" x="5132388" y="4330700"/>
          <p14:tracePt t="23435" x="5157788" y="4318000"/>
          <p14:tracePt t="23449" x="5170488" y="4305300"/>
          <p14:tracePt t="23462" x="5181600" y="4292600"/>
          <p14:tracePt t="23476" x="5181600" y="4279900"/>
          <p14:tracePt t="23523" x="5157788" y="4279900"/>
          <p14:tracePt t="23535" x="5106988" y="4279900"/>
          <p14:tracePt t="23548" x="5057775" y="4279900"/>
          <p14:tracePt t="23561" x="5006975" y="4279900"/>
          <p14:tracePt t="23576" x="4968875" y="4279900"/>
          <p14:tracePt t="23593" x="4919663" y="4279900"/>
          <p14:tracePt t="23609" x="4894263" y="4279900"/>
          <p14:tracePt t="23626" x="4868863" y="4279900"/>
          <p14:tracePt t="23648" x="4868863" y="4267200"/>
          <p14:tracePt t="23685" x="4881563" y="4254500"/>
          <p14:tracePt t="23710" x="4894263" y="4254500"/>
          <p14:tracePt t="24420" x="4843463" y="4254500"/>
          <p14:tracePt t="24432" x="4756150" y="4254500"/>
          <p14:tracePt t="24444" x="4656138" y="4254500"/>
          <p14:tracePt t="24457" x="4494213" y="4254500"/>
          <p14:tracePt t="24470" x="4205288" y="4279900"/>
          <p14:tracePt t="24483" x="3979863" y="4318000"/>
          <p14:tracePt t="24496" x="3805238" y="4330700"/>
          <p14:tracePt t="24513" x="3617913" y="4330700"/>
          <p14:tracePt t="24530" x="3441700" y="4330700"/>
          <p14:tracePt t="24546" x="3192463" y="4330700"/>
          <p14:tracePt t="24563" x="3128963" y="4330700"/>
          <p14:tracePt t="24580" x="3079750" y="4330700"/>
          <p14:tracePt t="24597" x="3003550" y="4305300"/>
          <p14:tracePt t="24614" x="2979738" y="4305300"/>
          <p14:tracePt t="24630" x="2954338" y="4305300"/>
          <p14:tracePt t="24646" x="2890838" y="4305300"/>
          <p14:tracePt t="24663" x="2854325" y="4305300"/>
          <p14:tracePt t="24681" x="2828925" y="4305300"/>
          <p14:tracePt t="24697" x="2790825" y="4305300"/>
          <p14:tracePt t="24714" x="2778125" y="4292600"/>
          <p14:tracePt t="24731" x="2767013" y="4292600"/>
          <p14:tracePt t="24747" x="2754313" y="4292600"/>
          <p14:tracePt t="24956" x="2767013" y="4292600"/>
          <p14:tracePt t="24968" x="2790825" y="4292600"/>
          <p14:tracePt t="24983" x="2803525" y="4279900"/>
          <p14:tracePt t="24993" x="2828925" y="4279900"/>
          <p14:tracePt t="25005" x="2867025" y="4279900"/>
          <p14:tracePt t="25019" x="2903538" y="4279900"/>
          <p14:tracePt t="25034" x="3028950" y="4279900"/>
          <p14:tracePt t="25049" x="3179763" y="4279900"/>
          <p14:tracePt t="25065" x="3292475" y="4279900"/>
          <p14:tracePt t="25082" x="3592513" y="4279900"/>
          <p14:tracePt t="25099" x="3817938" y="4292600"/>
          <p14:tracePt t="25116" x="3992563" y="4305300"/>
          <p14:tracePt t="25132" x="4256088" y="4305300"/>
          <p14:tracePt t="25149" x="4456113" y="4318000"/>
          <p14:tracePt t="25165" x="4630738" y="4318000"/>
          <p14:tracePt t="25182" x="4868863" y="4341813"/>
          <p14:tracePt t="25199" x="4945063" y="4341813"/>
          <p14:tracePt t="25216" x="5019675" y="4341813"/>
          <p14:tracePt t="25233" x="5181600" y="4341813"/>
          <p14:tracePt t="25249" x="5270500" y="4341813"/>
          <p14:tracePt t="25266" x="5332413" y="4341813"/>
          <p14:tracePt t="25283" x="5445125" y="4341813"/>
          <p14:tracePt t="25300" x="5470525" y="4341813"/>
          <p14:tracePt t="25317" x="5483225" y="4341813"/>
          <p14:tracePt t="25333" x="5495925" y="4341813"/>
          <p14:tracePt t="26601" x="5507038" y="4341813"/>
          <p14:tracePt t="26613" x="5532438" y="4341813"/>
          <p14:tracePt t="26626" x="5570538" y="4341813"/>
          <p14:tracePt t="26640" x="5595938" y="4341813"/>
          <p14:tracePt t="26655" x="5619750" y="4341813"/>
          <p14:tracePt t="26672" x="5645150" y="4330700"/>
          <p14:tracePt t="26688" x="5670550" y="4330700"/>
          <p14:tracePt t="26705" x="5857875" y="4318000"/>
          <p14:tracePt t="26722" x="5970588" y="4305300"/>
          <p14:tracePt t="26739" x="6070600" y="4305300"/>
          <p14:tracePt t="26755" x="6234113" y="4279900"/>
          <p14:tracePt t="26772" x="6346825" y="4279900"/>
          <p14:tracePt t="26788" x="6483350" y="4267200"/>
          <p14:tracePt t="26806" x="6684963" y="4241800"/>
          <p14:tracePt t="26822" x="6734175" y="4241800"/>
          <p14:tracePt t="26839" x="6784975" y="4241800"/>
          <p14:tracePt t="26856" x="6797675" y="4241800"/>
          <p14:tracePt t="27062" x="6784975" y="4241800"/>
          <p14:tracePt t="27149" x="6784975" y="4230688"/>
          <p14:tracePt t="27174" x="6808788" y="4230688"/>
          <p14:tracePt t="27186" x="6872288" y="4230688"/>
          <p14:tracePt t="27198" x="6972300" y="4217988"/>
          <p14:tracePt t="27212" x="7072313" y="4205288"/>
          <p14:tracePt t="27227" x="7185025" y="4205288"/>
          <p14:tracePt t="27241" x="7335838" y="4205288"/>
          <p14:tracePt t="27257" x="7548563" y="4205288"/>
          <p14:tracePt t="27274" x="7685088" y="4205288"/>
          <p14:tracePt t="27291" x="7861300" y="4205288"/>
          <p14:tracePt t="27306" x="7948613" y="4205288"/>
          <p14:tracePt t="27323" x="8074025" y="4179888"/>
          <p14:tracePt t="27340" x="8435975" y="4167188"/>
          <p14:tracePt t="27356" x="8548688" y="4167188"/>
          <p14:tracePt t="27373" x="8612188" y="4167188"/>
          <p14:tracePt t="27390" x="8712200" y="4167188"/>
          <p14:tracePt t="27407" x="8737600" y="4167188"/>
          <p14:tracePt t="27423" x="8774113" y="4167188"/>
          <p14:tracePt t="27440" x="8786813" y="4167188"/>
          <p14:tracePt t="27457" x="8824913" y="4167188"/>
          <p14:tracePt t="27473" x="8886825" y="4167188"/>
          <p14:tracePt t="27490" x="8899525" y="4167188"/>
          <p14:tracePt t="27598" x="8924925" y="4167188"/>
          <p14:tracePt t="27624" x="8937625" y="4167188"/>
          <p14:tracePt t="27697" x="8924925" y="4167188"/>
          <p14:tracePt t="27711" x="8886825" y="4167188"/>
          <p14:tracePt t="27723" x="8863013" y="4167188"/>
          <p14:tracePt t="27735" x="8837613" y="4167188"/>
          <p14:tracePt t="27748" x="8812213" y="4167188"/>
          <p14:tracePt t="27835" x="8850313" y="4167188"/>
          <p14:tracePt t="27847" x="8874125" y="4167188"/>
          <p14:tracePt t="27861" x="8912225" y="4167188"/>
          <p14:tracePt t="27872" x="8937625" y="4167188"/>
          <p14:tracePt t="27885" x="8963025" y="4167188"/>
          <p14:tracePt t="27897" x="8999538" y="4167188"/>
          <p14:tracePt t="27912" x="9012238" y="4167188"/>
          <p14:tracePt t="27926" x="9024938" y="4167188"/>
          <p14:tracePt t="27943" x="9037638" y="4167188"/>
          <p14:tracePt t="28033" x="9024938" y="4167188"/>
          <p14:tracePt t="28047" x="8999538" y="4167188"/>
          <p14:tracePt t="28059" x="8975725" y="4167188"/>
          <p14:tracePt t="28121" x="8986838" y="4167188"/>
          <p14:tracePt t="28134" x="8999538" y="4167188"/>
          <p14:tracePt t="28146" x="9024938" y="4167188"/>
          <p14:tracePt t="28158" x="9037638" y="4167188"/>
          <p14:tracePt t="28171" x="9050338" y="4167188"/>
          <p14:tracePt t="28234" x="9037638" y="4167188"/>
          <p14:tracePt t="28271" x="9024938" y="4167188"/>
          <p14:tracePt t="28295" x="9012238" y="4167188"/>
          <p14:tracePt t="30885" x="8924925" y="4179888"/>
          <p14:tracePt t="30897" x="8686800" y="4230688"/>
          <p14:tracePt t="30910" x="8312150" y="4341813"/>
          <p14:tracePt t="30925" x="7710488" y="4454525"/>
          <p14:tracePt t="30938" x="7246938" y="4543425"/>
          <p14:tracePt t="30955" x="6659563" y="4567238"/>
          <p14:tracePt t="30972" x="6183313" y="4567238"/>
          <p14:tracePt t="30989" x="5332413" y="4567238"/>
          <p14:tracePt t="31005" x="4956175" y="4554538"/>
          <p14:tracePt t="31022" x="4719638" y="4554538"/>
          <p14:tracePt t="31038" x="3992563" y="4554538"/>
          <p14:tracePt t="31055" x="3792538" y="4554538"/>
          <p14:tracePt t="31072" x="3630613" y="4554538"/>
          <p14:tracePt t="31089" x="3192463" y="4554538"/>
          <p14:tracePt t="31106" x="3054350" y="4554538"/>
          <p14:tracePt t="31122" x="2954338" y="4554538"/>
          <p14:tracePt t="31139" x="2790825" y="4567238"/>
          <p14:tracePt t="31156" x="2667000" y="4605338"/>
          <p14:tracePt t="31172" x="2503488" y="4643438"/>
          <p14:tracePt t="31189" x="2278063" y="4705350"/>
          <p14:tracePt t="31206" x="2216150" y="4730750"/>
          <p14:tracePt t="31222" x="2178050" y="4730750"/>
          <p14:tracePt t="31240" x="2139950" y="4743450"/>
          <p14:tracePt t="31333" x="2127250" y="4756150"/>
          <p14:tracePt t="31408" x="2127250" y="4768850"/>
          <p14:tracePt t="31445" x="2116138" y="4768850"/>
          <p14:tracePt t="31470" x="2116138" y="4779963"/>
          <p14:tracePt t="31533" x="2103438" y="4792663"/>
          <p14:tracePt t="31546" x="2103438" y="4805363"/>
          <p14:tracePt t="31559" x="2103438" y="4818063"/>
          <p14:tracePt t="31569" x="2103438" y="4830763"/>
          <p14:tracePt t="31594" x="2103438" y="4856163"/>
          <p14:tracePt t="31619" x="2103438" y="4868863"/>
          <p14:tracePt t="31631" x="2103438" y="4905375"/>
          <p14:tracePt t="31644" x="2103438" y="4930775"/>
          <p14:tracePt t="31658" x="2103438" y="4956175"/>
          <p14:tracePt t="31669" x="2103438" y="4968875"/>
          <p14:tracePt t="31681" x="2103438" y="4981575"/>
          <p14:tracePt t="33619" x="2116138" y="4981575"/>
          <p14:tracePt t="33634" x="2139950" y="4981575"/>
          <p14:tracePt t="33644" x="2178050" y="4981575"/>
          <p14:tracePt t="33656" x="2239963" y="4968875"/>
          <p14:tracePt t="33669" x="2303463" y="4968875"/>
          <p14:tracePt t="33685" x="2339975" y="4968875"/>
          <p14:tracePt t="33699" x="2378075" y="4968875"/>
          <p14:tracePt t="33716" x="2416175" y="4968875"/>
          <p14:tracePt t="33732" x="2428875" y="4968875"/>
          <p14:tracePt t="33750" x="2452688" y="4968875"/>
          <p14:tracePt t="33767" x="2478088" y="4968875"/>
          <p14:tracePt t="33783" x="2490788" y="4968875"/>
          <p14:tracePt t="34405" x="2516188" y="4968875"/>
          <p14:tracePt t="34417" x="2541588" y="4968875"/>
          <p14:tracePt t="34430" x="2590800" y="4968875"/>
          <p14:tracePt t="34442" x="2628900" y="4968875"/>
          <p14:tracePt t="34455" x="2678113" y="4968875"/>
          <p14:tracePt t="34469" x="2716213" y="4968875"/>
          <p14:tracePt t="34486" x="2803525" y="4968875"/>
          <p14:tracePt t="34503" x="2928938" y="4956175"/>
          <p14:tracePt t="34519" x="3192463" y="4943475"/>
          <p14:tracePt t="34536" x="3292475" y="4918075"/>
          <p14:tracePt t="34553" x="3441700" y="4892675"/>
          <p14:tracePt t="34569" x="3843338" y="4843463"/>
          <p14:tracePt t="34586" x="3968750" y="4818063"/>
          <p14:tracePt t="34602" x="4056063" y="4818063"/>
          <p14:tracePt t="34618" x="4205288" y="4779963"/>
          <p14:tracePt t="34635" x="4305300" y="4768850"/>
          <p14:tracePt t="34652" x="4443413" y="4756150"/>
          <p14:tracePt t="34668" x="4630738" y="4718050"/>
          <p14:tracePt t="34685" x="4668838" y="4718050"/>
          <p14:tracePt t="34702" x="4694238" y="4705350"/>
          <p14:tracePt t="34719" x="4732338" y="4692650"/>
          <p14:tracePt t="34735" x="4743450" y="4692650"/>
          <p14:tracePt t="34754" x="4756150" y="4679950"/>
          <p14:tracePt t="34777" x="4768850" y="4679950"/>
          <p14:tracePt t="34928" x="4756150" y="4679950"/>
          <p14:tracePt t="34940" x="4743450" y="4679950"/>
          <p14:tracePt t="34957" x="4719638" y="4679950"/>
          <p14:tracePt t="34965" x="4681538" y="4679950"/>
          <p14:tracePt t="34979" x="4643438" y="4679950"/>
          <p14:tracePt t="34991" x="4606925" y="4679950"/>
          <p14:tracePt t="35004" x="4568825" y="4679950"/>
          <p14:tracePt t="35021" x="4556125" y="4679950"/>
          <p14:tracePt t="35037" x="4543425" y="4679950"/>
          <p14:tracePt t="35054" x="4530725" y="4679950"/>
          <p14:tracePt t="35071" x="4518025" y="4679950"/>
          <p14:tracePt t="35088" x="4518025" y="4667250"/>
          <p14:tracePt t="35105" x="4518025" y="4643438"/>
          <p14:tracePt t="35122" x="4518025" y="4605338"/>
          <p14:tracePt t="35138" x="4518025" y="4579938"/>
          <p14:tracePt t="35155" x="4518025" y="4518025"/>
          <p14:tracePt t="35172" x="4518025" y="4492625"/>
          <p14:tracePt t="35191" x="4518025" y="4479925"/>
          <p14:tracePt t="35289" x="4506913" y="4479925"/>
          <p14:tracePt t="35302" x="4494213" y="4479925"/>
          <p14:tracePt t="35327" x="4481513" y="4479925"/>
          <p14:tracePt t="35341" x="4456113" y="4479925"/>
          <p14:tracePt t="35352" x="4430713" y="4479925"/>
          <p14:tracePt t="35364" x="4368800" y="4518025"/>
          <p14:tracePt t="35375" x="4294188" y="4605338"/>
          <p14:tracePt t="35392" x="4217988" y="4679950"/>
          <p14:tracePt t="35406" x="4156075" y="4756150"/>
          <p14:tracePt t="35423" x="4105275" y="4818063"/>
          <p14:tracePt t="35439" x="4068763" y="4856163"/>
          <p14:tracePt t="35456" x="3979863" y="4930775"/>
          <p14:tracePt t="35473" x="3956050" y="4943475"/>
          <p14:tracePt t="35490" x="3943350" y="4956175"/>
          <p14:tracePt t="35576" x="3956050" y="4956175"/>
          <p14:tracePt t="35589" x="3968750" y="4956175"/>
          <p14:tracePt t="35600" x="3979863" y="4956175"/>
          <p14:tracePt t="35614" x="4005263" y="4956175"/>
          <p14:tracePt t="35626" x="4056063" y="4956175"/>
          <p14:tracePt t="35640" x="4156075" y="4956175"/>
          <p14:tracePt t="35657" x="4281488" y="4956175"/>
          <p14:tracePt t="35674" x="4394200" y="4956175"/>
          <p14:tracePt t="35690" x="4643438" y="4956175"/>
          <p14:tracePt t="35707" x="4794250" y="4956175"/>
          <p14:tracePt t="35724" x="4894263" y="4956175"/>
          <p14:tracePt t="35741" x="5019675" y="4956175"/>
          <p14:tracePt t="35757" x="5057775" y="4956175"/>
          <p14:tracePt t="35774" x="5094288" y="4956175"/>
          <p14:tracePt t="35791" x="5132388" y="4956175"/>
          <p14:tracePt t="35808" x="5157788" y="4956175"/>
          <p14:tracePt t="35825" x="5170488" y="4956175"/>
          <p14:tracePt t="39599" x="5194300" y="4956175"/>
          <p14:tracePt t="39612" x="5232400" y="4956175"/>
          <p14:tracePt t="39624" x="5257800" y="4956175"/>
          <p14:tracePt t="39636" x="5294313" y="4956175"/>
          <p14:tracePt t="39649" x="5332413" y="4956175"/>
          <p14:tracePt t="39662" x="5407025" y="4956175"/>
          <p14:tracePt t="39676" x="5557838" y="4956175"/>
          <p14:tracePt t="39690" x="5670550" y="4956175"/>
          <p14:tracePt t="39706" x="5757863" y="4956175"/>
          <p14:tracePt t="39723" x="5845175" y="4956175"/>
          <p14:tracePt t="39740" x="6146800" y="4956175"/>
          <p14:tracePt t="39757" x="6283325" y="4956175"/>
          <p14:tracePt t="39773" x="6421438" y="4956175"/>
          <p14:tracePt t="39790" x="6708775" y="4956175"/>
          <p14:tracePt t="39807" x="6910388" y="4930775"/>
          <p14:tracePt t="39824" x="7059613" y="4930775"/>
          <p14:tracePt t="39840" x="7297738" y="4918075"/>
          <p14:tracePt t="39855" x="7435850" y="4918075"/>
          <p14:tracePt t="39872" x="7661275" y="4918075"/>
          <p14:tracePt t="39889" x="7974013" y="4918075"/>
          <p14:tracePt t="39906" x="8086725" y="4918075"/>
          <p14:tracePt t="39923" x="8212138" y="4918075"/>
          <p14:tracePt t="39939" x="8486775" y="4918075"/>
          <p14:tracePt t="39956" x="8574088" y="4918075"/>
          <p14:tracePt t="39972" x="8650288" y="4930775"/>
          <p14:tracePt t="39989" x="8737600" y="4930775"/>
          <p14:tracePt t="40006" x="8774113" y="4930775"/>
          <p14:tracePt t="40023" x="8799513" y="4943475"/>
          <p14:tracePt t="40040" x="8863013" y="4943475"/>
          <p14:tracePt t="40056" x="8886825" y="4943475"/>
          <p14:tracePt t="40073" x="8912225" y="494347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">
            <a:extLst>
              <a:ext uri="{FF2B5EF4-FFF2-40B4-BE49-F238E27FC236}">
                <a16:creationId xmlns:a16="http://schemas.microsoft.com/office/drawing/2014/main" id="{BC574910-9ACE-0F9A-4E7A-C1CD1C525871}"/>
              </a:ext>
            </a:extLst>
          </p:cNvPr>
          <p:cNvSpPr txBox="1">
            <a:spLocks/>
          </p:cNvSpPr>
          <p:nvPr/>
        </p:nvSpPr>
        <p:spPr>
          <a:xfrm>
            <a:off x="750996" y="1124607"/>
            <a:ext cx="8682038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Changes in Owner’s Equity Statement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27208E-7096-CB89-EB6E-B98651BD1EEB}"/>
              </a:ext>
            </a:extLst>
          </p:cNvPr>
          <p:cNvSpPr txBox="1"/>
          <p:nvPr/>
        </p:nvSpPr>
        <p:spPr>
          <a:xfrm>
            <a:off x="149579" y="6312101"/>
            <a:ext cx="31393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65E5537-BF09-600B-7B9A-2484C5C5F3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429" y="1946205"/>
            <a:ext cx="8923653" cy="314085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257074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9731">
        <p:circle/>
      </p:transition>
    </mc:Choice>
    <mc:Fallback xmlns="">
      <p:transition spd="slow" advTm="49731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85" x="8886825" y="4943475"/>
          <p14:tracePt t="698" x="8837613" y="4930775"/>
          <p14:tracePt t="710" x="8763000" y="4918075"/>
          <p14:tracePt t="723" x="8674100" y="4868863"/>
          <p14:tracePt t="739" x="8448675" y="4805363"/>
          <p14:tracePt t="753" x="8135938" y="4692650"/>
          <p14:tracePt t="769" x="7910513" y="4567238"/>
          <p14:tracePt t="786" x="7597775" y="4341813"/>
          <p14:tracePt t="802" x="6959600" y="3954463"/>
          <p14:tracePt t="818" x="6808788" y="3829050"/>
          <p14:tracePt t="835" x="6472238" y="3654425"/>
          <p14:tracePt t="852" x="6208713" y="3503613"/>
          <p14:tracePt t="869" x="5995988" y="3316288"/>
          <p14:tracePt t="885" x="5745163" y="3090863"/>
          <p14:tracePt t="902" x="5583238" y="3003550"/>
          <p14:tracePt t="919" x="5370513" y="2928938"/>
          <p14:tracePt t="935" x="5119688" y="2828925"/>
          <p14:tracePt t="952" x="5032375" y="2803525"/>
          <p14:tracePt t="969" x="4932363" y="2778125"/>
          <p14:tracePt t="986" x="4656138" y="2728913"/>
          <p14:tracePt t="1002" x="4543425" y="2703513"/>
          <p14:tracePt t="1019" x="4443413" y="2690813"/>
          <p14:tracePt t="1036" x="4343400" y="2652713"/>
          <p14:tracePt t="1053" x="4318000" y="2640013"/>
          <p14:tracePt t="1069" x="4294188" y="2640013"/>
          <p14:tracePt t="1086" x="4281488" y="2640013"/>
          <p14:tracePt t="1383" x="4243388" y="2640013"/>
          <p14:tracePt t="1395" x="4156075" y="2640013"/>
          <p14:tracePt t="1408" x="4030663" y="2627313"/>
          <p14:tracePt t="1421" x="3917950" y="2616200"/>
          <p14:tracePt t="1439" x="3730625" y="2603500"/>
          <p14:tracePt t="1456" x="3441700" y="2552700"/>
          <p14:tracePt t="1472" x="3103563" y="2503488"/>
          <p14:tracePt t="1489" x="2954338" y="2478088"/>
          <p14:tracePt t="1506" x="2767013" y="2452688"/>
          <p14:tracePt t="1522" x="2441575" y="2414588"/>
          <p14:tracePt t="1539" x="2352675" y="2414588"/>
          <p14:tracePt t="1556" x="2303463" y="2403475"/>
          <p14:tracePt t="1573" x="2216150" y="2378075"/>
          <p14:tracePt t="1589" x="2190750" y="2378075"/>
          <p14:tracePt t="1606" x="2178050" y="2378075"/>
          <p14:tracePt t="1623" x="2152650" y="2378075"/>
          <p14:tracePt t="1683" x="2103438" y="2365375"/>
          <p14:tracePt t="1695" x="2052638" y="2352675"/>
          <p14:tracePt t="1709" x="1990725" y="2339975"/>
          <p14:tracePt t="1720" x="1952625" y="2339975"/>
          <p14:tracePt t="1732" x="1903413" y="2327275"/>
          <p14:tracePt t="1745" x="1878013" y="2327275"/>
          <p14:tracePt t="1759" x="1852613" y="2303463"/>
          <p14:tracePt t="1773" x="1827213" y="2290763"/>
          <p14:tracePt t="1790" x="1801813" y="2290763"/>
          <p14:tracePt t="1805" x="1765300" y="2290763"/>
          <p14:tracePt t="1822" x="1677988" y="2290763"/>
          <p14:tracePt t="1839" x="1639888" y="2290763"/>
          <p14:tracePt t="1856" x="1614488" y="2290763"/>
          <p14:tracePt t="1873" x="1565275" y="2290763"/>
          <p14:tracePt t="1894" x="1552575" y="2290763"/>
          <p14:tracePt t="17588" x="1552575" y="2303463"/>
          <p14:tracePt t="17625" x="1552575" y="2314575"/>
          <p14:tracePt t="17675" x="1577975" y="2327275"/>
          <p14:tracePt t="17688" x="1577975" y="2339975"/>
          <p14:tracePt t="17699" x="1589088" y="2352675"/>
          <p14:tracePt t="17837" x="1601788" y="2352675"/>
          <p14:tracePt t="19407" x="1601788" y="2365375"/>
          <p14:tracePt t="19457" x="1614488" y="2378075"/>
          <p14:tracePt t="19494" x="1627188" y="2390775"/>
          <p14:tracePt t="19532" x="1639888" y="2403475"/>
          <p14:tracePt t="19556" x="1652588" y="2414588"/>
          <p14:tracePt t="19569" x="1665288" y="2427288"/>
          <p14:tracePt t="19582" x="1665288" y="2452688"/>
          <p14:tracePt t="19597" x="1689100" y="2465388"/>
          <p14:tracePt t="19610" x="1689100" y="2478088"/>
          <p14:tracePt t="19627" x="1714500" y="2503488"/>
          <p14:tracePt t="19644" x="1739900" y="2516188"/>
          <p14:tracePt t="19661" x="1839913" y="2565400"/>
          <p14:tracePt t="19677" x="1878013" y="2565400"/>
          <p14:tracePt t="19693" x="1914525" y="2578100"/>
          <p14:tracePt t="19711" x="1965325" y="2603500"/>
          <p14:tracePt t="19728" x="1990725" y="2603500"/>
          <p14:tracePt t="19745" x="2003425" y="2603500"/>
          <p14:tracePt t="19761" x="2039938" y="2616200"/>
          <p14:tracePt t="19778" x="2052638" y="2627313"/>
          <p14:tracePt t="19794" x="2065338" y="2627313"/>
          <p14:tracePt t="19811" x="2078038" y="2627313"/>
          <p14:tracePt t="20665" x="2090738" y="2627313"/>
          <p14:tracePt t="20679" x="2103438" y="2627313"/>
          <p14:tracePt t="20690" x="2127250" y="2627313"/>
          <p14:tracePt t="20704" x="2152650" y="2627313"/>
          <p14:tracePt t="20718" x="2203450" y="2627313"/>
          <p14:tracePt t="20731" x="2278063" y="2627313"/>
          <p14:tracePt t="20748" x="2328863" y="2627313"/>
          <p14:tracePt t="20766" x="2365375" y="2627313"/>
          <p14:tracePt t="20782" x="2428875" y="2627313"/>
          <p14:tracePt t="20799" x="2452688" y="2627313"/>
          <p14:tracePt t="20814" x="2478088" y="2627313"/>
          <p14:tracePt t="20830" x="2503488" y="2627313"/>
          <p14:tracePt t="20847" x="2516188" y="2627313"/>
          <p14:tracePt t="20863" x="2541588" y="2627313"/>
          <p14:tracePt t="21102" x="2565400" y="2640013"/>
          <p14:tracePt t="21114" x="2603500" y="2652713"/>
          <p14:tracePt t="21127" x="2641600" y="2665413"/>
          <p14:tracePt t="21140" x="2667000" y="2678113"/>
          <p14:tracePt t="21152" x="2690813" y="2690813"/>
          <p14:tracePt t="21167" x="2703513" y="2690813"/>
          <p14:tracePt t="21183" x="2728913" y="2703513"/>
          <p14:tracePt t="21200" x="2741613" y="2716213"/>
          <p14:tracePt t="21217" x="2790825" y="2716213"/>
          <p14:tracePt t="21233" x="2879725" y="2728913"/>
          <p14:tracePt t="21251" x="2928938" y="2740025"/>
          <p14:tracePt t="21267" x="3016250" y="2752725"/>
          <p14:tracePt t="21284" x="3054350" y="2765425"/>
          <p14:tracePt t="21301" x="3067050" y="2778125"/>
          <p14:tracePt t="21317" x="3079750" y="2790825"/>
          <p14:tracePt t="21737" x="3092450" y="2790825"/>
          <p14:tracePt t="21750" x="3116263" y="2790825"/>
          <p14:tracePt t="21762" x="3154363" y="2790825"/>
          <p14:tracePt t="21775" x="3192463" y="2790825"/>
          <p14:tracePt t="21788" x="3241675" y="2790825"/>
          <p14:tracePt t="21802" x="3279775" y="2790825"/>
          <p14:tracePt t="21819" x="3292475" y="2790825"/>
          <p14:tracePt t="21836" x="3305175" y="2790825"/>
          <p14:tracePt t="21852" x="3317875" y="2790825"/>
          <p14:tracePt t="21869" x="3328988" y="2790825"/>
          <p14:tracePt t="21999" x="3341688" y="2790825"/>
          <p14:tracePt t="22011" x="3354388" y="2790825"/>
          <p14:tracePt t="22023" x="3367088" y="2778125"/>
          <p14:tracePt t="22039" x="3417888" y="2778125"/>
          <p14:tracePt t="22053" x="3492500" y="2778125"/>
          <p14:tracePt t="22070" x="3554413" y="2765425"/>
          <p14:tracePt t="22086" x="3630613" y="2765425"/>
          <p14:tracePt t="22104" x="3717925" y="2765425"/>
          <p14:tracePt t="22120" x="3779838" y="2752725"/>
          <p14:tracePt t="22137" x="3879850" y="2752725"/>
          <p14:tracePt t="22154" x="4030663" y="2752725"/>
          <p14:tracePt t="22170" x="4081463" y="2752725"/>
          <p14:tracePt t="22187" x="4117975" y="2752725"/>
          <p14:tracePt t="22204" x="4192588" y="2752725"/>
          <p14:tracePt t="22221" x="4230688" y="2752725"/>
          <p14:tracePt t="22238" x="4330700" y="2752725"/>
          <p14:tracePt t="22255" x="4381500" y="2752725"/>
          <p14:tracePt t="22271" x="4406900" y="2752725"/>
          <p14:tracePt t="22288" x="4443413" y="2752725"/>
          <p14:tracePt t="22311" x="4456113" y="2752725"/>
          <p14:tracePt t="23046" x="4481513" y="2740025"/>
          <p14:tracePt t="23059" x="4543425" y="2740025"/>
          <p14:tracePt t="23070" x="4619625" y="2740025"/>
          <p14:tracePt t="23083" x="4706938" y="2740025"/>
          <p14:tracePt t="23096" x="4806950" y="2740025"/>
          <p14:tracePt t="23111" x="4994275" y="2740025"/>
          <p14:tracePt t="23124" x="5157788" y="2740025"/>
          <p14:tracePt t="23141" x="5281613" y="2752725"/>
          <p14:tracePt t="23158" x="5394325" y="2752725"/>
          <p14:tracePt t="23174" x="5657850" y="2752725"/>
          <p14:tracePt t="23191" x="5808663" y="2752725"/>
          <p14:tracePt t="23208" x="5895975" y="2752725"/>
          <p14:tracePt t="23225" x="5995988" y="2752725"/>
          <p14:tracePt t="23241" x="6021388" y="2752725"/>
          <p14:tracePt t="23258" x="6034088" y="2752725"/>
          <p14:tracePt t="23275" x="6057900" y="2752725"/>
          <p14:tracePt t="23292" x="6070600" y="2752725"/>
          <p14:tracePt t="23308" x="6096000" y="2752725"/>
          <p14:tracePt t="23325" x="6146800" y="2752725"/>
          <p14:tracePt t="23342" x="6170613" y="2740025"/>
          <p14:tracePt t="23359" x="6208713" y="2740025"/>
          <p14:tracePt t="23375" x="6308725" y="2740025"/>
          <p14:tracePt t="23392" x="6359525" y="2740025"/>
          <p14:tracePt t="23409" x="6396038" y="2740025"/>
          <p14:tracePt t="23425" x="6521450" y="2728913"/>
          <p14:tracePt t="23442" x="6634163" y="2728913"/>
          <p14:tracePt t="23458" x="6821488" y="2728913"/>
          <p14:tracePt t="23476" x="6872288" y="2716213"/>
          <p14:tracePt t="23493" x="6910388" y="2703513"/>
          <p14:tracePt t="23509" x="6972300" y="2703513"/>
          <p14:tracePt t="23526" x="6997700" y="2703513"/>
          <p14:tracePt t="23543" x="7034213" y="2703513"/>
          <p14:tracePt t="23559" x="7072313" y="2703513"/>
          <p14:tracePt t="23583" x="7085013" y="2703513"/>
          <p14:tracePt t="23855" x="7110413" y="2703513"/>
          <p14:tracePt t="23868" x="7146925" y="2703513"/>
          <p14:tracePt t="23882" x="7197725" y="2716213"/>
          <p14:tracePt t="23896" x="7285038" y="2728913"/>
          <p14:tracePt t="23911" x="7372350" y="2740025"/>
          <p14:tracePt t="23927" x="7435850" y="2752725"/>
          <p14:tracePt t="23944" x="7485063" y="2752725"/>
          <p14:tracePt t="23960" x="7572375" y="2765425"/>
          <p14:tracePt t="23978" x="7623175" y="2765425"/>
          <p14:tracePt t="23994" x="7673975" y="2765425"/>
          <p14:tracePt t="24011" x="7797800" y="2765425"/>
          <p14:tracePt t="24027" x="7861300" y="2765425"/>
          <p14:tracePt t="24045" x="7923213" y="2765425"/>
          <p14:tracePt t="24061" x="7948613" y="2765425"/>
          <p14:tracePt t="24078" x="7974013" y="2765425"/>
          <p14:tracePt t="24095" x="8010525" y="2765425"/>
          <p14:tracePt t="24112" x="8023225" y="2765425"/>
          <p14:tracePt t="24127" x="8035925" y="2765425"/>
          <p14:tracePt t="24145" x="8099425" y="2765425"/>
          <p14:tracePt t="24162" x="8148638" y="2765425"/>
          <p14:tracePt t="24179" x="8186738" y="2765425"/>
          <p14:tracePt t="24195" x="8261350" y="2765425"/>
          <p14:tracePt t="24212" x="8299450" y="2765425"/>
          <p14:tracePt t="24229" x="8324850" y="2765425"/>
          <p14:tracePt t="24245" x="8361363" y="2752725"/>
          <p14:tracePt t="24262" x="8374063" y="2752725"/>
          <p14:tracePt t="24280" x="8374063" y="2740025"/>
          <p14:tracePt t="24453" x="8399463" y="2740025"/>
          <p14:tracePt t="24467" x="8435975" y="2740025"/>
          <p14:tracePt t="24482" x="8486775" y="2740025"/>
          <p14:tracePt t="24491" x="8524875" y="2740025"/>
          <p14:tracePt t="24504" x="8548688" y="2740025"/>
          <p14:tracePt t="24516" x="8586788" y="2740025"/>
          <p14:tracePt t="24532" x="8637588" y="2740025"/>
          <p14:tracePt t="24547" x="8686800" y="2740025"/>
          <p14:tracePt t="24563" x="8750300" y="2740025"/>
          <p14:tracePt t="24579" x="8812213" y="2740025"/>
          <p14:tracePt t="24596" x="8874125" y="2740025"/>
          <p14:tracePt t="24614" x="8886825" y="2740025"/>
          <p14:tracePt t="24630" x="8886825" y="2728913"/>
          <p14:tracePt t="24647" x="8899525" y="2716213"/>
          <p14:tracePt t="24664" x="8886825" y="2716213"/>
          <p14:tracePt t="24680" x="8724900" y="2716213"/>
          <p14:tracePt t="24697" x="8537575" y="2716213"/>
          <p14:tracePt t="24715" x="8035925" y="2740025"/>
          <p14:tracePt t="24717" x="7146925" y="2816225"/>
          <p14:tracePt t="24730" x="6346825" y="2890838"/>
          <p14:tracePt t="24747" x="5457825" y="2978150"/>
          <p14:tracePt t="24764" x="4706938" y="3054350"/>
          <p14:tracePt t="24781" x="3392488" y="3165475"/>
          <p14:tracePt t="24798" x="2903538" y="3216275"/>
          <p14:tracePt t="24815" x="2528888" y="3228975"/>
          <p14:tracePt t="24831" x="2252663" y="3241675"/>
          <p14:tracePt t="24846" x="2216150" y="3241675"/>
          <p14:tracePt t="24865" x="2203450" y="3241675"/>
          <p14:tracePt t="24927" x="2203450" y="3254375"/>
          <p14:tracePt t="24964" x="2216150" y="3267075"/>
          <p14:tracePt t="24976" x="2228850" y="3267075"/>
          <p14:tracePt t="24989" x="2239963" y="3267075"/>
          <p14:tracePt t="25002" x="2265363" y="3267075"/>
          <p14:tracePt t="25015" x="2290763" y="3278188"/>
          <p14:tracePt t="25030" x="2352675" y="3278188"/>
          <p14:tracePt t="25047" x="2416175" y="3278188"/>
          <p14:tracePt t="25064" x="2490788" y="3290888"/>
          <p14:tracePt t="25080" x="2616200" y="3303588"/>
          <p14:tracePt t="25097" x="2741613" y="3303588"/>
          <p14:tracePt t="25114" x="2916238" y="3316288"/>
          <p14:tracePt t="25131" x="3141663" y="3316288"/>
          <p14:tracePt t="25147" x="3254375" y="3316288"/>
          <p14:tracePt t="25164" x="3467100" y="3316288"/>
          <p14:tracePt t="25181" x="3792538" y="3316288"/>
          <p14:tracePt t="25198" x="3905250" y="3316288"/>
          <p14:tracePt t="25214" x="4205288" y="3316288"/>
          <p14:tracePt t="25231" x="4356100" y="3316288"/>
          <p14:tracePt t="25248" x="4481513" y="3303588"/>
          <p14:tracePt t="25264" x="4643438" y="3303588"/>
          <p14:tracePt t="25281" x="4732338" y="3303588"/>
          <p14:tracePt t="25298" x="4843463" y="3303588"/>
          <p14:tracePt t="25314" x="5094288" y="3303588"/>
          <p14:tracePt t="25331" x="5181600" y="3303588"/>
          <p14:tracePt t="25348" x="5245100" y="3303588"/>
          <p14:tracePt t="25365" x="5307013" y="3303588"/>
          <p14:tracePt t="25382" x="5319713" y="3303588"/>
          <p14:tracePt t="25398" x="5345113" y="3303588"/>
          <p14:tracePt t="25415" x="5383213" y="3303588"/>
          <p14:tracePt t="25432" x="5419725" y="3303588"/>
          <p14:tracePt t="25449" x="5432425" y="3303588"/>
          <p14:tracePt t="25465" x="5470525" y="3303588"/>
          <p14:tracePt t="25482" x="5483225" y="3303588"/>
          <p14:tracePt t="25499" x="5495925" y="3303588"/>
          <p14:tracePt t="25515" x="5507038" y="3303588"/>
          <p14:tracePt t="25538" x="5519738" y="3303588"/>
          <p14:tracePt t="25900" x="5507038" y="3303588"/>
          <p14:tracePt t="25925" x="5495925" y="3303588"/>
          <p14:tracePt t="25950" x="5495925" y="3290888"/>
          <p14:tracePt t="25962" x="5483225" y="3290888"/>
          <p14:tracePt t="25976" x="5483225" y="3278188"/>
          <p14:tracePt t="25988" x="5470525" y="3278188"/>
          <p14:tracePt t="26012" x="5470525" y="3267075"/>
          <p14:tracePt t="26037" x="5457825" y="3267075"/>
          <p14:tracePt t="26087" x="5445125" y="3254375"/>
          <p14:tracePt t="26099" x="5432425" y="3254375"/>
          <p14:tracePt t="34496" x="5419725" y="3254375"/>
          <p14:tracePt t="34508" x="5394325" y="3254375"/>
          <p14:tracePt t="34521" x="5357813" y="3254375"/>
          <p14:tracePt t="34533" x="5270500" y="3267075"/>
          <p14:tracePt t="34545" x="5157788" y="3303588"/>
          <p14:tracePt t="34559" x="5032375" y="3328988"/>
          <p14:tracePt t="34572" x="4945063" y="3354388"/>
          <p14:tracePt t="34586" x="4868863" y="3390900"/>
          <p14:tracePt t="34603" x="4794250" y="3429000"/>
          <p14:tracePt t="34620" x="4694238" y="3479800"/>
          <p14:tracePt t="34636" x="4430713" y="3590925"/>
          <p14:tracePt t="34653" x="4343400" y="3641725"/>
          <p14:tracePt t="34669" x="4268788" y="3679825"/>
          <p14:tracePt t="34685" x="4181475" y="3729038"/>
          <p14:tracePt t="34702" x="4143375" y="3741738"/>
          <p14:tracePt t="34719" x="4105275" y="3754438"/>
          <p14:tracePt t="34735" x="3979863" y="3779838"/>
          <p14:tracePt t="34752" x="3867150" y="3803650"/>
          <p14:tracePt t="34769" x="3767138" y="3816350"/>
          <p14:tracePt t="34786" x="3630613" y="3867150"/>
          <p14:tracePt t="34802" x="3579813" y="3892550"/>
          <p14:tracePt t="34819" x="3530600" y="3929063"/>
          <p14:tracePt t="34835" x="3417888" y="3979863"/>
          <p14:tracePt t="34853" x="3328988" y="4005263"/>
          <p14:tracePt t="34869" x="3205163" y="4041775"/>
          <p14:tracePt t="34886" x="3016250" y="4079875"/>
          <p14:tracePt t="34903" x="2954338" y="4105275"/>
          <p14:tracePt t="34919" x="2890838" y="4117975"/>
          <p14:tracePt t="34936" x="2867025" y="4129088"/>
          <p14:tracePt t="34953" x="2841625" y="4129088"/>
          <p14:tracePt t="34969" x="2828925" y="4129088"/>
          <p14:tracePt t="34986" x="2816225" y="4141788"/>
          <p14:tracePt t="35018" x="2816225" y="4154488"/>
          <p14:tracePt t="35218" x="2816225" y="4141788"/>
          <p14:tracePt t="35231" x="2828925" y="4141788"/>
          <p14:tracePt t="35255" x="2841625" y="4141788"/>
          <p14:tracePt t="35268" x="2867025" y="4129088"/>
          <p14:tracePt t="35281" x="2916238" y="4117975"/>
          <p14:tracePt t="35292" x="2954338" y="4117975"/>
          <p14:tracePt t="35306" x="3003550" y="4117975"/>
          <p14:tracePt t="35321" x="3028950" y="4117975"/>
          <p14:tracePt t="35338" x="3054350" y="4117975"/>
          <p14:tracePt t="35355" x="3079750" y="4117975"/>
          <p14:tracePt t="35371" x="3141663" y="4105275"/>
          <p14:tracePt t="35388" x="3216275" y="4092575"/>
          <p14:tracePt t="35405" x="3354388" y="4092575"/>
          <p14:tracePt t="35421" x="3567113" y="4079875"/>
          <p14:tracePt t="35438" x="3654425" y="4079875"/>
          <p14:tracePt t="35455" x="3756025" y="4079875"/>
          <p14:tracePt t="35472" x="3979863" y="4079875"/>
          <p14:tracePt t="35488" x="4081463" y="4079875"/>
          <p14:tracePt t="35504" x="4181475" y="4079875"/>
          <p14:tracePt t="35522" x="4205288" y="4079875"/>
          <p14:tracePt t="35539" x="4230688" y="4079875"/>
          <p14:tracePt t="35555" x="4243388" y="4079875"/>
          <p14:tracePt t="36003" x="4268788" y="4079875"/>
          <p14:tracePt t="36016" x="4305300" y="4079875"/>
          <p14:tracePt t="36028" x="4368800" y="4079875"/>
          <p14:tracePt t="36040" x="4418013" y="4079875"/>
          <p14:tracePt t="36053" x="4456113" y="4079875"/>
          <p14:tracePt t="36065" x="4481513" y="4079875"/>
          <p14:tracePt t="36078" x="4518025" y="4079875"/>
          <p14:tracePt t="36091" x="4543425" y="4079875"/>
          <p14:tracePt t="36108" x="4581525" y="4079875"/>
          <p14:tracePt t="36124" x="4643438" y="4079875"/>
          <p14:tracePt t="36141" x="4681538" y="4079875"/>
          <p14:tracePt t="36158" x="4719638" y="4079875"/>
          <p14:tracePt t="36189" x="4732338" y="4079875"/>
          <p14:tracePt t="36389" x="4756150" y="4079875"/>
          <p14:tracePt t="36402" x="4781550" y="4079875"/>
          <p14:tracePt t="36414" x="4794250" y="4079875"/>
          <p14:tracePt t="36429" x="4819650" y="4079875"/>
          <p14:tracePt t="36443" x="4832350" y="4079875"/>
          <p14:tracePt t="36460" x="4868863" y="4079875"/>
          <p14:tracePt t="36476" x="4906963" y="4079875"/>
          <p14:tracePt t="36494" x="4994275" y="4079875"/>
          <p14:tracePt t="36510" x="5019675" y="4079875"/>
          <p14:tracePt t="36527" x="5045075" y="4079875"/>
          <p14:tracePt t="36544" x="5081588" y="4079875"/>
          <p14:tracePt t="36559" x="5094288" y="4079875"/>
          <p14:tracePt t="36576" x="5106988" y="4079875"/>
          <p14:tracePt t="36592" x="5119688" y="4079875"/>
          <p14:tracePt t="36814" x="5132388" y="4079875"/>
          <p14:tracePt t="36838" x="5170488" y="4079875"/>
          <p14:tracePt t="36852" x="5207000" y="4079875"/>
          <p14:tracePt t="36863" x="5257800" y="4079875"/>
          <p14:tracePt t="36876" x="5281613" y="4079875"/>
          <p14:tracePt t="36888" x="5319713" y="4079875"/>
          <p14:tracePt t="36900" x="5345113" y="4079875"/>
          <p14:tracePt t="36915" x="5383213" y="4079875"/>
          <p14:tracePt t="36929" x="5457825" y="4079875"/>
          <p14:tracePt t="36944" x="5557838" y="4079875"/>
          <p14:tracePt t="36961" x="5645150" y="4092575"/>
          <p14:tracePt t="36978" x="5745163" y="4105275"/>
          <p14:tracePt t="36994" x="5783263" y="4105275"/>
          <p14:tracePt t="37011" x="5832475" y="4105275"/>
          <p14:tracePt t="37028" x="5995988" y="4117975"/>
          <p14:tracePt t="37044" x="6070600" y="4117975"/>
          <p14:tracePt t="37061" x="6146800" y="4117975"/>
          <p14:tracePt t="37078" x="6208713" y="4117975"/>
          <p14:tracePt t="37095" x="6221413" y="4117975"/>
          <p14:tracePt t="37112" x="6246813" y="4117975"/>
          <p14:tracePt t="37128" x="6270625" y="4117975"/>
          <p14:tracePt t="37374" x="6283325" y="4117975"/>
          <p14:tracePt t="37387" x="6308725" y="4117975"/>
          <p14:tracePt t="37400" x="6346825" y="4105275"/>
          <p14:tracePt t="37411" x="6446838" y="4092575"/>
          <p14:tracePt t="37424" x="6584950" y="4092575"/>
          <p14:tracePt t="37437" x="6696075" y="4092575"/>
          <p14:tracePt t="37450" x="6784975" y="4092575"/>
          <p14:tracePt t="37463" x="6834188" y="4092575"/>
          <p14:tracePt t="37480" x="6859588" y="4079875"/>
          <p14:tracePt t="37497" x="6884988" y="4079875"/>
          <p14:tracePt t="37513" x="6897688" y="4079875"/>
          <p14:tracePt t="37686" x="6910388" y="4079875"/>
          <p14:tracePt t="37701" x="6934200" y="4079875"/>
          <p14:tracePt t="37711" x="6985000" y="4067175"/>
          <p14:tracePt t="37723" x="7021513" y="4067175"/>
          <p14:tracePt t="37737" x="7046913" y="4067175"/>
          <p14:tracePt t="37751" x="7085013" y="4067175"/>
          <p14:tracePt t="37765" x="7123113" y="4067175"/>
          <p14:tracePt t="37782" x="7146925" y="4067175"/>
          <p14:tracePt t="37799" x="7210425" y="4067175"/>
          <p14:tracePt t="37816" x="7423150" y="4067175"/>
          <p14:tracePt t="37832" x="7497763" y="4067175"/>
          <p14:tracePt t="37847" x="7535863" y="4067175"/>
          <p14:tracePt t="37864" x="7610475" y="4067175"/>
          <p14:tracePt t="37881" x="7673975" y="4067175"/>
          <p14:tracePt t="37886" x="7761288" y="4067175"/>
          <p14:tracePt t="37900" x="7835900" y="4067175"/>
          <p14:tracePt t="37915" x="7910513" y="4067175"/>
          <p14:tracePt t="37931" x="7948613" y="4067175"/>
          <p14:tracePt t="37948" x="7999413" y="4067175"/>
          <p14:tracePt t="37965" x="8023225" y="4067175"/>
          <p14:tracePt t="37982" x="8048625" y="4067175"/>
          <p14:tracePt t="37998" x="8074025" y="4067175"/>
          <p14:tracePt t="38015" x="8086725" y="4067175"/>
          <p14:tracePt t="38032" x="8099425" y="4067175"/>
          <p14:tracePt t="38048" x="8123238" y="4067175"/>
          <p14:tracePt t="38072" x="8135938" y="4067175"/>
          <p14:tracePt t="38084" x="8148638" y="4067175"/>
          <p14:tracePt t="38099" x="8161338" y="4067175"/>
          <p14:tracePt t="38115" x="8174038" y="4067175"/>
          <p14:tracePt t="38132" x="8199438" y="4067175"/>
          <p14:tracePt t="38149" x="8248650" y="4067175"/>
          <p14:tracePt t="38166" x="8274050" y="4067175"/>
          <p14:tracePt t="38182" x="8286750" y="4067175"/>
          <p14:tracePt t="38199" x="8324850" y="4067175"/>
          <p14:tracePt t="38216" x="8361363" y="4067175"/>
          <p14:tracePt t="38233" x="8435975" y="4079875"/>
          <p14:tracePt t="38249" x="8699500" y="4141788"/>
          <p14:tracePt t="38266" x="8774113" y="4167188"/>
          <p14:tracePt t="38283" x="8837613" y="4192588"/>
          <p14:tracePt t="38299" x="8874125" y="4217988"/>
          <p14:tracePt t="38316" x="8899525" y="4217988"/>
          <p14:tracePt t="38333" x="8924925" y="4217988"/>
          <p14:tracePt t="38350" x="8963025" y="4217988"/>
          <p14:tracePt t="38366" x="8975725" y="4217988"/>
          <p14:tracePt t="38432" x="8950325" y="4217988"/>
          <p14:tracePt t="38446" x="8912225" y="4217988"/>
          <p14:tracePt t="38459" x="8774113" y="4217988"/>
          <p14:tracePt t="38471" x="8486775" y="4217988"/>
          <p14:tracePt t="38487" x="7986713" y="4217988"/>
          <p14:tracePt t="38502" x="7410450" y="4217988"/>
          <p14:tracePt t="38518" x="6859588" y="4230688"/>
          <p14:tracePt t="38535" x="5745163" y="4341813"/>
          <p14:tracePt t="38552" x="5157788" y="4392613"/>
          <p14:tracePt t="38567" x="4743450" y="4405313"/>
          <p14:tracePt t="38584" x="4268788" y="4454525"/>
          <p14:tracePt t="38601" x="4081463" y="4479925"/>
          <p14:tracePt t="38617" x="3956050" y="4479925"/>
          <p14:tracePt t="38634" x="3843338" y="4479925"/>
          <p14:tracePt t="38651" x="3830638" y="4479925"/>
          <p14:tracePt t="38668" x="3830638" y="4492625"/>
          <p14:tracePt t="38684" x="3792538" y="4505325"/>
          <p14:tracePt t="38701" x="3779838" y="4505325"/>
          <p14:tracePt t="38718" x="3767138" y="4505325"/>
          <p14:tracePt t="38734" x="3730625" y="4530725"/>
          <p14:tracePt t="38751" x="3705225" y="4530725"/>
          <p14:tracePt t="38768" x="3667125" y="4554538"/>
          <p14:tracePt t="38785" x="3517900" y="4579938"/>
          <p14:tracePt t="38802" x="3454400" y="4592638"/>
          <p14:tracePt t="38818" x="3392488" y="4605338"/>
          <p14:tracePt t="38835" x="3367088" y="4605338"/>
          <p14:tracePt t="38852" x="3354388" y="4605338"/>
          <p14:tracePt t="38881" x="3354388" y="4618038"/>
          <p14:tracePt t="38894" x="3341688" y="4618038"/>
          <p14:tracePt t="38907" x="3341688" y="4643438"/>
          <p14:tracePt t="38920" x="3328988" y="4656138"/>
          <p14:tracePt t="38935" x="3328988" y="4679950"/>
          <p14:tracePt t="38952" x="3317875" y="4705350"/>
          <p14:tracePt t="38969" x="3305175" y="4743450"/>
          <p14:tracePt t="38985" x="3292475" y="4779963"/>
          <p14:tracePt t="39002" x="3292475" y="4792663"/>
          <p14:tracePt t="39018" x="3279775" y="4818063"/>
          <p14:tracePt t="39119" x="3279775" y="4830763"/>
          <p14:tracePt t="47418" x="3254375" y="4830763"/>
          <p14:tracePt t="47430" x="3228975" y="4818063"/>
          <p14:tracePt t="47444" x="3179763" y="4805363"/>
          <p14:tracePt t="47456" x="3041650" y="4779963"/>
          <p14:tracePt t="47470" x="2879725" y="4756150"/>
          <p14:tracePt t="47487" x="2741613" y="4756150"/>
          <p14:tracePt t="47504" x="2628900" y="4743450"/>
          <p14:tracePt t="47520" x="2478088" y="4730750"/>
          <p14:tracePt t="47537" x="2352675" y="4730750"/>
          <p14:tracePt t="47554" x="2203450" y="4730750"/>
          <p14:tracePt t="47571" x="1990725" y="4718050"/>
          <p14:tracePt t="47588" x="1890713" y="4718050"/>
          <p14:tracePt t="47604" x="1765300" y="4718050"/>
          <p14:tracePt t="47621" x="1552575" y="4692650"/>
          <p14:tracePt t="47638" x="1527175" y="4692650"/>
          <p14:tracePt t="47653" x="1501775" y="4692650"/>
          <p14:tracePt t="47670" x="1476375" y="4692650"/>
          <p14:tracePt t="47686" x="1452563" y="4692650"/>
          <p14:tracePt t="47703" x="1427163" y="4692650"/>
          <p14:tracePt t="47804" x="1439863" y="469265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4D3E74E-7837-38D2-EF59-5726266771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1431976"/>
              </p:ext>
            </p:extLst>
          </p:nvPr>
        </p:nvGraphicFramePr>
        <p:xfrm>
          <a:off x="2837792" y="760686"/>
          <a:ext cx="7709339" cy="5336628"/>
        </p:xfrm>
        <a:graphic>
          <a:graphicData uri="http://schemas.openxmlformats.org/drawingml/2006/table">
            <a:tbl>
              <a:tblPr/>
              <a:tblGrid>
                <a:gridCol w="6233872">
                  <a:extLst>
                    <a:ext uri="{9D8B030D-6E8A-4147-A177-3AD203B41FA5}">
                      <a16:colId xmlns:a16="http://schemas.microsoft.com/office/drawing/2014/main" val="1741413362"/>
                    </a:ext>
                  </a:extLst>
                </a:gridCol>
                <a:gridCol w="1475467">
                  <a:extLst>
                    <a:ext uri="{9D8B030D-6E8A-4147-A177-3AD203B41FA5}">
                      <a16:colId xmlns:a16="http://schemas.microsoft.com/office/drawing/2014/main" val="3570801856"/>
                    </a:ext>
                  </a:extLst>
                </a:gridCol>
              </a:tblGrid>
              <a:tr h="1455444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Business Name….</a:t>
                      </a:r>
                      <a:endParaRPr lang="en-US" sz="24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24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Changes in Owner’s equity statement</a:t>
                      </a:r>
                      <a:endParaRPr lang="en-US" sz="24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24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For the year ended Dec 31.2024</a:t>
                      </a:r>
                      <a:endParaRPr lang="en-US" sz="24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263028"/>
                  </a:ext>
                </a:extLst>
              </a:tr>
              <a:tr h="4851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Beginning Capital</a:t>
                      </a: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5078503"/>
                  </a:ext>
                </a:extLst>
              </a:tr>
              <a:tr h="4851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Add (+) 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+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5359862"/>
                  </a:ext>
                </a:extLst>
              </a:tr>
              <a:tr h="4851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Additional Investment </a:t>
                      </a: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9996764"/>
                  </a:ext>
                </a:extLst>
              </a:tr>
              <a:tr h="4851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Net income (</a:t>
                      </a:r>
                      <a:r>
                        <a:rPr lang="en-US" sz="2400" b="1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Profit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 ….</a:t>
                      </a: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from the income statement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2982036"/>
                  </a:ext>
                </a:extLst>
              </a:tr>
              <a:tr h="4851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Less (-)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6156630"/>
                  </a:ext>
                </a:extLst>
              </a:tr>
              <a:tr h="4851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Drawings (Withdrawals) </a:t>
                      </a: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       (</a:t>
                      </a:r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×)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9861500"/>
                  </a:ext>
                </a:extLst>
              </a:tr>
              <a:tr h="4851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Net income (</a:t>
                      </a:r>
                      <a:r>
                        <a:rPr lang="en-US" sz="24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Loss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 ….</a:t>
                      </a: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</a:t>
                      </a: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from the income statement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1846396"/>
                  </a:ext>
                </a:extLst>
              </a:tr>
              <a:tr h="4851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E0E0E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Ending Capital</a:t>
                      </a:r>
                      <a:endParaRPr lang="en-US" sz="2400" dirty="0">
                        <a:effectLst/>
                        <a:highlight>
                          <a:srgbClr val="E0E0E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E0E0E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××</a:t>
                      </a:r>
                      <a:endParaRPr lang="en-US" sz="2400" dirty="0">
                        <a:effectLst/>
                        <a:highlight>
                          <a:srgbClr val="E0E0E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419060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9FC65258-7430-3BA5-13D8-D0C8C653F952}"/>
              </a:ext>
            </a:extLst>
          </p:cNvPr>
          <p:cNvSpPr txBox="1"/>
          <p:nvPr/>
        </p:nvSpPr>
        <p:spPr>
          <a:xfrm>
            <a:off x="149579" y="6312101"/>
            <a:ext cx="31393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99595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36538">
        <p:circle/>
      </p:transition>
    </mc:Choice>
    <mc:Fallback xmlns="">
      <p:transition spd="slow" advTm="236538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8" x="2103438" y="6696075"/>
          <p14:tracePt t="112" x="2039938" y="6494463"/>
          <p14:tracePt t="127" x="1965325" y="6157913"/>
          <p14:tracePt t="144" x="1927225" y="5868988"/>
          <p14:tracePt t="161" x="1890713" y="5556250"/>
          <p14:tracePt t="177" x="1878013" y="4756150"/>
          <p14:tracePt t="194" x="1878013" y="4492625"/>
          <p14:tracePt t="211" x="1878013" y="4117975"/>
          <p14:tracePt t="228" x="1878013" y="3679825"/>
          <p14:tracePt t="245" x="1878013" y="3541713"/>
          <p14:tracePt t="261" x="1878013" y="3403600"/>
          <p14:tracePt t="278" x="1878013" y="3090863"/>
          <p14:tracePt t="295" x="1878013" y="2978150"/>
          <p14:tracePt t="311" x="1878013" y="2890838"/>
          <p14:tracePt t="328" x="1839913" y="2765425"/>
          <p14:tracePt t="345" x="1814513" y="2703513"/>
          <p14:tracePt t="362" x="1790700" y="2652713"/>
          <p14:tracePt t="378" x="1790700" y="2616200"/>
          <p14:tracePt t="395" x="1790700" y="2590800"/>
          <p14:tracePt t="635" x="1790700" y="2565400"/>
          <p14:tracePt t="650" x="1790700" y="2552700"/>
          <p14:tracePt t="660" x="1790700" y="2527300"/>
          <p14:tracePt t="673" x="1790700" y="2503488"/>
          <p14:tracePt t="686" x="1790700" y="2465388"/>
          <p14:tracePt t="701" x="1790700" y="2403475"/>
          <p14:tracePt t="715" x="1801813" y="2278063"/>
          <p14:tracePt t="732" x="1814513" y="2178050"/>
          <p14:tracePt t="748" x="1839913" y="2089150"/>
          <p14:tracePt t="765" x="1890713" y="1952625"/>
          <p14:tracePt t="782" x="1890713" y="1901825"/>
          <p14:tracePt t="799" x="1903413" y="1852613"/>
          <p14:tracePt t="815" x="1939925" y="1701800"/>
          <p14:tracePt t="832" x="1965325" y="1652588"/>
          <p14:tracePt t="849" x="1978025" y="1614488"/>
          <p14:tracePt t="851" x="1990725" y="1589088"/>
          <p14:tracePt t="864" x="2003425" y="1563688"/>
          <p14:tracePt t="881" x="2014538" y="1552575"/>
          <p14:tracePt t="897" x="2065338" y="1501775"/>
          <p14:tracePt t="914" x="2090738" y="1489075"/>
          <p14:tracePt t="931" x="2116138" y="1463675"/>
          <p14:tracePt t="947" x="2152650" y="1427163"/>
          <p14:tracePt t="964" x="2165350" y="1414463"/>
          <p14:tracePt t="981" x="2190750" y="1389063"/>
          <p14:tracePt t="998" x="2228850" y="1301750"/>
          <p14:tracePt t="1015" x="2252663" y="1250950"/>
          <p14:tracePt t="1031" x="2265363" y="1189038"/>
          <p14:tracePt t="1048" x="2303463" y="1138238"/>
          <p14:tracePt t="1065" x="2328863" y="1125538"/>
          <p14:tracePt t="1082" x="2339975" y="1114425"/>
          <p14:tracePt t="1098" x="2416175" y="1076325"/>
          <p14:tracePt t="1115" x="2452688" y="1076325"/>
          <p14:tracePt t="1132" x="2503488" y="1063625"/>
          <p14:tracePt t="1148" x="2565400" y="1063625"/>
          <p14:tracePt t="1184" x="2578100" y="1063625"/>
          <p14:tracePt t="6189" x="2678113" y="1063625"/>
          <p14:tracePt t="6202" x="2816225" y="1063625"/>
          <p14:tracePt t="6213" x="2916238" y="1063625"/>
          <p14:tracePt t="6227" x="3016250" y="1063625"/>
          <p14:tracePt t="6239" x="3167063" y="1063625"/>
          <p14:tracePt t="6255" x="3328988" y="1063625"/>
          <p14:tracePt t="6270" x="3441700" y="1063625"/>
          <p14:tracePt t="6287" x="3530600" y="1063625"/>
          <p14:tracePt t="6303" x="3667125" y="1063625"/>
          <p14:tracePt t="6320" x="3730625" y="1063625"/>
          <p14:tracePt t="6337" x="3856038" y="1063625"/>
          <p14:tracePt t="6354" x="4056063" y="1063625"/>
          <p14:tracePt t="6370" x="4105275" y="1063625"/>
          <p14:tracePt t="6387" x="4156075" y="1063625"/>
          <p14:tracePt t="6404" x="4230688" y="1063625"/>
          <p14:tracePt t="6421" x="4256088" y="1063625"/>
          <p14:tracePt t="6437" x="4294188" y="1063625"/>
          <p14:tracePt t="6454" x="4381500" y="1063625"/>
          <p14:tracePt t="6471" x="4443413" y="1063625"/>
          <p14:tracePt t="6488" x="4481513" y="1063625"/>
          <p14:tracePt t="6504" x="4556125" y="1050925"/>
          <p14:tracePt t="6521" x="4594225" y="1050925"/>
          <p14:tracePt t="6538" x="4606925" y="1050925"/>
          <p14:tracePt t="6554" x="4630738" y="1050925"/>
          <p14:tracePt t="6588" x="4643438" y="1050925"/>
          <p14:tracePt t="6725" x="4656138" y="1050925"/>
          <p14:tracePt t="6750" x="4668838" y="1050925"/>
          <p14:tracePt t="6762" x="4681538" y="1050925"/>
          <p14:tracePt t="6775" x="4706938" y="1050925"/>
          <p14:tracePt t="6789" x="4732338" y="1050925"/>
          <p14:tracePt t="6805" x="4756150" y="1050925"/>
          <p14:tracePt t="6822" x="4768850" y="1050925"/>
          <p14:tracePt t="6838" x="4781550" y="1050925"/>
          <p14:tracePt t="6856" x="4806950" y="1038225"/>
          <p14:tracePt t="6873" x="4819650" y="1038225"/>
          <p14:tracePt t="6889" x="4832350" y="1038225"/>
          <p14:tracePt t="6912" x="4843463" y="1038225"/>
          <p14:tracePt t="7273" x="4856163" y="1038225"/>
          <p14:tracePt t="7298" x="4881563" y="1038225"/>
          <p14:tracePt t="7311" x="4894263" y="1038225"/>
          <p14:tracePt t="7326" x="4906963" y="1038225"/>
          <p14:tracePt t="7335" x="4932363" y="1038225"/>
          <p14:tracePt t="7347" x="4956175" y="1038225"/>
          <p14:tracePt t="7359" x="4981575" y="1038225"/>
          <p14:tracePt t="7375" x="4994275" y="1025525"/>
          <p14:tracePt t="7390" x="5006975" y="1025525"/>
          <p14:tracePt t="7407" x="5019675" y="1025525"/>
          <p14:tracePt t="7510" x="5019675" y="1014413"/>
          <p14:tracePt t="7759" x="5032375" y="1001713"/>
          <p14:tracePt t="15894" x="5045075" y="1001713"/>
          <p14:tracePt t="15957" x="5057775" y="989013"/>
          <p14:tracePt t="15969" x="5057775" y="976313"/>
          <p14:tracePt t="15982" x="5068888" y="976313"/>
          <p14:tracePt t="16006" x="5068888" y="963613"/>
          <p14:tracePt t="16032" x="5081588" y="963613"/>
          <p14:tracePt t="16056" x="5094288" y="963613"/>
          <p14:tracePt t="16068" x="5132388" y="950913"/>
          <p14:tracePt t="16082" x="5157788" y="938213"/>
          <p14:tracePt t="16096" x="5170488" y="938213"/>
          <p14:tracePt t="16109" x="5181600" y="938213"/>
          <p14:tracePt t="16125" x="5194300" y="938213"/>
          <p14:tracePt t="16156" x="5207000" y="938213"/>
          <p14:tracePt t="19779" x="5181600" y="938213"/>
          <p14:tracePt t="19792" x="5045075" y="989013"/>
          <p14:tracePt t="19804" x="4906963" y="1063625"/>
          <p14:tracePt t="19818" x="4781550" y="1150938"/>
          <p14:tracePt t="19830" x="4656138" y="1227138"/>
          <p14:tracePt t="19843" x="4481513" y="1301750"/>
          <p14:tracePt t="19857" x="4205288" y="1376363"/>
          <p14:tracePt t="19872" x="4056063" y="1414463"/>
          <p14:tracePt t="19889" x="3956050" y="1439863"/>
          <p14:tracePt t="19906" x="3867150" y="1450975"/>
          <p14:tracePt t="19923" x="3856038" y="1450975"/>
          <p14:tracePt t="19939" x="3843338" y="1450975"/>
          <p14:tracePt t="20090" x="3843338" y="1439863"/>
          <p14:tracePt t="20190" x="3843338" y="1427163"/>
          <p14:tracePt t="20228" x="3843338" y="1414463"/>
          <p14:tracePt t="20265" x="3843338" y="1401763"/>
          <p14:tracePt t="20277" x="3843338" y="1389063"/>
          <p14:tracePt t="20290" x="3856038" y="1376363"/>
          <p14:tracePt t="20303" x="3856038" y="1363663"/>
          <p14:tracePt t="20315" x="3856038" y="1350963"/>
          <p14:tracePt t="20327" x="3856038" y="1339850"/>
          <p14:tracePt t="20352" x="3856038" y="1327150"/>
          <p14:tracePt t="20427" x="3867150" y="1327150"/>
          <p14:tracePt t="24987" x="3867150" y="1339850"/>
          <p14:tracePt t="25012" x="3867150" y="1350963"/>
          <p14:tracePt t="25024" x="3879850" y="1376363"/>
          <p14:tracePt t="25036" x="3879850" y="1389063"/>
          <p14:tracePt t="25050" x="3892550" y="1414463"/>
          <p14:tracePt t="25062" x="3905250" y="1439863"/>
          <p14:tracePt t="25076" x="3905250" y="1463675"/>
          <p14:tracePt t="25092" x="3917950" y="1489075"/>
          <p14:tracePt t="25109" x="3930650" y="1514475"/>
          <p14:tracePt t="25126" x="3943350" y="1552575"/>
          <p14:tracePt t="25143" x="3956050" y="1563688"/>
          <p14:tracePt t="25159" x="3956050" y="1589088"/>
          <p14:tracePt t="25176" x="3979863" y="1614488"/>
          <p14:tracePt t="25193" x="3979863" y="1627188"/>
          <p14:tracePt t="25210" x="3979863" y="1639888"/>
          <p14:tracePt t="25226" x="3979863" y="1652588"/>
          <p14:tracePt t="25243" x="3992563" y="1652588"/>
          <p14:tracePt t="25260" x="3992563" y="1663700"/>
          <p14:tracePt t="25277" x="3992563" y="1676400"/>
          <p14:tracePt t="25293" x="3992563" y="1689100"/>
          <p14:tracePt t="25310" x="4005263" y="1689100"/>
          <p14:tracePt t="25373" x="4005263" y="1701800"/>
          <p14:tracePt t="25412" x="4005263" y="1714500"/>
          <p14:tracePt t="25449" x="4005263" y="1727200"/>
          <p14:tracePt t="25464" x="4005263" y="1739900"/>
          <p14:tracePt t="31451" x="3992563" y="1765300"/>
          <p14:tracePt t="31463" x="3979863" y="1801813"/>
          <p14:tracePt t="31477" x="3968750" y="1827213"/>
          <p14:tracePt t="31489" x="3943350" y="1865313"/>
          <p14:tracePt t="31505" x="3917950" y="1889125"/>
          <p14:tracePt t="31519" x="3905250" y="1914525"/>
          <p14:tracePt t="31536" x="3892550" y="1952625"/>
          <p14:tracePt t="31553" x="3867150" y="2114550"/>
          <p14:tracePt t="31570" x="3856038" y="2165350"/>
          <p14:tracePt t="31587" x="3856038" y="2214563"/>
          <p14:tracePt t="31603" x="3856038" y="2303463"/>
          <p14:tracePt t="31620" x="3856038" y="2339975"/>
          <p14:tracePt t="31637" x="3856038" y="2365375"/>
          <p14:tracePt t="31653" x="3856038" y="2414588"/>
          <p14:tracePt t="31670" x="3867150" y="2452688"/>
          <p14:tracePt t="31687" x="3867150" y="2478088"/>
          <p14:tracePt t="31704" x="3879850" y="2516188"/>
          <p14:tracePt t="31719" x="3879850" y="2527300"/>
          <p14:tracePt t="31786" x="3879850" y="2540000"/>
          <p14:tracePt t="31937" x="3879850" y="2552700"/>
          <p14:tracePt t="31949" x="3867150" y="2565400"/>
          <p14:tracePt t="31962" x="3856038" y="2603500"/>
          <p14:tracePt t="31974" x="3817938" y="2640013"/>
          <p14:tracePt t="31991" x="3779838" y="2703513"/>
          <p14:tracePt t="32005" x="3743325" y="2752725"/>
          <p14:tracePt t="32021" x="3717925" y="2840038"/>
          <p14:tracePt t="32038" x="3692525" y="2928938"/>
          <p14:tracePt t="32055" x="3667125" y="3003550"/>
          <p14:tracePt t="32072" x="3667125" y="3016250"/>
          <p14:tracePt t="32091" x="3667125" y="3028950"/>
          <p14:tracePt t="32373" x="3643313" y="3028950"/>
          <p14:tracePt t="32385" x="3517900" y="3003550"/>
          <p14:tracePt t="32398" x="3379788" y="2952750"/>
          <p14:tracePt t="32411" x="3279775" y="2916238"/>
          <p14:tracePt t="32426" x="3192463" y="2878138"/>
          <p14:tracePt t="32440" x="3092450" y="2840038"/>
          <p14:tracePt t="32457" x="2954338" y="2790825"/>
          <p14:tracePt t="32472" x="2841625" y="2740025"/>
          <p14:tracePt t="32489" x="2641600" y="2640013"/>
          <p14:tracePt t="32505" x="2603500" y="2603500"/>
          <p14:tracePt t="32523" x="2554288" y="2578100"/>
          <p14:tracePt t="32539" x="2516188" y="2540000"/>
          <p14:tracePt t="32556" x="2503488" y="2516188"/>
          <p14:tracePt t="32572" x="2478088" y="2503488"/>
          <p14:tracePt t="32590" x="2478088" y="2478088"/>
          <p14:tracePt t="32607" x="2465388" y="2465388"/>
          <p14:tracePt t="32623" x="2465388" y="2452688"/>
          <p14:tracePt t="32641" x="2452688" y="2439988"/>
          <p14:tracePt t="32657" x="2441575" y="2427288"/>
          <p14:tracePt t="32673" x="2441575" y="2414588"/>
          <p14:tracePt t="32698" x="2428875" y="2414588"/>
          <p14:tracePt t="32710" x="2428875" y="2403475"/>
          <p14:tracePt t="33831" x="2428875" y="2378075"/>
          <p14:tracePt t="33843" x="2428875" y="2365375"/>
          <p14:tracePt t="33856" x="2428875" y="2352675"/>
          <p14:tracePt t="33869" x="2428875" y="2327275"/>
          <p14:tracePt t="33884" x="2441575" y="2314575"/>
          <p14:tracePt t="33895" x="2503488" y="2290763"/>
          <p14:tracePt t="33912" x="2565400" y="2278063"/>
          <p14:tracePt t="33929" x="2641600" y="2252663"/>
          <p14:tracePt t="33946" x="2754313" y="2214563"/>
          <p14:tracePt t="33962" x="2790825" y="2178050"/>
          <p14:tracePt t="33978" x="2841625" y="2165350"/>
          <p14:tracePt t="33995" x="2979738" y="2052638"/>
          <p14:tracePt t="34011" x="3079750" y="1965325"/>
          <p14:tracePt t="34028" x="3192463" y="1901825"/>
          <p14:tracePt t="34045" x="3341688" y="1789113"/>
          <p14:tracePt t="34062" x="3405188" y="1752600"/>
          <p14:tracePt t="34078" x="3429000" y="1727200"/>
          <p14:tracePt t="34095" x="3492500" y="1689100"/>
          <p14:tracePt t="34112" x="3517900" y="1689100"/>
          <p14:tracePt t="34129" x="3541713" y="1676400"/>
          <p14:tracePt t="34145" x="3679825" y="1639888"/>
          <p14:tracePt t="34162" x="3779838" y="1614488"/>
          <p14:tracePt t="34179" x="3867150" y="1589088"/>
          <p14:tracePt t="34195" x="3979863" y="1552575"/>
          <p14:tracePt t="34212" x="4017963" y="1552575"/>
          <p14:tracePt t="34229" x="4043363" y="1539875"/>
          <p14:tracePt t="34246" x="4068763" y="1527175"/>
          <p14:tracePt t="34262" x="4092575" y="1501775"/>
          <p14:tracePt t="34279" x="4105275" y="1501775"/>
          <p14:tracePt t="34296" x="4117975" y="1501775"/>
          <p14:tracePt t="34915" x="4130675" y="1501775"/>
          <p14:tracePt t="34928" x="4156075" y="1501775"/>
          <p14:tracePt t="34941" x="4192588" y="1501775"/>
          <p14:tracePt t="34954" x="4230688" y="1501775"/>
          <p14:tracePt t="34969" x="4294188" y="1501775"/>
          <p14:tracePt t="34983" x="4406900" y="1501775"/>
          <p14:tracePt t="35000" x="4506913" y="1501775"/>
          <p14:tracePt t="35017" x="4656138" y="1501775"/>
          <p14:tracePt t="35033" x="4756150" y="1501775"/>
          <p14:tracePt t="35049" x="4894263" y="1501775"/>
          <p14:tracePt t="35065" x="5132388" y="1476375"/>
          <p14:tracePt t="35082" x="5207000" y="1463675"/>
          <p14:tracePt t="35099" x="5245100" y="1463675"/>
          <p14:tracePt t="35116" x="5294313" y="1450975"/>
          <p14:tracePt t="35132" x="5307013" y="1439863"/>
          <p14:tracePt t="35149" x="5332413" y="1439863"/>
          <p14:tracePt t="35252" x="5319713" y="1450975"/>
          <p14:tracePt t="35264" x="5307013" y="1450975"/>
          <p14:tracePt t="35277" x="5270500" y="1450975"/>
          <p14:tracePt t="35289" x="5207000" y="1450975"/>
          <p14:tracePt t="35304" x="5106988" y="1450975"/>
          <p14:tracePt t="35317" x="5032375" y="1439863"/>
          <p14:tracePt t="35335" x="4981575" y="1427163"/>
          <p14:tracePt t="35351" x="4945063" y="1414463"/>
          <p14:tracePt t="35368" x="4906963" y="1414463"/>
          <p14:tracePt t="35488" x="4906963" y="1427163"/>
          <p14:tracePt t="35513" x="4932363" y="1427163"/>
          <p14:tracePt t="35525" x="4968875" y="1427163"/>
          <p14:tracePt t="35538" x="5006975" y="1439863"/>
          <p14:tracePt t="35552" x="5068888" y="1439863"/>
          <p14:tracePt t="35569" x="5106988" y="1450975"/>
          <p14:tracePt t="35586" x="5145088" y="1450975"/>
          <p14:tracePt t="35602" x="5207000" y="1450975"/>
          <p14:tracePt t="35618" x="5232400" y="1450975"/>
          <p14:tracePt t="35634" x="5257800" y="1450975"/>
          <p14:tracePt t="35651" x="5270500" y="1450975"/>
          <p14:tracePt t="35699" x="5270500" y="1463675"/>
          <p14:tracePt t="35711" x="5257800" y="1476375"/>
          <p14:tracePt t="35725" x="5245100" y="1476375"/>
          <p14:tracePt t="35737" x="5219700" y="1476375"/>
          <p14:tracePt t="35752" x="5194300" y="1476375"/>
          <p14:tracePt t="35768" x="5157788" y="1476375"/>
          <p14:tracePt t="35785" x="5119688" y="1476375"/>
          <p14:tracePt t="35801" x="5045075" y="1476375"/>
          <p14:tracePt t="35819" x="5032375" y="1476375"/>
          <p14:tracePt t="35835" x="5019675" y="1476375"/>
          <p14:tracePt t="35852" x="5006975" y="1489075"/>
          <p14:tracePt t="35936" x="5019675" y="1489075"/>
          <p14:tracePt t="35949" x="5045075" y="1489075"/>
          <p14:tracePt t="35962" x="5057775" y="1489075"/>
          <p14:tracePt t="35974" x="5081588" y="1489075"/>
          <p14:tracePt t="35990" x="5094288" y="1489075"/>
          <p14:tracePt t="36003" x="5119688" y="1489075"/>
          <p14:tracePt t="36021" x="5132388" y="1489075"/>
          <p14:tracePt t="36037" x="5145088" y="1489075"/>
          <p14:tracePt t="36054" x="5170488" y="1489075"/>
          <p14:tracePt t="36071" x="5181600" y="1489075"/>
          <p14:tracePt t="36090" x="5194300" y="1489075"/>
          <p14:tracePt t="36286" x="5170488" y="1489075"/>
          <p14:tracePt t="36298" x="5145088" y="1489075"/>
          <p14:tracePt t="36312" x="5081588" y="1489075"/>
          <p14:tracePt t="36325" x="5019675" y="1489075"/>
          <p14:tracePt t="36338" x="4981575" y="1489075"/>
          <p14:tracePt t="36354" x="4945063" y="1489075"/>
          <p14:tracePt t="36370" x="4932363" y="1489075"/>
          <p14:tracePt t="36387" x="4906963" y="1489075"/>
          <p14:tracePt t="36522" x="4932363" y="1489075"/>
          <p14:tracePt t="36535" x="4945063" y="1489075"/>
          <p14:tracePt t="36547" x="4981575" y="1489075"/>
          <p14:tracePt t="36560" x="5019675" y="1489075"/>
          <p14:tracePt t="36575" x="5045075" y="1489075"/>
          <p14:tracePt t="36590" x="5068888" y="1489075"/>
          <p14:tracePt t="36606" x="5081588" y="1489075"/>
          <p14:tracePt t="36622" x="5106988" y="1489075"/>
          <p14:tracePt t="36640" x="5119688" y="1489075"/>
          <p14:tracePt t="36657" x="5119688" y="1501775"/>
          <p14:tracePt t="36672" x="5132388" y="1501775"/>
          <p14:tracePt t="36721" x="5132388" y="1514475"/>
          <p14:tracePt t="36771" x="5106988" y="1514475"/>
          <p14:tracePt t="36784" x="5057775" y="1514475"/>
          <p14:tracePt t="36797" x="4994275" y="1514475"/>
          <p14:tracePt t="36810" x="4945063" y="1514475"/>
          <p14:tracePt t="36822" x="4894263" y="1514475"/>
          <p14:tracePt t="36839" x="4856163" y="1514475"/>
          <p14:tracePt t="36856" x="4832350" y="1514475"/>
          <p14:tracePt t="36872" x="4781550" y="1514475"/>
          <p14:tracePt t="36889" x="4768850" y="1514475"/>
          <p14:tracePt t="36906" x="4756150" y="1514475"/>
          <p14:tracePt t="36970" x="4768850" y="1514475"/>
          <p14:tracePt t="36983" x="4781550" y="1514475"/>
          <p14:tracePt t="37009" x="4794250" y="1514475"/>
          <p14:tracePt t="37020" x="4806950" y="1514475"/>
          <p14:tracePt t="37033" x="4819650" y="1514475"/>
          <p14:tracePt t="37046" x="4843463" y="1514475"/>
          <p14:tracePt t="37059" x="4881563" y="1514475"/>
          <p14:tracePt t="37073" x="4919663" y="1514475"/>
          <p14:tracePt t="37090" x="4956175" y="1514475"/>
          <p14:tracePt t="37107" x="4981575" y="1514475"/>
          <p14:tracePt t="37124" x="5006975" y="1514475"/>
          <p14:tracePt t="37140" x="5019675" y="1514475"/>
          <p14:tracePt t="37157" x="5032375" y="1514475"/>
          <p14:tracePt t="37174" x="5045075" y="1514475"/>
          <p14:tracePt t="37219" x="5032375" y="1514475"/>
          <p14:tracePt t="37232" x="5019675" y="1514475"/>
          <p14:tracePt t="37244" x="4994275" y="1514475"/>
          <p14:tracePt t="37260" x="4945063" y="1514475"/>
          <p14:tracePt t="37269" x="4894263" y="1514475"/>
          <p14:tracePt t="37281" x="4856163" y="1514475"/>
          <p14:tracePt t="37294" x="4819650" y="1514475"/>
          <p14:tracePt t="37307" x="4794250" y="1514475"/>
          <p14:tracePt t="37324" x="4768850" y="1514475"/>
          <p14:tracePt t="37341" x="4756150" y="1514475"/>
          <p14:tracePt t="39450" x="4732338" y="1514475"/>
          <p14:tracePt t="39463" x="4694238" y="1514475"/>
          <p14:tracePt t="39475" x="4656138" y="1514475"/>
          <p14:tracePt t="39488" x="4619625" y="1527175"/>
          <p14:tracePt t="39504" x="4606925" y="1539875"/>
          <p14:tracePt t="39518" x="4581525" y="1539875"/>
          <p14:tracePt t="39534" x="4543425" y="1552575"/>
          <p14:tracePt t="39551" x="4468813" y="1563688"/>
          <p14:tracePt t="39568" x="4268788" y="1601788"/>
          <p14:tracePt t="39583" x="4192588" y="1601788"/>
          <p14:tracePt t="39600" x="4117975" y="1601788"/>
          <p14:tracePt t="39617" x="4092575" y="1601788"/>
          <p14:tracePt t="39637" x="4068763" y="1601788"/>
          <p14:tracePt t="39686" x="4056063" y="1601788"/>
          <p14:tracePt t="39774" x="4030663" y="1601788"/>
          <p14:tracePt t="39787" x="4005263" y="1601788"/>
          <p14:tracePt t="39799" x="3968750" y="1601788"/>
          <p14:tracePt t="39812" x="3930650" y="1601788"/>
          <p14:tracePt t="39825" x="3905250" y="1601788"/>
          <p14:tracePt t="39840" x="3892550" y="1601788"/>
          <p14:tracePt t="39852" x="3867150" y="1614488"/>
          <p14:tracePt t="39867" x="3856038" y="1614488"/>
          <p14:tracePt t="39888" x="3830638" y="1627188"/>
          <p14:tracePt t="39901" x="3830638" y="1639888"/>
          <p14:tracePt t="39918" x="3817938" y="1639888"/>
          <p14:tracePt t="39934" x="3805238" y="1639888"/>
          <p14:tracePt t="39951" x="3792538" y="1652588"/>
          <p14:tracePt t="67371" x="3830638" y="1639888"/>
          <p14:tracePt t="67382" x="3892550" y="1614488"/>
          <p14:tracePt t="67397" x="3943350" y="1576388"/>
          <p14:tracePt t="67411" x="4005263" y="1527175"/>
          <p14:tracePt t="67428" x="4081463" y="1489075"/>
          <p14:tracePt t="67445" x="4217988" y="1450975"/>
          <p14:tracePt t="67461" x="4543425" y="1363663"/>
          <p14:tracePt t="67478" x="4643438" y="1339850"/>
          <p14:tracePt t="67495" x="4732338" y="1327150"/>
          <p14:tracePt t="67510" x="4956175" y="1289050"/>
          <p14:tracePt t="67527" x="5068888" y="1276350"/>
          <p14:tracePt t="67544" x="5181600" y="1263650"/>
          <p14:tracePt t="67560" x="5270500" y="1263650"/>
          <p14:tracePt t="67577" x="5281613" y="1263650"/>
          <p14:tracePt t="67594" x="5294313" y="1250950"/>
          <p14:tracePt t="67611" x="5307013" y="1250950"/>
          <p14:tracePt t="67643" x="5294313" y="1250950"/>
          <p14:tracePt t="67656" x="5281613" y="1250950"/>
          <p14:tracePt t="67668" x="5245100" y="1250950"/>
          <p14:tracePt t="67680" x="5170488" y="1276350"/>
          <p14:tracePt t="67694" x="5081588" y="1314450"/>
          <p14:tracePt t="67711" x="5006975" y="1350963"/>
          <p14:tracePt t="67728" x="4932363" y="1389063"/>
          <p14:tracePt t="67744" x="4781550" y="1476375"/>
          <p14:tracePt t="67761" x="4668838" y="1514475"/>
          <p14:tracePt t="67777" x="4556125" y="1552575"/>
          <p14:tracePt t="67794" x="4468813" y="1589088"/>
          <p14:tracePt t="67811" x="4443413" y="1589088"/>
          <p14:tracePt t="67918" x="4456113" y="1589088"/>
          <p14:tracePt t="67931" x="4468813" y="1589088"/>
          <p14:tracePt t="67943" x="4506913" y="1589088"/>
          <p14:tracePt t="67956" x="4530725" y="1589088"/>
          <p14:tracePt t="67968" x="4556125" y="1589088"/>
          <p14:tracePt t="67981" x="4568825" y="1576388"/>
          <p14:tracePt t="67995" x="4606925" y="1563688"/>
          <p14:tracePt t="68012" x="4619625" y="1539875"/>
          <p14:tracePt t="68029" x="4630738" y="1539875"/>
          <p14:tracePt t="68046" x="4630738" y="1527175"/>
          <p14:tracePt t="68062" x="4630738" y="1514475"/>
          <p14:tracePt t="68279" x="4619625" y="1514475"/>
          <p14:tracePt t="68292" x="4594225" y="1514475"/>
          <p14:tracePt t="68305" x="4556125" y="1514475"/>
          <p14:tracePt t="68317" x="4518025" y="1514475"/>
          <p14:tracePt t="68331" x="4494213" y="1514475"/>
          <p14:tracePt t="68348" x="4481513" y="1514475"/>
          <p14:tracePt t="68365" x="4468813" y="1514475"/>
          <p14:tracePt t="68466" x="4481513" y="1514475"/>
          <p14:tracePt t="68479" x="4494213" y="1514475"/>
          <p14:tracePt t="68491" x="4518025" y="1514475"/>
          <p14:tracePt t="68505" x="4543425" y="1514475"/>
          <p14:tracePt t="68518" x="4556125" y="1514475"/>
          <p14:tracePt t="68532" x="4568825" y="1514475"/>
          <p14:tracePt t="68553" x="4581525" y="1514475"/>
          <p14:tracePt t="68578" x="4568825" y="1514475"/>
          <p14:tracePt t="68590" x="4530725" y="1514475"/>
          <p14:tracePt t="68604" x="4494213" y="1527175"/>
          <p14:tracePt t="68616" x="4456113" y="1527175"/>
          <p14:tracePt t="68631" x="4418013" y="1527175"/>
          <p14:tracePt t="68647" x="4381500" y="1539875"/>
          <p14:tracePt t="68665" x="4356100" y="1539875"/>
          <p14:tracePt t="68681" x="4305300" y="1539875"/>
          <p14:tracePt t="68739" x="4318000" y="1539875"/>
          <p14:tracePt t="68752" x="4330700" y="1539875"/>
          <p14:tracePt t="68768" x="4343400" y="1539875"/>
          <p14:tracePt t="68777" x="4356100" y="1539875"/>
          <p14:tracePt t="68790" x="4381500" y="1539875"/>
          <p14:tracePt t="68802" x="4418013" y="1539875"/>
          <p14:tracePt t="68815" x="4481513" y="1539875"/>
          <p14:tracePt t="68832" x="4543425" y="1539875"/>
          <p14:tracePt t="68849" x="4594225" y="1539875"/>
          <p14:tracePt t="68865" x="4643438" y="1539875"/>
          <p14:tracePt t="68926" x="4594225" y="1539875"/>
          <p14:tracePt t="68939" x="4543425" y="1539875"/>
          <p14:tracePt t="68951" x="4494213" y="1539875"/>
          <p14:tracePt t="68963" x="4456113" y="1539875"/>
          <p14:tracePt t="68976" x="4418013" y="1539875"/>
          <p14:tracePt t="68989" x="4394200" y="1552575"/>
          <p14:tracePt t="69001" x="4368800" y="1563688"/>
          <p14:tracePt t="69026" x="4356100" y="1576388"/>
          <p14:tracePt t="69101" x="4368800" y="1576388"/>
          <p14:tracePt t="69114" x="4394200" y="1576388"/>
          <p14:tracePt t="69126" x="4430713" y="1576388"/>
          <p14:tracePt t="69139" x="4494213" y="1576388"/>
          <p14:tracePt t="69154" x="4556125" y="1576388"/>
          <p14:tracePt t="69168" x="4619625" y="1576388"/>
          <p14:tracePt t="69183" x="4643438" y="1576388"/>
          <p14:tracePt t="69200" x="4656138" y="1576388"/>
          <p14:tracePt t="69217" x="4668838" y="1576388"/>
          <p14:tracePt t="69275" x="4656138" y="1576388"/>
          <p14:tracePt t="69288" x="4643438" y="1576388"/>
          <p14:tracePt t="69302" x="4630738" y="1576388"/>
          <p14:tracePt t="69324" x="4619625" y="1576388"/>
          <p14:tracePt t="69861" x="4619625" y="1563688"/>
          <p14:tracePt t="70223" x="4606925" y="1563688"/>
          <p14:tracePt t="70236" x="4581525" y="1563688"/>
          <p14:tracePt t="70248" x="4556125" y="1563688"/>
          <p14:tracePt t="70262" x="4518025" y="1563688"/>
          <p14:tracePt t="70275" x="4506913" y="1552575"/>
          <p14:tracePt t="70289" x="4494213" y="1552575"/>
          <p14:tracePt t="70305" x="4481513" y="1552575"/>
          <p14:tracePt t="70321" x="4468813" y="1552575"/>
          <p14:tracePt t="70338" x="4443413" y="1552575"/>
          <p14:tracePt t="70371" x="4430713" y="1552575"/>
          <p14:tracePt t="70472" x="4418013" y="1539875"/>
          <p14:tracePt t="70534" x="4418013" y="1527175"/>
          <p14:tracePt t="70958" x="4430713" y="1527175"/>
          <p14:tracePt t="70970" x="4456113" y="1527175"/>
          <p14:tracePt t="70983" x="4481513" y="1527175"/>
          <p14:tracePt t="70995" x="4506913" y="1527175"/>
          <p14:tracePt t="71011" x="4543425" y="1527175"/>
          <p14:tracePt t="71024" x="4581525" y="1527175"/>
          <p14:tracePt t="71042" x="4619625" y="1527175"/>
          <p14:tracePt t="71058" x="4656138" y="1527175"/>
          <p14:tracePt t="71075" x="4706938" y="1527175"/>
          <p14:tracePt t="71092" x="4719638" y="1527175"/>
          <p14:tracePt t="71108" x="4743450" y="1527175"/>
          <p14:tracePt t="71126" x="4843463" y="1514475"/>
          <p14:tracePt t="71142" x="4919663" y="1514475"/>
          <p14:tracePt t="71158" x="5057775" y="1514475"/>
          <p14:tracePt t="71176" x="5106988" y="1514475"/>
          <p14:tracePt t="71193" x="5181600" y="1514475"/>
          <p14:tracePt t="71208" x="5407025" y="1514475"/>
          <p14:tracePt t="71226" x="5545138" y="1514475"/>
          <p14:tracePt t="71243" x="5645150" y="1539875"/>
          <p14:tracePt t="71259" x="5857875" y="1589088"/>
          <p14:tracePt t="71276" x="6045200" y="1627188"/>
          <p14:tracePt t="71293" x="6208713" y="1652588"/>
          <p14:tracePt t="71309" x="6483350" y="1676400"/>
          <p14:tracePt t="71326" x="6584950" y="1676400"/>
          <p14:tracePt t="71343" x="6696075" y="1676400"/>
          <p14:tracePt t="71360" x="6972300" y="1676400"/>
          <p14:tracePt t="71375" x="7046913" y="1676400"/>
          <p14:tracePt t="71392" x="7123113" y="1676400"/>
          <p14:tracePt t="71409" x="7197725" y="1676400"/>
          <p14:tracePt t="71426" x="7210425" y="1676400"/>
          <p14:tracePt t="71442" x="7223125" y="1663700"/>
          <p14:tracePt t="71459" x="7235825" y="1663700"/>
          <p14:tracePt t="71476" x="7259638" y="1663700"/>
          <p14:tracePt t="71495" x="7272338" y="1663700"/>
          <p14:tracePt t="71509" x="7285038" y="1663700"/>
          <p14:tracePt t="71526" x="7297738" y="1663700"/>
          <p14:tracePt t="71668" x="7285038" y="1663700"/>
          <p14:tracePt t="71680" x="7272338" y="1663700"/>
          <p14:tracePt t="71693" x="7235825" y="1663700"/>
          <p14:tracePt t="71706" x="7159625" y="1663700"/>
          <p14:tracePt t="71718" x="7046913" y="1663700"/>
          <p14:tracePt t="71731" x="6959600" y="1652588"/>
          <p14:tracePt t="71744" x="6910388" y="1652588"/>
          <p14:tracePt t="71761" x="6884988" y="1639888"/>
          <p14:tracePt t="71778" x="6859588" y="1627188"/>
          <p14:tracePt t="71829" x="6872288" y="1614488"/>
          <p14:tracePt t="71842" x="6934200" y="1601788"/>
          <p14:tracePt t="71854" x="7046913" y="1576388"/>
          <p14:tracePt t="71868" x="7146925" y="1563688"/>
          <p14:tracePt t="71881" x="7235825" y="1563688"/>
          <p14:tracePt t="71895" x="7310438" y="1552575"/>
          <p14:tracePt t="71912" x="7359650" y="1539875"/>
          <p14:tracePt t="71927" x="7410450" y="1539875"/>
          <p14:tracePt t="71944" x="7523163" y="1527175"/>
          <p14:tracePt t="71961" x="7548563" y="1527175"/>
          <p14:tracePt t="72017" x="7535863" y="1527175"/>
          <p14:tracePt t="72031" x="7510463" y="1527175"/>
          <p14:tracePt t="72041" x="7485063" y="1527175"/>
          <p14:tracePt t="72054" x="7448550" y="1527175"/>
          <p14:tracePt t="72067" x="7410450" y="1539875"/>
          <p14:tracePt t="72080" x="7372350" y="1539875"/>
          <p14:tracePt t="72095" x="7348538" y="1552575"/>
          <p14:tracePt t="72111" x="7310438" y="1552575"/>
          <p14:tracePt t="72128" x="7285038" y="1552575"/>
          <p14:tracePt t="72145" x="7259638" y="1552575"/>
          <p14:tracePt t="72217" x="7272338" y="1552575"/>
          <p14:tracePt t="72232" x="7285038" y="1552575"/>
          <p14:tracePt t="72378" x="7272338" y="1552575"/>
          <p14:tracePt t="72491" x="7259638" y="1552575"/>
          <p14:tracePt t="72690" x="7246938" y="1552575"/>
          <p14:tracePt t="72864" x="7235825" y="1552575"/>
          <p14:tracePt t="72877" x="7223125" y="1552575"/>
          <p14:tracePt t="73250" x="7210425" y="1552575"/>
          <p14:tracePt t="73263" x="7197725" y="1552575"/>
          <p14:tracePt t="73288" x="7185025" y="1552575"/>
          <p14:tracePt t="73312" x="7172325" y="1552575"/>
          <p14:tracePt t="74807" x="7146925" y="1552575"/>
          <p14:tracePt t="74820" x="7123113" y="1552575"/>
          <p14:tracePt t="74833" x="7059613" y="1563688"/>
          <p14:tracePt t="74845" x="6934200" y="1576388"/>
          <p14:tracePt t="74860" x="6784975" y="1614488"/>
          <p14:tracePt t="74874" x="6646863" y="1689100"/>
          <p14:tracePt t="74889" x="6359525" y="1801813"/>
          <p14:tracePt t="74894" x="5945188" y="1965325"/>
          <p14:tracePt t="74908" x="5670550" y="2078038"/>
          <p14:tracePt t="74923" x="5332413" y="2152650"/>
          <p14:tracePt t="74939" x="4932363" y="2214563"/>
          <p14:tracePt t="74956" x="4706938" y="2265363"/>
          <p14:tracePt t="74973" x="4406900" y="2314575"/>
          <p14:tracePt t="74990" x="4192588" y="2352675"/>
          <p14:tracePt t="75007" x="3968750" y="2378075"/>
          <p14:tracePt t="75023" x="3692525" y="2478088"/>
          <p14:tracePt t="75040" x="3579813" y="2516188"/>
          <p14:tracePt t="75056" x="3467100" y="2552700"/>
          <p14:tracePt t="75073" x="3228975" y="2603500"/>
          <p14:tracePt t="75090" x="3141663" y="2616200"/>
          <p14:tracePt t="75107" x="3079750" y="2616200"/>
          <p14:tracePt t="75123" x="2992438" y="2652713"/>
          <p14:tracePt t="75140" x="2967038" y="2665413"/>
          <p14:tracePt t="75157" x="2903538" y="2665413"/>
          <p14:tracePt t="75174" x="2890838" y="2665413"/>
          <p14:tracePt t="75190" x="2854325" y="2665413"/>
          <p14:tracePt t="75206" x="2728913" y="2616200"/>
          <p14:tracePt t="75224" x="2654300" y="2590800"/>
          <p14:tracePt t="75241" x="2578100" y="2578100"/>
          <p14:tracePt t="75257" x="2503488" y="2565400"/>
          <p14:tracePt t="75274" x="2478088" y="2565400"/>
          <p14:tracePt t="75291" x="2452688" y="2552700"/>
          <p14:tracePt t="75307" x="2428875" y="2540000"/>
          <p14:tracePt t="75330" x="2416175" y="2527300"/>
          <p14:tracePt t="75354" x="2403475" y="2527300"/>
          <p14:tracePt t="75368" x="2390775" y="2527300"/>
          <p14:tracePt t="76228" x="2365375" y="2527300"/>
          <p14:tracePt t="76239" x="2352675" y="2527300"/>
          <p14:tracePt t="76253" x="2328863" y="2527300"/>
          <p14:tracePt t="76266" x="2290763" y="2527300"/>
          <p14:tracePt t="76281" x="2190750" y="2527300"/>
          <p14:tracePt t="76296" x="2090738" y="2516188"/>
          <p14:tracePt t="76313" x="1990725" y="2503488"/>
          <p14:tracePt t="76330" x="1878013" y="2465388"/>
          <p14:tracePt t="76346" x="1852613" y="2452688"/>
          <p14:tracePt t="76361" x="1827213" y="2414588"/>
          <p14:tracePt t="76378" x="1827213" y="2390775"/>
          <p14:tracePt t="76464" x="1852613" y="2390775"/>
          <p14:tracePt t="76477" x="1890713" y="2390775"/>
          <p14:tracePt t="76489" x="1952625" y="2378075"/>
          <p14:tracePt t="76503" x="2052638" y="2378075"/>
          <p14:tracePt t="76516" x="2139950" y="2378075"/>
          <p14:tracePt t="76530" x="2190750" y="2378075"/>
          <p14:tracePt t="76546" x="2228850" y="2378075"/>
          <p14:tracePt t="76564" x="2265363" y="2378075"/>
          <p14:tracePt t="76580" x="2316163" y="2378075"/>
          <p14:tracePt t="76597" x="2328863" y="2378075"/>
          <p14:tracePt t="76676" x="2316163" y="2378075"/>
          <p14:tracePt t="76701" x="2303463" y="2378075"/>
          <p14:tracePt t="76716" x="2290763" y="2378075"/>
          <p14:tracePt t="76726" x="2278063" y="2378075"/>
          <p14:tracePt t="76739" x="2252663" y="2378075"/>
          <p14:tracePt t="76751" x="2216150" y="2378075"/>
          <p14:tracePt t="76767" x="2165350" y="2378075"/>
          <p14:tracePt t="76781" x="2116138" y="2390775"/>
          <p14:tracePt t="76798" x="2039938" y="2414588"/>
          <p14:tracePt t="76814" x="2003425" y="2427288"/>
          <p14:tracePt t="76832" x="1965325" y="2439988"/>
          <p14:tracePt t="76888" x="2003425" y="2439988"/>
          <p14:tracePt t="76901" x="2027238" y="2439988"/>
          <p14:tracePt t="76913" x="2065338" y="2439988"/>
          <p14:tracePt t="76925" x="2103438" y="2439988"/>
          <p14:tracePt t="76937" x="2139950" y="2439988"/>
          <p14:tracePt t="76951" x="2152650" y="2439988"/>
          <p14:tracePt t="76975" x="2165350" y="2439988"/>
          <p14:tracePt t="77236" x="2152650" y="2439988"/>
          <p14:tracePt t="78059" x="2165350" y="2439988"/>
          <p14:tracePt t="78072" x="2203450" y="2427288"/>
          <p14:tracePt t="78083" x="2252663" y="2427288"/>
          <p14:tracePt t="78095" x="2328863" y="2414588"/>
          <p14:tracePt t="78108" x="2378075" y="2414588"/>
          <p14:tracePt t="78121" x="2416175" y="2414588"/>
          <p14:tracePt t="78135" x="2452688" y="2414588"/>
          <p14:tracePt t="78152" x="2478088" y="2414588"/>
          <p14:tracePt t="78169" x="2516188" y="2414588"/>
          <p14:tracePt t="78185" x="2578100" y="2414588"/>
          <p14:tracePt t="78202" x="2616200" y="2414588"/>
          <p14:tracePt t="78219" x="2628900" y="2414588"/>
          <p14:tracePt t="78236" x="2654300" y="2414588"/>
          <p14:tracePt t="78744" x="2603500" y="2414588"/>
          <p14:tracePt t="78758" x="2490788" y="2427288"/>
          <p14:tracePt t="78768" x="2390775" y="2465388"/>
          <p14:tracePt t="78781" x="2303463" y="2503488"/>
          <p14:tracePt t="78794" x="2228850" y="2527300"/>
          <p14:tracePt t="78809" x="2178050" y="2540000"/>
          <p14:tracePt t="78823" x="2116138" y="2540000"/>
          <p14:tracePt t="78839" x="2090738" y="2540000"/>
          <p14:tracePt t="78856" x="2078038" y="2540000"/>
          <p14:tracePt t="78906" x="2103438" y="2540000"/>
          <p14:tracePt t="78918" x="2116138" y="2540000"/>
          <p14:tracePt t="78931" x="2127250" y="2540000"/>
          <p14:tracePt t="78942" x="2165350" y="2527300"/>
          <p14:tracePt t="78959" x="2239963" y="2527300"/>
          <p14:tracePt t="78973" x="2365375" y="2516188"/>
          <p14:tracePt t="78990" x="2490788" y="2503488"/>
          <p14:tracePt t="79006" x="2641600" y="2478088"/>
          <p14:tracePt t="79023" x="2703513" y="2465388"/>
          <p14:tracePt t="79039" x="2728913" y="2465388"/>
          <p14:tracePt t="79058" x="2741613" y="2465388"/>
          <p14:tracePt t="79105" x="2728913" y="2465388"/>
          <p14:tracePt t="79117" x="2716213" y="2465388"/>
          <p14:tracePt t="79130" x="2690813" y="2478088"/>
          <p14:tracePt t="79143" x="2641600" y="2478088"/>
          <p14:tracePt t="79157" x="2554288" y="2490788"/>
          <p14:tracePt t="79174" x="2452688" y="2490788"/>
          <p14:tracePt t="79191" x="2403475" y="2490788"/>
          <p14:tracePt t="79207" x="2352675" y="2490788"/>
          <p14:tracePt t="79243" x="2365375" y="2490788"/>
          <p14:tracePt t="79254" x="2403475" y="2490788"/>
          <p14:tracePt t="79266" x="2452688" y="2490788"/>
          <p14:tracePt t="79280" x="2516188" y="2490788"/>
          <p14:tracePt t="79295" x="2578100" y="2490788"/>
          <p14:tracePt t="79308" x="2628900" y="2490788"/>
          <p14:tracePt t="79325" x="2654300" y="2478088"/>
          <p14:tracePt t="79344" x="2667000" y="2465388"/>
          <p14:tracePt t="79403" x="2641600" y="2465388"/>
          <p14:tracePt t="79416" x="2616200" y="2465388"/>
          <p14:tracePt t="79428" x="2590800" y="2465388"/>
          <p14:tracePt t="79444" x="2541588" y="2465388"/>
          <p14:tracePt t="79458" x="2503488" y="2478088"/>
          <p14:tracePt t="79475" x="2490788" y="2478088"/>
          <p14:tracePt t="79495" x="2490788" y="2490788"/>
          <p14:tracePt t="79509" x="2503488" y="2490788"/>
          <p14:tracePt t="79525" x="2528888" y="2490788"/>
          <p14:tracePt t="79542" x="2541588" y="2490788"/>
          <p14:tracePt t="79558" x="2590800" y="2478088"/>
          <p14:tracePt t="79576" x="2603500" y="2478088"/>
          <p14:tracePt t="79592" x="2628900" y="2465388"/>
          <p14:tracePt t="79616" x="2628900" y="2452688"/>
          <p14:tracePt t="79653" x="2616200" y="2452688"/>
          <p14:tracePt t="79666" x="2603500" y="2452688"/>
          <p14:tracePt t="79679" x="2565400" y="2452688"/>
          <p14:tracePt t="79693" x="2490788" y="2452688"/>
          <p14:tracePt t="79709" x="2441575" y="2465388"/>
          <p14:tracePt t="79726" x="2403475" y="2478088"/>
          <p14:tracePt t="79742" x="2378075" y="2478088"/>
          <p14:tracePt t="79791" x="2403475" y="2478088"/>
          <p14:tracePt t="79802" x="2428875" y="2478088"/>
          <p14:tracePt t="79815" x="2452688" y="2478088"/>
          <p14:tracePt t="79828" x="2490788" y="2478088"/>
          <p14:tracePt t="79843" x="2528888" y="2478088"/>
          <p14:tracePt t="79860" x="2541588" y="2478088"/>
          <p14:tracePt t="79883" x="2554288" y="2478088"/>
          <p14:tracePt t="79940" x="2516188" y="2478088"/>
          <p14:tracePt t="79952" x="2478088" y="2478088"/>
          <p14:tracePt t="79964" x="2428875" y="2478088"/>
          <p14:tracePt t="79980" x="2390775" y="2478088"/>
          <p14:tracePt t="79994" x="2365375" y="2478088"/>
          <p14:tracePt t="80011" x="2339975" y="2478088"/>
          <p14:tracePt t="80027" x="2328863" y="2478088"/>
          <p14:tracePt t="80101" x="2352675" y="2478088"/>
          <p14:tracePt t="80115" x="2390775" y="2478088"/>
          <p14:tracePt t="80129" x="2441575" y="2478088"/>
          <p14:tracePt t="80138" x="2478088" y="2478088"/>
          <p14:tracePt t="80151" x="2516188" y="2478088"/>
          <p14:tracePt t="80163" x="2528888" y="2478088"/>
          <p14:tracePt t="80251" x="2503488" y="2478088"/>
          <p14:tracePt t="80263" x="2465388" y="2478088"/>
          <p14:tracePt t="80276" x="2428875" y="2478088"/>
          <p14:tracePt t="80288" x="2390775" y="2478088"/>
          <p14:tracePt t="80301" x="2365375" y="2478088"/>
          <p14:tracePt t="80314" x="2352675" y="2478088"/>
          <p14:tracePt t="80329" x="2339975" y="2478088"/>
          <p14:tracePt t="80344" x="2328863" y="2478088"/>
          <p14:tracePt t="80413" x="2339975" y="2478088"/>
          <p14:tracePt t="80425" x="2352675" y="2478088"/>
          <p14:tracePt t="80438" x="2378075" y="2478088"/>
          <p14:tracePt t="80451" x="2390775" y="2478088"/>
          <p14:tracePt t="80465" x="2403475" y="2478088"/>
          <p14:tracePt t="80538" x="2378075" y="2478088"/>
          <p14:tracePt t="80550" x="2365375" y="2478088"/>
          <p14:tracePt t="80565" x="2339975" y="2478088"/>
          <p14:tracePt t="80587" x="2328863" y="2478088"/>
          <p14:tracePt t="80599" x="2316163" y="2478088"/>
          <p14:tracePt t="80700" x="2328863" y="2478088"/>
          <p14:tracePt t="80715" x="2352675" y="2478088"/>
          <p14:tracePt t="80725" x="2403475" y="2465388"/>
          <p14:tracePt t="80737" x="2441575" y="2465388"/>
          <p14:tracePt t="80750" x="2478088" y="2465388"/>
          <p14:tracePt t="80763" x="2490788" y="2452688"/>
          <p14:tracePt t="80779" x="2503488" y="2452688"/>
          <p14:tracePt t="80835" x="2465388" y="2452688"/>
          <p14:tracePt t="80849" x="2428875" y="2452688"/>
          <p14:tracePt t="80861" x="2390775" y="2452688"/>
          <p14:tracePt t="80873" x="2365375" y="2452688"/>
          <p14:tracePt t="80886" x="2352675" y="2452688"/>
          <p14:tracePt t="80898" x="2339975" y="2452688"/>
          <p14:tracePt t="80913" x="2328863" y="2452688"/>
          <p14:tracePt t="80985" x="2352675" y="2452688"/>
          <p14:tracePt t="81001" x="2390775" y="2452688"/>
          <p14:tracePt t="81010" x="2452688" y="2452688"/>
          <p14:tracePt t="81023" x="2503488" y="2452688"/>
          <p14:tracePt t="81035" x="2541588" y="2452688"/>
          <p14:tracePt t="81051" x="2565400" y="2452688"/>
          <p14:tracePt t="81065" x="2590800" y="2452688"/>
          <p14:tracePt t="81148" x="2578100" y="2452688"/>
          <p14:tracePt t="81160" x="2541588" y="2452688"/>
          <p14:tracePt t="81173" x="2503488" y="2452688"/>
          <p14:tracePt t="81186" x="2441575" y="2452688"/>
          <p14:tracePt t="81201" x="2403475" y="2452688"/>
          <p14:tracePt t="81215" x="2378075" y="2452688"/>
          <p14:tracePt t="81273" x="2403475" y="2452688"/>
          <p14:tracePt t="81284" x="2441575" y="2452688"/>
          <p14:tracePt t="81297" x="2478088" y="2452688"/>
          <p14:tracePt t="81310" x="2490788" y="2452688"/>
          <p14:tracePt t="81323" x="2516188" y="2452688"/>
          <p14:tracePt t="81335" x="2541588" y="2452688"/>
          <p14:tracePt t="81348" x="2554288" y="2452688"/>
          <p14:tracePt t="81409" x="2541588" y="2452688"/>
          <p14:tracePt t="81421" x="2516188" y="2452688"/>
          <p14:tracePt t="81436" x="2478088" y="2452688"/>
          <p14:tracePt t="81450" x="2441575" y="2452688"/>
          <p14:tracePt t="81466" x="2416175" y="2452688"/>
          <p14:tracePt t="81486" x="2403475" y="2452688"/>
          <p14:tracePt t="81521" x="2416175" y="2452688"/>
          <p14:tracePt t="81535" x="2441575" y="2452688"/>
          <p14:tracePt t="81546" x="2465388" y="2452688"/>
          <p14:tracePt t="81559" x="2490788" y="2452688"/>
          <p14:tracePt t="81571" x="2503488" y="2452688"/>
          <p14:tracePt t="81583" x="2516188" y="2452688"/>
          <p14:tracePt t="81658" x="2503488" y="2452688"/>
          <p14:tracePt t="81672" x="2490788" y="2452688"/>
          <p14:tracePt t="82007" x="2478088" y="2452688"/>
          <p14:tracePt t="83502" x="2478088" y="2465388"/>
          <p14:tracePt t="83514" x="2441575" y="2490788"/>
          <p14:tracePt t="83527" x="2428875" y="2527300"/>
          <p14:tracePt t="83543" x="2403475" y="2616200"/>
          <p14:tracePt t="83558" x="2390775" y="2828925"/>
          <p14:tracePt t="83575" x="2378075" y="2990850"/>
          <p14:tracePt t="83591" x="2352675" y="3228975"/>
          <p14:tracePt t="83607" x="2339975" y="3390900"/>
          <p14:tracePt t="83625" x="2328863" y="3603625"/>
          <p14:tracePt t="83640" x="2303463" y="3905250"/>
          <p14:tracePt t="83657" x="2290763" y="4054475"/>
          <p14:tracePt t="83674" x="2265363" y="4279900"/>
          <p14:tracePt t="83690" x="2252663" y="4630738"/>
          <p14:tracePt t="83707" x="2252663" y="4730750"/>
          <p14:tracePt t="83724" x="2252663" y="4830763"/>
          <p14:tracePt t="83741" x="2265363" y="5068888"/>
          <p14:tracePt t="83758" x="2278063" y="5205413"/>
          <p14:tracePt t="83774" x="2303463" y="5294313"/>
          <p14:tracePt t="83791" x="2339975" y="5381625"/>
          <p14:tracePt t="83808" x="2365375" y="5430838"/>
          <p14:tracePt t="83825" x="2390775" y="5456238"/>
          <p14:tracePt t="83841" x="2428875" y="5543550"/>
          <p14:tracePt t="83858" x="2452688" y="5594350"/>
          <p14:tracePt t="83874" x="2478088" y="5656263"/>
          <p14:tracePt t="83891" x="2528888" y="5781675"/>
          <p14:tracePt t="83908" x="2541588" y="5819775"/>
          <p14:tracePt t="83925" x="2565400" y="5856288"/>
          <p14:tracePt t="83942" x="2616200" y="5919788"/>
          <p14:tracePt t="83958" x="2628900" y="5932488"/>
          <p14:tracePt t="83975" x="2641600" y="5956300"/>
          <p14:tracePt t="83992" x="2678113" y="5969000"/>
          <p14:tracePt t="84009" x="2703513" y="5969000"/>
          <p14:tracePt t="84027" x="2716213" y="5969000"/>
          <p14:tracePt t="84049" x="2728913" y="5969000"/>
          <p14:tracePt t="84125" x="2703513" y="5969000"/>
          <p14:tracePt t="84137" x="2628900" y="5956300"/>
          <p14:tracePt t="84151" x="2516188" y="5945188"/>
          <p14:tracePt t="84163" x="2403475" y="5907088"/>
          <p14:tracePt t="84177" x="2328863" y="5881688"/>
          <p14:tracePt t="84194" x="2265363" y="5856288"/>
          <p14:tracePt t="84209" x="2203450" y="5832475"/>
          <p14:tracePt t="84226" x="2127250" y="5819775"/>
          <p14:tracePt t="84242" x="2116138" y="5819775"/>
          <p14:tracePt t="84298" x="2127250" y="5819775"/>
          <p14:tracePt t="84311" x="2152650" y="5819775"/>
          <p14:tracePt t="84323" x="2178050" y="5819775"/>
          <p14:tracePt t="84335" x="2228850" y="5819775"/>
          <p14:tracePt t="84349" x="2339975" y="5819775"/>
          <p14:tracePt t="84361" x="2516188" y="5819775"/>
          <p14:tracePt t="84376" x="2667000" y="5807075"/>
          <p14:tracePt t="84393" x="2790825" y="5794375"/>
          <p14:tracePt t="84410" x="3028950" y="5756275"/>
          <p14:tracePt t="84427" x="3467100" y="5719763"/>
          <p14:tracePt t="84443" x="3567113" y="5707063"/>
          <p14:tracePt t="84460" x="3643313" y="5694363"/>
          <p14:tracePt t="84477" x="3667125" y="5681663"/>
          <p14:tracePt t="84510" x="3654425" y="5681663"/>
          <p14:tracePt t="84522" x="3643313" y="5681663"/>
          <p14:tracePt t="84535" x="3605213" y="5681663"/>
          <p14:tracePt t="84548" x="3517900" y="5681663"/>
          <p14:tracePt t="84562" x="3367088" y="5681663"/>
          <p14:tracePt t="84577" x="3216275" y="5694363"/>
          <p14:tracePt t="84594" x="3079750" y="5743575"/>
          <p14:tracePt t="84610" x="2890838" y="5768975"/>
          <p14:tracePt t="84627" x="2478088" y="5832475"/>
          <p14:tracePt t="84644" x="2378075" y="5856288"/>
          <p14:tracePt t="84661" x="2339975" y="5856288"/>
          <p14:tracePt t="84677" x="2316163" y="5868988"/>
          <p14:tracePt t="84734" x="2328863" y="5868988"/>
          <p14:tracePt t="84748" x="2365375" y="5868988"/>
          <p14:tracePt t="84760" x="2441575" y="5868988"/>
          <p14:tracePt t="84772" x="2541588" y="5843588"/>
          <p14:tracePt t="84786" x="2628900" y="5832475"/>
          <p14:tracePt t="84799" x="2703513" y="5819775"/>
          <p14:tracePt t="84812" x="2790825" y="5807075"/>
          <p14:tracePt t="84828" x="2879725" y="5794375"/>
          <p14:tracePt t="84845" x="2979738" y="5781675"/>
          <p14:tracePt t="84862" x="3103563" y="5781675"/>
          <p14:tracePt t="84879" x="3116263" y="5781675"/>
          <p14:tracePt t="84909" x="3092450" y="5781675"/>
          <p14:tracePt t="84921" x="3041650" y="5781675"/>
          <p14:tracePt t="84933" x="2967038" y="5781675"/>
          <p14:tracePt t="84947" x="2903538" y="5781675"/>
          <p14:tracePt t="84961" x="2828925" y="5781675"/>
          <p14:tracePt t="84979" x="2767013" y="5794375"/>
          <p14:tracePt t="84995" x="2628900" y="5807075"/>
          <p14:tracePt t="85012" x="2365375" y="5832475"/>
          <p14:tracePt t="85029" x="2290763" y="5832475"/>
          <p14:tracePt t="85046" x="2252663" y="5832475"/>
          <p14:tracePt t="85062" x="2228850" y="5843588"/>
          <p14:tracePt t="85108" x="2228850" y="5856288"/>
          <p14:tracePt t="85120" x="2252663" y="5856288"/>
          <p14:tracePt t="85134" x="2303463" y="5856288"/>
          <p14:tracePt t="85147" x="2378075" y="5856288"/>
          <p14:tracePt t="85163" x="2465388" y="5868988"/>
          <p14:tracePt t="85179" x="2516188" y="5868988"/>
          <p14:tracePt t="85196" x="2565400" y="5868988"/>
          <p14:tracePt t="85213" x="2641600" y="5868988"/>
          <p14:tracePt t="85229" x="2654300" y="5868988"/>
          <p14:tracePt t="85308" x="2641600" y="5868988"/>
          <p14:tracePt t="85321" x="2616200" y="5868988"/>
          <p14:tracePt t="85334" x="2565400" y="5868988"/>
          <p14:tracePt t="85348" x="2478088" y="5856288"/>
          <p14:tracePt t="85364" x="2390775" y="5843588"/>
          <p14:tracePt t="85380" x="2339975" y="5832475"/>
          <p14:tracePt t="85397" x="2290763" y="5819775"/>
          <p14:tracePt t="85444" x="2290763" y="5832475"/>
          <p14:tracePt t="85469" x="2328863" y="5832475"/>
          <p14:tracePt t="85484" x="2403475" y="5832475"/>
          <p14:tracePt t="85495" x="2490788" y="5832475"/>
          <p14:tracePt t="85508" x="2578100" y="5843588"/>
          <p14:tracePt t="85520" x="2641600" y="5843588"/>
          <p14:tracePt t="85532" x="2716213" y="5843588"/>
          <p14:tracePt t="85547" x="2790825" y="5843588"/>
          <p14:tracePt t="85564" x="2867025" y="5843588"/>
          <p14:tracePt t="85581" x="2916238" y="5843588"/>
          <p14:tracePt t="85598" x="2928938" y="5843588"/>
          <p14:tracePt t="85620" x="2916238" y="5843588"/>
          <p14:tracePt t="85633" x="2879725" y="5843588"/>
          <p14:tracePt t="85648" x="2828925" y="5843588"/>
          <p14:tracePt t="85665" x="2778125" y="5843588"/>
          <p14:tracePt t="85681" x="2728913" y="5843588"/>
          <p14:tracePt t="85698" x="2490788" y="5843588"/>
          <p14:tracePt t="85715" x="2352675" y="5819775"/>
          <p14:tracePt t="85731" x="2265363" y="5794375"/>
          <p14:tracePt t="85748" x="2216150" y="5781675"/>
          <p14:tracePt t="85769" x="2203450" y="5781675"/>
          <p14:tracePt t="85794" x="2228850" y="5781675"/>
          <p14:tracePt t="85805" x="2278063" y="5781675"/>
          <p14:tracePt t="85818" x="2365375" y="5781675"/>
          <p14:tracePt t="85832" x="2441575" y="5781675"/>
          <p14:tracePt t="85849" x="2516188" y="5781675"/>
          <p14:tracePt t="85865" x="2565400" y="5781675"/>
          <p14:tracePt t="85882" x="2641600" y="5781675"/>
          <p14:tracePt t="85898" x="2667000" y="5781675"/>
          <p14:tracePt t="85955" x="2654300" y="5781675"/>
          <p14:tracePt t="85967" x="2641600" y="5781675"/>
          <p14:tracePt t="85979" x="2603500" y="5794375"/>
          <p14:tracePt t="85993" x="2554288" y="5794375"/>
          <p14:tracePt t="86005" x="2441575" y="5794375"/>
          <p14:tracePt t="86018" x="2339975" y="5794375"/>
          <p14:tracePt t="86033" x="2252663" y="5794375"/>
          <p14:tracePt t="86049" x="2203450" y="5794375"/>
          <p14:tracePt t="86066" x="2165350" y="5794375"/>
          <p14:tracePt t="86083" x="2139950" y="5794375"/>
          <p14:tracePt t="86142" x="2152650" y="5794375"/>
          <p14:tracePt t="86155" x="2190750" y="5794375"/>
          <p14:tracePt t="86168" x="2265363" y="5794375"/>
          <p14:tracePt t="86179" x="2352675" y="5794375"/>
          <p14:tracePt t="86191" x="2441575" y="5794375"/>
          <p14:tracePt t="86205" x="2503488" y="5794375"/>
          <p14:tracePt t="86218" x="2541588" y="5794375"/>
          <p14:tracePt t="86233" x="2565400" y="5794375"/>
          <p14:tracePt t="86250" x="2578100" y="5794375"/>
          <p14:tracePt t="86267" x="2590800" y="5794375"/>
          <p14:tracePt t="86304" x="2578100" y="5794375"/>
          <p14:tracePt t="86318" x="2541588" y="5794375"/>
          <p14:tracePt t="86328" x="2516188" y="5794375"/>
          <p14:tracePt t="86341" x="2465388" y="5807075"/>
          <p14:tracePt t="86353" x="2378075" y="5807075"/>
          <p14:tracePt t="86369" x="2316163" y="5819775"/>
          <p14:tracePt t="86384" x="2278063" y="5832475"/>
          <p14:tracePt t="86403" x="2252663" y="5832475"/>
          <p14:tracePt t="86430" x="2252663" y="5843588"/>
          <p14:tracePt t="86454" x="2278063" y="5843588"/>
          <p14:tracePt t="86467" x="2328863" y="5843588"/>
          <p14:tracePt t="86479" x="2390775" y="5856288"/>
          <p14:tracePt t="86493" x="2452688" y="5856288"/>
          <p14:tracePt t="86503" x="2490788" y="5856288"/>
          <p14:tracePt t="86518" x="2541588" y="5856288"/>
          <p14:tracePt t="86535" x="2578100" y="5868988"/>
          <p14:tracePt t="86552" x="2628900" y="5868988"/>
          <p14:tracePt t="86569" x="2754313" y="5881688"/>
          <p14:tracePt t="86585" x="2767013" y="5881688"/>
          <p14:tracePt t="86615" x="2754313" y="5881688"/>
          <p14:tracePt t="86628" x="2716213" y="5881688"/>
          <p14:tracePt t="86641" x="2678113" y="5881688"/>
          <p14:tracePt t="86654" x="2641600" y="5881688"/>
          <p14:tracePt t="86669" x="2590800" y="5881688"/>
          <p14:tracePt t="86686" x="2528888" y="5881688"/>
          <p14:tracePt t="86702" x="2416175" y="5881688"/>
          <p14:tracePt t="86719" x="2216150" y="5881688"/>
          <p14:tracePt t="86736" x="2152650" y="5881688"/>
          <p14:tracePt t="86753" x="2139950" y="5881688"/>
          <p14:tracePt t="86769" x="2139950" y="5894388"/>
          <p14:tracePt t="86802" x="2152650" y="5894388"/>
          <p14:tracePt t="86815" x="2178050" y="5894388"/>
          <p14:tracePt t="86827" x="2216150" y="5894388"/>
          <p14:tracePt t="86839" x="2252663" y="5894388"/>
          <p14:tracePt t="86855" x="2303463" y="5894388"/>
          <p14:tracePt t="86870" x="2352675" y="5894388"/>
          <p14:tracePt t="86886" x="2378075" y="5894388"/>
          <p14:tracePt t="86903" x="2441575" y="5894388"/>
          <p14:tracePt t="86927" x="2452688" y="5894388"/>
          <p14:tracePt t="87015" x="2441575" y="5894388"/>
          <p14:tracePt t="87027" x="2416175" y="5894388"/>
          <p14:tracePt t="87041" x="2365375" y="5894388"/>
          <p14:tracePt t="87055" x="2303463" y="5894388"/>
          <p14:tracePt t="87071" x="2228850" y="5894388"/>
          <p14:tracePt t="87087" x="2190750" y="5894388"/>
          <p14:tracePt t="87104" x="2165350" y="5894388"/>
          <p14:tracePt t="87121" x="2152650" y="5894388"/>
          <p14:tracePt t="87176" x="2165350" y="5894388"/>
          <p14:tracePt t="87189" x="2190750" y="5894388"/>
          <p14:tracePt t="87201" x="2239963" y="5894388"/>
          <p14:tracePt t="87213" x="2303463" y="5894388"/>
          <p14:tracePt t="87226" x="2352675" y="5894388"/>
          <p14:tracePt t="87239" x="2390775" y="5894388"/>
          <p14:tracePt t="87255" x="2428875" y="5894388"/>
          <p14:tracePt t="87271" x="2452688" y="5894388"/>
          <p14:tracePt t="87288" x="2465388" y="5894388"/>
          <p14:tracePt t="87305" x="2490788" y="5894388"/>
          <p14:tracePt t="87389" x="2465388" y="5894388"/>
          <p14:tracePt t="87401" x="2441575" y="5894388"/>
          <p14:tracePt t="87413" x="2403475" y="5894388"/>
          <p14:tracePt t="87425" x="2339975" y="5894388"/>
          <p14:tracePt t="87438" x="2278063" y="5894388"/>
          <p14:tracePt t="87455" x="2228850" y="5894388"/>
          <p14:tracePt t="87472" x="2203450" y="5894388"/>
          <p14:tracePt t="87488" x="2178050" y="5894388"/>
          <p14:tracePt t="87538" x="2190750" y="5894388"/>
          <p14:tracePt t="87551" x="2203450" y="5894388"/>
          <p14:tracePt t="87564" x="2216150" y="5894388"/>
          <p14:tracePt t="87577" x="2239963" y="5894388"/>
          <p14:tracePt t="87590" x="2278063" y="5894388"/>
          <p14:tracePt t="87606" x="2328863" y="5894388"/>
          <p14:tracePt t="87623" x="2352675" y="5894388"/>
          <p14:tracePt t="87639" x="2416175" y="5894388"/>
          <p14:tracePt t="87656" x="2441575" y="5894388"/>
          <p14:tracePt t="87673" x="2478088" y="5894388"/>
          <p14:tracePt t="87689" x="2578100" y="5894388"/>
          <p14:tracePt t="87706" x="2616200" y="5894388"/>
          <p14:tracePt t="87723" x="2641600" y="5894388"/>
          <p14:tracePt t="87740" x="2678113" y="5894388"/>
          <p14:tracePt t="87825" x="2667000" y="5894388"/>
          <p14:tracePt t="87837" x="2616200" y="5894388"/>
          <p14:tracePt t="87849" x="2578100" y="5894388"/>
          <p14:tracePt t="87862" x="2528888" y="5894388"/>
          <p14:tracePt t="87877" x="2490788" y="5894388"/>
          <p14:tracePt t="87890" x="2452688" y="5894388"/>
          <p14:tracePt t="87907" x="2403475" y="5894388"/>
          <p14:tracePt t="87924" x="2328863" y="5894388"/>
          <p14:tracePt t="87940" x="2190750" y="5894388"/>
          <p14:tracePt t="87957" x="2165350" y="5894388"/>
          <p14:tracePt t="88010" x="2190750" y="5894388"/>
          <p14:tracePt t="88028" x="2216150" y="5894388"/>
          <p14:tracePt t="88036" x="2239963" y="5894388"/>
          <p14:tracePt t="88049" x="2278063" y="5894388"/>
          <p14:tracePt t="88062" x="2316163" y="5894388"/>
          <p14:tracePt t="88076" x="2365375" y="5894388"/>
          <p14:tracePt t="88092" x="2428875" y="5894388"/>
          <p14:tracePt t="88109" x="2503488" y="5894388"/>
          <p14:tracePt t="88126" x="2728913" y="5894388"/>
          <p14:tracePt t="88143" x="2790825" y="5894388"/>
          <p14:tracePt t="88158" x="2816225" y="5894388"/>
          <p14:tracePt t="88175" x="2841625" y="5894388"/>
          <p14:tracePt t="88273" x="2828925" y="5894388"/>
          <p14:tracePt t="89008" x="2816225" y="5894388"/>
          <p14:tracePt t="89020" x="2803525" y="5881688"/>
          <p14:tracePt t="89033" x="2767013" y="5794375"/>
          <p14:tracePt t="89046" x="2703513" y="5656263"/>
          <p14:tracePt t="89061" x="2641600" y="5507038"/>
          <p14:tracePt t="89078" x="2554288" y="5343525"/>
          <p14:tracePt t="89095" x="2490788" y="5105400"/>
          <p14:tracePt t="89111" x="2378075" y="4667250"/>
          <p14:tracePt t="89128" x="2328863" y="4530725"/>
          <p14:tracePt t="89144" x="2290763" y="4254500"/>
          <p14:tracePt t="89162" x="2265363" y="4054475"/>
          <p14:tracePt t="89178" x="2252663" y="3879850"/>
          <p14:tracePt t="89195" x="2252663" y="3654425"/>
          <p14:tracePt t="89212" x="2252663" y="3554413"/>
          <p14:tracePt t="89229" x="2252663" y="3429000"/>
          <p14:tracePt t="89245" x="2252663" y="3178175"/>
          <p14:tracePt t="89262" x="2252663" y="3116263"/>
          <p14:tracePt t="89279" x="2252663" y="3054350"/>
          <p14:tracePt t="89295" x="2278063" y="3003550"/>
          <p14:tracePt t="89312" x="2278063" y="2990850"/>
          <p14:tracePt t="89329" x="2278063" y="2978150"/>
          <p14:tracePt t="89346" x="2290763" y="2978150"/>
          <p14:tracePt t="89581" x="2303463" y="2928938"/>
          <p14:tracePt t="89594" x="2328863" y="2878138"/>
          <p14:tracePt t="89606" x="2441575" y="2778125"/>
          <p14:tracePt t="89619" x="2654300" y="2552700"/>
          <p14:tracePt t="89634" x="2828925" y="2339975"/>
          <p14:tracePt t="89649" x="2954338" y="2214563"/>
          <p14:tracePt t="89665" x="3079750" y="2114550"/>
          <p14:tracePt t="89681" x="3479800" y="2001838"/>
          <p14:tracePt t="89697" x="3630613" y="1978025"/>
          <p14:tracePt t="89714" x="3756025" y="1952625"/>
          <p14:tracePt t="89730" x="4117975" y="1914525"/>
          <p14:tracePt t="89748" x="4305300" y="1889125"/>
          <p14:tracePt t="89764" x="4430713" y="1865313"/>
          <p14:tracePt t="89781" x="4506913" y="1852613"/>
          <p14:tracePt t="89798" x="4606925" y="1839913"/>
          <p14:tracePt t="89815" x="4619625" y="1839913"/>
          <p14:tracePt t="89831" x="4630738" y="1839913"/>
          <p14:tracePt t="89847" x="4643438" y="1839913"/>
          <p14:tracePt t="89867" x="4643438" y="1827213"/>
          <p14:tracePt t="89892" x="4656138" y="1814513"/>
          <p14:tracePt t="89905" x="4668838" y="1789113"/>
          <p14:tracePt t="89917" x="4681538" y="1789113"/>
          <p14:tracePt t="89979" x="4681538" y="1776413"/>
          <p14:tracePt t="89991" x="4681538" y="1765300"/>
          <p14:tracePt t="90004" x="4681538" y="1752600"/>
          <p14:tracePt t="90017" x="4681538" y="1739900"/>
          <p14:tracePt t="90032" x="4681538" y="1727200"/>
          <p14:tracePt t="90049" x="4681538" y="1714500"/>
          <p14:tracePt t="90066" x="4681538" y="1689100"/>
          <p14:tracePt t="90082" x="4719638" y="1627188"/>
          <p14:tracePt t="90099" x="4719638" y="1601788"/>
          <p14:tracePt t="90116" x="4719638" y="1589088"/>
          <p14:tracePt t="90132" x="4719638" y="1563688"/>
          <p14:tracePt t="90178" x="4706938" y="1563688"/>
          <p14:tracePt t="90192" x="4694238" y="1552575"/>
          <p14:tracePt t="90204" x="4694238" y="1539875"/>
          <p14:tracePt t="90220" x="4681538" y="1514475"/>
          <p14:tracePt t="90234" x="4668838" y="1489075"/>
          <p14:tracePt t="90251" x="4668838" y="1476375"/>
          <p14:tracePt t="90268" x="4668838" y="1463675"/>
          <p14:tracePt t="90305" x="4656138" y="1463675"/>
          <p14:tracePt t="90540" x="4643438" y="1463675"/>
          <p14:tracePt t="90554" x="4594225" y="1463675"/>
          <p14:tracePt t="90565" x="4506913" y="1489075"/>
          <p14:tracePt t="90576" x="4406900" y="1527175"/>
          <p14:tracePt t="90590" x="4281488" y="1639888"/>
          <p14:tracePt t="90603" x="4017963" y="1789113"/>
          <p14:tracePt t="90618" x="3717925" y="1927225"/>
          <p14:tracePt t="90635" x="3541713" y="2001838"/>
          <p14:tracePt t="90652" x="3417888" y="2078038"/>
          <p14:tracePt t="90668" x="3254375" y="2139950"/>
          <p14:tracePt t="90685" x="3179763" y="2152650"/>
          <p14:tracePt t="90702" x="3103563" y="2178050"/>
          <p14:tracePt t="90718" x="2967038" y="2227263"/>
          <p14:tracePt t="90735" x="2941638" y="2239963"/>
          <p14:tracePt t="90752" x="2916238" y="2239963"/>
          <p14:tracePt t="90801" x="2903538" y="2239963"/>
          <p14:tracePt t="90840" x="2890838" y="2239963"/>
          <p14:tracePt t="90855" x="2879725" y="2239963"/>
          <p14:tracePt t="90864" x="2867025" y="2239963"/>
          <p14:tracePt t="90879" x="2854325" y="2239963"/>
          <p14:tracePt t="90889" x="2841625" y="2239963"/>
          <p14:tracePt t="90904" x="2841625" y="2227263"/>
          <p14:tracePt t="90920" x="2828925" y="2227263"/>
          <p14:tracePt t="90936" x="2803525" y="2227263"/>
          <p14:tracePt t="90952" x="2767013" y="2227263"/>
          <p14:tracePt t="90969" x="2728913" y="2227263"/>
          <p14:tracePt t="90986" x="2678113" y="2227263"/>
          <p14:tracePt t="91003" x="2641600" y="2239963"/>
          <p14:tracePt t="91039" x="2641600" y="2252663"/>
          <p14:tracePt t="91075" x="2654300" y="2265363"/>
          <p14:tracePt t="91088" x="2678113" y="2278063"/>
          <p14:tracePt t="91101" x="2703513" y="2290763"/>
          <p14:tracePt t="91112" x="2741613" y="2314575"/>
          <p14:tracePt t="91126" x="2778125" y="2339975"/>
          <p14:tracePt t="91138" x="2841625" y="2378075"/>
          <p14:tracePt t="91153" x="2916238" y="2414588"/>
          <p14:tracePt t="91170" x="3003550" y="2452688"/>
          <p14:tracePt t="91187" x="3079750" y="2478088"/>
          <p14:tracePt t="91203" x="3141663" y="2503488"/>
          <p14:tracePt t="91220" x="3141663" y="2516188"/>
          <p14:tracePt t="91249" x="3128963" y="2516188"/>
          <p14:tracePt t="91263" x="3079750" y="2516188"/>
          <p14:tracePt t="91275" x="3028950" y="2516188"/>
          <p14:tracePt t="91291" x="2954338" y="2516188"/>
          <p14:tracePt t="91305" x="2890838" y="2527300"/>
          <p14:tracePt t="91322" x="2767013" y="2527300"/>
          <p14:tracePt t="91338" x="2603500" y="2540000"/>
          <p14:tracePt t="91355" x="2352675" y="2552700"/>
          <p14:tracePt t="91373" x="2265363" y="2565400"/>
          <p14:tracePt t="91388" x="2228850" y="2565400"/>
          <p14:tracePt t="91406" x="2216150" y="2565400"/>
          <p14:tracePt t="91462" x="2252663" y="2565400"/>
          <p14:tracePt t="91475" x="2316163" y="2565400"/>
          <p14:tracePt t="91487" x="2428875" y="2565400"/>
          <p14:tracePt t="91499" x="2565400" y="2552700"/>
          <p14:tracePt t="91513" x="2628900" y="2552700"/>
          <p14:tracePt t="91525" x="2690813" y="2540000"/>
          <p14:tracePt t="91538" x="2728913" y="2540000"/>
          <p14:tracePt t="91562" x="2741613" y="2540000"/>
          <p14:tracePt t="91598" x="2728913" y="2540000"/>
          <p14:tracePt t="91612" x="2703513" y="2540000"/>
          <p14:tracePt t="91623" x="2641600" y="2540000"/>
          <p14:tracePt t="91635" x="2528888" y="2552700"/>
          <p14:tracePt t="91648" x="2428875" y="2565400"/>
          <p14:tracePt t="91661" x="2352675" y="2590800"/>
          <p14:tracePt t="91674" x="2328863" y="2590800"/>
          <p14:tracePt t="91689" x="2316163" y="2603500"/>
          <p14:tracePt t="91748" x="2328863" y="2603500"/>
          <p14:tracePt t="91761" x="2339975" y="2603500"/>
          <p14:tracePt t="92059" x="2339975" y="2652713"/>
          <p14:tracePt t="92073" x="2328863" y="2778125"/>
          <p14:tracePt t="92084" x="2328863" y="2903538"/>
          <p14:tracePt t="92098" x="2328863" y="3054350"/>
          <p14:tracePt t="92111" x="2328863" y="3328988"/>
          <p14:tracePt t="92125" x="2328863" y="3667125"/>
          <p14:tracePt t="92140" x="2316163" y="3954463"/>
          <p14:tracePt t="92157" x="2290763" y="4467225"/>
          <p14:tracePt t="92174" x="2252663" y="5092700"/>
          <p14:tracePt t="92191" x="2228850" y="5481638"/>
          <p14:tracePt t="92207" x="2216150" y="5756275"/>
          <p14:tracePt t="92224" x="2216150" y="6056313"/>
          <p14:tracePt t="92241" x="2216150" y="6181725"/>
          <p14:tracePt t="92258" x="2216150" y="6294438"/>
          <p14:tracePt t="92274" x="2216150" y="6494463"/>
          <p14:tracePt t="92291" x="2216150" y="6545263"/>
          <p14:tracePt t="92308" x="2216150" y="6557963"/>
          <p14:tracePt t="92324" x="2216150" y="6583363"/>
          <p14:tracePt t="92347" x="2228850" y="6570663"/>
          <p14:tracePt t="92360" x="2239963" y="6545263"/>
          <p14:tracePt t="92375" x="2252663" y="6532563"/>
          <p14:tracePt t="92391" x="2265363" y="6519863"/>
          <p14:tracePt t="92408" x="2290763" y="6507163"/>
          <p14:tracePt t="92425" x="2403475" y="6470650"/>
          <p14:tracePt t="92442" x="2478088" y="6432550"/>
          <p14:tracePt t="92458" x="2541588" y="6407150"/>
          <p14:tracePt t="92475" x="2690813" y="6345238"/>
          <p14:tracePt t="92492" x="2803525" y="6307138"/>
          <p14:tracePt t="92508" x="2979738" y="6281738"/>
          <p14:tracePt t="92525" x="3216275" y="6219825"/>
          <p14:tracePt t="92542" x="3305175" y="6194425"/>
          <p14:tracePt t="92558" x="3367088" y="6181725"/>
          <p14:tracePt t="92575" x="3392488" y="6169025"/>
          <p14:tracePt t="92608" x="3392488" y="6157913"/>
          <p14:tracePt t="92620" x="3392488" y="6145213"/>
          <p14:tracePt t="92633" x="3379788" y="6145213"/>
          <p14:tracePt t="92645" x="3354388" y="6145213"/>
          <p14:tracePt t="92659" x="3305175" y="6145213"/>
          <p14:tracePt t="92676" x="3216275" y="6119813"/>
          <p14:tracePt t="92693" x="3103563" y="6107113"/>
          <p14:tracePt t="92709" x="2967038" y="6056313"/>
          <p14:tracePt t="92726" x="2941638" y="6045200"/>
          <p14:tracePt t="92743" x="2916238" y="6032500"/>
          <p14:tracePt t="92759" x="2916238" y="6019800"/>
          <p14:tracePt t="93056" x="2828925" y="5956300"/>
          <p14:tracePt t="93068" x="2578100" y="5781675"/>
          <p14:tracePt t="93082" x="2316163" y="5381625"/>
          <p14:tracePt t="93095" x="2078038" y="5043488"/>
          <p14:tracePt t="93112" x="1827213" y="4718050"/>
          <p14:tracePt t="93127" x="1565275" y="4254500"/>
          <p14:tracePt t="93144" x="1263650" y="3490913"/>
          <p14:tracePt t="93161" x="1201738" y="3065463"/>
          <p14:tracePt t="93178" x="1163638" y="2740025"/>
          <p14:tracePt t="93195" x="1163638" y="2414588"/>
          <p14:tracePt t="93211" x="1176338" y="2314575"/>
          <p14:tracePt t="93228" x="1239838" y="2227263"/>
          <p14:tracePt t="93245" x="1363663" y="2065338"/>
          <p14:tracePt t="93261" x="1439863" y="2014538"/>
          <p14:tracePt t="93278" x="1465263" y="2001838"/>
          <p14:tracePt t="93295" x="1539875" y="1978025"/>
          <p14:tracePt t="93312" x="1577975" y="1978025"/>
          <p14:tracePt t="93328" x="1614488" y="1978025"/>
          <p14:tracePt t="93345" x="1865313" y="1939925"/>
          <p14:tracePt t="93362" x="2039938" y="1927225"/>
          <p14:tracePt t="93379" x="2216150" y="1914525"/>
          <p14:tracePt t="93395" x="2465388" y="1914525"/>
          <p14:tracePt t="93412" x="2628900" y="1914525"/>
          <p14:tracePt t="93429" x="2778125" y="1914525"/>
          <p14:tracePt t="93446" x="2979738" y="1939925"/>
          <p14:tracePt t="93462" x="3041650" y="1978025"/>
          <p14:tracePt t="93479" x="3067050" y="2001838"/>
          <p14:tracePt t="93496" x="3092450" y="2027238"/>
          <p14:tracePt t="93512" x="3092450" y="2052638"/>
          <p14:tracePt t="93529" x="3092450" y="2065338"/>
          <p14:tracePt t="93546" x="3079750" y="2089150"/>
          <p14:tracePt t="93563" x="3028950" y="2114550"/>
          <p14:tracePt t="93580" x="2916238" y="2127250"/>
          <p14:tracePt t="93596" x="2654300" y="2165350"/>
          <p14:tracePt t="93613" x="2541588" y="2201863"/>
          <p14:tracePt t="93629" x="2390775" y="2214563"/>
          <p14:tracePt t="93646" x="2003425" y="2290763"/>
          <p14:tracePt t="93663" x="1903413" y="2314575"/>
          <p14:tracePt t="93679" x="1839913" y="2327275"/>
          <p14:tracePt t="93697" x="1814513" y="2352675"/>
          <p14:tracePt t="93741" x="1827213" y="2352675"/>
          <p14:tracePt t="93753" x="1865313" y="2352675"/>
          <p14:tracePt t="93766" x="1952625" y="2365375"/>
          <p14:tracePt t="93778" x="2052638" y="2378075"/>
          <p14:tracePt t="93790" x="2139950" y="2378075"/>
          <p14:tracePt t="93803" x="2203450" y="2390775"/>
          <p14:tracePt t="93816" x="2252663" y="2390775"/>
          <p14:tracePt t="93830" x="2303463" y="2390775"/>
          <p14:tracePt t="93847" x="2339975" y="2390775"/>
          <p14:tracePt t="93864" x="2378075" y="2390775"/>
          <p14:tracePt t="93881" x="2390775" y="2390775"/>
          <p14:tracePt t="93928" x="2378075" y="2390775"/>
          <p14:tracePt t="93940" x="2352675" y="2390775"/>
          <p14:tracePt t="93953" x="2316163" y="2390775"/>
          <p14:tracePt t="93966" x="2265363" y="2390775"/>
          <p14:tracePt t="93981" x="2190750" y="2390775"/>
          <p14:tracePt t="93998" x="2116138" y="2390775"/>
          <p14:tracePt t="94015" x="2052638" y="2390775"/>
          <p14:tracePt t="94031" x="2039938" y="2390775"/>
          <p14:tracePt t="94054" x="2065338" y="2390775"/>
          <p14:tracePt t="94068" x="2103438" y="2390775"/>
          <p14:tracePt t="94083" x="2139950" y="2390775"/>
          <p14:tracePt t="94099" x="2190750" y="2390775"/>
          <p14:tracePt t="94116" x="2228850" y="2390775"/>
          <p14:tracePt t="94132" x="2365375" y="2390775"/>
          <p14:tracePt t="94148" x="2428875" y="2390775"/>
          <p14:tracePt t="94165" x="2490788" y="2390775"/>
          <p14:tracePt t="94182" x="2503488" y="2390775"/>
          <p14:tracePt t="94215" x="2478088" y="2390775"/>
          <p14:tracePt t="94227" x="2465388" y="2390775"/>
          <p14:tracePt t="94240" x="2441575" y="2390775"/>
          <p14:tracePt t="94252" x="2428875" y="2390775"/>
          <p14:tracePt t="94377" x="2428875" y="2403475"/>
          <p14:tracePt t="94428" x="2428875" y="2414588"/>
          <p14:tracePt t="94440" x="2416175" y="2427288"/>
          <p14:tracePt t="94454" x="2403475" y="2465388"/>
          <p14:tracePt t="94468" x="2390775" y="2516188"/>
          <p14:tracePt t="94484" x="2378075" y="2578100"/>
          <p14:tracePt t="94500" x="2352675" y="2665413"/>
          <p14:tracePt t="94516" x="2290763" y="3016250"/>
          <p14:tracePt t="94533" x="2265363" y="3165475"/>
          <p14:tracePt t="94550" x="2239963" y="3316288"/>
          <p14:tracePt t="94567" x="2216150" y="3867150"/>
          <p14:tracePt t="94583" x="2203450" y="4105275"/>
          <p14:tracePt t="94600" x="2203450" y="4518025"/>
          <p14:tracePt t="94617" x="2228850" y="5243513"/>
          <p14:tracePt t="94634" x="2265363" y="5418138"/>
          <p14:tracePt t="94650" x="2303463" y="5518150"/>
          <p14:tracePt t="94667" x="2365375" y="5630863"/>
          <p14:tracePt t="94685" x="2378075" y="5630863"/>
          <p14:tracePt t="94701" x="2403475" y="5630863"/>
          <p14:tracePt t="94962" x="2403475" y="5656263"/>
          <p14:tracePt t="94975" x="2416175" y="5707063"/>
          <p14:tracePt t="94989" x="2490788" y="5756275"/>
          <p14:tracePt t="95003" x="2603500" y="5832475"/>
          <p14:tracePt t="95019" x="2703513" y="5894388"/>
          <p14:tracePt t="95037" x="2816225" y="5956300"/>
          <p14:tracePt t="95053" x="3167063" y="6019800"/>
          <p14:tracePt t="95070" x="3354388" y="6056313"/>
          <p14:tracePt t="95087" x="3479800" y="6069013"/>
          <p14:tracePt t="95103" x="3592513" y="6069013"/>
          <p14:tracePt t="95120" x="3617913" y="6069013"/>
          <p14:tracePt t="95137" x="3630613" y="6069013"/>
          <p14:tracePt t="95200" x="3617913" y="6069013"/>
          <p14:tracePt t="95212" x="3592513" y="6069013"/>
          <p14:tracePt t="95223" x="3517900" y="6069013"/>
          <p14:tracePt t="95238" x="3417888" y="6069013"/>
          <p14:tracePt t="95253" x="3317875" y="6069013"/>
          <p14:tracePt t="95269" x="3228975" y="6069013"/>
          <p14:tracePt t="95286" x="3128963" y="6069013"/>
          <p14:tracePt t="95303" x="2816225" y="6069013"/>
          <p14:tracePt t="95320" x="2678113" y="6069013"/>
          <p14:tracePt t="95336" x="2578100" y="6069013"/>
          <p14:tracePt t="95353" x="2516188" y="6069013"/>
          <p14:tracePt t="95370" x="2503488" y="6069013"/>
          <p14:tracePt t="95423" x="2516188" y="6069013"/>
          <p14:tracePt t="95447" x="2528888" y="6069013"/>
          <p14:tracePt t="95460" x="2565400" y="6069013"/>
          <p14:tracePt t="95472" x="2628900" y="6069013"/>
          <p14:tracePt t="95486" x="2690813" y="6069013"/>
          <p14:tracePt t="95497" x="2754313" y="6069013"/>
          <p14:tracePt t="95511" x="2790825" y="6069013"/>
          <p14:tracePt t="95523" x="2816225" y="6069013"/>
          <p14:tracePt t="95537" x="2828925" y="6069013"/>
          <p14:tracePt t="95585" x="2803525" y="6069013"/>
          <p14:tracePt t="95597" x="2754313" y="6069013"/>
          <p14:tracePt t="95611" x="2678113" y="6069013"/>
          <p14:tracePt t="95623" x="2628900" y="6069013"/>
          <p14:tracePt t="95638" x="2590800" y="6069013"/>
          <p14:tracePt t="95654" x="2565400" y="6069013"/>
          <p14:tracePt t="95671" x="2554288" y="6069013"/>
          <p14:tracePt t="95688" x="2541588" y="6069013"/>
          <p14:tracePt t="96258" x="2541588" y="6056313"/>
          <p14:tracePt t="96270" x="2528888" y="6019800"/>
          <p14:tracePt t="96283" x="2503488" y="5894388"/>
          <p14:tracePt t="96296" x="2490788" y="5756275"/>
          <p14:tracePt t="96311" x="2465388" y="5607050"/>
          <p14:tracePt t="96325" x="2428875" y="5368925"/>
          <p14:tracePt t="96342" x="2416175" y="4981575"/>
          <p14:tracePt t="96358" x="2416175" y="4679950"/>
          <p14:tracePt t="96375" x="2416175" y="3892550"/>
          <p14:tracePt t="96392" x="2416175" y="3590925"/>
          <p14:tracePt t="96409" x="2416175" y="3341688"/>
          <p14:tracePt t="96425" x="2428875" y="2903538"/>
          <p14:tracePt t="96442" x="2441575" y="2778125"/>
          <p14:tracePt t="96459" x="2452688" y="2690813"/>
          <p14:tracePt t="96462" x="2465388" y="2665413"/>
          <p14:tracePt t="96475" x="2478088" y="2640013"/>
          <p14:tracePt t="96492" x="2478088" y="2627313"/>
          <p14:tracePt t="96532" x="2478088" y="2616200"/>
          <p14:tracePt t="96569" x="2478088" y="2590800"/>
          <p14:tracePt t="96582" x="2490788" y="2565400"/>
          <p14:tracePt t="96606" x="2490788" y="2540000"/>
          <p14:tracePt t="96619" x="2503488" y="2540000"/>
          <p14:tracePt t="96631" x="2503488" y="2527300"/>
          <p14:tracePt t="96644" x="2503488" y="2503488"/>
          <p14:tracePt t="96658" x="2503488" y="2452688"/>
          <p14:tracePt t="96675" x="2503488" y="2414588"/>
          <p14:tracePt t="96692" x="2503488" y="2390775"/>
          <p14:tracePt t="96708" x="2503488" y="2365375"/>
          <p14:tracePt t="96755" x="2503488" y="2390775"/>
          <p14:tracePt t="96769" x="2503488" y="2427288"/>
          <p14:tracePt t="96782" x="2503488" y="2478088"/>
          <p14:tracePt t="96796" x="2503488" y="2540000"/>
          <p14:tracePt t="96810" x="2490788" y="2665413"/>
          <p14:tracePt t="96827" x="2441575" y="3028950"/>
          <p14:tracePt t="96843" x="2378075" y="3454400"/>
          <p14:tracePt t="96859" x="2239963" y="4530725"/>
          <p14:tracePt t="96876" x="2190750" y="4918075"/>
          <p14:tracePt t="96893" x="2190750" y="5330825"/>
          <p14:tracePt t="96909" x="2190750" y="5819775"/>
          <p14:tracePt t="96926" x="2190750" y="5969000"/>
          <p14:tracePt t="96943" x="2203450" y="6119813"/>
          <p14:tracePt t="96959" x="2228850" y="6419850"/>
          <p14:tracePt t="96976" x="2228850" y="6507163"/>
          <p14:tracePt t="96993" x="2228850" y="6545263"/>
          <p14:tracePt t="97009" x="2228850" y="6570663"/>
          <p14:tracePt t="97042" x="2228850" y="6557963"/>
          <p14:tracePt t="97054" x="2239963" y="6519863"/>
          <p14:tracePt t="97067" x="2239963" y="6445250"/>
          <p14:tracePt t="97079" x="2239963" y="6345238"/>
          <p14:tracePt t="97095" x="2252663" y="6245225"/>
          <p14:tracePt t="97110" x="2265363" y="6132513"/>
          <p14:tracePt t="97127" x="2278063" y="5969000"/>
          <p14:tracePt t="97144" x="2339975" y="5343525"/>
          <p14:tracePt t="97160" x="2352675" y="5056188"/>
          <p14:tracePt t="97177" x="2378075" y="4643438"/>
          <p14:tracePt t="97194" x="2416175" y="4117975"/>
          <p14:tracePt t="97210" x="2416175" y="3803650"/>
          <p14:tracePt t="97227" x="2416175" y="3529013"/>
          <p14:tracePt t="97244" x="2441575" y="3178175"/>
          <p14:tracePt t="97261" x="2441575" y="3003550"/>
          <p14:tracePt t="97277" x="2441575" y="2803525"/>
          <p14:tracePt t="97294" x="2441575" y="2565400"/>
          <p14:tracePt t="97311" x="2441575" y="2527300"/>
          <p14:tracePt t="97328" x="2441575" y="2516188"/>
          <p14:tracePt t="97392" x="2441575" y="2552700"/>
          <p14:tracePt t="97403" x="2441575" y="2616200"/>
          <p14:tracePt t="97417" x="2441575" y="2703513"/>
          <p14:tracePt t="97432" x="2441575" y="2790825"/>
          <p14:tracePt t="97446" x="2441575" y="2852738"/>
          <p14:tracePt t="97463" x="2441575" y="2928938"/>
          <p14:tracePt t="97480" x="2441575" y="3003550"/>
          <p14:tracePt t="97496" x="2441575" y="3367088"/>
          <p14:tracePt t="97511" x="2441575" y="3554413"/>
          <p14:tracePt t="97528" x="2452688" y="3792538"/>
          <p14:tracePt t="97545" x="2452688" y="4367213"/>
          <p14:tracePt t="97562" x="2452688" y="4554538"/>
          <p14:tracePt t="97578" x="2452688" y="4805363"/>
          <p14:tracePt t="97595" x="2452688" y="5194300"/>
          <p14:tracePt t="97612" x="2452688" y="5294313"/>
          <p14:tracePt t="97629" x="2452688" y="5443538"/>
          <p14:tracePt t="97645" x="2452688" y="5494338"/>
          <p14:tracePt t="97662" x="2452688" y="5530850"/>
          <p14:tracePt t="97679" x="2452688" y="5581650"/>
          <p14:tracePt t="97740" x="2452688" y="5568950"/>
          <p14:tracePt t="97752" x="2452688" y="5543550"/>
          <p14:tracePt t="97765" x="2452688" y="5507038"/>
          <p14:tracePt t="97777" x="2452688" y="5456238"/>
          <p14:tracePt t="97789" x="2452688" y="5305425"/>
          <p14:tracePt t="97802" x="2490788" y="5118100"/>
          <p14:tracePt t="97815" x="2528888" y="4918075"/>
          <p14:tracePt t="97829" x="2565400" y="4605338"/>
          <p14:tracePt t="97846" x="2590800" y="4217988"/>
          <p14:tracePt t="97862" x="2616200" y="3905250"/>
          <p14:tracePt t="97880" x="2616200" y="3254375"/>
          <p14:tracePt t="97896" x="2616200" y="2978150"/>
          <p14:tracePt t="97914" x="2616200" y="2816225"/>
          <p14:tracePt t="97915" x="2616200" y="2678113"/>
          <p14:tracePt t="97930" x="2616200" y="2565400"/>
          <p14:tracePt t="97947" x="2616200" y="2465388"/>
          <p14:tracePt t="97963" x="2603500" y="2414588"/>
          <p14:tracePt t="97980" x="2578100" y="2365375"/>
          <p14:tracePt t="98002" x="2578100" y="2378075"/>
          <p14:tracePt t="98015" x="2578100" y="2414588"/>
          <p14:tracePt t="98030" x="2578100" y="2427288"/>
          <p14:tracePt t="98047" x="2565400" y="2452688"/>
          <p14:tracePt t="98064" x="2565400" y="2490788"/>
          <p14:tracePt t="98080" x="2541588" y="2565400"/>
          <p14:tracePt t="98097" x="2541588" y="2590800"/>
          <p14:tracePt t="98113" x="2541588" y="2627313"/>
          <p14:tracePt t="98131" x="2528888" y="2840038"/>
          <p14:tracePt t="98147" x="2528888" y="2978150"/>
          <p14:tracePt t="98164" x="2503488" y="3090863"/>
          <p14:tracePt t="98181" x="2503488" y="3416300"/>
          <p14:tracePt t="98198" x="2503488" y="3692525"/>
          <p14:tracePt t="98214" x="2503488" y="3854450"/>
          <p14:tracePt t="98231" x="2516188" y="4154488"/>
          <p14:tracePt t="98248" x="2528888" y="4354513"/>
          <p14:tracePt t="98264" x="2565400" y="4643438"/>
          <p14:tracePt t="98281" x="2578100" y="4743450"/>
          <p14:tracePt t="98298" x="2578100" y="4830763"/>
          <p14:tracePt t="98315" x="2578100" y="4981575"/>
          <p14:tracePt t="98332" x="2578100" y="5056188"/>
          <p14:tracePt t="98348" x="2578100" y="5092700"/>
          <p14:tracePt t="98365" x="2578100" y="5130800"/>
          <p14:tracePt t="98381" x="2578100" y="5143500"/>
          <p14:tracePt t="98398" x="2578100" y="5156200"/>
          <p14:tracePt t="98462" x="2578100" y="5118100"/>
          <p14:tracePt t="98476" x="2578100" y="5068888"/>
          <p14:tracePt t="98489" x="2578100" y="5030788"/>
          <p14:tracePt t="98503" x="2578100" y="4981575"/>
          <p14:tracePt t="98517" x="2578100" y="4905375"/>
          <p14:tracePt t="98533" x="2578100" y="4705350"/>
          <p14:tracePt t="98551" x="2590800" y="4492625"/>
          <p14:tracePt t="98567" x="2628900" y="3829050"/>
          <p14:tracePt t="98584" x="2628900" y="3454400"/>
          <p14:tracePt t="98600" x="2628900" y="3178175"/>
          <p14:tracePt t="98617" x="2628900" y="2603500"/>
          <p14:tracePt t="98634" x="2628900" y="2427288"/>
          <p14:tracePt t="98651" x="2628900" y="2339975"/>
          <p14:tracePt t="98667" x="2628900" y="2278063"/>
          <p14:tracePt t="98788" x="2616200" y="2278063"/>
          <p14:tracePt t="98812" x="2603500" y="2278063"/>
          <p14:tracePt t="98825" x="2603500" y="2290763"/>
          <p14:tracePt t="98851" x="2603500" y="2303463"/>
          <p14:tracePt t="98875" x="2603500" y="2314575"/>
          <p14:tracePt t="98888" x="2603500" y="2339975"/>
          <p14:tracePt t="98899" x="2603500" y="2365375"/>
          <p14:tracePt t="98911" x="2603500" y="2403475"/>
          <p14:tracePt t="98924" x="2603500" y="2439988"/>
          <p14:tracePt t="98936" x="2590800" y="2478088"/>
          <p14:tracePt t="98951" x="2590800" y="2503488"/>
          <p14:tracePt t="98967" x="2578100" y="2552700"/>
          <p14:tracePt t="98984" x="2565400" y="2640013"/>
          <p14:tracePt t="99000" x="2554288" y="2828925"/>
          <p14:tracePt t="99018" x="2554288" y="2903538"/>
          <p14:tracePt t="99035" x="2541588" y="2965450"/>
          <p14:tracePt t="99051" x="2541588" y="3054350"/>
          <p14:tracePt t="99068" x="2541588" y="3090863"/>
          <p14:tracePt t="99085" x="2541588" y="3141663"/>
          <p14:tracePt t="99101" x="2541588" y="3216275"/>
          <p14:tracePt t="99118" x="2541588" y="3228975"/>
          <p14:tracePt t="99135" x="2541588" y="3241675"/>
          <p14:tracePt t="99222" x="2541588" y="3228975"/>
          <p14:tracePt t="99238" x="2541588" y="3216275"/>
          <p14:tracePt t="99248" x="2541588" y="3203575"/>
          <p14:tracePt t="99261" x="2541588" y="3190875"/>
          <p14:tracePt t="99273" x="2541588" y="3165475"/>
          <p14:tracePt t="99286" x="2541588" y="3154363"/>
          <p14:tracePt t="99302" x="2541588" y="3141663"/>
          <p14:tracePt t="99318" x="2541588" y="3116263"/>
          <p14:tracePt t="99335" x="2541588" y="3103563"/>
          <p14:tracePt t="99352" x="2541588" y="3016250"/>
          <p14:tracePt t="99369" x="2528888" y="2941638"/>
          <p14:tracePt t="99385" x="2528888" y="2828925"/>
          <p14:tracePt t="99402" x="2528888" y="2790825"/>
          <p14:tracePt t="99419" x="2528888" y="2765425"/>
          <p14:tracePt t="99436" x="2516188" y="2728913"/>
          <p14:tracePt t="99459" x="2516188" y="2716213"/>
          <p14:tracePt t="99610" x="2516188" y="2728913"/>
          <p14:tracePt t="100257" x="2503488" y="2728913"/>
          <p14:tracePt t="102717" x="2516188" y="2728913"/>
          <p14:tracePt t="102729" x="2528888" y="2728913"/>
          <p14:tracePt t="102742" x="2541588" y="2728913"/>
          <p14:tracePt t="102754" x="2554288" y="2728913"/>
          <p14:tracePt t="102770" x="2578100" y="2728913"/>
          <p14:tracePt t="102784" x="2590800" y="2728913"/>
          <p14:tracePt t="102800" x="2603500" y="2728913"/>
          <p14:tracePt t="102816" x="2616200" y="2728913"/>
          <p14:tracePt t="102833" x="2678113" y="2728913"/>
          <p14:tracePt t="102849" x="2716213" y="2728913"/>
          <p14:tracePt t="102866" x="2767013" y="2728913"/>
          <p14:tracePt t="102883" x="2816225" y="2728913"/>
          <p14:tracePt t="102900" x="2828925" y="2740025"/>
          <p14:tracePt t="102916" x="2867025" y="2752725"/>
          <p14:tracePt t="102933" x="2879725" y="2752725"/>
          <p14:tracePt t="102953" x="2890838" y="2752725"/>
          <p14:tracePt t="102978" x="2903538" y="2752725"/>
          <p14:tracePt t="102991" x="2916238" y="2752725"/>
          <p14:tracePt t="103003" x="2928938" y="2765425"/>
          <p14:tracePt t="103017" x="2954338" y="2778125"/>
          <p14:tracePt t="103033" x="2979738" y="2790825"/>
          <p14:tracePt t="103050" x="3016250" y="2790825"/>
          <p14:tracePt t="103067" x="3103563" y="2840038"/>
          <p14:tracePt t="103084" x="3141663" y="2852738"/>
          <p14:tracePt t="103101" x="3167063" y="2878138"/>
          <p14:tracePt t="103117" x="3241675" y="2890838"/>
          <p14:tracePt t="103134" x="3317875" y="2890838"/>
          <p14:tracePt t="103151" x="3429000" y="2890838"/>
          <p14:tracePt t="103167" x="3630613" y="2890838"/>
          <p14:tracePt t="103184" x="3705225" y="2865438"/>
          <p14:tracePt t="103201" x="3756025" y="2865438"/>
          <p14:tracePt t="103218" x="3856038" y="2828925"/>
          <p14:tracePt t="103234" x="3892550" y="2803525"/>
          <p14:tracePt t="103251" x="3943350" y="2790825"/>
          <p14:tracePt t="103268" x="4005263" y="2752725"/>
          <p14:tracePt t="103285" x="4030663" y="2740025"/>
          <p14:tracePt t="103301" x="4056063" y="2716213"/>
          <p14:tracePt t="103317" x="4081463" y="2716213"/>
          <p14:tracePt t="103888" x="4092575" y="2703513"/>
          <p14:tracePt t="103901" x="4130675" y="2703513"/>
          <p14:tracePt t="103914" x="4181475" y="2703513"/>
          <p14:tracePt t="103925" x="4268788" y="2703513"/>
          <p14:tracePt t="103939" x="4318000" y="2703513"/>
          <p14:tracePt t="103953" x="4356100" y="2703513"/>
          <p14:tracePt t="103970" x="4394200" y="2703513"/>
          <p14:tracePt t="103987" x="4430713" y="2703513"/>
          <p14:tracePt t="104004" x="4518025" y="2703513"/>
          <p14:tracePt t="104020" x="4594225" y="2703513"/>
          <p14:tracePt t="104037" x="4656138" y="2703513"/>
          <p14:tracePt t="104055" x="4756150" y="2703513"/>
          <p14:tracePt t="104072" x="4794250" y="2703513"/>
          <p14:tracePt t="104088" x="4806950" y="2703513"/>
          <p14:tracePt t="104104" x="4832350" y="2703513"/>
          <p14:tracePt t="104121" x="4856163" y="2703513"/>
          <p14:tracePt t="104138" x="4868863" y="2703513"/>
          <p14:tracePt t="104154" x="4881563" y="2703513"/>
          <p14:tracePt t="104211" x="4868863" y="2703513"/>
          <p14:tracePt t="104224" x="4843463" y="2703513"/>
          <p14:tracePt t="104236" x="4768850" y="2703513"/>
          <p14:tracePt t="104248" x="4668838" y="2678113"/>
          <p14:tracePt t="104261" x="4581525" y="2665413"/>
          <p14:tracePt t="104274" x="4518025" y="2640013"/>
          <p14:tracePt t="104288" x="4468813" y="2627313"/>
          <p14:tracePt t="104305" x="4443413" y="2627313"/>
          <p14:tracePt t="104336" x="4430713" y="2627313"/>
          <p14:tracePt t="104361" x="4430713" y="2616200"/>
          <p14:tracePt t="104387" x="4443413" y="2616200"/>
          <p14:tracePt t="104399" x="4494213" y="2616200"/>
          <p14:tracePt t="104412" x="4581525" y="2603500"/>
          <p14:tracePt t="104426" x="4681538" y="2590800"/>
          <p14:tracePt t="104440" x="4756150" y="2578100"/>
          <p14:tracePt t="104457" x="4806950" y="2565400"/>
          <p14:tracePt t="104472" x="4832350" y="2565400"/>
          <p14:tracePt t="104489" x="4843463" y="2565400"/>
          <p14:tracePt t="104522" x="4806950" y="2565400"/>
          <p14:tracePt t="104535" x="4756150" y="2565400"/>
          <p14:tracePt t="104548" x="4668838" y="2578100"/>
          <p14:tracePt t="104560" x="4594225" y="2590800"/>
          <p14:tracePt t="104577" x="4518025" y="2603500"/>
          <p14:tracePt t="104591" x="4443413" y="2678113"/>
          <p14:tracePt t="104608" x="4368800" y="2728913"/>
          <p14:tracePt t="104624" x="4268788" y="2790825"/>
          <p14:tracePt t="104641" x="3968750" y="2916238"/>
          <p14:tracePt t="104658" x="3843338" y="2952750"/>
          <p14:tracePt t="104674" x="3756025" y="2990850"/>
          <p14:tracePt t="104690" x="3654425" y="3028950"/>
          <p14:tracePt t="104708" x="3630613" y="3028950"/>
          <p14:tracePt t="104725" x="3592513" y="3028950"/>
          <p14:tracePt t="104740" x="3579813" y="3028950"/>
          <p14:tracePt t="104759" x="3567113" y="3028950"/>
          <p14:tracePt t="104847" x="3579813" y="3028950"/>
          <p14:tracePt t="104884" x="3592513" y="3028950"/>
          <p14:tracePt t="104935" x="3592513" y="3041650"/>
          <p14:tracePt t="104947" x="3567113" y="3041650"/>
          <p14:tracePt t="104962" x="3505200" y="3041650"/>
          <p14:tracePt t="104974" x="3429000" y="3041650"/>
          <p14:tracePt t="104991" x="3379788" y="3041650"/>
          <p14:tracePt t="105008" x="3341688" y="3041650"/>
          <p14:tracePt t="105024" x="3305175" y="3041650"/>
          <p14:tracePt t="105095" x="3317875" y="3041650"/>
          <p14:tracePt t="105111" x="3341688" y="3041650"/>
          <p14:tracePt t="105121" x="3367088" y="3041650"/>
          <p14:tracePt t="105134" x="3392488" y="3041650"/>
          <p14:tracePt t="105147" x="3405188" y="3041650"/>
          <p14:tracePt t="105160" x="3417888" y="3041650"/>
          <p14:tracePt t="105196" x="3392488" y="3041650"/>
          <p14:tracePt t="105207" x="3367088" y="3041650"/>
          <p14:tracePt t="105220" x="3367088" y="3054350"/>
          <p14:tracePt t="105232" x="3354388" y="3054350"/>
          <p14:tracePt t="105919" x="3354388" y="3065463"/>
          <p14:tracePt t="105931" x="3354388" y="3090863"/>
          <p14:tracePt t="105944" x="3354388" y="3116263"/>
          <p14:tracePt t="105956" x="3341688" y="3154363"/>
          <p14:tracePt t="105969" x="3328988" y="3241675"/>
          <p14:tracePt t="105980" x="3305175" y="3390900"/>
          <p14:tracePt t="105995" x="3279775" y="3529013"/>
          <p14:tracePt t="106011" x="3267075" y="3629025"/>
          <p14:tracePt t="106028" x="3254375" y="3703638"/>
          <p14:tracePt t="106045" x="3241675" y="3792538"/>
          <p14:tracePt t="106062" x="3241675" y="3829050"/>
          <p14:tracePt t="106078" x="3241675" y="3854450"/>
          <p14:tracePt t="106095" x="3292475" y="3929063"/>
          <p14:tracePt t="106111" x="3341688" y="3979863"/>
          <p14:tracePt t="106129" x="3429000" y="4029075"/>
          <p14:tracePt t="106145" x="3654425" y="4105275"/>
          <p14:tracePt t="106162" x="3743325" y="4129088"/>
          <p14:tracePt t="106179" x="3817938" y="4141788"/>
          <p14:tracePt t="106195" x="3879850" y="4154488"/>
          <p14:tracePt t="106212" x="3905250" y="4167188"/>
          <p14:tracePt t="106253" x="3905250" y="4179888"/>
          <p14:tracePt t="106268" x="3892550" y="4192588"/>
          <p14:tracePt t="106283" x="3843338" y="4192588"/>
          <p14:tracePt t="106291" x="3743325" y="4205288"/>
          <p14:tracePt t="106304" x="3605213" y="4217988"/>
          <p14:tracePt t="106317" x="3479800" y="4241800"/>
          <p14:tracePt t="106331" x="3392488" y="4267200"/>
          <p14:tracePt t="106346" x="3292475" y="4279900"/>
          <p14:tracePt t="106363" x="3192463" y="4292600"/>
          <p14:tracePt t="106379" x="3041650" y="4318000"/>
          <p14:tracePt t="106396" x="3003550" y="4318000"/>
          <p14:tracePt t="106417" x="3003550" y="4330700"/>
          <p14:tracePt t="106430" x="3016250" y="4330700"/>
          <p14:tracePt t="106446" x="3054350" y="4330700"/>
          <p14:tracePt t="106463" x="3079750" y="4330700"/>
          <p14:tracePt t="106480" x="3141663" y="4330700"/>
          <p14:tracePt t="106497" x="3179763" y="4330700"/>
          <p14:tracePt t="106513" x="3205163" y="4330700"/>
          <p14:tracePt t="106530" x="3305175" y="4330700"/>
          <p14:tracePt t="106547" x="3379788" y="4330700"/>
          <p14:tracePt t="106563" x="3467100" y="4330700"/>
          <p14:tracePt t="106580" x="3541713" y="4330700"/>
          <p14:tracePt t="106597" x="3554413" y="4330700"/>
          <p14:tracePt t="106614" x="3567113" y="4330700"/>
          <p14:tracePt t="106630" x="3579813" y="4330700"/>
          <p14:tracePt t="106803" x="3592513" y="4330700"/>
          <p14:tracePt t="106819" x="3630613" y="4330700"/>
          <p14:tracePt t="106828" x="3667125" y="4330700"/>
          <p14:tracePt t="106840" x="3756025" y="4330700"/>
          <p14:tracePt t="106853" x="3856038" y="4330700"/>
          <p14:tracePt t="106869" x="3917950" y="4330700"/>
          <p14:tracePt t="106883" x="3956050" y="4330700"/>
          <p14:tracePt t="106891" x="3968750" y="4330700"/>
          <p14:tracePt t="106915" x="3979863" y="4330700"/>
          <p14:tracePt t="106977" x="3968750" y="4341813"/>
          <p14:tracePt t="106990" x="3917950" y="4341813"/>
          <p14:tracePt t="107003" x="3817938" y="4354513"/>
          <p14:tracePt t="107016" x="3730625" y="4379913"/>
          <p14:tracePt t="107034" x="3643313" y="4392613"/>
          <p14:tracePt t="107051" x="3567113" y="4443413"/>
          <p14:tracePt t="107067" x="3317875" y="4518025"/>
          <p14:tracePt t="107083" x="3154363" y="4567238"/>
          <p14:tracePt t="107099" x="3054350" y="4605338"/>
          <p14:tracePt t="107116" x="2928938" y="4643438"/>
          <p14:tracePt t="107133" x="2903538" y="4656138"/>
          <p14:tracePt t="107150" x="2890838" y="4667250"/>
          <p14:tracePt t="107239" x="2903538" y="4667250"/>
          <p14:tracePt t="107253" x="2928938" y="4667250"/>
          <p14:tracePt t="107264" x="2967038" y="4667250"/>
          <p14:tracePt t="107277" x="3028950" y="4656138"/>
          <p14:tracePt t="107289" x="3103563" y="4630738"/>
          <p14:tracePt t="107304" x="3192463" y="4605338"/>
          <p14:tracePt t="107318" x="3254375" y="4554538"/>
          <p14:tracePt t="107335" x="3328988" y="4518025"/>
          <p14:tracePt t="107352" x="3417888" y="4492625"/>
          <p14:tracePt t="107368" x="3592513" y="4454525"/>
          <p14:tracePt t="107383" x="3643313" y="4443413"/>
          <p14:tracePt t="107400" x="3667125" y="4443413"/>
          <p14:tracePt t="107417" x="3679825" y="4443413"/>
          <p14:tracePt t="107450" x="3667125" y="4443413"/>
          <p14:tracePt t="107462" x="3617913" y="4454525"/>
          <p14:tracePt t="107475" x="3579813" y="4454525"/>
          <p14:tracePt t="107488" x="3517900" y="4479925"/>
          <p14:tracePt t="107500" x="3479800" y="4492625"/>
          <p14:tracePt t="107517" x="3441700" y="4543425"/>
          <p14:tracePt t="107534" x="3405188" y="4567238"/>
          <p14:tracePt t="107550" x="3328988" y="4605338"/>
          <p14:tracePt t="107568" x="3292475" y="4618038"/>
          <p14:tracePt t="107584" x="3228975" y="4643438"/>
          <p14:tracePt t="107601" x="3205163" y="4643438"/>
          <p14:tracePt t="107676" x="3228975" y="4643438"/>
          <p14:tracePt t="107700" x="3241675" y="4643438"/>
          <p14:tracePt t="107738" x="3254375" y="4643438"/>
          <p14:tracePt t="108323" x="3254375" y="4630738"/>
          <p14:tracePt t="108646" x="3192463" y="4605338"/>
          <p14:tracePt t="108659" x="3079750" y="4530725"/>
          <p14:tracePt t="108672" x="2979738" y="4405313"/>
          <p14:tracePt t="108684" x="2903538" y="4279900"/>
          <p14:tracePt t="108696" x="2816225" y="4154488"/>
          <p14:tracePt t="108707" x="2754313" y="4054475"/>
          <p14:tracePt t="108722" x="2703513" y="3941763"/>
          <p14:tracePt t="108739" x="2641600" y="3803650"/>
          <p14:tracePt t="108756" x="2578100" y="3616325"/>
          <p14:tracePt t="108772" x="2441575" y="3267075"/>
          <p14:tracePt t="108789" x="2365375" y="3165475"/>
          <p14:tracePt t="108806" x="2328863" y="3065463"/>
          <p14:tracePt t="108823" x="2278063" y="2816225"/>
          <p14:tracePt t="108839" x="2265363" y="2728913"/>
          <p14:tracePt t="108856" x="2265363" y="2665413"/>
          <p14:tracePt t="108873" x="2265363" y="2616200"/>
          <p14:tracePt t="108889" x="2290763" y="2590800"/>
          <p14:tracePt t="108906" x="2328863" y="2578100"/>
          <p14:tracePt t="108923" x="2390775" y="2578100"/>
          <p14:tracePt t="108940" x="2428875" y="2578100"/>
          <p14:tracePt t="108956" x="2452688" y="2578100"/>
          <p14:tracePt t="108973" x="2516188" y="2578100"/>
          <p14:tracePt t="108990" x="2541588" y="2578100"/>
          <p14:tracePt t="109007" x="2578100" y="2578100"/>
          <p14:tracePt t="109023" x="2678113" y="2578100"/>
          <p14:tracePt t="109042" x="2778125" y="2578100"/>
          <p14:tracePt t="109057" x="2879725" y="2578100"/>
          <p14:tracePt t="109074" x="3016250" y="2590800"/>
          <p14:tracePt t="109091" x="3054350" y="2603500"/>
          <p14:tracePt t="109107" x="3092450" y="2616200"/>
          <p14:tracePt t="109124" x="3167063" y="2652713"/>
          <p14:tracePt t="109141" x="3205163" y="2690813"/>
          <p14:tracePt t="109157" x="3228975" y="2690813"/>
          <p14:tracePt t="109174" x="3267075" y="2716213"/>
          <p14:tracePt t="109191" x="3267075" y="2728913"/>
          <p14:tracePt t="109207" x="3267075" y="2740025"/>
          <p14:tracePt t="109224" x="3241675" y="2752725"/>
          <p14:tracePt t="109241" x="3216275" y="2778125"/>
          <p14:tracePt t="109258" x="3141663" y="2803525"/>
          <p14:tracePt t="109275" x="3067050" y="2816225"/>
          <p14:tracePt t="109291" x="2916238" y="2840038"/>
          <p14:tracePt t="109308" x="2628900" y="2878138"/>
          <p14:tracePt t="109325" x="2541588" y="2890838"/>
          <p14:tracePt t="109342" x="2452688" y="2890838"/>
          <p14:tracePt t="109358" x="2303463" y="2916238"/>
          <p14:tracePt t="109375" x="2228850" y="2941638"/>
          <p14:tracePt t="109392" x="2190750" y="2952750"/>
          <p14:tracePt t="109408" x="2178050" y="2965450"/>
          <p14:tracePt t="109431" x="2216150" y="2965450"/>
          <p14:tracePt t="109444" x="2252663" y="2965450"/>
          <p14:tracePt t="109459" x="2290763" y="2965450"/>
          <p14:tracePt t="109475" x="2352675" y="2965450"/>
          <p14:tracePt t="109492" x="2390775" y="2965450"/>
          <p14:tracePt t="109509" x="2541588" y="2965450"/>
          <p14:tracePt t="109526" x="2628900" y="2965450"/>
          <p14:tracePt t="109543" x="2690813" y="2965450"/>
          <p14:tracePt t="109559" x="2741613" y="2965450"/>
          <p14:tracePt t="109631" x="2728913" y="2965450"/>
          <p14:tracePt t="109646" x="2716213" y="2965450"/>
          <p14:tracePt t="109743" x="2728913" y="2965450"/>
          <p14:tracePt t="109768" x="2741613" y="2965450"/>
          <p14:tracePt t="109793" x="2754313" y="2965450"/>
          <p14:tracePt t="109842" x="2728913" y="2965450"/>
          <p14:tracePt t="109855" x="2678113" y="2965450"/>
          <p14:tracePt t="109868" x="2641600" y="2965450"/>
          <p14:tracePt t="109881" x="2590800" y="2965450"/>
          <p14:tracePt t="109895" x="2554288" y="2965450"/>
          <p14:tracePt t="109912" x="2516188" y="2978150"/>
          <p14:tracePt t="109929" x="2465388" y="2978150"/>
          <p14:tracePt t="109945" x="2428875" y="2978150"/>
          <p14:tracePt t="109991" x="2441575" y="2978150"/>
          <p14:tracePt t="110004" x="2452688" y="2978150"/>
          <p14:tracePt t="110017" x="2478088" y="2978150"/>
          <p14:tracePt t="110030" x="2490788" y="2978150"/>
          <p14:tracePt t="110044" x="2516188" y="2978150"/>
          <p14:tracePt t="110061" x="2541588" y="2978150"/>
          <p14:tracePt t="110077" x="2590800" y="2978150"/>
          <p14:tracePt t="110094" x="2767013" y="2952750"/>
          <p14:tracePt t="110111" x="2841625" y="2952750"/>
          <p14:tracePt t="110128" x="2879725" y="2952750"/>
          <p14:tracePt t="110144" x="2916238" y="2952750"/>
          <p14:tracePt t="110230" x="2903538" y="2952750"/>
          <p14:tracePt t="110241" x="2879725" y="2952750"/>
          <p14:tracePt t="110254" x="2828925" y="2952750"/>
          <p14:tracePt t="110266" x="2778125" y="2952750"/>
          <p14:tracePt t="110283" x="2741613" y="2952750"/>
          <p14:tracePt t="110297" x="2703513" y="2952750"/>
          <p14:tracePt t="110341" x="2716213" y="2952750"/>
          <p14:tracePt t="110354" x="2767013" y="2952750"/>
          <p14:tracePt t="110366" x="2816225" y="2952750"/>
          <p14:tracePt t="110380" x="2854325" y="2952750"/>
          <p14:tracePt t="110397" x="2879725" y="2952750"/>
          <p14:tracePt t="110414" x="2890838" y="2952750"/>
          <p14:tracePt t="110478" x="2879725" y="2952750"/>
          <p14:tracePt t="110490" x="2867025" y="2952750"/>
          <p14:tracePt t="110503" x="2854325" y="2952750"/>
          <p14:tracePt t="110851" x="2841625" y="2965450"/>
          <p14:tracePt t="110867" x="2828925" y="2990850"/>
          <p14:tracePt t="110877" x="2790825" y="3065463"/>
          <p14:tracePt t="110892" x="2741613" y="3203575"/>
          <p14:tracePt t="110902" x="2703513" y="3303588"/>
          <p14:tracePt t="110915" x="2678113" y="3403600"/>
          <p14:tracePt t="110931" x="2667000" y="3529013"/>
          <p14:tracePt t="110947" x="2667000" y="3692525"/>
          <p14:tracePt t="110964" x="2667000" y="3954463"/>
          <p14:tracePt t="110981" x="2678113" y="4041775"/>
          <p14:tracePt t="110998" x="2728913" y="4117975"/>
          <p14:tracePt t="111014" x="2816225" y="4230688"/>
          <p14:tracePt t="111032" x="2867025" y="4267200"/>
          <p14:tracePt t="111050" x="2890838" y="4305300"/>
          <p14:tracePt t="111066" x="2928938" y="4341813"/>
          <p14:tracePt t="111083" x="2941638" y="4341813"/>
          <p14:tracePt t="111098" x="2954338" y="4354513"/>
          <p14:tracePt t="111115" x="2979738" y="4354513"/>
          <p14:tracePt t="111132" x="3003550" y="4354513"/>
          <p14:tracePt t="111149" x="3041650" y="4341813"/>
          <p14:tracePt t="111165" x="3192463" y="4330700"/>
          <p14:tracePt t="111182" x="3279775" y="4330700"/>
          <p14:tracePt t="111199" x="3328988" y="4330700"/>
          <p14:tracePt t="111215" x="3367088" y="4330700"/>
          <p14:tracePt t="111288" x="3354388" y="4330700"/>
          <p14:tracePt t="111302" x="3317875" y="4330700"/>
          <p14:tracePt t="111313" x="3292475" y="4330700"/>
          <p14:tracePt t="111325" x="3254375" y="4330700"/>
          <p14:tracePt t="111338" x="3241675" y="4330700"/>
          <p14:tracePt t="111351" x="3216275" y="4330700"/>
          <p14:tracePt t="111366" x="3205163" y="4330700"/>
          <p14:tracePt t="111399" x="3192463" y="4330700"/>
          <p14:tracePt t="111949" x="3179763" y="4330700"/>
          <p14:tracePt t="111960" x="3141663" y="4318000"/>
          <p14:tracePt t="111973" x="3092450" y="4230688"/>
          <p14:tracePt t="111990" x="3003550" y="4129088"/>
          <p14:tracePt t="112003" x="2890838" y="4029075"/>
          <p14:tracePt t="112019" x="2790825" y="3916363"/>
          <p14:tracePt t="112035" x="2603500" y="3667125"/>
          <p14:tracePt t="112052" x="2541588" y="3467100"/>
          <p14:tracePt t="112069" x="2503488" y="3303588"/>
          <p14:tracePt t="112085" x="2465388" y="3078163"/>
          <p14:tracePt t="112102" x="2441575" y="2990850"/>
          <p14:tracePt t="112119" x="2428875" y="2865438"/>
          <p14:tracePt t="112135" x="2403475" y="2616200"/>
          <p14:tracePt t="112152" x="2403475" y="2516188"/>
          <p14:tracePt t="112169" x="2403475" y="2465388"/>
          <p14:tracePt t="112186" x="2403475" y="2403475"/>
          <p14:tracePt t="112203" x="2403475" y="2390775"/>
          <p14:tracePt t="112409" x="2403475" y="2414588"/>
          <p14:tracePt t="112424" x="2403475" y="2427288"/>
          <p14:tracePt t="112434" x="2416175" y="2465388"/>
          <p14:tracePt t="112446" x="2416175" y="2503488"/>
          <p14:tracePt t="112459" x="2428875" y="2540000"/>
          <p14:tracePt t="112475" x="2452688" y="2565400"/>
          <p14:tracePt t="112489" x="2452688" y="2590800"/>
          <p14:tracePt t="112505" x="2490788" y="2616200"/>
          <p14:tracePt t="112522" x="2516188" y="2640013"/>
          <p14:tracePt t="112539" x="2578100" y="2690813"/>
          <p14:tracePt t="112556" x="2616200" y="2716213"/>
          <p14:tracePt t="112571" x="2654300" y="2752725"/>
          <p14:tracePt t="112588" x="2678113" y="2778125"/>
          <p14:tracePt t="112605" x="2690813" y="2790825"/>
          <p14:tracePt t="112621" x="2703513" y="2816225"/>
          <p14:tracePt t="112638" x="2716213" y="2828925"/>
          <p14:tracePt t="112655" x="2728913" y="2828925"/>
          <p14:tracePt t="113194" x="2754313" y="2840038"/>
          <p14:tracePt t="113206" x="2778125" y="2852738"/>
          <p14:tracePt t="113219" x="2816225" y="2865438"/>
          <p14:tracePt t="113232" x="2854325" y="2865438"/>
          <p14:tracePt t="113244" x="2916238" y="2878138"/>
          <p14:tracePt t="113257" x="3016250" y="2878138"/>
          <p14:tracePt t="113273" x="3116263" y="2890838"/>
          <p14:tracePt t="113290" x="3205163" y="2890838"/>
          <p14:tracePt t="113307" x="3279775" y="2916238"/>
          <p14:tracePt t="113324" x="3292475" y="2916238"/>
          <p14:tracePt t="113340" x="3305175" y="2916238"/>
          <p14:tracePt t="113381" x="3305175" y="2928938"/>
          <p14:tracePt t="113395" x="3305175" y="2941638"/>
          <p14:tracePt t="113430" x="3305175" y="2952750"/>
          <p14:tracePt t="113455" x="3292475" y="2952750"/>
          <p14:tracePt t="113468" x="3279775" y="2952750"/>
          <p14:tracePt t="113481" x="3267075" y="2952750"/>
          <p14:tracePt t="113693" x="3279775" y="2952750"/>
          <p14:tracePt t="113704" x="3279775" y="2965450"/>
          <p14:tracePt t="113730" x="3292475" y="2965450"/>
          <p14:tracePt t="113745" x="3305175" y="2965450"/>
          <p14:tracePt t="113755" x="3328988" y="2978150"/>
          <p14:tracePt t="113766" x="3367088" y="2978150"/>
          <p14:tracePt t="113779" x="3417888" y="2978150"/>
          <p14:tracePt t="113792" x="3467100" y="2978150"/>
          <p14:tracePt t="113809" x="3505200" y="2978150"/>
          <p14:tracePt t="113826" x="3530600" y="2978150"/>
          <p14:tracePt t="113843" x="3530600" y="2990850"/>
          <p14:tracePt t="113866" x="3517900" y="2990850"/>
          <p14:tracePt t="113880" x="3467100" y="3003550"/>
          <p14:tracePt t="113894" x="3392488" y="3003550"/>
          <p14:tracePt t="113910" x="3341688" y="3003550"/>
          <p14:tracePt t="113926" x="3305175" y="3003550"/>
          <p14:tracePt t="113943" x="3254375" y="3016250"/>
          <p14:tracePt t="113960" x="3241675" y="3016250"/>
          <p14:tracePt t="113977" x="3241675" y="3028950"/>
          <p14:tracePt t="114091" x="3241675" y="3041650"/>
          <p14:tracePt t="114290" x="3267075" y="3041650"/>
          <p14:tracePt t="114303" x="3279775" y="3041650"/>
          <p14:tracePt t="114316" x="3292475" y="3041650"/>
          <p14:tracePt t="114329" x="3317875" y="3054350"/>
          <p14:tracePt t="114345" x="3341688" y="3054350"/>
          <p14:tracePt t="114361" x="3341688" y="3065463"/>
          <p14:tracePt t="114378" x="3354388" y="3065463"/>
          <p14:tracePt t="114395" x="3354388" y="3078163"/>
          <p14:tracePt t="114439" x="3354388" y="3103563"/>
          <p14:tracePt t="114451" x="3341688" y="3103563"/>
          <p14:tracePt t="114464" x="3317875" y="3116263"/>
          <p14:tracePt t="114476" x="3305175" y="3128963"/>
          <p14:tracePt t="114489" x="3292475" y="3141663"/>
          <p14:tracePt t="114502" x="3267075" y="3141663"/>
          <p14:tracePt t="114514" x="3267075" y="3154363"/>
          <p14:tracePt t="114652" x="3279775" y="3154363"/>
          <p14:tracePt t="114666" x="3292475" y="3154363"/>
          <p14:tracePt t="114677" x="3317875" y="3154363"/>
          <p14:tracePt t="114752" x="3305175" y="3154363"/>
          <p14:tracePt t="114766" x="3279775" y="3154363"/>
          <p14:tracePt t="114789" x="3267075" y="3154363"/>
          <p14:tracePt t="114801" x="3254375" y="3154363"/>
          <p14:tracePt t="114939" x="3267075" y="3154363"/>
          <p14:tracePt t="115125" x="3279775" y="3154363"/>
          <p14:tracePt t="115137" x="3292475" y="3154363"/>
          <p14:tracePt t="115151" x="3292475" y="3141663"/>
          <p14:tracePt t="115166" x="3305175" y="3141663"/>
          <p14:tracePt t="115211" x="3292475" y="3141663"/>
          <p14:tracePt t="115224" x="3279775" y="3141663"/>
          <p14:tracePt t="116570" x="3267075" y="3154363"/>
          <p14:tracePt t="116582" x="3254375" y="3203575"/>
          <p14:tracePt t="116595" x="3254375" y="3254375"/>
          <p14:tracePt t="116608" x="3241675" y="3303588"/>
          <p14:tracePt t="116621" x="3228975" y="3341688"/>
          <p14:tracePt t="116638" x="3205163" y="3378200"/>
          <p14:tracePt t="116655" x="3205163" y="3403600"/>
          <p14:tracePt t="116671" x="3192463" y="3441700"/>
          <p14:tracePt t="116688" x="3154363" y="3554413"/>
          <p14:tracePt t="116705" x="3141663" y="3603625"/>
          <p14:tracePt t="116722" x="3116263" y="3741738"/>
          <p14:tracePt t="116737" x="3079750" y="3803650"/>
          <p14:tracePt t="116754" x="3041650" y="3867150"/>
          <p14:tracePt t="116771" x="2979738" y="4041775"/>
          <p14:tracePt t="116787" x="2954338" y="4154488"/>
          <p14:tracePt t="116804" x="2941638" y="4205288"/>
          <p14:tracePt t="116821" x="2916238" y="4254500"/>
          <p14:tracePt t="116868" x="2903538" y="4217988"/>
          <p14:tracePt t="116880" x="2903538" y="4167188"/>
          <p14:tracePt t="116894" x="2903538" y="4117975"/>
          <p14:tracePt t="116907" x="2903538" y="4067175"/>
          <p14:tracePt t="116921" x="2903538" y="4029075"/>
          <p14:tracePt t="116938" x="2903538" y="3992563"/>
          <p14:tracePt t="116955" x="2903538" y="3916363"/>
          <p14:tracePt t="116971" x="2903538" y="3641725"/>
          <p14:tracePt t="116988" x="2903538" y="3541713"/>
          <p14:tracePt t="117005" x="2903538" y="3479800"/>
          <p14:tracePt t="117022" x="2890838" y="3390900"/>
          <p14:tracePt t="117038" x="2879725" y="3378200"/>
          <p14:tracePt t="117567" x="2890838" y="3378200"/>
          <p14:tracePt t="117579" x="2916238" y="3378200"/>
          <p14:tracePt t="117595" x="2954338" y="3378200"/>
          <p14:tracePt t="117609" x="2992438" y="3378200"/>
          <p14:tracePt t="117626" x="3028950" y="3390900"/>
          <p14:tracePt t="117642" x="3054350" y="3403600"/>
          <p14:tracePt t="117659" x="3092450" y="3403600"/>
          <p14:tracePt t="117674" x="3116263" y="3403600"/>
          <p14:tracePt t="117691" x="3128963" y="3403600"/>
          <p14:tracePt t="117707" x="3154363" y="3403600"/>
          <p14:tracePt t="117724" x="3179763" y="3403600"/>
          <p14:tracePt t="117741" x="3205163" y="3416300"/>
          <p14:tracePt t="117790" x="3216275" y="3416300"/>
          <p14:tracePt t="117990" x="3216275" y="3429000"/>
          <p14:tracePt t="118078" x="3228975" y="3429000"/>
          <p14:tracePt t="118090" x="3254375" y="3429000"/>
          <p14:tracePt t="118103" x="3279775" y="3429000"/>
          <p14:tracePt t="118115" x="3305175" y="3429000"/>
          <p14:tracePt t="118130" x="3328988" y="3441700"/>
          <p14:tracePt t="118144" x="3341688" y="3454400"/>
          <p14:tracePt t="118161" x="3354388" y="3454400"/>
          <p14:tracePt t="118176" x="3367088" y="3467100"/>
          <p14:tracePt t="118193" x="3379788" y="3490913"/>
          <p14:tracePt t="118210" x="3392488" y="3503613"/>
          <p14:tracePt t="118227" x="3392488" y="3516313"/>
          <p14:tracePt t="118243" x="3392488" y="3529013"/>
          <p14:tracePt t="118265" x="3392488" y="3541713"/>
          <p14:tracePt t="118564" x="3392488" y="3554413"/>
          <p14:tracePt t="118638" x="3392488" y="3567113"/>
          <p14:tracePt t="118664" x="3405188" y="3567113"/>
          <p14:tracePt t="118675" x="3405188" y="3579813"/>
          <p14:tracePt t="118738" x="3417888" y="3579813"/>
          <p14:tracePt t="119298" x="3429000" y="3579813"/>
          <p14:tracePt t="119546" x="3441700" y="3579813"/>
          <p14:tracePt t="119559" x="3467100" y="3579813"/>
          <p14:tracePt t="119571" x="3479800" y="3579813"/>
          <p14:tracePt t="119585" x="3492500" y="3579813"/>
          <p14:tracePt t="119598" x="3505200" y="3579813"/>
          <p14:tracePt t="119615" x="3517900" y="3579813"/>
          <p14:tracePt t="119631" x="3530600" y="3579813"/>
          <p14:tracePt t="119648" x="3541713" y="3579813"/>
          <p14:tracePt t="119672" x="3554413" y="3579813"/>
          <p14:tracePt t="134925" x="3554413" y="3590925"/>
          <p14:tracePt t="134938" x="3530600" y="3603625"/>
          <p14:tracePt t="134951" x="3467100" y="3629025"/>
          <p14:tracePt t="134962" x="3405188" y="3654425"/>
          <p14:tracePt t="134976" x="3354388" y="3679825"/>
          <p14:tracePt t="134992" x="3305175" y="3692525"/>
          <p14:tracePt t="135009" x="3279775" y="3716338"/>
          <p14:tracePt t="135026" x="3241675" y="3729038"/>
          <p14:tracePt t="135043" x="3216275" y="3741738"/>
          <p14:tracePt t="135060" x="3205163" y="3754438"/>
          <p14:tracePt t="135076" x="3141663" y="3779838"/>
          <p14:tracePt t="135093" x="3103563" y="3792538"/>
          <p14:tracePt t="135110" x="3067050" y="3803650"/>
          <p14:tracePt t="135127" x="3016250" y="3829050"/>
          <p14:tracePt t="135143" x="2992438" y="3841750"/>
          <p14:tracePt t="135163" x="2979738" y="3854450"/>
          <p14:tracePt t="135177" x="2967038" y="3867150"/>
          <p14:tracePt t="135198" x="2954338" y="3892550"/>
          <p14:tracePt t="135249" x="2941638" y="3892550"/>
          <p14:tracePt t="135286" x="2928938" y="3916363"/>
          <p14:tracePt t="135299" x="2916238" y="3916363"/>
          <p14:tracePt t="135314" x="2890838" y="3929063"/>
          <p14:tracePt t="135323" x="2879725" y="3941763"/>
          <p14:tracePt t="135335" x="2867025" y="3941763"/>
          <p14:tracePt t="135349" x="2854325" y="3941763"/>
          <p14:tracePt t="135362" x="2828925" y="3941763"/>
          <p14:tracePt t="135377" x="2816225" y="3941763"/>
          <p14:tracePt t="135394" x="2803525" y="3941763"/>
          <p14:tracePt t="135411" x="2790825" y="3941763"/>
          <p14:tracePt t="135428" x="2790825" y="3954463"/>
          <p14:tracePt t="135460" x="2778125" y="3954463"/>
          <p14:tracePt t="135473" x="2754313" y="3954463"/>
          <p14:tracePt t="135485" x="2741613" y="3954463"/>
          <p14:tracePt t="135498" x="2728913" y="3954463"/>
          <p14:tracePt t="135511" x="2716213" y="3954463"/>
          <p14:tracePt t="135535" x="2703513" y="3954463"/>
          <p14:tracePt t="139574" x="2728913" y="3954463"/>
          <p14:tracePt t="139586" x="2741613" y="3954463"/>
          <p14:tracePt t="139598" x="2767013" y="3954463"/>
          <p14:tracePt t="139613" x="2778125" y="3954463"/>
          <p14:tracePt t="139628" x="2790825" y="3954463"/>
          <p14:tracePt t="139644" x="2803525" y="3954463"/>
          <p14:tracePt t="139661" x="2816225" y="3954463"/>
          <p14:tracePt t="139677" x="2828925" y="3954463"/>
          <p14:tracePt t="139698" x="2841625" y="3954463"/>
          <p14:tracePt t="139748" x="2854325" y="3954463"/>
          <p14:tracePt t="140272" x="2867025" y="3954463"/>
          <p14:tracePt t="140284" x="2890838" y="3954463"/>
          <p14:tracePt t="140300" x="2941638" y="3954463"/>
          <p14:tracePt t="140309" x="2979738" y="3954463"/>
          <p14:tracePt t="140321" x="3016250" y="3954463"/>
          <p14:tracePt t="140333" x="3054350" y="3967163"/>
          <p14:tracePt t="140347" x="3092450" y="3967163"/>
          <p14:tracePt t="140364" x="3128963" y="3967163"/>
          <p14:tracePt t="140381" x="3167063" y="3967163"/>
          <p14:tracePt t="140397" x="3292475" y="3979863"/>
          <p14:tracePt t="140414" x="3354388" y="3979863"/>
          <p14:tracePt t="140431" x="3392488" y="3979863"/>
          <p14:tracePt t="140447" x="3441700" y="3979863"/>
          <p14:tracePt t="140484" x="3454400" y="3979863"/>
          <p14:tracePt t="140520" x="3454400" y="3992563"/>
          <p14:tracePt t="140832" x="3479800" y="3992563"/>
          <p14:tracePt t="140844" x="3505200" y="3992563"/>
          <p14:tracePt t="140857" x="3541713" y="3992563"/>
          <p14:tracePt t="140869" x="3579813" y="3992563"/>
          <p14:tracePt t="140883" x="3592513" y="3992563"/>
          <p14:tracePt t="140899" x="3617913" y="3992563"/>
          <p14:tracePt t="140919" x="3630613" y="3992563"/>
          <p14:tracePt t="140943" x="3643313" y="3992563"/>
          <p14:tracePt t="140970" x="3654425" y="3992563"/>
          <p14:tracePt t="140994" x="3667125" y="3992563"/>
          <p14:tracePt t="141405" x="3654425" y="3992563"/>
          <p14:tracePt t="141417" x="3643313" y="3992563"/>
          <p14:tracePt t="141431" x="3617913" y="3992563"/>
          <p14:tracePt t="141443" x="3592513" y="3992563"/>
          <p14:tracePt t="141456" x="3567113" y="3992563"/>
          <p14:tracePt t="141469" x="3554413" y="3992563"/>
          <p14:tracePt t="141486" x="3530600" y="3992563"/>
          <p14:tracePt t="141503" x="3517900" y="3992563"/>
          <p14:tracePt t="141519" x="3492500" y="3992563"/>
          <p14:tracePt t="141543" x="3479800" y="3992563"/>
          <p14:tracePt t="141717" x="3492500" y="3992563"/>
          <p14:tracePt t="141729" x="3505200" y="3992563"/>
          <p14:tracePt t="141743" x="3530600" y="3992563"/>
          <p14:tracePt t="141757" x="3567113" y="3992563"/>
          <p14:tracePt t="141770" x="3605213" y="3992563"/>
          <p14:tracePt t="141786" x="3643313" y="3992563"/>
          <p14:tracePt t="141803" x="3667125" y="3992563"/>
          <p14:tracePt t="141820" x="3756025" y="3992563"/>
          <p14:tracePt t="141837" x="3843338" y="3992563"/>
          <p14:tracePt t="141853" x="3930650" y="3992563"/>
          <p14:tracePt t="141870" x="4056063" y="4005263"/>
          <p14:tracePt t="141887" x="4092575" y="4005263"/>
          <p14:tracePt t="141903" x="4130675" y="4005263"/>
          <p14:tracePt t="141920" x="4243388" y="4005263"/>
          <p14:tracePt t="141937" x="4343400" y="4005263"/>
          <p14:tracePt t="141953" x="4430713" y="4005263"/>
          <p14:tracePt t="141970" x="4543425" y="4005263"/>
          <p14:tracePt t="141987" x="4594225" y="4005263"/>
          <p14:tracePt t="142003" x="4668838" y="4005263"/>
          <p14:tracePt t="142021" x="4732338" y="4005263"/>
          <p14:tracePt t="142037" x="4794250" y="4005263"/>
          <p14:tracePt t="142053" x="4919663" y="4005263"/>
          <p14:tracePt t="142071" x="4956175" y="4005263"/>
          <p14:tracePt t="142087" x="4981575" y="4005263"/>
          <p14:tracePt t="142104" x="5032375" y="4005263"/>
          <p14:tracePt t="142121" x="5045075" y="4005263"/>
          <p14:tracePt t="142138" x="5057775" y="4005263"/>
          <p14:tracePt t="142154" x="5081588" y="4005263"/>
          <p14:tracePt t="142171" x="5106988" y="4005263"/>
          <p14:tracePt t="142190" x="5119688" y="4005263"/>
          <p14:tracePt t="142205" x="5132388" y="4005263"/>
          <p14:tracePt t="142227" x="5145088" y="4005263"/>
          <p14:tracePt t="142327" x="5132388" y="4005263"/>
          <p14:tracePt t="142342" x="5119688" y="4005263"/>
          <p14:tracePt t="142352" x="5106988" y="4005263"/>
          <p14:tracePt t="142364" x="5094288" y="4005263"/>
          <p14:tracePt t="142377" x="5081588" y="4005263"/>
          <p14:tracePt t="142390" x="5068888" y="4005263"/>
          <p14:tracePt t="142405" x="5032375" y="4005263"/>
          <p14:tracePt t="142422" x="4994275" y="4005263"/>
          <p14:tracePt t="142439" x="4932363" y="4005263"/>
          <p14:tracePt t="142455" x="4856163" y="4005263"/>
          <p14:tracePt t="142472" x="4832350" y="4005263"/>
          <p14:tracePt t="142489" x="4819650" y="4005263"/>
          <p14:tracePt t="142506" x="4806950" y="4005263"/>
          <p14:tracePt t="142626" x="4832350" y="4005263"/>
          <p14:tracePt t="142638" x="4868863" y="4005263"/>
          <p14:tracePt t="142651" x="4919663" y="4005263"/>
          <p14:tracePt t="142664" x="4956175" y="4005263"/>
          <p14:tracePt t="142677" x="4994275" y="4005263"/>
          <p14:tracePt t="142691" x="5006975" y="4005263"/>
          <p14:tracePt t="142708" x="5019675" y="4005263"/>
          <p14:tracePt t="142724" x="5032375" y="4005263"/>
          <p14:tracePt t="142813" x="5019675" y="4005263"/>
          <p14:tracePt t="142827" x="4994275" y="4005263"/>
          <p14:tracePt t="142837" x="4945063" y="4005263"/>
          <p14:tracePt t="142850" x="4881563" y="4005263"/>
          <p14:tracePt t="142863" x="4843463" y="4005263"/>
          <p14:tracePt t="142876" x="4819650" y="4005263"/>
          <p14:tracePt t="142890" x="4806950" y="4005263"/>
          <p14:tracePt t="142907" x="4794250" y="4005263"/>
          <p14:tracePt t="142924" x="4781550" y="4005263"/>
          <p14:tracePt t="143062" x="4794250" y="4005263"/>
          <p14:tracePt t="143087" x="4806950" y="4005263"/>
          <p14:tracePt t="144321" x="4806950" y="4017963"/>
          <p14:tracePt t="144345" x="4806950" y="4029075"/>
          <p14:tracePt t="144395" x="4806950" y="4041775"/>
          <p14:tracePt t="144483" x="4806950" y="4054475"/>
          <p14:tracePt t="144532" x="4806950" y="4067175"/>
          <p14:tracePt t="144557" x="4806950" y="4079875"/>
          <p14:tracePt t="144619" x="4806950" y="4092575"/>
          <p14:tracePt t="144681" x="4806950" y="4105275"/>
          <p14:tracePt t="146127" x="4819650" y="4105275"/>
          <p14:tracePt t="146599" x="4806950" y="4105275"/>
          <p14:tracePt t="146613" x="4768850" y="4105275"/>
          <p14:tracePt t="146626" x="4681538" y="4105275"/>
          <p14:tracePt t="146640" x="4568825" y="4105275"/>
          <p14:tracePt t="146657" x="4456113" y="4105275"/>
          <p14:tracePt t="146674" x="4330700" y="4105275"/>
          <p14:tracePt t="146689" x="4005263" y="4105275"/>
          <p14:tracePt t="146706" x="3867150" y="4105275"/>
          <p14:tracePt t="146722" x="3767138" y="4105275"/>
          <p14:tracePt t="146739" x="3679825" y="4105275"/>
          <p14:tracePt t="146756" x="3654425" y="4105275"/>
          <p14:tracePt t="146773" x="3643313" y="4105275"/>
          <p14:tracePt t="146874" x="3654425" y="4105275"/>
          <p14:tracePt t="146886" x="3667125" y="4105275"/>
          <p14:tracePt t="146900" x="3717925" y="4105275"/>
          <p14:tracePt t="146911" x="3817938" y="4105275"/>
          <p14:tracePt t="146927" x="3943350" y="4105275"/>
          <p14:tracePt t="146941" x="4056063" y="4092575"/>
          <p14:tracePt t="146958" x="4156075" y="4079875"/>
          <p14:tracePt t="146974" x="4305300" y="4067175"/>
          <p14:tracePt t="146991" x="4581525" y="4054475"/>
          <p14:tracePt t="147008" x="4668838" y="4054475"/>
          <p14:tracePt t="147023" x="4719638" y="4054475"/>
          <p14:tracePt t="147040" x="4781550" y="4054475"/>
          <p14:tracePt t="147057" x="4806950" y="4054475"/>
          <p14:tracePt t="147074" x="4819650" y="4054475"/>
          <p14:tracePt t="147160" x="4794250" y="4054475"/>
          <p14:tracePt t="147173" x="4743450" y="4054475"/>
          <p14:tracePt t="147185" x="4606925" y="4067175"/>
          <p14:tracePt t="147198" x="4494213" y="4079875"/>
          <p14:tracePt t="147210" x="4394200" y="4092575"/>
          <p14:tracePt t="147224" x="4305300" y="4105275"/>
          <p14:tracePt t="147241" x="4230688" y="4117975"/>
          <p14:tracePt t="147258" x="4205288" y="4129088"/>
          <p14:tracePt t="147309" x="4230688" y="4129088"/>
          <p14:tracePt t="147322" x="4256088" y="4129088"/>
          <p14:tracePt t="147335" x="4305300" y="4129088"/>
          <p14:tracePt t="147347" x="4443413" y="4129088"/>
          <p14:tracePt t="147362" x="4594225" y="4117975"/>
          <p14:tracePt t="147376" x="4706938" y="4105275"/>
          <p14:tracePt t="147393" x="4781550" y="4105275"/>
          <p14:tracePt t="147410" x="4819650" y="4092575"/>
          <p14:tracePt t="147425" x="4856163" y="4092575"/>
          <p14:tracePt t="147471" x="4843463" y="4092575"/>
          <p14:tracePt t="147496" x="4832350" y="4092575"/>
          <p14:tracePt t="147510" x="4806950" y="4092575"/>
          <p14:tracePt t="147521" x="4781550" y="4092575"/>
          <p14:tracePt t="147533" x="4768850" y="4092575"/>
          <p14:tracePt t="147596" x="4781550" y="4092575"/>
          <p14:tracePt t="147621" x="4794250" y="4092575"/>
          <p14:tracePt t="148070" x="4843463" y="4092575"/>
          <p14:tracePt t="148082" x="4932363" y="4092575"/>
          <p14:tracePt t="148097" x="5019675" y="4092575"/>
          <p14:tracePt t="148108" x="5094288" y="4092575"/>
          <p14:tracePt t="148120" x="5157788" y="4092575"/>
          <p14:tracePt t="148131" x="5257800" y="4092575"/>
          <p14:tracePt t="148146" x="5370513" y="4092575"/>
          <p14:tracePt t="148161" x="5483225" y="4092575"/>
          <p14:tracePt t="148177" x="5583238" y="4092575"/>
          <p14:tracePt t="148194" x="5695950" y="4092575"/>
          <p14:tracePt t="148211" x="5745163" y="4092575"/>
          <p14:tracePt t="148228" x="5795963" y="4092575"/>
          <p14:tracePt t="148244" x="5895975" y="4079875"/>
          <p14:tracePt t="148261" x="5945188" y="4079875"/>
          <p14:tracePt t="148278" x="5983288" y="4079875"/>
          <p14:tracePt t="148295" x="6057900" y="4079875"/>
          <p14:tracePt t="148312" x="6070600" y="4079875"/>
          <p14:tracePt t="148328" x="6083300" y="4079875"/>
          <p14:tracePt t="148345" x="6096000" y="4079875"/>
          <p14:tracePt t="148392" x="6108700" y="4079875"/>
          <p14:tracePt t="148418" x="6134100" y="4079875"/>
          <p14:tracePt t="148432" x="6146800" y="4079875"/>
          <p14:tracePt t="148444" x="6170613" y="4079875"/>
          <p14:tracePt t="148455" x="6196013" y="4079875"/>
          <p14:tracePt t="148469" x="6259513" y="4079875"/>
          <p14:tracePt t="148483" x="6334125" y="4079875"/>
          <p14:tracePt t="148496" x="6383338" y="4079875"/>
          <p14:tracePt t="148513" x="6434138" y="4079875"/>
          <p14:tracePt t="148529" x="6472238" y="4067175"/>
          <p14:tracePt t="148546" x="6596063" y="4067175"/>
          <p14:tracePt t="148563" x="6659563" y="4067175"/>
          <p14:tracePt t="148580" x="6708775" y="4067175"/>
          <p14:tracePt t="148596" x="6759575" y="4067175"/>
          <p14:tracePt t="148613" x="6772275" y="4067175"/>
          <p14:tracePt t="148667" x="6759575" y="4067175"/>
          <p14:tracePt t="148681" x="6708775" y="4067175"/>
          <p14:tracePt t="148691" x="6659563" y="4067175"/>
          <p14:tracePt t="148705" x="6608763" y="4067175"/>
          <p14:tracePt t="148718" x="6534150" y="4067175"/>
          <p14:tracePt t="148734" x="6446838" y="4067175"/>
          <p14:tracePt t="148748" x="6321425" y="4067175"/>
          <p14:tracePt t="148764" x="6183313" y="4067175"/>
          <p14:tracePt t="148781" x="6034088" y="4067175"/>
          <p14:tracePt t="148798" x="6008688" y="4067175"/>
          <p14:tracePt t="148815" x="5995988" y="4067175"/>
          <p14:tracePt t="148832" x="5983288" y="4067175"/>
          <p14:tracePt t="148878" x="6008688" y="4067175"/>
          <p14:tracePt t="148891" x="6045200" y="4067175"/>
          <p14:tracePt t="148904" x="6121400" y="4067175"/>
          <p14:tracePt t="148916" x="6221413" y="4067175"/>
          <p14:tracePt t="148931" x="6296025" y="4067175"/>
          <p14:tracePt t="148948" x="6359525" y="4067175"/>
          <p14:tracePt t="148964" x="6408738" y="4067175"/>
          <p14:tracePt t="148980" x="6472238" y="4067175"/>
          <p14:tracePt t="149078" x="6459538" y="4067175"/>
          <p14:tracePt t="149091" x="6446838" y="4067175"/>
          <p14:tracePt t="149104" x="6421438" y="4067175"/>
          <p14:tracePt t="149119" x="6408738" y="4067175"/>
          <p14:tracePt t="149133" x="6396038" y="4067175"/>
          <p14:tracePt t="149150" x="6383338" y="4067175"/>
          <p14:tracePt t="149167" x="6370638" y="4067175"/>
          <p14:tracePt t="149240" x="6383338" y="4067175"/>
          <p14:tracePt t="149266" x="6396038" y="4067175"/>
          <p14:tracePt t="149277" x="6408738" y="4067175"/>
          <p14:tracePt t="149291" x="6421438" y="4067175"/>
          <p14:tracePt t="149316" x="6434138" y="4067175"/>
          <p14:tracePt t="149378" x="6421438" y="4067175"/>
          <p14:tracePt t="149390" x="6408738" y="4067175"/>
          <p14:tracePt t="149404" x="6383338" y="4067175"/>
          <p14:tracePt t="149417" x="6321425" y="4067175"/>
          <p14:tracePt t="149434" x="6221413" y="4067175"/>
          <p14:tracePt t="149451" x="6134100" y="4079875"/>
          <p14:tracePt t="149466" x="6008688" y="4079875"/>
          <p14:tracePt t="149483" x="5970588" y="4092575"/>
          <p14:tracePt t="149500" x="5957888" y="4092575"/>
          <p14:tracePt t="149516" x="5945188" y="4092575"/>
          <p14:tracePt t="149533" x="5945188" y="4105275"/>
          <p14:tracePt t="149552" x="5957888" y="4105275"/>
          <p14:tracePt t="149567" x="5970588" y="4105275"/>
          <p14:tracePt t="149583" x="5995988" y="4105275"/>
          <p14:tracePt t="149600" x="6057900" y="4105275"/>
          <p14:tracePt t="149617" x="6270625" y="4105275"/>
          <p14:tracePt t="149634" x="6370638" y="4105275"/>
          <p14:tracePt t="149651" x="6421438" y="4105275"/>
          <p14:tracePt t="149667" x="6534150" y="4105275"/>
          <p14:tracePt t="149684" x="6559550" y="4105275"/>
          <p14:tracePt t="149701" x="6584950" y="4105275"/>
          <p14:tracePt t="149750" x="6572250" y="4105275"/>
          <p14:tracePt t="149764" x="6559550" y="4105275"/>
          <p14:tracePt t="149775" x="6534150" y="4105275"/>
          <p14:tracePt t="149788" x="6483350" y="4105275"/>
          <p14:tracePt t="149803" x="6396038" y="4105275"/>
          <p14:tracePt t="149818" x="6246813" y="4105275"/>
          <p14:tracePt t="149834" x="6108700" y="4105275"/>
          <p14:tracePt t="149851" x="5945188" y="4105275"/>
          <p14:tracePt t="149868" x="5895975" y="4105275"/>
          <p14:tracePt t="149885" x="5857875" y="4105275"/>
          <p14:tracePt t="149901" x="5832475" y="4105275"/>
          <p14:tracePt t="149925" x="5845175" y="4105275"/>
          <p14:tracePt t="149937" x="5857875" y="4105275"/>
          <p14:tracePt t="149952" x="5870575" y="4105275"/>
          <p14:tracePt t="149968" x="5895975" y="4105275"/>
          <p14:tracePt t="149985" x="5921375" y="4092575"/>
          <p14:tracePt t="150002" x="6096000" y="4092575"/>
          <p14:tracePt t="150019" x="6234113" y="4079875"/>
          <p14:tracePt t="150035" x="6321425" y="4079875"/>
          <p14:tracePt t="150052" x="6421438" y="4079875"/>
          <p14:tracePt t="150069" x="6446838" y="4079875"/>
          <p14:tracePt t="150085" x="6459538" y="4079875"/>
          <p14:tracePt t="150102" x="6472238" y="4079875"/>
          <p14:tracePt t="150337" x="6459538" y="4079875"/>
          <p14:tracePt t="150823" x="6446838" y="4079875"/>
          <p14:tracePt t="150835" x="6421438" y="4079875"/>
          <p14:tracePt t="150861" x="6396038" y="4079875"/>
          <p14:tracePt t="150875" x="6383338" y="4079875"/>
          <p14:tracePt t="150885" x="6359525" y="4079875"/>
          <p14:tracePt t="150897" x="6346825" y="4067175"/>
          <p14:tracePt t="150911" x="6321425" y="4067175"/>
          <p14:tracePt t="150924" x="6296025" y="4067175"/>
          <p14:tracePt t="150939" x="6283325" y="4067175"/>
          <p14:tracePt t="150956" x="6270625" y="4067175"/>
          <p14:tracePt t="151059" x="6283325" y="4067175"/>
          <p14:tracePt t="151072" x="6296025" y="4067175"/>
          <p14:tracePt t="151084" x="6308725" y="4067175"/>
          <p14:tracePt t="151109" x="6334125" y="4067175"/>
          <p14:tracePt t="151121" x="6346825" y="4067175"/>
          <p14:tracePt t="151133" x="6370638" y="4067175"/>
          <p14:tracePt t="151146" x="6408738" y="4067175"/>
          <p14:tracePt t="151158" x="6483350" y="4067175"/>
          <p14:tracePt t="151173" x="6584950" y="4067175"/>
          <p14:tracePt t="151190" x="6672263" y="4067175"/>
          <p14:tracePt t="151206" x="6734175" y="4067175"/>
          <p14:tracePt t="151223" x="6959600" y="4067175"/>
          <p14:tracePt t="151240" x="7123113" y="4067175"/>
          <p14:tracePt t="151257" x="7259638" y="4067175"/>
          <p14:tracePt t="151273" x="7485063" y="4067175"/>
          <p14:tracePt t="151290" x="7685088" y="4067175"/>
          <p14:tracePt t="151307" x="7861300" y="4067175"/>
          <p14:tracePt t="151323" x="8061325" y="4092575"/>
          <p14:tracePt t="151340" x="8110538" y="4092575"/>
          <p14:tracePt t="151357" x="8148638" y="4105275"/>
          <p14:tracePt t="151374" x="8199438" y="4105275"/>
          <p14:tracePt t="151390" x="8223250" y="4105275"/>
          <p14:tracePt t="151407" x="8235950" y="4117975"/>
          <p14:tracePt t="151424" x="8286750" y="4117975"/>
          <p14:tracePt t="151446" x="8286750" y="4129088"/>
          <p14:tracePt t="151482" x="8274050" y="4129088"/>
          <p14:tracePt t="151495" x="8248650" y="4129088"/>
          <p14:tracePt t="151509" x="8223250" y="4129088"/>
          <p14:tracePt t="151519" x="8199438" y="4129088"/>
          <p14:tracePt t="151531" x="8123238" y="4129088"/>
          <p14:tracePt t="151545" x="7986713" y="4141788"/>
          <p14:tracePt t="151558" x="7848600" y="4154488"/>
          <p14:tracePt t="151574" x="7748588" y="4154488"/>
          <p14:tracePt t="151591" x="7673975" y="4154488"/>
          <p14:tracePt t="151607" x="7535863" y="4154488"/>
          <p14:tracePt t="151625" x="7497763" y="4154488"/>
          <p14:tracePt t="151681" x="7510463" y="4179888"/>
          <p14:tracePt t="151693" x="7535863" y="4179888"/>
          <p14:tracePt t="151707" x="7548563" y="4179888"/>
          <p14:tracePt t="151719" x="7572375" y="4179888"/>
          <p14:tracePt t="151732" x="7610475" y="4179888"/>
          <p14:tracePt t="151744" x="7685088" y="4179888"/>
          <p14:tracePt t="151759" x="7835900" y="4179888"/>
          <p14:tracePt t="151776" x="7948613" y="4179888"/>
          <p14:tracePt t="151792" x="8048625" y="4179888"/>
          <p14:tracePt t="151809" x="8174038" y="4179888"/>
          <p14:tracePt t="151825" x="8199438" y="4179888"/>
          <p14:tracePt t="151842" x="8212138" y="4179888"/>
          <p14:tracePt t="151868" x="8199438" y="4167188"/>
          <p14:tracePt t="151881" x="8186738" y="4154488"/>
          <p14:tracePt t="151895" x="8148638" y="4141788"/>
          <p14:tracePt t="151909" x="8110538" y="4117975"/>
          <p14:tracePt t="151925" x="7999413" y="4092575"/>
          <p14:tracePt t="151943" x="7835900" y="4067175"/>
          <p14:tracePt t="151959" x="7610475" y="4029075"/>
          <p14:tracePt t="151975" x="7535863" y="4017963"/>
          <p14:tracePt t="151993" x="7472363" y="4005263"/>
          <p14:tracePt t="152009" x="7423150" y="4005263"/>
          <p14:tracePt t="152067" x="7435850" y="4005263"/>
          <p14:tracePt t="152080" x="7448550" y="4005263"/>
          <p14:tracePt t="152095" x="7472363" y="4005263"/>
          <p14:tracePt t="152104" x="7497763" y="4005263"/>
          <p14:tracePt t="152116" x="7548563" y="4005263"/>
          <p14:tracePt t="152130" x="7635875" y="4005263"/>
          <p14:tracePt t="152143" x="7710488" y="4005263"/>
          <p14:tracePt t="152160" x="7785100" y="4005263"/>
          <p14:tracePt t="152176" x="7823200" y="4005263"/>
          <p14:tracePt t="152193" x="7835900" y="4005263"/>
          <p14:tracePt t="152291" x="7823200" y="4005263"/>
          <p14:tracePt t="152329" x="7810500" y="4005263"/>
          <p14:tracePt t="152341" x="7797800" y="4005263"/>
          <p14:tracePt t="152366" x="7785100" y="4005263"/>
          <p14:tracePt t="152391" x="7773988" y="4005263"/>
          <p14:tracePt t="152403" x="7761288" y="4005263"/>
          <p14:tracePt t="152417" x="7748588" y="4005263"/>
          <p14:tracePt t="152429" x="7723188" y="4005263"/>
          <p14:tracePt t="152444" x="7697788" y="4005263"/>
          <p14:tracePt t="152461" x="7685088" y="4005263"/>
          <p14:tracePt t="152478" x="7673975" y="4005263"/>
          <p14:tracePt t="152494" x="7635875" y="4005263"/>
          <p14:tracePt t="152511" x="7623175" y="4005263"/>
          <p14:tracePt t="152528" x="7610475" y="4005263"/>
          <p14:tracePt t="152544" x="7585075" y="4005263"/>
          <p14:tracePt t="159276" x="7410450" y="4017963"/>
          <p14:tracePt t="159292" x="7185025" y="4054475"/>
          <p14:tracePt t="159301" x="6708775" y="4079875"/>
          <p14:tracePt t="159314" x="6283325" y="4117975"/>
          <p14:tracePt t="159327" x="5908675" y="4117975"/>
          <p14:tracePt t="159343" x="5432425" y="4117975"/>
          <p14:tracePt t="159355" x="5132388" y="4117975"/>
          <p14:tracePt t="159372" x="4945063" y="4117975"/>
          <p14:tracePt t="159388" x="4794250" y="4117975"/>
          <p14:tracePt t="159407" x="4468813" y="4117975"/>
          <p14:tracePt t="159424" x="4368800" y="4117975"/>
          <p14:tracePt t="159441" x="4243388" y="4117975"/>
          <p14:tracePt t="159457" x="4217988" y="4117975"/>
          <p14:tracePt t="159472" x="4192588" y="4117975"/>
          <p14:tracePt t="159489" x="4143375" y="4117975"/>
          <p14:tracePt t="159506" x="4117975" y="4117975"/>
          <p14:tracePt t="159523" x="4081463" y="4117975"/>
          <p14:tracePt t="159539" x="4030663" y="4105275"/>
          <p14:tracePt t="159556" x="3992563" y="4105275"/>
          <p14:tracePt t="159573" x="3956050" y="4105275"/>
          <p14:tracePt t="159590" x="3892550" y="4105275"/>
          <p14:tracePt t="159606" x="3867150" y="4092575"/>
          <p14:tracePt t="159623" x="3843338" y="4092575"/>
          <p14:tracePt t="159640" x="3830638" y="4079875"/>
          <p14:tracePt t="159657" x="3817938" y="4079875"/>
          <p14:tracePt t="159673" x="3805238" y="4067175"/>
          <p14:tracePt t="159724" x="3805238" y="4054475"/>
          <p14:tracePt t="159763" x="3805238" y="4041775"/>
          <p14:tracePt t="159777" x="3792538" y="4005263"/>
          <p14:tracePt t="159788" x="3779838" y="3979863"/>
          <p14:tracePt t="159800" x="3779838" y="3941763"/>
          <p14:tracePt t="159813" x="3779838" y="3916363"/>
          <p14:tracePt t="159826" x="3779838" y="3879850"/>
          <p14:tracePt t="159841" x="3779838" y="3841750"/>
          <p14:tracePt t="159857" x="3779838" y="3816350"/>
          <p14:tracePt t="159874" x="3779838" y="3779838"/>
          <p14:tracePt t="159891" x="3779838" y="3667125"/>
          <p14:tracePt t="159908" x="3779838" y="3616325"/>
          <p14:tracePt t="159924" x="3779838" y="3567113"/>
          <p14:tracePt t="159941" x="3779838" y="3503613"/>
          <p14:tracePt t="159962" x="3779838" y="3490913"/>
          <p14:tracePt t="159976" x="3779838" y="3467100"/>
          <p14:tracePt t="159999" x="3779838" y="3454400"/>
          <p14:tracePt t="160025" x="3779838" y="3441700"/>
          <p14:tracePt t="160111" x="3779838" y="3454400"/>
          <p14:tracePt t="160124" x="3779838" y="3479800"/>
          <p14:tracePt t="160136" x="3779838" y="3516313"/>
          <p14:tracePt t="160150" x="3767138" y="3579813"/>
          <p14:tracePt t="160163" x="3743325" y="3679825"/>
          <p14:tracePt t="160176" x="3705225" y="3792538"/>
          <p14:tracePt t="160192" x="3654425" y="3892550"/>
          <p14:tracePt t="160209" x="3605213" y="4067175"/>
          <p14:tracePt t="160225" x="3517900" y="4330700"/>
          <p14:tracePt t="160242" x="3505200" y="4379913"/>
          <p14:tracePt t="160259" x="3492500" y="4392613"/>
          <p14:tracePt t="160275" x="3479800" y="4405313"/>
          <p14:tracePt t="160298" x="3479800" y="4379913"/>
          <p14:tracePt t="160311" x="3492500" y="4305300"/>
          <p14:tracePt t="160326" x="3517900" y="4217988"/>
          <p14:tracePt t="160342" x="3541713" y="4154488"/>
          <p14:tracePt t="160359" x="3567113" y="4105275"/>
          <p14:tracePt t="160376" x="3605213" y="3979863"/>
          <p14:tracePt t="160393" x="3630613" y="3892550"/>
          <p14:tracePt t="160409" x="3643313" y="3767138"/>
          <p14:tracePt t="160426" x="3643313" y="3616325"/>
          <p14:tracePt t="160443" x="3643313" y="3579813"/>
          <p14:tracePt t="160460" x="3643313" y="3554413"/>
          <p14:tracePt t="160476" x="3643313" y="3541713"/>
          <p14:tracePt t="161034" x="3643313" y="3554413"/>
          <p14:tracePt t="161049" x="3605213" y="3590925"/>
          <p14:tracePt t="161059" x="3567113" y="3616325"/>
          <p14:tracePt t="161072" x="3492500" y="3654425"/>
          <p14:tracePt t="161083" x="3417888" y="3716338"/>
          <p14:tracePt t="161097" x="3354388" y="3792538"/>
          <p14:tracePt t="161112" x="3279775" y="3916363"/>
          <p14:tracePt t="161129" x="3228975" y="4054475"/>
          <p14:tracePt t="161145" x="3154363" y="4205288"/>
          <p14:tracePt t="161162" x="3128963" y="4241800"/>
          <p14:tracePt t="161179" x="3116263" y="4292600"/>
          <p14:tracePt t="161195" x="3092450" y="4330700"/>
          <p14:tracePt t="161212" x="3092450" y="4341813"/>
          <p14:tracePt t="161229" x="3079750" y="4367213"/>
          <p14:tracePt t="161247" x="3079750" y="4379913"/>
          <p14:tracePt t="161262" x="3079750" y="4392613"/>
          <p14:tracePt t="161294" x="3079750" y="4405313"/>
          <p14:tracePt t="161307" x="3079750" y="4430713"/>
          <p14:tracePt t="161319" x="3079750" y="4467225"/>
          <p14:tracePt t="161332" x="3079750" y="4518025"/>
          <p14:tracePt t="161346" x="3079750" y="4567238"/>
          <p14:tracePt t="161363" x="3092450" y="4605338"/>
          <p14:tracePt t="161380" x="3092450" y="4630738"/>
          <p14:tracePt t="161396" x="3103563" y="4667250"/>
          <p14:tracePt t="161432" x="3116263" y="4679950"/>
          <p14:tracePt t="161482" x="3141663" y="4679950"/>
          <p14:tracePt t="161494" x="3167063" y="4679950"/>
          <p14:tracePt t="161508" x="3205163" y="4679950"/>
          <p14:tracePt t="161520" x="3254375" y="4679950"/>
          <p14:tracePt t="161534" x="3292475" y="4667250"/>
          <p14:tracePt t="161547" x="3328988" y="4667250"/>
          <p14:tracePt t="161564" x="3354388" y="4667250"/>
          <p14:tracePt t="161581" x="3379788" y="4667250"/>
          <p14:tracePt t="161597" x="3417888" y="4667250"/>
          <p14:tracePt t="161614" x="3441700" y="4656138"/>
          <p14:tracePt t="161631" x="3454400" y="4656138"/>
          <p14:tracePt t="161647" x="3505200" y="4643438"/>
          <p14:tracePt t="161664" x="3517900" y="4630738"/>
          <p14:tracePt t="161718" x="3505200" y="4630738"/>
          <p14:tracePt t="161732" x="3479800" y="4630738"/>
          <p14:tracePt t="161744" x="3467100" y="4630738"/>
          <p14:tracePt t="161757" x="3454400" y="4630738"/>
          <p14:tracePt t="161769" x="3429000" y="4630738"/>
          <p14:tracePt t="161781" x="3417888" y="4630738"/>
          <p14:tracePt t="161798" x="3379788" y="4630738"/>
          <p14:tracePt t="161815" x="3354388" y="4630738"/>
          <p14:tracePt t="161831" x="3292475" y="4630738"/>
          <p14:tracePt t="161848" x="3279775" y="4630738"/>
          <p14:tracePt t="162143" x="3279775" y="4618038"/>
          <p14:tracePt t="162890" x="3279775" y="4605338"/>
          <p14:tracePt t="162941" x="3292475" y="4605338"/>
          <p14:tracePt t="162956" x="3292475" y="4592638"/>
          <p14:tracePt t="163003" x="3292475" y="4579938"/>
          <p14:tracePt t="163015" x="3305175" y="4579938"/>
          <p14:tracePt t="164187" x="3292475" y="4579938"/>
          <p14:tracePt t="164199" x="3267075" y="4579938"/>
          <p14:tracePt t="164212" x="3241675" y="4579938"/>
          <p14:tracePt t="164224" x="3216275" y="4579938"/>
          <p14:tracePt t="164241" x="3192463" y="4579938"/>
          <p14:tracePt t="164258" x="3179763" y="4592638"/>
          <p14:tracePt t="164275" x="3116263" y="4592638"/>
          <p14:tracePt t="164292" x="3092450" y="4605338"/>
          <p14:tracePt t="164308" x="3067050" y="4618038"/>
          <p14:tracePt t="164325" x="3041650" y="4618038"/>
          <p14:tracePt t="164373" x="3054350" y="4618038"/>
          <p14:tracePt t="164399" x="3079750" y="4618038"/>
          <p14:tracePt t="164412" x="3092450" y="4618038"/>
          <p14:tracePt t="164423" x="3103563" y="4618038"/>
          <p14:tracePt t="164435" x="3128963" y="4618038"/>
          <p14:tracePt t="164449" x="3167063" y="4618038"/>
          <p14:tracePt t="164461" x="3216275" y="4618038"/>
          <p14:tracePt t="164475" x="3305175" y="4618038"/>
          <p14:tracePt t="164492" x="3379788" y="4605338"/>
          <p14:tracePt t="164509" x="3429000" y="4592638"/>
          <p14:tracePt t="164526" x="3492500" y="4554538"/>
          <p14:tracePt t="164548" x="3505200" y="4554538"/>
          <p14:tracePt t="164561" x="3505200" y="4543425"/>
          <p14:tracePt t="164597" x="3505200" y="4554538"/>
          <p14:tracePt t="164621" x="3479800" y="4554538"/>
          <p14:tracePt t="164634" x="3454400" y="4567238"/>
          <p14:tracePt t="164647" x="3405188" y="4567238"/>
          <p14:tracePt t="164661" x="3367088" y="4567238"/>
          <p14:tracePt t="164676" x="3328988" y="4567238"/>
          <p14:tracePt t="164693" x="3305175" y="4567238"/>
          <p14:tracePt t="164709" x="3279775" y="4567238"/>
          <p14:tracePt t="164726" x="3267075" y="4554538"/>
          <p14:tracePt t="165482" x="3267075" y="4567238"/>
          <p14:tracePt t="165495" x="3279775" y="4579938"/>
          <p14:tracePt t="165507" x="3292475" y="4618038"/>
          <p14:tracePt t="165521" x="3305175" y="4643438"/>
          <p14:tracePt t="165531" x="3317875" y="4667250"/>
          <p14:tracePt t="165546" x="3328988" y="4679950"/>
          <p14:tracePt t="165563" x="3341688" y="4705350"/>
          <p14:tracePt t="165579" x="3354388" y="4718050"/>
          <p14:tracePt t="165596" x="3367088" y="4743450"/>
          <p14:tracePt t="165613" x="3379788" y="4756150"/>
          <p14:tracePt t="165631" x="3379788" y="4768850"/>
          <p14:tracePt t="165646" x="3392488" y="4768850"/>
          <p14:tracePt t="165669" x="3392488" y="4779963"/>
          <p14:tracePt t="165706" x="3392488" y="4792663"/>
          <p14:tracePt t="165719" x="3405188" y="4792663"/>
          <p14:tracePt t="165743" x="3405188" y="4805363"/>
          <p14:tracePt t="165755" x="3417888" y="4818063"/>
          <p14:tracePt t="165769" x="3417888" y="4830763"/>
          <p14:tracePt t="165782" x="3417888" y="4843463"/>
          <p14:tracePt t="165797" x="3417888" y="4856163"/>
          <p14:tracePt t="165814" x="3429000" y="4892675"/>
          <p14:tracePt t="165830" x="3429000" y="4918075"/>
          <p14:tracePt t="165847" x="3441700" y="4968875"/>
          <p14:tracePt t="165864" x="3441700" y="4981575"/>
          <p14:tracePt t="165880" x="3441700" y="4992688"/>
          <p14:tracePt t="165897" x="3441700" y="5018088"/>
          <p14:tracePt t="165914" x="3454400" y="5018088"/>
          <p14:tracePt t="165931" x="3454400" y="5030788"/>
          <p14:tracePt t="165948" x="3454400" y="5043488"/>
          <p14:tracePt t="166292" x="3454400" y="5056188"/>
          <p14:tracePt t="166304" x="3454400" y="5068888"/>
          <p14:tracePt t="166329" x="3454400" y="5081588"/>
          <p14:tracePt t="166404" x="3454400" y="5092700"/>
          <p14:tracePt t="166442" x="3454400" y="5105400"/>
          <p14:tracePt t="166467" x="3454400" y="5118100"/>
          <p14:tracePt t="166566" x="3467100" y="5118100"/>
          <p14:tracePt t="177087" x="3541713" y="5118100"/>
          <p14:tracePt t="177099" x="3667125" y="5118100"/>
          <p14:tracePt t="177113" x="3743325" y="5118100"/>
          <p14:tracePt t="177125" x="3830638" y="5118100"/>
          <p14:tracePt t="177142" x="3879850" y="5118100"/>
          <p14:tracePt t="177158" x="3968750" y="5118100"/>
          <p14:tracePt t="177175" x="4168775" y="5118100"/>
          <p14:tracePt t="177192" x="4230688" y="5118100"/>
          <p14:tracePt t="177209" x="4294188" y="5118100"/>
          <p14:tracePt t="177225" x="4368800" y="5118100"/>
          <p14:tracePt t="177242" x="4406900" y="5105400"/>
          <p14:tracePt t="177259" x="4443413" y="5092700"/>
          <p14:tracePt t="177276" x="4606925" y="5081588"/>
          <p14:tracePt t="177292" x="4694238" y="5081588"/>
          <p14:tracePt t="177309" x="4743450" y="5081588"/>
          <p14:tracePt t="177326" x="4856163" y="5081588"/>
          <p14:tracePt t="177343" x="4881563" y="5081588"/>
          <p14:tracePt t="177359" x="4932363" y="5081588"/>
          <p14:tracePt t="177376" x="5106988" y="5081588"/>
          <p14:tracePt t="177393" x="5170488" y="5081588"/>
          <p14:tracePt t="177410" x="5207000" y="5081588"/>
          <p14:tracePt t="177426" x="5270500" y="5081588"/>
          <p14:tracePt t="177443" x="5281613" y="5081588"/>
          <p14:tracePt t="177461" x="5294313" y="5081588"/>
          <p14:tracePt t="177484" x="5307013" y="5081588"/>
          <p14:tracePt t="177697" x="5307013" y="5068888"/>
          <p14:tracePt t="177822" x="5294313" y="5068888"/>
          <p14:tracePt t="178482" x="5307013" y="5068888"/>
          <p14:tracePt t="178607" x="5319713" y="5068888"/>
          <p14:tracePt t="179080" x="5419725" y="5018088"/>
          <p14:tracePt t="179093" x="5695950" y="4930775"/>
          <p14:tracePt t="179105" x="5970588" y="4843463"/>
          <p14:tracePt t="179121" x="6334125" y="4779963"/>
          <p14:tracePt t="179133" x="6784975" y="4730750"/>
          <p14:tracePt t="179150" x="7072313" y="4718050"/>
          <p14:tracePt t="179167" x="7385050" y="4679950"/>
          <p14:tracePt t="179183" x="8110538" y="4579938"/>
          <p14:tracePt t="179200" x="8299450" y="4554538"/>
          <p14:tracePt t="179217" x="8586788" y="4518025"/>
          <p14:tracePt t="179234" x="9050338" y="4492625"/>
          <p14:tracePt t="179250" x="9188450" y="4492625"/>
          <p14:tracePt t="179267" x="9488488" y="4479925"/>
          <p14:tracePt t="179284" x="9650413" y="4479925"/>
          <p14:tracePt t="179300" x="9788525" y="4479925"/>
          <p14:tracePt t="179317" x="9939338" y="4479925"/>
          <p14:tracePt t="179334" x="9975850" y="4479925"/>
          <p14:tracePt t="179351" x="10013950" y="4479925"/>
          <p14:tracePt t="179368" x="10075863" y="4479925"/>
          <p14:tracePt t="179384" x="10113963" y="4479925"/>
          <p14:tracePt t="179401" x="10139363" y="4505325"/>
          <p14:tracePt t="179418" x="10201275" y="4518025"/>
          <p14:tracePt t="179441" x="10213975" y="4530725"/>
          <p14:tracePt t="179478" x="10213975" y="4543425"/>
          <p14:tracePt t="179516" x="10213975" y="4554538"/>
          <p14:tracePt t="179542" x="10213975" y="4567238"/>
          <p14:tracePt t="179555" x="10213975" y="4579938"/>
          <p14:tracePt t="179566" x="10213975" y="4605338"/>
          <p14:tracePt t="179579" x="10213975" y="4630738"/>
          <p14:tracePt t="179592" x="10213975" y="4643438"/>
          <p14:tracePt t="179606" x="10213975" y="4656138"/>
          <p14:tracePt t="179618" x="10201275" y="4679950"/>
          <p14:tracePt t="179635" x="10188575" y="4692650"/>
          <p14:tracePt t="179652" x="10177463" y="4705350"/>
          <p14:tracePt t="179669" x="10152063" y="4730750"/>
          <p14:tracePt t="179685" x="10139363" y="4768850"/>
          <p14:tracePt t="179702" x="10113963" y="4779963"/>
          <p14:tracePt t="179719" x="10088563" y="4843463"/>
          <p14:tracePt t="179736" x="10088563" y="4856163"/>
          <p14:tracePt t="179752" x="10075863" y="4879975"/>
          <p14:tracePt t="179769" x="10052050" y="4918075"/>
          <p14:tracePt t="179790" x="10039350" y="4930775"/>
          <p14:tracePt t="179827" x="10039350" y="4943475"/>
          <p14:tracePt t="179977" x="10039350" y="4930775"/>
          <p14:tracePt t="180002" x="10039350" y="4918075"/>
          <p14:tracePt t="180912" x="9988550" y="4918075"/>
          <p14:tracePt t="180927" x="9826625" y="4918075"/>
          <p14:tracePt t="180936" x="9675813" y="4918075"/>
          <p14:tracePt t="180948" x="9324975" y="4943475"/>
          <p14:tracePt t="180961" x="8837613" y="4992688"/>
          <p14:tracePt t="180976" x="8374063" y="5056188"/>
          <p14:tracePt t="180991" x="7797800" y="5056188"/>
          <p14:tracePt t="181007" x="7385050" y="5068888"/>
          <p14:tracePt t="181024" x="6872288" y="5068888"/>
          <p14:tracePt t="181041" x="6157913" y="5068888"/>
          <p14:tracePt t="181058" x="5821363" y="5068888"/>
          <p14:tracePt t="181074" x="5232400" y="5068888"/>
          <p14:tracePt t="181091" x="5081588" y="5068888"/>
          <p14:tracePt t="181108" x="4932363" y="5068888"/>
          <p14:tracePt t="181124" x="4606925" y="5068888"/>
          <p14:tracePt t="181141" x="4494213" y="5068888"/>
          <p14:tracePt t="181158" x="4406900" y="5068888"/>
          <p14:tracePt t="181175" x="4318000" y="5068888"/>
          <p14:tracePt t="181191" x="4281488" y="5068888"/>
          <p14:tracePt t="181208" x="4256088" y="5068888"/>
          <p14:tracePt t="181224" x="4192588" y="5068888"/>
          <p14:tracePt t="181242" x="4168775" y="5068888"/>
          <p14:tracePt t="181258" x="4156075" y="5068888"/>
          <p14:tracePt t="181275" x="4105275" y="5068888"/>
          <p14:tracePt t="181293" x="4081463" y="5068888"/>
          <p14:tracePt t="181310" x="4056063" y="5068888"/>
          <p14:tracePt t="181327" x="4030663" y="5068888"/>
          <p14:tracePt t="181409" x="4017963" y="5068888"/>
          <p14:tracePt t="181422" x="4005263" y="5081588"/>
          <p14:tracePt t="181435" x="3992563" y="5081588"/>
          <p14:tracePt t="181448" x="3979863" y="5092700"/>
          <p14:tracePt t="181471" x="3956050" y="5105400"/>
          <p14:tracePt t="181483" x="3956050" y="5118100"/>
          <p14:tracePt t="181498" x="3930650" y="5143500"/>
          <p14:tracePt t="181511" x="3930650" y="5156200"/>
          <p14:tracePt t="181526" x="3905250" y="5168900"/>
          <p14:tracePt t="181543" x="3892550" y="5194300"/>
          <p14:tracePt t="181559" x="3879850" y="5205413"/>
          <p14:tracePt t="181576" x="3867150" y="5230813"/>
          <p14:tracePt t="181593" x="3867150" y="5243513"/>
          <p14:tracePt t="181609" x="3867150" y="5268913"/>
          <p14:tracePt t="181626" x="3843338" y="5281613"/>
          <p14:tracePt t="181643" x="3830638" y="5281613"/>
          <p14:tracePt t="181659" x="3792538" y="5305425"/>
          <p14:tracePt t="181698" x="3779838" y="5305425"/>
          <p14:tracePt t="182395" x="3767138" y="5281613"/>
          <p14:tracePt t="182407" x="3767138" y="5268913"/>
          <p14:tracePt t="182419" x="3756025" y="5256213"/>
          <p14:tracePt t="182433" x="3756025" y="5218113"/>
          <p14:tracePt t="182447" x="3743325" y="5181600"/>
          <p14:tracePt t="182463" x="3743325" y="5143500"/>
          <p14:tracePt t="182480" x="3743325" y="5081588"/>
          <p14:tracePt t="182497" x="3705225" y="4930775"/>
          <p14:tracePt t="182513" x="3692525" y="4868863"/>
          <p14:tracePt t="182530" x="3679825" y="4818063"/>
          <p14:tracePt t="182547" x="3654425" y="4756150"/>
          <p14:tracePt t="182564" x="3654425" y="4718050"/>
          <p14:tracePt t="182580" x="3630613" y="4667250"/>
          <p14:tracePt t="182597" x="3605213" y="4530725"/>
          <p14:tracePt t="182614" x="3592513" y="4479925"/>
          <p14:tracePt t="182631" x="3592513" y="4430713"/>
          <p14:tracePt t="182647" x="3592513" y="4341813"/>
          <p14:tracePt t="182664" x="3592513" y="4318000"/>
          <p14:tracePt t="182680" x="3579813" y="4254500"/>
          <p14:tracePt t="182698" x="3579813" y="4230688"/>
          <p14:tracePt t="182714" x="3567113" y="4179888"/>
          <p14:tracePt t="182731" x="3554413" y="4141788"/>
          <p14:tracePt t="182747" x="3541713" y="4079875"/>
          <p14:tracePt t="182767" x="3541713" y="4067175"/>
          <p14:tracePt t="182781" x="3530600" y="4067175"/>
          <p14:tracePt t="182842" x="3517900" y="4054475"/>
          <p14:tracePt t="182868" x="3492500" y="4054475"/>
          <p14:tracePt t="182893" x="3479800" y="4054475"/>
          <p14:tracePt t="182907" x="3454400" y="4054475"/>
          <p14:tracePt t="182929" x="3441700" y="4054475"/>
          <p14:tracePt t="183079" x="3454400" y="4054475"/>
          <p14:tracePt t="183092" x="3467100" y="4054475"/>
          <p14:tracePt t="183106" x="3492500" y="4054475"/>
          <p14:tracePt t="183120" x="3530600" y="4054475"/>
          <p14:tracePt t="183132" x="3643313" y="4054475"/>
          <p14:tracePt t="183149" x="3805238" y="4105275"/>
          <p14:tracePt t="183166" x="3956050" y="4141788"/>
          <p14:tracePt t="183182" x="4506913" y="4205288"/>
          <p14:tracePt t="183199" x="4743450" y="4230688"/>
          <p14:tracePt t="183216" x="4919663" y="4230688"/>
          <p14:tracePt t="183232" x="5232400" y="4241800"/>
          <p14:tracePt t="183249" x="5383213" y="4241800"/>
          <p14:tracePt t="183266" x="5483225" y="4241800"/>
          <p14:tracePt t="183282" x="5545138" y="4230688"/>
          <p14:tracePt t="183299" x="5557838" y="4230688"/>
          <p14:tracePt t="183316" x="5557838" y="4217988"/>
          <p14:tracePt t="183333" x="5495925" y="4217988"/>
          <p14:tracePt t="183349" x="5407025" y="4217988"/>
          <p14:tracePt t="183366" x="5245100" y="4217988"/>
          <p14:tracePt t="183383" x="5132388" y="4205288"/>
          <p14:tracePt t="183400" x="5006975" y="4192588"/>
          <p14:tracePt t="183416" x="4581525" y="4154488"/>
          <p14:tracePt t="183433" x="4456113" y="4129088"/>
          <p14:tracePt t="183450" x="4356100" y="4079875"/>
          <p14:tracePt t="183467" x="4205288" y="4054475"/>
          <p14:tracePt t="183483" x="4181475" y="4029075"/>
          <p14:tracePt t="183527" x="4192588" y="4029075"/>
          <p14:tracePt t="183539" x="4205288" y="4029075"/>
          <p14:tracePt t="183552" x="4230688" y="4017963"/>
          <p14:tracePt t="183564" x="4268788" y="4017963"/>
          <p14:tracePt t="183576" x="4318000" y="4017963"/>
          <p14:tracePt t="183590" x="4418013" y="4005263"/>
          <p14:tracePt t="183602" x="4530725" y="3992563"/>
          <p14:tracePt t="183617" x="4630738" y="3979863"/>
          <p14:tracePt t="183634" x="4706938" y="3967163"/>
          <p14:tracePt t="183651" x="4743450" y="3967163"/>
          <p14:tracePt t="183667" x="4781550" y="3967163"/>
          <p14:tracePt t="183726" x="4768850" y="3967163"/>
          <p14:tracePt t="183739" x="4743450" y="3967163"/>
          <p14:tracePt t="183753" x="4694238" y="3967163"/>
          <p14:tracePt t="183763" x="4606925" y="3967163"/>
          <p14:tracePt t="183776" x="4518025" y="3967163"/>
          <p14:tracePt t="183789" x="4468813" y="3967163"/>
          <p14:tracePt t="183803" x="4430713" y="3967163"/>
          <p14:tracePt t="183820" x="4406900" y="3967163"/>
          <p14:tracePt t="183837" x="4394200" y="3967163"/>
          <p14:tracePt t="183902" x="4418013" y="3967163"/>
          <p14:tracePt t="183914" x="4468813" y="3967163"/>
          <p14:tracePt t="183927" x="4556125" y="3967163"/>
          <p14:tracePt t="183940" x="4656138" y="3967163"/>
          <p14:tracePt t="183954" x="4732338" y="3967163"/>
          <p14:tracePt t="183969" x="4794250" y="3967163"/>
          <p14:tracePt t="183986" x="4843463" y="3967163"/>
          <p14:tracePt t="184002" x="4932363" y="3967163"/>
          <p14:tracePt t="184019" x="4956175" y="3967163"/>
          <p14:tracePt t="184036" x="4968875" y="3967163"/>
          <p14:tracePt t="184075" x="4945063" y="3967163"/>
          <p14:tracePt t="184089" x="4932363" y="3967163"/>
          <p14:tracePt t="184101" x="4919663" y="3967163"/>
          <p14:tracePt t="184113" x="4894263" y="3967163"/>
          <p14:tracePt t="184213" x="4906963" y="3967163"/>
          <p14:tracePt t="184923" x="4968875" y="3967163"/>
          <p14:tracePt t="184934" x="5094288" y="3967163"/>
          <p14:tracePt t="184947" x="5345113" y="3967163"/>
          <p14:tracePt t="184960" x="5595938" y="3967163"/>
          <p14:tracePt t="184973" x="6096000" y="3967163"/>
          <p14:tracePt t="184990" x="6508750" y="3967163"/>
          <p14:tracePt t="185006" x="6784975" y="3967163"/>
          <p14:tracePt t="185023" x="7472363" y="3967163"/>
          <p14:tracePt t="185040" x="7648575" y="3967163"/>
          <p14:tracePt t="185057" x="7785100" y="3967163"/>
          <p14:tracePt t="185073" x="8035925" y="3954463"/>
          <p14:tracePt t="185090" x="8174038" y="3954463"/>
          <p14:tracePt t="185107" x="8299450" y="3941763"/>
          <p14:tracePt t="185123" x="8461375" y="3929063"/>
          <p14:tracePt t="185140" x="8512175" y="3929063"/>
          <p14:tracePt t="185157" x="8537575" y="3929063"/>
          <p14:tracePt t="185173" x="8586788" y="3929063"/>
          <p14:tracePt t="185190" x="8612188" y="3916363"/>
          <p14:tracePt t="185207" x="8650288" y="3916363"/>
          <p14:tracePt t="185224" x="8812213" y="3892550"/>
          <p14:tracePt t="185240" x="8899525" y="3879850"/>
          <p14:tracePt t="185257" x="8950325" y="3879850"/>
          <p14:tracePt t="185274" x="9037638" y="3879850"/>
          <p14:tracePt t="185291" x="9075738" y="3879850"/>
          <p14:tracePt t="185307" x="9112250" y="3879850"/>
          <p14:tracePt t="185324" x="9275763" y="3867150"/>
          <p14:tracePt t="185341" x="9375775" y="3867150"/>
          <p14:tracePt t="185358" x="9463088" y="3867150"/>
          <p14:tracePt t="185374" x="9550400" y="3867150"/>
          <p14:tracePt t="185391" x="9575800" y="3867150"/>
          <p14:tracePt t="185408" x="9601200" y="3867150"/>
          <p14:tracePt t="185424" x="9637713" y="3867150"/>
          <p14:tracePt t="185441" x="9650413" y="3867150"/>
          <p14:tracePt t="185458" x="9688513" y="3867150"/>
          <p14:tracePt t="185475" x="9775825" y="3867150"/>
          <p14:tracePt t="185491" x="9813925" y="3867150"/>
          <p14:tracePt t="185508" x="9875838" y="3867150"/>
          <p14:tracePt t="185525" x="9888538" y="3867150"/>
          <p14:tracePt t="185542" x="9901238" y="3867150"/>
          <p14:tracePt t="185633" x="9888538" y="3867150"/>
          <p14:tracePt t="185658" x="9875838" y="3867150"/>
          <p14:tracePt t="185671" x="9863138" y="3867150"/>
          <p14:tracePt t="185684" x="9839325" y="3867150"/>
          <p14:tracePt t="185696" x="9826625" y="3867150"/>
          <p14:tracePt t="185709" x="9788525" y="3867150"/>
          <p14:tracePt t="185726" x="9763125" y="3867150"/>
          <p14:tracePt t="185742" x="9739313" y="3879850"/>
          <p14:tracePt t="185759" x="9688513" y="3879850"/>
          <p14:tracePt t="185776" x="9663113" y="3879850"/>
          <p14:tracePt t="185793" x="9637713" y="3892550"/>
          <p14:tracePt t="185857" x="9650413" y="3892550"/>
          <p14:tracePt t="185886" x="9663113" y="3892550"/>
          <p14:tracePt t="185908" x="9675813" y="3892550"/>
          <p14:tracePt t="186032" x="9650413" y="3892550"/>
          <p14:tracePt t="186047" x="9626600" y="3905250"/>
          <p14:tracePt t="186058" x="9575800" y="3905250"/>
          <p14:tracePt t="186070" x="9537700" y="3905250"/>
          <p14:tracePt t="186081" x="9525000" y="3905250"/>
          <p14:tracePt t="186094" x="9513888" y="3905250"/>
          <p14:tracePt t="186180" x="9525000" y="3905250"/>
          <p14:tracePt t="186194" x="9537700" y="3905250"/>
          <p14:tracePt t="186220" x="9550400" y="3905250"/>
          <p14:tracePt t="186319" x="9537700" y="3905250"/>
          <p14:tracePt t="187065" x="9375775" y="3929063"/>
          <p14:tracePt t="187078" x="8999538" y="4005263"/>
          <p14:tracePt t="187090" x="8512175" y="4092575"/>
          <p14:tracePt t="187103" x="7835900" y="4217988"/>
          <p14:tracePt t="187119" x="7246938" y="4292600"/>
          <p14:tracePt t="187133" x="6559550" y="4367213"/>
          <p14:tracePt t="187150" x="6034088" y="4430713"/>
          <p14:tracePt t="187166" x="5445125" y="4479925"/>
          <p14:tracePt t="187183" x="4732338" y="4579938"/>
          <p14:tracePt t="187199" x="4468813" y="4618038"/>
          <p14:tracePt t="187215" x="4181475" y="4656138"/>
          <p14:tracePt t="187232" x="3917950" y="4679950"/>
          <p14:tracePt t="187248" x="3843338" y="4692650"/>
          <p14:tracePt t="187265" x="3792538" y="4705350"/>
          <p14:tracePt t="187282" x="3717925" y="4730750"/>
          <p14:tracePt t="187299" x="3667125" y="4756150"/>
          <p14:tracePt t="187316" x="3554413" y="4805363"/>
          <p14:tracePt t="187332" x="3479800" y="4843463"/>
          <p14:tracePt t="187349" x="3405188" y="4879975"/>
          <p14:tracePt t="187366" x="3341688" y="4905375"/>
          <p14:tracePt t="187383" x="3317875" y="4918075"/>
          <p14:tracePt t="187399" x="3305175" y="4943475"/>
          <p14:tracePt t="187416" x="3279775" y="4968875"/>
          <p14:tracePt t="187433" x="3254375" y="4992688"/>
          <p14:tracePt t="187449" x="3241675" y="4992688"/>
          <p14:tracePt t="187466" x="3228975" y="5018088"/>
          <p14:tracePt t="187482" x="3216275" y="5018088"/>
          <p14:tracePt t="187513" x="3216275" y="5030788"/>
          <p14:tracePt t="187589" x="3216275" y="5043488"/>
          <p14:tracePt t="187650" x="3216275" y="5068888"/>
          <p14:tracePt t="187676" x="3216275" y="5081588"/>
          <p14:tracePt t="187701" x="3216275" y="5105400"/>
          <p14:tracePt t="187713" x="3216275" y="5118100"/>
          <p14:tracePt t="187727" x="3216275" y="5143500"/>
          <p14:tracePt t="187738" x="3216275" y="5156200"/>
          <p14:tracePt t="187755" x="3216275" y="5181600"/>
          <p14:tracePt t="187769" x="3216275" y="5218113"/>
          <p14:tracePt t="187785" x="3228975" y="5230813"/>
          <p14:tracePt t="187801" x="3241675" y="5243513"/>
          <p14:tracePt t="187818" x="3254375" y="5256213"/>
          <p14:tracePt t="187836" x="3254375" y="5268913"/>
          <p14:tracePt t="187852" x="3267075" y="5281613"/>
          <p14:tracePt t="187869" x="3279775" y="5281613"/>
          <p14:tracePt t="187893" x="3292475" y="5281613"/>
          <p14:tracePt t="187902" x="3305175" y="5281613"/>
          <p14:tracePt t="187938" x="3317875" y="5281613"/>
          <p14:tracePt t="187950" x="3341688" y="5281613"/>
          <p14:tracePt t="187962" x="3354388" y="5281613"/>
          <p14:tracePt t="187974" x="3367088" y="5294313"/>
          <p14:tracePt t="187987" x="3392488" y="5294313"/>
          <p14:tracePt t="188002" x="3405188" y="5294313"/>
          <p14:tracePt t="188025" x="3429000" y="5294313"/>
          <p14:tracePt t="188037" x="3441700" y="5294313"/>
          <p14:tracePt t="188052" x="3454400" y="5294313"/>
          <p14:tracePt t="188068" x="3479800" y="5294313"/>
          <p14:tracePt t="188085" x="3505200" y="5294313"/>
          <p14:tracePt t="188101" x="3567113" y="5294313"/>
          <p14:tracePt t="188119" x="3592513" y="5294313"/>
          <p14:tracePt t="188135" x="3617913" y="5294313"/>
          <p14:tracePt t="188152" x="3654425" y="5294313"/>
          <p14:tracePt t="188175" x="3667125" y="5294313"/>
          <p14:tracePt t="188187" x="3679825" y="5294313"/>
          <p14:tracePt t="188202" x="3692525" y="5294313"/>
          <p14:tracePt t="188219" x="3705225" y="5294313"/>
          <p14:tracePt t="188238" x="3717925" y="5294313"/>
          <p14:tracePt t="188253" x="3743325" y="5294313"/>
          <p14:tracePt t="188269" x="3756025" y="5305425"/>
          <p14:tracePt t="188286" x="3767138" y="5305425"/>
          <p14:tracePt t="188303" x="3779838" y="5305425"/>
          <p14:tracePt t="188319" x="3792538" y="5305425"/>
          <p14:tracePt t="188336" x="3805238" y="5318125"/>
          <p14:tracePt t="188474" x="3817938" y="5318125"/>
          <p14:tracePt t="188498" x="3817938" y="5330825"/>
          <p14:tracePt t="188524" x="3830638" y="5356225"/>
          <p14:tracePt t="188536" x="3843338" y="5356225"/>
          <p14:tracePt t="188547" x="3843338" y="5368925"/>
          <p14:tracePt t="188562" x="3843338" y="5394325"/>
          <p14:tracePt t="188586" x="3843338" y="5407025"/>
          <p14:tracePt t="188598" x="3856038" y="5407025"/>
          <p14:tracePt t="188611" x="3856038" y="5418138"/>
          <p14:tracePt t="189333" x="3867150" y="5418138"/>
          <p14:tracePt t="189346" x="3892550" y="5418138"/>
          <p14:tracePt t="189360" x="3917950" y="5418138"/>
          <p14:tracePt t="189370" x="3943350" y="5418138"/>
          <p14:tracePt t="189382" x="3979863" y="5430838"/>
          <p14:tracePt t="189395" x="4005263" y="5430838"/>
          <p14:tracePt t="189409" x="4043363" y="5443538"/>
          <p14:tracePt t="189424" x="4092575" y="5443538"/>
          <p14:tracePt t="189441" x="4130675" y="5443538"/>
          <p14:tracePt t="189457" x="4156075" y="5456238"/>
          <p14:tracePt t="189474" x="4205288" y="5468938"/>
          <p14:tracePt t="189493" x="4230688" y="5468938"/>
          <p14:tracePt t="189532" x="4243388" y="5468938"/>
          <p14:tracePt t="189843" x="4256088" y="5468938"/>
          <p14:tracePt t="190230" x="4256088" y="5481638"/>
          <p14:tracePt t="190255" x="4268788" y="5494338"/>
          <p14:tracePt t="190355" x="4281488" y="5494338"/>
          <p14:tracePt t="190628" x="4281488" y="5507038"/>
          <p14:tracePt t="190678" x="4281488" y="5518150"/>
          <p14:tracePt t="190728" x="4294188" y="5518150"/>
          <p14:tracePt t="190741" x="4294188" y="5530850"/>
          <p14:tracePt t="190815" x="4305300" y="5530850"/>
          <p14:tracePt t="190865" x="4305300" y="5543550"/>
          <p14:tracePt t="190877" x="4318000" y="5543550"/>
          <p14:tracePt t="190891" x="4330700" y="5543550"/>
          <p14:tracePt t="190928" x="4330700" y="5556250"/>
          <p14:tracePt t="190954" x="4343400" y="5556250"/>
          <p14:tracePt t="191538" x="4343400" y="5568950"/>
          <p14:tracePt t="192285" x="4330700" y="5568950"/>
          <p14:tracePt t="192297" x="4281488" y="5581650"/>
          <p14:tracePt t="192311" x="4143375" y="5619750"/>
          <p14:tracePt t="192323" x="3979863" y="5656263"/>
          <p14:tracePt t="192339" x="3843338" y="5694363"/>
          <p14:tracePt t="192353" x="3743325" y="5719763"/>
          <p14:tracePt t="192369" x="3617913" y="5732463"/>
          <p14:tracePt t="192385" x="3379788" y="5743575"/>
          <p14:tracePt t="192402" x="3317875" y="5743575"/>
          <p14:tracePt t="192418" x="3267075" y="5743575"/>
          <p14:tracePt t="192436" x="3228975" y="5743575"/>
          <p14:tracePt t="192585" x="3228975" y="5719763"/>
          <p14:tracePt t="192609" x="3228975" y="5694363"/>
          <p14:tracePt t="192624" x="3228975" y="5681663"/>
          <p14:tracePt t="192634" x="3228975" y="5668963"/>
          <p14:tracePt t="192660" x="3228975" y="5643563"/>
          <p14:tracePt t="192673" x="3216275" y="5643563"/>
          <p14:tracePt t="192684" x="3216275" y="5630863"/>
          <p14:tracePt t="192721" x="3216275" y="5619750"/>
          <p14:tracePt t="192783" x="3241675" y="5619750"/>
          <p14:tracePt t="192795" x="3279775" y="5607050"/>
          <p14:tracePt t="192809" x="3341688" y="5594350"/>
          <p14:tracePt t="192823" x="3379788" y="5581650"/>
          <p14:tracePt t="192838" x="3441700" y="5581650"/>
          <p14:tracePt t="192854" x="3541713" y="5568950"/>
          <p14:tracePt t="192870" x="3892550" y="5556250"/>
          <p14:tracePt t="192887" x="4043363" y="5556250"/>
          <p14:tracePt t="192905" x="4181475" y="5556250"/>
          <p14:tracePt t="192920" x="4530725" y="5556250"/>
          <p14:tracePt t="192937" x="4656138" y="5556250"/>
          <p14:tracePt t="192955" x="4732338" y="5556250"/>
          <p14:tracePt t="192971" x="4806950" y="5556250"/>
          <p14:tracePt t="192995" x="4819650" y="5556250"/>
          <p14:tracePt t="193357" x="4832350" y="5543550"/>
          <p14:tracePt t="193369" x="4843463" y="5543550"/>
          <p14:tracePt t="193382" x="4881563" y="5543550"/>
          <p14:tracePt t="193394" x="4919663" y="5543550"/>
          <p14:tracePt t="193410" x="4981575" y="5543550"/>
          <p14:tracePt t="193424" x="5032375" y="5543550"/>
          <p14:tracePt t="193441" x="5068888" y="5543550"/>
          <p14:tracePt t="193456" x="5094288" y="5543550"/>
          <p14:tracePt t="193473" x="5106988" y="5543550"/>
          <p14:tracePt t="193544" x="5057775" y="5543550"/>
          <p14:tracePt t="193556" x="5006975" y="5543550"/>
          <p14:tracePt t="193568" x="4968875" y="5543550"/>
          <p14:tracePt t="193580" x="4932363" y="5543550"/>
          <p14:tracePt t="193592" x="4894263" y="5543550"/>
          <p14:tracePt t="193607" x="4868863" y="5543550"/>
          <p14:tracePt t="193623" x="4843463" y="5543550"/>
          <p14:tracePt t="193640" x="4819650" y="5530850"/>
          <p14:tracePt t="193657" x="4794250" y="5530850"/>
          <p14:tracePt t="193716" x="4806950" y="5530850"/>
          <p14:tracePt t="193731" x="4819650" y="5530850"/>
          <p14:tracePt t="193745" x="4843463" y="5530850"/>
          <p14:tracePt t="193755" x="4881563" y="5530850"/>
          <p14:tracePt t="193769" x="4945063" y="5530850"/>
          <p14:tracePt t="193781" x="5019675" y="5530850"/>
          <p14:tracePt t="193793" x="5106988" y="5530850"/>
          <p14:tracePt t="193808" x="5170488" y="5530850"/>
          <p14:tracePt t="193825" x="5207000" y="5530850"/>
          <p14:tracePt t="193841" x="5232400" y="5530850"/>
          <p14:tracePt t="193904" x="5207000" y="5530850"/>
          <p14:tracePt t="193917" x="5170488" y="5530850"/>
          <p14:tracePt t="193930" x="5119688" y="5530850"/>
          <p14:tracePt t="193944" x="5068888" y="5530850"/>
          <p14:tracePt t="193958" x="5032375" y="5530850"/>
          <p14:tracePt t="193975" x="5006975" y="5543550"/>
          <p14:tracePt t="193992" x="4994275" y="5543550"/>
          <p14:tracePt t="194042" x="5032375" y="5543550"/>
          <p14:tracePt t="194054" x="5057775" y="5543550"/>
          <p14:tracePt t="194067" x="5081588" y="5543550"/>
          <p14:tracePt t="194080" x="5106988" y="5543550"/>
          <p14:tracePt t="194452" x="5119688" y="5543550"/>
          <p14:tracePt t="194466" x="5145088" y="5543550"/>
          <p14:tracePt t="194480" x="5181600" y="5543550"/>
          <p14:tracePt t="194491" x="5245100" y="5543550"/>
          <p14:tracePt t="194505" x="5345113" y="5543550"/>
          <p14:tracePt t="194514" x="5432425" y="5543550"/>
          <p14:tracePt t="194529" x="5495925" y="5543550"/>
          <p14:tracePt t="194544" x="5570538" y="5543550"/>
          <p14:tracePt t="194560" x="5645150" y="5543550"/>
          <p14:tracePt t="194577" x="5870575" y="5543550"/>
          <p14:tracePt t="194594" x="5957888" y="5543550"/>
          <p14:tracePt t="194610" x="6021388" y="5543550"/>
          <p14:tracePt t="194627" x="6083300" y="5543550"/>
          <p14:tracePt t="194644" x="6108700" y="5530850"/>
          <p14:tracePt t="194661" x="6121400" y="5530850"/>
          <p14:tracePt t="194677" x="6146800" y="5530850"/>
          <p14:tracePt t="195201" x="6121400" y="5530850"/>
          <p14:tracePt t="195213" x="6096000" y="5530850"/>
          <p14:tracePt t="195225" x="6045200" y="5530850"/>
          <p14:tracePt t="195238" x="5995988" y="5530850"/>
          <p14:tracePt t="195249" x="5957888" y="5518150"/>
          <p14:tracePt t="195263" x="5945188" y="5518150"/>
          <p14:tracePt t="195280" x="5932488" y="5507038"/>
          <p14:tracePt t="195297" x="5921375" y="5507038"/>
          <p14:tracePt t="195388" x="5932488" y="5507038"/>
          <p14:tracePt t="195412" x="5945188" y="5507038"/>
          <p14:tracePt t="195425" x="5957888" y="5507038"/>
          <p14:tracePt t="195437" x="5983288" y="5507038"/>
          <p14:tracePt t="195450" x="6008688" y="5507038"/>
          <p14:tracePt t="195464" x="6034088" y="5507038"/>
          <p14:tracePt t="195481" x="6070600" y="5507038"/>
          <p14:tracePt t="195498" x="6083300" y="5507038"/>
          <p14:tracePt t="195514" x="6134100" y="5494338"/>
          <p14:tracePt t="195531" x="6170613" y="5494338"/>
          <p14:tracePt t="195549" x="6221413" y="5481638"/>
          <p14:tracePt t="195565" x="6383338" y="5468938"/>
          <p14:tracePt t="195581" x="6434138" y="5468938"/>
          <p14:tracePt t="195598" x="6472238" y="5468938"/>
          <p14:tracePt t="195615" x="6546850" y="5456238"/>
          <p14:tracePt t="195632" x="6584950" y="5456238"/>
          <p14:tracePt t="195649" x="6621463" y="5456238"/>
          <p14:tracePt t="195665" x="6672263" y="5456238"/>
          <p14:tracePt t="195682" x="6684963" y="5456238"/>
          <p14:tracePt t="195711" x="6659563" y="5456238"/>
          <p14:tracePt t="195723" x="6621463" y="5443538"/>
          <p14:tracePt t="195734" x="6596063" y="5443538"/>
          <p14:tracePt t="195751" x="6572250" y="5443538"/>
          <p14:tracePt t="195765" x="6546850" y="5443538"/>
          <p14:tracePt t="195782" x="6521450" y="5443538"/>
          <p14:tracePt t="195799" x="6496050" y="5443538"/>
          <p14:tracePt t="195816" x="6446838" y="5443538"/>
          <p14:tracePt t="195911" x="6472238" y="5443538"/>
          <p14:tracePt t="195923" x="6483350" y="5443538"/>
          <p14:tracePt t="195948" x="6508750" y="5443538"/>
          <p14:tracePt t="195960" x="6559550" y="5443538"/>
          <p14:tracePt t="195974" x="6684963" y="5443538"/>
          <p14:tracePt t="195985" x="6797675" y="5443538"/>
          <p14:tracePt t="196000" x="6897688" y="5443538"/>
          <p14:tracePt t="196017" x="7010400" y="5443538"/>
          <p14:tracePt t="196033" x="7197725" y="5443538"/>
          <p14:tracePt t="196050" x="7459663" y="5443538"/>
          <p14:tracePt t="196067" x="7510463" y="5443538"/>
          <p14:tracePt t="196084" x="7548563" y="5443538"/>
          <p14:tracePt t="196100" x="7585075" y="5443538"/>
          <p14:tracePt t="196172" x="7572375" y="5443538"/>
          <p14:tracePt t="196187" x="7561263" y="5443538"/>
          <p14:tracePt t="196198" x="7535863" y="5443538"/>
          <p14:tracePt t="196209" x="7485063" y="5456238"/>
          <p14:tracePt t="196222" x="7423150" y="5468938"/>
          <p14:tracePt t="196236" x="7372350" y="5468938"/>
          <p14:tracePt t="196251" x="7348538" y="5481638"/>
          <p14:tracePt t="196268" x="7323138" y="5481638"/>
          <p14:tracePt t="196321" x="7359650" y="5481638"/>
          <p14:tracePt t="196333" x="7397750" y="5481638"/>
          <p14:tracePt t="196346" x="7435850" y="5481638"/>
          <p14:tracePt t="196358" x="7459663" y="5481638"/>
          <p14:tracePt t="196370" x="7485063" y="5481638"/>
          <p14:tracePt t="196385" x="7497763" y="5481638"/>
          <p14:tracePt t="196401" x="7510463" y="5481638"/>
          <p14:tracePt t="196458" x="7497763" y="5481638"/>
          <p14:tracePt t="196472" x="7472363" y="5494338"/>
          <p14:tracePt t="196484" x="7448550" y="5507038"/>
          <p14:tracePt t="196496" x="7435850" y="5507038"/>
          <p14:tracePt t="196509" x="7423150" y="5507038"/>
          <p14:tracePt t="196583" x="7435850" y="5507038"/>
          <p14:tracePt t="197418" x="7435850" y="5494338"/>
          <p14:tracePt t="197430" x="7459663" y="5494338"/>
          <p14:tracePt t="197443" x="7497763" y="5494338"/>
          <p14:tracePt t="197457" x="7548563" y="5481638"/>
          <p14:tracePt t="197472" x="7648575" y="5481638"/>
          <p14:tracePt t="197489" x="7848600" y="5481638"/>
          <p14:tracePt t="197505" x="8061325" y="5481638"/>
          <p14:tracePt t="197522" x="8637588" y="5481638"/>
          <p14:tracePt t="197539" x="8950325" y="5481638"/>
          <p14:tracePt t="197555" x="9275763" y="5481638"/>
          <p14:tracePt t="197573" x="9437688" y="5468938"/>
          <p14:tracePt t="197589" x="9588500" y="5468938"/>
          <p14:tracePt t="197606" x="9739313" y="5468938"/>
          <p14:tracePt t="197623" x="9775825" y="5468938"/>
          <p14:tracePt t="197640" x="9813925" y="5468938"/>
          <p14:tracePt t="197656" x="9852025" y="5456238"/>
          <p14:tracePt t="197673" x="9875838" y="5456238"/>
          <p14:tracePt t="197689" x="9901238" y="5443538"/>
          <p14:tracePt t="197706" x="9926638" y="5430838"/>
          <p14:tracePt t="197766" x="9939338" y="5430838"/>
          <p14:tracePt t="197803" x="9952038" y="5418138"/>
          <p14:tracePt t="197815" x="9975850" y="5418138"/>
          <p14:tracePt t="197829" x="10001250" y="5418138"/>
          <p14:tracePt t="197842" x="10026650" y="5418138"/>
          <p14:tracePt t="197857" x="10052050" y="5418138"/>
          <p14:tracePt t="197873" x="10064750" y="5418138"/>
          <p14:tracePt t="197890" x="10075863" y="5418138"/>
          <p14:tracePt t="197928" x="10064750" y="5418138"/>
          <p14:tracePt t="197942" x="10026650" y="5418138"/>
          <p14:tracePt t="197952" x="9988550" y="5418138"/>
          <p14:tracePt t="197965" x="9952038" y="5418138"/>
          <p14:tracePt t="197978" x="9913938" y="5418138"/>
          <p14:tracePt t="197992" x="9875838" y="5418138"/>
          <p14:tracePt t="198007" x="9826625" y="5418138"/>
          <p14:tracePt t="198024" x="9775825" y="5418138"/>
          <p14:tracePt t="198040" x="9726613" y="5430838"/>
          <p14:tracePt t="198065" x="9739313" y="5430838"/>
          <p14:tracePt t="198077" x="9763125" y="5430838"/>
          <p14:tracePt t="198091" x="9788525" y="5430838"/>
          <p14:tracePt t="198108" x="9813925" y="5430838"/>
          <p14:tracePt t="198124" x="9852025" y="5430838"/>
          <p14:tracePt t="198141" x="9939338" y="5430838"/>
          <p14:tracePt t="198158" x="10013950" y="5418138"/>
          <p14:tracePt t="198175" x="10088563" y="5418138"/>
          <p14:tracePt t="198191" x="10126663" y="5407025"/>
          <p14:tracePt t="198228" x="10101263" y="5407025"/>
          <p14:tracePt t="198239" x="10052050" y="5407025"/>
          <p14:tracePt t="198252" x="10026650" y="5407025"/>
          <p14:tracePt t="198264" x="10013950" y="5407025"/>
          <p14:tracePt t="198277" x="10001250" y="5407025"/>
          <p14:tracePt t="198338" x="10026650" y="5407025"/>
          <p14:tracePt t="198351" x="10064750" y="5407025"/>
          <p14:tracePt t="198364" x="10088563" y="5407025"/>
          <p14:tracePt t="198377" x="10126663" y="5407025"/>
          <p14:tracePt t="198439" x="10101263" y="5407025"/>
          <p14:tracePt t="198451" x="10052050" y="5407025"/>
          <p14:tracePt t="198464" x="10013950" y="5407025"/>
          <p14:tracePt t="198478" x="9975850" y="5407025"/>
          <p14:tracePt t="198493" x="9963150" y="5407025"/>
          <p14:tracePt t="198564" x="9975850" y="5407025"/>
          <p14:tracePt t="198580" x="9988550" y="5407025"/>
          <p14:tracePt t="198664" x="9975850" y="5407025"/>
          <p14:tracePt t="198688" x="9963150" y="5407025"/>
          <p14:tracePt t="198776" x="9975850" y="5407025"/>
          <p14:tracePt t="198788" x="9988550" y="5407025"/>
          <p14:tracePt t="198863" x="9963150" y="5407025"/>
          <p14:tracePt t="198876" x="9926638" y="5407025"/>
          <p14:tracePt t="198888" x="9863138" y="5407025"/>
          <p14:tracePt t="198899" x="9788525" y="5407025"/>
          <p14:tracePt t="198913" x="9739313" y="5407025"/>
          <p14:tracePt t="198928" x="9726613" y="5407025"/>
          <p14:tracePt t="198945" x="9713913" y="5407025"/>
          <p14:tracePt t="198975" x="9726613" y="5407025"/>
          <p14:tracePt t="198987" x="9775825" y="5407025"/>
          <p14:tracePt t="199001" x="9813925" y="5407025"/>
          <p14:tracePt t="199014" x="9839325" y="5407025"/>
          <p14:tracePt t="199029" x="9863138" y="5407025"/>
          <p14:tracePt t="199045" x="9888538" y="5407025"/>
          <p14:tracePt t="199062" x="9901238" y="5407025"/>
          <p14:tracePt t="199079" x="9913938" y="5407025"/>
          <p14:tracePt t="199237" x="9926638" y="5407025"/>
          <p14:tracePt t="199262" x="9952038" y="5407025"/>
          <p14:tracePt t="199274" x="9975850" y="5407025"/>
          <p14:tracePt t="199288" x="9988550" y="5407025"/>
          <p14:tracePt t="199349" x="9952038" y="5407025"/>
          <p14:tracePt t="199362" x="9888538" y="5407025"/>
          <p14:tracePt t="199373" x="9739313" y="5407025"/>
          <p14:tracePt t="199386" x="9601200" y="5407025"/>
          <p14:tracePt t="199398" x="9513888" y="5418138"/>
          <p14:tracePt t="199413" x="9463088" y="5430838"/>
          <p14:tracePt t="199430" x="9450388" y="5430838"/>
          <p14:tracePt t="199473" x="9463088" y="5430838"/>
          <p14:tracePt t="199486" x="9488488" y="5430838"/>
          <p14:tracePt t="199498" x="9525000" y="5430838"/>
          <p14:tracePt t="199510" x="9563100" y="5430838"/>
          <p14:tracePt t="199522" x="9613900" y="5430838"/>
          <p14:tracePt t="199536" x="9650413" y="5430838"/>
          <p14:tracePt t="199549" x="9675813" y="5430838"/>
          <p14:tracePt t="199564" x="9701213" y="5430838"/>
          <p14:tracePt t="200856" x="9675813" y="5430838"/>
          <p14:tracePt t="200869" x="9637713" y="5430838"/>
          <p14:tracePt t="200883" x="9550400" y="5430838"/>
          <p14:tracePt t="200896" x="9337675" y="5456238"/>
          <p14:tracePt t="200907" x="9150350" y="5494338"/>
          <p14:tracePt t="200919" x="8963025" y="5518150"/>
          <p14:tracePt t="200936" x="8599488" y="5556250"/>
          <p14:tracePt t="200952" x="8212138" y="5607050"/>
          <p14:tracePt t="200969" x="7385050" y="5656263"/>
          <p14:tracePt t="200986" x="6959600" y="5707063"/>
          <p14:tracePt t="201002" x="6646863" y="5719763"/>
          <p14:tracePt t="201019" x="5883275" y="5756275"/>
          <p14:tracePt t="201036" x="5695950" y="5756275"/>
          <p14:tracePt t="201053" x="5519738" y="5756275"/>
          <p14:tracePt t="201069" x="5145088" y="5756275"/>
          <p14:tracePt t="201086" x="5032375" y="5756275"/>
          <p14:tracePt t="201103" x="4945063" y="5768975"/>
          <p14:tracePt t="201120" x="4856163" y="5781675"/>
          <p14:tracePt t="201136" x="4819650" y="5807075"/>
          <p14:tracePt t="201153" x="4781550" y="5819775"/>
          <p14:tracePt t="201170" x="4756150" y="5832475"/>
          <p14:tracePt t="201192" x="4732338" y="5843588"/>
          <p14:tracePt t="201205" x="4694238" y="5856288"/>
          <p14:tracePt t="201220" x="4630738" y="5881688"/>
          <p14:tracePt t="201236" x="4581525" y="5907088"/>
          <p14:tracePt t="201253" x="4518025" y="5907088"/>
          <p14:tracePt t="201270" x="4443413" y="5945188"/>
          <p14:tracePt t="201287" x="4430713" y="5945188"/>
          <p14:tracePt t="201303" x="4406900" y="5945188"/>
          <p14:tracePt t="201320" x="4381500" y="5956300"/>
          <p14:tracePt t="201337" x="4368800" y="5956300"/>
          <p14:tracePt t="201354" x="4356100" y="5956300"/>
          <p14:tracePt t="201371" x="4330700" y="5956300"/>
          <p14:tracePt t="201387" x="4318000" y="5969000"/>
          <p14:tracePt t="201404" x="4305300" y="5969000"/>
          <p14:tracePt t="201421" x="4256088" y="5969000"/>
          <p14:tracePt t="201437" x="4230688" y="5969000"/>
          <p14:tracePt t="201454" x="4217988" y="5969000"/>
          <p14:tracePt t="201816" x="4192588" y="5969000"/>
          <p14:tracePt t="201828" x="4130675" y="5969000"/>
          <p14:tracePt t="201843" x="4005263" y="5981700"/>
          <p14:tracePt t="201858" x="3905250" y="5981700"/>
          <p14:tracePt t="201874" x="3830638" y="5981700"/>
          <p14:tracePt t="201890" x="3756025" y="5981700"/>
          <p14:tracePt t="201906" x="3605213" y="5981700"/>
          <p14:tracePt t="201923" x="3505200" y="5981700"/>
          <p14:tracePt t="201940" x="3417888" y="5981700"/>
          <p14:tracePt t="201957" x="3341688" y="5981700"/>
          <p14:tracePt t="201973" x="3317875" y="5981700"/>
          <p14:tracePt t="201990" x="3292475" y="5981700"/>
          <p14:tracePt t="202090" x="3279775" y="5981700"/>
          <p14:tracePt t="202127" x="3254375" y="5981700"/>
          <p14:tracePt t="202156" x="3241675" y="5981700"/>
          <p14:tracePt t="202167" x="3216275" y="5981700"/>
          <p14:tracePt t="202178" x="3179763" y="5981700"/>
          <p14:tracePt t="202191" x="3141663" y="5981700"/>
          <p14:tracePt t="202207" x="3116263" y="5981700"/>
          <p14:tracePt t="202224" x="3092450" y="5981700"/>
          <p14:tracePt t="202241" x="3067050" y="5981700"/>
          <p14:tracePt t="202258" x="3054350" y="5981700"/>
          <p14:tracePt t="202476" x="3067050" y="5981700"/>
          <p14:tracePt t="202501" x="3079750" y="5981700"/>
          <p14:tracePt t="202513" x="3092450" y="5981700"/>
          <p14:tracePt t="202529" x="3103563" y="5981700"/>
          <p14:tracePt t="202538" x="3116263" y="5981700"/>
          <p14:tracePt t="202551" x="3128963" y="5981700"/>
          <p14:tracePt t="202563" x="3154363" y="5981700"/>
          <p14:tracePt t="202576" x="3167063" y="5981700"/>
          <p14:tracePt t="202594" x="3179763" y="5981700"/>
          <p14:tracePt t="202610" x="3192463" y="5981700"/>
          <p14:tracePt t="202626" x="3228975" y="5981700"/>
          <p14:tracePt t="202644" x="3354388" y="5981700"/>
          <p14:tracePt t="202661" x="3405188" y="5981700"/>
          <p14:tracePt t="202677" x="3441700" y="5981700"/>
          <p14:tracePt t="202694" x="3492500" y="5981700"/>
          <p14:tracePt t="202712" x="3505200" y="5981700"/>
          <p14:tracePt t="202863" x="3505200" y="5994400"/>
          <p14:tracePt t="204932" x="3517900" y="5994400"/>
          <p14:tracePt t="204944" x="3530600" y="5994400"/>
          <p14:tracePt t="204957" x="3541713" y="5994400"/>
          <p14:tracePt t="204971" x="3579813" y="5994400"/>
          <p14:tracePt t="204985" x="3630613" y="5994400"/>
          <p14:tracePt t="205001" x="3730625" y="5981700"/>
          <p14:tracePt t="205018" x="3843338" y="5969000"/>
          <p14:tracePt t="205035" x="4030663" y="5932488"/>
          <p14:tracePt t="205052" x="4205288" y="5919788"/>
          <p14:tracePt t="205068" x="4381500" y="5907088"/>
          <p14:tracePt t="205085" x="4630738" y="5907088"/>
          <p14:tracePt t="205102" x="4681538" y="5907088"/>
          <p14:tracePt t="205118" x="4719638" y="5907088"/>
          <p14:tracePt t="205135" x="4756150" y="5907088"/>
          <p14:tracePt t="205218" x="4743450" y="5907088"/>
          <p14:tracePt t="205230" x="4719638" y="5907088"/>
          <p14:tracePt t="205242" x="4681538" y="5907088"/>
          <p14:tracePt t="205255" x="4630738" y="5907088"/>
          <p14:tracePt t="205269" x="4556125" y="5907088"/>
          <p14:tracePt t="205286" x="4481513" y="5907088"/>
          <p14:tracePt t="205303" x="4430713" y="5907088"/>
          <p14:tracePt t="205319" x="4368800" y="5907088"/>
          <p14:tracePt t="205336" x="4356100" y="5907088"/>
          <p14:tracePt t="205353" x="4330700" y="5919788"/>
          <p14:tracePt t="205443" x="4343400" y="5919788"/>
          <p14:tracePt t="205457" x="4356100" y="5919788"/>
          <p14:tracePt t="205468" x="4406900" y="5919788"/>
          <p14:tracePt t="205481" x="4468813" y="5907088"/>
          <p14:tracePt t="205493" x="4518025" y="5907088"/>
          <p14:tracePt t="205506" x="4556125" y="5907088"/>
          <p14:tracePt t="205521" x="4594225" y="5894388"/>
          <p14:tracePt t="205537" x="4619625" y="5894388"/>
          <p14:tracePt t="205642" x="4606925" y="5894388"/>
          <p14:tracePt t="205667" x="4594225" y="5894388"/>
          <p14:tracePt t="205704" x="4594225" y="5907088"/>
          <p14:tracePt t="206153" x="4606925" y="5919788"/>
          <p14:tracePt t="206165" x="4619625" y="5945188"/>
          <p14:tracePt t="206190" x="4630738" y="5956300"/>
          <p14:tracePt t="206202" x="4643438" y="5969000"/>
          <p14:tracePt t="206215" x="4656138" y="5994400"/>
          <p14:tracePt t="206227" x="4668838" y="5994400"/>
          <p14:tracePt t="206242" x="4694238" y="6007100"/>
          <p14:tracePt t="206257" x="4719638" y="6019800"/>
          <p14:tracePt t="206273" x="4743450" y="6019800"/>
          <p14:tracePt t="206290" x="4781550" y="6019800"/>
          <p14:tracePt t="206307" x="4781550" y="6032500"/>
          <p14:tracePt t="206351" x="4794250" y="6032500"/>
          <p14:tracePt t="210332" x="4768850" y="6007100"/>
          <p14:tracePt t="210346" x="4694238" y="5969000"/>
          <p14:tracePt t="210360" x="4530725" y="5907088"/>
          <p14:tracePt t="210374" x="4394200" y="5832475"/>
          <p14:tracePt t="210390" x="4294188" y="5794375"/>
          <p14:tracePt t="210408" x="4205288" y="5743575"/>
          <p14:tracePt t="210423" x="3905250" y="5630863"/>
          <p14:tracePt t="210440" x="3717925" y="5543550"/>
          <p14:tracePt t="210456" x="3554413" y="5394325"/>
          <p14:tracePt t="210473" x="3367088" y="5105400"/>
          <p14:tracePt t="210490" x="3292475" y="5018088"/>
          <p14:tracePt t="210507" x="3116263" y="4856163"/>
          <p14:tracePt t="210524" x="3003550" y="4768850"/>
          <p14:tracePt t="210540" x="2916238" y="4692650"/>
          <p14:tracePt t="210556" x="2767013" y="4443413"/>
          <p14:tracePt t="210574" x="2716213" y="4341813"/>
          <p14:tracePt t="210590" x="2690813" y="4254500"/>
          <p14:tracePt t="210607" x="2654300" y="4154488"/>
          <p14:tracePt t="210624" x="2641600" y="4141788"/>
          <p14:tracePt t="210641" x="2641600" y="4117975"/>
          <p14:tracePt t="210657" x="2628900" y="4117975"/>
          <p14:tracePt t="210674" x="2616200" y="4117975"/>
          <p14:tracePt t="210831" x="2603500" y="4117975"/>
          <p14:tracePt t="210993" x="2603500" y="4105275"/>
          <p14:tracePt t="211030" x="2603500" y="4092575"/>
          <p14:tracePt t="211055" x="2616200" y="4079875"/>
          <p14:tracePt t="211067" x="2616200" y="4067175"/>
          <p14:tracePt t="211080" x="2628900" y="4067175"/>
          <p14:tracePt t="211104" x="2628900" y="4054475"/>
          <p14:tracePt t="211167" x="2641600" y="4054475"/>
          <p14:tracePt t="211193" x="2641600" y="4041775"/>
          <p14:tracePt t="211218" x="2654300" y="4029075"/>
          <p14:tracePt t="211230" x="2654300" y="4017963"/>
          <p14:tracePt t="211242" x="2667000" y="4017963"/>
          <p14:tracePt t="211253" x="2678113" y="4005263"/>
          <p14:tracePt t="211266" x="2690813" y="4005263"/>
          <p14:tracePt t="211753" x="2716213" y="4005263"/>
          <p14:tracePt t="211765" x="2728913" y="4005263"/>
          <p14:tracePt t="211782" x="2741613" y="3992563"/>
          <p14:tracePt t="211793" x="2767013" y="3992563"/>
          <p14:tracePt t="211805" x="2778125" y="3992563"/>
          <p14:tracePt t="211814" x="2790825" y="3992563"/>
          <p14:tracePt t="211828" x="2816225" y="3992563"/>
          <p14:tracePt t="211845" x="2841625" y="3992563"/>
          <p14:tracePt t="211862" x="2879725" y="3979863"/>
          <p14:tracePt t="211879" x="2979738" y="3979863"/>
          <p14:tracePt t="211895" x="3016250" y="3967163"/>
          <p14:tracePt t="211912" x="3041650" y="3967163"/>
          <p14:tracePt t="211929" x="3079750" y="3954463"/>
          <p14:tracePt t="211945" x="3103563" y="3954463"/>
          <p14:tracePt t="211964" x="3116263" y="3954463"/>
          <p14:tracePt t="211988" x="3128963" y="3954463"/>
          <p14:tracePt t="212164" x="3116263" y="3954463"/>
          <p14:tracePt t="212176" x="3092450" y="3954463"/>
          <p14:tracePt t="212189" x="3067050" y="3954463"/>
          <p14:tracePt t="212202" x="3016250" y="3954463"/>
          <p14:tracePt t="212217" x="2954338" y="3954463"/>
          <p14:tracePt t="212232" x="2890838" y="3941763"/>
          <p14:tracePt t="212248" x="2867025" y="3929063"/>
          <p14:tracePt t="212265" x="2841625" y="3916363"/>
          <p14:tracePt t="212282" x="2816225" y="3892550"/>
          <p14:tracePt t="212298" x="2803525" y="3892550"/>
          <p14:tracePt t="212401" x="2816225" y="3905250"/>
          <p14:tracePt t="212426" x="2828925" y="3905250"/>
          <p14:tracePt t="212438" x="2841625" y="3905250"/>
          <p14:tracePt t="212450" x="2854325" y="3905250"/>
          <p14:tracePt t="212465" x="2867025" y="3905250"/>
          <p14:tracePt t="212481" x="2903538" y="3905250"/>
          <p14:tracePt t="212498" x="2928938" y="3905250"/>
          <p14:tracePt t="212515" x="2954338" y="3905250"/>
          <p14:tracePt t="212588" x="2941638" y="3905250"/>
          <p14:tracePt t="212603" x="2916238" y="3905250"/>
          <p14:tracePt t="212613" x="2903538" y="3905250"/>
          <p14:tracePt t="212627" x="2890838" y="3905250"/>
          <p14:tracePt t="212639" x="2867025" y="3905250"/>
          <p14:tracePt t="212662" x="2854325" y="3905250"/>
          <p14:tracePt t="212687" x="2841625" y="3905250"/>
          <p14:tracePt t="212712" x="2828925" y="3905250"/>
          <p14:tracePt t="212725" x="2816225" y="3905250"/>
          <p14:tracePt t="212750" x="2803525" y="3905250"/>
          <p14:tracePt t="212763" x="2790825" y="3905250"/>
          <p14:tracePt t="212774" x="2778125" y="3905250"/>
          <p14:tracePt t="212800" x="2767013" y="3905250"/>
          <p14:tracePt t="212812" x="2741613" y="3905250"/>
          <p14:tracePt t="212825" x="2728913" y="3905250"/>
          <p14:tracePt t="212837" x="2716213" y="3905250"/>
          <p14:tracePt t="212854" x="2703513" y="3905250"/>
          <p14:tracePt t="212875" x="2703513" y="3892550"/>
          <p14:tracePt t="213011" x="2716213" y="3892550"/>
          <p14:tracePt t="214045" x="2728913" y="3892550"/>
          <p14:tracePt t="214071" x="2741613" y="3892550"/>
          <p14:tracePt t="214082" x="2767013" y="3892550"/>
          <p14:tracePt t="214096" x="2790825" y="3892550"/>
          <p14:tracePt t="214109" x="2816225" y="3892550"/>
          <p14:tracePt t="214122" x="2854325" y="3892550"/>
          <p14:tracePt t="214139" x="2890838" y="3892550"/>
          <p14:tracePt t="214156" x="2916238" y="3892550"/>
          <p14:tracePt t="214171" x="2992438" y="3905250"/>
          <p14:tracePt t="214188" x="3067050" y="3905250"/>
          <p14:tracePt t="214205" x="3167063" y="3905250"/>
          <p14:tracePt t="214222" x="3379788" y="3905250"/>
          <p14:tracePt t="214238" x="3479800" y="3905250"/>
          <p14:tracePt t="214255" x="3541713" y="3905250"/>
          <p14:tracePt t="214272" x="3817938" y="3892550"/>
          <p14:tracePt t="214289" x="3968750" y="3892550"/>
          <p14:tracePt t="214306" x="4068763" y="3879850"/>
          <p14:tracePt t="214322" x="4217988" y="3867150"/>
          <p14:tracePt t="214338" x="4305300" y="3867150"/>
          <p14:tracePt t="214355" x="4418013" y="3867150"/>
          <p14:tracePt t="214372" x="4656138" y="3867150"/>
          <p14:tracePt t="214388" x="4719638" y="3867150"/>
          <p14:tracePt t="214406" x="4794250" y="3867150"/>
          <p14:tracePt t="214422" x="4894263" y="3867150"/>
          <p14:tracePt t="214439" x="4956175" y="3867150"/>
          <p14:tracePt t="214456" x="5081588" y="3867150"/>
          <p14:tracePt t="214472" x="5257800" y="3867150"/>
          <p14:tracePt t="214489" x="5319713" y="3879850"/>
          <p14:tracePt t="214506" x="5357813" y="3892550"/>
          <p14:tracePt t="214522" x="5394325" y="3892550"/>
          <p14:tracePt t="214539" x="5407025" y="3905250"/>
          <p14:tracePt t="214744" x="5407025" y="3916363"/>
          <p14:tracePt t="214757" x="5383213" y="3916363"/>
          <p14:tracePt t="214770" x="5370513" y="3941763"/>
          <p14:tracePt t="214781" x="5319713" y="3979863"/>
          <p14:tracePt t="214792" x="5245100" y="4029075"/>
          <p14:tracePt t="214807" x="5132388" y="4105275"/>
          <p14:tracePt t="214824" x="5057775" y="4179888"/>
          <p14:tracePt t="214841" x="4981575" y="4254500"/>
          <p14:tracePt t="214857" x="4756150" y="4579938"/>
          <p14:tracePt t="214874" x="4643438" y="4756150"/>
          <p14:tracePt t="214891" x="4543425" y="4868863"/>
          <p14:tracePt t="214908" x="4456113" y="5043488"/>
          <p14:tracePt t="214924" x="4418013" y="5156200"/>
          <p14:tracePt t="214941" x="4406900" y="5305425"/>
          <p14:tracePt t="214958" x="4381500" y="5581650"/>
          <p14:tracePt t="214974" x="4381500" y="5707063"/>
          <p14:tracePt t="214991" x="4368800" y="5807075"/>
          <p14:tracePt t="215007" x="4368800" y="5907088"/>
          <p14:tracePt t="215024" x="4368800" y="5932488"/>
          <p14:tracePt t="215116" x="4368800" y="5919788"/>
          <p14:tracePt t="215129" x="4394200" y="5907088"/>
          <p14:tracePt t="215145" x="4406900" y="5881688"/>
          <p14:tracePt t="215157" x="4456113" y="5832475"/>
          <p14:tracePt t="215170" x="4518025" y="5732463"/>
          <p14:tracePt t="215178" x="4594225" y="5556250"/>
          <p14:tracePt t="215193" x="4656138" y="5343525"/>
          <p14:tracePt t="215208" x="4694238" y="5194300"/>
          <p14:tracePt t="215225" x="4706938" y="5043488"/>
          <p14:tracePt t="215242" x="4756150" y="4667250"/>
          <p14:tracePt t="215259" x="4768850" y="4530725"/>
          <p14:tracePt t="215275" x="4768850" y="4418013"/>
          <p14:tracePt t="215292" x="4794250" y="4230688"/>
          <p14:tracePt t="215309" x="4794250" y="4117975"/>
          <p14:tracePt t="215326" x="4794250" y="3979863"/>
          <p14:tracePt t="215342" x="4794250" y="3792538"/>
          <p14:tracePt t="215359" x="4794250" y="3729038"/>
          <p14:tracePt t="215376" x="4794250" y="3692525"/>
          <p14:tracePt t="215392" x="4794250" y="3654425"/>
          <p14:tracePt t="215479" x="4794250" y="3679825"/>
          <p14:tracePt t="215491" x="4794250" y="3692525"/>
          <p14:tracePt t="215505" x="4794250" y="3729038"/>
          <p14:tracePt t="215516" x="4794250" y="3816350"/>
          <p14:tracePt t="215528" x="4781550" y="3905250"/>
          <p14:tracePt t="215543" x="4768850" y="4005263"/>
          <p14:tracePt t="215560" x="4768850" y="4117975"/>
          <p14:tracePt t="215577" x="4756150" y="4305300"/>
          <p14:tracePt t="215593" x="4732338" y="4679950"/>
          <p14:tracePt t="215610" x="4719638" y="4805363"/>
          <p14:tracePt t="215627" x="4706938" y="4943475"/>
          <p14:tracePt t="215643" x="4706938" y="5205413"/>
          <p14:tracePt t="215660" x="4694238" y="5281613"/>
          <p14:tracePt t="215677" x="4694238" y="5305425"/>
          <p14:tracePt t="215693" x="4694238" y="5318125"/>
          <p14:tracePt t="215714" x="4681538" y="5318125"/>
          <p14:tracePt t="215739" x="4681538" y="5305425"/>
          <p14:tracePt t="215752" x="4681538" y="5268913"/>
          <p14:tracePt t="215765" x="4681538" y="5230813"/>
          <p14:tracePt t="215777" x="4681538" y="5194300"/>
          <p14:tracePt t="215794" x="4681538" y="5156200"/>
          <p14:tracePt t="215811" x="4681538" y="5118100"/>
          <p14:tracePt t="215827" x="4694238" y="5043488"/>
          <p14:tracePt t="215844" x="4706938" y="4956175"/>
          <p14:tracePt t="215861" x="4719638" y="4830763"/>
          <p14:tracePt t="215878" x="4743450" y="4605338"/>
          <p14:tracePt t="215894" x="4756150" y="4505325"/>
          <p14:tracePt t="215911" x="4756150" y="4405313"/>
          <p14:tracePt t="215928" x="4781550" y="4105275"/>
          <p14:tracePt t="215945" x="4781550" y="3992563"/>
          <p14:tracePt t="215961" x="4794250" y="3916363"/>
          <p14:tracePt t="215978" x="4794250" y="3841750"/>
          <p14:tracePt t="215995" x="4794250" y="3829050"/>
          <p14:tracePt t="216063" x="4794250" y="3841750"/>
          <p14:tracePt t="216076" x="4794250" y="3867150"/>
          <p14:tracePt t="216088" x="4794250" y="3879850"/>
          <p14:tracePt t="216102" x="4794250" y="3892550"/>
          <p14:tracePt t="216114" x="4794250" y="3916363"/>
          <p14:tracePt t="216138" x="4794250" y="3929063"/>
          <p14:tracePt t="216350" x="4794250" y="3916363"/>
          <p14:tracePt t="216912" x="4819650" y="3916363"/>
          <p14:tracePt t="216924" x="4832350" y="3916363"/>
          <p14:tracePt t="216937" x="4868863" y="3916363"/>
          <p14:tracePt t="216953" x="4894263" y="3916363"/>
          <p14:tracePt t="216967" x="4932363" y="3916363"/>
          <p14:tracePt t="216983" x="4956175" y="3916363"/>
          <p14:tracePt t="216999" x="4981575" y="3916363"/>
          <p14:tracePt t="217016" x="5006975" y="3916363"/>
          <p14:tracePt t="217035" x="5019675" y="3916363"/>
          <p14:tracePt t="217060" x="5032375" y="3916363"/>
          <p14:tracePt t="217086" x="5045075" y="3905250"/>
          <p14:tracePt t="217098" x="5057775" y="3905250"/>
          <p14:tracePt t="217210" x="5045075" y="3905250"/>
          <p14:tracePt t="217222" x="5032375" y="3905250"/>
          <p14:tracePt t="217237" x="5019675" y="3905250"/>
          <p14:tracePt t="217252" x="4994275" y="3905250"/>
          <p14:tracePt t="217268" x="4956175" y="3905250"/>
          <p14:tracePt t="217283" x="4919663" y="3905250"/>
          <p14:tracePt t="217300" x="4881563" y="3905250"/>
          <p14:tracePt t="217317" x="4868863" y="3905250"/>
          <p14:tracePt t="217384" x="4881563" y="3905250"/>
          <p14:tracePt t="217410" x="4894263" y="3905250"/>
          <p14:tracePt t="217435" x="4906963" y="3905250"/>
          <p14:tracePt t="217447" x="4919663" y="3905250"/>
          <p14:tracePt t="217460" x="4945063" y="3905250"/>
          <p14:tracePt t="217471" x="4956175" y="3905250"/>
          <p14:tracePt t="217484" x="4981575" y="3905250"/>
          <p14:tracePt t="217501" x="5019675" y="3905250"/>
          <p14:tracePt t="217518" x="5068888" y="3905250"/>
          <p14:tracePt t="217534" x="5357813" y="3879850"/>
          <p14:tracePt t="217551" x="5495925" y="3854450"/>
          <p14:tracePt t="217568" x="5619750" y="3829050"/>
          <p14:tracePt t="217584" x="6096000" y="3754438"/>
          <p14:tracePt t="217602" x="6259513" y="3716338"/>
          <p14:tracePt t="217618" x="6359525" y="3692525"/>
          <p14:tracePt t="217635" x="6546850" y="3667125"/>
          <p14:tracePt t="217652" x="6646863" y="3667125"/>
          <p14:tracePt t="217669" x="6746875" y="3667125"/>
          <p14:tracePt t="217685" x="6884988" y="3667125"/>
          <p14:tracePt t="217702" x="6921500" y="3679825"/>
          <p14:tracePt t="217719" x="6946900" y="3692525"/>
          <p14:tracePt t="217735" x="6959600" y="3692525"/>
          <p14:tracePt t="217771" x="6972300" y="3692525"/>
          <p14:tracePt t="218070" x="6959600" y="3692525"/>
          <p14:tracePt t="218083" x="6946900" y="3692525"/>
          <p14:tracePt t="218096" x="6934200" y="3692525"/>
          <p14:tracePt t="218107" x="6910388" y="3692525"/>
          <p14:tracePt t="218124" x="6884988" y="3692525"/>
          <p14:tracePt t="218138" x="6859588" y="3692525"/>
          <p14:tracePt t="218155" x="6821488" y="3692525"/>
          <p14:tracePt t="218172" x="6696075" y="3692525"/>
          <p14:tracePt t="218189" x="6559550" y="3703638"/>
          <p14:tracePt t="218205" x="6446838" y="3716338"/>
          <p14:tracePt t="218222" x="6283325" y="3754438"/>
          <p14:tracePt t="218237" x="6234113" y="3779838"/>
          <p14:tracePt t="218254" x="6170613" y="3803650"/>
          <p14:tracePt t="218270" x="5995988" y="3892550"/>
          <p14:tracePt t="218287" x="5908675" y="3954463"/>
          <p14:tracePt t="218304" x="5821363" y="4054475"/>
          <p14:tracePt t="218321" x="5645150" y="4443413"/>
          <p14:tracePt t="218337" x="5557838" y="4605338"/>
          <p14:tracePt t="218354" x="5483225" y="4730750"/>
          <p14:tracePt t="218371" x="5281613" y="5018088"/>
          <p14:tracePt t="218388" x="5181600" y="5181600"/>
          <p14:tracePt t="218404" x="5119688" y="5294313"/>
          <p14:tracePt t="218421" x="5032375" y="5443538"/>
          <p14:tracePt t="218438" x="5019675" y="5468938"/>
          <p14:tracePt t="218455" x="5006975" y="5494338"/>
          <p14:tracePt t="218471" x="4994275" y="5518150"/>
          <p14:tracePt t="218488" x="4994275" y="5530850"/>
          <p14:tracePt t="218505" x="4981575" y="5530850"/>
          <p14:tracePt t="218656" x="4968875" y="5530850"/>
          <p14:tracePt t="218917" x="4994275" y="5518150"/>
          <p14:tracePt t="218931" x="5032375" y="5507038"/>
          <p14:tracePt t="218942" x="5081588" y="5481638"/>
          <p14:tracePt t="218957" x="5157788" y="5443538"/>
          <p14:tracePt t="218973" x="5232400" y="5394325"/>
          <p14:tracePt t="218990" x="5357813" y="5330825"/>
          <p14:tracePt t="219007" x="5783263" y="5218113"/>
          <p14:tracePt t="219024" x="5921375" y="5194300"/>
          <p14:tracePt t="219041" x="6045200" y="5156200"/>
          <p14:tracePt t="219057" x="6283325" y="5118100"/>
          <p14:tracePt t="219074" x="6446838" y="5105400"/>
          <p14:tracePt t="219091" x="6584950" y="5092700"/>
          <p14:tracePt t="219107" x="6772275" y="5092700"/>
          <p14:tracePt t="219124" x="6821488" y="5092700"/>
          <p14:tracePt t="219141" x="6872288" y="5092700"/>
          <p14:tracePt t="219157" x="6997700" y="5081588"/>
          <p14:tracePt t="219174" x="7059613" y="5081588"/>
          <p14:tracePt t="219191" x="7097713" y="5081588"/>
          <p14:tracePt t="219208" x="7134225" y="5081588"/>
          <p14:tracePt t="219342" x="7123113" y="5081588"/>
          <p14:tracePt t="224647" x="7097713" y="5081588"/>
          <p14:tracePt t="224659" x="7010400" y="5068888"/>
          <p14:tracePt t="224672" x="6846888" y="5068888"/>
          <p14:tracePt t="224683" x="6696075" y="5043488"/>
          <p14:tracePt t="224698" x="6459538" y="5018088"/>
          <p14:tracePt t="224713" x="5995988" y="4956175"/>
          <p14:tracePt t="224729" x="5670550" y="4892675"/>
          <p14:tracePt t="224746" x="5370513" y="4830763"/>
          <p14:tracePt t="224763" x="4581525" y="4718050"/>
          <p14:tracePt t="224780" x="4356100" y="4667250"/>
          <p14:tracePt t="224796" x="3992563" y="4605338"/>
          <p14:tracePt t="224813" x="3492500" y="4518025"/>
          <p14:tracePt t="224830" x="3379788" y="4492625"/>
          <p14:tracePt t="224847" x="3103563" y="4467225"/>
          <p14:tracePt t="224863" x="2941638" y="4430713"/>
          <p14:tracePt t="224880" x="2816225" y="4418013"/>
          <p14:tracePt t="224897" x="2690813" y="4418013"/>
          <p14:tracePt t="224914" x="2628900" y="4418013"/>
          <p14:tracePt t="224930" x="2565400" y="4418013"/>
          <p14:tracePt t="224947" x="2365375" y="4405313"/>
          <p14:tracePt t="224964" x="2265363" y="4405313"/>
          <p14:tracePt t="224980" x="2165350" y="4392613"/>
          <p14:tracePt t="224997" x="2065338" y="4379913"/>
          <p14:tracePt t="225014" x="2039938" y="4367213"/>
          <p14:tracePt t="225031" x="2027238" y="4367213"/>
          <p14:tracePt t="225047" x="2014538" y="4354513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AD0B0E9-479E-88A2-CDF9-082AF6B2D6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2333" y="1524842"/>
            <a:ext cx="8547333" cy="47857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</p:pic>
      <p:sp>
        <p:nvSpPr>
          <p:cNvPr id="5" name="Title ">
            <a:extLst>
              <a:ext uri="{FF2B5EF4-FFF2-40B4-BE49-F238E27FC236}">
                <a16:creationId xmlns:a16="http://schemas.microsoft.com/office/drawing/2014/main" id="{C5706600-6869-4052-8F95-D3F0DF40D0DF}"/>
              </a:ext>
            </a:extLst>
          </p:cNvPr>
          <p:cNvSpPr txBox="1">
            <a:spLocks/>
          </p:cNvSpPr>
          <p:nvPr/>
        </p:nvSpPr>
        <p:spPr>
          <a:xfrm>
            <a:off x="654021" y="924677"/>
            <a:ext cx="10883956" cy="1200329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Statement of Financial Position (</a:t>
            </a:r>
            <a:r>
              <a:rPr lang="en-US" sz="4000" b="1" dirty="0">
                <a:solidFill>
                  <a:srgbClr val="C00000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Balance sheet</a:t>
            </a:r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) </a:t>
            </a:r>
          </a:p>
          <a:p>
            <a:r>
              <a:rPr lang="ar-EG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 </a:t>
            </a:r>
            <a:endParaRPr lang="en-US" sz="4000" b="1" dirty="0">
              <a:solidFill>
                <a:schemeClr val="accent1"/>
              </a:solidFill>
              <a:latin typeface="Calibri" panose="020F0502020204030204" pitchFamily="34" charset="0"/>
              <a:ea typeface="Source Sans Pro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82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62059">
        <p:circle/>
      </p:transition>
    </mc:Choice>
    <mc:Fallback xmlns="">
      <p:transition spd="slow" advTm="162059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720" x="1978025" y="4354513"/>
          <p14:tracePt t="15732" x="1939925" y="4354513"/>
          <p14:tracePt t="15747" x="1839913" y="4379913"/>
          <p14:tracePt t="15757" x="1665288" y="4405313"/>
          <p14:tracePt t="15769" x="1514475" y="4443413"/>
          <p14:tracePt t="15782" x="1414463" y="4467225"/>
          <p14:tracePt t="15796" x="1327150" y="4492625"/>
          <p14:tracePt t="15810" x="1252538" y="4518025"/>
          <p14:tracePt t="15827" x="1163638" y="4518025"/>
          <p14:tracePt t="15844" x="1076325" y="4530725"/>
          <p14:tracePt t="15861" x="963613" y="4530725"/>
          <p14:tracePt t="15877" x="938213" y="4543425"/>
          <p14:tracePt t="15894" x="914400" y="4543425"/>
          <p14:tracePt t="15957" x="901700" y="4554538"/>
          <p14:tracePt t="15969" x="876300" y="4554538"/>
          <p14:tracePt t="16044" x="876300" y="4543425"/>
          <p14:tracePt t="16057" x="876300" y="4518025"/>
          <p14:tracePt t="16069" x="889000" y="4492625"/>
          <p14:tracePt t="16082" x="925513" y="4443413"/>
          <p14:tracePt t="16097" x="1038225" y="4279900"/>
          <p14:tracePt t="16113" x="1150938" y="4041775"/>
          <p14:tracePt t="16130" x="1301750" y="3803650"/>
          <p14:tracePt t="16147" x="1489075" y="3541713"/>
          <p14:tracePt t="16163" x="1589088" y="3454400"/>
          <p14:tracePt t="16180" x="1689100" y="3403600"/>
          <p14:tracePt t="16197" x="1765300" y="3378200"/>
          <p14:tracePt t="16214" x="1814513" y="3367088"/>
          <p14:tracePt t="16455" x="1814513" y="3354388"/>
          <p14:tracePt t="16467" x="1814513" y="3303588"/>
          <p14:tracePt t="16483" x="1790700" y="3190875"/>
          <p14:tracePt t="16492" x="1778000" y="3041650"/>
          <p14:tracePt t="16505" x="1778000" y="2878138"/>
          <p14:tracePt t="16517" x="1765300" y="2665413"/>
          <p14:tracePt t="16529" x="1765300" y="2365375"/>
          <p14:tracePt t="16547" x="1765300" y="2152650"/>
          <p14:tracePt t="16563" x="1765300" y="2001838"/>
          <p14:tracePt t="16580" x="1765300" y="1865313"/>
          <p14:tracePt t="16597" x="1765300" y="1714500"/>
          <p14:tracePt t="16614" x="1765300" y="1689100"/>
          <p14:tracePt t="16630" x="1765300" y="1676400"/>
          <p14:tracePt t="16730" x="1765300" y="1639888"/>
          <p14:tracePt t="16742" x="1765300" y="1601788"/>
          <p14:tracePt t="16755" x="1765300" y="1576388"/>
          <p14:tracePt t="16769" x="1765300" y="1552575"/>
          <p14:tracePt t="16782" x="1765300" y="1527175"/>
          <p14:tracePt t="16799" x="1765300" y="1514475"/>
          <p14:tracePt t="16816" x="1765300" y="1501775"/>
          <p14:tracePt t="16833" x="1765300" y="1450975"/>
          <p14:tracePt t="16849" x="1765300" y="1414463"/>
          <p14:tracePt t="16866" x="1765300" y="1376363"/>
          <p14:tracePt t="16883" x="1765300" y="1339850"/>
          <p14:tracePt t="16900" x="1765300" y="1327150"/>
          <p14:tracePt t="16908" x="1752600" y="1327150"/>
          <p14:tracePt t="18262" x="1765300" y="1327150"/>
          <p14:tracePt t="18274" x="1814513" y="1327150"/>
          <p14:tracePt t="18290" x="1952625" y="1289050"/>
          <p14:tracePt t="18299" x="2103438" y="1276350"/>
          <p14:tracePt t="18313" x="2239963" y="1276350"/>
          <p14:tracePt t="18325" x="2403475" y="1263650"/>
          <p14:tracePt t="18338" x="2654300" y="1263650"/>
          <p14:tracePt t="18355" x="2867025" y="1263650"/>
          <p14:tracePt t="18372" x="3028950" y="1263650"/>
          <p14:tracePt t="18389" x="3379788" y="1263650"/>
          <p14:tracePt t="18406" x="3579813" y="1263650"/>
          <p14:tracePt t="18422" x="3730625" y="1263650"/>
          <p14:tracePt t="18438" x="3968750" y="1263650"/>
          <p14:tracePt t="18456" x="4130675" y="1263650"/>
          <p14:tracePt t="18473" x="4294188" y="1263650"/>
          <p14:tracePt t="18489" x="4543425" y="1263650"/>
          <p14:tracePt t="18506" x="4643438" y="1263650"/>
          <p14:tracePt t="18523" x="4732338" y="1263650"/>
          <p14:tracePt t="18538" x="5045075" y="1263650"/>
          <p14:tracePt t="18555" x="5181600" y="1263650"/>
          <p14:tracePt t="18572" x="5294313" y="1276350"/>
          <p14:tracePt t="18588" x="5507038" y="1289050"/>
          <p14:tracePt t="18605" x="5657850" y="1301750"/>
          <p14:tracePt t="18622" x="5783263" y="1301750"/>
          <p14:tracePt t="18638" x="5970588" y="1314450"/>
          <p14:tracePt t="18655" x="6008688" y="1314450"/>
          <p14:tracePt t="18672" x="6021388" y="1314450"/>
          <p14:tracePt t="18689" x="6045200" y="1314450"/>
          <p14:tracePt t="18822" x="6057900" y="1314450"/>
          <p14:tracePt t="18847" x="6083300" y="1314450"/>
          <p14:tracePt t="18861" x="6096000" y="1314450"/>
          <p14:tracePt t="18873" x="6121400" y="1314450"/>
          <p14:tracePt t="18885" x="6157913" y="1314450"/>
          <p14:tracePt t="18898" x="6183313" y="1314450"/>
          <p14:tracePt t="18910" x="6208713" y="1314450"/>
          <p14:tracePt t="18924" x="6221413" y="1314450"/>
          <p14:tracePt t="18948" x="6234113" y="1314450"/>
          <p14:tracePt t="21748" x="6259513" y="1314450"/>
          <p14:tracePt t="21761" x="6308725" y="1314450"/>
          <p14:tracePt t="21773" x="6408738" y="1314450"/>
          <p14:tracePt t="21788" x="6521450" y="1314450"/>
          <p14:tracePt t="21802" x="6621463" y="1314450"/>
          <p14:tracePt t="21818" x="6708775" y="1314450"/>
          <p14:tracePt t="21836" x="6797675" y="1314450"/>
          <p14:tracePt t="21853" x="7059613" y="1314450"/>
          <p14:tracePt t="21869" x="7185025" y="1314450"/>
          <p14:tracePt t="21885" x="7259638" y="1314450"/>
          <p14:tracePt t="21902" x="7435850" y="1314450"/>
          <p14:tracePt t="21920" x="7548563" y="1314450"/>
          <p14:tracePt t="21936" x="7685088" y="1327150"/>
          <p14:tracePt t="21953" x="7886700" y="1327150"/>
          <p14:tracePt t="21970" x="7948613" y="1327150"/>
          <p14:tracePt t="21986" x="8010525" y="1327150"/>
          <p14:tracePt t="22003" x="8135938" y="1327150"/>
          <p14:tracePt t="22019" x="8235950" y="1327150"/>
          <p14:tracePt t="22036" x="8435975" y="1327150"/>
          <p14:tracePt t="22053" x="8512175" y="1339850"/>
          <p14:tracePt t="22071" x="8574088" y="1339850"/>
          <p14:tracePt t="22087" x="8650288" y="1350963"/>
          <p14:tracePt t="22103" x="8661400" y="1350963"/>
          <p14:tracePt t="22121" x="8686800" y="1350963"/>
          <p14:tracePt t="22137" x="8724900" y="1363663"/>
          <p14:tracePt t="22154" x="8737600" y="1363663"/>
          <p14:tracePt t="22171" x="8750300" y="1363663"/>
          <p14:tracePt t="22187" x="8774113" y="1363663"/>
          <p14:tracePt t="22204" x="8786813" y="1363663"/>
          <p14:tracePt t="22296" x="8799513" y="1363663"/>
          <p14:tracePt t="43839" x="8774113" y="1389063"/>
          <p14:tracePt t="43851" x="8737600" y="1414463"/>
          <p14:tracePt t="43864" x="8586788" y="1476375"/>
          <p14:tracePt t="43878" x="8374063" y="1563688"/>
          <p14:tracePt t="43892" x="8174038" y="1676400"/>
          <p14:tracePt t="43906" x="7835900" y="1789113"/>
          <p14:tracePt t="43923" x="7459663" y="1889125"/>
          <p14:tracePt t="43939" x="7223125" y="1978025"/>
          <p14:tracePt t="43956" x="6872288" y="2078038"/>
          <p14:tracePt t="43973" x="6659563" y="2127250"/>
          <p14:tracePt t="43990" x="6434138" y="2190750"/>
          <p14:tracePt t="44007" x="6370638" y="2214563"/>
          <p14:tracePt t="44023" x="6346825" y="2214563"/>
          <p14:tracePt t="44039" x="6308725" y="2214563"/>
          <p14:tracePt t="44063" x="6296025" y="2214563"/>
          <p14:tracePt t="44149" x="6259513" y="2214563"/>
          <p14:tracePt t="44163" x="6221413" y="2214563"/>
          <p14:tracePt t="44176" x="6170613" y="2214563"/>
          <p14:tracePt t="44188" x="6134100" y="2214563"/>
          <p14:tracePt t="44200" x="6096000" y="2214563"/>
          <p14:tracePt t="44212" x="6070600" y="2214563"/>
          <p14:tracePt t="44227" x="6045200" y="2214563"/>
          <p14:tracePt t="44250" x="6034088" y="2214563"/>
          <p14:tracePt t="44263" x="6021388" y="2214563"/>
          <p14:tracePt t="44299" x="6021388" y="2227263"/>
          <p14:tracePt t="44623" x="6034088" y="2227263"/>
          <p14:tracePt t="44810" x="6045200" y="2227263"/>
          <p14:tracePt t="45196" x="6057900" y="2227263"/>
          <p14:tracePt t="48049" x="5932488" y="2227263"/>
          <p14:tracePt t="48063" x="5757863" y="2227263"/>
          <p14:tracePt t="48074" x="5583238" y="2227263"/>
          <p14:tracePt t="48087" x="5281613" y="2227263"/>
          <p14:tracePt t="48100" x="4994275" y="2227263"/>
          <p14:tracePt t="48112" x="4832350" y="2239963"/>
          <p14:tracePt t="48125" x="4681538" y="2278063"/>
          <p14:tracePt t="48139" x="4468813" y="2290763"/>
          <p14:tracePt t="48156" x="4318000" y="2290763"/>
          <p14:tracePt t="48173" x="4192588" y="2303463"/>
          <p14:tracePt t="48190" x="4056063" y="2314575"/>
          <p14:tracePt t="48205" x="3979863" y="2327275"/>
          <p14:tracePt t="48222" x="3892550" y="2339975"/>
          <p14:tracePt t="48238" x="3630613" y="2365375"/>
          <p14:tracePt t="48255" x="3505200" y="2378075"/>
          <p14:tracePt t="48272" x="3417888" y="2378075"/>
          <p14:tracePt t="48289" x="3317875" y="2378075"/>
          <p14:tracePt t="48305" x="3267075" y="2378075"/>
          <p14:tracePt t="48323" x="3205163" y="2378075"/>
          <p14:tracePt t="48339" x="2954338" y="2378075"/>
          <p14:tracePt t="48356" x="2854325" y="2378075"/>
          <p14:tracePt t="48373" x="2767013" y="2378075"/>
          <p14:tracePt t="48389" x="2667000" y="2352675"/>
          <p14:tracePt t="48406" x="2628900" y="2327275"/>
          <p14:tracePt t="48422" x="2565400" y="2303463"/>
          <p14:tracePt t="48439" x="2403475" y="2239963"/>
          <p14:tracePt t="48456" x="2303463" y="2214563"/>
          <p14:tracePt t="48473" x="2228850" y="2178050"/>
          <p14:tracePt t="48490" x="2139950" y="2114550"/>
          <p14:tracePt t="48506" x="2116138" y="2089150"/>
          <p14:tracePt t="48523" x="2090738" y="2078038"/>
          <p14:tracePt t="48540" x="2078038" y="2065338"/>
          <p14:tracePt t="48557" x="2052638" y="2065338"/>
          <p14:tracePt t="48573" x="2039938" y="2065338"/>
          <p14:tracePt t="48590" x="2014538" y="2052638"/>
          <p14:tracePt t="51922" x="2027238" y="2052638"/>
          <p14:tracePt t="51935" x="2039938" y="2052638"/>
          <p14:tracePt t="51961" x="2052638" y="2052638"/>
          <p14:tracePt t="51973" x="2065338" y="2052638"/>
          <p14:tracePt t="51984" x="2078038" y="2052638"/>
          <p14:tracePt t="51997" x="2103438" y="2052638"/>
          <p14:tracePt t="52010" x="2127250" y="2052638"/>
          <p14:tracePt t="52022" x="2152650" y="2052638"/>
          <p14:tracePt t="52037" x="2203450" y="2052638"/>
          <p14:tracePt t="52054" x="2239963" y="2052638"/>
          <p14:tracePt t="52070" x="2265363" y="2039938"/>
          <p14:tracePt t="52087" x="2303463" y="2039938"/>
          <p14:tracePt t="52104" x="2328863" y="2039938"/>
          <p14:tracePt t="52120" x="2339975" y="2027238"/>
          <p14:tracePt t="52137" x="2403475" y="2027238"/>
          <p14:tracePt t="52154" x="2452688" y="2027238"/>
          <p14:tracePt t="52171" x="2528888" y="2027238"/>
          <p14:tracePt t="52187" x="2616200" y="2027238"/>
          <p14:tracePt t="52204" x="2641600" y="2027238"/>
          <p14:tracePt t="52221" x="2667000" y="2027238"/>
          <p14:tracePt t="52238" x="2703513" y="2027238"/>
          <p14:tracePt t="52254" x="2716213" y="2027238"/>
          <p14:tracePt t="52271" x="2728913" y="2027238"/>
          <p14:tracePt t="52287" x="2754313" y="2027238"/>
          <p14:tracePt t="52305" x="2767013" y="2027238"/>
          <p14:tracePt t="52321" x="2803525" y="2027238"/>
          <p14:tracePt t="52338" x="2828925" y="2027238"/>
          <p14:tracePt t="52355" x="2854325" y="2027238"/>
          <p14:tracePt t="52371" x="2890838" y="2027238"/>
          <p14:tracePt t="52388" x="2903538" y="2027238"/>
          <p14:tracePt t="52405" x="2916238" y="2027238"/>
          <p14:tracePt t="52423" x="2928938" y="2027238"/>
          <p14:tracePt t="52470" x="2941638" y="2027238"/>
          <p14:tracePt t="52495" x="2954338" y="2027238"/>
          <p14:tracePt t="52507" x="2967038" y="2027238"/>
          <p14:tracePt t="52558" x="2979738" y="2027238"/>
          <p14:tracePt t="52820" x="2992438" y="2027238"/>
          <p14:tracePt t="52832" x="3028950" y="2027238"/>
          <p14:tracePt t="52845" x="3103563" y="2027238"/>
          <p14:tracePt t="52860" x="3167063" y="2027238"/>
          <p14:tracePt t="52875" x="3216275" y="2027238"/>
          <p14:tracePt t="52891" x="3254375" y="2039938"/>
          <p14:tracePt t="52908" x="3292475" y="2039938"/>
          <p14:tracePt t="52924" x="3341688" y="2052638"/>
          <p14:tracePt t="52942" x="3367088" y="2052638"/>
          <p14:tracePt t="52958" x="3379788" y="2052638"/>
          <p14:tracePt t="53692" x="3392488" y="2052638"/>
          <p14:tracePt t="53718" x="3417888" y="2052638"/>
          <p14:tracePt t="53730" x="3429000" y="2052638"/>
          <p14:tracePt t="53742" x="3441700" y="2052638"/>
          <p14:tracePt t="53754" x="3454400" y="2052638"/>
          <p14:tracePt t="53767" x="3492500" y="2052638"/>
          <p14:tracePt t="53781" x="3517900" y="2052638"/>
          <p14:tracePt t="53795" x="3541713" y="2052638"/>
          <p14:tracePt t="53812" x="3567113" y="2065338"/>
          <p14:tracePt t="53828" x="3579813" y="2065338"/>
          <p14:tracePt t="53845" x="3605213" y="2078038"/>
          <p14:tracePt t="53862" x="3617913" y="2078038"/>
          <p14:tracePt t="53879" x="3630613" y="2089150"/>
          <p14:tracePt t="53895" x="3643313" y="2089150"/>
          <p14:tracePt t="53916" x="3667125" y="2101850"/>
          <p14:tracePt t="53930" x="3667125" y="2114550"/>
          <p14:tracePt t="53944" x="3679825" y="2114550"/>
          <p14:tracePt t="53961" x="3679825" y="2127250"/>
          <p14:tracePt t="53978" x="3692525" y="2127250"/>
          <p14:tracePt t="53995" x="3705225" y="2127250"/>
          <p14:tracePt t="54011" x="3705225" y="2139950"/>
          <p14:tracePt t="54028" x="3730625" y="2139950"/>
          <p14:tracePt t="54045" x="3743325" y="2152650"/>
          <p14:tracePt t="54062" x="3756025" y="2152650"/>
          <p14:tracePt t="54078" x="3767138" y="2165350"/>
          <p14:tracePt t="54095" x="3779838" y="2165350"/>
          <p14:tracePt t="54112" x="3792538" y="2165350"/>
          <p14:tracePt t="54130" x="3805238" y="2165350"/>
          <p14:tracePt t="54190" x="3817938" y="2165350"/>
          <p14:tracePt t="54776" x="3817938" y="2178050"/>
          <p14:tracePt t="55573" x="3830638" y="2178050"/>
          <p14:tracePt t="55685" x="3843338" y="2178050"/>
          <p14:tracePt t="55698" x="3856038" y="2178050"/>
          <p14:tracePt t="55710" x="3867150" y="2178050"/>
          <p14:tracePt t="55735" x="3892550" y="2165350"/>
          <p14:tracePt t="55749" x="3905250" y="2152650"/>
          <p14:tracePt t="55761" x="3943350" y="2139950"/>
          <p14:tracePt t="55772" x="3979863" y="2127250"/>
          <p14:tracePt t="55789" x="4017963" y="2114550"/>
          <p14:tracePt t="55803" x="4056063" y="2101850"/>
          <p14:tracePt t="55820" x="4092575" y="2101850"/>
          <p14:tracePt t="55836" x="4117975" y="2089150"/>
          <p14:tracePt t="55853" x="4143375" y="2078038"/>
          <p14:tracePt t="55870" x="4156075" y="2078038"/>
          <p14:tracePt t="55892" x="4168775" y="2078038"/>
          <p14:tracePt t="55903" x="4181475" y="2078038"/>
          <p14:tracePt t="55934" x="4192588" y="2078038"/>
          <p14:tracePt t="56434" x="4205288" y="2078038"/>
          <p14:tracePt t="56445" x="4217988" y="2078038"/>
          <p14:tracePt t="56458" x="4230688" y="2078038"/>
          <p14:tracePt t="56496" x="4243388" y="2078038"/>
          <p14:tracePt t="56533" x="4256088" y="2089150"/>
          <p14:tracePt t="56570" x="4268788" y="2089150"/>
          <p14:tracePt t="56583" x="4281488" y="2089150"/>
          <p14:tracePt t="56609" x="4294188" y="2089150"/>
          <p14:tracePt t="56745" x="4305300" y="2089150"/>
          <p14:tracePt t="57019" x="4356100" y="2089150"/>
          <p14:tracePt t="57032" x="4394200" y="2089150"/>
          <p14:tracePt t="57044" x="4430713" y="2089150"/>
          <p14:tracePt t="57061" x="4443413" y="2089150"/>
          <p14:tracePt t="57075" x="4456113" y="2089150"/>
          <p14:tracePt t="57092" x="4481513" y="2089150"/>
          <p14:tracePt t="57108" x="4506913" y="2089150"/>
          <p14:tracePt t="57125" x="4530725" y="2089150"/>
          <p14:tracePt t="57142" x="4568825" y="2089150"/>
          <p14:tracePt t="57158" x="4656138" y="2089150"/>
          <p14:tracePt t="57174" x="4694238" y="2089150"/>
          <p14:tracePt t="57192" x="4719638" y="2101850"/>
          <p14:tracePt t="57208" x="4743450" y="2101850"/>
          <p14:tracePt t="57225" x="4768850" y="2101850"/>
          <p14:tracePt t="57242" x="4781550" y="2101850"/>
          <p14:tracePt t="57259" x="4819650" y="2101850"/>
          <p14:tracePt t="57274" x="4856163" y="2101850"/>
          <p14:tracePt t="57291" x="4894263" y="2101850"/>
          <p14:tracePt t="57308" x="4968875" y="2101850"/>
          <p14:tracePt t="57324" x="5006975" y="2101850"/>
          <p14:tracePt t="57341" x="5032375" y="2101850"/>
          <p14:tracePt t="57358" x="5057775" y="2101850"/>
          <p14:tracePt t="57375" x="5068888" y="2101850"/>
          <p14:tracePt t="57394" x="5094288" y="2101850"/>
          <p14:tracePt t="57417" x="5106988" y="2101850"/>
          <p14:tracePt t="57443" x="5119688" y="2101850"/>
          <p14:tracePt t="57454" x="5157788" y="2101850"/>
          <p14:tracePt t="57466" x="5219700" y="2101850"/>
          <p14:tracePt t="57481" x="5257800" y="2101850"/>
          <p14:tracePt t="57494" x="5307013" y="2101850"/>
          <p14:tracePt t="57508" x="5332413" y="2101850"/>
          <p14:tracePt t="57525" x="5357813" y="2101850"/>
          <p14:tracePt t="57542" x="5370513" y="2101850"/>
          <p14:tracePt t="57559" x="5419725" y="2114550"/>
          <p14:tracePt t="57575" x="5432425" y="2114550"/>
          <p14:tracePt t="57592" x="5445125" y="2114550"/>
          <p14:tracePt t="57609" x="5507038" y="2127250"/>
          <p14:tracePt t="57626" x="5532438" y="2127250"/>
          <p14:tracePt t="57642" x="5570538" y="2127250"/>
          <p14:tracePt t="57659" x="5607050" y="2127250"/>
          <p14:tracePt t="57676" x="5632450" y="2139950"/>
          <p14:tracePt t="57692" x="5645150" y="2139950"/>
          <p14:tracePt t="57709" x="5657850" y="2139950"/>
          <p14:tracePt t="57726" x="5670550" y="2139950"/>
          <p14:tracePt t="58177" x="5708650" y="2139950"/>
          <p14:tracePt t="58190" x="5745163" y="2139950"/>
          <p14:tracePt t="58203" x="5795963" y="2139950"/>
          <p14:tracePt t="58216" x="5845175" y="2139950"/>
          <p14:tracePt t="58232" x="5957888" y="2139950"/>
          <p14:tracePt t="58246" x="6108700" y="2139950"/>
          <p14:tracePt t="58263" x="6246813" y="2139950"/>
          <p14:tracePt t="58279" x="6359525" y="2139950"/>
          <p14:tracePt t="58296" x="6621463" y="2139950"/>
          <p14:tracePt t="58313" x="6808788" y="2139950"/>
          <p14:tracePt t="58330" x="7097713" y="2139950"/>
          <p14:tracePt t="58346" x="7210425" y="2152650"/>
          <p14:tracePt t="58363" x="7372350" y="2152650"/>
          <p14:tracePt t="58378" x="7710488" y="2152650"/>
          <p14:tracePt t="58395" x="7823200" y="2152650"/>
          <p14:tracePt t="58412" x="7923213" y="2152650"/>
          <p14:tracePt t="58428" x="8123238" y="2139950"/>
          <p14:tracePt t="58445" x="8261350" y="2127250"/>
          <p14:tracePt t="58462" x="8361363" y="2127250"/>
          <p14:tracePt t="58478" x="8486775" y="2101850"/>
          <p14:tracePt t="58495" x="8512175" y="2101850"/>
          <p14:tracePt t="58512" x="8537575" y="2101850"/>
          <p14:tracePt t="58529" x="8574088" y="2089150"/>
          <p14:tracePt t="58545" x="8586788" y="2089150"/>
          <p14:tracePt t="58562" x="8599488" y="2078038"/>
          <p14:tracePt t="58579" x="8612188" y="2078038"/>
          <p14:tracePt t="61825" x="8574088" y="2078038"/>
          <p14:tracePt t="61838" x="8524875" y="2078038"/>
          <p14:tracePt t="61851" x="8399463" y="2089150"/>
          <p14:tracePt t="61863" x="8248650" y="2101850"/>
          <p14:tracePt t="61879" x="8110538" y="2114550"/>
          <p14:tracePt t="61894" x="8035925" y="2127250"/>
          <p14:tracePt t="61902" x="7961313" y="2127250"/>
          <p14:tracePt t="61913" x="7923213" y="2127250"/>
          <p14:tracePt t="61928" x="7874000" y="2127250"/>
          <p14:tracePt t="61944" x="7810500" y="2139950"/>
          <p14:tracePt t="61961" x="7723188" y="2139950"/>
          <p14:tracePt t="61977" x="7597775" y="2152650"/>
          <p14:tracePt t="61994" x="7561263" y="2152650"/>
          <p14:tracePt t="62011" x="7548563" y="2152650"/>
          <p14:tracePt t="62028" x="7535863" y="2152650"/>
          <p14:tracePt t="65520" x="7548563" y="2139950"/>
          <p14:tracePt t="65533" x="7561263" y="2139950"/>
          <p14:tracePt t="65545" x="7572375" y="2127250"/>
          <p14:tracePt t="65561" x="7610475" y="2114550"/>
          <p14:tracePt t="65575" x="7661275" y="2114550"/>
          <p14:tracePt t="65591" x="7785100" y="2089150"/>
          <p14:tracePt t="65608" x="7897813" y="2078038"/>
          <p14:tracePt t="65624" x="8086725" y="2065338"/>
          <p14:tracePt t="65642" x="8174038" y="2065338"/>
          <p14:tracePt t="65659" x="8412163" y="2127250"/>
          <p14:tracePt t="65675" x="8524875" y="2165350"/>
          <p14:tracePt t="65692" x="8574088" y="2190750"/>
          <p14:tracePt t="65708" x="8612188" y="2201863"/>
          <p14:tracePt t="65725" x="8650288" y="2227263"/>
          <p14:tracePt t="65742" x="8661400" y="2227263"/>
          <p14:tracePt t="65781" x="8612188" y="2227263"/>
          <p14:tracePt t="65794" x="8499475" y="2227263"/>
          <p14:tracePt t="65807" x="8399463" y="2227263"/>
          <p14:tracePt t="65819" x="8335963" y="2227263"/>
          <p14:tracePt t="65832" x="8274050" y="2227263"/>
          <p14:tracePt t="65845" x="8235950" y="2227263"/>
          <p14:tracePt t="65859" x="8199438" y="2227263"/>
          <p14:tracePt t="65876" x="8174038" y="2227263"/>
          <p14:tracePt t="65932" x="8186738" y="2227263"/>
          <p14:tracePt t="65945" x="8212138" y="2214563"/>
          <p14:tracePt t="65957" x="8223250" y="2201863"/>
          <p14:tracePt t="65968" x="8261350" y="2178050"/>
          <p14:tracePt t="65982" x="8335963" y="2139950"/>
          <p14:tracePt t="65996" x="8435975" y="2101850"/>
          <p14:tracePt t="66010" x="8512175" y="2078038"/>
          <p14:tracePt t="66027" x="8537575" y="2065338"/>
          <p14:tracePt t="66043" x="8548688" y="2065338"/>
          <p14:tracePt t="66060" x="8524875" y="2065338"/>
          <p14:tracePt t="66077" x="8448675" y="2065338"/>
          <p14:tracePt t="66094" x="8386763" y="2065338"/>
          <p14:tracePt t="66111" x="8274050" y="2089150"/>
          <p14:tracePt t="66127" x="8235950" y="2089150"/>
          <p14:tracePt t="66143" x="8212138" y="2089150"/>
          <p14:tracePt t="66160" x="8199438" y="2089150"/>
          <p14:tracePt t="66193" x="8223250" y="2089150"/>
          <p14:tracePt t="66205" x="8235950" y="2089150"/>
          <p14:tracePt t="66218" x="8248650" y="2078038"/>
          <p14:tracePt t="66231" x="8261350" y="2078038"/>
          <p14:tracePt t="66305" x="8235950" y="2078038"/>
          <p14:tracePt t="66318" x="8212138" y="2078038"/>
          <p14:tracePt t="66330" x="8186738" y="2089150"/>
          <p14:tracePt t="66342" x="8174038" y="2089150"/>
          <p14:tracePt t="66729" x="8186738" y="2089150"/>
          <p14:tracePt t="74819" x="8135938" y="2089150"/>
          <p14:tracePt t="74831" x="8035925" y="2089150"/>
          <p14:tracePt t="74843" x="7923213" y="2101850"/>
          <p14:tracePt t="74856" x="7810500" y="2139950"/>
          <p14:tracePt t="74869" x="7673975" y="2165350"/>
          <p14:tracePt t="74881" x="7459663" y="2214563"/>
          <p14:tracePt t="74897" x="7259638" y="2265363"/>
          <p14:tracePt t="74910" x="7134225" y="2314575"/>
          <p14:tracePt t="74927" x="7046913" y="2352675"/>
          <p14:tracePt t="74944" x="6897688" y="2427288"/>
          <p14:tracePt t="74961" x="6834188" y="2465388"/>
          <p14:tracePt t="74977" x="6708775" y="2490788"/>
          <p14:tracePt t="74994" x="6483350" y="2540000"/>
          <p14:tracePt t="75011" x="6421438" y="2552700"/>
          <p14:tracePt t="75027" x="6370638" y="2565400"/>
          <p14:tracePt t="75044" x="6346825" y="2578100"/>
          <p14:tracePt t="75061" x="6334125" y="2578100"/>
          <p14:tracePt t="76190" x="6334125" y="2565400"/>
          <p14:tracePt t="76202" x="6346825" y="2527300"/>
          <p14:tracePt t="76215" x="6396038" y="2478088"/>
          <p14:tracePt t="76227" x="6508750" y="2414588"/>
          <p14:tracePt t="76239" x="6621463" y="2378075"/>
          <p14:tracePt t="76253" x="6721475" y="2339975"/>
          <p14:tracePt t="76267" x="6808788" y="2314575"/>
          <p14:tracePt t="76283" x="6897688" y="2290763"/>
          <p14:tracePt t="76301" x="7010400" y="2265363"/>
          <p14:tracePt t="76317" x="7359650" y="2239963"/>
          <p14:tracePt t="76332" x="7510463" y="2239963"/>
          <p14:tracePt t="76349" x="7623175" y="2227263"/>
          <p14:tracePt t="76366" x="7986713" y="2227263"/>
          <p14:tracePt t="76383" x="8148638" y="2227263"/>
          <p14:tracePt t="76400" x="8299450" y="2227263"/>
          <p14:tracePt t="76416" x="8674100" y="2214563"/>
          <p14:tracePt t="76433" x="8850313" y="2190750"/>
          <p14:tracePt t="76450" x="8999538" y="2190750"/>
          <p14:tracePt t="76466" x="9199563" y="2190750"/>
          <p14:tracePt t="76483" x="9275763" y="2190750"/>
          <p14:tracePt t="76500" x="9337675" y="2190750"/>
          <p14:tracePt t="76517" x="9525000" y="2190750"/>
          <p14:tracePt t="76533" x="9613900" y="2178050"/>
          <p14:tracePt t="76550" x="9675813" y="2178050"/>
          <p14:tracePt t="76566" x="9750425" y="2178050"/>
          <p14:tracePt t="76584" x="9775825" y="2178050"/>
          <p14:tracePt t="76602" x="9788525" y="2178050"/>
          <p14:tracePt t="76624" x="9801225" y="2178050"/>
          <p14:tracePt t="76662" x="9813925" y="2178050"/>
          <p14:tracePt t="76687" x="9826625" y="2178050"/>
          <p14:tracePt t="76712" x="9839325" y="2178050"/>
          <p14:tracePt t="76724" x="9852025" y="2178050"/>
          <p14:tracePt t="76761" x="9863138" y="2178050"/>
          <p14:tracePt t="76861" x="9852025" y="2178050"/>
          <p14:tracePt t="76875" x="9839325" y="2178050"/>
          <p14:tracePt t="76900" x="9826625" y="2178050"/>
          <p14:tracePt t="76911" x="9813925" y="2178050"/>
          <p14:tracePt t="76937" x="9788525" y="2178050"/>
          <p14:tracePt t="76949" x="9750425" y="2178050"/>
          <p14:tracePt t="76962" x="9713913" y="2178050"/>
          <p14:tracePt t="76974" x="9675813" y="2178050"/>
          <p14:tracePt t="76990" x="9626600" y="2165350"/>
          <p14:tracePt t="77003" x="9601200" y="2165350"/>
          <p14:tracePt t="77020" x="9588500" y="2152650"/>
          <p14:tracePt t="77037" x="9575800" y="2152650"/>
          <p14:tracePt t="77053" x="9550400" y="2152650"/>
          <p14:tracePt t="77070" x="9550400" y="2139950"/>
          <p14:tracePt t="77087" x="9537700" y="2139950"/>
          <p14:tracePt t="77224" x="9525000" y="2139950"/>
          <p14:tracePt t="77249" x="9513888" y="2139950"/>
          <p14:tracePt t="77274" x="9488488" y="2139950"/>
          <p14:tracePt t="77286" x="9463088" y="2139950"/>
          <p14:tracePt t="77298" x="9450388" y="2139950"/>
          <p14:tracePt t="77312" x="9437688" y="2127250"/>
          <p14:tracePt t="77324" x="9424988" y="2127250"/>
          <p14:tracePt t="77340" x="9413875" y="2127250"/>
          <p14:tracePt t="77374" x="9401175" y="2127250"/>
          <p14:tracePt t="77684" x="9401175" y="2114550"/>
          <p14:tracePt t="77760" x="9413875" y="2114550"/>
          <p14:tracePt t="77784" x="9424988" y="2101850"/>
          <p14:tracePt t="77797" x="9437688" y="2101850"/>
          <p14:tracePt t="77834" x="9450388" y="2101850"/>
          <p14:tracePt t="77871" x="9463088" y="2101850"/>
          <p14:tracePt t="77933" x="9475788" y="2101850"/>
          <p14:tracePt t="77996" x="9450388" y="2101850"/>
          <p14:tracePt t="78009" x="9413875" y="2101850"/>
          <p14:tracePt t="78021" x="9363075" y="2101850"/>
          <p14:tracePt t="78033" x="9275763" y="2114550"/>
          <p14:tracePt t="78046" x="8912225" y="2139950"/>
          <p14:tracePt t="78060" x="8386763" y="2239963"/>
          <p14:tracePt t="78074" x="7661275" y="2314575"/>
          <p14:tracePt t="78091" x="7110413" y="2352675"/>
          <p14:tracePt t="78107" x="6483350" y="2403475"/>
          <p14:tracePt t="78123" x="5657850" y="2452688"/>
          <p14:tracePt t="78140" x="5170488" y="2465388"/>
          <p14:tracePt t="78157" x="4832350" y="2465388"/>
          <p14:tracePt t="78173" x="4418013" y="2490788"/>
          <p14:tracePt t="78190" x="4281488" y="2490788"/>
          <p14:tracePt t="78207" x="4181475" y="2490788"/>
          <p14:tracePt t="78223" x="4130675" y="2490788"/>
          <p14:tracePt t="78495" x="4092575" y="2490788"/>
          <p14:tracePt t="78506" x="4030663" y="2490788"/>
          <p14:tracePt t="78518" x="3968750" y="2503488"/>
          <p14:tracePt t="78532" x="3856038" y="2516188"/>
          <p14:tracePt t="78545" x="3679825" y="2527300"/>
          <p14:tracePt t="78559" x="3441700" y="2540000"/>
          <p14:tracePt t="78576" x="3292475" y="2552700"/>
          <p14:tracePt t="78593" x="3141663" y="2565400"/>
          <p14:tracePt t="78609" x="2790825" y="2578100"/>
          <p14:tracePt t="78626" x="2678113" y="2578100"/>
          <p14:tracePt t="78643" x="2603500" y="2590800"/>
          <p14:tracePt t="78660" x="2554288" y="2590800"/>
          <p14:tracePt t="78676" x="2541588" y="2590800"/>
          <p14:tracePt t="78731" x="2565400" y="2590800"/>
          <p14:tracePt t="78745" x="2590800" y="2590800"/>
          <p14:tracePt t="78756" x="2641600" y="2590800"/>
          <p14:tracePt t="78768" x="2690813" y="2590800"/>
          <p14:tracePt t="78781" x="2754313" y="2590800"/>
          <p14:tracePt t="78797" x="2828925" y="2565400"/>
          <p14:tracePt t="78810" x="2916238" y="2552700"/>
          <p14:tracePt t="78827" x="3067050" y="2527300"/>
          <p14:tracePt t="78843" x="3279775" y="2503488"/>
          <p14:tracePt t="78861" x="3567113" y="2439988"/>
          <p14:tracePt t="78877" x="3705225" y="2427288"/>
          <p14:tracePt t="78894" x="3856038" y="2403475"/>
          <p14:tracePt t="78902" x="4005263" y="2378075"/>
          <p14:tracePt t="78911" x="4130675" y="2365375"/>
          <p14:tracePt t="78927" x="4205288" y="2352675"/>
          <p14:tracePt t="78944" x="4281488" y="2352675"/>
          <p14:tracePt t="78961" x="4330700" y="2352675"/>
          <p14:tracePt t="78978" x="4356100" y="2352675"/>
          <p14:tracePt t="78994" x="4368800" y="2352675"/>
          <p14:tracePt t="79242" x="4394200" y="2352675"/>
          <p14:tracePt t="79255" x="4418013" y="2352675"/>
          <p14:tracePt t="79267" x="4456113" y="2352675"/>
          <p14:tracePt t="79281" x="4494213" y="2352675"/>
          <p14:tracePt t="79296" x="4518025" y="2352675"/>
          <p14:tracePt t="79312" x="4556125" y="2352675"/>
          <p14:tracePt t="79330" x="4568825" y="2352675"/>
          <p14:tracePt t="79346" x="4606925" y="2365375"/>
          <p14:tracePt t="79366" x="4619625" y="2365375"/>
          <p14:tracePt t="81140" x="4594225" y="2378075"/>
          <p14:tracePt t="81155" x="4494213" y="2403475"/>
          <p14:tracePt t="81165" x="4368800" y="2427288"/>
          <p14:tracePt t="81178" x="4256088" y="2478088"/>
          <p14:tracePt t="81190" x="4143375" y="2527300"/>
          <p14:tracePt t="81206" x="4005263" y="2590800"/>
          <p14:tracePt t="81220" x="3805238" y="2703513"/>
          <p14:tracePt t="81237" x="3643313" y="2790825"/>
          <p14:tracePt t="81252" x="3517900" y="2878138"/>
          <p14:tracePt t="81269" x="3379788" y="2965450"/>
          <p14:tracePt t="81285" x="3328988" y="2990850"/>
          <p14:tracePt t="81302" x="3317875" y="3016250"/>
          <p14:tracePt t="81319" x="3305175" y="3028950"/>
          <p14:tracePt t="81336" x="3292475" y="3028950"/>
          <p14:tracePt t="81354" x="3279775" y="3041650"/>
          <p14:tracePt t="81369" x="3267075" y="3054350"/>
          <p14:tracePt t="81386" x="3254375" y="3054350"/>
          <p14:tracePt t="81402" x="3228975" y="3054350"/>
          <p14:tracePt t="81419" x="3167063" y="3078163"/>
          <p14:tracePt t="81436" x="3116263" y="3103563"/>
          <p14:tracePt t="81453" x="3028950" y="3128963"/>
          <p14:tracePt t="81469" x="3003550" y="3141663"/>
          <p14:tracePt t="81486" x="2979738" y="3141663"/>
          <p14:tracePt t="81503" x="2954338" y="3154363"/>
          <p14:tracePt t="81526" x="2941638" y="3154363"/>
          <p14:tracePt t="81614" x="2941638" y="3141663"/>
          <p14:tracePt t="81676" x="2928938" y="3141663"/>
          <p14:tracePt t="81713" x="2903538" y="3128963"/>
          <p14:tracePt t="81726" x="2890838" y="3128963"/>
          <p14:tracePt t="81740" x="2867025" y="3128963"/>
          <p14:tracePt t="81750" x="2854325" y="3128963"/>
          <p14:tracePt t="81764" x="2816225" y="3116263"/>
          <p14:tracePt t="81776" x="2803525" y="3116263"/>
          <p14:tracePt t="81801" x="2790825" y="3116263"/>
          <p14:tracePt t="81814" x="2778125" y="3116263"/>
          <p14:tracePt t="81963" x="2790825" y="3103563"/>
          <p14:tracePt t="82311" x="2790825" y="3078163"/>
          <p14:tracePt t="82326" x="2816225" y="3065463"/>
          <p14:tracePt t="82336" x="2867025" y="3041650"/>
          <p14:tracePt t="82348" x="2992438" y="3016250"/>
          <p14:tracePt t="82361" x="3116263" y="3003550"/>
          <p14:tracePt t="82375" x="3254375" y="3003550"/>
          <p14:tracePt t="82390" x="3354388" y="3003550"/>
          <p14:tracePt t="82407" x="3505200" y="3003550"/>
          <p14:tracePt t="82424" x="3692525" y="2990850"/>
          <p14:tracePt t="82440" x="3956050" y="2990850"/>
          <p14:tracePt t="82457" x="4043363" y="2990850"/>
          <p14:tracePt t="82473" x="4092575" y="2990850"/>
          <p14:tracePt t="82490" x="4192588" y="2990850"/>
          <p14:tracePt t="82507" x="4268788" y="2990850"/>
          <p14:tracePt t="82524" x="4343400" y="2990850"/>
          <p14:tracePt t="82540" x="4468813" y="2990850"/>
          <p14:tracePt t="82557" x="4494213" y="2990850"/>
          <p14:tracePt t="82574" x="4530725" y="2990850"/>
          <p14:tracePt t="82591" x="4543425" y="2990850"/>
          <p14:tracePt t="82608" x="4556125" y="2990850"/>
          <p14:tracePt t="82624" x="4556125" y="3003550"/>
          <p14:tracePt t="82641" x="4556125" y="3016250"/>
          <p14:tracePt t="82660" x="4543425" y="3041650"/>
          <p14:tracePt t="82674" x="4506913" y="3054350"/>
          <p14:tracePt t="82691" x="4443413" y="3065463"/>
          <p14:tracePt t="82708" x="4394200" y="3078163"/>
          <p14:tracePt t="82725" x="4281488" y="3103563"/>
          <p14:tracePt t="82741" x="4243388" y="3103563"/>
          <p14:tracePt t="82758" x="4205288" y="3116263"/>
          <p14:tracePt t="82775" x="4068763" y="3128963"/>
          <p14:tracePt t="82792" x="3979863" y="3141663"/>
          <p14:tracePt t="82808" x="3930650" y="3154363"/>
          <p14:tracePt t="82825" x="3867150" y="3165475"/>
          <p14:tracePt t="82842" x="3843338" y="3165475"/>
          <p14:tracePt t="82861" x="3830638" y="3165475"/>
          <p14:tracePt t="82875" x="3830638" y="3178175"/>
          <p14:tracePt t="83109" x="3843338" y="3178175"/>
          <p14:tracePt t="83146" x="3856038" y="3178175"/>
          <p14:tracePt t="83159" x="3867150" y="3178175"/>
          <p14:tracePt t="83171" x="3892550" y="3178175"/>
          <p14:tracePt t="83197" x="3905250" y="3178175"/>
          <p14:tracePt t="83208" x="3930650" y="3178175"/>
          <p14:tracePt t="83221" x="3943350" y="3178175"/>
          <p14:tracePt t="83234" x="3956050" y="3178175"/>
          <p14:tracePt t="83247" x="3979863" y="3178175"/>
          <p14:tracePt t="83261" x="3992563" y="3178175"/>
          <p14:tracePt t="83278" x="4030663" y="3165475"/>
          <p14:tracePt t="83295" x="4081463" y="3165475"/>
          <p14:tracePt t="83311" x="4205288" y="3165475"/>
          <p14:tracePt t="83328" x="4243388" y="3165475"/>
          <p14:tracePt t="83345" x="4268788" y="3165475"/>
          <p14:tracePt t="83360" x="4305300" y="3165475"/>
          <p14:tracePt t="83377" x="4318000" y="3165475"/>
          <p14:tracePt t="83620" x="4330700" y="3165475"/>
          <p14:tracePt t="83632" x="4343400" y="3154363"/>
          <p14:tracePt t="83644" x="4368800" y="3154363"/>
          <p14:tracePt t="83657" x="4406900" y="3141663"/>
          <p14:tracePt t="83670" x="4468813" y="3141663"/>
          <p14:tracePt t="83682" x="4518025" y="3141663"/>
          <p14:tracePt t="83696" x="4556125" y="3128963"/>
          <p14:tracePt t="83713" x="4581525" y="3116263"/>
          <p14:tracePt t="83730" x="4606925" y="3103563"/>
          <p14:tracePt t="83744" x="4668838" y="3103563"/>
          <p14:tracePt t="83762" x="4706938" y="3103563"/>
          <p14:tracePt t="83779" x="4719638" y="3103563"/>
          <p14:tracePt t="83795" x="4732338" y="3090863"/>
          <p14:tracePt t="83819" x="4743450" y="3090863"/>
          <p14:tracePt t="83993" x="4732338" y="3090863"/>
          <p14:tracePt t="84093" x="4719638" y="3090863"/>
          <p14:tracePt t="84267" x="4719638" y="3103563"/>
          <p14:tracePt t="84280" x="4719638" y="3116263"/>
          <p14:tracePt t="84292" x="4719638" y="3128963"/>
          <p14:tracePt t="84305" x="4706938" y="3141663"/>
          <p14:tracePt t="84329" x="4706938" y="3154363"/>
          <p14:tracePt t="84342" x="4706938" y="3165475"/>
          <p14:tracePt t="84367" x="4706938" y="3178175"/>
          <p14:tracePt t="84391" x="4706938" y="3190875"/>
          <p14:tracePt t="84416" x="4694238" y="3203575"/>
          <p14:tracePt t="84441" x="4694238" y="3216275"/>
          <p14:tracePt t="84641" x="4694238" y="3203575"/>
          <p14:tracePt t="84691" x="4694238" y="3190875"/>
          <p14:tracePt t="84728" x="4694238" y="3178175"/>
          <p14:tracePt t="86746" x="4694238" y="3165475"/>
          <p14:tracePt t="86858" x="4694238" y="3154363"/>
          <p14:tracePt t="86946" x="4706938" y="3154363"/>
          <p14:tracePt t="86961" x="4706938" y="3141663"/>
          <p14:tracePt t="94229" x="4756150" y="3128963"/>
          <p14:tracePt t="94241" x="4856163" y="3116263"/>
          <p14:tracePt t="94256" x="5032375" y="3116263"/>
          <p14:tracePt t="94266" x="5207000" y="3116263"/>
          <p14:tracePt t="94279" x="5357813" y="3116263"/>
          <p14:tracePt t="94291" x="5495925" y="3116263"/>
          <p14:tracePt t="94307" x="5708650" y="3116263"/>
          <p14:tracePt t="94321" x="5857875" y="3116263"/>
          <p14:tracePt t="94338" x="5970588" y="3128963"/>
          <p14:tracePt t="94355" x="6108700" y="3128963"/>
          <p14:tracePt t="94372" x="6146800" y="3128963"/>
          <p14:tracePt t="94389" x="6170613" y="3128963"/>
          <p14:tracePt t="94405" x="6208713" y="3128963"/>
          <p14:tracePt t="94422" x="6283325" y="3128963"/>
          <p14:tracePt t="94439" x="6346825" y="3128963"/>
          <p14:tracePt t="94455" x="6483350" y="3128963"/>
          <p14:tracePt t="94472" x="6534150" y="3128963"/>
          <p14:tracePt t="94489" x="6572250" y="3128963"/>
          <p14:tracePt t="94506" x="6634163" y="3128963"/>
          <p14:tracePt t="94522" x="6672263" y="3128963"/>
          <p14:tracePt t="94539" x="6708775" y="3128963"/>
          <p14:tracePt t="94556" x="6859588" y="3128963"/>
          <p14:tracePt t="94573" x="6946900" y="3128963"/>
          <p14:tracePt t="94588" x="7010400" y="3128963"/>
          <p14:tracePt t="94606" x="7085013" y="3116263"/>
          <p14:tracePt t="94623" x="7110413" y="3116263"/>
          <p14:tracePt t="94638" x="7123113" y="3103563"/>
          <p14:tracePt t="94655" x="7134225" y="3103563"/>
          <p14:tracePt t="94889" x="7123113" y="3103563"/>
          <p14:tracePt t="94902" x="7110413" y="3103563"/>
          <p14:tracePt t="94927" x="7097713" y="3103563"/>
          <p14:tracePt t="94939" x="7085013" y="3103563"/>
          <p14:tracePt t="94952" x="7059613" y="3103563"/>
          <p14:tracePt t="94964" x="7021513" y="3103563"/>
          <p14:tracePt t="94977" x="6985000" y="3116263"/>
          <p14:tracePt t="94993" x="6959600" y="3116263"/>
          <p14:tracePt t="95008" x="6934200" y="3116263"/>
          <p14:tracePt t="95024" x="6921500" y="3116263"/>
          <p14:tracePt t="95041" x="6910388" y="3116263"/>
          <p14:tracePt t="95058" x="6897688" y="3116263"/>
          <p14:tracePt t="95250" x="6910388" y="3116263"/>
          <p14:tracePt t="95275" x="6921500" y="3116263"/>
          <p14:tracePt t="95287" x="6934200" y="3116263"/>
          <p14:tracePt t="95301" x="6959600" y="3116263"/>
          <p14:tracePt t="95313" x="6985000" y="3116263"/>
          <p14:tracePt t="95328" x="6997700" y="3116263"/>
          <p14:tracePt t="95342" x="7021513" y="3116263"/>
          <p14:tracePt t="95359" x="7046913" y="3116263"/>
          <p14:tracePt t="95376" x="7059613" y="3116263"/>
          <p14:tracePt t="95392" x="7072313" y="3116263"/>
          <p14:tracePt t="95408" x="7085013" y="3116263"/>
          <p14:tracePt t="95426" x="7097713" y="3116263"/>
          <p14:tracePt t="95462" x="7110413" y="3116263"/>
          <p14:tracePt t="95487" x="7123113" y="3116263"/>
          <p14:tracePt t="95588" x="7134225" y="3116263"/>
          <p14:tracePt t="95612" x="7146925" y="3116263"/>
          <p14:tracePt t="95637" x="7172325" y="3116263"/>
          <p14:tracePt t="95651" x="7185025" y="3116263"/>
          <p14:tracePt t="95662" x="7197725" y="3116263"/>
          <p14:tracePt t="95674" x="7223125" y="3116263"/>
          <p14:tracePt t="95687" x="7246938" y="3116263"/>
          <p14:tracePt t="95713" x="7259638" y="3116263"/>
          <p14:tracePt t="95736" x="7272338" y="3116263"/>
          <p14:tracePt t="95775" x="7285038" y="3116263"/>
          <p14:tracePt t="100670" x="7410450" y="3090863"/>
          <p14:tracePt t="100682" x="7585075" y="3065463"/>
          <p14:tracePt t="100695" x="7735888" y="3054350"/>
          <p14:tracePt t="100707" x="7861300" y="3041650"/>
          <p14:tracePt t="100721" x="8035925" y="3041650"/>
          <p14:tracePt t="100733" x="8199438" y="3028950"/>
          <p14:tracePt t="100746" x="8335963" y="3016250"/>
          <p14:tracePt t="100764" x="8435975" y="3003550"/>
          <p14:tracePt t="100780" x="8499475" y="3003550"/>
          <p14:tracePt t="100796" x="8612188" y="3003550"/>
          <p14:tracePt t="100814" x="8674100" y="3003550"/>
          <p14:tracePt t="100831" x="8774113" y="3003550"/>
          <p14:tracePt t="100847" x="8975725" y="3028950"/>
          <p14:tracePt t="100864" x="9063038" y="3041650"/>
          <p14:tracePt t="100881" x="9099550" y="3041650"/>
          <p14:tracePt t="100889" x="9137650" y="3054350"/>
          <p14:tracePt t="100897" x="9175750" y="3065463"/>
          <p14:tracePt t="100913" x="9212263" y="3078163"/>
          <p14:tracePt t="100930" x="9237663" y="3078163"/>
          <p14:tracePt t="100946" x="9301163" y="3090863"/>
          <p14:tracePt t="100963" x="9337675" y="3103563"/>
          <p14:tracePt t="100980" x="9375775" y="3103563"/>
          <p14:tracePt t="100996" x="9437688" y="3116263"/>
          <p14:tracePt t="101020" x="9450388" y="3116263"/>
          <p14:tracePt t="101032" x="9450388" y="3128963"/>
          <p14:tracePt t="101131" x="9450388" y="3141663"/>
          <p14:tracePt t="101193" x="9437688" y="3141663"/>
          <p14:tracePt t="101230" x="9424988" y="3141663"/>
          <p14:tracePt t="101256" x="9413875" y="3141663"/>
          <p14:tracePt t="101281" x="9401175" y="3141663"/>
          <p14:tracePt t="101306" x="9375775" y="3141663"/>
          <p14:tracePt t="101330" x="9363075" y="3141663"/>
          <p14:tracePt t="101343" x="9337675" y="3141663"/>
          <p14:tracePt t="101356" x="9324975" y="3141663"/>
          <p14:tracePt t="101369" x="9301163" y="3141663"/>
          <p14:tracePt t="101383" x="9263063" y="3141663"/>
          <p14:tracePt t="101399" x="9237663" y="3141663"/>
          <p14:tracePt t="101415" x="9212263" y="3141663"/>
          <p14:tracePt t="101431" x="9188450" y="3141663"/>
          <p14:tracePt t="101492" x="9199563" y="3141663"/>
          <p14:tracePt t="101504" x="9212263" y="3141663"/>
          <p14:tracePt t="101516" x="9224963" y="3141663"/>
          <p14:tracePt t="101529" x="9237663" y="3141663"/>
          <p14:tracePt t="101541" x="9250363" y="3141663"/>
          <p14:tracePt t="101568" x="9263063" y="3141663"/>
          <p14:tracePt t="101578" x="9275763" y="3141663"/>
          <p14:tracePt t="101616" x="9288463" y="3141663"/>
          <p14:tracePt t="101641" x="9301163" y="3141663"/>
          <p14:tracePt t="101679" x="9312275" y="3141663"/>
          <p14:tracePt t="101704" x="9324975" y="3141663"/>
          <p14:tracePt t="101754" x="9337675" y="3141663"/>
          <p14:tracePt t="102776" x="9324975" y="3128963"/>
          <p14:tracePt t="102790" x="9312275" y="3128963"/>
          <p14:tracePt t="102800" x="9301163" y="3128963"/>
          <p14:tracePt t="102826" x="9288463" y="3128963"/>
          <p14:tracePt t="102840" x="9275763" y="3128963"/>
          <p14:tracePt t="102913" x="9288463" y="3128963"/>
          <p14:tracePt t="102925" x="9301163" y="3116263"/>
          <p14:tracePt t="102941" x="9324975" y="3103563"/>
          <p14:tracePt t="102950" x="9388475" y="3090863"/>
          <p14:tracePt t="102963" x="9501188" y="3078163"/>
          <p14:tracePt t="102976" x="9563100" y="3065463"/>
          <p14:tracePt t="102991" x="9601200" y="3065463"/>
          <p14:tracePt t="103006" x="9626600" y="3054350"/>
          <p14:tracePt t="103023" x="9650413" y="3041650"/>
          <p14:tracePt t="103042" x="9663113" y="3041650"/>
          <p14:tracePt t="103112" x="9650413" y="3041650"/>
          <p14:tracePt t="103125" x="9626600" y="3041650"/>
          <p14:tracePt t="103137" x="9575800" y="3054350"/>
          <p14:tracePt t="103149" x="9488488" y="3054350"/>
          <p14:tracePt t="103163" x="9424988" y="3065463"/>
          <p14:tracePt t="103176" x="9375775" y="3065463"/>
          <p14:tracePt t="103189" x="9350375" y="3065463"/>
          <p14:tracePt t="103212" x="9337675" y="3065463"/>
          <p14:tracePt t="103262" x="9350375" y="3065463"/>
          <p14:tracePt t="103276" x="9363075" y="3065463"/>
          <p14:tracePt t="103299" x="9375775" y="3065463"/>
          <p14:tracePt t="103648" x="9212263" y="3078163"/>
          <p14:tracePt t="103660" x="8824913" y="3103563"/>
          <p14:tracePt t="103673" x="8299450" y="3165475"/>
          <p14:tracePt t="103685" x="7623175" y="3216275"/>
          <p14:tracePt t="103699" x="7059613" y="3290888"/>
          <p14:tracePt t="103712" x="6359525" y="3390900"/>
          <p14:tracePt t="103725" x="5870575" y="3479800"/>
          <p14:tracePt t="103742" x="5281613" y="3529013"/>
          <p14:tracePt t="103759" x="4832350" y="3541713"/>
          <p14:tracePt t="103776" x="4394200" y="3579813"/>
          <p14:tracePt t="103792" x="4217988" y="3579813"/>
          <p14:tracePt t="103809" x="4030663" y="3579813"/>
          <p14:tracePt t="103826" x="3792538" y="3579813"/>
          <p14:tracePt t="103842" x="3730625" y="3579813"/>
          <p14:tracePt t="103859" x="3679825" y="3579813"/>
          <p14:tracePt t="103876" x="3579813" y="3579813"/>
          <p14:tracePt t="103893" x="3505200" y="3579813"/>
          <p14:tracePt t="103908" x="3417888" y="3579813"/>
          <p14:tracePt t="103925" x="3267075" y="3579813"/>
          <p14:tracePt t="103941" x="3192463" y="3567113"/>
          <p14:tracePt t="103958" x="3154363" y="3567113"/>
          <p14:tracePt t="103974" x="3092450" y="3529013"/>
          <p14:tracePt t="103991" x="3067050" y="3516313"/>
          <p14:tracePt t="104008" x="3054350" y="3516313"/>
          <p14:tracePt t="104025" x="3041650" y="3516313"/>
          <p14:tracePt t="104042" x="3028950" y="3516313"/>
          <p14:tracePt t="104234" x="3016250" y="3516313"/>
          <p14:tracePt t="105317" x="3003550" y="3516313"/>
          <p14:tracePt t="105334" x="2992438" y="3541713"/>
          <p14:tracePt t="105342" x="2928938" y="3554413"/>
          <p14:tracePt t="105356" x="2828925" y="3590925"/>
          <p14:tracePt t="105367" x="2741613" y="3629025"/>
          <p14:tracePt t="105380" x="2678113" y="3654425"/>
          <p14:tracePt t="105397" x="2641600" y="3679825"/>
          <p14:tracePt t="105414" x="2603500" y="3716338"/>
          <p14:tracePt t="105430" x="2554288" y="3741738"/>
          <p14:tracePt t="105447" x="2528888" y="3767138"/>
          <p14:tracePt t="105465" x="2503488" y="3779838"/>
          <p14:tracePt t="105485" x="2490788" y="3779838"/>
          <p14:tracePt t="105567" x="2478088" y="3779838"/>
          <p14:tracePt t="105592" x="2465388" y="3779838"/>
          <p14:tracePt t="105629" x="2428875" y="3779838"/>
          <p14:tracePt t="105642" x="2390775" y="3779838"/>
          <p14:tracePt t="105655" x="2365375" y="3779838"/>
          <p14:tracePt t="105669" x="2339975" y="3803650"/>
          <p14:tracePt t="105682" x="2316163" y="3803650"/>
          <p14:tracePt t="105705" x="2303463" y="3803650"/>
          <p14:tracePt t="105719" x="2303463" y="3816350"/>
          <p14:tracePt t="105779" x="2303463" y="3829050"/>
          <p14:tracePt t="105841" x="2303463" y="3841750"/>
          <p14:tracePt t="105854" x="2290763" y="3854450"/>
          <p14:tracePt t="105869" x="2290763" y="3867150"/>
          <p14:tracePt t="105891" x="2278063" y="3879850"/>
          <p14:tracePt t="105954" x="2278063" y="3892550"/>
          <p14:tracePt t="105978" x="2265363" y="3905250"/>
          <p14:tracePt t="105991" x="2265363" y="3916363"/>
          <p14:tracePt t="106016" x="2252663" y="3929063"/>
          <p14:tracePt t="106028" x="2239963" y="3941763"/>
          <p14:tracePt t="106041" x="2228850" y="3954463"/>
          <p14:tracePt t="106066" x="2216150" y="3967163"/>
          <p14:tracePt t="106166" x="2203450" y="3967163"/>
          <p14:tracePt t="106191" x="2190750" y="3967163"/>
          <p14:tracePt t="106228" x="2178050" y="3967163"/>
          <p14:tracePt t="106240" x="2178050" y="3954463"/>
          <p14:tracePt t="106254" x="2165350" y="3941763"/>
          <p14:tracePt t="106315" x="2152650" y="3941763"/>
          <p14:tracePt t="106639" x="2139950" y="3941763"/>
          <p14:tracePt t="106663" x="2127250" y="3941763"/>
          <p14:tracePt t="106676" x="2116138" y="3941763"/>
          <p14:tracePt t="106689" x="2103438" y="3941763"/>
          <p14:tracePt t="106726" x="2103438" y="3929063"/>
          <p14:tracePt t="106740" x="2090738" y="3929063"/>
          <p14:tracePt t="112462" x="2103438" y="3929063"/>
          <p14:tracePt t="112474" x="2165350" y="3929063"/>
          <p14:tracePt t="112486" x="2252663" y="3929063"/>
          <p14:tracePt t="112500" x="2365375" y="3929063"/>
          <p14:tracePt t="112511" x="2603500" y="3929063"/>
          <p14:tracePt t="112525" x="2854325" y="3954463"/>
          <p14:tracePt t="112542" x="3116263" y="4005263"/>
          <p14:tracePt t="112558" x="3417888" y="4067175"/>
          <p14:tracePt t="112576" x="3979863" y="4192588"/>
          <p14:tracePt t="112592" x="4130675" y="4230688"/>
          <p14:tracePt t="112609" x="4294188" y="4254500"/>
          <p14:tracePt t="112626" x="4581525" y="4279900"/>
          <p14:tracePt t="112642" x="4681538" y="4279900"/>
          <p14:tracePt t="112659" x="4756150" y="4279900"/>
          <p14:tracePt t="112676" x="4832350" y="4267200"/>
          <p14:tracePt t="112693" x="4856163" y="4254500"/>
          <p14:tracePt t="112710" x="4881563" y="4254500"/>
          <p14:tracePt t="112726" x="4932363" y="4230688"/>
          <p14:tracePt t="112743" x="4945063" y="4230688"/>
          <p14:tracePt t="112785" x="4994275" y="4230688"/>
          <p14:tracePt t="112798" x="5057775" y="4230688"/>
          <p14:tracePt t="112811" x="5132388" y="4230688"/>
          <p14:tracePt t="112822" x="5181600" y="4230688"/>
          <p14:tracePt t="112834" x="5207000" y="4230688"/>
          <p14:tracePt t="112859" x="5219700" y="4230688"/>
          <p14:tracePt t="112948" x="5207000" y="4230688"/>
          <p14:tracePt t="112960" x="5157788" y="4230688"/>
          <p14:tracePt t="112973" x="5106988" y="4230688"/>
          <p14:tracePt t="112985" x="5057775" y="4230688"/>
          <p14:tracePt t="112998" x="5006975" y="4230688"/>
          <p14:tracePt t="113011" x="4956175" y="4230688"/>
          <p14:tracePt t="113029" x="4868863" y="4230688"/>
          <p14:tracePt t="113045" x="4743450" y="4230688"/>
          <p14:tracePt t="113062" x="4643438" y="4230688"/>
          <p14:tracePt t="113079" x="4556125" y="4230688"/>
          <p14:tracePt t="113096" x="4543425" y="4230688"/>
          <p14:tracePt t="113123" x="4556125" y="4230688"/>
          <p14:tracePt t="113136" x="4581525" y="4217988"/>
          <p14:tracePt t="113151" x="4619625" y="4217988"/>
          <p14:tracePt t="113162" x="4681538" y="4217988"/>
          <p14:tracePt t="113179" x="4732338" y="4217988"/>
          <p14:tracePt t="113196" x="4781550" y="4217988"/>
          <p14:tracePt t="113213" x="4868863" y="4217988"/>
          <p14:tracePt t="113228" x="4906963" y="4205288"/>
          <p14:tracePt t="113245" x="4945063" y="4205288"/>
          <p14:tracePt t="113261" x="5006975" y="4205288"/>
          <p14:tracePt t="113278" x="5019675" y="4205288"/>
          <p14:tracePt t="113333" x="5006975" y="4205288"/>
          <p14:tracePt t="113433" x="5045075" y="4205288"/>
          <p14:tracePt t="113448" x="5081588" y="4205288"/>
          <p14:tracePt t="113459" x="5106988" y="4205288"/>
          <p14:tracePt t="113471" x="5106988" y="4192588"/>
          <p14:tracePt t="114468" x="5119688" y="4192588"/>
          <p14:tracePt t="114505" x="5132388" y="4192588"/>
          <p14:tracePt t="114519" x="5157788" y="4192588"/>
          <p14:tracePt t="114530" x="5181600" y="4179888"/>
          <p14:tracePt t="114543" x="5219700" y="4179888"/>
          <p14:tracePt t="114556" x="5257800" y="4179888"/>
          <p14:tracePt t="114568" x="5294313" y="4179888"/>
          <p14:tracePt t="114583" x="5319713" y="4179888"/>
          <p14:tracePt t="114605" x="5332413" y="4179888"/>
          <p14:tracePt t="114618" x="5345113" y="4179888"/>
          <p14:tracePt t="115004" x="5357813" y="4179888"/>
          <p14:tracePt t="115016" x="5383213" y="4179888"/>
          <p14:tracePt t="115029" x="5432425" y="4179888"/>
          <p14:tracePt t="115042" x="5470525" y="4179888"/>
          <p14:tracePt t="115056" x="5507038" y="4179888"/>
          <p14:tracePt t="115070" x="5545138" y="4179888"/>
          <p14:tracePt t="115087" x="5570538" y="4179888"/>
          <p14:tracePt t="115104" x="5607050" y="4179888"/>
          <p14:tracePt t="115119" x="5645150" y="4179888"/>
          <p14:tracePt t="115137" x="5670550" y="4179888"/>
          <p14:tracePt t="115154" x="5695950" y="4167188"/>
          <p14:tracePt t="115170" x="5770563" y="4167188"/>
          <p14:tracePt t="115187" x="5783263" y="4167188"/>
          <p14:tracePt t="115204" x="5795963" y="4167188"/>
          <p14:tracePt t="115220" x="5808663" y="4167188"/>
          <p14:tracePt t="115237" x="5821363" y="4154488"/>
          <p14:tracePt t="115253" x="5832475" y="4154488"/>
          <p14:tracePt t="115255" x="5845175" y="4154488"/>
          <p14:tracePt t="115271" x="5857875" y="4154488"/>
          <p14:tracePt t="115290" x="5883275" y="4154488"/>
          <p14:tracePt t="115306" x="5895975" y="4154488"/>
          <p14:tracePt t="115321" x="5908675" y="4154488"/>
          <p14:tracePt t="115338" x="5921375" y="4154488"/>
          <p14:tracePt t="115354" x="5945188" y="4154488"/>
          <p14:tracePt t="115371" x="6008688" y="4141788"/>
          <p14:tracePt t="115388" x="6057900" y="4141788"/>
          <p14:tracePt t="115404" x="6146800" y="4141788"/>
          <p14:tracePt t="115422" x="6170613" y="4141788"/>
          <p14:tracePt t="115436" x="6183313" y="4141788"/>
          <p14:tracePt t="115453" x="6221413" y="4141788"/>
          <p14:tracePt t="115470" x="6234113" y="4141788"/>
          <p14:tracePt t="115487" x="6246813" y="4141788"/>
          <p14:tracePt t="115503" x="6270625" y="4141788"/>
          <p14:tracePt t="115526" x="6283325" y="4141788"/>
          <p14:tracePt t="115975" x="6308725" y="4129088"/>
          <p14:tracePt t="115987" x="6334125" y="4117975"/>
          <p14:tracePt t="116000" x="6370638" y="4117975"/>
          <p14:tracePt t="116014" x="6459538" y="4117975"/>
          <p14:tracePt t="116026" x="6559550" y="4117975"/>
          <p14:tracePt t="116040" x="6659563" y="4117975"/>
          <p14:tracePt t="116057" x="6734175" y="4117975"/>
          <p14:tracePt t="116074" x="6784975" y="4117975"/>
          <p14:tracePt t="116091" x="6884988" y="4117975"/>
          <p14:tracePt t="116107" x="6934200" y="4117975"/>
          <p14:tracePt t="116124" x="6985000" y="4117975"/>
          <p14:tracePt t="116141" x="7097713" y="4117975"/>
          <p14:tracePt t="116158" x="7123113" y="4117975"/>
          <p14:tracePt t="116174" x="7146925" y="4117975"/>
          <p14:tracePt t="116191" x="7172325" y="4105275"/>
          <p14:tracePt t="116225" x="7185025" y="4105275"/>
          <p14:tracePt t="116313" x="7197725" y="4105275"/>
          <p14:tracePt t="116327" x="7210425" y="4105275"/>
          <p14:tracePt t="116336" x="7210425" y="4092575"/>
          <p14:tracePt t="116350" x="7223125" y="4092575"/>
          <p14:tracePt t="116362" x="7246938" y="4079875"/>
          <p14:tracePt t="116377" x="7259638" y="4079875"/>
          <p14:tracePt t="116392" x="7297738" y="4079875"/>
          <p14:tracePt t="116409" x="7348538" y="4079875"/>
          <p14:tracePt t="116425" x="7385050" y="4079875"/>
          <p14:tracePt t="116442" x="7435850" y="4079875"/>
          <p14:tracePt t="116459" x="7459663" y="4079875"/>
          <p14:tracePt t="116475" x="7485063" y="4079875"/>
          <p14:tracePt t="116492" x="7548563" y="4067175"/>
          <p14:tracePt t="116509" x="7610475" y="4067175"/>
          <p14:tracePt t="116526" x="7735888" y="4067175"/>
          <p14:tracePt t="116542" x="7773988" y="4067175"/>
          <p14:tracePt t="116559" x="7810500" y="4067175"/>
          <p14:tracePt t="116575" x="7886700" y="4067175"/>
          <p14:tracePt t="116592" x="7935913" y="4067175"/>
          <p14:tracePt t="116610" x="8023225" y="4067175"/>
          <p14:tracePt t="116626" x="8148638" y="4067175"/>
          <p14:tracePt t="116643" x="8212138" y="4067175"/>
          <p14:tracePt t="116660" x="8248650" y="4067175"/>
          <p14:tracePt t="116676" x="8312150" y="4054475"/>
          <p14:tracePt t="116693" x="8335963" y="4054475"/>
          <p14:tracePt t="116709" x="8374063" y="4041775"/>
          <p14:tracePt t="116725" x="8474075" y="4041775"/>
          <p14:tracePt t="116742" x="8512175" y="4041775"/>
          <p14:tracePt t="116759" x="8548688" y="4041775"/>
          <p14:tracePt t="116775" x="8612188" y="4041775"/>
          <p14:tracePt t="116792" x="8624888" y="4041775"/>
          <p14:tracePt t="116809" x="8637588" y="4041775"/>
          <p14:tracePt t="116825" x="8650288" y="4041775"/>
          <p14:tracePt t="116860" x="8661400" y="4041775"/>
          <p14:tracePt t="116886" x="8612188" y="4041775"/>
          <p14:tracePt t="116898" x="8512175" y="4041775"/>
          <p14:tracePt t="116910" x="8386763" y="4041775"/>
          <p14:tracePt t="116922" x="8135938" y="4041775"/>
          <p14:tracePt t="116934" x="7548563" y="4117975"/>
          <p14:tracePt t="116946" x="6884988" y="4179888"/>
          <p14:tracePt t="116961" x="6196013" y="4254500"/>
          <p14:tracePt t="116976" x="5607050" y="4330700"/>
          <p14:tracePt t="116993" x="5006975" y="4430713"/>
          <p14:tracePt t="117010" x="4643438" y="4505325"/>
          <p14:tracePt t="117026" x="4092575" y="4579938"/>
          <p14:tracePt t="117043" x="3867150" y="4605338"/>
          <p14:tracePt t="117059" x="3730625" y="4630738"/>
          <p14:tracePt t="117077" x="3567113" y="4679950"/>
          <p14:tracePt t="117093" x="3530600" y="4692650"/>
          <p14:tracePt t="117110" x="3454400" y="4705350"/>
          <p14:tracePt t="117127" x="3417888" y="4705350"/>
          <p14:tracePt t="117143" x="3392488" y="4705350"/>
          <p14:tracePt t="117160" x="3367088" y="4705350"/>
          <p14:tracePt t="117184" x="3341688" y="4705350"/>
          <p14:tracePt t="117196" x="3292475" y="4705350"/>
          <p14:tracePt t="117210" x="3241675" y="4705350"/>
          <p14:tracePt t="117227" x="3205163" y="4705350"/>
          <p14:tracePt t="117244" x="3167063" y="4705350"/>
          <p14:tracePt t="117261" x="3128963" y="4705350"/>
          <p14:tracePt t="117277" x="3128963" y="4692650"/>
          <p14:tracePt t="117294" x="3128963" y="4679950"/>
          <p14:tracePt t="117345" x="3128963" y="4667250"/>
          <p14:tracePt t="117383" x="3128963" y="4656138"/>
          <p14:tracePt t="122330" x="3116263" y="4656138"/>
          <p14:tracePt t="122341" x="3092450" y="4656138"/>
          <p14:tracePt t="122355" x="3054350" y="4656138"/>
          <p14:tracePt t="122368" x="3016250" y="4656138"/>
          <p14:tracePt t="122382" x="2941638" y="4656138"/>
          <p14:tracePt t="122399" x="2890838" y="4656138"/>
          <p14:tracePt t="122416" x="2854325" y="4667250"/>
          <p14:tracePt t="122432" x="2803525" y="4667250"/>
          <p14:tracePt t="122449" x="2790825" y="4667250"/>
          <p14:tracePt t="122466" x="2778125" y="4679950"/>
          <p14:tracePt t="122482" x="2767013" y="4679950"/>
          <p14:tracePt t="122517" x="2754313" y="4692650"/>
          <p14:tracePt t="122529" x="2728913" y="4705350"/>
          <p14:tracePt t="122542" x="2716213" y="4705350"/>
          <p14:tracePt t="122554" x="2690813" y="4705350"/>
          <p14:tracePt t="122569" x="2667000" y="4718050"/>
          <p14:tracePt t="122583" x="2641600" y="4718050"/>
          <p14:tracePt t="122600" x="2628900" y="4730750"/>
          <p14:tracePt t="122616" x="2616200" y="4730750"/>
          <p14:tracePt t="122618" x="2603500" y="4730750"/>
          <p14:tracePt t="122642" x="2590800" y="4730750"/>
          <p14:tracePt t="122654" x="2565400" y="4730750"/>
          <p14:tracePt t="122669" x="2554288" y="4730750"/>
          <p14:tracePt t="122683" x="2541588" y="4730750"/>
          <p14:tracePt t="122778" x="2541588" y="4743450"/>
          <p14:tracePt t="122791" x="2528888" y="4756150"/>
          <p14:tracePt t="122803" x="2516188" y="4779963"/>
          <p14:tracePt t="122819" x="2503488" y="4805363"/>
          <p14:tracePt t="122828" x="2503488" y="4843463"/>
          <p14:tracePt t="122841" x="2490788" y="4868863"/>
          <p14:tracePt t="122853" x="2478088" y="4905375"/>
          <p14:tracePt t="122870" x="2465388" y="4918075"/>
          <p14:tracePt t="122884" x="2465388" y="4930775"/>
          <p14:tracePt t="122901" x="2452688" y="4943475"/>
          <p14:tracePt t="122917" x="2441575" y="4943475"/>
          <p14:tracePt t="122935" x="2441575" y="4956175"/>
          <p14:tracePt t="122951" x="2428875" y="4968875"/>
          <p14:tracePt t="122968" x="2416175" y="4981575"/>
          <p14:tracePt t="122983" x="2403475" y="4992688"/>
          <p14:tracePt t="123000" x="2403475" y="5005388"/>
          <p14:tracePt t="123017" x="2390775" y="5005388"/>
          <p14:tracePt t="123202" x="2365375" y="5005388"/>
          <p14:tracePt t="123215" x="2339975" y="5018088"/>
          <p14:tracePt t="123227" x="2316163" y="5030788"/>
          <p14:tracePt t="123239" x="2290763" y="5043488"/>
          <p14:tracePt t="123255" x="2278063" y="5056188"/>
          <p14:tracePt t="123269" x="2252663" y="5056188"/>
          <p14:tracePt t="123286" x="2252663" y="5068888"/>
          <p14:tracePt t="123302" x="2252663" y="5081588"/>
          <p14:tracePt t="123514" x="2252663" y="5068888"/>
          <p14:tracePt t="123601" x="2252663" y="5056188"/>
          <p14:tracePt t="123662" x="2252663" y="5043488"/>
          <p14:tracePt t="124311" x="2265363" y="5043488"/>
          <p14:tracePt t="124361" x="2278063" y="5043488"/>
          <p14:tracePt t="124710" x="2265363" y="5043488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33D737C-9826-876A-DB32-2A37239F99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6203266"/>
              </p:ext>
            </p:extLst>
          </p:nvPr>
        </p:nvGraphicFramePr>
        <p:xfrm>
          <a:off x="3104235" y="-199305"/>
          <a:ext cx="6416565" cy="688044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5141084">
                  <a:extLst>
                    <a:ext uri="{9D8B030D-6E8A-4147-A177-3AD203B41FA5}">
                      <a16:colId xmlns:a16="http://schemas.microsoft.com/office/drawing/2014/main" val="3716127568"/>
                    </a:ext>
                  </a:extLst>
                </a:gridCol>
                <a:gridCol w="659576">
                  <a:extLst>
                    <a:ext uri="{9D8B030D-6E8A-4147-A177-3AD203B41FA5}">
                      <a16:colId xmlns:a16="http://schemas.microsoft.com/office/drawing/2014/main" val="3782359172"/>
                    </a:ext>
                  </a:extLst>
                </a:gridCol>
                <a:gridCol w="615905">
                  <a:extLst>
                    <a:ext uri="{9D8B030D-6E8A-4147-A177-3AD203B41FA5}">
                      <a16:colId xmlns:a16="http://schemas.microsoft.com/office/drawing/2014/main" val="624408907"/>
                    </a:ext>
                  </a:extLst>
                </a:gridCol>
              </a:tblGrid>
              <a:tr h="328580">
                <a:tc gridSpan="3">
                  <a:txBody>
                    <a:bodyPr/>
                    <a:lstStyle/>
                    <a:p>
                      <a:pPr algn="ctr" rtl="0"/>
                      <a:r>
                        <a:rPr lang="en-US" sz="12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Balance Sheet</a:t>
                      </a:r>
                      <a:endParaRPr lang="en-US" sz="12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marL="217170" algn="ctr" rtl="0"/>
                      <a:r>
                        <a:rPr lang="en-US" sz="12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At the year ended Dec 31.2024</a:t>
                      </a:r>
                      <a:endParaRPr lang="en-US" sz="12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6857913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Assets </a:t>
                      </a:r>
                      <a:r>
                        <a:rPr lang="en-US" sz="11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		</a:t>
                      </a:r>
                      <a:endParaRPr lang="en-US" sz="1200" dirty="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225124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Current assets	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8729107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Cash 		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4948404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Short-term investment  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2860473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Account receivable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5541823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Notes receivable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8673353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Inventories 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7712205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Prepaid expenses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1224820"/>
                  </a:ext>
                </a:extLst>
              </a:tr>
              <a:tr h="195792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	Total current assets   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5808529"/>
                  </a:ext>
                </a:extLst>
              </a:tr>
              <a:tr h="195792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Property, plant, and equipment (Fixed Assets) </a:t>
                      </a:r>
                      <a:endParaRPr lang="en-US" sz="1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4800699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Land 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4761700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Building     ( - ) Accumulated Depreciation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3984131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Equipment 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 - ) Accumulated Depreciation </a:t>
                      </a: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7589440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Machinery  ( - ) Accumulated Depreciation 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5597672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Furniture    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 - ) Accumulated Depreciation </a:t>
                      </a: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186548"/>
                  </a:ext>
                </a:extLst>
              </a:tr>
              <a:tr h="195792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solidFill>
                            <a:srgbClr val="002060"/>
                          </a:solidFill>
                          <a:effectLst/>
                          <a:highlight>
                            <a:srgbClr val="FFFFFF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Total property, plant, and equipment   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highlight>
                          <a:srgbClr val="FFFFFF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 b="1">
                          <a:effectLst/>
                          <a:highlight>
                            <a:srgbClr val="FFFFFF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highlight>
                          <a:srgbClr val="FFFFFF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highlight>
                          <a:srgbClr val="FFFFFF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5239345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Intangible assets 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8279995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Goodwill 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52079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Copyright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0402731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Trademark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3747830"/>
                  </a:ext>
                </a:extLst>
              </a:tr>
              <a:tr h="195792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	Total intangible assets 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0943202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		Total assets   </a:t>
                      </a:r>
                      <a:endParaRPr lang="en-US" sz="12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3652256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Liabilities &amp; owner's equity</a:t>
                      </a:r>
                      <a:endParaRPr lang="en-US" sz="120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highlight>
                            <a:srgbClr val="FFFFFF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highlight>
                          <a:srgbClr val="FFFFFF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highlight>
                            <a:srgbClr val="FFFFFF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highlight>
                          <a:srgbClr val="FFFFFF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6473962"/>
                  </a:ext>
                </a:extLst>
              </a:tr>
              <a:tr h="195792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		Liabilities		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7218375"/>
                  </a:ext>
                </a:extLst>
              </a:tr>
              <a:tr h="195792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	Current liabilities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8375243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Notes payable 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7128236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Account payable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1190606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Unearned revenue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1221385"/>
                  </a:ext>
                </a:extLst>
              </a:tr>
              <a:tr h="195792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	Total current liabilities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14770758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	Long term liabilities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1220250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Mortgage payable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9844586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Bank loan payable 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0868803"/>
                  </a:ext>
                </a:extLst>
              </a:tr>
              <a:tr h="195792">
                <a:tc>
                  <a:txBody>
                    <a:bodyPr/>
                    <a:lstStyle/>
                    <a:p>
                      <a:pPr algn="justLow" rtl="0"/>
                      <a:r>
                        <a:rPr lang="en-US" sz="11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Total long-term liabilities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2532870"/>
                  </a:ext>
                </a:extLst>
              </a:tr>
              <a:tr h="195792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		Total liabilities    </a:t>
                      </a:r>
                      <a:endParaRPr lang="en-US" sz="120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 dirty="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 dirty="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6300031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		Owner's equity  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5215312"/>
                  </a:ext>
                </a:extLst>
              </a:tr>
              <a:tr h="195792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Capital  …..</a:t>
                      </a:r>
                      <a:r>
                        <a:rPr lang="en-US" sz="1100" b="1"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From the changes in owner’s equity statement</a:t>
                      </a:r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8429033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algn="justLow" rtl="0"/>
                      <a:r>
                        <a:rPr lang="en-US" sz="11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Total liabilities &amp; owner's equity  </a:t>
                      </a:r>
                      <a:endParaRPr lang="en-US" sz="12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1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  xx</a:t>
                      </a:r>
                      <a:endParaRPr lang="en-US" sz="12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0168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F1EAA742-5E91-D7BE-19DA-06B8A0E67D6C}"/>
              </a:ext>
            </a:extLst>
          </p:cNvPr>
          <p:cNvSpPr txBox="1"/>
          <p:nvPr/>
        </p:nvSpPr>
        <p:spPr>
          <a:xfrm>
            <a:off x="149580" y="6312101"/>
            <a:ext cx="25358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649AFA5-FD38-7986-65C5-759C637D5C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9580" y="0"/>
            <a:ext cx="2954655" cy="1070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16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35030">
        <p:circle/>
      </p:transition>
    </mc:Choice>
    <mc:Fallback xmlns="">
      <p:transition spd="slow" advTm="1035030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981" x="250825" y="4405313"/>
          <p14:tracePt t="7996" x="476250" y="4117975"/>
          <p14:tracePt t="8009" x="638175" y="3879850"/>
          <p14:tracePt t="8026" x="750888" y="3716338"/>
          <p14:tracePt t="8042" x="825500" y="3603625"/>
          <p14:tracePt t="8059" x="950913" y="3429000"/>
          <p14:tracePt t="8076" x="1014413" y="3341688"/>
          <p14:tracePt t="8093" x="1076325" y="3241675"/>
          <p14:tracePt t="8109" x="1239838" y="3003550"/>
          <p14:tracePt t="8126" x="1301750" y="2916238"/>
          <p14:tracePt t="8143" x="1363663" y="2840038"/>
          <p14:tracePt t="8159" x="1465263" y="2728913"/>
          <p14:tracePt t="8176" x="1501775" y="2690813"/>
          <p14:tracePt t="8193" x="1514475" y="2652713"/>
          <p14:tracePt t="8210" x="1514475" y="2640013"/>
          <p14:tracePt t="24398" x="1527175" y="2552700"/>
          <p14:tracePt t="24410" x="1552575" y="2478088"/>
          <p14:tracePt t="24422" x="1577975" y="2427288"/>
          <p14:tracePt t="24434" x="1589088" y="2365375"/>
          <p14:tracePt t="24448" x="1614488" y="2339975"/>
          <p14:tracePt t="24462" x="1639888" y="2303463"/>
          <p14:tracePt t="24475" x="1701800" y="2252663"/>
          <p14:tracePt t="24491" x="1814513" y="2139950"/>
          <p14:tracePt t="24507" x="1965325" y="1989138"/>
          <p14:tracePt t="24524" x="2216150" y="1739900"/>
          <p14:tracePt t="24540" x="2328863" y="1639888"/>
          <p14:tracePt t="24557" x="2452688" y="1563688"/>
          <p14:tracePt t="24574" x="2803525" y="1327150"/>
          <p14:tracePt t="24591" x="2916238" y="1201738"/>
          <p14:tracePt t="24608" x="3016250" y="1076325"/>
          <p14:tracePt t="24624" x="3179763" y="912813"/>
          <p14:tracePt t="24641" x="3279775" y="850900"/>
          <p14:tracePt t="24658" x="3429000" y="812800"/>
          <p14:tracePt t="24674" x="3667125" y="712788"/>
          <p14:tracePt t="24691" x="3743325" y="676275"/>
          <p14:tracePt t="24708" x="3817938" y="625475"/>
          <p14:tracePt t="24724" x="3892550" y="538163"/>
          <p14:tracePt t="24741" x="3930650" y="500063"/>
          <p14:tracePt t="24758" x="3968750" y="450850"/>
          <p14:tracePt t="24775" x="4068763" y="374650"/>
          <p14:tracePt t="24791" x="4117975" y="350838"/>
          <p14:tracePt t="24808" x="4156075" y="325438"/>
          <p14:tracePt t="24825" x="4181475" y="312738"/>
          <p14:tracePt t="24842" x="4181475" y="300038"/>
          <p14:tracePt t="25170" x="4192588" y="287338"/>
          <p14:tracePt t="25183" x="4205288" y="263525"/>
          <p14:tracePt t="25197" x="4243388" y="250825"/>
          <p14:tracePt t="25211" x="4268788" y="225425"/>
          <p14:tracePt t="25228" x="4305300" y="200025"/>
          <p14:tracePt t="25245" x="4394200" y="174625"/>
          <p14:tracePt t="25262" x="4568825" y="138113"/>
          <p14:tracePt t="25278" x="4606925" y="112713"/>
          <p14:tracePt t="25293" x="4656138" y="100013"/>
          <p14:tracePt t="25310" x="4681538" y="100013"/>
          <p14:tracePt t="25327" x="4706938" y="87313"/>
          <p14:tracePt t="25344" x="4719638" y="74613"/>
          <p14:tracePt t="25360" x="4756150" y="61913"/>
          <p14:tracePt t="25377" x="4756150" y="50800"/>
          <p14:tracePt t="25393" x="4768850" y="50800"/>
          <p14:tracePt t="25411" x="4781550" y="50800"/>
          <p14:tracePt t="25443" x="4806950" y="50800"/>
          <p14:tracePt t="25455" x="4806950" y="38100"/>
          <p14:tracePt t="25468" x="4843463" y="25400"/>
          <p14:tracePt t="25480" x="4868863" y="25400"/>
          <p14:tracePt t="25496" x="4894263" y="0"/>
          <p14:tracePt t="25983" x="5232400" y="38100"/>
          <p14:tracePt t="25993" x="5245100" y="50800"/>
          <p14:tracePt t="26004" x="5245100" y="74613"/>
          <p14:tracePt t="26016" x="5257800" y="87313"/>
          <p14:tracePt t="26031" x="5270500" y="100013"/>
          <p14:tracePt t="26053" x="5270500" y="112713"/>
          <p14:tracePt t="26066" x="5281613" y="138113"/>
          <p14:tracePt t="26080" x="5294313" y="138113"/>
          <p14:tracePt t="26097" x="5294313" y="150813"/>
          <p14:tracePt t="26116" x="5294313" y="161925"/>
          <p14:tracePt t="26130" x="5307013" y="174625"/>
          <p14:tracePt t="26147" x="5307013" y="187325"/>
          <p14:tracePt t="26940" x="5319713" y="187325"/>
          <p14:tracePt t="26964" x="5332413" y="187325"/>
          <p14:tracePt t="26977" x="5345113" y="187325"/>
          <p14:tracePt t="26989" x="5357813" y="187325"/>
          <p14:tracePt t="27014" x="5383213" y="187325"/>
          <p14:tracePt t="27027" x="5394325" y="187325"/>
          <p14:tracePt t="27039" x="5419725" y="187325"/>
          <p14:tracePt t="27053" x="5457825" y="187325"/>
          <p14:tracePt t="27067" x="5483225" y="187325"/>
          <p14:tracePt t="27084" x="5507038" y="187325"/>
          <p14:tracePt t="27101" x="5532438" y="187325"/>
          <p14:tracePt t="27118" x="5557838" y="187325"/>
          <p14:tracePt t="27134" x="5570538" y="187325"/>
          <p14:tracePt t="27152" x="5583238" y="187325"/>
          <p14:tracePt t="27175" x="5595938" y="187325"/>
          <p14:tracePt t="27189" x="5607050" y="187325"/>
          <p14:tracePt t="27225" x="5607050" y="200025"/>
          <p14:tracePt t="27251" x="5619750" y="200025"/>
          <p14:tracePt t="27400" x="5632450" y="200025"/>
          <p14:tracePt t="27413" x="5657850" y="200025"/>
          <p14:tracePt t="27426" x="5683250" y="200025"/>
          <p14:tracePt t="27438" x="5695950" y="212725"/>
          <p14:tracePt t="27452" x="5708650" y="212725"/>
          <p14:tracePt t="27469" x="5745163" y="212725"/>
          <p14:tracePt t="27488" x="5757863" y="212725"/>
          <p14:tracePt t="27502" x="5770563" y="225425"/>
          <p14:tracePt t="27519" x="5783263" y="225425"/>
          <p14:tracePt t="27536" x="5783263" y="238125"/>
          <p14:tracePt t="27553" x="5795963" y="238125"/>
          <p14:tracePt t="27999" x="5783263" y="238125"/>
          <p14:tracePt t="28011" x="5770563" y="238125"/>
          <p14:tracePt t="28026" x="5745163" y="238125"/>
          <p14:tracePt t="28038" x="5708650" y="225425"/>
          <p14:tracePt t="28055" x="5683250" y="225425"/>
          <p14:tracePt t="28071" x="5657850" y="225425"/>
          <p14:tracePt t="28088" x="5619750" y="212725"/>
          <p14:tracePt t="28105" x="5607050" y="212725"/>
          <p14:tracePt t="28122" x="5607050" y="200025"/>
          <p14:tracePt t="28138" x="5583238" y="200025"/>
          <p14:tracePt t="28160" x="5570538" y="200025"/>
          <p14:tracePt t="28397" x="5583238" y="200025"/>
          <p14:tracePt t="28410" x="5595938" y="200025"/>
          <p14:tracePt t="28423" x="5607050" y="200025"/>
          <p14:tracePt t="28434" x="5645150" y="200025"/>
          <p14:tracePt t="28448" x="5670550" y="200025"/>
          <p14:tracePt t="28460" x="5695950" y="200025"/>
          <p14:tracePt t="28474" x="5708650" y="200025"/>
          <p14:tracePt t="28491" x="5719763" y="200025"/>
          <p14:tracePt t="28508" x="5745163" y="200025"/>
          <p14:tracePt t="28525" x="5757863" y="200025"/>
          <p14:tracePt t="28746" x="5757863" y="225425"/>
          <p14:tracePt t="28771" x="5757863" y="238125"/>
          <p14:tracePt t="28783" x="5757863" y="263525"/>
          <p14:tracePt t="28796" x="5757863" y="274638"/>
          <p14:tracePt t="28812" x="5757863" y="287338"/>
          <p14:tracePt t="28826" x="5757863" y="300038"/>
          <p14:tracePt t="28842" x="5757863" y="312738"/>
          <p14:tracePt t="28858" x="5757863" y="325438"/>
          <p14:tracePt t="28875" x="5770563" y="338138"/>
          <p14:tracePt t="28897" x="5770563" y="350838"/>
          <p14:tracePt t="28932" x="5770563" y="363538"/>
          <p14:tracePt t="29494" x="5770563" y="350838"/>
          <p14:tracePt t="29531" x="5770563" y="338138"/>
          <p14:tracePt t="29556" x="5783263" y="338138"/>
          <p14:tracePt t="29593" x="5795963" y="338138"/>
          <p14:tracePt t="29607" x="5821363" y="325438"/>
          <p14:tracePt t="29619" x="5857875" y="312738"/>
          <p14:tracePt t="29630" x="5908675" y="300038"/>
          <p14:tracePt t="29644" x="5970588" y="287338"/>
          <p14:tracePt t="29661" x="6008688" y="287338"/>
          <p14:tracePt t="29678" x="6045200" y="287338"/>
          <p14:tracePt t="29694" x="6096000" y="263525"/>
          <p14:tracePt t="29711" x="6134100" y="250825"/>
          <p14:tracePt t="29729" x="6157913" y="250825"/>
          <p14:tracePt t="29745" x="6259513" y="250825"/>
          <p14:tracePt t="29761" x="6296025" y="250825"/>
          <p14:tracePt t="29778" x="6334125" y="250825"/>
          <p14:tracePt t="29795" x="6370638" y="250825"/>
          <p14:tracePt t="29812" x="6396038" y="250825"/>
          <p14:tracePt t="29828" x="6408738" y="250825"/>
          <p14:tracePt t="29845" x="6434138" y="250825"/>
          <p14:tracePt t="29862" x="6446838" y="250825"/>
          <p14:tracePt t="29879" x="6459538" y="250825"/>
          <p14:tracePt t="29895" x="6472238" y="250825"/>
          <p14:tracePt t="29912" x="6483350" y="250825"/>
          <p14:tracePt t="30055" x="6472238" y="250825"/>
          <p14:tracePt t="30079" x="6459538" y="250825"/>
          <p14:tracePt t="30092" x="6434138" y="250825"/>
          <p14:tracePt t="30104" x="6396038" y="250825"/>
          <p14:tracePt t="30117" x="6334125" y="250825"/>
          <p14:tracePt t="30133" x="6283325" y="250825"/>
          <p14:tracePt t="30147" x="6234113" y="250825"/>
          <p14:tracePt t="30164" x="6208713" y="250825"/>
          <p14:tracePt t="30180" x="6183313" y="250825"/>
          <p14:tracePt t="30198" x="6146800" y="250825"/>
          <p14:tracePt t="30291" x="6157913" y="250825"/>
          <p14:tracePt t="30304" x="6183313" y="238125"/>
          <p14:tracePt t="30317" x="6221413" y="238125"/>
          <p14:tracePt t="30330" x="6270625" y="238125"/>
          <p14:tracePt t="30347" x="6321425" y="238125"/>
          <p14:tracePt t="30364" x="6359525" y="238125"/>
          <p14:tracePt t="30381" x="6408738" y="238125"/>
          <p14:tracePt t="30466" x="6396038" y="238125"/>
          <p14:tracePt t="30479" x="6359525" y="238125"/>
          <p14:tracePt t="30490" x="6321425" y="238125"/>
          <p14:tracePt t="30504" x="6283325" y="238125"/>
          <p14:tracePt t="30519" x="6246813" y="238125"/>
          <p14:tracePt t="30531" x="6221413" y="250825"/>
          <p14:tracePt t="30548" x="6208713" y="263525"/>
          <p14:tracePt t="30565" x="6183313" y="263525"/>
          <p14:tracePt t="32390" x="6146800" y="263525"/>
          <p14:tracePt t="32402" x="6021388" y="263525"/>
          <p14:tracePt t="32414" x="5883275" y="300038"/>
          <p14:tracePt t="32428" x="5745163" y="363538"/>
          <p14:tracePt t="32440" x="5570538" y="438150"/>
          <p14:tracePt t="32455" x="5281613" y="525463"/>
          <p14:tracePt t="32472" x="5081588" y="576263"/>
          <p14:tracePt t="32489" x="4956175" y="612775"/>
          <p14:tracePt t="32505" x="4694238" y="650875"/>
          <p14:tracePt t="32522" x="4543425" y="663575"/>
          <p14:tracePt t="32538" x="4418013" y="663575"/>
          <p14:tracePt t="32555" x="4205288" y="688975"/>
          <p14:tracePt t="32572" x="4117975" y="700088"/>
          <p14:tracePt t="32589" x="4043363" y="700088"/>
          <p14:tracePt t="32606" x="3867150" y="700088"/>
          <p14:tracePt t="32622" x="3767138" y="700088"/>
          <p14:tracePt t="32639" x="3679825" y="700088"/>
          <p14:tracePt t="32656" x="3630613" y="700088"/>
          <p14:tracePt t="32673" x="3579813" y="700088"/>
          <p14:tracePt t="32689" x="3505200" y="676275"/>
          <p14:tracePt t="32706" x="3454400" y="663575"/>
          <p14:tracePt t="32723" x="3429000" y="625475"/>
          <p14:tracePt t="32739" x="3354388" y="563563"/>
          <p14:tracePt t="32756" x="3305175" y="525463"/>
          <p14:tracePt t="32773" x="3241675" y="487363"/>
          <p14:tracePt t="32789" x="3141663" y="450850"/>
          <p14:tracePt t="32806" x="3116263" y="450850"/>
          <p14:tracePt t="32823" x="3092450" y="438150"/>
          <p14:tracePt t="32840" x="3054350" y="425450"/>
          <p14:tracePt t="32863" x="3054350" y="412750"/>
          <p14:tracePt t="40254" x="3054350" y="387350"/>
          <p14:tracePt t="40266" x="3054350" y="374650"/>
          <p14:tracePt t="40279" x="3067050" y="363538"/>
          <p14:tracePt t="40291" x="3079750" y="363538"/>
          <p14:tracePt t="40304" x="3128963" y="350838"/>
          <p14:tracePt t="40319" x="3228975" y="350838"/>
          <p14:tracePt t="40336" x="3317875" y="338138"/>
          <p14:tracePt t="40353" x="3405188" y="325438"/>
          <p14:tracePt t="40370" x="3517900" y="300038"/>
          <p14:tracePt t="40386" x="3567113" y="287338"/>
          <p14:tracePt t="40403" x="3617913" y="287338"/>
          <p14:tracePt t="40420" x="3792538" y="274638"/>
          <p14:tracePt t="40437" x="3856038" y="263525"/>
          <p14:tracePt t="40453" x="3930650" y="263525"/>
          <p14:tracePt t="40470" x="3968750" y="263525"/>
          <p14:tracePt t="40487" x="3979863" y="263525"/>
          <p14:tracePt t="40603" x="3956050" y="263525"/>
          <p14:tracePt t="40615" x="3917950" y="263525"/>
          <p14:tracePt t="40629" x="3856038" y="263525"/>
          <p14:tracePt t="40642" x="3805238" y="274638"/>
          <p14:tracePt t="40656" x="3767138" y="274638"/>
          <p14:tracePt t="40672" x="3743325" y="274638"/>
          <p14:tracePt t="40689" x="3730625" y="274638"/>
          <p14:tracePt t="40765" x="3743325" y="274638"/>
          <p14:tracePt t="40777" x="3756025" y="274638"/>
          <p14:tracePt t="40792" x="3779838" y="274638"/>
          <p14:tracePt t="40806" x="3817938" y="274638"/>
          <p14:tracePt t="40822" x="3856038" y="274638"/>
          <p14:tracePt t="40838" x="3892550" y="274638"/>
          <p14:tracePt t="40855" x="3956050" y="287338"/>
          <p14:tracePt t="40872" x="3992563" y="300038"/>
          <p14:tracePt t="40889" x="4017963" y="312738"/>
          <p14:tracePt t="40894" x="4043363" y="312738"/>
          <p14:tracePt t="40905" x="4068763" y="312738"/>
          <p14:tracePt t="40922" x="4092575" y="312738"/>
          <p14:tracePt t="40976" x="4081463" y="312738"/>
          <p14:tracePt t="40991" x="4056063" y="312738"/>
          <p14:tracePt t="41000" x="4030663" y="312738"/>
          <p14:tracePt t="41013" x="4005263" y="312738"/>
          <p14:tracePt t="41025" x="3968750" y="312738"/>
          <p14:tracePt t="41039" x="3917950" y="312738"/>
          <p14:tracePt t="41056" x="3817938" y="312738"/>
          <p14:tracePt t="41073" x="3730625" y="312738"/>
          <p14:tracePt t="41089" x="3643313" y="312738"/>
          <p14:tracePt t="41106" x="3630613" y="312738"/>
          <p14:tracePt t="41176" x="3643313" y="312738"/>
          <p14:tracePt t="41188" x="3679825" y="312738"/>
          <p14:tracePt t="41201" x="3730625" y="300038"/>
          <p14:tracePt t="41214" x="3767138" y="300038"/>
          <p14:tracePt t="41228" x="3805238" y="300038"/>
          <p14:tracePt t="41241" x="3843338" y="300038"/>
          <p14:tracePt t="41258" x="3879850" y="300038"/>
          <p14:tracePt t="41273" x="3905250" y="300038"/>
          <p14:tracePt t="41289" x="3917950" y="300038"/>
          <p14:tracePt t="41400" x="3905250" y="300038"/>
          <p14:tracePt t="41413" x="3892550" y="300038"/>
          <p14:tracePt t="41428" x="3867150" y="300038"/>
          <p14:tracePt t="41442" x="3843338" y="300038"/>
          <p14:tracePt t="41549" x="3856038" y="300038"/>
          <p14:tracePt t="42010" x="3856038" y="338138"/>
          <p14:tracePt t="42022" x="3856038" y="387350"/>
          <p14:tracePt t="42035" x="3843338" y="425450"/>
          <p14:tracePt t="42047" x="3817938" y="463550"/>
          <p14:tracePt t="42060" x="3817938" y="487363"/>
          <p14:tracePt t="42076" x="3805238" y="512763"/>
          <p14:tracePt t="42093" x="3792538" y="550863"/>
          <p14:tracePt t="42110" x="3767138" y="663575"/>
          <p14:tracePt t="42127" x="3767138" y="725488"/>
          <p14:tracePt t="42143" x="3756025" y="812800"/>
          <p14:tracePt t="42160" x="3743325" y="950913"/>
          <p14:tracePt t="42177" x="3717925" y="1050925"/>
          <p14:tracePt t="42193" x="3692525" y="1263650"/>
          <p14:tracePt t="42210" x="3654425" y="1563688"/>
          <p14:tracePt t="42227" x="3643313" y="1701800"/>
          <p14:tracePt t="42244" x="3643313" y="1839913"/>
          <p14:tracePt t="42260" x="3617913" y="2152650"/>
          <p14:tracePt t="42277" x="3617913" y="2265363"/>
          <p14:tracePt t="42294" x="3617913" y="2365375"/>
          <p14:tracePt t="42310" x="3630613" y="2590800"/>
          <p14:tracePt t="42327" x="3654425" y="2752725"/>
          <p14:tracePt t="42344" x="3679825" y="2903538"/>
          <p14:tracePt t="42361" x="3756025" y="3128963"/>
          <p14:tracePt t="42377" x="3817938" y="3241675"/>
          <p14:tracePt t="42394" x="3867150" y="3328988"/>
          <p14:tracePt t="42411" x="3968750" y="3529013"/>
          <p14:tracePt t="42427" x="4017963" y="3629025"/>
          <p14:tracePt t="42444" x="4056063" y="3703638"/>
          <p14:tracePt t="42445" x="4092575" y="3754438"/>
          <p14:tracePt t="42461" x="4105275" y="3767138"/>
          <p14:tracePt t="42808" x="4105275" y="3792538"/>
          <p14:tracePt t="42834" x="4105275" y="3803650"/>
          <p14:tracePt t="42845" x="4117975" y="3829050"/>
          <p14:tracePt t="42858" x="4143375" y="3867150"/>
          <p14:tracePt t="42871" x="4168775" y="3905250"/>
          <p14:tracePt t="42883" x="4217988" y="3941763"/>
          <p14:tracePt t="42896" x="4268788" y="3967163"/>
          <p14:tracePt t="42913" x="4305300" y="3992563"/>
          <p14:tracePt t="42930" x="4356100" y="4017963"/>
          <p14:tracePt t="42947" x="4406900" y="4041775"/>
          <p14:tracePt t="42963" x="4443413" y="4054475"/>
          <p14:tracePt t="42982" x="4456113" y="4067175"/>
          <p14:tracePt t="42996" x="4468813" y="4079875"/>
          <p14:tracePt t="43031" x="4468813" y="4092575"/>
          <p14:tracePt t="43081" x="4456113" y="4092575"/>
          <p14:tracePt t="43093" x="4406900" y="4092575"/>
          <p14:tracePt t="43106" x="4330700" y="4092575"/>
          <p14:tracePt t="43120" x="4243388" y="4092575"/>
          <p14:tracePt t="43132" x="4181475" y="4092575"/>
          <p14:tracePt t="43147" x="4130675" y="4092575"/>
          <p14:tracePt t="43164" x="4056063" y="4092575"/>
          <p14:tracePt t="43181" x="3979863" y="4092575"/>
          <p14:tracePt t="43197" x="3779838" y="4092575"/>
          <p14:tracePt t="43214" x="3730625" y="4092575"/>
          <p14:tracePt t="43231" x="3692525" y="4092575"/>
          <p14:tracePt t="43248" x="3654425" y="4092575"/>
          <p14:tracePt t="43270" x="3643313" y="4092575"/>
          <p14:tracePt t="43369" x="3654425" y="4092575"/>
          <p14:tracePt t="43394" x="3667125" y="4092575"/>
          <p14:tracePt t="43420" x="3679825" y="4092575"/>
          <p14:tracePt t="43443" x="3692525" y="4092575"/>
          <p14:tracePt t="43519" x="3679825" y="4092575"/>
          <p14:tracePt t="43531" x="3667125" y="4092575"/>
          <p14:tracePt t="43543" x="3643313" y="4092575"/>
          <p14:tracePt t="43557" x="3617913" y="4092575"/>
          <p14:tracePt t="43570" x="3579813" y="4105275"/>
          <p14:tracePt t="43582" x="3492500" y="4105275"/>
          <p14:tracePt t="43599" x="3417888" y="4117975"/>
          <p14:tracePt t="43616" x="3392488" y="4129088"/>
          <p14:tracePt t="43633" x="3379788" y="4141788"/>
          <p14:tracePt t="43655" x="3392488" y="4141788"/>
          <p14:tracePt t="43668" x="3417888" y="4141788"/>
          <p14:tracePt t="43683" x="3454400" y="4141788"/>
          <p14:tracePt t="43700" x="3492500" y="4141788"/>
          <p14:tracePt t="43717" x="3530600" y="4141788"/>
          <p14:tracePt t="43733" x="3579813" y="4141788"/>
          <p14:tracePt t="43750" x="3592513" y="4141788"/>
          <p14:tracePt t="43766" x="3617913" y="4141788"/>
          <p14:tracePt t="43783" x="3617913" y="4154488"/>
          <p14:tracePt t="43816" x="3617913" y="4167188"/>
          <p14:tracePt t="43828" x="3617913" y="4179888"/>
          <p14:tracePt t="43842" x="3617913" y="4205288"/>
          <p14:tracePt t="43867" x="3617913" y="4217988"/>
          <p14:tracePt t="43879" x="3605213" y="4217988"/>
          <p14:tracePt t="43941" x="3605213" y="4205288"/>
          <p14:tracePt t="43953" x="3617913" y="4205288"/>
          <p14:tracePt t="43966" x="3630613" y="4192588"/>
          <p14:tracePt t="43978" x="3667125" y="4192588"/>
          <p14:tracePt t="43991" x="3717925" y="4192588"/>
          <p14:tracePt t="44003" x="3743325" y="4192588"/>
          <p14:tracePt t="44017" x="3767138" y="4192588"/>
          <p14:tracePt t="44034" x="3779838" y="4192588"/>
          <p14:tracePt t="44078" x="3756025" y="4192588"/>
          <p14:tracePt t="44091" x="3730625" y="4192588"/>
          <p14:tracePt t="44103" x="3705225" y="4192588"/>
          <p14:tracePt t="44116" x="3679825" y="4192588"/>
          <p14:tracePt t="44128" x="3654425" y="4192588"/>
          <p14:tracePt t="44140" x="3643313" y="4192588"/>
          <p14:tracePt t="44153" x="3630613" y="4192588"/>
          <p14:tracePt t="44168" x="3617913" y="4192588"/>
          <p14:tracePt t="44185" x="3617913" y="4179888"/>
          <p14:tracePt t="44203" x="3617913" y="4167188"/>
          <p14:tracePt t="44227" x="3630613" y="4167188"/>
          <p14:tracePt t="44253" x="3654425" y="4167188"/>
          <p14:tracePt t="44264" x="3679825" y="4167188"/>
          <p14:tracePt t="44278" x="3705225" y="4167188"/>
          <p14:tracePt t="44290" x="3730625" y="4167188"/>
          <p14:tracePt t="44364" x="3717925" y="4167188"/>
          <p14:tracePt t="44377" x="3705225" y="4167188"/>
          <p14:tracePt t="44390" x="3679825" y="4167188"/>
          <p14:tracePt t="44404" x="3643313" y="4167188"/>
          <p14:tracePt t="44419" x="3630613" y="4167188"/>
          <p14:tracePt t="44435" x="3605213" y="4167188"/>
          <p14:tracePt t="44452" x="3592513" y="4167188"/>
          <p14:tracePt t="44469" x="3579813" y="4167188"/>
          <p14:tracePt t="44527" x="3579813" y="4154488"/>
          <p14:tracePt t="44540" x="3592513" y="4154488"/>
          <p14:tracePt t="44552" x="3605213" y="4154488"/>
          <p14:tracePt t="44565" x="3630613" y="4154488"/>
          <p14:tracePt t="44578" x="3654425" y="4154488"/>
          <p14:tracePt t="44589" x="3667125" y="4154488"/>
          <p14:tracePt t="44603" x="3679825" y="4154488"/>
          <p14:tracePt t="44620" x="3692525" y="4154488"/>
          <p14:tracePt t="44677" x="3667125" y="4154488"/>
          <p14:tracePt t="44690" x="3654425" y="4154488"/>
          <p14:tracePt t="44702" x="3630613" y="4154488"/>
          <p14:tracePt t="44714" x="3617913" y="4154488"/>
          <p14:tracePt t="44728" x="3592513" y="4154488"/>
          <p14:tracePt t="44741" x="3567113" y="4154488"/>
          <p14:tracePt t="44753" x="3554413" y="4154488"/>
          <p14:tracePt t="44771" x="3541713" y="4141788"/>
          <p14:tracePt t="44851" x="3554413" y="4129088"/>
          <p14:tracePt t="44863" x="3567113" y="4129088"/>
          <p14:tracePt t="44876" x="3579813" y="4129088"/>
          <p14:tracePt t="44892" x="3605213" y="4129088"/>
          <p14:tracePt t="44904" x="3617913" y="4129088"/>
          <p14:tracePt t="44921" x="3630613" y="4129088"/>
          <p14:tracePt t="45014" x="3617913" y="4129088"/>
          <p14:tracePt t="45026" x="3605213" y="4129088"/>
          <p14:tracePt t="45042" x="3592513" y="4129088"/>
          <p14:tracePt t="45056" x="3579813" y="4129088"/>
          <p14:tracePt t="45176" x="3592513" y="4129088"/>
          <p14:tracePt t="45201" x="3605213" y="4129088"/>
          <p14:tracePt t="45948" x="3643313" y="4129088"/>
          <p14:tracePt t="45962" x="3743325" y="4129088"/>
          <p14:tracePt t="45977" x="3830638" y="4141788"/>
          <p14:tracePt t="45992" x="3917950" y="4167188"/>
          <p14:tracePt t="46008" x="4005263" y="4192588"/>
          <p14:tracePt t="46025" x="4243388" y="4217988"/>
          <p14:tracePt t="46042" x="4368800" y="4230688"/>
          <p14:tracePt t="46059" x="4456113" y="4241800"/>
          <p14:tracePt t="46075" x="4568825" y="4267200"/>
          <p14:tracePt t="46092" x="4594225" y="4279900"/>
          <p14:tracePt t="46109" x="4630738" y="4279900"/>
          <p14:tracePt t="46125" x="4668838" y="4292600"/>
          <p14:tracePt t="46142" x="4694238" y="4292600"/>
          <p14:tracePt t="46159" x="4706938" y="4305300"/>
          <p14:tracePt t="46176" x="4732338" y="4305300"/>
          <p14:tracePt t="46197" x="4743450" y="4305300"/>
          <p14:tracePt t="46297" x="4732338" y="4305300"/>
          <p14:tracePt t="46313" x="4719638" y="4305300"/>
          <p14:tracePt t="46324" x="4706938" y="4305300"/>
          <p14:tracePt t="46335" x="4694238" y="4305300"/>
          <p14:tracePt t="46347" x="4681538" y="4305300"/>
          <p14:tracePt t="46362" x="4668838" y="4305300"/>
          <p14:tracePt t="46378" x="4630738" y="4305300"/>
          <p14:tracePt t="46394" x="4594225" y="4292600"/>
          <p14:tracePt t="46409" x="4518025" y="4267200"/>
          <p14:tracePt t="46427" x="4494213" y="4267200"/>
          <p14:tracePt t="46458" x="4494213" y="4254500"/>
          <p14:tracePt t="46471" x="4494213" y="4241800"/>
          <p14:tracePt t="46483" x="4518025" y="4241800"/>
          <p14:tracePt t="46495" x="4543425" y="4241800"/>
          <p14:tracePt t="46510" x="4568825" y="4241800"/>
          <p14:tracePt t="46527" x="4594225" y="4230688"/>
          <p14:tracePt t="46544" x="4606925" y="4230688"/>
          <p14:tracePt t="46561" x="4668838" y="4205288"/>
          <p14:tracePt t="46577" x="4706938" y="4205288"/>
          <p14:tracePt t="46594" x="4732338" y="4179888"/>
          <p14:tracePt t="46611" x="4794250" y="4167188"/>
          <p14:tracePt t="46628" x="4806950" y="4167188"/>
          <p14:tracePt t="46644" x="4819650" y="4154488"/>
          <p14:tracePt t="46682" x="4806950" y="4154488"/>
          <p14:tracePt t="46696" x="4794250" y="4154488"/>
          <p14:tracePt t="46707" x="4768850" y="4154488"/>
          <p14:tracePt t="46719" x="4756150" y="4154488"/>
          <p14:tracePt t="46733" x="4743450" y="4154488"/>
          <p14:tracePt t="46746" x="4732338" y="4167188"/>
          <p14:tracePt t="46769" x="4719638" y="4167188"/>
          <p14:tracePt t="46832" x="4732338" y="4167188"/>
          <p14:tracePt t="46845" x="4743450" y="4154488"/>
          <p14:tracePt t="46858" x="4768850" y="4141788"/>
          <p14:tracePt t="46869" x="4794250" y="4141788"/>
          <p14:tracePt t="46883" x="4819650" y="4141788"/>
          <p14:tracePt t="46895" x="4832350" y="4141788"/>
          <p14:tracePt t="46945" x="4819650" y="4141788"/>
          <p14:tracePt t="46957" x="4794250" y="4141788"/>
          <p14:tracePt t="46969" x="4768850" y="4141788"/>
          <p14:tracePt t="46982" x="4743450" y="4141788"/>
          <p14:tracePt t="46996" x="4706938" y="4141788"/>
          <p14:tracePt t="47013" x="4694238" y="4154488"/>
          <p14:tracePt t="47029" x="4668838" y="4154488"/>
          <p14:tracePt t="47046" x="4643438" y="4154488"/>
          <p14:tracePt t="47132" x="4656138" y="4154488"/>
          <p14:tracePt t="47156" x="4668838" y="4154488"/>
          <p14:tracePt t="47256" x="4668838" y="4167188"/>
          <p14:tracePt t="47269" x="4668838" y="4179888"/>
          <p14:tracePt t="47305" x="4656138" y="4179888"/>
          <p14:tracePt t="47332" x="4656138" y="4192588"/>
          <p14:tracePt t="47431" x="4668838" y="4192588"/>
          <p14:tracePt t="47593" x="4668838" y="4205288"/>
          <p14:tracePt t="49639" x="4668838" y="4179888"/>
          <p14:tracePt t="49651" x="4668838" y="4154488"/>
          <p14:tracePt t="49665" x="4643438" y="4105275"/>
          <p14:tracePt t="49677" x="4619625" y="3954463"/>
          <p14:tracePt t="49690" x="4581525" y="3779838"/>
          <p14:tracePt t="49706" x="4568825" y="3616325"/>
          <p14:tracePt t="49723" x="4568825" y="3316288"/>
          <p14:tracePt t="49740" x="4568825" y="2665413"/>
          <p14:tracePt t="49757" x="4568825" y="2390775"/>
          <p14:tracePt t="49773" x="4568825" y="2089150"/>
          <p14:tracePt t="49790" x="4568825" y="1752600"/>
          <p14:tracePt t="49807" x="4568825" y="1652588"/>
          <p14:tracePt t="49823" x="4568825" y="1576388"/>
          <p14:tracePt t="49840" x="4556125" y="1414463"/>
          <p14:tracePt t="49857" x="4556125" y="1327150"/>
          <p14:tracePt t="49874" x="4556125" y="1250950"/>
          <p14:tracePt t="49890" x="4556125" y="1163638"/>
          <p14:tracePt t="49907" x="4556125" y="1150938"/>
          <p14:tracePt t="49924" x="4556125" y="1138238"/>
          <p14:tracePt t="49950" x="4556125" y="1150938"/>
          <p14:tracePt t="49963" x="4556125" y="1176338"/>
          <p14:tracePt t="49976" x="4530725" y="1227138"/>
          <p14:tracePt t="49990" x="4518025" y="1301750"/>
          <p14:tracePt t="50007" x="4506913" y="1389063"/>
          <p14:tracePt t="50024" x="4506913" y="1463675"/>
          <p14:tracePt t="50041" x="4506913" y="1852613"/>
          <p14:tracePt t="50058" x="4506913" y="2039938"/>
          <p14:tracePt t="50074" x="4518025" y="2201863"/>
          <p14:tracePt t="50091" x="4619625" y="2627313"/>
          <p14:tracePt t="50108" x="4694238" y="2840038"/>
          <p14:tracePt t="50124" x="4832350" y="3041650"/>
          <p14:tracePt t="50141" x="4881563" y="3116263"/>
          <p14:tracePt t="50158" x="4945063" y="3165475"/>
          <p14:tracePt t="50174" x="5032375" y="3216275"/>
          <p14:tracePt t="50191" x="5094288" y="3228975"/>
          <p14:tracePt t="50208" x="5194300" y="3241675"/>
          <p14:tracePt t="50224" x="5319713" y="3254375"/>
          <p14:tracePt t="50242" x="5532438" y="3267075"/>
          <p14:tracePt t="50259" x="5607050" y="3278188"/>
          <p14:tracePt t="50275" x="5770563" y="3328988"/>
          <p14:tracePt t="50292" x="5883275" y="3367088"/>
          <p14:tracePt t="50309" x="6034088" y="3416300"/>
          <p14:tracePt t="50325" x="6296025" y="3490913"/>
          <p14:tracePt t="50342" x="6396038" y="3503613"/>
          <p14:tracePt t="50359" x="6496050" y="3516313"/>
          <p14:tracePt t="50376" x="6759575" y="3590925"/>
          <p14:tracePt t="50392" x="6859588" y="3616325"/>
          <p14:tracePt t="50409" x="6934200" y="3641725"/>
          <p14:tracePt t="50426" x="7021513" y="3679825"/>
          <p14:tracePt t="50443" x="7034213" y="3692525"/>
          <p14:tracePt t="50459" x="7059613" y="3716338"/>
          <p14:tracePt t="50476" x="7085013" y="3741738"/>
          <p14:tracePt t="50493" x="7097713" y="3741738"/>
          <p14:tracePt t="50510" x="7110413" y="3767138"/>
          <p14:tracePt t="50526" x="7123113" y="3792538"/>
          <p14:tracePt t="50543" x="7123113" y="3803650"/>
          <p14:tracePt t="50560" x="7159625" y="3816350"/>
          <p14:tracePt t="50576" x="7272338" y="3892550"/>
          <p14:tracePt t="50593" x="7372350" y="3941763"/>
          <p14:tracePt t="50610" x="7472363" y="4005263"/>
          <p14:tracePt t="50627" x="7597775" y="4092575"/>
          <p14:tracePt t="50643" x="7648575" y="4105275"/>
          <p14:tracePt t="50660" x="7673975" y="4105275"/>
          <p14:tracePt t="50676" x="7697788" y="4054475"/>
          <p14:tracePt t="50935" x="7748588" y="4041775"/>
          <p14:tracePt t="50949" x="7861300" y="4041775"/>
          <p14:tracePt t="50963" x="8099425" y="4041775"/>
          <p14:tracePt t="50978" x="8274050" y="4041775"/>
          <p14:tracePt t="50995" x="8486775" y="4054475"/>
          <p14:tracePt t="51011" x="9050338" y="4105275"/>
          <p14:tracePt t="51028" x="9188450" y="4129088"/>
          <p14:tracePt t="51045" x="9288463" y="4141788"/>
          <p14:tracePt t="51062" x="9388475" y="4167188"/>
          <p14:tracePt t="51079" x="9424988" y="4179888"/>
          <p14:tracePt t="51095" x="9437688" y="4179888"/>
          <p14:tracePt t="51112" x="9463088" y="4179888"/>
          <p14:tracePt t="51183" x="9463088" y="4167188"/>
          <p14:tracePt t="51199" x="9450388" y="4167188"/>
          <p14:tracePt t="51221" x="9437688" y="4154488"/>
          <p14:tracePt t="51247" x="9424988" y="4154488"/>
          <p14:tracePt t="51259" x="9413875" y="4154488"/>
          <p14:tracePt t="51272" x="9401175" y="4154488"/>
          <p14:tracePt t="51283" x="9388475" y="4154488"/>
          <p14:tracePt t="51296" x="9363075" y="4154488"/>
          <p14:tracePt t="51313" x="9324975" y="4141788"/>
          <p14:tracePt t="51329" x="9301163" y="4141788"/>
          <p14:tracePt t="51346" x="9275763" y="4129088"/>
          <p14:tracePt t="51394" x="9288463" y="4117975"/>
          <p14:tracePt t="51407" x="9301163" y="4105275"/>
          <p14:tracePt t="51419" x="9324975" y="4105275"/>
          <p14:tracePt t="51433" x="9337675" y="4105275"/>
          <p14:tracePt t="51446" x="9350375" y="4092575"/>
          <p14:tracePt t="51463" x="9363075" y="4092575"/>
          <p14:tracePt t="51480" x="9363075" y="4079875"/>
          <p14:tracePt t="51546" x="9337675" y="4079875"/>
          <p14:tracePt t="51558" x="9288463" y="4079875"/>
          <p14:tracePt t="51571" x="9212263" y="4079875"/>
          <p14:tracePt t="51583" x="9163050" y="4067175"/>
          <p14:tracePt t="51597" x="9099550" y="4067175"/>
          <p14:tracePt t="51614" x="9050338" y="4054475"/>
          <p14:tracePt t="51631" x="8999538" y="4041775"/>
          <p14:tracePt t="51647" x="8824913" y="4029075"/>
          <p14:tracePt t="51664" x="8737600" y="4017963"/>
          <p14:tracePt t="51681" x="8699500" y="4017963"/>
          <p14:tracePt t="51697" x="8674100" y="4017963"/>
          <p14:tracePt t="51714" x="8674100" y="4005263"/>
          <p14:tracePt t="51733" x="8674100" y="3992563"/>
          <p14:tracePt t="51748" x="8674100" y="3967163"/>
          <p14:tracePt t="51764" x="8699500" y="3954463"/>
          <p14:tracePt t="51781" x="8737600" y="3941763"/>
          <p14:tracePt t="51798" x="8763000" y="3941763"/>
          <p14:tracePt t="51814" x="8774113" y="3941763"/>
          <p14:tracePt t="51844" x="8750300" y="3941763"/>
          <p14:tracePt t="51856" x="8699500" y="3941763"/>
          <p14:tracePt t="51868" x="8661400" y="3941763"/>
          <p14:tracePt t="51884" x="8637588" y="3941763"/>
          <p14:tracePt t="51898" x="8599488" y="3941763"/>
          <p14:tracePt t="51915" x="8574088" y="3941763"/>
          <p14:tracePt t="51932" x="8524875" y="3941763"/>
          <p14:tracePt t="51948" x="8524875" y="3929063"/>
          <p14:tracePt t="51981" x="8537575" y="3929063"/>
          <p14:tracePt t="51993" x="8548688" y="3929063"/>
          <p14:tracePt t="52019" x="8561388" y="3929063"/>
          <p14:tracePt t="52030" x="8574088" y="3929063"/>
          <p14:tracePt t="52043" x="8599488" y="3929063"/>
          <p14:tracePt t="52055" x="8624888" y="3929063"/>
          <p14:tracePt t="52068" x="8650288" y="3929063"/>
          <p14:tracePt t="52092" x="8661400" y="3929063"/>
          <p14:tracePt t="52169" x="8650288" y="3929063"/>
          <p14:tracePt t="52181" x="8637588" y="3941763"/>
          <p14:tracePt t="52194" x="8624888" y="3954463"/>
          <p14:tracePt t="52211" x="8624888" y="3967163"/>
          <p14:tracePt t="52218" x="8612188" y="3967163"/>
          <p14:tracePt t="52267" x="8624888" y="3967163"/>
          <p14:tracePt t="52279" x="8661400" y="3929063"/>
          <p14:tracePt t="52292" x="8763000" y="3892550"/>
          <p14:tracePt t="52306" x="8874125" y="3867150"/>
          <p14:tracePt t="52320" x="8963025" y="3841750"/>
          <p14:tracePt t="52335" x="8999538" y="3829050"/>
          <p14:tracePt t="52352" x="9024938" y="3829050"/>
          <p14:tracePt t="52367" x="9037638" y="3829050"/>
          <p14:tracePt t="52405" x="9037638" y="3841750"/>
          <p14:tracePt t="52419" x="9024938" y="3854450"/>
          <p14:tracePt t="52429" x="8986838" y="3867150"/>
          <p14:tracePt t="52443" x="8986838" y="3892550"/>
          <p14:tracePt t="52455" x="8975725" y="3892550"/>
          <p14:tracePt t="52504" x="8999538" y="3879850"/>
          <p14:tracePt t="52529" x="9012238" y="3867150"/>
          <p14:tracePt t="52542" x="9024938" y="3854450"/>
          <p14:tracePt t="52617" x="9012238" y="3879850"/>
          <p14:tracePt t="52630" x="8999538" y="3879850"/>
          <p14:tracePt t="52643" x="8975725" y="3892550"/>
          <p14:tracePt t="53041" x="8950325" y="3892550"/>
          <p14:tracePt t="53056" x="8824913" y="3905250"/>
          <p14:tracePt t="53068" x="8724900" y="3916363"/>
          <p14:tracePt t="53081" x="8586788" y="3941763"/>
          <p14:tracePt t="53090" x="8299450" y="3992563"/>
          <p14:tracePt t="53105" x="7999413" y="4092575"/>
          <p14:tracePt t="53120" x="7673975" y="4230688"/>
          <p14:tracePt t="53137" x="7210425" y="4492625"/>
          <p14:tracePt t="53153" x="6434138" y="4956175"/>
          <p14:tracePt t="53170" x="5945188" y="5156200"/>
          <p14:tracePt t="53187" x="5545138" y="5381625"/>
          <p14:tracePt t="53203" x="4981575" y="5843588"/>
          <p14:tracePt t="53220" x="4719638" y="5994400"/>
          <p14:tracePt t="53236" x="4530725" y="6081713"/>
          <p14:tracePt t="53254" x="4330700" y="6169025"/>
          <p14:tracePt t="53270" x="4294188" y="6181725"/>
          <p14:tracePt t="53287" x="4268788" y="6219825"/>
          <p14:tracePt t="53304" x="4243388" y="6245225"/>
          <p14:tracePt t="53321" x="4217988" y="6257925"/>
          <p14:tracePt t="53337" x="4217988" y="6269038"/>
          <p14:tracePt t="53354" x="4192588" y="6319838"/>
          <p14:tracePt t="53371" x="4168775" y="6357938"/>
          <p14:tracePt t="53387" x="4156075" y="6381750"/>
          <p14:tracePt t="53404" x="4130675" y="6483350"/>
          <p14:tracePt t="53421" x="4130675" y="6507163"/>
          <p14:tracePt t="53438" x="4130675" y="6519863"/>
          <p14:tracePt t="53454" x="4130675" y="6532563"/>
          <p14:tracePt t="53489" x="4143375" y="6545263"/>
          <p14:tracePt t="53501" x="4143375" y="6557963"/>
          <p14:tracePt t="53514" x="4156075" y="6570663"/>
          <p14:tracePt t="53527" x="4156075" y="6583363"/>
          <p14:tracePt t="53540" x="4168775" y="6583363"/>
          <p14:tracePt t="53555" x="4168775" y="6594475"/>
          <p14:tracePt t="53571" x="4168775" y="6607175"/>
          <p14:tracePt t="53590" x="4168775" y="6619875"/>
          <p14:tracePt t="53612" x="4143375" y="6619875"/>
          <p14:tracePt t="53626" x="4117975" y="6619875"/>
          <p14:tracePt t="53640" x="4056063" y="6632575"/>
          <p14:tracePt t="53655" x="4005263" y="6632575"/>
          <p14:tracePt t="53672" x="3968750" y="6632575"/>
          <p14:tracePt t="53688" x="3930650" y="6632575"/>
          <p14:tracePt t="53705" x="3905250" y="6632575"/>
          <p14:tracePt t="53722" x="3879850" y="6632575"/>
          <p14:tracePt t="53826" x="3905250" y="6632575"/>
          <p14:tracePt t="53839" x="3979863" y="6632575"/>
          <p14:tracePt t="53852" x="4105275" y="6632575"/>
          <p14:tracePt t="53864" x="4217988" y="6632575"/>
          <p14:tracePt t="53879" x="4430713" y="6619875"/>
          <p14:tracePt t="53890" x="4706938" y="6607175"/>
          <p14:tracePt t="53907" x="4868863" y="6607175"/>
          <p14:tracePt t="53923" x="4994275" y="6607175"/>
          <p14:tracePt t="53940" x="5094288" y="6607175"/>
          <p14:tracePt t="53957" x="5119688" y="6607175"/>
          <p14:tracePt t="53975" x="5132388" y="6607175"/>
          <p14:tracePt t="54101" x="5145088" y="6607175"/>
          <p14:tracePt t="54113" x="5207000" y="6607175"/>
          <p14:tracePt t="54128" x="5332413" y="6607175"/>
          <p14:tracePt t="54141" x="5445125" y="6607175"/>
          <p14:tracePt t="54157" x="5732463" y="6583363"/>
          <p14:tracePt t="54174" x="6146800" y="6557963"/>
          <p14:tracePt t="54191" x="7134225" y="6545263"/>
          <p14:tracePt t="54207" x="7510463" y="6545263"/>
          <p14:tracePt t="54224" x="7848600" y="6545263"/>
          <p14:tracePt t="54241" x="8435975" y="6519863"/>
          <p14:tracePt t="54258" x="8599488" y="6494463"/>
          <p14:tracePt t="54274" x="8724900" y="6470650"/>
          <p14:tracePt t="54291" x="8963025" y="6370638"/>
          <p14:tracePt t="54308" x="9088438" y="6345238"/>
          <p14:tracePt t="54324" x="9175750" y="6319838"/>
          <p14:tracePt t="54341" x="9288463" y="6294438"/>
          <p14:tracePt t="54358" x="9312275" y="6294438"/>
          <p14:tracePt t="54375" x="9324975" y="6294438"/>
          <p14:tracePt t="54487" x="9312275" y="6294438"/>
          <p14:tracePt t="54499" x="9250363" y="6319838"/>
          <p14:tracePt t="54512" x="9163050" y="6345238"/>
          <p14:tracePt t="54526" x="9075738" y="6381750"/>
          <p14:tracePt t="54543" x="9012238" y="6419850"/>
          <p14:tracePt t="54559" x="8975725" y="6445250"/>
          <p14:tracePt t="54576" x="8937625" y="6445250"/>
          <p14:tracePt t="54593" x="8937625" y="6457950"/>
          <p14:tracePt t="54660" x="8963025" y="6470650"/>
          <p14:tracePt t="54673" x="9012238" y="6483350"/>
          <p14:tracePt t="54685" x="9099550" y="6494463"/>
          <p14:tracePt t="54699" x="9188450" y="6507163"/>
          <p14:tracePt t="54712" x="9224963" y="6519863"/>
          <p14:tracePt t="54727" x="9263063" y="6532563"/>
          <p14:tracePt t="54743" x="9275763" y="6532563"/>
          <p14:tracePt t="54759" x="9275763" y="6545263"/>
          <p14:tracePt t="55010" x="9263063" y="6545263"/>
          <p14:tracePt t="55022" x="9199563" y="6557963"/>
          <p14:tracePt t="55035" x="9112250" y="6594475"/>
          <p14:tracePt t="55047" x="9050338" y="6632575"/>
          <p14:tracePt t="55061" x="9012238" y="6670675"/>
          <p14:tracePt t="55077" x="8986838" y="6683375"/>
          <p14:tracePt t="55094" x="8975725" y="6683375"/>
          <p14:tracePt t="55172" x="8999538" y="6683375"/>
          <p14:tracePt t="55184" x="9037638" y="6657975"/>
          <p14:tracePt t="55199" x="9075738" y="6657975"/>
          <p14:tracePt t="55211" x="9088438" y="6657975"/>
          <p14:tracePt t="55228" x="9099550" y="6657975"/>
          <p14:tracePt t="55282" x="9088438" y="6657975"/>
          <p14:tracePt t="55296" x="9075738" y="6670675"/>
          <p14:tracePt t="55371" x="9088438" y="6670675"/>
          <p14:tracePt t="55383" x="9124950" y="6670675"/>
          <p14:tracePt t="55400" x="9137650" y="6670675"/>
          <p14:tracePt t="55414" x="9150350" y="6670675"/>
          <p14:tracePt t="55484" x="9137650" y="6683375"/>
          <p14:tracePt t="55500" x="9112250" y="6696075"/>
          <p14:tracePt t="55514" x="9099550" y="6696075"/>
          <p14:tracePt t="55595" x="9112250" y="6696075"/>
          <p14:tracePt t="55609" x="9124950" y="6696075"/>
          <p14:tracePt t="55683" x="9112250" y="6696075"/>
          <p14:tracePt t="61686" x="9088438" y="6683375"/>
          <p14:tracePt t="61699" x="9075738" y="6670675"/>
          <p14:tracePt t="61712" x="9063038" y="6657975"/>
          <p14:tracePt t="61725" x="9063038" y="6645275"/>
          <p14:tracePt t="61737" x="9037638" y="6619875"/>
          <p14:tracePt t="61754" x="8986838" y="6583363"/>
          <p14:tracePt t="61770" x="8886825" y="6519863"/>
          <p14:tracePt t="61787" x="8312150" y="6119813"/>
          <p14:tracePt t="61804" x="8123238" y="5945188"/>
          <p14:tracePt t="61820" x="7999413" y="5832475"/>
          <p14:tracePt t="61837" x="7661275" y="5656263"/>
          <p14:tracePt t="61854" x="7472363" y="5556250"/>
          <p14:tracePt t="61871" x="7348538" y="5481638"/>
          <p14:tracePt t="61887" x="7210425" y="5268913"/>
          <p14:tracePt t="61904" x="7159625" y="5168900"/>
          <p14:tracePt t="61921" x="7134225" y="5092700"/>
          <p14:tracePt t="61938" x="7085013" y="5018088"/>
          <p14:tracePt t="61954" x="7072313" y="4992688"/>
          <p14:tracePt t="61971" x="7059613" y="4968875"/>
          <p14:tracePt t="61988" x="7021513" y="4918075"/>
          <p14:tracePt t="62005" x="7010400" y="4892675"/>
          <p14:tracePt t="62021" x="6946900" y="4830763"/>
          <p14:tracePt t="62038" x="6797675" y="4605338"/>
          <p14:tracePt t="62055" x="6746875" y="4479925"/>
          <p14:tracePt t="62072" x="6684963" y="4405313"/>
          <p14:tracePt t="62088" x="6621463" y="4292600"/>
          <p14:tracePt t="62105" x="6608763" y="4241800"/>
          <p14:tracePt t="62122" x="6596063" y="4217988"/>
          <p14:tracePt t="62139" x="6572250" y="4167188"/>
          <p14:tracePt t="62155" x="6572250" y="4129088"/>
          <p14:tracePt t="62172" x="6572250" y="4117975"/>
          <p14:tracePt t="62189" x="6572250" y="4105275"/>
          <p14:tracePt t="62210" x="6572250" y="4079875"/>
          <p14:tracePt t="62222" x="6572250" y="4054475"/>
          <p14:tracePt t="62239" x="6572250" y="4041775"/>
          <p14:tracePt t="62256" x="6572250" y="4029075"/>
          <p14:tracePt t="62273" x="6584950" y="4017963"/>
          <p14:tracePt t="62289" x="6596063" y="4017963"/>
          <p14:tracePt t="62309" x="6621463" y="4017963"/>
          <p14:tracePt t="62323" x="6659563" y="4017963"/>
          <p14:tracePt t="62339" x="6708775" y="4017963"/>
          <p14:tracePt t="62356" x="6746875" y="4017963"/>
          <p14:tracePt t="62373" x="6821488" y="4017963"/>
          <p14:tracePt t="62389" x="6859588" y="4017963"/>
          <p14:tracePt t="62406" x="6910388" y="4017963"/>
          <p14:tracePt t="62423" x="7110413" y="4017963"/>
          <p14:tracePt t="62440" x="7197725" y="4017963"/>
          <p14:tracePt t="62457" x="7285038" y="4017963"/>
          <p14:tracePt t="62474" x="7397750" y="3979863"/>
          <p14:tracePt t="62490" x="7472363" y="3954463"/>
          <p14:tracePt t="62507" x="7585075" y="3929063"/>
          <p14:tracePt t="62523" x="7785100" y="3916363"/>
          <p14:tracePt t="62540" x="7861300" y="3916363"/>
          <p14:tracePt t="62557" x="7910513" y="3916363"/>
          <p14:tracePt t="62574" x="8010525" y="3916363"/>
          <p14:tracePt t="62590" x="8099425" y="3916363"/>
          <p14:tracePt t="62607" x="8199438" y="3916363"/>
          <p14:tracePt t="62624" x="8399463" y="3916363"/>
          <p14:tracePt t="62641" x="8461375" y="3916363"/>
          <p14:tracePt t="62657" x="8524875" y="3916363"/>
          <p14:tracePt t="62674" x="8686800" y="3916363"/>
          <p14:tracePt t="62691" x="8824913" y="3916363"/>
          <p14:tracePt t="62707" x="8924925" y="3929063"/>
          <p14:tracePt t="62724" x="9050338" y="3954463"/>
          <p14:tracePt t="62741" x="9063038" y="3954463"/>
          <p14:tracePt t="62758" x="9075738" y="3954463"/>
          <p14:tracePt t="62820" x="9075738" y="3967163"/>
          <p14:tracePt t="62847" x="9075738" y="3979863"/>
          <p14:tracePt t="62946" x="9075738" y="3992563"/>
          <p14:tracePt t="63020" x="9063038" y="3992563"/>
          <p14:tracePt t="63046" x="9063038" y="4005263"/>
          <p14:tracePt t="63057" x="9050338" y="4005263"/>
          <p14:tracePt t="63074" x="9037638" y="4017963"/>
          <p14:tracePt t="63084" x="8975725" y="4054475"/>
          <p14:tracePt t="63094" x="8937625" y="4079875"/>
          <p14:tracePt t="63109" x="8886825" y="4117975"/>
          <p14:tracePt t="63126" x="8863013" y="4179888"/>
          <p14:tracePt t="63143" x="8824913" y="4241800"/>
          <p14:tracePt t="63159" x="8724900" y="4543425"/>
          <p14:tracePt t="63176" x="8686800" y="4630738"/>
          <p14:tracePt t="63193" x="8650288" y="4718050"/>
          <p14:tracePt t="63209" x="8599488" y="4879975"/>
          <p14:tracePt t="63226" x="8574088" y="5018088"/>
          <p14:tracePt t="63243" x="8548688" y="5168900"/>
          <p14:tracePt t="63260" x="8537575" y="5394325"/>
          <p14:tracePt t="63277" x="8512175" y="5530850"/>
          <p14:tracePt t="63293" x="8499475" y="5719763"/>
          <p14:tracePt t="63310" x="8499475" y="6081713"/>
          <p14:tracePt t="63327" x="8486775" y="6219825"/>
          <p14:tracePt t="63343" x="8474075" y="6370638"/>
          <p14:tracePt t="63361" x="8461375" y="6683375"/>
          <p14:tracePt t="63379" x="8448675" y="6807200"/>
          <p14:tracePt t="64486" x="8299450" y="6832600"/>
          <p14:tracePt t="64501" x="8274050" y="6832600"/>
          <p14:tracePt t="64540" x="8274050" y="6819900"/>
          <p14:tracePt t="64554" x="8274050" y="6807200"/>
          <p14:tracePt t="64567" x="8286750" y="6807200"/>
          <p14:tracePt t="64582" x="8312150" y="6796088"/>
          <p14:tracePt t="64599" x="8348663" y="6783388"/>
          <p14:tracePt t="64615" x="8435975" y="6757988"/>
          <p14:tracePt t="64632" x="8624888" y="6696075"/>
          <p14:tracePt t="64649" x="8661400" y="6696075"/>
          <p14:tracePt t="64665" x="8686800" y="6696075"/>
          <p14:tracePt t="64682" x="8699500" y="6696075"/>
          <p14:tracePt t="64776" x="8686800" y="6696075"/>
          <p14:tracePt t="64788" x="8674100" y="6696075"/>
          <p14:tracePt t="64889" x="8686800" y="6696075"/>
          <p14:tracePt t="64904" x="8699500" y="6696075"/>
          <p14:tracePt t="65026" x="8686800" y="6696075"/>
          <p14:tracePt t="65044" x="8661400" y="6696075"/>
          <p14:tracePt t="65056" x="8624888" y="6696075"/>
          <p14:tracePt t="65067" x="8586788" y="6683375"/>
          <p14:tracePt t="65084" x="8561388" y="6670675"/>
          <p14:tracePt t="65112" x="8561388" y="6657975"/>
          <p14:tracePt t="65175" x="8599488" y="6645275"/>
          <p14:tracePt t="65189" x="8612188" y="6645275"/>
          <p14:tracePt t="65205" x="8650288" y="6632575"/>
          <p14:tracePt t="65219" x="8686800" y="6619875"/>
          <p14:tracePt t="65236" x="8699500" y="6619875"/>
          <p14:tracePt t="65251" x="8724900" y="6619875"/>
          <p14:tracePt t="65351" x="8712200" y="6619875"/>
          <p14:tracePt t="65363" x="8699500" y="6619875"/>
          <p14:tracePt t="65375" x="8674100" y="6619875"/>
          <p14:tracePt t="65387" x="8661400" y="6619875"/>
          <p14:tracePt t="65462" x="8686800" y="6619875"/>
          <p14:tracePt t="65488" x="8699500" y="6619875"/>
          <p14:tracePt t="65575" x="8686800" y="6619875"/>
          <p14:tracePt t="65600" x="8674100" y="6619875"/>
          <p14:tracePt t="65615" x="8661400" y="6619875"/>
          <p14:tracePt t="72296" x="8650288" y="6619875"/>
          <p14:tracePt t="72321" x="8386763" y="6594475"/>
          <p14:tracePt t="72335" x="7886700" y="6507163"/>
          <p14:tracePt t="72347" x="7259638" y="6407150"/>
          <p14:tracePt t="72364" x="6784975" y="6269038"/>
          <p14:tracePt t="72379" x="6134100" y="6056313"/>
          <p14:tracePt t="72395" x="5570538" y="5756275"/>
          <p14:tracePt t="72413" x="4481513" y="5256213"/>
          <p14:tracePt t="72429" x="4130675" y="5081588"/>
          <p14:tracePt t="72446" x="3467100" y="4756150"/>
          <p14:tracePt t="72463" x="3167063" y="4530725"/>
          <p14:tracePt t="72480" x="2979738" y="4354513"/>
          <p14:tracePt t="72496" x="2767013" y="4179888"/>
          <p14:tracePt t="72513" x="2690813" y="4117975"/>
          <p14:tracePt t="72530" x="2616200" y="4054475"/>
          <p14:tracePt t="72546" x="2490788" y="3979863"/>
          <p14:tracePt t="72563" x="2441575" y="3954463"/>
          <p14:tracePt t="72580" x="2428875" y="3954463"/>
          <p14:tracePt t="72597" x="2428875" y="3941763"/>
          <p14:tracePt t="72613" x="2441575" y="3941763"/>
          <p14:tracePt t="72843" x="2428875" y="3941763"/>
          <p14:tracePt t="72857" x="2378075" y="3892550"/>
          <p14:tracePt t="72869" x="2290763" y="3679825"/>
          <p14:tracePt t="72883" x="2178050" y="3403600"/>
          <p14:tracePt t="72898" x="2052638" y="3054350"/>
          <p14:tracePt t="72915" x="1965325" y="2690813"/>
          <p14:tracePt t="72931" x="1939925" y="2278063"/>
          <p14:tracePt t="72948" x="1952625" y="2089150"/>
          <p14:tracePt t="72965" x="1990725" y="1865313"/>
          <p14:tracePt t="72981" x="2065338" y="1589088"/>
          <p14:tracePt t="72998" x="2103438" y="1539875"/>
          <p14:tracePt t="73015" x="2139950" y="1463675"/>
          <p14:tracePt t="73031" x="2303463" y="1350963"/>
          <p14:tracePt t="73048" x="2428875" y="1276350"/>
          <p14:tracePt t="73065" x="2554288" y="1214438"/>
          <p14:tracePt t="73082" x="2716213" y="1063625"/>
          <p14:tracePt t="73099" x="2778125" y="1001713"/>
          <p14:tracePt t="73115" x="2841625" y="950913"/>
          <p14:tracePt t="73132" x="3067050" y="863600"/>
          <p14:tracePt t="73149" x="3267075" y="801688"/>
          <p14:tracePt t="73165" x="3392488" y="763588"/>
          <p14:tracePt t="73182" x="3541713" y="725488"/>
          <p14:tracePt t="73199" x="3592513" y="712788"/>
          <p14:tracePt t="73216" x="3617913" y="712788"/>
          <p14:tracePt t="73232" x="3692525" y="700088"/>
          <p14:tracePt t="73249" x="3730625" y="700088"/>
          <p14:tracePt t="73266" x="3792538" y="700088"/>
          <p14:tracePt t="73282" x="3892550" y="688975"/>
          <p14:tracePt t="73299" x="3930650" y="676275"/>
          <p14:tracePt t="73316" x="3968750" y="663575"/>
          <p14:tracePt t="73333" x="4005263" y="650875"/>
          <p14:tracePt t="73349" x="4030663" y="638175"/>
          <p14:tracePt t="73366" x="4030663" y="625475"/>
          <p14:tracePt t="73383" x="4056063" y="588963"/>
          <p14:tracePt t="73400" x="4081463" y="576263"/>
          <p14:tracePt t="73416" x="4092575" y="525463"/>
          <p14:tracePt t="73433" x="4117975" y="476250"/>
          <p14:tracePt t="73450" x="4117975" y="463550"/>
          <p14:tracePt t="73466" x="4117975" y="450850"/>
          <p14:tracePt t="73483" x="4117975" y="438150"/>
          <p14:tracePt t="73500" x="4117975" y="425450"/>
          <p14:tracePt t="73528" x="4117975" y="412750"/>
          <p14:tracePt t="73554" x="4117975" y="400050"/>
          <p14:tracePt t="73568" x="4105275" y="387350"/>
          <p14:tracePt t="73578" x="4092575" y="387350"/>
          <p14:tracePt t="73590" x="4092575" y="374650"/>
          <p14:tracePt t="73604" x="4068763" y="363538"/>
          <p14:tracePt t="73617" x="4068763" y="350838"/>
          <p14:tracePt t="73634" x="4056063" y="350838"/>
          <p14:tracePt t="73653" x="4043363" y="350838"/>
          <p14:tracePt t="74938" x="4043363" y="338138"/>
          <p14:tracePt t="74964" x="4056063" y="338138"/>
          <p14:tracePt t="74979" x="4068763" y="338138"/>
          <p14:tracePt t="74998" x="4081463" y="338138"/>
          <p14:tracePt t="75087" x="4105275" y="325438"/>
          <p14:tracePt t="75113" x="4117975" y="325438"/>
          <p14:tracePt t="75127" x="4143375" y="312738"/>
          <p14:tracePt t="75142" x="4156075" y="312738"/>
          <p14:tracePt t="75157" x="4168775" y="312738"/>
          <p14:tracePt t="75173" x="4181475" y="300038"/>
          <p14:tracePt t="75210" x="4192588" y="300038"/>
          <p14:tracePt t="75287" x="4205288" y="300038"/>
          <p14:tracePt t="75349" x="4217988" y="300038"/>
          <p14:tracePt t="75399" x="4243388" y="287338"/>
          <p14:tracePt t="75424" x="4256088" y="274638"/>
          <p14:tracePt t="75448" x="4268788" y="274638"/>
          <p14:tracePt t="75511" x="4294188" y="274638"/>
          <p14:tracePt t="75523" x="4305300" y="274638"/>
          <p14:tracePt t="75536" x="4318000" y="274638"/>
          <p14:tracePt t="75548" x="4343400" y="274638"/>
          <p14:tracePt t="89544" x="4330700" y="287338"/>
          <p14:tracePt t="89557" x="4305300" y="325438"/>
          <p14:tracePt t="89576" x="4268788" y="350838"/>
          <p14:tracePt t="89587" x="4192588" y="374650"/>
          <p14:tracePt t="89597" x="4130675" y="412750"/>
          <p14:tracePt t="89614" x="4068763" y="438150"/>
          <p14:tracePt t="89630" x="4043363" y="450850"/>
          <p14:tracePt t="89647" x="4017963" y="463550"/>
          <p14:tracePt t="89669" x="4005263" y="476250"/>
          <p14:tracePt t="89719" x="3992563" y="476250"/>
          <p14:tracePt t="89735" x="3979863" y="476250"/>
          <p14:tracePt t="89749" x="3968750" y="476250"/>
          <p14:tracePt t="89768" x="3956050" y="476250"/>
          <p14:tracePt t="89806" x="3943350" y="476250"/>
          <p14:tracePt t="89819" x="3930650" y="476250"/>
          <p14:tracePt t="89830" x="3917950" y="476250"/>
          <p14:tracePt t="89843" x="3905250" y="476250"/>
          <p14:tracePt t="89868" x="3892550" y="476250"/>
          <p14:tracePt t="89893" x="3879850" y="476250"/>
          <p14:tracePt t="89905" x="3867150" y="476250"/>
          <p14:tracePt t="89918" x="3856038" y="476250"/>
          <p14:tracePt t="89932" x="3843338" y="476250"/>
          <p14:tracePt t="89949" x="3817938" y="476250"/>
          <p14:tracePt t="89965" x="3805238" y="476250"/>
          <p14:tracePt t="89982" x="3767138" y="476250"/>
          <p14:tracePt t="89998" x="3756025" y="476250"/>
          <p14:tracePt t="90015" x="3756025" y="487363"/>
          <p14:tracePt t="90032" x="3743325" y="487363"/>
          <p14:tracePt t="90168" x="3756025" y="487363"/>
          <p14:tracePt t="90180" x="3779838" y="487363"/>
          <p14:tracePt t="90195" x="3805238" y="487363"/>
          <p14:tracePt t="90205" x="3856038" y="487363"/>
          <p14:tracePt t="90218" x="3879850" y="487363"/>
          <p14:tracePt t="90233" x="3892550" y="487363"/>
          <p14:tracePt t="90250" x="3917950" y="487363"/>
          <p14:tracePt t="90267" x="3930650" y="487363"/>
          <p14:tracePt t="90283" x="3956050" y="487363"/>
          <p14:tracePt t="90367" x="3956050" y="500063"/>
          <p14:tracePt t="90417" x="3956050" y="512763"/>
          <p14:tracePt t="90442" x="3943350" y="512763"/>
          <p14:tracePt t="90456" x="3917950" y="512763"/>
          <p14:tracePt t="90468" x="3905250" y="512763"/>
          <p14:tracePt t="90484" x="3867150" y="512763"/>
          <p14:tracePt t="90501" x="3843338" y="512763"/>
          <p14:tracePt t="90518" x="3830638" y="512763"/>
          <p14:tracePt t="90534" x="3817938" y="512763"/>
          <p14:tracePt t="90565" x="3843338" y="512763"/>
          <p14:tracePt t="90578" x="3867150" y="512763"/>
          <p14:tracePt t="90591" x="3892550" y="512763"/>
          <p14:tracePt t="90603" x="3905250" y="512763"/>
          <p14:tracePt t="90618" x="3917950" y="512763"/>
          <p14:tracePt t="90635" x="3956050" y="538163"/>
          <p14:tracePt t="90651" x="3979863" y="550863"/>
          <p14:tracePt t="90668" x="4081463" y="588963"/>
          <p14:tracePt t="90684" x="4156075" y="600075"/>
          <p14:tracePt t="90701" x="4192588" y="612775"/>
          <p14:tracePt t="90718" x="4217988" y="625475"/>
          <p14:tracePt t="90734" x="4230688" y="625475"/>
          <p14:tracePt t="90764" x="4205288" y="625475"/>
          <p14:tracePt t="90777" x="4156075" y="625475"/>
          <p14:tracePt t="90790" x="4130675" y="625475"/>
          <p14:tracePt t="90804" x="4092575" y="625475"/>
          <p14:tracePt t="90818" x="4068763" y="625475"/>
          <p14:tracePt t="90835" x="4056063" y="625475"/>
          <p14:tracePt t="90852" x="4017963" y="625475"/>
          <p14:tracePt t="90939" x="4030663" y="625475"/>
          <p14:tracePt t="90953" x="4043363" y="625475"/>
          <p14:tracePt t="90977" x="4056063" y="625475"/>
          <p14:tracePt t="91102" x="4043363" y="625475"/>
          <p14:tracePt t="91140" x="4043363" y="612775"/>
          <p14:tracePt t="91165" x="4043363" y="600075"/>
          <p14:tracePt t="91191" x="4043363" y="588963"/>
          <p14:tracePt t="91202" x="4056063" y="588963"/>
          <p14:tracePt t="91226" x="4068763" y="588963"/>
          <p14:tracePt t="91613" x="4056063" y="588963"/>
          <p14:tracePt t="91627" x="4030663" y="612775"/>
          <p14:tracePt t="91642" x="4005263" y="638175"/>
          <p14:tracePt t="91658" x="3968750" y="676275"/>
          <p14:tracePt t="91672" x="3930650" y="788988"/>
          <p14:tracePt t="91689" x="3867150" y="1025525"/>
          <p14:tracePt t="91705" x="3843338" y="1101725"/>
          <p14:tracePt t="91722" x="3830638" y="1163638"/>
          <p14:tracePt t="91738" x="3817938" y="1263650"/>
          <p14:tracePt t="91755" x="3817938" y="1301750"/>
          <p14:tracePt t="91772" x="3817938" y="1339850"/>
          <p14:tracePt t="91789" x="3830638" y="1414463"/>
          <p14:tracePt t="91805" x="3867150" y="1450975"/>
          <p14:tracePt t="91822" x="3905250" y="1476375"/>
          <p14:tracePt t="91839" x="4043363" y="1539875"/>
          <p14:tracePt t="91856" x="4081463" y="1552575"/>
          <p14:tracePt t="91873" x="4117975" y="1563688"/>
          <p14:tracePt t="91889" x="4192588" y="1601788"/>
          <p14:tracePt t="91906" x="4217988" y="1601788"/>
          <p14:tracePt t="91923" x="4230688" y="1614488"/>
          <p14:tracePt t="91939" x="4268788" y="1627188"/>
          <p14:tracePt t="91956" x="4281488" y="1627188"/>
          <p14:tracePt t="91973" x="4294188" y="1627188"/>
          <p14:tracePt t="91989" x="4318000" y="1639888"/>
          <p14:tracePt t="92006" x="4330700" y="1639888"/>
          <p14:tracePt t="92025" x="4343400" y="1639888"/>
          <p14:tracePt t="92124" x="4343400" y="1652588"/>
          <p14:tracePt t="93508" x="4343400" y="1663700"/>
          <p14:tracePt t="93520" x="4330700" y="1663700"/>
          <p14:tracePt t="93533" x="4330700" y="1689100"/>
          <p14:tracePt t="93546" x="4318000" y="1701800"/>
          <p14:tracePt t="93563" x="4305300" y="1727200"/>
          <p14:tracePt t="93579" x="4294188" y="1752600"/>
          <p14:tracePt t="93596" x="4268788" y="1776413"/>
          <p14:tracePt t="93613" x="4243388" y="1801813"/>
          <p14:tracePt t="93629" x="4230688" y="1814513"/>
          <p14:tracePt t="93646" x="4181475" y="1839913"/>
          <p14:tracePt t="93663" x="4168775" y="1839913"/>
          <p14:tracePt t="93680" x="4156075" y="1852613"/>
          <p14:tracePt t="93696" x="4143375" y="1852613"/>
          <p14:tracePt t="93713" x="4143375" y="1865313"/>
          <p14:tracePt t="93805" x="4130675" y="1876425"/>
          <p14:tracePt t="94056" x="4130675" y="1889125"/>
          <p14:tracePt t="94069" x="4117975" y="1889125"/>
          <p14:tracePt t="94082" x="4117975" y="1901825"/>
          <p14:tracePt t="94100" x="4105275" y="1914525"/>
          <p14:tracePt t="94115" x="4105275" y="1927225"/>
          <p14:tracePt t="94131" x="4105275" y="1952625"/>
          <p14:tracePt t="94148" x="4105275" y="1965325"/>
          <p14:tracePt t="94165" x="4105275" y="1978025"/>
          <p14:tracePt t="94182" x="4092575" y="2001838"/>
          <p14:tracePt t="94198" x="4081463" y="2039938"/>
          <p14:tracePt t="94215" x="4081463" y="2065338"/>
          <p14:tracePt t="94232" x="4068763" y="2152650"/>
          <p14:tracePt t="94248" x="4056063" y="2201863"/>
          <p14:tracePt t="94265" x="4056063" y="2239963"/>
          <p14:tracePt t="94282" x="4043363" y="2303463"/>
          <p14:tracePt t="94305" x="4043363" y="2314575"/>
          <p14:tracePt t="94430" x="4043363" y="2303463"/>
          <p14:tracePt t="94443" x="4056063" y="2290763"/>
          <p14:tracePt t="94457" x="4068763" y="2265363"/>
          <p14:tracePt t="94468" x="4092575" y="2239963"/>
          <p14:tracePt t="94483" x="4117975" y="2227263"/>
          <p14:tracePt t="94500" x="4143375" y="2190750"/>
          <p14:tracePt t="94517" x="4181475" y="2178050"/>
          <p14:tracePt t="94534" x="4192588" y="2139950"/>
          <p14:tracePt t="94550" x="4192588" y="2127250"/>
          <p14:tracePt t="94567" x="4192588" y="2114550"/>
          <p14:tracePt t="94584" x="4168775" y="2101850"/>
          <p14:tracePt t="94600" x="4130675" y="2078038"/>
          <p14:tracePt t="94616" x="4105275" y="2065338"/>
          <p14:tracePt t="94633" x="4068763" y="2039938"/>
          <p14:tracePt t="94650" x="4030663" y="2027238"/>
          <p14:tracePt t="94667" x="3992563" y="1989138"/>
          <p14:tracePt t="94684" x="3892550" y="1939925"/>
          <p14:tracePt t="94700" x="3843338" y="1914525"/>
          <p14:tracePt t="94717" x="3805238" y="1914525"/>
          <p14:tracePt t="94767" x="3805238" y="1901825"/>
          <p14:tracePt t="94780" x="3830638" y="1889125"/>
          <p14:tracePt t="94794" x="3879850" y="1876425"/>
          <p14:tracePt t="94809" x="3905250" y="1876425"/>
          <p14:tracePt t="94824" x="3917950" y="1876425"/>
          <p14:tracePt t="94834" x="3943350" y="1865313"/>
          <p14:tracePt t="94851" x="3979863" y="1865313"/>
          <p14:tracePt t="94867" x="4156075" y="1852613"/>
          <p14:tracePt t="94884" x="4281488" y="1852613"/>
          <p14:tracePt t="94901" x="4406900" y="1852613"/>
          <p14:tracePt t="94918" x="4619625" y="1865313"/>
          <p14:tracePt t="94935" x="4768850" y="1876425"/>
          <p14:tracePt t="94951" x="4945063" y="1889125"/>
          <p14:tracePt t="94968" x="5145088" y="1914525"/>
          <p14:tracePt t="94985" x="5207000" y="1914525"/>
          <p14:tracePt t="95002" x="5245100" y="1914525"/>
          <p14:tracePt t="95018" x="5307013" y="1914525"/>
          <p14:tracePt t="95035" x="5332413" y="1914525"/>
          <p14:tracePt t="95052" x="5345113" y="1914525"/>
          <p14:tracePt t="95068" x="5394325" y="1914525"/>
          <p14:tracePt t="95085" x="5419725" y="1914525"/>
          <p14:tracePt t="95102" x="5457825" y="1914525"/>
          <p14:tracePt t="95119" x="5519738" y="1901825"/>
          <p14:tracePt t="95135" x="5532438" y="1889125"/>
          <p14:tracePt t="95152" x="5545138" y="1889125"/>
          <p14:tracePt t="95169" x="5557838" y="1876425"/>
          <p14:tracePt t="95186" x="5570538" y="1876425"/>
          <p14:tracePt t="95278" x="5583238" y="1876425"/>
          <p14:tracePt t="95327" x="5595938" y="1876425"/>
          <p14:tracePt t="95440" x="5570538" y="1876425"/>
          <p14:tracePt t="95452" x="5557838" y="1889125"/>
          <p14:tracePt t="95464" x="5519738" y="1889125"/>
          <p14:tracePt t="95476" x="5495925" y="1914525"/>
          <p14:tracePt t="95488" x="5470525" y="1927225"/>
          <p14:tracePt t="95550" x="5483225" y="1927225"/>
          <p14:tracePt t="95563" x="5495925" y="1927225"/>
          <p14:tracePt t="95577" x="5532438" y="1927225"/>
          <p14:tracePt t="95589" x="5545138" y="1927225"/>
          <p14:tracePt t="95604" x="5557838" y="1927225"/>
          <p14:tracePt t="95621" x="5570538" y="1927225"/>
          <p14:tracePt t="95637" x="5595938" y="1927225"/>
          <p14:tracePt t="95654" x="5619750" y="1927225"/>
          <p14:tracePt t="95671" x="5632450" y="1927225"/>
          <p14:tracePt t="95689" x="5645150" y="1927225"/>
          <p14:tracePt t="95713" x="5645150" y="1914525"/>
          <p14:tracePt t="95801" x="5632450" y="1914525"/>
          <p14:tracePt t="95813" x="5607050" y="1914525"/>
          <p14:tracePt t="95829" x="5595938" y="1914525"/>
          <p14:tracePt t="95888" x="5607050" y="1914525"/>
          <p14:tracePt t="95901" x="5619750" y="1901825"/>
          <p14:tracePt t="95915" x="5657850" y="1889125"/>
          <p14:tracePt t="95930" x="5745163" y="1865313"/>
          <p14:tracePt t="95940" x="5832475" y="1852613"/>
          <p14:tracePt t="95956" x="5870575" y="1852613"/>
          <p14:tracePt t="95972" x="5895975" y="1852613"/>
          <p14:tracePt t="96012" x="5883275" y="1852613"/>
          <p14:tracePt t="96025" x="5870575" y="1852613"/>
          <p14:tracePt t="96037" x="5845175" y="1852613"/>
          <p14:tracePt t="96050" x="5821363" y="1852613"/>
          <p14:tracePt t="96062" x="5795963" y="1865313"/>
          <p14:tracePt t="96074" x="5783263" y="1865313"/>
          <p14:tracePt t="96089" x="5770563" y="1876425"/>
          <p14:tracePt t="96105" x="5757863" y="1889125"/>
          <p14:tracePt t="96188" x="5770563" y="1889125"/>
          <p14:tracePt t="96224" x="5783263" y="1889125"/>
          <p14:tracePt t="103129" x="5719763" y="1889125"/>
          <p14:tracePt t="103142" x="5632450" y="1876425"/>
          <p14:tracePt t="103156" x="5519738" y="1814513"/>
          <p14:tracePt t="103168" x="5319713" y="1727200"/>
          <p14:tracePt t="103184" x="5094288" y="1627188"/>
          <p14:tracePt t="103200" x="4956175" y="1539875"/>
          <p14:tracePt t="103217" x="4856163" y="1489075"/>
          <p14:tracePt t="103234" x="4719638" y="1414463"/>
          <p14:tracePt t="103251" x="4681538" y="1389063"/>
          <p14:tracePt t="103268" x="4619625" y="1363663"/>
          <p14:tracePt t="103284" x="4494213" y="1327150"/>
          <p14:tracePt t="103301" x="4418013" y="1301750"/>
          <p14:tracePt t="103318" x="4305300" y="1227138"/>
          <p14:tracePt t="103334" x="4256088" y="1189038"/>
          <p14:tracePt t="103351" x="4217988" y="1125538"/>
          <p14:tracePt t="103367" x="4143375" y="912813"/>
          <p14:tracePt t="103385" x="4092575" y="825500"/>
          <p14:tracePt t="103401" x="4056063" y="763588"/>
          <p14:tracePt t="103418" x="4005263" y="676275"/>
          <p14:tracePt t="103435" x="3979863" y="663575"/>
          <p14:tracePt t="103451" x="3956050" y="638175"/>
          <p14:tracePt t="103468" x="3943350" y="612775"/>
          <p14:tracePt t="103485" x="3930650" y="600075"/>
          <p14:tracePt t="103502" x="3930650" y="588963"/>
          <p14:tracePt t="103518" x="3905250" y="550863"/>
          <p14:tracePt t="103535" x="3892550" y="525463"/>
          <p14:tracePt t="103552" x="3879850" y="487363"/>
          <p14:tracePt t="103568" x="3843338" y="387350"/>
          <p14:tracePt t="103585" x="3830638" y="363538"/>
          <p14:tracePt t="103602" x="3805238" y="338138"/>
          <p14:tracePt t="103619" x="3792538" y="325438"/>
          <p14:tracePt t="103635" x="3792538" y="312738"/>
          <p14:tracePt t="103767" x="3805238" y="325438"/>
          <p14:tracePt t="103782" x="3817938" y="325438"/>
          <p14:tracePt t="103800" x="3817938" y="338138"/>
          <p14:tracePt t="103811" x="3830638" y="350838"/>
          <p14:tracePt t="103828" x="3856038" y="363538"/>
          <p14:tracePt t="103842" x="3879850" y="374650"/>
          <p14:tracePt t="103856" x="3892550" y="387350"/>
          <p14:tracePt t="103870" x="3917950" y="400050"/>
          <p14:tracePt t="103887" x="3943350" y="412750"/>
          <p14:tracePt t="103892" x="3956050" y="425450"/>
          <p14:tracePt t="103906" x="3968750" y="425450"/>
          <p14:tracePt t="103920" x="3992563" y="438150"/>
          <p14:tracePt t="103940" x="4005263" y="438150"/>
          <p14:tracePt t="103964" x="4005263" y="450850"/>
          <p14:tracePt t="104115" x="3992563" y="450850"/>
          <p14:tracePt t="104128" x="3979863" y="450850"/>
          <p14:tracePt t="104142" x="3956050" y="450850"/>
          <p14:tracePt t="104156" x="3930650" y="450850"/>
          <p14:tracePt t="104173" x="3905250" y="450850"/>
          <p14:tracePt t="104187" x="3879850" y="450850"/>
          <p14:tracePt t="104204" x="3830638" y="450850"/>
          <p14:tracePt t="104315" x="3843338" y="450850"/>
          <p14:tracePt t="104328" x="3856038" y="450850"/>
          <p14:tracePt t="104341" x="3879850" y="450850"/>
          <p14:tracePt t="104355" x="3892550" y="450850"/>
          <p14:tracePt t="104376" x="3917950" y="450850"/>
          <p14:tracePt t="104401" x="3943350" y="450850"/>
          <p14:tracePt t="104414" x="3968750" y="463550"/>
          <p14:tracePt t="104427" x="3992563" y="463550"/>
          <p14:tracePt t="104440" x="4017963" y="463550"/>
          <p14:tracePt t="104455" x="4056063" y="463550"/>
          <p14:tracePt t="104472" x="4105275" y="463550"/>
          <p14:tracePt t="104489" x="4143375" y="476250"/>
          <p14:tracePt t="104506" x="4192588" y="476250"/>
          <p14:tracePt t="104522" x="4205288" y="476250"/>
          <p14:tracePt t="104539" x="4217988" y="476250"/>
          <p14:tracePt t="104556" x="4230688" y="476250"/>
          <p14:tracePt t="104676" x="4205288" y="476250"/>
          <p14:tracePt t="104688" x="4168775" y="476250"/>
          <p14:tracePt t="104702" x="4105275" y="476250"/>
          <p14:tracePt t="104714" x="4056063" y="476250"/>
          <p14:tracePt t="104725" x="4017963" y="476250"/>
          <p14:tracePt t="104740" x="3979863" y="476250"/>
          <p14:tracePt t="104757" x="3943350" y="476250"/>
          <p14:tracePt t="104774" x="3905250" y="476250"/>
          <p14:tracePt t="104790" x="3817938" y="476250"/>
          <p14:tracePt t="104807" x="3792538" y="476250"/>
          <p14:tracePt t="104849" x="3817938" y="476250"/>
          <p14:tracePt t="104862" x="3856038" y="476250"/>
          <p14:tracePt t="104876" x="3892550" y="476250"/>
          <p14:tracePt t="104900" x="3905250" y="476250"/>
          <p14:tracePt t="104913" x="3930650" y="476250"/>
          <p14:tracePt t="104926" x="3943350" y="476250"/>
          <p14:tracePt t="104941" x="3956050" y="476250"/>
          <p14:tracePt t="104958" x="3992563" y="476250"/>
          <p14:tracePt t="104974" x="4017963" y="476250"/>
          <p14:tracePt t="104991" x="4105275" y="476250"/>
          <p14:tracePt t="105008" x="4143375" y="476250"/>
          <p14:tracePt t="105024" x="4168775" y="476250"/>
          <p14:tracePt t="105041" x="4205288" y="476250"/>
          <p14:tracePt t="105113" x="4192588" y="476250"/>
          <p14:tracePt t="105128" x="4156075" y="476250"/>
          <p14:tracePt t="105137" x="4117975" y="476250"/>
          <p14:tracePt t="105149" x="4092575" y="476250"/>
          <p14:tracePt t="105161" x="4068763" y="476250"/>
          <p14:tracePt t="105177" x="4056063" y="476250"/>
          <p14:tracePt t="105192" x="4043363" y="476250"/>
          <p14:tracePt t="105236" x="4056063" y="476250"/>
          <p14:tracePt t="105250" x="4092575" y="476250"/>
          <p14:tracePt t="105263" x="4130675" y="476250"/>
          <p14:tracePt t="105280" x="4181475" y="476250"/>
          <p14:tracePt t="105294" x="4217988" y="476250"/>
          <p14:tracePt t="105309" x="4268788" y="476250"/>
          <p14:tracePt t="105325" x="4356100" y="476250"/>
          <p14:tracePt t="105342" x="4418013" y="487363"/>
          <p14:tracePt t="105359" x="4481513" y="487363"/>
          <p14:tracePt t="105376" x="4543425" y="500063"/>
          <p14:tracePt t="105392" x="4568825" y="500063"/>
          <p14:tracePt t="105409" x="4581525" y="500063"/>
          <p14:tracePt t="105426" x="4594225" y="500063"/>
          <p14:tracePt t="105511" x="4581525" y="500063"/>
          <p14:tracePt t="105523" x="4568825" y="500063"/>
          <p14:tracePt t="105538" x="4543425" y="500063"/>
          <p14:tracePt t="105549" x="4518025" y="500063"/>
          <p14:tracePt t="105562" x="4494213" y="500063"/>
          <p14:tracePt t="105577" x="4468813" y="500063"/>
          <p14:tracePt t="105593" x="4456113" y="500063"/>
          <p14:tracePt t="105610" x="4443413" y="500063"/>
          <p14:tracePt t="105627" x="4394200" y="500063"/>
          <p14:tracePt t="105643" x="4381500" y="500063"/>
          <p14:tracePt t="105660" x="4368800" y="500063"/>
          <p14:tracePt t="105723" x="4381500" y="500063"/>
          <p14:tracePt t="105738" x="4394200" y="500063"/>
          <p14:tracePt t="105751" x="4406900" y="487363"/>
          <p14:tracePt t="105764" x="4418013" y="487363"/>
          <p14:tracePt t="105785" x="4443413" y="487363"/>
          <p14:tracePt t="105823" x="4456113" y="487363"/>
          <p14:tracePt t="107418" x="4430713" y="512763"/>
          <p14:tracePt t="107434" x="4406900" y="576263"/>
          <p14:tracePt t="107451" x="4381500" y="625475"/>
          <p14:tracePt t="107468" x="4343400" y="700088"/>
          <p14:tracePt t="107484" x="4243388" y="825500"/>
          <p14:tracePt t="107501" x="4205288" y="889000"/>
          <p14:tracePt t="107517" x="4168775" y="976313"/>
          <p14:tracePt t="107534" x="4117975" y="1176338"/>
          <p14:tracePt t="107551" x="4105275" y="1263650"/>
          <p14:tracePt t="107568" x="4081463" y="1389063"/>
          <p14:tracePt t="107584" x="4068763" y="1427163"/>
          <p14:tracePt t="107601" x="4068763" y="1463675"/>
          <p14:tracePt t="107618" x="4068763" y="1527175"/>
          <p14:tracePt t="107641" x="4068763" y="1539875"/>
          <p14:tracePt t="107667" x="4081463" y="1539875"/>
          <p14:tracePt t="107690" x="4105275" y="1563688"/>
          <p14:tracePt t="107704" x="4143375" y="1576388"/>
          <p14:tracePt t="107716" x="4205288" y="1601788"/>
          <p14:tracePt t="107728" x="4243388" y="1639888"/>
          <p14:tracePt t="107741" x="4294188" y="1652588"/>
          <p14:tracePt t="107753" x="4318000" y="1689100"/>
          <p14:tracePt t="107768" x="4356100" y="1701800"/>
          <p14:tracePt t="107785" x="4394200" y="1714500"/>
          <p14:tracePt t="107802" x="4443413" y="1739900"/>
          <p14:tracePt t="107818" x="4606925" y="1765300"/>
          <p14:tracePt t="107835" x="4706938" y="1776413"/>
          <p14:tracePt t="107852" x="4794250" y="1789113"/>
          <p14:tracePt t="107869" x="4956175" y="1801813"/>
          <p14:tracePt t="107885" x="5019675" y="1801813"/>
          <p14:tracePt t="107902" x="5106988" y="1801813"/>
          <p14:tracePt t="107919" x="5257800" y="1814513"/>
          <p14:tracePt t="107936" x="5294313" y="1827213"/>
          <p14:tracePt t="107953" x="5332413" y="1827213"/>
          <p14:tracePt t="107969" x="5345113" y="1827213"/>
          <p14:tracePt t="108053" x="5383213" y="1827213"/>
          <p14:tracePt t="108066" x="5394325" y="1827213"/>
          <p14:tracePt t="108085" x="5419725" y="1827213"/>
          <p14:tracePt t="108098" x="5457825" y="1827213"/>
          <p14:tracePt t="108106" x="5495925" y="1827213"/>
          <p14:tracePt t="108120" x="5545138" y="1827213"/>
          <p14:tracePt t="108136" x="5619750" y="1827213"/>
          <p14:tracePt t="108153" x="5683250" y="1827213"/>
          <p14:tracePt t="108170" x="5695950" y="1827213"/>
          <p14:tracePt t="108187" x="5708650" y="1827213"/>
          <p14:tracePt t="108278" x="5695950" y="1827213"/>
          <p14:tracePt t="108303" x="5683250" y="1827213"/>
          <p14:tracePt t="108403" x="5695950" y="1827213"/>
          <p14:tracePt t="111397" x="5683250" y="1801813"/>
          <p14:tracePt t="111411" x="5670550" y="1752600"/>
          <p14:tracePt t="111426" x="5619750" y="1714500"/>
          <p14:tracePt t="111437" x="5583238" y="1652588"/>
          <p14:tracePt t="111450" x="5557838" y="1614488"/>
          <p14:tracePt t="111467" x="5519738" y="1563688"/>
          <p14:tracePt t="111483" x="5495925" y="1527175"/>
          <p14:tracePt t="111500" x="5470525" y="1476375"/>
          <p14:tracePt t="111516" x="5457825" y="1450975"/>
          <p14:tracePt t="111533" x="5457825" y="1439863"/>
          <p14:tracePt t="111550" x="5457825" y="1376363"/>
          <p14:tracePt t="111567" x="5445125" y="1314450"/>
          <p14:tracePt t="111584" x="5445125" y="1276350"/>
          <p14:tracePt t="111600" x="5445125" y="1201738"/>
          <p14:tracePt t="111617" x="5445125" y="1189038"/>
          <p14:tracePt t="111634" x="5445125" y="1163638"/>
          <p14:tracePt t="111650" x="5445125" y="1125538"/>
          <p14:tracePt t="111667" x="5445125" y="1114425"/>
          <p14:tracePt t="111684" x="5445125" y="1076325"/>
          <p14:tracePt t="111701" x="5445125" y="1050925"/>
          <p14:tracePt t="111717" x="5445125" y="1014413"/>
          <p14:tracePt t="111734" x="5432425" y="889000"/>
          <p14:tracePt t="111751" x="5419725" y="850900"/>
          <p14:tracePt t="111768" x="5419725" y="812800"/>
          <p14:tracePt t="111784" x="5407025" y="750888"/>
          <p14:tracePt t="111801" x="5407025" y="725488"/>
          <p14:tracePt t="111818" x="5407025" y="712788"/>
          <p14:tracePt t="111834" x="5407025" y="676275"/>
          <p14:tracePt t="111851" x="5407025" y="663575"/>
          <p14:tracePt t="111883" x="5394325" y="663575"/>
          <p14:tracePt t="112257" x="5357813" y="663575"/>
          <p14:tracePt t="112269" x="5232400" y="638175"/>
          <p14:tracePt t="112287" x="5132388" y="612775"/>
          <p14:tracePt t="112303" x="5045075" y="563563"/>
          <p14:tracePt t="112320" x="4894263" y="512763"/>
          <p14:tracePt t="112336" x="4768850" y="476250"/>
          <p14:tracePt t="112353" x="4656138" y="450850"/>
          <p14:tracePt t="112370" x="4468813" y="400050"/>
          <p14:tracePt t="112387" x="4394200" y="374650"/>
          <p14:tracePt t="112404" x="4356100" y="374650"/>
          <p14:tracePt t="112420" x="4281488" y="350838"/>
          <p14:tracePt t="112443" x="4268788" y="350838"/>
          <p14:tracePt t="112530" x="4281488" y="350838"/>
          <p14:tracePt t="112545" x="4294188" y="350838"/>
          <p14:tracePt t="112680" x="4281488" y="350838"/>
          <p14:tracePt t="112695" x="4256088" y="350838"/>
          <p14:tracePt t="112712" x="4217988" y="350838"/>
          <p14:tracePt t="112721" x="4181475" y="350838"/>
          <p14:tracePt t="112738" x="4156075" y="350838"/>
          <p14:tracePt t="112755" x="4143375" y="350838"/>
          <p14:tracePt t="112804" x="4168775" y="350838"/>
          <p14:tracePt t="112816" x="4192588" y="350838"/>
          <p14:tracePt t="112829" x="4205288" y="350838"/>
          <p14:tracePt t="112841" x="4217988" y="350838"/>
          <p14:tracePt t="112855" x="4230688" y="350838"/>
          <p14:tracePt t="112928" x="4230688" y="363538"/>
          <p14:tracePt t="112940" x="4217988" y="363538"/>
          <p14:tracePt t="112953" x="4205288" y="374650"/>
          <p14:tracePt t="112965" x="4192588" y="374650"/>
          <p14:tracePt t="112978" x="4181475" y="374650"/>
          <p14:tracePt t="113116" x="4192588" y="374650"/>
          <p14:tracePt t="113129" x="4205288" y="374650"/>
          <p14:tracePt t="113403" x="4205288" y="387350"/>
          <p14:tracePt t="113416" x="4205288" y="425450"/>
          <p14:tracePt t="113431" x="4205288" y="476250"/>
          <p14:tracePt t="113441" x="4217988" y="600075"/>
          <p14:tracePt t="113458" x="4256088" y="700088"/>
          <p14:tracePt t="113474" x="4318000" y="812800"/>
          <p14:tracePt t="113491" x="4430713" y="1076325"/>
          <p14:tracePt t="113508" x="4506913" y="1276350"/>
          <p14:tracePt t="113525" x="4581525" y="1427163"/>
          <p14:tracePt t="113541" x="4806950" y="1663700"/>
          <p14:tracePt t="113558" x="4956175" y="1801813"/>
          <p14:tracePt t="113575" x="5094288" y="1952625"/>
          <p14:tracePt t="113592" x="5332413" y="2252663"/>
          <p14:tracePt t="113608" x="5445125" y="2339975"/>
          <p14:tracePt t="113625" x="5583238" y="2414588"/>
          <p14:tracePt t="113642" x="5821363" y="2503488"/>
          <p14:tracePt t="113658" x="5895975" y="2516188"/>
          <p14:tracePt t="113675" x="5945188" y="2527300"/>
          <p14:tracePt t="113692" x="5970588" y="2527300"/>
          <p14:tracePt t="113763" x="5957888" y="2516188"/>
          <p14:tracePt t="113777" x="5908675" y="2503488"/>
          <p14:tracePt t="113788" x="5795963" y="2478088"/>
          <p14:tracePt t="113801" x="5670550" y="2403475"/>
          <p14:tracePt t="113813" x="5545138" y="2303463"/>
          <p14:tracePt t="113827" x="5407025" y="2201863"/>
          <p14:tracePt t="113842" x="5219700" y="2101850"/>
          <p14:tracePt t="113859" x="5045075" y="2039938"/>
          <p14:tracePt t="113875" x="4932363" y="1989138"/>
          <p14:tracePt t="113893" x="4832350" y="1952625"/>
          <p14:tracePt t="113937" x="4868863" y="1952625"/>
          <p14:tracePt t="113950" x="4919663" y="1952625"/>
          <p14:tracePt t="113963" x="5006975" y="1952625"/>
          <p14:tracePt t="113976" x="5106988" y="1952625"/>
          <p14:tracePt t="113993" x="5181600" y="1952625"/>
          <p14:tracePt t="114010" x="5270500" y="1939925"/>
          <p14:tracePt t="114026" x="5445125" y="1927225"/>
          <p14:tracePt t="114043" x="5495925" y="1927225"/>
          <p14:tracePt t="114060" x="5519738" y="1927225"/>
          <p14:tracePt t="114112" x="5495925" y="1927225"/>
          <p14:tracePt t="114125" x="5470525" y="1927225"/>
          <p14:tracePt t="114141" x="5445125" y="1927225"/>
          <p14:tracePt t="114152" x="5432425" y="1927225"/>
          <p14:tracePt t="114163" x="5419725" y="1927225"/>
          <p14:tracePt t="114177" x="5407025" y="1927225"/>
          <p14:tracePt t="115583" x="5394325" y="1927225"/>
          <p14:tracePt t="115597" x="5370513" y="1914525"/>
          <p14:tracePt t="115610" x="5307013" y="1876425"/>
          <p14:tracePt t="115620" x="5219700" y="1827213"/>
          <p14:tracePt t="115633" x="4932363" y="1752600"/>
          <p14:tracePt t="115649" x="4606925" y="1701800"/>
          <p14:tracePt t="115666" x="4305300" y="1639888"/>
          <p14:tracePt t="115683" x="3492500" y="1563688"/>
          <p14:tracePt t="115700" x="3305175" y="1527175"/>
          <p14:tracePt t="115716" x="3116263" y="1501775"/>
          <p14:tracePt t="115733" x="2716213" y="1439863"/>
          <p14:tracePt t="115750" x="2616200" y="1427163"/>
          <p14:tracePt t="115766" x="2541588" y="1401763"/>
          <p14:tracePt t="115783" x="2478088" y="1376363"/>
          <p14:tracePt t="115800" x="2465388" y="1363663"/>
          <p14:tracePt t="115819" x="2452688" y="1350963"/>
          <p14:tracePt t="115881" x="2428875" y="1350963"/>
          <p14:tracePt t="115896" x="2390775" y="1339850"/>
          <p14:tracePt t="115910" x="2365375" y="1327150"/>
          <p14:tracePt t="115919" x="2328863" y="1314450"/>
          <p14:tracePt t="115934" x="2290763" y="1301750"/>
          <p14:tracePt t="115951" x="2252663" y="1263650"/>
          <p14:tracePt t="115967" x="2239963" y="1250950"/>
          <p14:tracePt t="115984" x="2228850" y="1238250"/>
          <p14:tracePt t="116057" x="2239963" y="1238250"/>
          <p14:tracePt t="116082" x="2252663" y="1238250"/>
          <p14:tracePt t="116095" x="2252663" y="1250950"/>
          <p14:tracePt t="116118" x="2265363" y="1250950"/>
          <p14:tracePt t="116168" x="2278063" y="1250950"/>
          <p14:tracePt t="116192" x="2290763" y="1250950"/>
          <p14:tracePt t="116219" x="2303463" y="1250950"/>
          <p14:tracePt t="116256" x="2316163" y="1250950"/>
          <p14:tracePt t="116318" x="2328863" y="1250950"/>
          <p14:tracePt t="116344" x="2328863" y="1263650"/>
          <p14:tracePt t="116358" x="2339975" y="1263650"/>
          <p14:tracePt t="116379" x="2339975" y="1276350"/>
          <p14:tracePt t="116406" x="2352675" y="1276350"/>
          <p14:tracePt t="116430" x="2352675" y="1289050"/>
          <p14:tracePt t="116492" x="2365375" y="1289050"/>
          <p14:tracePt t="117403" x="2390775" y="1289050"/>
          <p14:tracePt t="117418" x="2416175" y="1289050"/>
          <p14:tracePt t="117432" x="2452688" y="1289050"/>
          <p14:tracePt t="117451" x="2465388" y="1301750"/>
          <p14:tracePt t="117452" x="2478088" y="1301750"/>
          <p14:tracePt t="117478" x="2490788" y="1301750"/>
          <p14:tracePt t="120123" x="2503488" y="1301750"/>
          <p14:tracePt t="120138" x="2516188" y="1301750"/>
          <p14:tracePt t="120153" x="2541588" y="1301750"/>
          <p14:tracePt t="120169" x="2565400" y="1289050"/>
          <p14:tracePt t="120184" x="2616200" y="1276350"/>
          <p14:tracePt t="120201" x="2841625" y="1238250"/>
          <p14:tracePt t="120217" x="2941638" y="1227138"/>
          <p14:tracePt t="120234" x="3028950" y="1214438"/>
          <p14:tracePt t="120251" x="3154363" y="1189038"/>
          <p14:tracePt t="120268" x="3241675" y="1163638"/>
          <p14:tracePt t="120284" x="3379788" y="1138238"/>
          <p14:tracePt t="120301" x="3605213" y="1063625"/>
          <p14:tracePt t="120318" x="3667125" y="1038225"/>
          <p14:tracePt t="120335" x="3717925" y="1014413"/>
          <p14:tracePt t="120351" x="3779838" y="938213"/>
          <p14:tracePt t="120368" x="3805238" y="912813"/>
          <p14:tracePt t="120385" x="3830638" y="876300"/>
          <p14:tracePt t="120401" x="3879850" y="838200"/>
          <p14:tracePt t="120418" x="3892550" y="812800"/>
          <p14:tracePt t="120435" x="3917950" y="788988"/>
          <p14:tracePt t="120452" x="3930650" y="776288"/>
          <p14:tracePt t="120468" x="3943350" y="763588"/>
          <p14:tracePt t="120485" x="3943350" y="750888"/>
          <p14:tracePt t="120509" x="3956050" y="738188"/>
          <p14:tracePt t="120521" x="3968750" y="725488"/>
          <p14:tracePt t="120535" x="3992563" y="700088"/>
          <p14:tracePt t="120552" x="4005263" y="676275"/>
          <p14:tracePt t="120569" x="4017963" y="650875"/>
          <p14:tracePt t="120586" x="4030663" y="588963"/>
          <p14:tracePt t="120602" x="4030663" y="576263"/>
          <p14:tracePt t="120621" x="4030663" y="563563"/>
          <p14:tracePt t="120683" x="4043363" y="563563"/>
          <p14:tracePt t="120796" x="4043363" y="550863"/>
          <p14:tracePt t="120858" x="4056063" y="550863"/>
          <p14:tracePt t="120874" x="4068763" y="550863"/>
          <p14:tracePt t="120891" x="4068763" y="538163"/>
          <p14:tracePt t="120909" x="4081463" y="538163"/>
          <p14:tracePt t="120933" x="4092575" y="538163"/>
          <p14:tracePt t="120958" x="4105275" y="538163"/>
          <p14:tracePt t="120972" x="4130675" y="538163"/>
          <p14:tracePt t="120982" x="4143375" y="538163"/>
          <p14:tracePt t="120994" x="4181475" y="538163"/>
          <p14:tracePt t="121008" x="4192588" y="538163"/>
          <p14:tracePt t="121021" x="4217988" y="538163"/>
          <p14:tracePt t="121038" x="4230688" y="538163"/>
          <p14:tracePt t="121120" x="4230688" y="525463"/>
          <p14:tracePt t="121195" x="4217988" y="525463"/>
          <p14:tracePt t="121232" x="4205288" y="525463"/>
          <p14:tracePt t="121270" x="4205288" y="538163"/>
          <p14:tracePt t="121295" x="4205288" y="550863"/>
          <p14:tracePt t="121310" x="4205288" y="563563"/>
          <p14:tracePt t="121324" x="4192588" y="576263"/>
          <p14:tracePt t="121345" x="4192588" y="588963"/>
          <p14:tracePt t="121358" x="4192588" y="600075"/>
          <p14:tracePt t="121372" x="4192588" y="612775"/>
          <p14:tracePt t="121389" x="4192588" y="650875"/>
          <p14:tracePt t="121406" x="4192588" y="676275"/>
          <p14:tracePt t="121422" x="4217988" y="863600"/>
          <p14:tracePt t="121439" x="4230688" y="963613"/>
          <p14:tracePt t="121456" x="4256088" y="1038225"/>
          <p14:tracePt t="121472" x="4294188" y="1201738"/>
          <p14:tracePt t="121489" x="4305300" y="1314450"/>
          <p14:tracePt t="121506" x="4343400" y="1439863"/>
          <p14:tracePt t="121523" x="4368800" y="1627188"/>
          <p14:tracePt t="121539" x="4368800" y="1663700"/>
          <p14:tracePt t="121556" x="4368800" y="1701800"/>
          <p14:tracePt t="121573" x="4368800" y="1714500"/>
          <p14:tracePt t="121630" x="4368800" y="1739900"/>
          <p14:tracePt t="121642" x="4368800" y="1752600"/>
          <p14:tracePt t="121656" x="4368800" y="1765300"/>
          <p14:tracePt t="122716" x="4368800" y="1752600"/>
          <p14:tracePt t="122741" x="4343400" y="1752600"/>
          <p14:tracePt t="122760" x="4318000" y="1739900"/>
          <p14:tracePt t="122777" x="4294188" y="1727200"/>
          <p14:tracePt t="122789" x="4230688" y="1663700"/>
          <p14:tracePt t="122802" x="4205288" y="1639888"/>
          <p14:tracePt t="122814" x="4168775" y="1589088"/>
          <p14:tracePt t="122828" x="4105275" y="1563688"/>
          <p14:tracePt t="122845" x="4005263" y="1527175"/>
          <p14:tracePt t="122861" x="3905250" y="1501775"/>
          <p14:tracePt t="122878" x="3756025" y="1463675"/>
          <p14:tracePt t="122895" x="3692525" y="1463675"/>
          <p14:tracePt t="122911" x="3654425" y="1450975"/>
          <p14:tracePt t="122928" x="3554413" y="1450975"/>
          <p14:tracePt t="122945" x="3492500" y="1450975"/>
          <p14:tracePt t="122961" x="3392488" y="1439863"/>
          <p14:tracePt t="122978" x="3279775" y="1439863"/>
          <p14:tracePt t="122995" x="3254375" y="1439863"/>
          <p14:tracePt t="123012" x="3228975" y="1439863"/>
          <p14:tracePt t="123028" x="3179763" y="1439863"/>
          <p14:tracePt t="123045" x="3154363" y="1439863"/>
          <p14:tracePt t="123062" x="3116263" y="1439863"/>
          <p14:tracePt t="123079" x="3016250" y="1439863"/>
          <p14:tracePt t="123095" x="2941638" y="1450975"/>
          <p14:tracePt t="123112" x="2867025" y="1450975"/>
          <p14:tracePt t="123129" x="2767013" y="1476375"/>
          <p14:tracePt t="123146" x="2741613" y="1476375"/>
          <p14:tracePt t="123163" x="2728913" y="1476375"/>
          <p14:tracePt t="123179" x="2716213" y="1476375"/>
          <p14:tracePt t="123238" x="2703513" y="1476375"/>
          <p14:tracePt t="135269" x="2703513" y="1463675"/>
          <p14:tracePt t="135283" x="2716213" y="1450975"/>
          <p14:tracePt t="135297" x="2741613" y="1450975"/>
          <p14:tracePt t="135310" x="2767013" y="1450975"/>
          <p14:tracePt t="135327" x="2790825" y="1450975"/>
          <p14:tracePt t="135344" x="2928938" y="1427163"/>
          <p14:tracePt t="135360" x="3016250" y="1427163"/>
          <p14:tracePt t="135377" x="3079750" y="1414463"/>
          <p14:tracePt t="135394" x="3179763" y="1376363"/>
          <p14:tracePt t="135411" x="3228975" y="1376363"/>
          <p14:tracePt t="135427" x="3279775" y="1363663"/>
          <p14:tracePt t="135444" x="3467100" y="1314450"/>
          <p14:tracePt t="135461" x="3579813" y="1263650"/>
          <p14:tracePt t="135478" x="3667125" y="1214438"/>
          <p14:tracePt t="135494" x="3792538" y="1014413"/>
          <p14:tracePt t="135511" x="3830638" y="938213"/>
          <p14:tracePt t="135528" x="3867150" y="876300"/>
          <p14:tracePt t="135544" x="3943350" y="738188"/>
          <p14:tracePt t="135561" x="3979863" y="676275"/>
          <p14:tracePt t="135578" x="4030663" y="600075"/>
          <p14:tracePt t="135595" x="4105275" y="463550"/>
          <p14:tracePt t="135611" x="4130675" y="387350"/>
          <p14:tracePt t="135628" x="4168775" y="325438"/>
          <p14:tracePt t="135645" x="4230688" y="238125"/>
          <p14:tracePt t="135662" x="4243388" y="200025"/>
          <p14:tracePt t="135679" x="4268788" y="174625"/>
          <p14:tracePt t="135695" x="4281488" y="161925"/>
          <p14:tracePt t="135712" x="4294188" y="161925"/>
          <p14:tracePt t="135767" x="4294188" y="200025"/>
          <p14:tracePt t="135780" x="4294188" y="263525"/>
          <p14:tracePt t="135791" x="4268788" y="350838"/>
          <p14:tracePt t="135804" x="4243388" y="438150"/>
          <p14:tracePt t="135817" x="4205288" y="538163"/>
          <p14:tracePt t="135831" x="4130675" y="838200"/>
          <p14:tracePt t="135846" x="4056063" y="1201738"/>
          <p14:tracePt t="135863" x="3979863" y="1439863"/>
          <p14:tracePt t="135879" x="3943350" y="1727200"/>
          <p14:tracePt t="135896" x="3867150" y="2278063"/>
          <p14:tracePt t="135913" x="3856038" y="2390775"/>
          <p14:tracePt t="135930" x="3843338" y="2503488"/>
          <p14:tracePt t="135946" x="3817938" y="2716213"/>
          <p14:tracePt t="135963" x="3817938" y="2852738"/>
          <p14:tracePt t="135980" x="3805238" y="3016250"/>
          <p14:tracePt t="135996" x="3805238" y="3054350"/>
          <p14:tracePt t="136013" x="3805238" y="3078163"/>
          <p14:tracePt t="136077" x="3805238" y="3054350"/>
          <p14:tracePt t="136091" x="3805238" y="2990850"/>
          <p14:tracePt t="136103" x="3805238" y="2916238"/>
          <p14:tracePt t="136115" x="3805238" y="2852738"/>
          <p14:tracePt t="136130" x="3805238" y="2803525"/>
          <p14:tracePt t="136147" x="3805238" y="2716213"/>
          <p14:tracePt t="136164" x="3817938" y="2565400"/>
          <p14:tracePt t="136180" x="3867150" y="2139950"/>
          <p14:tracePt t="136197" x="3892550" y="1952625"/>
          <p14:tracePt t="136214" x="3930650" y="1701800"/>
          <p14:tracePt t="136231" x="3956050" y="1263650"/>
          <p14:tracePt t="136247" x="3956050" y="1163638"/>
          <p14:tracePt t="136264" x="3956050" y="1089025"/>
          <p14:tracePt t="136281" x="3956050" y="1014413"/>
          <p14:tracePt t="136303" x="3956050" y="1001713"/>
          <p14:tracePt t="136690" x="3956050" y="989013"/>
          <p14:tracePt t="136705" x="3956050" y="963613"/>
          <p14:tracePt t="136719" x="3930650" y="925513"/>
          <p14:tracePt t="136736" x="3905250" y="901700"/>
          <p14:tracePt t="136750" x="3867150" y="850900"/>
          <p14:tracePt t="136766" x="3679825" y="763588"/>
          <p14:tracePt t="136783" x="3554413" y="700088"/>
          <p14:tracePt t="136800" x="3479800" y="638175"/>
          <p14:tracePt t="136816" x="3367088" y="525463"/>
          <p14:tracePt t="136833" x="3341688" y="476250"/>
          <p14:tracePt t="136850" x="3328988" y="463550"/>
          <p14:tracePt t="136866" x="3317875" y="450850"/>
          <p14:tracePt t="136939" x="3328988" y="450850"/>
          <p14:tracePt t="136962" x="3341688" y="450850"/>
          <p14:tracePt t="136975" x="3379788" y="450850"/>
          <p14:tracePt t="136989" x="3429000" y="450850"/>
          <p14:tracePt t="137002" x="3479800" y="450850"/>
          <p14:tracePt t="137017" x="3530600" y="450850"/>
          <p14:tracePt t="137034" x="3579813" y="463550"/>
          <p14:tracePt t="137050" x="3605213" y="463550"/>
          <p14:tracePt t="137067" x="3667125" y="487363"/>
          <p14:tracePt t="137084" x="3692525" y="487363"/>
          <p14:tracePt t="137101" x="3730625" y="500063"/>
          <p14:tracePt t="137118" x="3843338" y="512763"/>
          <p14:tracePt t="137134" x="3892550" y="525463"/>
          <p14:tracePt t="137151" x="3968750" y="525463"/>
          <p14:tracePt t="137168" x="3979863" y="525463"/>
          <p14:tracePt t="137184" x="3992563" y="525463"/>
          <p14:tracePt t="137201" x="4017963" y="525463"/>
          <p14:tracePt t="137276" x="4017963" y="538163"/>
          <p14:tracePt t="137301" x="4005263" y="538163"/>
          <p14:tracePt t="137316" x="3979863" y="538163"/>
          <p14:tracePt t="137332" x="3943350" y="538163"/>
          <p14:tracePt t="137340" x="3917950" y="538163"/>
          <p14:tracePt t="137352" x="3879850" y="538163"/>
          <p14:tracePt t="137368" x="3856038" y="538163"/>
          <p14:tracePt t="137385" x="3843338" y="538163"/>
          <p14:tracePt t="137402" x="3830638" y="538163"/>
          <p14:tracePt t="137448" x="3843338" y="538163"/>
          <p14:tracePt t="137461" x="3867150" y="538163"/>
          <p14:tracePt t="137474" x="3892550" y="538163"/>
          <p14:tracePt t="137487" x="3917950" y="538163"/>
          <p14:tracePt t="137502" x="3930650" y="538163"/>
          <p14:tracePt t="137519" x="3943350" y="538163"/>
          <p14:tracePt t="137536" x="3968750" y="538163"/>
          <p14:tracePt t="137553" x="3979863" y="538163"/>
          <p14:tracePt t="137574" x="3992563" y="538163"/>
          <p14:tracePt t="139997" x="4005263" y="538163"/>
          <p14:tracePt t="140010" x="4030663" y="538163"/>
          <p14:tracePt t="140027" x="4056063" y="538163"/>
          <p14:tracePt t="140048" x="4092575" y="538163"/>
          <p14:tracePt t="140050" x="4130675" y="538163"/>
          <p14:tracePt t="140064" x="4156075" y="538163"/>
          <p14:tracePt t="140084" x="4192588" y="550863"/>
          <p14:tracePt t="140100" x="4205288" y="563563"/>
          <p14:tracePt t="140120" x="4217988" y="563563"/>
          <p14:tracePt t="140134" x="4230688" y="563563"/>
          <p14:tracePt t="140147" x="4230688" y="576263"/>
          <p14:tracePt t="140208" x="4230688" y="588963"/>
          <p14:tracePt t="140222" x="4205288" y="588963"/>
          <p14:tracePt t="140236" x="4156075" y="588963"/>
          <p14:tracePt t="140253" x="4092575" y="588963"/>
          <p14:tracePt t="140264" x="4043363" y="588963"/>
          <p14:tracePt t="140280" x="3979863" y="588963"/>
          <p14:tracePt t="140297" x="3892550" y="588963"/>
          <p14:tracePt t="140313" x="3830638" y="588963"/>
          <p14:tracePt t="140330" x="3717925" y="588963"/>
          <p14:tracePt t="140347" x="3567113" y="588963"/>
          <p14:tracePt t="140364" x="3505200" y="588963"/>
          <p14:tracePt t="140380" x="3479800" y="588963"/>
          <p14:tracePt t="140397" x="3429000" y="588963"/>
          <p14:tracePt t="140414" x="3392488" y="576263"/>
          <p14:tracePt t="140430" x="3317875" y="563563"/>
          <p14:tracePt t="140447" x="3179763" y="538163"/>
          <p14:tracePt t="140464" x="3128963" y="538163"/>
          <p14:tracePt t="140481" x="3103563" y="525463"/>
          <p14:tracePt t="140497" x="3079750" y="512763"/>
          <p14:tracePt t="140514" x="3067050" y="512763"/>
          <p14:tracePt t="140671" x="3079750" y="512763"/>
          <p14:tracePt t="140687" x="3092450" y="512763"/>
          <p14:tracePt t="140707" x="3103563" y="512763"/>
          <p14:tracePt t="140720" x="3103563" y="525463"/>
          <p14:tracePt t="140734" x="3116263" y="525463"/>
          <p14:tracePt t="140756" x="3141663" y="525463"/>
          <p14:tracePt t="140782" x="3154363" y="538163"/>
          <p14:tracePt t="140820" x="3167063" y="550863"/>
          <p14:tracePt t="140844" x="3167063" y="563563"/>
          <p14:tracePt t="140932" x="3154363" y="563563"/>
          <p14:tracePt t="140952" x="3141663" y="563563"/>
          <p14:tracePt t="140969" x="3116263" y="563563"/>
          <p14:tracePt t="140971" x="3092450" y="563563"/>
          <p14:tracePt t="140988" x="3079750" y="563563"/>
          <p14:tracePt t="141081" x="3103563" y="563563"/>
          <p14:tracePt t="141101" x="3116263" y="563563"/>
          <p14:tracePt t="141119" x="3128963" y="563563"/>
          <p14:tracePt t="141120" x="3141663" y="563563"/>
          <p14:tracePt t="141133" x="3167063" y="563563"/>
          <p14:tracePt t="141150" x="3179763" y="563563"/>
          <p14:tracePt t="141167" x="3192463" y="576263"/>
          <p14:tracePt t="141193" x="3205163" y="576263"/>
          <p14:tracePt t="141230" x="3205163" y="588963"/>
          <p14:tracePt t="141381" x="3205163" y="600075"/>
          <p14:tracePt t="141468" x="3205163" y="612775"/>
          <p14:tracePt t="141488" x="3228975" y="612775"/>
          <p14:tracePt t="141505" x="3254375" y="625475"/>
          <p14:tracePt t="141518" x="3267075" y="625475"/>
          <p14:tracePt t="141542" x="3267075" y="638175"/>
          <p14:tracePt t="141580" x="3267075" y="650875"/>
          <p14:tracePt t="141654" x="3254375" y="650875"/>
          <p14:tracePt t="141679" x="3241675" y="650875"/>
          <p14:tracePt t="141704" x="3228975" y="650875"/>
          <p14:tracePt t="141729" x="3216275" y="650875"/>
          <p14:tracePt t="141755" x="3205163" y="650875"/>
          <p14:tracePt t="141766" x="3192463" y="650875"/>
          <p14:tracePt t="141816" x="3192463" y="638175"/>
          <p14:tracePt t="142079" x="3192463" y="625475"/>
          <p14:tracePt t="147456" x="3167063" y="776288"/>
          <p14:tracePt t="147475" x="3116263" y="1038225"/>
          <p14:tracePt t="147493" x="3079750" y="1301750"/>
          <p14:tracePt t="147511" x="2941638" y="2065338"/>
          <p14:tracePt t="147525" x="2890838" y="2265363"/>
          <p14:tracePt t="147542" x="2854325" y="2414588"/>
          <p14:tracePt t="147559" x="2790825" y="2878138"/>
          <p14:tracePt t="147575" x="2754313" y="3028950"/>
          <p14:tracePt t="147592" x="2741613" y="3178175"/>
          <p14:tracePt t="147609" x="2741613" y="3616325"/>
          <p14:tracePt t="147626" x="2741613" y="3792538"/>
          <p14:tracePt t="147642" x="2767013" y="3941763"/>
          <p14:tracePt t="147659" x="2816225" y="4279900"/>
          <p14:tracePt t="147676" x="2828925" y="4467225"/>
          <p14:tracePt t="147693" x="2841625" y="4605338"/>
          <p14:tracePt t="147709" x="2854325" y="4879975"/>
          <p14:tracePt t="147726" x="2879725" y="5118100"/>
          <p14:tracePt t="147743" x="2879725" y="5456238"/>
          <p14:tracePt t="147759" x="2879725" y="5518150"/>
          <p14:tracePt t="147776" x="2879725" y="5556250"/>
          <p14:tracePt t="147793" x="2879725" y="5581650"/>
          <p14:tracePt t="147930" x="2879725" y="5530850"/>
          <p14:tracePt t="147945" x="2890838" y="5381625"/>
          <p14:tracePt t="147964" x="2903538" y="5194300"/>
          <p14:tracePt t="147977" x="2916238" y="4918075"/>
          <p14:tracePt t="147994" x="3016250" y="4067175"/>
          <p14:tracePt t="148010" x="3067050" y="3616325"/>
          <p14:tracePt t="148027" x="3128963" y="3216275"/>
          <p14:tracePt t="148044" x="3179763" y="2790825"/>
          <p14:tracePt t="148060" x="3192463" y="2565400"/>
          <p14:tracePt t="148077" x="3228975" y="2303463"/>
          <p14:tracePt t="148094" x="3379788" y="1939925"/>
          <p14:tracePt t="148111" x="3505200" y="1701800"/>
          <p14:tracePt t="148127" x="3617913" y="1427163"/>
          <p14:tracePt t="148144" x="3730625" y="1125538"/>
          <p14:tracePt t="148161" x="3756025" y="1038225"/>
          <p14:tracePt t="148178" x="3767138" y="976313"/>
          <p14:tracePt t="148194" x="3767138" y="912813"/>
          <p14:tracePt t="148211" x="3767138" y="876300"/>
          <p14:tracePt t="148228" x="3767138" y="850900"/>
          <p14:tracePt t="148245" x="3779838" y="700088"/>
          <p14:tracePt t="148261" x="3779838" y="650875"/>
          <p14:tracePt t="148278" x="3779838" y="600075"/>
          <p14:tracePt t="148294" x="3779838" y="576263"/>
          <p14:tracePt t="148365" x="3779838" y="638175"/>
          <p14:tracePt t="148378" x="3756025" y="738188"/>
          <p14:tracePt t="148395" x="3705225" y="863600"/>
          <p14:tracePt t="148412" x="3617913" y="989013"/>
          <p14:tracePt t="148429" x="3392488" y="1576388"/>
          <p14:tracePt t="148445" x="3341688" y="1839913"/>
          <p14:tracePt t="148462" x="3279775" y="2265363"/>
          <p14:tracePt t="148479" x="3216275" y="3003550"/>
          <p14:tracePt t="148496" x="3192463" y="3454400"/>
          <p14:tracePt t="148512" x="3192463" y="3829050"/>
          <p14:tracePt t="148529" x="3192463" y="4305300"/>
          <p14:tracePt t="148546" x="3192463" y="4579938"/>
          <p14:tracePt t="148563" x="3192463" y="4792663"/>
          <p14:tracePt t="148579" x="3241675" y="5105400"/>
          <p14:tracePt t="148596" x="3267075" y="5268913"/>
          <p14:tracePt t="148613" x="3279775" y="5430838"/>
          <p14:tracePt t="148629" x="3317875" y="5707063"/>
          <p14:tracePt t="148646" x="3328988" y="5807075"/>
          <p14:tracePt t="148663" x="3341688" y="5881688"/>
          <p14:tracePt t="148680" x="3354388" y="5945188"/>
          <p14:tracePt t="148696" x="3354388" y="5956300"/>
          <p14:tracePt t="148738" x="3367088" y="5956300"/>
          <p14:tracePt t="148751" x="3367088" y="5919788"/>
          <p14:tracePt t="148765" x="3367088" y="5843588"/>
          <p14:tracePt t="148780" x="3367088" y="5643563"/>
          <p14:tracePt t="148797" x="3367088" y="5407025"/>
          <p14:tracePt t="148813" x="3367088" y="5168900"/>
          <p14:tracePt t="148830" x="3367088" y="4454525"/>
          <p14:tracePt t="148847" x="3367088" y="4241800"/>
          <p14:tracePt t="148863" x="3341688" y="3916363"/>
          <p14:tracePt t="148880" x="3267075" y="3341688"/>
          <p14:tracePt t="148897" x="3254375" y="3165475"/>
          <p14:tracePt t="148914" x="3216275" y="2928938"/>
          <p14:tracePt t="148931" x="3216275" y="2503488"/>
          <p14:tracePt t="148947" x="3216275" y="2365375"/>
          <p14:tracePt t="148964" x="3216275" y="2239963"/>
          <p14:tracePt t="148981" x="3216275" y="1965325"/>
          <p14:tracePt t="148998" x="3216275" y="1865313"/>
          <p14:tracePt t="149014" x="3216275" y="1739900"/>
          <p14:tracePt t="149031" x="3216275" y="1701800"/>
          <p14:tracePt t="149048" x="3216275" y="1663700"/>
          <p14:tracePt t="149064" x="3216275" y="1639888"/>
          <p14:tracePt t="149081" x="3216275" y="1614488"/>
          <p14:tracePt t="149101" x="3216275" y="1589088"/>
          <p14:tracePt t="149115" x="3216275" y="1576388"/>
          <p14:tracePt t="149131" x="3216275" y="1552575"/>
          <p14:tracePt t="149148" x="3216275" y="1514475"/>
          <p14:tracePt t="149165" x="3216275" y="1439863"/>
          <p14:tracePt t="149182" x="3216275" y="1401763"/>
          <p14:tracePt t="149200" x="3216275" y="1389063"/>
          <p14:tracePt t="149215" x="3216275" y="1376363"/>
          <p14:tracePt t="149250" x="3216275" y="1389063"/>
          <p14:tracePt t="149262" x="3205163" y="1427163"/>
          <p14:tracePt t="149274" x="3205163" y="1463675"/>
          <p14:tracePt t="149287" x="3192463" y="1514475"/>
          <p14:tracePt t="149300" x="3179763" y="1576388"/>
          <p14:tracePt t="149316" x="3167063" y="1727200"/>
          <p14:tracePt t="149332" x="3154363" y="2001838"/>
          <p14:tracePt t="149349" x="3116263" y="2352675"/>
          <p14:tracePt t="149366" x="3092450" y="3378200"/>
          <p14:tracePt t="149382" x="3092450" y="3854450"/>
          <p14:tracePt t="149399" x="3092450" y="4367213"/>
          <p14:tracePt t="149416" x="3092450" y="5156200"/>
          <p14:tracePt t="149433" x="3092450" y="5556250"/>
          <p14:tracePt t="149449" x="3092450" y="5868988"/>
          <p14:tracePt t="149466" x="3092450" y="6683375"/>
          <p14:tracePt t="149623" x="3092450" y="6570663"/>
          <p14:tracePt t="149637" x="3092450" y="6381750"/>
          <p14:tracePt t="149650" x="3092450" y="6081713"/>
          <p14:tracePt t="149667" x="3092450" y="5743575"/>
          <p14:tracePt t="149684" x="3092450" y="5468938"/>
          <p14:tracePt t="149700" x="3092450" y="4656138"/>
          <p14:tracePt t="149717" x="3092450" y="4379913"/>
          <p14:tracePt t="149734" x="3103563" y="4067175"/>
          <p14:tracePt t="149750" x="3103563" y="3454400"/>
          <p14:tracePt t="149767" x="3103563" y="3241675"/>
          <p14:tracePt t="149784" x="3103563" y="2965450"/>
          <p14:tracePt t="149801" x="3103563" y="2565400"/>
          <p14:tracePt t="149817" x="3103563" y="2427288"/>
          <p14:tracePt t="149834" x="3103563" y="2290763"/>
          <p14:tracePt t="149851" x="3103563" y="1865313"/>
          <p14:tracePt t="149868" x="3103563" y="1714500"/>
          <p14:tracePt t="149885" x="3103563" y="1627188"/>
          <p14:tracePt t="149901" x="3103563" y="1552575"/>
          <p14:tracePt t="149918" x="3103563" y="1539875"/>
          <p14:tracePt t="149960" x="3103563" y="1563688"/>
          <p14:tracePt t="150310" x="3103563" y="1552575"/>
          <p14:tracePt t="150326" x="3116263" y="1501775"/>
          <p14:tracePt t="150342" x="3116263" y="1427163"/>
          <p14:tracePt t="150357" x="3116263" y="1339850"/>
          <p14:tracePt t="150370" x="3116263" y="1250950"/>
          <p14:tracePt t="150386" x="3116263" y="1101725"/>
          <p14:tracePt t="150403" x="3116263" y="1001713"/>
          <p14:tracePt t="150420" x="3116263" y="850900"/>
          <p14:tracePt t="150437" x="3116263" y="650875"/>
          <p14:tracePt t="150453" x="3116263" y="625475"/>
          <p14:tracePt t="150470" x="3116263" y="612775"/>
          <p14:tracePt t="150610" x="3103563" y="612775"/>
          <p14:tracePt t="150684" x="3103563" y="625475"/>
          <p14:tracePt t="150710" x="3092450" y="650875"/>
          <p14:tracePt t="150733" x="3092450" y="663575"/>
          <p14:tracePt t="150746" x="3079750" y="676275"/>
          <p14:tracePt t="150760" x="3079750" y="688975"/>
          <p14:tracePt t="150782" x="3079750" y="700088"/>
          <p14:tracePt t="150809" x="3079750" y="712788"/>
          <p14:tracePt t="150845" x="3079750" y="725488"/>
          <p14:tracePt t="151133" x="3079750" y="712788"/>
          <p14:tracePt t="151171" x="3079750" y="700088"/>
          <p14:tracePt t="151257" x="3092450" y="700088"/>
          <p14:tracePt t="151320" x="3103563" y="700088"/>
          <p14:tracePt t="151357" x="3116263" y="700088"/>
          <p14:tracePt t="151381" x="3128963" y="700088"/>
          <p14:tracePt t="151394" x="3141663" y="700088"/>
          <p14:tracePt t="151409" x="3167063" y="700088"/>
          <p14:tracePt t="151424" x="3179763" y="700088"/>
          <p14:tracePt t="151441" x="3192463" y="700088"/>
          <p14:tracePt t="151458" x="3205163" y="700088"/>
          <p14:tracePt t="151474" x="3216275" y="700088"/>
          <p14:tracePt t="151494" x="3216275" y="688975"/>
          <p14:tracePt t="151582" x="3216275" y="676275"/>
          <p14:tracePt t="151619" x="3216275" y="663575"/>
          <p14:tracePt t="151781" x="3216275" y="650875"/>
          <p14:tracePt t="151844" x="3205163" y="650875"/>
          <p14:tracePt t="151956" x="3192463" y="650875"/>
          <p14:tracePt t="151971" x="3179763" y="650875"/>
          <p14:tracePt t="151992" x="3167063" y="650875"/>
          <p14:tracePt t="152005" x="3154363" y="650875"/>
          <p14:tracePt t="152017" x="3141663" y="650875"/>
          <p14:tracePt t="152067" x="3128963" y="650875"/>
          <p14:tracePt t="166673" x="3141663" y="638175"/>
          <p14:tracePt t="166689" x="3179763" y="638175"/>
          <p14:tracePt t="166702" x="3216275" y="625475"/>
          <p14:tracePt t="166717" x="3241675" y="625475"/>
          <p14:tracePt t="166734" x="3254375" y="625475"/>
          <p14:tracePt t="166751" x="3305175" y="612775"/>
          <p14:tracePt t="166768" x="3341688" y="612775"/>
          <p14:tracePt t="166784" x="3417888" y="600075"/>
          <p14:tracePt t="166801" x="3579813" y="600075"/>
          <p14:tracePt t="166818" x="3630613" y="600075"/>
          <p14:tracePt t="166835" x="3679825" y="600075"/>
          <p14:tracePt t="166851" x="3767138" y="600075"/>
          <p14:tracePt t="166868" x="3830638" y="600075"/>
          <p14:tracePt t="166884" x="3917950" y="600075"/>
          <p14:tracePt t="166901" x="4068763" y="600075"/>
          <p14:tracePt t="166918" x="4105275" y="600075"/>
          <p14:tracePt t="166935" x="4168775" y="600075"/>
          <p14:tracePt t="166959" x="4181475" y="600075"/>
          <p14:tracePt t="167096" x="4168775" y="600075"/>
          <p14:tracePt t="167112" x="4130675" y="600075"/>
          <p14:tracePt t="167129" x="4068763" y="600075"/>
          <p14:tracePt t="167142" x="3992563" y="600075"/>
          <p14:tracePt t="167153" x="3956050" y="600075"/>
          <p14:tracePt t="167169" x="3917950" y="600075"/>
          <p14:tracePt t="167186" x="3879850" y="600075"/>
          <p14:tracePt t="167203" x="3867150" y="600075"/>
          <p14:tracePt t="167258" x="3867150" y="588963"/>
          <p14:tracePt t="167295" x="3879850" y="576263"/>
          <p14:tracePt t="167312" x="3930650" y="563563"/>
          <p14:tracePt t="167328" x="3992563" y="550863"/>
          <p14:tracePt t="167337" x="4092575" y="538163"/>
          <p14:tracePt t="167353" x="4168775" y="538163"/>
          <p14:tracePt t="167370" x="4217988" y="538163"/>
          <p14:tracePt t="167387" x="4294188" y="538163"/>
          <p14:tracePt t="167403" x="4318000" y="538163"/>
          <p14:tracePt t="167420" x="4343400" y="538163"/>
          <p14:tracePt t="167437" x="4381500" y="538163"/>
          <p14:tracePt t="167508" x="4356100" y="538163"/>
          <p14:tracePt t="167524" x="4330700" y="538163"/>
          <p14:tracePt t="167539" x="4281488" y="538163"/>
          <p14:tracePt t="167555" x="4192588" y="538163"/>
          <p14:tracePt t="167571" x="3943350" y="512763"/>
          <p14:tracePt t="167588" x="3856038" y="487363"/>
          <p14:tracePt t="167604" x="3805238" y="476250"/>
          <p14:tracePt t="167621" x="3730625" y="463550"/>
          <p14:tracePt t="167693" x="3730625" y="450850"/>
          <p14:tracePt t="167719" x="3756025" y="450850"/>
          <p14:tracePt t="167745" x="3779838" y="450850"/>
          <p14:tracePt t="167763" x="3805238" y="450850"/>
          <p14:tracePt t="167779" x="3830638" y="450850"/>
          <p14:tracePt t="167796" x="3867150" y="450850"/>
          <p14:tracePt t="167820" x="3879850" y="450850"/>
          <p14:tracePt t="167844" x="3867150" y="450850"/>
          <p14:tracePt t="167857" x="3830638" y="450850"/>
          <p14:tracePt t="167872" x="3805238" y="450850"/>
          <p14:tracePt t="167889" x="3756025" y="450850"/>
          <p14:tracePt t="167905" x="3705225" y="463550"/>
          <p14:tracePt t="167922" x="3417888" y="512763"/>
          <p14:tracePt t="167939" x="3328988" y="538163"/>
          <p14:tracePt t="167956" x="3254375" y="550863"/>
          <p14:tracePt t="167972" x="3216275" y="576263"/>
          <p14:tracePt t="167989" x="3205163" y="576263"/>
          <p14:tracePt t="168057" x="3228975" y="576263"/>
          <p14:tracePt t="168157" x="3216275" y="576263"/>
          <p14:tracePt t="168172" x="3205163" y="576263"/>
          <p14:tracePt t="168188" x="3192463" y="576263"/>
          <p14:tracePt t="168201" x="3179763" y="576263"/>
          <p14:tracePt t="168256" x="3179763" y="588963"/>
          <p14:tracePt t="168281" x="3179763" y="600075"/>
          <p14:tracePt t="168369" x="3154363" y="600075"/>
          <p14:tracePt t="168384" x="3141663" y="600075"/>
          <p14:tracePt t="168403" x="3128963" y="600075"/>
          <p14:tracePt t="168413" x="3116263" y="600075"/>
          <p14:tracePt t="168530" x="3103563" y="600075"/>
          <p14:tracePt t="168580" x="3092450" y="600075"/>
          <p14:tracePt t="168595" x="3079750" y="600075"/>
          <p14:tracePt t="169116" x="3079750" y="612775"/>
          <p14:tracePt t="169190" x="3092450" y="612775"/>
          <p14:tracePt t="169227" x="3092450" y="625475"/>
          <p14:tracePt t="169253" x="3103563" y="625475"/>
          <p14:tracePt t="169271" x="3103563" y="638175"/>
          <p14:tracePt t="169290" x="3103563" y="663575"/>
          <p14:tracePt t="169306" x="3103563" y="688975"/>
          <p14:tracePt t="169323" x="3116263" y="700088"/>
          <p14:tracePt t="169334" x="3116263" y="712788"/>
          <p14:tracePt t="169344" x="3116263" y="725488"/>
          <p14:tracePt t="169361" x="3128963" y="738188"/>
          <p14:tracePt t="169627" x="3128963" y="725488"/>
          <p14:tracePt t="169649" x="3128963" y="712788"/>
          <p14:tracePt t="169676" x="3128963" y="700088"/>
          <p14:tracePt t="169751" x="3128963" y="688975"/>
          <p14:tracePt t="177215" x="3128963" y="801688"/>
          <p14:tracePt t="177230" x="3116263" y="976313"/>
          <p14:tracePt t="177242" x="3103563" y="1114425"/>
          <p14:tracePt t="177259" x="3103563" y="1227138"/>
          <p14:tracePt t="177276" x="3103563" y="1327150"/>
          <p14:tracePt t="177292" x="3103563" y="1563688"/>
          <p14:tracePt t="177309" x="3103563" y="1663700"/>
          <p14:tracePt t="177326" x="3116263" y="1739900"/>
          <p14:tracePt t="177343" x="3154363" y="1839913"/>
          <p14:tracePt t="177359" x="3167063" y="1876425"/>
          <p14:tracePt t="177376" x="3192463" y="1927225"/>
          <p14:tracePt t="177393" x="3254375" y="2039938"/>
          <p14:tracePt t="177410" x="3267075" y="2101850"/>
          <p14:tracePt t="177427" x="3279775" y="2139950"/>
          <p14:tracePt t="177443" x="3292475" y="2178050"/>
          <p14:tracePt t="177601" x="3279775" y="2178050"/>
          <p14:tracePt t="177618" x="3267075" y="2178050"/>
          <p14:tracePt t="177651" x="3254375" y="2178050"/>
          <p14:tracePt t="177689" x="3241675" y="2178050"/>
          <p14:tracePt t="177715" x="3241675" y="2152650"/>
          <p14:tracePt t="177725" x="3228975" y="2152650"/>
          <p14:tracePt t="177740" x="3228975" y="2139950"/>
          <p14:tracePt t="177750" x="3216275" y="2127250"/>
          <p14:tracePt t="177775" x="3216275" y="2114550"/>
          <p14:tracePt t="177839" x="3205163" y="2114550"/>
          <p14:tracePt t="178288" x="3205163" y="2101850"/>
          <p14:tracePt t="178337" x="3205163" y="2089150"/>
          <p14:tracePt t="178353" x="3228975" y="2089150"/>
          <p14:tracePt t="178373" x="3354388" y="2078038"/>
          <p14:tracePt t="178386" x="3467100" y="2065338"/>
          <p14:tracePt t="178398" x="3541713" y="2052638"/>
          <p14:tracePt t="178414" x="3717925" y="2039938"/>
          <p14:tracePt t="178430" x="3943350" y="2027238"/>
          <p14:tracePt t="178447" x="4168775" y="2014538"/>
          <p14:tracePt t="178464" x="4781550" y="2014538"/>
          <p14:tracePt t="178481" x="5081588" y="2014538"/>
          <p14:tracePt t="178497" x="5319713" y="2014538"/>
          <p14:tracePt t="178514" x="5945188" y="2014538"/>
          <p14:tracePt t="178531" x="6108700" y="2014538"/>
          <p14:tracePt t="178548" x="6196013" y="2027238"/>
          <p14:tracePt t="178564" x="6270625" y="2027238"/>
          <p14:tracePt t="178581" x="6283325" y="2027238"/>
          <p14:tracePt t="179671" x="6270625" y="2027238"/>
          <p14:tracePt t="179686" x="6246813" y="2027238"/>
          <p14:tracePt t="179704" x="6221413" y="2027238"/>
          <p14:tracePt t="179721" x="6196013" y="2027238"/>
          <p14:tracePt t="179722" x="6146800" y="2027238"/>
          <p14:tracePt t="179735" x="6070600" y="2027238"/>
          <p14:tracePt t="179752" x="6008688" y="2027238"/>
          <p14:tracePt t="179769" x="5932488" y="2027238"/>
          <p14:tracePt t="179786" x="5870575" y="2027238"/>
          <p14:tracePt t="179802" x="5845175" y="2014538"/>
          <p14:tracePt t="179819" x="5832475" y="2014538"/>
          <p14:tracePt t="179836" x="5821363" y="2014538"/>
          <p14:tracePt t="179920" x="5808663" y="2014538"/>
          <p14:tracePt t="179939" x="5795963" y="2014538"/>
          <p14:tracePt t="180170" x="5783263" y="2014538"/>
          <p14:tracePt t="180231" x="5757863" y="2001838"/>
          <p14:tracePt t="180249" x="5719763" y="2001838"/>
          <p14:tracePt t="180265" x="5708650" y="2001838"/>
          <p14:tracePt t="180275" x="5683250" y="1989138"/>
          <p14:tracePt t="180288" x="5670550" y="1989138"/>
          <p14:tracePt t="180304" x="5645150" y="1978025"/>
          <p14:tracePt t="180321" x="5632450" y="1978025"/>
          <p14:tracePt t="180338" x="5619750" y="1978025"/>
          <p14:tracePt t="181016" x="5619750" y="1965325"/>
          <p14:tracePt t="183604" x="5607050" y="1965325"/>
          <p14:tracePt t="183628" x="5595938" y="1965325"/>
          <p14:tracePt t="183630" x="5583238" y="1965325"/>
          <p14:tracePt t="183643" x="5570538" y="1965325"/>
          <p14:tracePt t="183666" x="5557838" y="1965325"/>
          <p14:tracePt t="183703" x="5545138" y="1965325"/>
          <p14:tracePt t="183716" x="5532438" y="1965325"/>
          <p14:tracePt t="214575" x="5507038" y="1965325"/>
          <p14:tracePt t="214590" x="5445125" y="1965325"/>
          <p14:tracePt t="214606" x="5332413" y="1965325"/>
          <p14:tracePt t="214623" x="5219700" y="1965325"/>
          <p14:tracePt t="214640" x="5006975" y="1965325"/>
          <p14:tracePt t="214656" x="4781550" y="1952625"/>
          <p14:tracePt t="214673" x="4443413" y="1927225"/>
          <p14:tracePt t="214690" x="4294188" y="1901825"/>
          <p14:tracePt t="214707" x="4130675" y="1889125"/>
          <p14:tracePt t="214723" x="3805238" y="1827213"/>
          <p14:tracePt t="214740" x="3705225" y="1801813"/>
          <p14:tracePt t="214757" x="3617913" y="1789113"/>
          <p14:tracePt t="214774" x="3441700" y="1739900"/>
          <p14:tracePt t="214790" x="3305175" y="1701800"/>
          <p14:tracePt t="214807" x="3179763" y="1676400"/>
          <p14:tracePt t="214824" x="2992438" y="1627188"/>
          <p14:tracePt t="214840" x="2916238" y="1601788"/>
          <p14:tracePt t="214857" x="2841625" y="1552575"/>
          <p14:tracePt t="214874" x="2628900" y="1450975"/>
          <p14:tracePt t="214891" x="2490788" y="1414463"/>
          <p14:tracePt t="214907" x="2403475" y="1376363"/>
          <p14:tracePt t="214924" x="2303463" y="1327150"/>
          <p14:tracePt t="214941" x="2290763" y="1314450"/>
          <p14:tracePt t="214958" x="2290763" y="1301750"/>
          <p14:tracePt t="215072" x="2303463" y="1289050"/>
          <p14:tracePt t="215089" x="2316163" y="1289050"/>
          <p14:tracePt t="215110" x="2339975" y="1263650"/>
          <p14:tracePt t="215125" x="2352675" y="1250950"/>
          <p14:tracePt t="215142" x="2378075" y="1238250"/>
          <p14:tracePt t="215160" x="2390775" y="1238250"/>
          <p14:tracePt t="215571" x="2416175" y="1227138"/>
          <p14:tracePt t="215592" x="2428875" y="1214438"/>
          <p14:tracePt t="215608" x="2503488" y="1138238"/>
          <p14:tracePt t="215619" x="2541588" y="1089025"/>
          <p14:tracePt t="215632" x="2603500" y="1038225"/>
          <p14:tracePt t="215646" x="2716213" y="989013"/>
          <p14:tracePt t="215660" x="2841625" y="938213"/>
          <p14:tracePt t="215677" x="2954338" y="876300"/>
          <p14:tracePt t="215694" x="3041650" y="838200"/>
          <p14:tracePt t="215711" x="3216275" y="788988"/>
          <p14:tracePt t="215727" x="3305175" y="763588"/>
          <p14:tracePt t="215744" x="3441700" y="738188"/>
          <p14:tracePt t="215761" x="3654425" y="676275"/>
          <p14:tracePt t="215777" x="3730625" y="638175"/>
          <p14:tracePt t="215794" x="3792538" y="600075"/>
          <p14:tracePt t="215811" x="3843338" y="512763"/>
          <p14:tracePt t="215828" x="3879850" y="438150"/>
          <p14:tracePt t="215844" x="3917950" y="325438"/>
          <p14:tracePt t="215861" x="3943350" y="287338"/>
          <p14:tracePt t="215878" x="3968750" y="250825"/>
          <p14:tracePt t="215894" x="4017963" y="161925"/>
          <p14:tracePt t="215911" x="4043363" y="138113"/>
          <p14:tracePt t="215928" x="4105275" y="87313"/>
          <p14:tracePt t="215945" x="4192588" y="0"/>
          <p14:tracePt t="216057" x="4217988" y="38100"/>
          <p14:tracePt t="216075" x="4192588" y="61913"/>
          <p14:tracePt t="216095" x="4143375" y="325438"/>
          <p14:tracePt t="216112" x="4117975" y="487363"/>
          <p14:tracePt t="216129" x="4105275" y="638175"/>
          <p14:tracePt t="216146" x="4068763" y="1101725"/>
          <p14:tracePt t="216162" x="4068763" y="1314450"/>
          <p14:tracePt t="216179" x="4068763" y="1439863"/>
          <p14:tracePt t="216196" x="4068763" y="1652588"/>
          <p14:tracePt t="216212" x="4092575" y="1776413"/>
          <p14:tracePt t="216229" x="4143375" y="1939925"/>
          <p14:tracePt t="216246" x="4217988" y="2127250"/>
          <p14:tracePt t="216263" x="4268788" y="2201863"/>
          <p14:tracePt t="216279" x="4281488" y="2227263"/>
          <p14:tracePt t="216296" x="4330700" y="2252663"/>
          <p14:tracePt t="216313" x="4343400" y="2252663"/>
          <p14:tracePt t="216330" x="4356100" y="2252663"/>
          <p14:tracePt t="216346" x="4368800" y="2252663"/>
          <p14:tracePt t="216363" x="4368800" y="2239963"/>
          <p14:tracePt t="216380" x="4394200" y="2214563"/>
          <p14:tracePt t="216397" x="4468813" y="2052638"/>
          <p14:tracePt t="216413" x="4543425" y="1965325"/>
          <p14:tracePt t="216430" x="4856163" y="1789113"/>
          <p14:tracePt t="216447" x="4981575" y="1739900"/>
          <p14:tracePt t="216464" x="5068888" y="1714500"/>
          <p14:tracePt t="216480" x="5119688" y="1701800"/>
          <p14:tracePt t="216497" x="5232400" y="1676400"/>
          <p14:tracePt t="216514" x="5319713" y="1663700"/>
          <p14:tracePt t="216530" x="5519738" y="1663700"/>
          <p14:tracePt t="216547" x="5607050" y="1663700"/>
          <p14:tracePt t="216564" x="5645150" y="1663700"/>
          <p14:tracePt t="216581" x="5695950" y="1663700"/>
          <p14:tracePt t="216597" x="5719763" y="1663700"/>
          <p14:tracePt t="216614" x="5732463" y="1663700"/>
          <p14:tracePt t="216631" x="5745163" y="1663700"/>
          <p14:tracePt t="216678" x="5745163" y="1652588"/>
          <p14:tracePt t="216704" x="5745163" y="1639888"/>
          <p14:tracePt t="216716" x="5745163" y="1601788"/>
          <p14:tracePt t="216729" x="5732463" y="1552575"/>
          <p14:tracePt t="216741" x="5632450" y="1450975"/>
          <p14:tracePt t="216753" x="5432425" y="1238250"/>
          <p14:tracePt t="216766" x="5219700" y="989013"/>
          <p14:tracePt t="216782" x="5032375" y="600075"/>
          <p14:tracePt t="216798" x="4843463" y="263525"/>
          <p14:tracePt t="216815" x="4719638" y="61913"/>
          <p14:tracePt t="217027" x="4630738" y="263525"/>
          <p14:tracePt t="217039" x="4706938" y="400050"/>
          <p14:tracePt t="217053" x="4768850" y="525463"/>
          <p14:tracePt t="217066" x="4832350" y="700088"/>
          <p14:tracePt t="217083" x="4906963" y="912813"/>
          <p14:tracePt t="217099" x="4981575" y="1063625"/>
          <p14:tracePt t="217116" x="5181600" y="1289050"/>
          <p14:tracePt t="217133" x="5294313" y="1376363"/>
          <p14:tracePt t="217150" x="5357813" y="1463675"/>
          <p14:tracePt t="217166" x="5457825" y="1601788"/>
          <p14:tracePt t="217183" x="5495925" y="1639888"/>
          <p14:tracePt t="217200" x="5495925" y="1652588"/>
          <p14:tracePt t="217216" x="5519738" y="1652588"/>
          <p14:tracePt t="217277" x="5519738" y="1639888"/>
          <p14:tracePt t="217289" x="5519738" y="1627188"/>
          <p14:tracePt t="217305" x="5519738" y="1614488"/>
          <p14:tracePt t="217323" x="5519738" y="1601788"/>
          <p14:tracePt t="217341" x="5495925" y="1563688"/>
          <p14:tracePt t="217352" x="5457825" y="1527175"/>
          <p14:tracePt t="217367" x="5370513" y="1489075"/>
          <p14:tracePt t="217384" x="5257800" y="1427163"/>
          <p14:tracePt t="217401" x="5145088" y="1301750"/>
          <p14:tracePt t="217417" x="4932363" y="1014413"/>
          <p14:tracePt t="217434" x="4806950" y="901700"/>
          <p14:tracePt t="217451" x="4643438" y="788988"/>
          <p14:tracePt t="217467" x="4418013" y="600075"/>
          <p14:tracePt t="217484" x="4368800" y="500063"/>
          <p14:tracePt t="217501" x="4330700" y="387350"/>
          <p14:tracePt t="217518" x="4318000" y="300038"/>
          <p14:tracePt t="217552" x="4318000" y="312738"/>
          <p14:tracePt t="217563" x="4318000" y="350838"/>
          <p14:tracePt t="217576" x="4318000" y="387350"/>
          <p14:tracePt t="217590" x="4330700" y="425450"/>
          <p14:tracePt t="217603" x="4343400" y="450850"/>
          <p14:tracePt t="217618" x="4381500" y="476250"/>
          <p14:tracePt t="217635" x="4481513" y="538163"/>
          <p14:tracePt t="217651" x="4581525" y="588963"/>
          <p14:tracePt t="217668" x="4732338" y="688975"/>
          <p14:tracePt t="217685" x="4806950" y="763588"/>
          <p14:tracePt t="217702" x="5057775" y="1038225"/>
          <p14:tracePt t="217718" x="5232400" y="1163638"/>
          <p14:tracePt t="217735" x="5345113" y="1250950"/>
          <p14:tracePt t="217752" x="5483225" y="1363663"/>
          <p14:tracePt t="217769" x="5507038" y="1401763"/>
          <p14:tracePt t="217785" x="5545138" y="1439863"/>
          <p14:tracePt t="217802" x="5570538" y="1489075"/>
          <p14:tracePt t="217819" x="5583238" y="1514475"/>
          <p14:tracePt t="217835" x="5595938" y="1539875"/>
          <p14:tracePt t="217852" x="5607050" y="1563688"/>
          <p14:tracePt t="217937" x="5607050" y="1539875"/>
          <p14:tracePt t="217950" x="5607050" y="1514475"/>
          <p14:tracePt t="217962" x="5595938" y="1501775"/>
          <p14:tracePt t="217975" x="5583238" y="1476375"/>
          <p14:tracePt t="217988" x="5532438" y="1439863"/>
          <p14:tracePt t="218003" x="5445125" y="1376363"/>
          <p14:tracePt t="218020" x="5294313" y="1238250"/>
          <p14:tracePt t="218037" x="5157788" y="1089025"/>
          <p14:tracePt t="218053" x="4981575" y="850900"/>
          <p14:tracePt t="218070" x="4919663" y="776288"/>
          <p14:tracePt t="218087" x="4868863" y="688975"/>
          <p14:tracePt t="218103" x="4756150" y="538163"/>
          <p14:tracePt t="218120" x="4706938" y="476250"/>
          <p14:tracePt t="218137" x="4656138" y="400050"/>
          <p14:tracePt t="218154" x="4606925" y="312738"/>
          <p14:tracePt t="218199" x="4606925" y="325438"/>
          <p14:tracePt t="218211" x="4606925" y="350838"/>
          <p14:tracePt t="218230" x="4630738" y="387350"/>
          <p14:tracePt t="218254" x="4681538" y="450850"/>
          <p14:tracePt t="218277" x="4743450" y="538163"/>
          <p14:tracePt t="218291" x="4781550" y="588963"/>
          <p14:tracePt t="218304" x="4832350" y="663575"/>
          <p14:tracePt t="218321" x="4906963" y="801688"/>
          <p14:tracePt t="218338" x="5145088" y="1163638"/>
          <p14:tracePt t="218354" x="5270500" y="1289050"/>
          <p14:tracePt t="218371" x="5370513" y="1401763"/>
          <p14:tracePt t="218388" x="5507038" y="1727200"/>
          <p14:tracePt t="218404" x="5570538" y="1901825"/>
          <p14:tracePt t="218421" x="5619750" y="2027238"/>
          <p14:tracePt t="218438" x="5719763" y="2214563"/>
          <p14:tracePt t="218455" x="5745163" y="2290763"/>
          <p14:tracePt t="218471" x="5745163" y="2314575"/>
          <p14:tracePt t="218488" x="5757863" y="2314575"/>
          <p14:tracePt t="218524" x="5757863" y="2290763"/>
          <p14:tracePt t="218535" x="5757863" y="2278063"/>
          <p14:tracePt t="218548" x="5757863" y="2265363"/>
          <p14:tracePt t="218561" x="5757863" y="2252663"/>
          <p14:tracePt t="218585" x="5745163" y="2214563"/>
          <p14:tracePt t="218598" x="5708650" y="2114550"/>
          <p14:tracePt t="218611" x="5683250" y="1978025"/>
          <p14:tracePt t="218623" x="5619750" y="1865313"/>
          <p14:tracePt t="218639" x="5557838" y="1765300"/>
          <p14:tracePt t="218655" x="5445125" y="1663700"/>
          <p14:tracePt t="218672" x="5319713" y="1552575"/>
          <p14:tracePt t="218689" x="5132388" y="1250950"/>
          <p14:tracePt t="218706" x="5081588" y="1114425"/>
          <p14:tracePt t="218722" x="5032375" y="1025525"/>
          <p14:tracePt t="218739" x="4956175" y="863600"/>
          <p14:tracePt t="218756" x="4919663" y="788988"/>
          <p14:tracePt t="218773" x="4881563" y="700088"/>
          <p14:tracePt t="218789" x="4806950" y="512763"/>
          <p14:tracePt t="218806" x="4756150" y="438150"/>
          <p14:tracePt t="218822" x="4719638" y="374650"/>
          <p14:tracePt t="218840" x="4668838" y="287338"/>
          <p14:tracePt t="218856" x="4643438" y="263525"/>
          <p14:tracePt t="218874" x="4643438" y="250825"/>
          <p14:tracePt t="219010" x="4668838" y="250825"/>
          <p14:tracePt t="219027" x="4668838" y="274638"/>
          <p14:tracePt t="219044" x="4694238" y="300038"/>
          <p14:tracePt t="219064" x="4743450" y="425450"/>
          <p14:tracePt t="219079" x="4794250" y="500063"/>
          <p14:tracePt t="219090" x="4843463" y="550863"/>
          <p14:tracePt t="219107" x="4906963" y="612775"/>
          <p14:tracePt t="219124" x="5094288" y="725488"/>
          <p14:tracePt t="219141" x="5194300" y="825500"/>
          <p14:tracePt t="219157" x="5281613" y="950913"/>
          <p14:tracePt t="219174" x="5383213" y="1163638"/>
          <p14:tracePt t="219191" x="5407025" y="1214438"/>
          <p14:tracePt t="219208" x="5445125" y="1276350"/>
          <p14:tracePt t="219224" x="5483225" y="1327150"/>
          <p14:tracePt t="219241" x="5507038" y="1363663"/>
          <p14:tracePt t="219258" x="5507038" y="1389063"/>
          <p14:tracePt t="219274" x="5532438" y="1427163"/>
          <p14:tracePt t="219291" x="5545138" y="1463675"/>
          <p14:tracePt t="219308" x="5557838" y="1501775"/>
          <p14:tracePt t="219325" x="5570538" y="1552575"/>
          <p14:tracePt t="219342" x="5570538" y="1563688"/>
          <p14:tracePt t="219358" x="5570538" y="1576388"/>
          <p14:tracePt t="219375" x="5570538" y="1589088"/>
          <p14:tracePt t="219509" x="5570538" y="1576388"/>
          <p14:tracePt t="219558" x="5570538" y="1563688"/>
          <p14:tracePt t="225290" x="5419725" y="1527175"/>
          <p14:tracePt t="225308" x="5006975" y="1414463"/>
          <p14:tracePt t="225325" x="4656138" y="1289050"/>
          <p14:tracePt t="225337" x="4192588" y="1189038"/>
          <p14:tracePt t="225348" x="3817938" y="1076325"/>
          <p14:tracePt t="225365" x="3630613" y="1050925"/>
          <p14:tracePt t="225382" x="3392488" y="1001713"/>
          <p14:tracePt t="225399" x="3317875" y="989013"/>
          <p14:tracePt t="225415" x="3205163" y="963613"/>
          <p14:tracePt t="225432" x="3154363" y="950913"/>
          <p14:tracePt t="225449" x="3116263" y="938213"/>
          <p14:tracePt t="225466" x="3054350" y="925513"/>
          <p14:tracePt t="225482" x="3028950" y="912813"/>
          <p14:tracePt t="225499" x="3016250" y="912813"/>
          <p14:tracePt t="225516" x="2992438" y="901700"/>
          <p14:tracePt t="225532" x="2979738" y="889000"/>
          <p14:tracePt t="225549" x="2967038" y="889000"/>
          <p14:tracePt t="225566" x="2941638" y="876300"/>
          <p14:tracePt t="225583" x="2941638" y="863600"/>
          <p14:tracePt t="225599" x="2928938" y="863600"/>
          <p14:tracePt t="225616" x="2916238" y="850900"/>
          <p14:tracePt t="225633" x="2916238" y="838200"/>
          <p14:tracePt t="226026" x="2916238" y="825500"/>
          <p14:tracePt t="226044" x="2941638" y="801688"/>
          <p14:tracePt t="226064" x="2979738" y="776288"/>
          <p14:tracePt t="226083" x="3016250" y="776288"/>
          <p14:tracePt t="226098" x="3041650" y="763588"/>
          <p14:tracePt t="226112" x="3054350" y="738188"/>
          <p14:tracePt t="226113" x="3079750" y="738188"/>
          <p14:tracePt t="226125" x="3092450" y="712788"/>
          <p14:tracePt t="226137" x="3103563" y="712788"/>
          <p14:tracePt t="226152" x="3128963" y="700088"/>
          <p14:tracePt t="226168" x="3128963" y="688975"/>
          <p14:tracePt t="226185" x="3141663" y="688975"/>
          <p14:tracePt t="226202" x="3154363" y="676275"/>
          <p14:tracePt t="226219" x="3167063" y="676275"/>
          <p14:tracePt t="226235" x="3179763" y="663575"/>
          <p14:tracePt t="226252" x="3216275" y="650875"/>
          <p14:tracePt t="226269" x="3254375" y="650875"/>
          <p14:tracePt t="226285" x="3279775" y="650875"/>
          <p14:tracePt t="226302" x="3317875" y="650875"/>
          <p14:tracePt t="226319" x="3328988" y="650875"/>
          <p14:tracePt t="226336" x="3341688" y="650875"/>
          <p14:tracePt t="226353" x="3354388" y="650875"/>
          <p14:tracePt t="226424" x="3354388" y="638175"/>
          <p14:tracePt t="226600" x="3367088" y="625475"/>
          <p14:tracePt t="226619" x="3367088" y="612775"/>
          <p14:tracePt t="226644" x="3379788" y="600075"/>
          <p14:tracePt t="226661" x="3392488" y="576263"/>
          <p14:tracePt t="226698" x="3405188" y="563563"/>
          <p14:tracePt t="226774" x="3417888" y="563563"/>
          <p14:tracePt t="226798" x="3429000" y="563563"/>
          <p14:tracePt t="226810" x="3441700" y="563563"/>
          <p14:tracePt t="226823" x="3454400" y="563563"/>
          <p14:tracePt t="226838" x="3479800" y="563563"/>
          <p14:tracePt t="226855" x="3530600" y="563563"/>
          <p14:tracePt t="226872" x="3567113" y="576263"/>
          <p14:tracePt t="226888" x="3630613" y="576263"/>
          <p14:tracePt t="226905" x="3654425" y="576263"/>
          <p14:tracePt t="226922" x="3667125" y="588963"/>
          <p14:tracePt t="226938" x="3667125" y="600075"/>
          <p14:tracePt t="227035" x="3643313" y="600075"/>
          <p14:tracePt t="227053" x="3617913" y="600075"/>
          <p14:tracePt t="227078" x="3479800" y="600075"/>
          <p14:tracePt t="227096" x="3429000" y="600075"/>
          <p14:tracePt t="227097" x="3392488" y="600075"/>
          <p14:tracePt t="227111" x="3354388" y="600075"/>
          <p14:tracePt t="227124" x="3317875" y="588963"/>
          <p14:tracePt t="227139" x="3279775" y="576263"/>
          <p14:tracePt t="227156" x="3228975" y="576263"/>
          <p14:tracePt t="227172" x="3179763" y="576263"/>
          <p14:tracePt t="227189" x="3092450" y="576263"/>
          <p14:tracePt t="227206" x="3067050" y="576263"/>
          <p14:tracePt t="227223" x="3041650" y="576263"/>
          <p14:tracePt t="227239" x="3028950" y="576263"/>
          <p14:tracePt t="227256" x="3016250" y="576263"/>
          <p14:tracePt t="230669" x="3028950" y="576263"/>
          <p14:tracePt t="230685" x="3067050" y="588963"/>
          <p14:tracePt t="230709" x="3116263" y="625475"/>
          <p14:tracePt t="230725" x="3128963" y="625475"/>
          <p14:tracePt t="230736" x="3154363" y="638175"/>
          <p14:tracePt t="230753" x="3167063" y="638175"/>
          <p14:tracePt t="230770" x="3192463" y="638175"/>
          <p14:tracePt t="230787" x="3216275" y="650875"/>
          <p14:tracePt t="230803" x="3254375" y="650875"/>
          <p14:tracePt t="230820" x="3305175" y="650875"/>
          <p14:tracePt t="230837" x="3341688" y="663575"/>
          <p14:tracePt t="230853" x="3367088" y="663575"/>
          <p14:tracePt t="230870" x="3392488" y="663575"/>
          <p14:tracePt t="230893" x="3405188" y="663575"/>
          <p14:tracePt t="230929" x="3417888" y="663575"/>
          <p14:tracePt t="230955" x="3429000" y="663575"/>
          <p14:tracePt t="230967" x="3441700" y="663575"/>
          <p14:tracePt t="230980" x="3467100" y="650875"/>
          <p14:tracePt t="230992" x="3479800" y="650875"/>
          <p14:tracePt t="231006" x="3492500" y="650875"/>
          <p14:tracePt t="231155" x="3479800" y="650875"/>
          <p14:tracePt t="231191" x="3467100" y="650875"/>
          <p14:tracePt t="231216" x="3454400" y="650875"/>
          <p14:tracePt t="231255" x="3441700" y="650875"/>
          <p14:tracePt t="231272" x="3429000" y="650875"/>
          <p14:tracePt t="231292" x="3392488" y="650875"/>
          <p14:tracePt t="231307" x="3354388" y="650875"/>
          <p14:tracePt t="231322" x="3305175" y="650875"/>
          <p14:tracePt t="231338" x="3254375" y="650875"/>
          <p14:tracePt t="231355" x="3179763" y="650875"/>
          <p14:tracePt t="231372" x="3167063" y="638175"/>
          <p14:tracePt t="231389" x="3141663" y="638175"/>
          <p14:tracePt t="231415" x="3128963" y="638175"/>
          <p14:tracePt t="231541" x="3141663" y="638175"/>
          <p14:tracePt t="231558" x="3154363" y="625475"/>
          <p14:tracePt t="231580" x="3179763" y="625475"/>
          <p14:tracePt t="231599" x="3205163" y="625475"/>
          <p14:tracePt t="231619" x="3228975" y="625475"/>
          <p14:tracePt t="231631" x="3241675" y="625475"/>
          <p14:tracePt t="231740" x="3216275" y="625475"/>
          <p14:tracePt t="231758" x="3205163" y="625475"/>
          <p14:tracePt t="231775" x="3192463" y="625475"/>
          <p14:tracePt t="231790" x="3167063" y="625475"/>
          <p14:tracePt t="231807" x="3154363" y="625475"/>
          <p14:tracePt t="237746" x="3154363" y="638175"/>
          <p14:tracePt t="237783" x="3154363" y="650875"/>
          <p14:tracePt t="237820" x="3154363" y="663575"/>
          <p14:tracePt t="237845" x="3154363" y="676275"/>
          <p14:tracePt t="237857" x="3154363" y="688975"/>
          <p14:tracePt t="237873" x="3154363" y="712788"/>
          <p14:tracePt t="237884" x="3154363" y="725488"/>
          <p14:tracePt t="237898" x="3154363" y="738188"/>
          <p14:tracePt t="237915" x="3154363" y="750888"/>
          <p14:tracePt t="237969" x="3154363" y="763588"/>
          <p14:tracePt t="238033" x="3154363" y="776288"/>
          <p14:tracePt t="238050" x="3154363" y="788988"/>
          <p14:tracePt t="238132" x="3167063" y="788988"/>
          <p14:tracePt t="244389" x="3192463" y="788988"/>
          <p14:tracePt t="244407" x="3205163" y="788988"/>
          <p14:tracePt t="244422" x="3216275" y="801688"/>
          <p14:tracePt t="244436" x="3228975" y="801688"/>
          <p14:tracePt t="244489" x="3228975" y="812800"/>
          <p14:tracePt t="244802" x="3216275" y="812800"/>
          <p14:tracePt t="244888" x="3205163" y="812800"/>
          <p14:tracePt t="246171" x="3205163" y="788988"/>
          <p14:tracePt t="246189" x="3205163" y="763588"/>
          <p14:tracePt t="246206" x="3205163" y="725488"/>
          <p14:tracePt t="246216" x="3216275" y="700088"/>
          <p14:tracePt t="246231" x="3228975" y="676275"/>
          <p14:tracePt t="246248" x="3254375" y="625475"/>
          <p14:tracePt t="246271" x="3267075" y="600075"/>
          <p14:tracePt t="246296" x="3267075" y="588963"/>
          <p14:tracePt t="246309" x="3279775" y="588963"/>
          <p14:tracePt t="246322" x="3292475" y="576263"/>
          <p14:tracePt t="246345" x="3292475" y="563563"/>
          <p14:tracePt t="246358" x="3292475" y="550863"/>
          <p14:tracePt t="246521" x="3292475" y="563563"/>
          <p14:tracePt t="246539" x="3305175" y="563563"/>
          <p14:tracePt t="246562" x="3328988" y="563563"/>
          <p14:tracePt t="246576" x="3354388" y="563563"/>
          <p14:tracePt t="246586" x="3379788" y="563563"/>
          <p14:tracePt t="246599" x="3392488" y="576263"/>
          <p14:tracePt t="246616" x="3405188" y="576263"/>
          <p14:tracePt t="246633" x="3429000" y="576263"/>
          <p14:tracePt t="246649" x="3441700" y="576263"/>
          <p14:tracePt t="246666" x="3467100" y="576263"/>
          <p14:tracePt t="246683" x="3492500" y="576263"/>
          <p14:tracePt t="246699" x="3530600" y="576263"/>
          <p14:tracePt t="246716" x="3541713" y="576263"/>
          <p14:tracePt t="246794" x="3530600" y="576263"/>
          <p14:tracePt t="246807" x="3517900" y="576263"/>
          <p14:tracePt t="246819" x="3492500" y="563563"/>
          <p14:tracePt t="246833" x="3479800" y="550863"/>
          <p14:tracePt t="246850" x="3467100" y="550863"/>
          <p14:tracePt t="246867" x="3454400" y="550863"/>
          <p14:tracePt t="246883" x="3429000" y="550863"/>
          <p14:tracePt t="246900" x="3417888" y="538163"/>
          <p14:tracePt t="246917" x="3405188" y="538163"/>
          <p14:tracePt t="246934" x="3405188" y="525463"/>
          <p14:tracePt t="247020" x="3405188" y="512763"/>
          <p14:tracePt t="247045" x="3417888" y="512763"/>
          <p14:tracePt t="247066" x="3429000" y="512763"/>
          <p14:tracePt t="247081" x="3429000" y="500063"/>
          <p14:tracePt t="247106" x="3441700" y="500063"/>
          <p14:tracePt t="247168" x="3441700" y="487363"/>
          <p14:tracePt t="247194" x="3417888" y="476250"/>
          <p14:tracePt t="247218" x="3405188" y="476250"/>
          <p14:tracePt t="247233" x="3392488" y="476250"/>
          <p14:tracePt t="247246" x="3379788" y="476250"/>
          <p14:tracePt t="247618" x="3367088" y="476250"/>
          <p14:tracePt t="247642" x="3328988" y="476250"/>
          <p14:tracePt t="247644" x="3292475" y="476250"/>
          <p14:tracePt t="247659" x="3267075" y="476250"/>
          <p14:tracePt t="247670" x="3254375" y="463550"/>
          <p14:tracePt t="247687" x="3241675" y="463550"/>
          <p14:tracePt t="247703" x="3216275" y="450850"/>
          <p14:tracePt t="247720" x="3205163" y="450850"/>
          <p14:tracePt t="247868" x="3216275" y="450850"/>
          <p14:tracePt t="247895" x="3228975" y="450850"/>
          <p14:tracePt t="247917" x="3241675" y="450850"/>
          <p14:tracePt t="248166" x="3228975" y="463550"/>
          <p14:tracePt t="249873" x="3228975" y="476250"/>
          <p14:tracePt t="259981" x="3228975" y="487363"/>
          <p14:tracePt t="260002" x="3228975" y="512763"/>
          <p14:tracePt t="260028" x="3228975" y="538163"/>
          <p14:tracePt t="260050" x="3228975" y="563563"/>
          <p14:tracePt t="260063" x="3228975" y="588963"/>
          <p14:tracePt t="260077" x="3228975" y="612775"/>
          <p14:tracePt t="260093" x="3228975" y="700088"/>
          <p14:tracePt t="260105" x="3228975" y="738188"/>
          <p14:tracePt t="260118" x="3228975" y="763588"/>
          <p14:tracePt t="260136" x="3228975" y="788988"/>
          <p14:tracePt t="260152" x="3228975" y="812800"/>
          <p14:tracePt t="260169" x="3228975" y="850900"/>
          <p14:tracePt t="260186" x="3228975" y="863600"/>
          <p14:tracePt t="260203" x="3228975" y="876300"/>
          <p14:tracePt t="260219" x="3228975" y="925513"/>
          <p14:tracePt t="260236" x="3228975" y="963613"/>
          <p14:tracePt t="260253" x="3228975" y="989013"/>
          <p14:tracePt t="260270" x="3228975" y="1014413"/>
          <p14:tracePt t="260286" x="3228975" y="1025525"/>
          <p14:tracePt t="260368" x="3228975" y="1038225"/>
          <p14:tracePt t="260393" x="3228975" y="1050925"/>
          <p14:tracePt t="260430" x="3228975" y="1063625"/>
          <p14:tracePt t="260530" x="3241675" y="1063625"/>
          <p14:tracePt t="260655" x="3254375" y="1063625"/>
          <p14:tracePt t="260679" x="3267075" y="1063625"/>
          <p14:tracePt t="260696" x="3279775" y="1063625"/>
          <p14:tracePt t="260706" x="3279775" y="1050925"/>
          <p14:tracePt t="260721" x="3292475" y="1050925"/>
          <p14:tracePt t="260738" x="3305175" y="1038225"/>
          <p14:tracePt t="260755" x="3317875" y="1025525"/>
          <p14:tracePt t="260792" x="3328988" y="1014413"/>
          <p14:tracePt t="260816" x="3341688" y="989013"/>
          <p14:tracePt t="260854" x="3354388" y="989013"/>
          <p14:tracePt t="260879" x="3354388" y="976313"/>
          <p14:tracePt t="260941" x="3354388" y="963613"/>
          <p14:tracePt t="261029" x="3341688" y="963613"/>
          <p14:tracePt t="261053" x="3328988" y="963613"/>
          <p14:tracePt t="261090" x="3317875" y="963613"/>
          <p14:tracePt t="261103" x="3305175" y="963613"/>
          <p14:tracePt t="261140" x="3292475" y="963613"/>
          <p14:tracePt t="261177" x="3279775" y="963613"/>
          <p14:tracePt t="261214" x="3254375" y="963613"/>
          <p14:tracePt t="261241" x="3241675" y="963613"/>
          <p14:tracePt t="261303" x="3228975" y="963613"/>
          <p14:tracePt t="269401" x="3216275" y="963613"/>
          <p14:tracePt t="269419" x="3216275" y="976313"/>
          <p14:tracePt t="269442" x="3205163" y="989013"/>
          <p14:tracePt t="269463" x="3205163" y="1001713"/>
          <p14:tracePt t="269513" x="3205163" y="1014413"/>
          <p14:tracePt t="269563" x="3192463" y="1038225"/>
          <p14:tracePt t="269576" x="3192463" y="1076325"/>
          <p14:tracePt t="269590" x="3192463" y="1089025"/>
          <p14:tracePt t="269607" x="3179763" y="1101725"/>
          <p14:tracePt t="269623" x="3179763" y="1114425"/>
          <p14:tracePt t="280555" x="3192463" y="1125538"/>
          <p14:tracePt t="280576" x="3192463" y="1138238"/>
          <p14:tracePt t="280596" x="3205163" y="1163638"/>
          <p14:tracePt t="280613" x="3216275" y="1189038"/>
          <p14:tracePt t="280628" x="3216275" y="1201738"/>
          <p14:tracePt t="280640" x="3228975" y="1214438"/>
          <p14:tracePt t="280704" x="3228975" y="1227138"/>
          <p14:tracePt t="280766" x="3254375" y="1227138"/>
          <p14:tracePt t="280785" x="3254375" y="1238250"/>
          <p14:tracePt t="280801" x="3267075" y="1238250"/>
          <p14:tracePt t="280817" x="3267075" y="1250950"/>
          <p14:tracePt t="280834" x="3279775" y="1250950"/>
          <p14:tracePt t="280928" x="3279775" y="1263650"/>
          <p14:tracePt t="280946" x="3292475" y="1263650"/>
          <p14:tracePt t="280989" x="3292475" y="1276350"/>
          <p14:tracePt t="281014" x="3305175" y="1276350"/>
          <p14:tracePt t="281039" x="3305175" y="1289050"/>
          <p14:tracePt t="281227" x="3292475" y="1289050"/>
          <p14:tracePt t="281263" x="3279775" y="1289050"/>
          <p14:tracePt t="281327" x="3267075" y="1289050"/>
          <p14:tracePt t="281414" x="3254375" y="1289050"/>
          <p14:tracePt t="281450" x="3241675" y="1289050"/>
          <p14:tracePt t="281476" x="3228975" y="1289050"/>
          <p14:tracePt t="281613" x="3216275" y="1289050"/>
          <p14:tracePt t="282573" x="3228975" y="1289050"/>
          <p14:tracePt t="282909" x="3241675" y="1289050"/>
          <p14:tracePt t="289074" x="3228975" y="1289050"/>
          <p14:tracePt t="289093" x="3228975" y="1276350"/>
          <p14:tracePt t="289115" x="3216275" y="1276350"/>
          <p14:tracePt t="289147" x="3216275" y="1263650"/>
          <p14:tracePt t="289199" x="3216275" y="1250950"/>
          <p14:tracePt t="289248" x="3216275" y="1238250"/>
          <p14:tracePt t="289297" x="3216275" y="1227138"/>
          <p14:tracePt t="289398" x="3205163" y="1227138"/>
          <p14:tracePt t="300035" x="3205163" y="1214438"/>
          <p14:tracePt t="300061" x="3205163" y="1201738"/>
          <p14:tracePt t="300084" x="3205163" y="1189038"/>
          <p14:tracePt t="300109" x="3205163" y="1176338"/>
          <p14:tracePt t="300121" x="3205163" y="1150938"/>
          <p14:tracePt t="300133" x="3205163" y="1138238"/>
          <p14:tracePt t="300146" x="3205163" y="1125538"/>
          <p14:tracePt t="300160" x="3205163" y="1101725"/>
          <p14:tracePt t="300177" x="3205163" y="1089025"/>
          <p14:tracePt t="300194" x="3205163" y="1076325"/>
          <p14:tracePt t="300210" x="3205163" y="1050925"/>
          <p14:tracePt t="300227" x="3205163" y="1038225"/>
          <p14:tracePt t="300244" x="3205163" y="1025525"/>
          <p14:tracePt t="300260" x="3228975" y="989013"/>
          <p14:tracePt t="300277" x="3241675" y="963613"/>
          <p14:tracePt t="300294" x="3267075" y="925513"/>
          <p14:tracePt t="300311" x="3341688" y="812800"/>
          <p14:tracePt t="300327" x="3379788" y="763588"/>
          <p14:tracePt t="300344" x="3405188" y="738188"/>
          <p14:tracePt t="300361" x="3454400" y="676275"/>
          <p14:tracePt t="300378" x="3479800" y="663575"/>
          <p14:tracePt t="300395" x="3492500" y="638175"/>
          <p14:tracePt t="300411" x="3517900" y="612775"/>
          <p14:tracePt t="300428" x="3530600" y="612775"/>
          <p14:tracePt t="300445" x="3530600" y="600075"/>
          <p14:tracePt t="300461" x="3541713" y="600075"/>
          <p14:tracePt t="300483" x="3541713" y="588963"/>
          <p14:tracePt t="300519" x="3554413" y="588963"/>
          <p14:tracePt t="300533" x="3567113" y="576263"/>
          <p14:tracePt t="300558" x="3579813" y="563563"/>
          <p14:tracePt t="300582" x="3579813" y="550863"/>
          <p14:tracePt t="300596" x="3592513" y="538163"/>
          <p14:tracePt t="300619" x="3605213" y="538163"/>
          <p14:tracePt t="300733" x="3605213" y="525463"/>
          <p14:tracePt t="300821" x="3617913" y="525463"/>
          <p14:tracePt t="300839" x="3643313" y="512763"/>
          <p14:tracePt t="300864" x="3667125" y="500063"/>
          <p14:tracePt t="300889" x="3692525" y="500063"/>
          <p14:tracePt t="300916" x="3705225" y="500063"/>
          <p14:tracePt t="300930" x="3717925" y="500063"/>
          <p14:tracePt t="300947" x="3730625" y="500063"/>
          <p14:tracePt t="300963" x="3743325" y="500063"/>
          <p14:tracePt t="300982" x="3756025" y="500063"/>
          <p14:tracePt t="301006" x="3767138" y="500063"/>
          <p14:tracePt t="301019" x="3779838" y="500063"/>
          <p14:tracePt t="301044" x="3792538" y="500063"/>
          <p14:tracePt t="301056" x="3805238" y="500063"/>
          <p14:tracePt t="301081" x="3817938" y="500063"/>
          <p14:tracePt t="301106" x="3830638" y="500063"/>
          <p14:tracePt t="301244" x="3817938" y="500063"/>
          <p14:tracePt t="301262" x="3805238" y="500063"/>
          <p14:tracePt t="301283" x="3792538" y="512763"/>
          <p14:tracePt t="301480" x="3805238" y="512763"/>
          <p14:tracePt t="301780" x="3805238" y="525463"/>
          <p14:tracePt t="301817" x="3792538" y="538163"/>
          <p14:tracePt t="301830" x="3779838" y="563563"/>
          <p14:tracePt t="301844" x="3743325" y="600075"/>
          <p14:tracePt t="301858" x="3592513" y="750888"/>
          <p14:tracePt t="301875" x="3305175" y="1101725"/>
          <p14:tracePt t="301887" x="3103563" y="1327150"/>
          <p14:tracePt t="301903" x="2916238" y="1539875"/>
          <p14:tracePt t="301917" x="2867025" y="1601788"/>
          <p14:tracePt t="301934" x="2841625" y="1614488"/>
          <p14:tracePt t="302029" x="2841625" y="1601788"/>
          <p14:tracePt t="302055" x="2841625" y="1589088"/>
          <p14:tracePt t="302071" x="2841625" y="1576388"/>
          <p14:tracePt t="302084" x="2854325" y="1576388"/>
          <p14:tracePt t="302101" x="2854325" y="1563688"/>
          <p14:tracePt t="302118" x="2867025" y="1539875"/>
          <p14:tracePt t="302135" x="2890838" y="1514475"/>
          <p14:tracePt t="302151" x="2916238" y="1501775"/>
          <p14:tracePt t="302168" x="3028950" y="1401763"/>
          <p14:tracePt t="302185" x="3103563" y="1363663"/>
          <p14:tracePt t="302202" x="3167063" y="1339850"/>
          <p14:tracePt t="302218" x="3216275" y="1301750"/>
          <p14:tracePt t="302235" x="3228975" y="1301750"/>
          <p14:tracePt t="302252" x="3241675" y="1289050"/>
          <p14:tracePt t="302268" x="3267075" y="1289050"/>
          <p14:tracePt t="302285" x="3279775" y="1276350"/>
          <p14:tracePt t="302302" x="3279775" y="1263650"/>
          <p14:tracePt t="302319" x="3292475" y="1263650"/>
          <p14:tracePt t="302378" x="3305175" y="1263650"/>
          <p14:tracePt t="302465" x="3317875" y="1263650"/>
          <p14:tracePt t="302502" x="3328988" y="1263650"/>
          <p14:tracePt t="302627" x="3317875" y="1263650"/>
          <p14:tracePt t="302663" x="3305175" y="1263650"/>
          <p14:tracePt t="302677" x="3305175" y="1276350"/>
          <p14:tracePt t="302752" x="3292475" y="1276350"/>
          <p14:tracePt t="302776" x="3292475" y="1289050"/>
          <p14:tracePt t="302826" x="3292475" y="1301750"/>
          <p14:tracePt t="303013" x="3279775" y="1301750"/>
          <p14:tracePt t="303114" x="3267075" y="1301750"/>
          <p14:tracePt t="303251" x="3254375" y="1301750"/>
          <p14:tracePt t="303277" x="3254375" y="1289050"/>
          <p14:tracePt t="303299" x="3241675" y="1289050"/>
          <p14:tracePt t="422650" x="3241675" y="1327150"/>
          <p14:tracePt t="422671" x="3241675" y="1350963"/>
          <p14:tracePt t="422691" x="3241675" y="1376363"/>
          <p14:tracePt t="422706" x="3241675" y="1389063"/>
          <p14:tracePt t="422718" x="3241675" y="1401763"/>
          <p14:tracePt t="422729" x="3241675" y="1414463"/>
          <p14:tracePt t="422743" x="3241675" y="1427163"/>
          <p14:tracePt t="422762" x="3241675" y="1450975"/>
          <p14:tracePt t="422777" x="3241675" y="1463675"/>
          <p14:tracePt t="422793" x="3241675" y="1476375"/>
          <p14:tracePt t="422810" x="3241675" y="1501775"/>
          <p14:tracePt t="422827" x="3241675" y="1563688"/>
          <p14:tracePt t="422844" x="3241675" y="1576388"/>
          <p14:tracePt t="422860" x="3241675" y="1589088"/>
          <p14:tracePt t="422877" x="3241675" y="1614488"/>
          <p14:tracePt t="423111" x="3241675" y="1601788"/>
          <p14:tracePt t="423136" x="3254375" y="1576388"/>
          <p14:tracePt t="423158" x="3254375" y="1563688"/>
          <p14:tracePt t="423174" x="3254375" y="1552575"/>
          <p14:tracePt t="423187" x="3267075" y="1552575"/>
          <p14:tracePt t="423200" x="3267075" y="1539875"/>
          <p14:tracePt t="423222" x="3267075" y="1527175"/>
          <p14:tracePt t="423273" x="3267075" y="1514475"/>
          <p14:tracePt t="447082" x="3267075" y="1489075"/>
          <p14:tracePt t="447101" x="3267075" y="1463675"/>
          <p14:tracePt t="447114" x="3267075" y="1450975"/>
          <p14:tracePt t="447127" x="3267075" y="1414463"/>
          <p14:tracePt t="447139" x="3279775" y="1363663"/>
          <p14:tracePt t="447156" x="3279775" y="1314450"/>
          <p14:tracePt t="447173" x="3305175" y="1214438"/>
          <p14:tracePt t="447190" x="3317875" y="1176338"/>
          <p14:tracePt t="447206" x="3317875" y="1138238"/>
          <p14:tracePt t="447223" x="3341688" y="1063625"/>
          <p14:tracePt t="447240" x="3354388" y="1001713"/>
          <p14:tracePt t="447257" x="3354388" y="938213"/>
          <p14:tracePt t="447273" x="3367088" y="812800"/>
          <p14:tracePt t="447290" x="3367088" y="788988"/>
          <p14:tracePt t="447307" x="3367088" y="763588"/>
          <p14:tracePt t="447323" x="3379788" y="712788"/>
          <p14:tracePt t="447340" x="3392488" y="676275"/>
          <p14:tracePt t="447357" x="3405188" y="650875"/>
          <p14:tracePt t="447374" x="3417888" y="576263"/>
          <p14:tracePt t="447390" x="3429000" y="500063"/>
          <p14:tracePt t="447407" x="3429000" y="438150"/>
          <p14:tracePt t="447424" x="3429000" y="412750"/>
          <p14:tracePt t="447556" x="3429000" y="438150"/>
          <p14:tracePt t="447575" x="3429000" y="476250"/>
          <p14:tracePt t="447597" x="3417888" y="538163"/>
          <p14:tracePt t="447608" x="3405188" y="576263"/>
          <p14:tracePt t="447625" x="3405188" y="600075"/>
          <p14:tracePt t="447641" x="3379788" y="650875"/>
          <p14:tracePt t="447658" x="3354388" y="838200"/>
          <p14:tracePt t="447675" x="3354388" y="912813"/>
          <p14:tracePt t="447692" x="3354388" y="963613"/>
          <p14:tracePt t="447708" x="3354388" y="1038225"/>
          <p14:tracePt t="447725" x="3354388" y="1063625"/>
          <p14:tracePt t="447742" x="3354388" y="1101725"/>
          <p14:tracePt t="447759" x="3379788" y="1201738"/>
          <p14:tracePt t="447775" x="3379788" y="1289050"/>
          <p14:tracePt t="447792" x="3379788" y="1350963"/>
          <p14:tracePt t="447809" x="3379788" y="1427163"/>
          <p14:tracePt t="447825" x="3379788" y="1450975"/>
          <p14:tracePt t="447842" x="3379788" y="1463675"/>
          <p14:tracePt t="447859" x="3379788" y="1476375"/>
          <p14:tracePt t="447943" x="3354388" y="1427163"/>
          <p14:tracePt t="447968" x="3341688" y="1250950"/>
          <p14:tracePt t="447985" x="3328988" y="1176338"/>
          <p14:tracePt t="448000" x="3328988" y="1125538"/>
          <p14:tracePt t="448010" x="3328988" y="1063625"/>
          <p14:tracePt t="448026" x="3317875" y="976313"/>
          <p14:tracePt t="448043" x="3292475" y="776288"/>
          <p14:tracePt t="448060" x="3279775" y="700088"/>
          <p14:tracePt t="448076" x="3267075" y="663575"/>
          <p14:tracePt t="448093" x="3267075" y="625475"/>
          <p14:tracePt t="448155" x="3254375" y="625475"/>
          <p14:tracePt t="448379" x="3254375" y="650875"/>
          <p14:tracePt t="448397" x="3254375" y="663575"/>
          <p14:tracePt t="448412" x="3254375" y="700088"/>
          <p14:tracePt t="448428" x="3254375" y="738188"/>
          <p14:tracePt t="448445" x="3254375" y="838200"/>
          <p14:tracePt t="448461" x="3254375" y="901700"/>
          <p14:tracePt t="448478" x="3254375" y="1050925"/>
          <p14:tracePt t="448495" x="3254375" y="1276350"/>
          <p14:tracePt t="448511" x="3254375" y="1339850"/>
          <p14:tracePt t="448528" x="3254375" y="1414463"/>
          <p14:tracePt t="448545" x="3254375" y="1501775"/>
          <p14:tracePt t="448562" x="3254375" y="1552575"/>
          <p14:tracePt t="448578" x="3254375" y="1639888"/>
          <p14:tracePt t="448595" x="3254375" y="1663700"/>
          <p14:tracePt t="448612" x="3254375" y="1689100"/>
          <p14:tracePt t="448629" x="3254375" y="1701800"/>
          <p14:tracePt t="448677" x="3254375" y="1663700"/>
          <p14:tracePt t="448689" x="3267075" y="1614488"/>
          <p14:tracePt t="448704" x="3279775" y="1576388"/>
          <p14:tracePt t="448716" x="3292475" y="1527175"/>
          <p14:tracePt t="448729" x="3305175" y="1489075"/>
          <p14:tracePt t="448746" x="3317875" y="1427163"/>
          <p14:tracePt t="448762" x="3328988" y="1327150"/>
          <p14:tracePt t="448779" x="3328988" y="1076325"/>
          <p14:tracePt t="448796" x="3328988" y="976313"/>
          <p14:tracePt t="448812" x="3328988" y="889000"/>
          <p14:tracePt t="448829" x="3328988" y="725488"/>
          <p14:tracePt t="448846" x="3328988" y="600075"/>
          <p14:tracePt t="448863" x="3328988" y="500063"/>
          <p14:tracePt t="448880" x="3328988" y="412750"/>
          <p14:tracePt t="448896" x="3328988" y="400050"/>
          <p14:tracePt t="448913" x="3328988" y="387350"/>
          <p14:tracePt t="448939" x="3317875" y="387350"/>
          <p14:tracePt t="448976" x="3305175" y="387350"/>
          <p14:tracePt t="449090" x="3292475" y="400050"/>
          <p14:tracePt t="449114" x="3292475" y="412750"/>
          <p14:tracePt t="449139" x="3279775" y="487363"/>
          <p14:tracePt t="449157" x="3279775" y="512763"/>
          <p14:tracePt t="449169" x="3279775" y="538163"/>
          <p14:tracePt t="449182" x="3267075" y="563563"/>
          <p14:tracePt t="449197" x="3267075" y="600075"/>
          <p14:tracePt t="449214" x="3254375" y="763588"/>
          <p14:tracePt t="449231" x="3254375" y="889000"/>
          <p14:tracePt t="449248" x="3241675" y="976313"/>
          <p14:tracePt t="449264" x="3241675" y="1089025"/>
          <p14:tracePt t="449281" x="3241675" y="1150938"/>
          <p14:tracePt t="449298" x="3241675" y="1238250"/>
          <p14:tracePt t="449314" x="3228975" y="1427163"/>
          <p14:tracePt t="449331" x="3228975" y="1476375"/>
          <p14:tracePt t="449348" x="3228975" y="1514475"/>
          <p14:tracePt t="449365" x="3228975" y="1552575"/>
          <p14:tracePt t="449463" x="3228975" y="1514475"/>
          <p14:tracePt t="449482" x="3228975" y="1450975"/>
          <p14:tracePt t="449499" x="3228975" y="1401763"/>
          <p14:tracePt t="449515" x="3228975" y="1314450"/>
          <p14:tracePt t="449532" x="3228975" y="1276350"/>
          <p14:tracePt t="449549" x="3228975" y="1227138"/>
          <p14:tracePt t="449566" x="3228975" y="1038225"/>
          <p14:tracePt t="449582" x="3228975" y="925513"/>
          <p14:tracePt t="449599" x="3228975" y="825500"/>
          <p14:tracePt t="449616" x="3228975" y="688975"/>
          <p14:tracePt t="449633" x="3228975" y="625475"/>
          <p14:tracePt t="449649" x="3228975" y="538163"/>
          <p14:tracePt t="449666" x="3228975" y="400050"/>
          <p14:tracePt t="449683" x="3228975" y="374650"/>
          <p14:tracePt t="449699" x="3228975" y="363538"/>
          <p14:tracePt t="449737" x="3228975" y="374650"/>
          <p14:tracePt t="449751" x="3228975" y="387350"/>
          <p14:tracePt t="449765" x="3228975" y="425450"/>
          <p14:tracePt t="449776" x="3228975" y="463550"/>
          <p14:tracePt t="449788" x="3228975" y="487363"/>
          <p14:tracePt t="449800" x="3216275" y="525463"/>
          <p14:tracePt t="449817" x="3216275" y="550863"/>
          <p14:tracePt t="449833" x="3216275" y="588963"/>
          <p14:tracePt t="449850" x="3216275" y="738188"/>
          <p14:tracePt t="449867" x="3216275" y="850900"/>
          <p14:tracePt t="449884" x="3216275" y="976313"/>
          <p14:tracePt t="449900" x="3216275" y="1101725"/>
          <p14:tracePt t="449917" x="3216275" y="1176338"/>
          <p14:tracePt t="449934" x="3216275" y="1238250"/>
          <p14:tracePt t="449951" x="3216275" y="1427163"/>
          <p14:tracePt t="449967" x="3216275" y="1463675"/>
          <p14:tracePt t="449984" x="3216275" y="1501775"/>
          <p14:tracePt t="450001" x="3216275" y="1539875"/>
          <p14:tracePt t="450087" x="3216275" y="1489075"/>
          <p14:tracePt t="450107" x="3216275" y="1414463"/>
          <p14:tracePt t="450134" x="3216275" y="1301750"/>
          <p14:tracePt t="450148" x="3216275" y="1163638"/>
          <p14:tracePt t="450162" x="3228975" y="1050925"/>
          <p14:tracePt t="450174" x="3228975" y="925513"/>
          <p14:tracePt t="450186" x="3228975" y="801688"/>
          <p14:tracePt t="450201" x="3228975" y="725488"/>
          <p14:tracePt t="450218" x="3228975" y="688975"/>
          <p14:tracePt t="450235" x="3228975" y="650875"/>
          <p14:tracePt t="450252" x="3228975" y="625475"/>
          <p14:tracePt t="450360" x="3228975" y="638175"/>
          <p14:tracePt t="450380" x="3228975" y="650875"/>
          <p14:tracePt t="450406" x="3228975" y="738188"/>
          <p14:tracePt t="450431" x="3228975" y="925513"/>
          <p14:tracePt t="450446" x="3228975" y="1014413"/>
          <p14:tracePt t="450447" x="3228975" y="1138238"/>
          <p14:tracePt t="450462" x="3228975" y="1327150"/>
          <p14:tracePt t="450476" x="3228975" y="1450975"/>
          <p14:tracePt t="450486" x="3228975" y="1539875"/>
          <p14:tracePt t="450503" x="3228975" y="1614488"/>
          <p14:tracePt t="450519" x="3228975" y="1663700"/>
          <p14:tracePt t="450536" x="3228975" y="1714500"/>
          <p14:tracePt t="450553" x="3228975" y="1727200"/>
          <p14:tracePt t="450596" x="3228975" y="1714500"/>
          <p14:tracePt t="450608" x="3228975" y="1701800"/>
          <p14:tracePt t="450622" x="3228975" y="1676400"/>
          <p14:tracePt t="450637" x="3228975" y="1639888"/>
          <p14:tracePt t="450653" x="3228975" y="1576388"/>
          <p14:tracePt t="450670" x="3241675" y="1476375"/>
          <p14:tracePt t="450687" x="3254375" y="1276350"/>
          <p14:tracePt t="450703" x="3267075" y="1201738"/>
          <p14:tracePt t="450720" x="3267075" y="1138238"/>
          <p14:tracePt t="450737" x="3267075" y="938213"/>
          <p14:tracePt t="450754" x="3267075" y="825500"/>
          <p14:tracePt t="450770" x="3267075" y="763588"/>
          <p14:tracePt t="450787" x="3267075" y="676275"/>
          <p14:tracePt t="450804" x="3267075" y="650875"/>
          <p14:tracePt t="450821" x="3267075" y="638175"/>
          <p14:tracePt t="450837" x="3267075" y="625475"/>
          <p14:tracePt t="450883" x="3267075" y="650875"/>
          <p14:tracePt t="450897" x="3267075" y="688975"/>
          <p14:tracePt t="450911" x="3267075" y="763588"/>
          <p14:tracePt t="450922" x="3254375" y="825500"/>
          <p14:tracePt t="450938" x="3254375" y="901700"/>
          <p14:tracePt t="450955" x="3254375" y="950913"/>
          <p14:tracePt t="450971" x="3254375" y="1114425"/>
          <p14:tracePt t="450988" x="3254375" y="1263650"/>
          <p14:tracePt t="451005" x="3254375" y="1389063"/>
          <p14:tracePt t="451021" x="3254375" y="1539875"/>
          <p14:tracePt t="451038" x="3267075" y="1589088"/>
          <p14:tracePt t="451055" x="3279775" y="1627188"/>
          <p14:tracePt t="451072" x="3292475" y="1663700"/>
          <p14:tracePt t="451088" x="3292475" y="1676400"/>
          <p14:tracePt t="451105" x="3305175" y="1689100"/>
          <p14:tracePt t="451183" x="3305175" y="1663700"/>
          <p14:tracePt t="451205" x="3317875" y="1627188"/>
          <p14:tracePt t="451220" x="3341688" y="1414463"/>
          <p14:tracePt t="451232" x="3354388" y="1301750"/>
          <p14:tracePt t="451245" x="3354388" y="1176338"/>
          <p14:tracePt t="451258" x="3354388" y="1063625"/>
          <p14:tracePt t="451272" x="3354388" y="901700"/>
          <p14:tracePt t="451289" x="3354388" y="750888"/>
          <p14:tracePt t="451306" x="3354388" y="612775"/>
          <p14:tracePt t="451322" x="3354388" y="438150"/>
          <p14:tracePt t="451339" x="3354388" y="374650"/>
          <p14:tracePt t="451356" x="3354388" y="338138"/>
          <p14:tracePt t="451373" x="3354388" y="325438"/>
          <p14:tracePt t="451395" x="3354388" y="338138"/>
          <p14:tracePt t="451408" x="3341688" y="350838"/>
          <p14:tracePt t="451423" x="3328988" y="363538"/>
          <p14:tracePt t="451440" x="3328988" y="374650"/>
          <p14:tracePt t="451457" x="3328988" y="387350"/>
          <p14:tracePt t="451473" x="3292475" y="463550"/>
          <p14:tracePt t="451490" x="3279775" y="563563"/>
          <p14:tracePt t="451506" x="3279775" y="776288"/>
          <p14:tracePt t="451523" x="3279775" y="863600"/>
          <p14:tracePt t="451540" x="3279775" y="963613"/>
          <p14:tracePt t="451557" x="3279775" y="1101725"/>
          <p14:tracePt t="451573" x="3279775" y="1414463"/>
          <p14:tracePt t="451590" x="3292475" y="1501775"/>
          <p14:tracePt t="451607" x="3328988" y="1639888"/>
          <p14:tracePt t="451624" x="3354388" y="1701800"/>
          <p14:tracePt t="451640" x="3367088" y="1739900"/>
          <p14:tracePt t="451657" x="3379788" y="1765300"/>
          <p14:tracePt t="451674" x="3392488" y="1765300"/>
          <p14:tracePt t="451706" x="3392488" y="1739900"/>
          <p14:tracePt t="451718" x="3392488" y="1727200"/>
          <p14:tracePt t="451730" x="3392488" y="1701800"/>
          <p14:tracePt t="451743" x="3392488" y="1663700"/>
          <p14:tracePt t="451758" x="3392488" y="1627188"/>
          <p14:tracePt t="451774" x="3405188" y="1552575"/>
          <p14:tracePt t="451791" x="3405188" y="1450975"/>
          <p14:tracePt t="451808" x="3405188" y="1263650"/>
          <p14:tracePt t="451825" x="3405188" y="1189038"/>
          <p14:tracePt t="451841" x="3405188" y="1114425"/>
          <p14:tracePt t="451858" x="3367088" y="850900"/>
          <p14:tracePt t="451875" x="3354388" y="750888"/>
          <p14:tracePt t="451891" x="3341688" y="688975"/>
          <p14:tracePt t="451908" x="3328988" y="600075"/>
          <p14:tracePt t="451925" x="3328988" y="576263"/>
          <p14:tracePt t="451942" x="3328988" y="563563"/>
          <p14:tracePt t="451959" x="3317875" y="538163"/>
          <p14:tracePt t="451975" x="3305175" y="538163"/>
          <p14:tracePt t="452005" x="3292475" y="538163"/>
          <p14:tracePt t="452017" x="3292475" y="550863"/>
          <p14:tracePt t="452030" x="3292475" y="576263"/>
          <p14:tracePt t="452044" x="3292475" y="612775"/>
          <p14:tracePt t="452059" x="3279775" y="650875"/>
          <p14:tracePt t="452076" x="3279775" y="700088"/>
          <p14:tracePt t="452092" x="3279775" y="763588"/>
          <p14:tracePt t="452109" x="3279775" y="901700"/>
          <p14:tracePt t="452126" x="3279775" y="950913"/>
          <p14:tracePt t="452142" x="3279775" y="1125538"/>
          <p14:tracePt t="452159" x="3279775" y="1238250"/>
          <p14:tracePt t="452176" x="3279775" y="1327150"/>
          <p14:tracePt t="452192" x="3279775" y="1414463"/>
          <p14:tracePt t="452209" x="3279775" y="1450975"/>
          <p14:tracePt t="452226" x="3279775" y="1463675"/>
          <p14:tracePt t="452242" x="3279775" y="1501775"/>
          <p14:tracePt t="452291" x="3279775" y="1489075"/>
          <p14:tracePt t="452304" x="3279775" y="1450975"/>
          <p14:tracePt t="452317" x="3279775" y="1389063"/>
          <p14:tracePt t="452328" x="3305175" y="1276350"/>
          <p14:tracePt t="452343" x="3317875" y="1150938"/>
          <p14:tracePt t="452360" x="3341688" y="1063625"/>
          <p14:tracePt t="452377" x="3367088" y="963613"/>
          <p14:tracePt t="452393" x="3379788" y="676275"/>
          <p14:tracePt t="452410" x="3379788" y="563563"/>
          <p14:tracePt t="452427" x="3392488" y="463550"/>
          <p14:tracePt t="452444" x="3405188" y="374650"/>
          <p14:tracePt t="452503" x="3392488" y="387350"/>
          <p14:tracePt t="452515" x="3392488" y="425450"/>
          <p14:tracePt t="452529" x="3392488" y="438150"/>
          <p14:tracePt t="452544" x="3392488" y="476250"/>
          <p14:tracePt t="452561" x="3379788" y="500063"/>
          <p14:tracePt t="452578" x="3367088" y="538163"/>
          <p14:tracePt t="452594" x="3354388" y="588963"/>
          <p14:tracePt t="452611" x="3354388" y="612775"/>
          <p14:tracePt t="452729" x="3341688" y="612775"/>
          <p14:tracePt t="453152" x="3341688" y="625475"/>
          <p14:tracePt t="453175" x="3341688" y="638175"/>
          <p14:tracePt t="453199" x="3341688" y="663575"/>
          <p14:tracePt t="453216" x="3341688" y="712788"/>
          <p14:tracePt t="453230" x="3341688" y="763588"/>
          <p14:tracePt t="453247" x="3341688" y="801688"/>
          <p14:tracePt t="453264" x="3354388" y="838200"/>
          <p14:tracePt t="453280" x="3379788" y="912813"/>
          <p14:tracePt t="453297" x="3405188" y="938213"/>
          <p14:tracePt t="453314" x="3405188" y="976313"/>
          <p14:tracePt t="453330" x="3454400" y="1114425"/>
          <p14:tracePt t="453347" x="3479800" y="1176338"/>
          <p14:tracePt t="453364" x="3505200" y="1263650"/>
          <p14:tracePt t="453381" x="3517900" y="1289050"/>
          <p14:tracePt t="453397" x="3541713" y="1301750"/>
          <p14:tracePt t="453414" x="3554413" y="1327150"/>
          <p14:tracePt t="453431" x="3567113" y="1327150"/>
          <p14:tracePt t="453448" x="3579813" y="1327150"/>
          <p14:tracePt t="453464" x="3592513" y="1327150"/>
          <p14:tracePt t="453487" x="3605213" y="1339850"/>
          <p14:tracePt t="453512" x="3617913" y="1339850"/>
          <p14:tracePt t="453525" x="3630613" y="1339850"/>
          <p14:tracePt t="453538" x="3654425" y="1350963"/>
          <p14:tracePt t="453550" x="3692525" y="1363663"/>
          <p14:tracePt t="453566" x="3730625" y="1376363"/>
          <p14:tracePt t="453581" x="3779838" y="1376363"/>
          <p14:tracePt t="453598" x="3817938" y="1376363"/>
          <p14:tracePt t="453615" x="3867150" y="1401763"/>
          <p14:tracePt t="453632" x="3892550" y="1414463"/>
          <p14:tracePt t="453650" x="3905250" y="1414463"/>
          <p14:tracePt t="453665" x="3917950" y="1414463"/>
          <p14:tracePt t="453682" x="3930650" y="1427163"/>
          <p14:tracePt t="454074" x="3943350" y="1439863"/>
          <p14:tracePt t="454098" x="3943350" y="1450975"/>
          <p14:tracePt t="454100" x="3968750" y="1489075"/>
          <p14:tracePt t="454122" x="4005263" y="1552575"/>
          <p14:tracePt t="454136" x="4156075" y="1714500"/>
          <p14:tracePt t="454150" x="4217988" y="1752600"/>
          <p14:tracePt t="454167" x="4281488" y="1801813"/>
          <p14:tracePt t="454184" x="4305300" y="1839913"/>
          <p14:tracePt t="454201" x="4381500" y="1852613"/>
          <p14:tracePt t="454217" x="4394200" y="1865313"/>
          <p14:tracePt t="454234" x="4406900" y="1865313"/>
          <p14:tracePt t="454251" x="4443413" y="1865313"/>
          <p14:tracePt t="454267" x="4456113" y="1865313"/>
          <p14:tracePt t="454286" x="4468813" y="1865313"/>
          <p14:tracePt t="454398" x="4443413" y="1865313"/>
          <p14:tracePt t="454422" x="4418013" y="1865313"/>
          <p14:tracePt t="454437" x="4406900" y="1852613"/>
          <p14:tracePt t="454452" x="4381500" y="1827213"/>
          <p14:tracePt t="454468" x="4318000" y="1801813"/>
          <p14:tracePt t="454485" x="4243388" y="1752600"/>
          <p14:tracePt t="454502" x="4130675" y="1639888"/>
          <p14:tracePt t="454518" x="4092575" y="1614488"/>
          <p14:tracePt t="454536" x="4092575" y="1589088"/>
          <p14:tracePt t="454537" x="4081463" y="1589088"/>
          <p14:tracePt t="454598" x="4092575" y="1589088"/>
          <p14:tracePt t="454621" x="4117975" y="1589088"/>
          <p14:tracePt t="454622" x="4156075" y="1601788"/>
          <p14:tracePt t="454640" x="4192588" y="1614488"/>
          <p14:tracePt t="454653" x="4230688" y="1614488"/>
          <p14:tracePt t="454669" x="4268788" y="1614488"/>
          <p14:tracePt t="454686" x="4343400" y="1614488"/>
          <p14:tracePt t="454702" x="4381500" y="1614488"/>
          <p14:tracePt t="454719" x="4418013" y="1614488"/>
          <p14:tracePt t="454736" x="4481513" y="1627188"/>
          <p14:tracePt t="454753" x="4518025" y="1627188"/>
          <p14:tracePt t="454770" x="4543425" y="1627188"/>
          <p14:tracePt t="454786" x="4594225" y="1639888"/>
          <p14:tracePt t="454803" x="4619625" y="1639888"/>
          <p14:tracePt t="454820" x="4630738" y="1652588"/>
          <p14:tracePt t="454836" x="4656138" y="1652588"/>
          <p14:tracePt t="454853" x="4656138" y="1663700"/>
          <p14:tracePt t="454870" x="4668838" y="1663700"/>
          <p14:tracePt t="454886" x="4681538" y="1676400"/>
          <p14:tracePt t="454909" x="4694238" y="1676400"/>
          <p14:tracePt t="454922" x="4706938" y="1676400"/>
          <p14:tracePt t="454937" x="4719638" y="1676400"/>
          <p14:tracePt t="454953" x="4743450" y="1676400"/>
          <p14:tracePt t="454970" x="4781550" y="1676400"/>
          <p14:tracePt t="454987" x="4881563" y="1676400"/>
          <p14:tracePt t="455004" x="4932363" y="1676400"/>
          <p14:tracePt t="455021" x="4956175" y="1676400"/>
          <p14:tracePt t="455037" x="5006975" y="1689100"/>
          <p14:tracePt t="455054" x="5019675" y="1689100"/>
          <p14:tracePt t="455071" x="5032375" y="1689100"/>
          <p14:tracePt t="455087" x="5068888" y="1689100"/>
          <p14:tracePt t="455104" x="5081588" y="1689100"/>
          <p14:tracePt t="455121" x="5106988" y="1689100"/>
          <p14:tracePt t="455138" x="5132388" y="1689100"/>
          <p14:tracePt t="455221" x="5119688" y="1689100"/>
          <p14:tracePt t="455244" x="5094288" y="1701800"/>
          <p14:tracePt t="455267" x="5045075" y="1714500"/>
          <p14:tracePt t="455283" x="4981575" y="1714500"/>
          <p14:tracePt t="455297" x="4956175" y="1714500"/>
          <p14:tracePt t="455309" x="4932363" y="1714500"/>
          <p14:tracePt t="455332" x="4945063" y="1714500"/>
          <p14:tracePt t="455344" x="4956175" y="1714500"/>
          <p14:tracePt t="455357" x="4968875" y="1714500"/>
          <p14:tracePt t="455372" x="4994275" y="1714500"/>
          <p14:tracePt t="455388" x="5032375" y="1714500"/>
          <p14:tracePt t="455405" x="5081588" y="1714500"/>
          <p14:tracePt t="455422" x="5281613" y="1714500"/>
          <p14:tracePt t="455439" x="5345113" y="1714500"/>
          <p14:tracePt t="455455" x="5370513" y="1714500"/>
          <p14:tracePt t="455472" x="5394325" y="1714500"/>
          <p14:tracePt t="455856" x="5419725" y="1714500"/>
          <p14:tracePt t="455878" x="5495925" y="1714500"/>
          <p14:tracePt t="455899" x="5783263" y="1714500"/>
          <p14:tracePt t="455925" x="6508750" y="1714500"/>
          <p14:tracePt t="455949" x="7410450" y="1776413"/>
          <p14:tracePt t="455963" x="7761288" y="1789113"/>
          <p14:tracePt t="455975" x="8035925" y="1814513"/>
          <p14:tracePt t="455991" x="8399463" y="1852613"/>
          <p14:tracePt t="456008" x="8786813" y="1865313"/>
          <p14:tracePt t="456024" x="8874125" y="1865313"/>
          <p14:tracePt t="456041" x="8937625" y="1876425"/>
          <p14:tracePt t="456058" x="9012238" y="1876425"/>
          <p14:tracePt t="456075" x="9037638" y="1889125"/>
          <p14:tracePt t="456092" x="9075738" y="1889125"/>
          <p14:tracePt t="456108" x="9099550" y="1927225"/>
          <p14:tracePt t="456130" x="9112250" y="1927225"/>
          <p14:tracePt t="456155" x="9124950" y="1927225"/>
          <p14:tracePt t="456179" x="9137650" y="1927225"/>
          <p14:tracePt t="456267" x="9137650" y="1914525"/>
          <p14:tracePt t="456292" x="9124950" y="1901825"/>
          <p14:tracePt t="456317" x="9099550" y="1876425"/>
          <p14:tracePt t="456318" x="9075738" y="1865313"/>
          <p14:tracePt t="456335" x="9050338" y="1839913"/>
          <p14:tracePt t="456350" x="9037638" y="1827213"/>
          <p14:tracePt t="456362" x="8999538" y="1814513"/>
          <p14:tracePt t="456376" x="8963025" y="1789113"/>
          <p14:tracePt t="456392" x="8812213" y="1727200"/>
          <p14:tracePt t="456409" x="8763000" y="1714500"/>
          <p14:tracePt t="456426" x="8724900" y="1689100"/>
          <p14:tracePt t="456443" x="8674100" y="1652588"/>
          <p14:tracePt t="456459" x="8661400" y="1652588"/>
          <p14:tracePt t="456529" x="8686800" y="1652588"/>
          <p14:tracePt t="456553" x="8724900" y="1652588"/>
          <p14:tracePt t="456554" x="8786813" y="1652588"/>
          <p14:tracePt t="456568" x="8850313" y="1652588"/>
          <p14:tracePt t="456583" x="8912225" y="1639888"/>
          <p14:tracePt t="456595" x="8975725" y="1614488"/>
          <p14:tracePt t="456610" x="9050338" y="1614488"/>
          <p14:tracePt t="456627" x="9137650" y="1614488"/>
          <p14:tracePt t="456644" x="9237663" y="1614488"/>
          <p14:tracePt t="456660" x="9263063" y="1614488"/>
          <p14:tracePt t="456677" x="9275763" y="1627188"/>
          <p14:tracePt t="456753" x="9275763" y="1639888"/>
          <p14:tracePt t="456778" x="9250363" y="1639888"/>
          <p14:tracePt t="456806" x="9150350" y="1639888"/>
          <p14:tracePt t="456823" x="9137650" y="1627188"/>
          <p14:tracePt t="456835" x="9099550" y="1614488"/>
          <p14:tracePt t="456850" x="9075738" y="1614488"/>
          <p14:tracePt t="456862" x="9012238" y="1614488"/>
          <p14:tracePt t="456877" x="8863013" y="1614488"/>
          <p14:tracePt t="456895" x="8799513" y="1614488"/>
          <p14:tracePt t="456911" x="8774113" y="1614488"/>
          <p14:tracePt t="456928" x="8750300" y="1627188"/>
          <p14:tracePt t="456990" x="8774113" y="1627188"/>
          <p14:tracePt t="457011" x="8786813" y="1627188"/>
          <p14:tracePt t="457034" x="8924925" y="1627188"/>
          <p14:tracePt t="457053" x="9037638" y="1627188"/>
          <p14:tracePt t="457065" x="9088438" y="1627188"/>
          <p14:tracePt t="457078" x="9137650" y="1627188"/>
          <p14:tracePt t="457095" x="9175750" y="1627188"/>
          <p14:tracePt t="457112" x="9212263" y="1627188"/>
          <p14:tracePt t="457129" x="9263063" y="1639888"/>
          <p14:tracePt t="457227" x="9237663" y="1639888"/>
          <p14:tracePt t="457247" x="9224963" y="1652588"/>
          <p14:tracePt t="457263" x="9212263" y="1652588"/>
          <p14:tracePt t="457279" x="9163050" y="1652588"/>
          <p14:tracePt t="457302" x="9150350" y="1663700"/>
          <p14:tracePt t="457314" x="9137650" y="1663700"/>
          <p14:tracePt t="457329" x="9124950" y="1663700"/>
          <p14:tracePt t="457413" x="9137650" y="1663700"/>
          <p14:tracePt t="457451" x="9150350" y="1663700"/>
          <p14:tracePt t="457563" x="9124950" y="1663700"/>
          <p14:tracePt t="457587" x="9099550" y="1663700"/>
          <p14:tracePt t="457589" x="9050338" y="1663700"/>
          <p14:tracePt t="457609" x="8999538" y="1663700"/>
          <p14:tracePt t="457624" x="8963025" y="1652588"/>
          <p14:tracePt t="457640" x="8912225" y="1652588"/>
          <p14:tracePt t="457662" x="8912225" y="1639888"/>
          <p14:tracePt t="457712" x="8924925" y="1639888"/>
          <p14:tracePt t="457726" x="8937625" y="1639888"/>
          <p14:tracePt t="457738" x="8950325" y="1639888"/>
          <p14:tracePt t="457752" x="8975725" y="1627188"/>
          <p14:tracePt t="457787" x="8986838" y="1627188"/>
          <p14:tracePt t="457850" x="8975725" y="1627188"/>
          <p14:tracePt t="457872" x="8963025" y="1627188"/>
          <p14:tracePt t="458236" x="8950325" y="1627188"/>
          <p14:tracePt t="458258" x="8912225" y="1627188"/>
          <p14:tracePt t="458270" x="8863013" y="1627188"/>
          <p14:tracePt t="458283" x="8774113" y="1627188"/>
          <p14:tracePt t="458300" x="8248650" y="1676400"/>
          <p14:tracePt t="458317" x="7974013" y="1689100"/>
          <p14:tracePt t="458334" x="7548563" y="1727200"/>
          <p14:tracePt t="458350" x="7085013" y="1765300"/>
          <p14:tracePt t="458367" x="6946900" y="1776413"/>
          <p14:tracePt t="458384" x="6834188" y="1789113"/>
          <p14:tracePt t="458400" x="6608763" y="1814513"/>
          <p14:tracePt t="458417" x="6546850" y="1827213"/>
          <p14:tracePt t="458434" x="6508750" y="1827213"/>
          <p14:tracePt t="458451" x="6496050" y="1827213"/>
          <p14:tracePt t="458536" x="6483350" y="1827213"/>
          <p14:tracePt t="458560" x="6459538" y="1827213"/>
          <p14:tracePt t="458584" x="6446838" y="1827213"/>
          <p14:tracePt t="458598" x="6434138" y="1827213"/>
          <p14:tracePt t="458610" x="6421438" y="1814513"/>
          <p14:tracePt t="458634" x="6408738" y="1814513"/>
          <p14:tracePt t="458647" x="6383338" y="1814513"/>
          <p14:tracePt t="458659" x="6359525" y="1814513"/>
          <p14:tracePt t="458673" x="6321425" y="1814513"/>
          <p14:tracePt t="458687" x="6270625" y="1814513"/>
          <p14:tracePt t="458702" x="6234113" y="1814513"/>
          <p14:tracePt t="458718" x="6196013" y="1814513"/>
          <p14:tracePt t="458735" x="6157913" y="1814513"/>
          <p14:tracePt t="458752" x="6146800" y="1814513"/>
          <p14:tracePt t="458769" x="6134100" y="1814513"/>
          <p14:tracePt t="458785" x="6121400" y="1814513"/>
          <p14:tracePt t="458809" x="6108700" y="1814513"/>
          <p14:tracePt t="458833" x="6096000" y="1814513"/>
          <p14:tracePt t="458858" x="6083300" y="1814513"/>
          <p14:tracePt t="458871" x="6070600" y="1814513"/>
          <p14:tracePt t="458886" x="6045200" y="1827213"/>
          <p14:tracePt t="458909" x="6034088" y="1827213"/>
          <p14:tracePt t="459444" x="6034088" y="1839913"/>
          <p14:tracePt t="459461" x="6021388" y="1852613"/>
          <p14:tracePt t="459476" x="5995988" y="1865313"/>
          <p14:tracePt t="459495" x="5908675" y="1876425"/>
          <p14:tracePt t="459513" x="5883275" y="1876425"/>
          <p14:tracePt t="459531" x="5821363" y="1901825"/>
          <p14:tracePt t="459551" x="5808663" y="1901825"/>
          <p14:tracePt t="459570" x="5770563" y="1914525"/>
          <p14:tracePt t="459591" x="5757863" y="1914525"/>
          <p14:tracePt t="459613" x="5719763" y="1927225"/>
          <p14:tracePt t="459631" x="5695950" y="1927225"/>
          <p14:tracePt t="459651" x="5657850" y="1927225"/>
          <p14:tracePt t="459668" x="5632450" y="1927225"/>
          <p14:tracePt t="459688" x="5607050" y="1927225"/>
          <p14:tracePt t="459705" x="5595938" y="1927225"/>
          <p14:tracePt t="459724" x="5583238" y="1927225"/>
          <p14:tracePt t="460304" x="5583238" y="1939925"/>
          <p14:tracePt t="463420" x="5570538" y="1939925"/>
          <p14:tracePt t="463449" x="5532438" y="1939925"/>
          <p14:tracePt t="463471" x="5483225" y="1939925"/>
          <p14:tracePt t="463487" x="5457825" y="1939925"/>
          <p14:tracePt t="463504" x="5445125" y="1939925"/>
          <p14:tracePt t="463521" x="5432425" y="1939925"/>
          <p14:tracePt t="463631" x="5457825" y="1939925"/>
          <p14:tracePt t="463653" x="5483225" y="1939925"/>
          <p14:tracePt t="463670" x="5532438" y="1939925"/>
          <p14:tracePt t="463685" x="5570538" y="1939925"/>
          <p14:tracePt t="463698" x="5595938" y="1939925"/>
          <p14:tracePt t="463710" x="5619750" y="1939925"/>
          <p14:tracePt t="463722" x="5645150" y="1939925"/>
          <p14:tracePt t="463738" x="5657850" y="1952625"/>
          <p14:tracePt t="463755" x="5683250" y="1952625"/>
          <p14:tracePt t="463793" x="5695950" y="1952625"/>
          <p14:tracePt t="463868" x="5670550" y="1952625"/>
          <p14:tracePt t="463897" x="5657850" y="1952625"/>
          <p14:tracePt t="463925" x="5607050" y="1952625"/>
          <p14:tracePt t="463944" x="5557838" y="1939925"/>
          <p14:tracePt t="463959" x="5519738" y="1939925"/>
          <p14:tracePt t="463976" x="5507038" y="1939925"/>
          <p14:tracePt t="463989" x="5495925" y="1939925"/>
          <p14:tracePt t="464029" x="5519738" y="1939925"/>
          <p14:tracePt t="464041" x="5545138" y="1939925"/>
          <p14:tracePt t="464056" x="5570538" y="1939925"/>
          <p14:tracePt t="464073" x="5595938" y="1939925"/>
          <p14:tracePt t="464089" x="5607050" y="1939925"/>
          <p14:tracePt t="464106" x="5645150" y="1939925"/>
          <p14:tracePt t="464123" x="5657850" y="1939925"/>
          <p14:tracePt t="464140" x="5670550" y="1939925"/>
          <p14:tracePt t="464156" x="5708650" y="1939925"/>
          <p14:tracePt t="464173" x="5719763" y="1939925"/>
          <p14:tracePt t="464190" x="5732463" y="1939925"/>
          <p14:tracePt t="464317" x="5719763" y="1939925"/>
          <p14:tracePt t="464338" x="5708650" y="1939925"/>
          <p14:tracePt t="464652" x="5657850" y="1939925"/>
          <p14:tracePt t="464673" x="5557838" y="1939925"/>
          <p14:tracePt t="464696" x="5407025" y="1939925"/>
          <p14:tracePt t="464715" x="5181600" y="1939925"/>
          <p14:tracePt t="464727" x="5019675" y="1939925"/>
          <p14:tracePt t="464742" x="4919663" y="1939925"/>
          <p14:tracePt t="464759" x="4819650" y="1939925"/>
          <p14:tracePt t="464776" x="4768850" y="1939925"/>
          <p14:tracePt t="464792" x="4643438" y="1939925"/>
          <p14:tracePt t="464809" x="4581525" y="1939925"/>
          <p14:tracePt t="464826" x="4518025" y="1939925"/>
          <p14:tracePt t="464842" x="4418013" y="1939925"/>
          <p14:tracePt t="464859" x="4394200" y="1939925"/>
          <p14:tracePt t="464876" x="4381500" y="1939925"/>
          <p14:tracePt t="464893" x="4356100" y="1939925"/>
          <p14:tracePt t="464926" x="4343400" y="1939925"/>
          <p14:tracePt t="464941" x="4330700" y="1939925"/>
          <p14:tracePt t="464963" x="4318000" y="1939925"/>
          <p14:tracePt t="465001" x="4305300" y="1939925"/>
          <p14:tracePt t="465063" x="4294188" y="1939925"/>
          <p14:tracePt t="465637" x="4281488" y="1939925"/>
          <p14:tracePt t="465663" x="4268788" y="1939925"/>
          <p14:tracePt t="465686" x="4243388" y="1939925"/>
          <p14:tracePt t="465699" x="4230688" y="1939925"/>
          <p14:tracePt t="465724" x="4217988" y="1939925"/>
          <p14:tracePt t="465749" x="4217988" y="1952625"/>
          <p14:tracePt t="465773" x="4205288" y="1952625"/>
          <p14:tracePt t="465785" x="4192588" y="1952625"/>
          <p14:tracePt t="465823" x="4181475" y="1952625"/>
          <p14:tracePt t="465949" x="4181475" y="1965325"/>
          <p14:tracePt t="466060" x="4181475" y="1978025"/>
          <p14:tracePt t="466235" x="4181475" y="1989138"/>
          <p14:tracePt t="467817" x="4192588" y="1989138"/>
          <p14:tracePt t="467840" x="4217988" y="1989138"/>
          <p14:tracePt t="467858" x="4330700" y="1978025"/>
          <p14:tracePt t="467871" x="4381500" y="1965325"/>
          <p14:tracePt t="467888" x="4418013" y="1965325"/>
          <p14:tracePt t="467905" x="4468813" y="1965325"/>
          <p14:tracePt t="467922" x="4630738" y="1965325"/>
          <p14:tracePt t="467938" x="4681538" y="1965325"/>
          <p14:tracePt t="467955" x="4768850" y="1965325"/>
          <p14:tracePt t="467971" x="4794250" y="1965325"/>
          <p14:tracePt t="467988" x="4819650" y="1965325"/>
          <p14:tracePt t="468005" x="4881563" y="1965325"/>
          <p14:tracePt t="468022" x="4919663" y="1965325"/>
          <p14:tracePt t="468038" x="4994275" y="1965325"/>
          <p14:tracePt t="468055" x="5145088" y="1989138"/>
          <p14:tracePt t="468072" x="5219700" y="2001838"/>
          <p14:tracePt t="468089" x="5257800" y="2027238"/>
          <p14:tracePt t="468105" x="5307013" y="2039938"/>
          <p14:tracePt t="468122" x="5319713" y="2039938"/>
          <p14:tracePt t="468139" x="5332413" y="2039938"/>
          <p14:tracePt t="468155" x="5345113" y="2039938"/>
          <p14:tracePt t="468190" x="5357813" y="2039938"/>
          <p14:tracePt t="468202" x="5370513" y="2039938"/>
          <p14:tracePt t="468219" x="5383213" y="2039938"/>
          <p14:tracePt t="468231" x="5407025" y="2039938"/>
          <p14:tracePt t="468242" x="5445125" y="2039938"/>
          <p14:tracePt t="468256" x="5483225" y="2039938"/>
          <p14:tracePt t="468273" x="5507038" y="2039938"/>
          <p14:tracePt t="468289" x="5545138" y="2039938"/>
          <p14:tracePt t="468306" x="5583238" y="2039938"/>
          <p14:tracePt t="468323" x="5595938" y="2039938"/>
          <p14:tracePt t="468339" x="5607050" y="2039938"/>
          <p14:tracePt t="468356" x="5619750" y="2039938"/>
          <p14:tracePt t="468373" x="5632450" y="2039938"/>
          <p14:tracePt t="468515" x="5632450" y="2027238"/>
          <p14:tracePt t="468552" x="5632450" y="2014538"/>
          <p14:tracePt t="468601" x="5632450" y="2001838"/>
          <p14:tracePt t="468676" x="5632450" y="1989138"/>
          <p14:tracePt t="468740" x="5632450" y="1978025"/>
          <p14:tracePt t="468763" x="5632450" y="1965325"/>
          <p14:tracePt t="468788" x="5632450" y="1952625"/>
          <p14:tracePt t="473037" x="5607050" y="1952625"/>
          <p14:tracePt t="473062" x="5532438" y="1952625"/>
          <p14:tracePt t="473089" x="5319713" y="1939925"/>
          <p14:tracePt t="473107" x="5194300" y="1939925"/>
          <p14:tracePt t="473125" x="5032375" y="1927225"/>
          <p14:tracePt t="473142" x="4981575" y="1927225"/>
          <p14:tracePt t="473159" x="4906963" y="1914525"/>
          <p14:tracePt t="473175" x="4694238" y="1914525"/>
          <p14:tracePt t="473192" x="4606925" y="1914525"/>
          <p14:tracePt t="473209" x="4556125" y="1914525"/>
          <p14:tracePt t="473226" x="4481513" y="1914525"/>
          <p14:tracePt t="473242" x="4430713" y="1914525"/>
          <p14:tracePt t="473259" x="4368800" y="1901825"/>
          <p14:tracePt t="473276" x="4217988" y="1889125"/>
          <p14:tracePt t="473292" x="4156075" y="1889125"/>
          <p14:tracePt t="473309" x="4105275" y="1889125"/>
          <p14:tracePt t="473326" x="4043363" y="1876425"/>
          <p14:tracePt t="473343" x="4030663" y="1876425"/>
          <p14:tracePt t="473359" x="4017963" y="1876425"/>
          <p14:tracePt t="473376" x="3992563" y="1876425"/>
          <p14:tracePt t="473393" x="3979863" y="1876425"/>
          <p14:tracePt t="473410" x="3968750" y="1876425"/>
          <p14:tracePt t="473426" x="3943350" y="1876425"/>
          <p14:tracePt t="473443" x="3930650" y="1876425"/>
          <p14:tracePt t="473460" x="3917950" y="1876425"/>
          <p14:tracePt t="473477" x="3856038" y="1876425"/>
          <p14:tracePt t="473493" x="3830638" y="1876425"/>
          <p14:tracePt t="473510" x="3805238" y="1876425"/>
          <p14:tracePt t="473527" x="3779838" y="1876425"/>
          <p14:tracePt t="473549" x="3767138" y="1876425"/>
          <p14:tracePt t="473610" x="3756025" y="1876425"/>
          <p14:tracePt t="474020" x="3743325" y="1876425"/>
          <p14:tracePt t="474038" x="3717925" y="1876425"/>
          <p14:tracePt t="474052" x="3705225" y="1876425"/>
          <p14:tracePt t="474067" x="3692525" y="1876425"/>
          <p14:tracePt t="474079" x="3679825" y="1876425"/>
          <p14:tracePt t="474096" x="3643313" y="1889125"/>
          <p14:tracePt t="474112" x="3605213" y="1901825"/>
          <p14:tracePt t="474129" x="3579813" y="1901825"/>
          <p14:tracePt t="474146" x="3530600" y="1901825"/>
          <p14:tracePt t="474162" x="3517900" y="1901825"/>
          <p14:tracePt t="474179" x="3505200" y="1901825"/>
          <p14:tracePt t="474207" x="3479800" y="1901825"/>
          <p14:tracePt t="474220" x="3467100" y="1901825"/>
          <p14:tracePt t="474245" x="3454400" y="1901825"/>
          <p14:tracePt t="474258" x="3441700" y="1901825"/>
          <p14:tracePt t="474358" x="3429000" y="1901825"/>
          <p14:tracePt t="474420" x="3429000" y="1914525"/>
          <p14:tracePt t="474508" x="3441700" y="1914525"/>
          <p14:tracePt t="474533" x="3454400" y="1914525"/>
          <p14:tracePt t="474557" x="3467100" y="1914525"/>
          <p14:tracePt t="474570" x="3492500" y="1914525"/>
          <p14:tracePt t="474583" x="3505200" y="1914525"/>
          <p14:tracePt t="474598" x="3530600" y="1914525"/>
          <p14:tracePt t="474614" x="3541713" y="1914525"/>
          <p14:tracePt t="474631" x="3567113" y="1914525"/>
          <p14:tracePt t="474648" x="3592513" y="1914525"/>
          <p14:tracePt t="474665" x="3605213" y="1914525"/>
          <p14:tracePt t="474683" x="3617913" y="1914525"/>
          <p14:tracePt t="474698" x="3630613" y="1914525"/>
          <p14:tracePt t="474720" x="3643313" y="1914525"/>
          <p14:tracePt t="474733" x="3654425" y="1914525"/>
          <p14:tracePt t="474769" x="3667125" y="1914525"/>
          <p14:tracePt t="474894" x="3692525" y="1914525"/>
          <p14:tracePt t="474923" x="3717925" y="1914525"/>
          <p14:tracePt t="474946" x="3743325" y="1914525"/>
          <p14:tracePt t="474968" x="3756025" y="1914525"/>
          <p14:tracePt t="475006" x="3767138" y="1914525"/>
          <p14:tracePt t="475093" x="3779838" y="1914525"/>
          <p14:tracePt t="475517" x="3792538" y="1927225"/>
          <p14:tracePt t="475546" x="3843338" y="1939925"/>
          <p14:tracePt t="475574" x="3867150" y="1965325"/>
          <p14:tracePt t="475586" x="3879850" y="1978025"/>
          <p14:tracePt t="475604" x="3905250" y="1989138"/>
          <p14:tracePt t="475618" x="3917950" y="1989138"/>
          <p14:tracePt t="475635" x="3943350" y="1989138"/>
          <p14:tracePt t="475652" x="3979863" y="1989138"/>
          <p14:tracePt t="475668" x="4092575" y="1989138"/>
          <p14:tracePt t="475685" x="4143375" y="1989138"/>
          <p14:tracePt t="475702" x="4181475" y="1989138"/>
          <p14:tracePt t="475718" x="4217988" y="1989138"/>
          <p14:tracePt t="475735" x="4230688" y="1989138"/>
          <p14:tracePt t="475752" x="4256088" y="1989138"/>
          <p14:tracePt t="475769" x="4281488" y="1989138"/>
          <p14:tracePt t="475786" x="4305300" y="1989138"/>
          <p14:tracePt t="475802" x="4318000" y="1989138"/>
          <p14:tracePt t="475819" x="4330700" y="1989138"/>
          <p14:tracePt t="475841" x="4343400" y="1989138"/>
          <p14:tracePt t="475966" x="4368800" y="1989138"/>
          <p14:tracePt t="475994" x="4430713" y="1989138"/>
          <p14:tracePt t="476023" x="4481513" y="1989138"/>
          <p14:tracePt t="476043" x="4518025" y="1989138"/>
          <p14:tracePt t="476056" x="4556125" y="1989138"/>
          <p14:tracePt t="476073" x="4594225" y="1989138"/>
          <p14:tracePt t="476087" x="4630738" y="1989138"/>
          <p14:tracePt t="476103" x="4706938" y="1989138"/>
          <p14:tracePt t="476120" x="4732338" y="1989138"/>
          <p14:tracePt t="476137" x="4743450" y="1989138"/>
          <p14:tracePt t="476154" x="4756150" y="1989138"/>
          <p14:tracePt t="476170" x="4768850" y="1989138"/>
          <p14:tracePt t="476527" x="4794250" y="1989138"/>
          <p14:tracePt t="476549" x="4832350" y="1989138"/>
          <p14:tracePt t="476577" x="5032375" y="1989138"/>
          <p14:tracePt t="476601" x="5106988" y="1989138"/>
          <p14:tracePt t="476624" x="5132388" y="1989138"/>
          <p14:tracePt t="476640" x="5219700" y="1989138"/>
          <p14:tracePt t="476656" x="5270500" y="1989138"/>
          <p14:tracePt t="476672" x="5307013" y="1989138"/>
          <p14:tracePt t="476689" x="5345113" y="1989138"/>
          <p14:tracePt t="476800" x="5332413" y="1989138"/>
          <p14:tracePt t="476823" x="5307013" y="1989138"/>
          <p14:tracePt t="476845" x="5270500" y="1989138"/>
          <p14:tracePt t="476858" x="5257800" y="1989138"/>
          <p14:tracePt t="476875" x="5232400" y="1989138"/>
          <p14:tracePt t="476890" x="5219700" y="1989138"/>
          <p14:tracePt t="476909" x="5194300" y="1989138"/>
          <p14:tracePt t="476926" x="5170488" y="1989138"/>
          <p14:tracePt t="476942" x="5170488" y="1978025"/>
          <p14:tracePt t="476974" x="5157788" y="1978025"/>
          <p14:tracePt t="477536" x="5145088" y="1978025"/>
          <p14:tracePt t="477558" x="5132388" y="1978025"/>
          <p14:tracePt t="477584" x="5057775" y="1978025"/>
          <p14:tracePt t="477585" x="4945063" y="1989138"/>
          <p14:tracePt t="477598" x="4843463" y="1989138"/>
          <p14:tracePt t="477611" x="4768850" y="2001838"/>
          <p14:tracePt t="477626" x="4694238" y="2014538"/>
          <p14:tracePt t="477643" x="4643438" y="2014538"/>
          <p14:tracePt t="477659" x="4568825" y="2027238"/>
          <p14:tracePt t="477676" x="4430713" y="2027238"/>
          <p14:tracePt t="477693" x="4368800" y="2039938"/>
          <p14:tracePt t="477710" x="4318000" y="2039938"/>
          <p14:tracePt t="477727" x="4256088" y="2039938"/>
          <p14:tracePt t="477744" x="4243388" y="2039938"/>
          <p14:tracePt t="477760" x="4217988" y="2039938"/>
          <p14:tracePt t="477784" x="4205288" y="2039938"/>
          <p14:tracePt t="477809" x="4192588" y="2039938"/>
          <p14:tracePt t="477825" x="4181475" y="2039938"/>
          <p14:tracePt t="477847" x="4168775" y="2039938"/>
          <p14:tracePt t="477863" x="4156075" y="2039938"/>
          <p14:tracePt t="477877" x="4143375" y="2039938"/>
          <p14:tracePt t="477921" x="4130675" y="2039938"/>
          <p14:tracePt t="478196" x="4130675" y="2027238"/>
          <p14:tracePt t="478218" x="4130675" y="2014538"/>
          <p14:tracePt t="478244" x="4143375" y="1989138"/>
          <p14:tracePt t="478269" x="4143375" y="1978025"/>
          <p14:tracePt t="478289" x="4143375" y="1965325"/>
          <p14:tracePt t="478483" x="4143375" y="1978025"/>
          <p14:tracePt t="478508" x="4143375" y="1989138"/>
          <p14:tracePt t="478532" x="4156075" y="2001838"/>
          <p14:tracePt t="478570" x="4156075" y="2014538"/>
          <p14:tracePt t="478620" x="4156075" y="2027238"/>
          <p14:tracePt t="478644" x="4168775" y="2027238"/>
          <p14:tracePt t="478669" x="4192588" y="2027238"/>
          <p14:tracePt t="478682" x="4217988" y="2039938"/>
          <p14:tracePt t="478697" x="4256088" y="2039938"/>
          <p14:tracePt t="478714" x="4281488" y="2039938"/>
          <p14:tracePt t="478731" x="4318000" y="2039938"/>
          <p14:tracePt t="478747" x="4356100" y="2039938"/>
          <p14:tracePt t="478764" x="4368800" y="2039938"/>
          <p14:tracePt t="478781" x="4394200" y="2039938"/>
          <p14:tracePt t="478797" x="4430713" y="2039938"/>
          <p14:tracePt t="478814" x="4456113" y="2039938"/>
          <p14:tracePt t="478832" x="4494213" y="2039938"/>
          <p14:tracePt t="478848" x="4556125" y="2039938"/>
          <p14:tracePt t="478864" x="4581525" y="2039938"/>
          <p14:tracePt t="478882" x="4643438" y="2039938"/>
          <p14:tracePt t="478898" x="4656138" y="2027238"/>
          <p14:tracePt t="478919" x="4681538" y="2027238"/>
          <p14:tracePt t="478942" x="4694238" y="2027238"/>
          <p14:tracePt t="478955" x="4706938" y="2027238"/>
          <p14:tracePt t="478968" x="4719638" y="2027238"/>
          <p14:tracePt t="478981" x="4732338" y="2027238"/>
          <p14:tracePt t="478998" x="4743450" y="2027238"/>
          <p14:tracePt t="479015" x="4768850" y="2027238"/>
          <p14:tracePt t="479032" x="4832350" y="2027238"/>
          <p14:tracePt t="479049" x="4843463" y="2027238"/>
          <p14:tracePt t="479065" x="4856163" y="2027238"/>
          <p14:tracePt t="479280" x="4856163" y="2039938"/>
          <p14:tracePt t="479331" x="4856163" y="2052638"/>
          <p14:tracePt t="479358" x="4843463" y="2052638"/>
          <p14:tracePt t="479379" x="4832350" y="2052638"/>
          <p14:tracePt t="480140" x="4832350" y="2039938"/>
          <p14:tracePt t="482007" x="4819650" y="2039938"/>
          <p14:tracePt t="482081" x="4806950" y="2039938"/>
          <p14:tracePt t="482118" x="4794250" y="2039938"/>
          <p14:tracePt t="482143" x="4781550" y="2039938"/>
          <p14:tracePt t="482181" x="4768850" y="2039938"/>
          <p14:tracePt t="482256" x="4756150" y="2039938"/>
          <p14:tracePt t="482278" x="4743450" y="2039938"/>
          <p14:tracePt t="482298" x="4732338" y="2039938"/>
          <p14:tracePt t="482368" x="4719638" y="2039938"/>
          <p14:tracePt t="483402" x="4732338" y="2039938"/>
          <p14:tracePt t="483427" x="4743450" y="2039938"/>
          <p14:tracePt t="484860" x="4681538" y="2039938"/>
          <p14:tracePt t="484888" x="4518025" y="2039938"/>
          <p14:tracePt t="484911" x="4394200" y="2039938"/>
          <p14:tracePt t="484923" x="4343400" y="2039938"/>
          <p14:tracePt t="484940" x="4243388" y="2039938"/>
          <p14:tracePt t="484957" x="4130675" y="2039938"/>
          <p14:tracePt t="484972" x="4030663" y="2039938"/>
          <p14:tracePt t="484988" x="3917950" y="2039938"/>
          <p14:tracePt t="485006" x="3879850" y="2039938"/>
          <p14:tracePt t="485030" x="3817938" y="2039938"/>
          <p14:tracePt t="485052" x="3743325" y="2039938"/>
          <p14:tracePt t="485068" x="3679825" y="2039938"/>
          <p14:tracePt t="485088" x="3592513" y="2039938"/>
          <p14:tracePt t="485104" x="3567113" y="2039938"/>
          <p14:tracePt t="485119" x="3541713" y="2039938"/>
          <p14:tracePt t="485131" x="3530600" y="2039938"/>
          <p14:tracePt t="485146" x="3505200" y="2052638"/>
          <p14:tracePt t="485159" x="3492500" y="2065338"/>
          <p14:tracePt t="485172" x="3479800" y="2065338"/>
          <p14:tracePt t="485189" x="3454400" y="2065338"/>
          <p14:tracePt t="485206" x="3429000" y="2065338"/>
          <p14:tracePt t="485223" x="3379788" y="2078038"/>
          <p14:tracePt t="485240" x="3341688" y="2078038"/>
          <p14:tracePt t="485257" x="3305175" y="2078038"/>
          <p14:tracePt t="485273" x="3228975" y="2078038"/>
          <p14:tracePt t="485290" x="3205163" y="2078038"/>
          <p14:tracePt t="485307" x="3179763" y="2078038"/>
          <p14:tracePt t="485323" x="3154363" y="2078038"/>
          <p14:tracePt t="493642" x="3154363" y="2065338"/>
          <p14:tracePt t="493666" x="3154363" y="2052638"/>
          <p14:tracePt t="493692" x="3154363" y="2039938"/>
          <p14:tracePt t="493716" x="3167063" y="2039938"/>
          <p14:tracePt t="493841" x="3167063" y="2027238"/>
          <p14:tracePt t="493877" x="3179763" y="2027238"/>
          <p14:tracePt t="494065" x="3179763" y="2014538"/>
          <p14:tracePt t="494663" x="3179763" y="2027238"/>
          <p14:tracePt t="505469" x="3192463" y="2027238"/>
          <p14:tracePt t="505545" x="3192463" y="2039938"/>
          <p14:tracePt t="505581" x="3192463" y="2052638"/>
          <p14:tracePt t="505619" x="3192463" y="2065338"/>
          <p14:tracePt t="505632" x="3192463" y="2078038"/>
          <p14:tracePt t="505707" x="3205163" y="2078038"/>
          <p14:tracePt t="505732" x="3205163" y="2089150"/>
          <p14:tracePt t="505857" x="3216275" y="2114550"/>
          <p14:tracePt t="505882" x="3216275" y="2127250"/>
          <p14:tracePt t="505919" x="3216275" y="2139950"/>
          <p14:tracePt t="506767" x="3216275" y="2152650"/>
          <p14:tracePt t="506798" x="3228975" y="2165350"/>
          <p14:tracePt t="506828" x="3241675" y="2178050"/>
          <p14:tracePt t="507502" x="3228975" y="2178050"/>
          <p14:tracePt t="507590" x="3205163" y="2178050"/>
          <p14:tracePt t="507618" x="3179763" y="2178050"/>
          <p14:tracePt t="507643" x="3167063" y="2178050"/>
          <p14:tracePt t="536512" x="3179763" y="2178050"/>
          <p14:tracePt t="536536" x="3192463" y="2178050"/>
          <p14:tracePt t="536599" x="3205163" y="2178050"/>
          <p14:tracePt t="536636" x="3216275" y="2178050"/>
          <p14:tracePt t="536673" x="3228975" y="2178050"/>
          <p14:tracePt t="536686" x="3241675" y="2178050"/>
          <p14:tracePt t="536712" x="3254375" y="2178050"/>
          <p14:tracePt t="536735" x="3267075" y="2178050"/>
          <p14:tracePt t="536749" x="3279775" y="2178050"/>
          <p14:tracePt t="536762" x="3292475" y="2178050"/>
          <p14:tracePt t="536785" x="3305175" y="2178050"/>
          <p14:tracePt t="536811" x="3317875" y="2190750"/>
          <p14:tracePt t="536824" x="3328988" y="2190750"/>
          <p14:tracePt t="536860" x="3341688" y="2190750"/>
          <p14:tracePt t="537011" x="3354388" y="2190750"/>
          <p14:tracePt t="537036" x="3354388" y="2201863"/>
          <p14:tracePt t="537072" x="3367088" y="2201863"/>
          <p14:tracePt t="537098" x="3379788" y="2201863"/>
          <p14:tracePt t="537121" x="3392488" y="2201863"/>
          <p14:tracePt t="537138" x="3392488" y="2214563"/>
          <p14:tracePt t="537151" x="3405188" y="2214563"/>
          <p14:tracePt t="537164" x="3405188" y="2227263"/>
          <p14:tracePt t="537178" x="3417888" y="2227263"/>
          <p14:tracePt t="537209" x="3429000" y="2227263"/>
          <p14:tracePt t="537720" x="3441700" y="2239963"/>
          <p14:tracePt t="537748" x="3505200" y="2278063"/>
          <p14:tracePt t="537769" x="3541713" y="2290763"/>
          <p14:tracePt t="537770" x="3554413" y="2314575"/>
          <p14:tracePt t="537788" x="3579813" y="2327275"/>
          <p14:tracePt t="537806" x="3605213" y="2327275"/>
          <p14:tracePt t="537819" x="3630613" y="2352675"/>
          <p14:tracePt t="537832" x="3643313" y="2352675"/>
          <p14:tracePt t="537847" x="3654425" y="2352675"/>
          <p14:tracePt t="538095" x="3654425" y="2339975"/>
          <p14:tracePt t="538145" x="3654425" y="2327275"/>
          <p14:tracePt t="538172" x="3654425" y="2314575"/>
          <p14:tracePt t="538191" x="3654425" y="2303463"/>
          <p14:tracePt t="538208" x="3630613" y="2290763"/>
          <p14:tracePt t="538225" x="3617913" y="2265363"/>
          <p14:tracePt t="538239" x="3605213" y="2265363"/>
          <p14:tracePt t="538255" x="3554413" y="2252663"/>
          <p14:tracePt t="538269" x="3517900" y="2239963"/>
          <p14:tracePt t="538284" x="3492500" y="2227263"/>
          <p14:tracePt t="538299" x="3467100" y="2227263"/>
          <p14:tracePt t="538315" x="3441700" y="2214563"/>
          <p14:tracePt t="538332" x="3417888" y="2201863"/>
          <p14:tracePt t="538355" x="3405188" y="2190750"/>
          <p14:tracePt t="538556" x="3392488" y="2190750"/>
          <p14:tracePt t="538618" x="3379788" y="2190750"/>
          <p14:tracePt t="538641" x="3367088" y="2190750"/>
          <p14:tracePt t="538658" x="3354388" y="2190750"/>
          <p14:tracePt t="538670" x="3341688" y="2190750"/>
          <p14:tracePt t="538684" x="3328988" y="2190750"/>
          <p14:tracePt t="538717" x="3317875" y="2190750"/>
          <p14:tracePt t="538780" x="3292475" y="2190750"/>
          <p14:tracePt t="538804" x="3279775" y="2190750"/>
          <p14:tracePt t="538830" x="3267075" y="2190750"/>
          <p14:tracePt t="539030" x="3279775" y="2190750"/>
          <p14:tracePt t="539663" x="3267075" y="2190750"/>
          <p14:tracePt t="539690" x="3254375" y="2190750"/>
          <p14:tracePt t="539705" x="3241675" y="2190750"/>
          <p14:tracePt t="539740" x="3228975" y="2190750"/>
          <p14:tracePt t="539764" x="3216275" y="2190750"/>
          <p14:tracePt t="539782" x="3205163" y="2190750"/>
          <p14:tracePt t="539795" x="3192463" y="2190750"/>
          <p14:tracePt t="539838" x="3179763" y="2190750"/>
          <p14:tracePt t="539864" x="3167063" y="2190750"/>
          <p14:tracePt t="539888" x="3154363" y="2190750"/>
          <p14:tracePt t="541135" x="3154363" y="2178050"/>
          <p14:tracePt t="541223" x="3154363" y="2165350"/>
          <p14:tracePt t="541360" x="3154363" y="2152650"/>
          <p14:tracePt t="541386" x="3167063" y="2152650"/>
          <p14:tracePt t="541572" x="3179763" y="2152650"/>
          <p14:tracePt t="541608" x="3192463" y="2152650"/>
          <p14:tracePt t="541622" x="3205163" y="2152650"/>
          <p14:tracePt t="541637" x="3216275" y="2152650"/>
          <p14:tracePt t="541658" x="3228975" y="2152650"/>
          <p14:tracePt t="541696" x="3241675" y="2152650"/>
          <p14:tracePt t="542021" x="3228975" y="2152650"/>
          <p14:tracePt t="542046" x="3216275" y="2152650"/>
          <p14:tracePt t="542070" x="3205163" y="2152650"/>
          <p14:tracePt t="542086" x="3192463" y="2165350"/>
          <p14:tracePt t="542131" x="3179763" y="2178050"/>
          <p14:tracePt t="552963" x="3192463" y="2178050"/>
          <p14:tracePt t="552991" x="3267075" y="2178050"/>
          <p14:tracePt t="553021" x="3392488" y="2178050"/>
          <p14:tracePt t="553037" x="3679825" y="2201863"/>
          <p14:tracePt t="553052" x="3830638" y="2214563"/>
          <p14:tracePt t="553069" x="3917950" y="2227263"/>
          <p14:tracePt t="553087" x="4081463" y="2227263"/>
          <p14:tracePt t="553100" x="4168775" y="2227263"/>
          <p14:tracePt t="553113" x="4281488" y="2227263"/>
          <p14:tracePt t="553128" x="4368800" y="2239963"/>
          <p14:tracePt t="553142" x="4418013" y="2239963"/>
          <p14:tracePt t="553159" x="4456113" y="2252663"/>
          <p14:tracePt t="553177" x="4518025" y="2265363"/>
          <p14:tracePt t="553191" x="4530725" y="2265363"/>
          <p14:tracePt t="553207" x="4556125" y="2265363"/>
          <p14:tracePt t="553224" x="4594225" y="2265363"/>
          <p14:tracePt t="553242" x="4606925" y="2278063"/>
          <p14:tracePt t="553258" x="4619625" y="2278063"/>
          <p14:tracePt t="553277" x="4643438" y="2278063"/>
          <p14:tracePt t="553294" x="4656138" y="2278063"/>
          <p14:tracePt t="553997" x="4681538" y="2278063"/>
          <p14:tracePt t="554020" x="4706938" y="2278063"/>
          <p14:tracePt t="554048" x="4832350" y="2265363"/>
          <p14:tracePt t="554068" x="4881563" y="2265363"/>
          <p14:tracePt t="554085" x="4956175" y="2265363"/>
          <p14:tracePt t="554100" x="4981575" y="2265363"/>
          <p14:tracePt t="554112" x="5006975" y="2265363"/>
          <p14:tracePt t="554128" x="5019675" y="2265363"/>
          <p14:tracePt t="554144" x="5032375" y="2265363"/>
          <p14:tracePt t="554161" x="5057775" y="2265363"/>
          <p14:tracePt t="554178" x="5068888" y="2265363"/>
          <p14:tracePt t="554195" x="5094288" y="2265363"/>
          <p14:tracePt t="554211" x="5145088" y="2265363"/>
          <p14:tracePt t="554228" x="5170488" y="2265363"/>
          <p14:tracePt t="554245" x="5194300" y="2265363"/>
          <p14:tracePt t="554262" x="5232400" y="2265363"/>
          <p14:tracePt t="554283" x="5245100" y="2265363"/>
          <p14:tracePt t="554297" x="5257800" y="2265363"/>
          <p14:tracePt t="554312" x="5270500" y="2265363"/>
          <p14:tracePt t="554346" x="5281613" y="2265363"/>
          <p14:tracePt t="554471" x="5270500" y="2265363"/>
          <p14:tracePt t="554493" x="5245100" y="2265363"/>
          <p14:tracePt t="554508" x="5145088" y="2265363"/>
          <p14:tracePt t="554522" x="5106988" y="2265363"/>
          <p14:tracePt t="554536" x="5068888" y="2252663"/>
          <p14:tracePt t="554550" x="5032375" y="2252663"/>
          <p14:tracePt t="554562" x="5006975" y="2239963"/>
          <p14:tracePt t="554580" x="4981575" y="2239963"/>
          <p14:tracePt t="554581" x="4945063" y="2227263"/>
          <p14:tracePt t="554596" x="4906963" y="2227263"/>
          <p14:tracePt t="554613" x="4868863" y="2214563"/>
          <p14:tracePt t="554630" x="4832350" y="2201863"/>
          <p14:tracePt t="554646" x="4768850" y="2201863"/>
          <p14:tracePt t="554665" x="4756150" y="2201863"/>
          <p14:tracePt t="554681" x="4732338" y="2201863"/>
          <p14:tracePt t="554706" x="4719638" y="2201863"/>
          <p14:tracePt t="554820" x="4732338" y="2201863"/>
          <p14:tracePt t="554847" x="4794250" y="2201863"/>
          <p14:tracePt t="554864" x="4819650" y="2201863"/>
          <p14:tracePt t="554881" x="4843463" y="2201863"/>
          <p14:tracePt t="554882" x="4868863" y="2201863"/>
          <p14:tracePt t="554898" x="4894263" y="2201863"/>
          <p14:tracePt t="554916" x="4906963" y="2201863"/>
          <p14:tracePt t="554931" x="4932363" y="2201863"/>
          <p14:tracePt t="554948" x="4981575" y="2201863"/>
          <p14:tracePt t="554965" x="5019675" y="2201863"/>
          <p14:tracePt t="554981" x="5119688" y="2201863"/>
          <p14:tracePt t="554998" x="5145088" y="2201863"/>
          <p14:tracePt t="555018" x="5170488" y="2201863"/>
          <p14:tracePt t="555019" x="5194300" y="2214563"/>
          <p14:tracePt t="555033" x="5207000" y="2214563"/>
          <p14:tracePt t="555051" x="5219700" y="2214563"/>
          <p14:tracePt t="555066" x="5245100" y="2214563"/>
          <p14:tracePt t="555081" x="5257800" y="2214563"/>
          <p14:tracePt t="555098" x="5270500" y="2214563"/>
          <p14:tracePt t="555115" x="5281613" y="2214563"/>
          <p14:tracePt t="555132" x="5307013" y="2214563"/>
          <p14:tracePt t="555150" x="5319713" y="2214563"/>
          <p14:tracePt t="555165" x="5332413" y="2214563"/>
          <p14:tracePt t="555192" x="5345113" y="2214563"/>
          <p14:tracePt t="556652" x="5357813" y="2214563"/>
          <p14:tracePt t="556677" x="5445125" y="2214563"/>
          <p14:tracePt t="556693" x="5495925" y="2214563"/>
          <p14:tracePt t="556707" x="5532438" y="2214563"/>
          <p14:tracePt t="556723" x="5570538" y="2214563"/>
          <p14:tracePt t="556741" x="5632450" y="2239963"/>
          <p14:tracePt t="556760" x="5657850" y="2252663"/>
          <p14:tracePt t="556775" x="5695950" y="2252663"/>
          <p14:tracePt t="556776" x="5719763" y="2252663"/>
          <p14:tracePt t="556790" x="5770563" y="2252663"/>
          <p14:tracePt t="556805" x="5808663" y="2252663"/>
          <p14:tracePt t="556822" x="5832475" y="2252663"/>
          <p14:tracePt t="556838" x="5845175" y="2252663"/>
          <p14:tracePt t="556855" x="5870575" y="2252663"/>
          <p14:tracePt t="556872" x="5883275" y="2252663"/>
          <p14:tracePt t="556924" x="5895975" y="2252663"/>
          <p14:tracePt t="556949" x="5908675" y="2252663"/>
          <p14:tracePt t="557011" x="5921375" y="2252663"/>
          <p14:tracePt t="557028" x="5921375" y="2239963"/>
          <p14:tracePt t="557062" x="5932488" y="2239963"/>
          <p14:tracePt t="557287" x="5932488" y="2227263"/>
          <p14:tracePt t="557335" x="5932488" y="2214563"/>
          <p14:tracePt t="557398" x="5932488" y="2201863"/>
          <p14:tracePt t="558882" x="5932488" y="2190750"/>
          <p14:tracePt t="558930" x="5932488" y="2178050"/>
          <p14:tracePt t="560489" x="5908675" y="2178050"/>
          <p14:tracePt t="560513" x="5883275" y="2178050"/>
          <p14:tracePt t="560515" x="5845175" y="2178050"/>
          <p14:tracePt t="560532" x="5795963" y="2178050"/>
          <p14:tracePt t="560546" x="5757863" y="2178050"/>
          <p14:tracePt t="560560" x="5732463" y="2178050"/>
          <p14:tracePt t="560577" x="5683250" y="2178050"/>
          <p14:tracePt t="560591" x="5657850" y="2178050"/>
          <p14:tracePt t="560604" x="5632450" y="2178050"/>
          <p14:tracePt t="560620" x="5595938" y="2178050"/>
          <p14:tracePt t="560637" x="5532438" y="2178050"/>
          <p14:tracePt t="560653" x="5394325" y="2178050"/>
          <p14:tracePt t="560671" x="5345113" y="2178050"/>
          <p14:tracePt t="560689" x="5294313" y="2178050"/>
          <p14:tracePt t="560707" x="5270500" y="2178050"/>
          <p14:tracePt t="560720" x="5232400" y="2178050"/>
          <p14:tracePt t="560739" x="5181600" y="2178050"/>
          <p14:tracePt t="560757" x="5157788" y="2178050"/>
          <p14:tracePt t="560773" x="5132388" y="2178050"/>
          <p14:tracePt t="560787" x="5094288" y="2178050"/>
          <p14:tracePt t="560806" x="5019675" y="2178050"/>
          <p14:tracePt t="560822" x="4994275" y="2190750"/>
          <p14:tracePt t="560838" x="4956175" y="2190750"/>
          <p14:tracePt t="560854" x="4906963" y="2190750"/>
          <p14:tracePt t="560871" x="4894263" y="2190750"/>
          <p14:tracePt t="560890" x="4868863" y="2190750"/>
          <p14:tracePt t="560891" x="4843463" y="2190750"/>
          <p14:tracePt t="560911" x="4781550" y="2190750"/>
          <p14:tracePt t="560925" x="4743450" y="2190750"/>
          <p14:tracePt t="560944" x="4706938" y="2190750"/>
          <p14:tracePt t="560959" x="4681538" y="2190750"/>
          <p14:tracePt t="560978" x="4656138" y="2190750"/>
          <p14:tracePt t="560999" x="4643438" y="2190750"/>
          <p14:tracePt t="561061" x="4630738" y="2190750"/>
          <p14:tracePt t="561100" x="4619625" y="2190750"/>
          <p14:tracePt t="561161" x="4630738" y="2190750"/>
          <p14:tracePt t="561176" x="4656138" y="2190750"/>
          <p14:tracePt t="561191" x="4694238" y="2190750"/>
          <p14:tracePt t="561213" x="4794250" y="2190750"/>
          <p14:tracePt t="561229" x="4832350" y="2190750"/>
          <p14:tracePt t="561245" x="4881563" y="2190750"/>
          <p14:tracePt t="561262" x="5081588" y="2190750"/>
          <p14:tracePt t="561276" x="5181600" y="2190750"/>
          <p14:tracePt t="561289" x="5232400" y="2190750"/>
          <p14:tracePt t="561306" x="5270500" y="2201863"/>
          <p14:tracePt t="561323" x="5307013" y="2201863"/>
          <p14:tracePt t="561341" x="5370513" y="2201863"/>
          <p14:tracePt t="561356" x="5383213" y="2214563"/>
          <p14:tracePt t="561373" x="5407025" y="2214563"/>
          <p14:tracePt t="561390" x="5419725" y="2214563"/>
          <p14:tracePt t="561435" x="5407025" y="2214563"/>
          <p14:tracePt t="561461" x="5394325" y="2214563"/>
          <p14:tracePt t="561475" x="5370513" y="2214563"/>
          <p14:tracePt t="561490" x="5345113" y="2214563"/>
          <p14:tracePt t="561509" x="5294313" y="2214563"/>
          <p14:tracePt t="561526" x="5119688" y="2214563"/>
          <p14:tracePt t="561545" x="5045075" y="2214563"/>
          <p14:tracePt t="561557" x="5006975" y="2214563"/>
          <p14:tracePt t="561574" x="4968875" y="2214563"/>
          <p14:tracePt t="561592" x="4956175" y="2214563"/>
          <p14:tracePt t="561660" x="4968875" y="2214563"/>
          <p14:tracePt t="561672" x="4994275" y="2214563"/>
          <p14:tracePt t="561687" x="5045075" y="2214563"/>
          <p14:tracePt t="561700" x="5119688" y="2214563"/>
          <p14:tracePt t="561714" x="5170488" y="2214563"/>
          <p14:tracePt t="561728" x="5194300" y="2214563"/>
          <p14:tracePt t="561744" x="5207000" y="2214563"/>
          <p14:tracePt t="561758" x="5219700" y="2214563"/>
          <p14:tracePt t="561809" x="5194300" y="2214563"/>
          <p14:tracePt t="561823" x="5145088" y="2214563"/>
          <p14:tracePt t="561837" x="5094288" y="2214563"/>
          <p14:tracePt t="561850" x="5019675" y="2201863"/>
          <p14:tracePt t="561865" x="4981575" y="2201863"/>
          <p14:tracePt t="561882" x="4932363" y="2201863"/>
          <p14:tracePt t="561899" x="4856163" y="2201863"/>
          <p14:tracePt t="561911" x="4843463" y="2201863"/>
          <p14:tracePt t="561926" x="4832350" y="2201863"/>
          <p14:tracePt t="561942" x="4832350" y="2190750"/>
          <p14:tracePt t="561972" x="4843463" y="2190750"/>
          <p14:tracePt t="561985" x="4856163" y="2190750"/>
          <p14:tracePt t="561999" x="4881563" y="2190750"/>
          <p14:tracePt t="562012" x="4906963" y="2190750"/>
          <p14:tracePt t="562027" x="4945063" y="2190750"/>
          <p14:tracePt t="562044" x="4994275" y="2190750"/>
          <p14:tracePt t="562064" x="5145088" y="2190750"/>
          <p14:tracePt t="562079" x="5194300" y="2190750"/>
          <p14:tracePt t="562098" x="5245100" y="2190750"/>
          <p14:tracePt t="562111" x="5257800" y="2190750"/>
          <p14:tracePt t="562127" x="5270500" y="2190750"/>
          <p14:tracePt t="562234" x="5257800" y="2190750"/>
          <p14:tracePt t="562321" x="5270500" y="2190750"/>
          <p14:tracePt t="562358" x="5281613" y="2190750"/>
          <p14:tracePt t="562370" x="5294313" y="2190750"/>
          <p14:tracePt t="562384" x="5307013" y="2190750"/>
          <p14:tracePt t="562397" x="5319713" y="2190750"/>
          <p14:tracePt t="562508" x="5307013" y="2190750"/>
          <p14:tracePt t="562532" x="5270500" y="2190750"/>
          <p14:tracePt t="562548" x="5245100" y="2190750"/>
          <p14:tracePt t="562564" x="5219700" y="2190750"/>
          <p14:tracePt t="562578" x="5194300" y="2190750"/>
          <p14:tracePt t="562595" x="5181600" y="2190750"/>
          <p14:tracePt t="562632" x="5181600" y="2201863"/>
          <p14:tracePt t="562669" x="5194300" y="2201863"/>
          <p14:tracePt t="564253" x="5132388" y="2201863"/>
          <p14:tracePt t="564277" x="4894263" y="2201863"/>
          <p14:tracePt t="564302" x="4794250" y="2201863"/>
          <p14:tracePt t="564332" x="4343400" y="2201863"/>
          <p14:tracePt t="564353" x="4192588" y="2201863"/>
          <p14:tracePt t="564369" x="4143375" y="2201863"/>
          <p14:tracePt t="564386" x="4117975" y="2201863"/>
          <p14:tracePt t="564405" x="4081463" y="2201863"/>
          <p14:tracePt t="564420" x="4068763" y="2201863"/>
          <p14:tracePt t="564436" x="4043363" y="2201863"/>
          <p14:tracePt t="564452" x="3979863" y="2190750"/>
          <p14:tracePt t="564471" x="3943350" y="2178050"/>
          <p14:tracePt t="564486" x="3917950" y="2178050"/>
          <p14:tracePt t="564502" x="3867150" y="2178050"/>
          <p14:tracePt t="564519" x="3856038" y="2178050"/>
          <p14:tracePt t="564535" x="3843338" y="2178050"/>
          <p14:tracePt t="564553" x="3817938" y="2178050"/>
          <p14:tracePt t="564569" x="3805238" y="2178050"/>
          <p14:tracePt t="564588" x="3792538" y="2178050"/>
          <p14:tracePt t="566317" x="3779838" y="2178050"/>
          <p14:tracePt t="566344" x="3730625" y="2178050"/>
          <p14:tracePt t="566376" x="3679825" y="2178050"/>
          <p14:tracePt t="566408" x="3630613" y="2178050"/>
          <p14:tracePt t="566434" x="3592513" y="2178050"/>
          <p14:tracePt t="566467" x="3492500" y="2178050"/>
          <p14:tracePt t="566494" x="3429000" y="2178050"/>
          <p14:tracePt t="566525" x="3392488" y="2178050"/>
          <p14:tracePt t="566546" x="3354388" y="2178050"/>
          <p14:tracePt t="566565" x="3341688" y="2178050"/>
          <p14:tracePt t="566590" x="3328988" y="2178050"/>
          <p14:tracePt t="566615" x="3317875" y="2178050"/>
          <p14:tracePt t="566628" x="3305175" y="2178050"/>
          <p14:tracePt t="566644" x="3292475" y="2178050"/>
          <p14:tracePt t="566662" x="3267075" y="2178050"/>
          <p14:tracePt t="566677" x="3228975" y="2178050"/>
          <p14:tracePt t="566694" x="3205163" y="2178050"/>
          <p14:tracePt t="566713" x="3179763" y="2178050"/>
          <p14:tracePt t="566727" x="3141663" y="2178050"/>
          <p14:tracePt t="566744" x="3128963" y="2178050"/>
          <p14:tracePt t="566760" x="3116263" y="2178050"/>
          <p14:tracePt t="566927" x="3128963" y="2178050"/>
          <p14:tracePt t="566954" x="3154363" y="2178050"/>
          <p14:tracePt t="566978" x="3167063" y="2178050"/>
          <p14:tracePt t="566995" x="3179763" y="2178050"/>
          <p14:tracePt t="567015" x="3192463" y="2178050"/>
          <p14:tracePt t="567029" x="3205163" y="2178050"/>
          <p14:tracePt t="567045" x="3228975" y="2178050"/>
          <p14:tracePt t="567064" x="3241675" y="2178050"/>
          <p14:tracePt t="567087" x="3254375" y="2178050"/>
          <p14:tracePt t="567263" x="3241675" y="2178050"/>
          <p14:tracePt t="567288" x="3216275" y="2178050"/>
          <p14:tracePt t="567307" x="3205163" y="2178050"/>
          <p14:tracePt t="567400" x="3216275" y="2178050"/>
          <p14:tracePt t="567425" x="3228975" y="2178050"/>
          <p14:tracePt t="567486" x="3216275" y="2178050"/>
          <p14:tracePt t="567499" x="3205163" y="2178050"/>
          <p14:tracePt t="567523" x="3192463" y="2178050"/>
          <p14:tracePt t="567537" x="3179763" y="2178050"/>
          <p14:tracePt t="567550" x="3167063" y="2178050"/>
          <p14:tracePt t="568996" x="3179763" y="2178050"/>
          <p14:tracePt t="569294" x="3192463" y="2178050"/>
          <p14:tracePt t="569320" x="3267075" y="2165350"/>
          <p14:tracePt t="569345" x="3392488" y="2165350"/>
          <p14:tracePt t="569363" x="3429000" y="2165350"/>
          <p14:tracePt t="569379" x="3467100" y="2165350"/>
          <p14:tracePt t="569392" x="3541713" y="2178050"/>
          <p14:tracePt t="569411" x="3743325" y="2190750"/>
          <p14:tracePt t="569427" x="3830638" y="2201863"/>
          <p14:tracePt t="569444" x="3917950" y="2214563"/>
          <p14:tracePt t="569458" x="3956050" y="2214563"/>
          <p14:tracePt t="569473" x="3992563" y="2227263"/>
          <p14:tracePt t="569488" x="4017963" y="2227263"/>
          <p14:tracePt t="569505" x="4068763" y="2227263"/>
          <p14:tracePt t="569523" x="4243388" y="2227263"/>
          <p14:tracePt t="569538" x="4305300" y="2227263"/>
          <p14:tracePt t="569555" x="4356100" y="2227263"/>
          <p14:tracePt t="569572" x="4418013" y="2227263"/>
          <p14:tracePt t="569591" x="4456113" y="2227263"/>
          <p14:tracePt t="569605" x="4494213" y="2227263"/>
          <p14:tracePt t="569622" x="4556125" y="2227263"/>
          <p14:tracePt t="569640" x="4594225" y="2227263"/>
          <p14:tracePt t="569656" x="4643438" y="2227263"/>
          <p14:tracePt t="569679" x="4656138" y="2227263"/>
          <p14:tracePt t="569780" x="4643438" y="2227263"/>
          <p14:tracePt t="569806" x="4619625" y="2239963"/>
          <p14:tracePt t="569838" x="4581525" y="2252663"/>
          <p14:tracePt t="569868" x="4568825" y="2252663"/>
          <p14:tracePt t="569967" x="4581525" y="2252663"/>
          <p14:tracePt t="569998" x="4619625" y="2252663"/>
          <p14:tracePt t="570019" x="4656138" y="2252663"/>
          <p14:tracePt t="570040" x="4668838" y="2252663"/>
          <p14:tracePt t="570060" x="4694238" y="2252663"/>
          <p14:tracePt t="570074" x="4706938" y="2252663"/>
          <p14:tracePt t="570091" x="4719638" y="2252663"/>
          <p14:tracePt t="570107" x="4732338" y="2252663"/>
          <p14:tracePt t="570242" x="4719638" y="2252663"/>
          <p14:tracePt t="570366" x="4732338" y="2252663"/>
          <p14:tracePt t="570403" x="4743450" y="2252663"/>
          <p14:tracePt t="570440" x="4756150" y="2252663"/>
          <p14:tracePt t="570465" x="4768850" y="2252663"/>
          <p14:tracePt t="570483" x="4781550" y="2252663"/>
          <p14:tracePt t="570500" x="4794250" y="2252663"/>
          <p14:tracePt t="570517" x="4819650" y="2252663"/>
          <p14:tracePt t="570531" x="4843463" y="2252663"/>
          <p14:tracePt t="570552" x="4856163" y="2252663"/>
          <p14:tracePt t="570566" x="4868863" y="2252663"/>
          <p14:tracePt t="570580" x="4881563" y="2252663"/>
          <p14:tracePt t="570601" x="4894263" y="2252663"/>
          <p14:tracePt t="570627" x="4906963" y="2252663"/>
          <p14:tracePt t="570652" x="4919663" y="2252663"/>
          <p14:tracePt t="570664" x="4932363" y="2252663"/>
          <p14:tracePt t="570680" x="4945063" y="2252663"/>
          <p14:tracePt t="570701" x="4968875" y="2252663"/>
          <p14:tracePt t="570714" x="4994275" y="2252663"/>
          <p14:tracePt t="570729" x="5032375" y="2252663"/>
          <p14:tracePt t="570743" x="5068888" y="2252663"/>
          <p14:tracePt t="570760" x="5094288" y="2252663"/>
          <p14:tracePt t="570777" x="5132388" y="2252663"/>
          <p14:tracePt t="570795" x="5170488" y="2252663"/>
          <p14:tracePt t="570810" x="5181600" y="2252663"/>
          <p14:tracePt t="570827" x="5245100" y="2252663"/>
          <p14:tracePt t="570844" x="5281613" y="2252663"/>
          <p14:tracePt t="570860" x="5332413" y="2252663"/>
          <p14:tracePt t="570877" x="5419725" y="2252663"/>
          <p14:tracePt t="570897" x="5457825" y="2252663"/>
          <p14:tracePt t="570915" x="5483225" y="2252663"/>
          <p14:tracePt t="570929" x="5507038" y="2252663"/>
          <p14:tracePt t="570944" x="5519738" y="2252663"/>
          <p14:tracePt t="570961" x="5532438" y="2252663"/>
          <p14:tracePt t="570977" x="5583238" y="2252663"/>
          <p14:tracePt t="570994" x="5619750" y="2252663"/>
          <p14:tracePt t="571011" x="5670550" y="2252663"/>
          <p14:tracePt t="571028" x="5757863" y="2252663"/>
          <p14:tracePt t="571044" x="5783263" y="2252663"/>
          <p14:tracePt t="571061" x="5795963" y="2252663"/>
          <p14:tracePt t="571078" x="5832475" y="2252663"/>
          <p14:tracePt t="571100" x="5845175" y="2252663"/>
          <p14:tracePt t="571201" x="5870575" y="2252663"/>
          <p14:tracePt t="571233" x="5883275" y="2252663"/>
          <p14:tracePt t="571259" x="5895975" y="2252663"/>
          <p14:tracePt t="571462" x="5921375" y="2252663"/>
          <p14:tracePt t="571494" x="5921375" y="2239963"/>
          <p14:tracePt t="571511" x="5932488" y="2239963"/>
          <p14:tracePt t="571536" x="5945188" y="2239963"/>
          <p14:tracePt t="571573" x="5945188" y="2227263"/>
          <p14:tracePt t="571787" x="5932488" y="2214563"/>
          <p14:tracePt t="571811" x="5932488" y="2201863"/>
          <p14:tracePt t="571826" x="5921375" y="2201863"/>
          <p14:tracePt t="571885" x="5908675" y="2201863"/>
          <p14:tracePt t="571936" x="5895975" y="2201863"/>
          <p14:tracePt t="571999" x="5895975" y="2190750"/>
          <p14:tracePt t="572022" x="5883275" y="2178050"/>
          <p14:tracePt t="577107" x="5895975" y="2178050"/>
          <p14:tracePt t="577135" x="5932488" y="2178050"/>
          <p14:tracePt t="577153" x="5957888" y="2178050"/>
          <p14:tracePt t="577169" x="5970588" y="2178050"/>
          <p14:tracePt t="577170" x="5995988" y="2178050"/>
          <p14:tracePt t="577185" x="6008688" y="2178050"/>
          <p14:tracePt t="577202" x="6021388" y="2178050"/>
          <p14:tracePt t="577219" x="6045200" y="2178050"/>
          <p14:tracePt t="577235" x="6196013" y="2178050"/>
          <p14:tracePt t="577255" x="6296025" y="2178050"/>
          <p14:tracePt t="577270" x="6446838" y="2165350"/>
          <p14:tracePt t="577286" x="6521450" y="2165350"/>
          <p14:tracePt t="577302" x="6659563" y="2152650"/>
          <p14:tracePt t="577319" x="6910388" y="2139950"/>
          <p14:tracePt t="577336" x="6997700" y="2139950"/>
          <p14:tracePt t="577353" x="7059613" y="2139950"/>
          <p14:tracePt t="577369" x="7197725" y="2139950"/>
          <p14:tracePt t="577386" x="7297738" y="2139950"/>
          <p14:tracePt t="577403" x="7397750" y="2139950"/>
          <p14:tracePt t="577420" x="7572375" y="2139950"/>
          <p14:tracePt t="577436" x="7623175" y="2139950"/>
          <p14:tracePt t="577455" x="7710488" y="2139950"/>
          <p14:tracePt t="577470" x="7773988" y="2139950"/>
          <p14:tracePt t="577487" x="7861300" y="2139950"/>
          <p14:tracePt t="577503" x="7974013" y="2139950"/>
          <p14:tracePt t="577520" x="8148638" y="2152650"/>
          <p14:tracePt t="577536" x="8223250" y="2165350"/>
          <p14:tracePt t="577553" x="8261350" y="2165350"/>
          <p14:tracePt t="577570" x="8348663" y="2190750"/>
          <p14:tracePt t="577587" x="8386763" y="2201863"/>
          <p14:tracePt t="577605" x="8424863" y="2201863"/>
          <p14:tracePt t="577606" x="8461375" y="2214563"/>
          <p14:tracePt t="577622" x="8499475" y="2214563"/>
          <p14:tracePt t="577642" x="8537575" y="2214563"/>
          <p14:tracePt t="577642" x="8561388" y="2214563"/>
          <p14:tracePt t="577657" x="8586788" y="2214563"/>
          <p14:tracePt t="577671" x="8586788" y="2227263"/>
          <p14:tracePt t="577687" x="8599488" y="2227263"/>
          <p14:tracePt t="577830" x="8586788" y="2227263"/>
          <p14:tracePt t="577857" x="8548688" y="2227263"/>
          <p14:tracePt t="577878" x="8537575" y="2227263"/>
          <p14:tracePt t="577904" x="8524875" y="2227263"/>
          <p14:tracePt t="577979" x="8548688" y="2227263"/>
          <p14:tracePt t="578007" x="8561388" y="2227263"/>
          <p14:tracePt t="578030" x="8586788" y="2227263"/>
          <p14:tracePt t="578154" x="8574088" y="2227263"/>
          <p14:tracePt t="578185" x="8548688" y="2227263"/>
          <p14:tracePt t="578214" x="8537575" y="2227263"/>
          <p14:tracePt t="578277" x="8561388" y="2227263"/>
          <p14:tracePt t="578294" x="8574088" y="2227263"/>
          <p14:tracePt t="578311" x="8599488" y="2227263"/>
          <p14:tracePt t="578324" x="8612188" y="2227263"/>
          <p14:tracePt t="578402" x="8599488" y="2227263"/>
          <p14:tracePt t="578427" x="8537575" y="2227263"/>
          <p14:tracePt t="578448" x="8524875" y="2227263"/>
          <p14:tracePt t="578467" x="8499475" y="2227263"/>
          <p14:tracePt t="578502" x="8486775" y="2227263"/>
          <p14:tracePt t="578527" x="8512175" y="2227263"/>
          <p14:tracePt t="578540" x="8524875" y="2227263"/>
          <p14:tracePt t="578554" x="8548688" y="2227263"/>
          <p14:tracePt t="578567" x="8561388" y="2227263"/>
          <p14:tracePt t="578582" x="8586788" y="2227263"/>
          <p14:tracePt t="578702" x="8574088" y="2227263"/>
          <p14:tracePt t="578731" x="8537575" y="2227263"/>
          <p14:tracePt t="578750" x="8524875" y="2227263"/>
          <p14:tracePt t="578776" x="8512175" y="2227263"/>
          <p14:tracePt t="579350" x="8524875" y="2227263"/>
          <p14:tracePt t="579383" x="8561388" y="2227263"/>
          <p14:tracePt t="579406" x="8586788" y="2227263"/>
          <p14:tracePt t="579420" x="8599488" y="2227263"/>
          <p14:tracePt t="579434" x="8612188" y="2227263"/>
          <p14:tracePt t="579452" x="8637588" y="2227263"/>
          <p14:tracePt t="579574" x="8624888" y="2227263"/>
          <p14:tracePt t="579603" x="8561388" y="2227263"/>
          <p14:tracePt t="579633" x="8537575" y="2227263"/>
          <p14:tracePt t="579661" x="8548688" y="2227263"/>
          <p14:tracePt t="579675" x="8561388" y="2227263"/>
          <p14:tracePt t="579689" x="8574088" y="2227263"/>
          <p14:tracePt t="579703" x="8599488" y="2227263"/>
          <p14:tracePt t="579719" x="8612188" y="2227263"/>
          <p14:tracePt t="579735" x="8624888" y="2227263"/>
          <p14:tracePt t="579809" x="8612188" y="2227263"/>
          <p14:tracePt t="579822" x="8586788" y="2227263"/>
          <p14:tracePt t="579836" x="8561388" y="2227263"/>
          <p14:tracePt t="579850" x="8537575" y="2227263"/>
          <p14:tracePt t="579864" x="8524875" y="2227263"/>
          <p14:tracePt t="580995" x="8512175" y="2227263"/>
          <p14:tracePt t="581018" x="8499475" y="2227263"/>
          <p14:tracePt t="581043" x="8486775" y="2227263"/>
          <p14:tracePt t="581093" x="8474075" y="2227263"/>
          <p14:tracePt t="582976" x="8461375" y="2214563"/>
          <p14:tracePt t="588757" x="8424863" y="2214563"/>
          <p14:tracePt t="588785" x="8324850" y="2214563"/>
          <p14:tracePt t="588800" x="8248650" y="2214563"/>
          <p14:tracePt t="588816" x="8099425" y="2214563"/>
          <p14:tracePt t="588831" x="7910513" y="2214563"/>
          <p14:tracePt t="588848" x="7635875" y="2214563"/>
          <p14:tracePt t="588865" x="7448550" y="2201863"/>
          <p14:tracePt t="588884" x="7072313" y="2201863"/>
          <p14:tracePt t="588903" x="6972300" y="2190750"/>
          <p14:tracePt t="588923" x="6821488" y="2190750"/>
          <p14:tracePt t="588938" x="6746875" y="2190750"/>
          <p14:tracePt t="588954" x="6684963" y="2190750"/>
          <p14:tracePt t="588968" x="6559550" y="2190750"/>
          <p14:tracePt t="588982" x="6534150" y="2190750"/>
          <p14:tracePt t="588999" x="6521450" y="2190750"/>
          <p14:tracePt t="589015" x="6508750" y="2190750"/>
          <p14:tracePt t="589032" x="6483350" y="2190750"/>
          <p14:tracePt t="589052" x="6472238" y="2190750"/>
          <p14:tracePt t="589068" x="6446838" y="2190750"/>
          <p14:tracePt t="589082" x="6434138" y="2190750"/>
          <p14:tracePt t="589105" x="6421438" y="2190750"/>
          <p14:tracePt t="589119" x="6408738" y="2190750"/>
          <p14:tracePt t="589135" x="6383338" y="2190750"/>
          <p14:tracePt t="589149" x="6370638" y="2190750"/>
          <p14:tracePt t="589166" x="6346825" y="2190750"/>
          <p14:tracePt t="589183" x="6259513" y="2190750"/>
          <p14:tracePt t="589202" x="6208713" y="2190750"/>
          <p14:tracePt t="589218" x="6121400" y="2190750"/>
          <p14:tracePt t="589233" x="6070600" y="2201863"/>
          <p14:tracePt t="589249" x="6034088" y="2201863"/>
          <p14:tracePt t="589266" x="5995988" y="2201863"/>
          <p14:tracePt t="589283" x="5857875" y="2214563"/>
          <p14:tracePt t="589301" x="5783263" y="2214563"/>
          <p14:tracePt t="589316" x="5719763" y="2227263"/>
          <p14:tracePt t="589333" x="5645150" y="2227263"/>
          <p14:tracePt t="589353" x="5619750" y="2227263"/>
          <p14:tracePt t="589367" x="5607050" y="2227263"/>
          <p14:tracePt t="589383" x="5557838" y="2227263"/>
          <p14:tracePt t="589402" x="5545138" y="2227263"/>
          <p14:tracePt t="589418" x="5495925" y="2227263"/>
          <p14:tracePt t="589433" x="5457825" y="2227263"/>
          <p14:tracePt t="589454" x="5407025" y="2227263"/>
          <p14:tracePt t="589455" x="5370513" y="2227263"/>
          <p14:tracePt t="589468" x="5332413" y="2227263"/>
          <p14:tracePt t="589484" x="5307013" y="2227263"/>
          <p14:tracePt t="589501" x="5281613" y="2227263"/>
          <p14:tracePt t="589517" x="5245100" y="2227263"/>
          <p14:tracePt t="589534" x="5232400" y="2227263"/>
          <p14:tracePt t="589551" x="5219700" y="2227263"/>
          <p14:tracePt t="589567" x="5170488" y="2227263"/>
          <p14:tracePt t="589584" x="5132388" y="2227263"/>
          <p14:tracePt t="589602" x="5094288" y="2227263"/>
          <p14:tracePt t="589618" x="5045075" y="2227263"/>
          <p14:tracePt t="589634" x="5019675" y="2227263"/>
          <p14:tracePt t="589665" x="5006975" y="2214563"/>
          <p14:tracePt t="589966" x="4994275" y="2214563"/>
          <p14:tracePt t="589994" x="4945063" y="2214563"/>
          <p14:tracePt t="590016" x="4806950" y="2214563"/>
          <p14:tracePt t="590030" x="4732338" y="2214563"/>
          <p14:tracePt t="590044" x="4656138" y="2214563"/>
          <p14:tracePt t="590060" x="4619625" y="2214563"/>
          <p14:tracePt t="590073" x="4594225" y="2214563"/>
          <p14:tracePt t="590087" x="4568825" y="2214563"/>
          <p14:tracePt t="590103" x="4556125" y="2214563"/>
          <p14:tracePt t="590126" x="4543425" y="2214563"/>
          <p14:tracePt t="590252" x="4556125" y="2214563"/>
          <p14:tracePt t="590281" x="4581525" y="2214563"/>
          <p14:tracePt t="590296" x="4594225" y="2214563"/>
          <p14:tracePt t="590314" x="4681538" y="2201863"/>
          <p14:tracePt t="590328" x="4756150" y="2201863"/>
          <p14:tracePt t="590345" x="4806950" y="2201863"/>
          <p14:tracePt t="590362" x="4843463" y="2201863"/>
          <p14:tracePt t="590376" x="4906963" y="2201863"/>
          <p14:tracePt t="590391" x="4945063" y="2201863"/>
          <p14:tracePt t="590408" x="4994275" y="2201863"/>
          <p14:tracePt t="590422" x="5045075" y="2201863"/>
          <p14:tracePt t="590437" x="5081588" y="2201863"/>
          <p14:tracePt t="590456" x="5132388" y="2201863"/>
          <p14:tracePt t="590472" x="5157788" y="2201863"/>
          <p14:tracePt t="590488" x="5170488" y="2201863"/>
          <p14:tracePt t="590601" x="5145088" y="2201863"/>
          <p14:tracePt t="590630" x="5081588" y="2201863"/>
          <p14:tracePt t="590650" x="5019675" y="2201863"/>
          <p14:tracePt t="590669" x="4994275" y="2201863"/>
          <p14:tracePt t="590683" x="4981575" y="2201863"/>
          <p14:tracePt t="590700" x="4945063" y="2201863"/>
          <p14:tracePt t="590714" x="4906963" y="2201863"/>
          <p14:tracePt t="590728" x="4894263" y="2201863"/>
          <p14:tracePt t="590746" x="4881563" y="2201863"/>
          <p14:tracePt t="590824" x="4894263" y="2201863"/>
          <p14:tracePt t="590838" x="4919663" y="2201863"/>
          <p14:tracePt t="590855" x="4932363" y="2201863"/>
          <p14:tracePt t="590872" x="4945063" y="2201863"/>
          <p14:tracePt t="590889" x="5032375" y="2201863"/>
          <p14:tracePt t="590908" x="5132388" y="2201863"/>
          <p14:tracePt t="590923" x="5219700" y="2201863"/>
          <p14:tracePt t="590940" x="5345113" y="2201863"/>
          <p14:tracePt t="590960" x="5407025" y="2201863"/>
          <p14:tracePt t="590974" x="5557838" y="2201863"/>
          <p14:tracePt t="590993" x="5645150" y="2201863"/>
          <p14:tracePt t="591007" x="5695950" y="2201863"/>
          <p14:tracePt t="591027" x="5745163" y="2201863"/>
          <p14:tracePt t="591049" x="5757863" y="2201863"/>
          <p14:tracePt t="593199" x="5770563" y="2201863"/>
          <p14:tracePt t="593236" x="5783263" y="2201863"/>
          <p14:tracePt t="593273" x="5795963" y="2201863"/>
          <p14:tracePt t="593336" x="5808663" y="2190750"/>
          <p14:tracePt t="593398" x="5821363" y="2190750"/>
          <p14:tracePt t="593447" x="5832475" y="2190750"/>
          <p14:tracePt t="593772" x="5845175" y="2190750"/>
          <p14:tracePt t="593797" x="5857875" y="2178050"/>
          <p14:tracePt t="593814" x="5883275" y="2178050"/>
          <p14:tracePt t="593834" x="5895975" y="2178050"/>
          <p14:tracePt t="593850" x="5908675" y="2178050"/>
          <p14:tracePt t="593872" x="5921375" y="2178050"/>
          <p14:tracePt t="613938" x="5883275" y="2178050"/>
          <p14:tracePt t="613964" x="5757863" y="2178050"/>
          <p14:tracePt t="613981" x="5683250" y="2178050"/>
          <p14:tracePt t="614001" x="5419725" y="2190750"/>
          <p14:tracePt t="614016" x="5270500" y="2201863"/>
          <p14:tracePt t="614032" x="5170488" y="2239963"/>
          <p14:tracePt t="614048" x="5057775" y="2252663"/>
          <p14:tracePt t="614050" x="4894263" y="2278063"/>
          <p14:tracePt t="614066" x="4732338" y="2290763"/>
          <p14:tracePt t="614083" x="4594225" y="2303463"/>
          <p14:tracePt t="614103" x="4456113" y="2327275"/>
          <p14:tracePt t="614120" x="4430713" y="2327275"/>
          <p14:tracePt t="614135" x="4381500" y="2339975"/>
          <p14:tracePt t="614149" x="4281488" y="2365375"/>
          <p14:tracePt t="614167" x="4205288" y="2365375"/>
          <p14:tracePt t="614184" x="4105275" y="2365375"/>
          <p14:tracePt t="614199" x="4043363" y="2365375"/>
          <p14:tracePt t="614200" x="3992563" y="2365375"/>
          <p14:tracePt t="614214" x="3968750" y="2365375"/>
          <p14:tracePt t="614232" x="3943350" y="2365375"/>
          <p14:tracePt t="614249" x="3905250" y="2365375"/>
          <p14:tracePt t="614250" x="3879850" y="2390775"/>
          <p14:tracePt t="614265" x="3867150" y="2390775"/>
          <p14:tracePt t="614281" x="3843338" y="2403475"/>
          <p14:tracePt t="614298" x="3817938" y="2414588"/>
          <p14:tracePt t="614315" x="3779838" y="2414588"/>
          <p14:tracePt t="614333" x="3756025" y="2439988"/>
          <p14:tracePt t="614348" x="3743325" y="2452688"/>
          <p14:tracePt t="614365" x="3705225" y="2478088"/>
          <p14:tracePt t="614382" x="3692525" y="2503488"/>
          <p14:tracePt t="614762" x="3667125" y="2503488"/>
          <p14:tracePt t="614789" x="3579813" y="2503488"/>
          <p14:tracePt t="614813" x="3467100" y="2452688"/>
          <p14:tracePt t="614832" x="3429000" y="2439988"/>
          <p14:tracePt t="614850" x="3392488" y="2414588"/>
          <p14:tracePt t="614872" x="3379788" y="2414588"/>
          <p14:tracePt t="614887" x="3367088" y="2414588"/>
          <p14:tracePt t="614910" x="3354388" y="2414588"/>
          <p14:tracePt t="614959" x="3354388" y="2403475"/>
          <p14:tracePt t="615021" x="3341688" y="2403475"/>
          <p14:tracePt t="615122" x="3328988" y="2403475"/>
          <p14:tracePt t="615147" x="3292475" y="2403475"/>
          <p14:tracePt t="615174" x="3241675" y="2403475"/>
          <p14:tracePt t="615191" x="3228975" y="2403475"/>
          <p14:tracePt t="615207" x="3216275" y="2403475"/>
          <p14:tracePt t="615224" x="3205163" y="2403475"/>
          <p14:tracePt t="615271" x="3192463" y="2403475"/>
          <p14:tracePt t="615484" x="3205163" y="2403475"/>
          <p14:tracePt t="615509" x="3216275" y="2403475"/>
          <p14:tracePt t="615542" x="3241675" y="2403475"/>
          <p14:tracePt t="615572" x="3254375" y="2403475"/>
          <p14:tracePt t="615594" x="3279775" y="2403475"/>
          <p14:tracePt t="615609" x="3292475" y="2403475"/>
          <p14:tracePt t="615624" x="3305175" y="2403475"/>
          <p14:tracePt t="615645" x="3317875" y="2403475"/>
          <p14:tracePt t="615663" x="3328988" y="2403475"/>
          <p14:tracePt t="615678" x="3341688" y="2403475"/>
          <p14:tracePt t="615695" x="3392488" y="2403475"/>
          <p14:tracePt t="615710" x="3429000" y="2403475"/>
          <p14:tracePt t="615725" x="3467100" y="2403475"/>
          <p14:tracePt t="615744" x="3479800" y="2403475"/>
          <p14:tracePt t="615745" x="3492500" y="2403475"/>
          <p14:tracePt t="615763" x="3505200" y="2403475"/>
          <p14:tracePt t="615777" x="3517900" y="2403475"/>
          <p14:tracePt t="615957" x="3505200" y="2403475"/>
          <p14:tracePt t="616070" x="3517900" y="2403475"/>
          <p14:tracePt t="616099" x="3541713" y="2403475"/>
          <p14:tracePt t="616118" x="3579813" y="2403475"/>
          <p14:tracePt t="616132" x="3592513" y="2403475"/>
          <p14:tracePt t="616146" x="3617913" y="2403475"/>
          <p14:tracePt t="616160" x="3643313" y="2403475"/>
          <p14:tracePt t="616176" x="3679825" y="2403475"/>
          <p14:tracePt t="616190" x="3705225" y="2403475"/>
          <p14:tracePt t="616206" x="3730625" y="2403475"/>
          <p14:tracePt t="616222" x="3767138" y="2403475"/>
          <p14:tracePt t="616243" x="3779838" y="2403475"/>
          <p14:tracePt t="616606" x="3767138" y="2403475"/>
          <p14:tracePt t="616634" x="3705225" y="2414588"/>
          <p14:tracePt t="616660" x="3667125" y="2414588"/>
          <p14:tracePt t="616674" x="3643313" y="2414588"/>
          <p14:tracePt t="616691" x="3630613" y="2414588"/>
          <p14:tracePt t="616708" x="3605213" y="2414588"/>
          <p14:tracePt t="616724" x="3592513" y="2414588"/>
          <p14:tracePt t="616741" x="3592513" y="2427288"/>
          <p14:tracePt t="616758" x="3567113" y="2427288"/>
          <p14:tracePt t="617142" x="3554413" y="2427288"/>
          <p14:tracePt t="617170" x="3517900" y="2427288"/>
          <p14:tracePt t="617186" x="3505200" y="2427288"/>
          <p14:tracePt t="617200" x="3492500" y="2427288"/>
          <p14:tracePt t="617215" x="3467100" y="2427288"/>
          <p14:tracePt t="617316" x="3479800" y="2427288"/>
          <p14:tracePt t="617338" x="3505200" y="2427288"/>
          <p14:tracePt t="617352" x="3530600" y="2414588"/>
          <p14:tracePt t="617368" x="3554413" y="2414588"/>
          <p14:tracePt t="617382" x="3579813" y="2414588"/>
          <p14:tracePt t="617398" x="3592513" y="2414588"/>
          <p14:tracePt t="617411" x="3617913" y="2414588"/>
          <p14:tracePt t="617429" x="3756025" y="2414588"/>
          <p14:tracePt t="617446" x="3843338" y="2414588"/>
          <p14:tracePt t="617467" x="3992563" y="2414588"/>
          <p14:tracePt t="617487" x="4056063" y="2414588"/>
          <p14:tracePt t="617504" x="4330700" y="2414588"/>
          <p14:tracePt t="617520" x="4481513" y="2439988"/>
          <p14:tracePt t="617536" x="4594225" y="2452688"/>
          <p14:tracePt t="617551" x="4694238" y="2478088"/>
          <p14:tracePt t="617570" x="4868863" y="2516188"/>
          <p14:tracePt t="617587" x="4994275" y="2527300"/>
          <p14:tracePt t="617603" x="5181600" y="2527300"/>
          <p14:tracePt t="617618" x="5232400" y="2527300"/>
          <p14:tracePt t="617634" x="5270500" y="2527300"/>
          <p14:tracePt t="617653" x="5319713" y="2490788"/>
          <p14:tracePt t="617668" x="5345113" y="2490788"/>
          <p14:tracePt t="617687" x="5345113" y="2478088"/>
          <p14:tracePt t="617704" x="5345113" y="2465388"/>
          <p14:tracePt t="617889" x="5332413" y="2465388"/>
          <p14:tracePt t="617915" x="5319713" y="2452688"/>
          <p14:tracePt t="617932" x="5270500" y="2452688"/>
          <p14:tracePt t="617946" x="5232400" y="2452688"/>
          <p14:tracePt t="617968" x="5170488" y="2439988"/>
          <p14:tracePt t="617984" x="5157788" y="2439988"/>
          <p14:tracePt t="618004" x="5106988" y="2439988"/>
          <p14:tracePt t="618019" x="5081588" y="2439988"/>
          <p14:tracePt t="618037" x="5032375" y="2439988"/>
          <p14:tracePt t="618038" x="4956175" y="2439988"/>
          <p14:tracePt t="618056" x="4868863" y="2439988"/>
          <p14:tracePt t="618071" x="4781550" y="2439988"/>
          <p14:tracePt t="618087" x="4643438" y="2452688"/>
          <p14:tracePt t="618102" x="4518025" y="2478088"/>
          <p14:tracePt t="618117" x="4368800" y="2503488"/>
          <p14:tracePt t="618135" x="4217988" y="2540000"/>
          <p14:tracePt t="618150" x="4030663" y="2616200"/>
          <p14:tracePt t="618171" x="3968750" y="2627313"/>
          <p14:tracePt t="618191" x="3843338" y="2690813"/>
          <p14:tracePt t="618206" x="3756025" y="2703513"/>
          <p14:tracePt t="618223" x="3667125" y="2716213"/>
          <p14:tracePt t="618240" x="3530600" y="2728913"/>
          <p14:tracePt t="618255" x="3492500" y="2740025"/>
          <p14:tracePt t="618272" x="3454400" y="2740025"/>
          <p14:tracePt t="618290" x="3405188" y="2752725"/>
          <p14:tracePt t="618305" x="3392488" y="2752725"/>
          <p14:tracePt t="618321" x="3379788" y="2752725"/>
          <p14:tracePt t="618336" x="3354388" y="2765425"/>
          <p14:tracePt t="618337" x="3328988" y="2765425"/>
          <p14:tracePt t="618351" x="3317875" y="2778125"/>
          <p14:tracePt t="618366" x="3305175" y="2778125"/>
          <p14:tracePt t="618384" x="3279775" y="2778125"/>
          <p14:tracePt t="618399" x="3267075" y="2778125"/>
          <p14:tracePt t="618399" x="3254375" y="2778125"/>
          <p14:tracePt t="618414" x="3228975" y="2778125"/>
          <p14:tracePt t="618562" x="3241675" y="2752725"/>
          <p14:tracePt t="618593" x="3267075" y="2716213"/>
          <p14:tracePt t="618623" x="3305175" y="2678113"/>
          <p14:tracePt t="618642" x="3328988" y="2665413"/>
          <p14:tracePt t="618663" x="3341688" y="2652713"/>
          <p14:tracePt t="618683" x="3354388" y="2652713"/>
          <p14:tracePt t="618698" x="3379788" y="2652713"/>
          <p14:tracePt t="618715" x="3405188" y="2652713"/>
          <p14:tracePt t="618732" x="3417888" y="2640013"/>
          <p14:tracePt t="618749" x="3467100" y="2640013"/>
          <p14:tracePt t="618766" x="3492500" y="2640013"/>
          <p14:tracePt t="618783" x="3517900" y="2640013"/>
          <p14:tracePt t="618803" x="3541713" y="2640013"/>
          <p14:tracePt t="619123" x="3554413" y="2640013"/>
          <p14:tracePt t="619149" x="3579813" y="2640013"/>
          <p14:tracePt t="619178" x="3592513" y="2640013"/>
          <p14:tracePt t="619207" x="3630613" y="2640013"/>
          <p14:tracePt t="619226" x="3705225" y="2640013"/>
          <p14:tracePt t="619240" x="3730625" y="2640013"/>
          <p14:tracePt t="619256" x="3743325" y="2640013"/>
          <p14:tracePt t="619275" x="3779838" y="2640013"/>
          <p14:tracePt t="619309" x="3792538" y="2640013"/>
          <p14:tracePt t="619708" x="3779838" y="2640013"/>
          <p14:tracePt t="619738" x="3756025" y="2640013"/>
          <p14:tracePt t="619764" x="3730625" y="2640013"/>
          <p14:tracePt t="619798" x="3692525" y="2640013"/>
          <p14:tracePt t="619822" x="3667125" y="2640013"/>
          <p14:tracePt t="619844" x="3654425" y="2640013"/>
          <p14:tracePt t="619882" x="3643313" y="2640013"/>
          <p14:tracePt t="619907" x="3630613" y="2640013"/>
          <p14:tracePt t="619932" x="3617913" y="2640013"/>
          <p14:tracePt t="619946" x="3605213" y="2640013"/>
          <p14:tracePt t="619969" x="3592513" y="2640013"/>
          <p14:tracePt t="620007" x="3579813" y="2640013"/>
          <p14:tracePt t="620035" x="3567113" y="2640013"/>
          <p14:tracePt t="620319" x="3579813" y="2640013"/>
          <p14:tracePt t="620345" x="3592513" y="2640013"/>
          <p14:tracePt t="620380" x="3605213" y="2640013"/>
          <p14:tracePt t="620431" x="3617913" y="2640013"/>
          <p14:tracePt t="620458" x="3630613" y="2640013"/>
          <p14:tracePt t="620459" x="3643313" y="2640013"/>
          <p14:tracePt t="620490" x="3667125" y="2640013"/>
          <p14:tracePt t="620525" x="3730625" y="2640013"/>
          <p14:tracePt t="620545" x="3756025" y="2640013"/>
          <p14:tracePt t="620580" x="3767138" y="2640013"/>
          <p14:tracePt t="620693" x="3779838" y="2640013"/>
          <p14:tracePt t="620729" x="3792538" y="2640013"/>
          <p14:tracePt t="620743" x="3817938" y="2640013"/>
          <p14:tracePt t="620766" x="3830638" y="2640013"/>
          <p14:tracePt t="620782" x="3856038" y="2640013"/>
          <p14:tracePt t="620797" x="3879850" y="2640013"/>
          <p14:tracePt t="620811" x="3905250" y="2640013"/>
          <p14:tracePt t="620830" x="3968750" y="2640013"/>
          <p14:tracePt t="620845" x="3992563" y="2640013"/>
          <p14:tracePt t="620861" x="4017963" y="2640013"/>
          <p14:tracePt t="620876" x="4030663" y="2640013"/>
          <p14:tracePt t="620894" x="4043363" y="2640013"/>
          <p14:tracePt t="620911" x="4056063" y="2640013"/>
          <p14:tracePt t="620929" x="4068763" y="2640013"/>
          <p14:tracePt t="620953" x="4081463" y="2640013"/>
          <p14:tracePt t="620979" x="4092575" y="2640013"/>
          <p14:tracePt t="620993" x="4105275" y="2640013"/>
          <p14:tracePt t="621016" x="4117975" y="2640013"/>
          <p14:tracePt t="621031" x="4130675" y="2640013"/>
          <p14:tracePt t="621046" x="4156075" y="2640013"/>
          <p14:tracePt t="621063" x="4168775" y="2640013"/>
          <p14:tracePt t="621076" x="4192588" y="2640013"/>
          <p14:tracePt t="621092" x="4243388" y="2640013"/>
          <p14:tracePt t="621110" x="4256088" y="2640013"/>
          <p14:tracePt t="621129" x="4281488" y="2640013"/>
          <p14:tracePt t="621150" x="4294188" y="2640013"/>
          <p14:tracePt t="621169" x="4305300" y="2640013"/>
          <p14:tracePt t="621215" x="4318000" y="2640013"/>
          <p14:tracePt t="621279" x="4330700" y="2640013"/>
          <p14:tracePt t="621664" x="4356100" y="2640013"/>
          <p14:tracePt t="621694" x="4430713" y="2640013"/>
          <p14:tracePt t="621728" x="4518025" y="2640013"/>
          <p14:tracePt t="621744" x="4530725" y="2640013"/>
          <p14:tracePt t="621764" x="4556125" y="2640013"/>
          <p14:tracePt t="621765" x="4568825" y="2640013"/>
          <p14:tracePt t="621780" x="4581525" y="2640013"/>
          <p14:tracePt t="621796" x="4594225" y="2640013"/>
          <p14:tracePt t="621815" x="4630738" y="2640013"/>
          <p14:tracePt t="621830" x="4656138" y="2640013"/>
          <p14:tracePt t="621844" x="4681538" y="2640013"/>
          <p14:tracePt t="621865" x="4732338" y="2640013"/>
          <p14:tracePt t="621989" x="4719638" y="2640013"/>
          <p14:tracePt t="622023" x="4668838" y="2640013"/>
          <p14:tracePt t="622042" x="4606925" y="2640013"/>
          <p14:tracePt t="622060" x="4568825" y="2640013"/>
          <p14:tracePt t="622078" x="4443413" y="2665413"/>
          <p14:tracePt t="622100" x="4268788" y="2678113"/>
          <p14:tracePt t="622114" x="4217988" y="2703513"/>
          <p14:tracePt t="622130" x="4181475" y="2716213"/>
          <p14:tracePt t="622146" x="4143375" y="2716213"/>
          <p14:tracePt t="622162" x="4105275" y="2716213"/>
          <p14:tracePt t="622181" x="4017963" y="2728913"/>
          <p14:tracePt t="622197" x="3956050" y="2740025"/>
          <p14:tracePt t="622219" x="3830638" y="2752725"/>
          <p14:tracePt t="622235" x="3805238" y="2765425"/>
          <p14:tracePt t="622255" x="3743325" y="2778125"/>
          <p14:tracePt t="622271" x="3730625" y="2778125"/>
          <p14:tracePt t="622290" x="3692525" y="2790825"/>
          <p14:tracePt t="622305" x="3679825" y="2803525"/>
          <p14:tracePt t="622320" x="3654425" y="2816225"/>
          <p14:tracePt t="622338" x="3579813" y="2840038"/>
          <p14:tracePt t="622354" x="3541713" y="2852738"/>
          <p14:tracePt t="622371" x="3505200" y="2852738"/>
          <p14:tracePt t="622388" x="3454400" y="2852738"/>
          <p14:tracePt t="622407" x="3441700" y="2852738"/>
          <p14:tracePt t="622537" x="3454400" y="2852738"/>
          <p14:tracePt t="622567" x="3467100" y="2852738"/>
          <p14:tracePt t="622586" x="3492500" y="2840038"/>
          <p14:tracePt t="622604" x="3517900" y="2840038"/>
          <p14:tracePt t="622620" x="3541713" y="2828925"/>
          <p14:tracePt t="622640" x="3579813" y="2816225"/>
          <p14:tracePt t="622656" x="3592513" y="2816225"/>
          <p14:tracePt t="622673" x="3617913" y="2816225"/>
          <p14:tracePt t="622689" x="3643313" y="2816225"/>
          <p14:tracePt t="622704" x="3654425" y="2803525"/>
          <p14:tracePt t="622719" x="3667125" y="2803525"/>
          <p14:tracePt t="623409" x="3679825" y="2803525"/>
          <p14:tracePt t="623435" x="3743325" y="2803525"/>
          <p14:tracePt t="623451" x="3756025" y="2803525"/>
          <p14:tracePt t="623468" x="3767138" y="2790825"/>
          <p14:tracePt t="623484" x="3792538" y="2790825"/>
          <p14:tracePt t="623503" x="3805238" y="2790825"/>
          <p14:tracePt t="623521" x="3817938" y="2790825"/>
          <p14:tracePt t="623570" x="3830638" y="2790825"/>
          <p14:tracePt t="623597" x="3843338" y="2790825"/>
          <p14:tracePt t="623871" x="3856038" y="2790825"/>
          <p14:tracePt t="623898" x="3917950" y="2790825"/>
          <p14:tracePt t="623927" x="3956050" y="2790825"/>
          <p14:tracePt t="623944" x="3979863" y="2778125"/>
          <p14:tracePt t="623944" x="3992563" y="2778125"/>
          <p14:tracePt t="623970" x="4005263" y="2778125"/>
          <p14:tracePt t="623985" x="4017963" y="2778125"/>
          <p14:tracePt t="624008" x="4030663" y="2778125"/>
          <p14:tracePt t="624133" x="4030663" y="2765425"/>
          <p14:tracePt t="624182" x="4017963" y="2765425"/>
          <p14:tracePt t="624209" x="4005263" y="2765425"/>
          <p14:tracePt t="624225" x="3992563" y="2765425"/>
          <p14:tracePt t="624239" x="3968750" y="2765425"/>
          <p14:tracePt t="624254" x="3943350" y="2765425"/>
          <p14:tracePt t="624274" x="3905250" y="2765425"/>
          <p14:tracePt t="624292" x="3892550" y="2765425"/>
          <p14:tracePt t="624310" x="3879850" y="2765425"/>
          <p14:tracePt t="624327" x="3867150" y="2765425"/>
          <p14:tracePt t="624356" x="3856038" y="2765425"/>
          <p14:tracePt t="624393" x="3843338" y="2765425"/>
          <p14:tracePt t="624506" x="3830638" y="2765425"/>
          <p14:tracePt t="624532" x="3817938" y="2765425"/>
          <p14:tracePt t="624555" x="3817938" y="2778125"/>
          <p14:tracePt t="625565" x="3805238" y="2778125"/>
          <p14:tracePt t="625599" x="3779838" y="2778125"/>
          <p14:tracePt t="625629" x="3743325" y="2778125"/>
          <p14:tracePt t="625643" x="3730625" y="2778125"/>
          <p14:tracePt t="625689" x="3717925" y="2778125"/>
          <p14:tracePt t="626401" x="3705225" y="2778125"/>
          <p14:tracePt t="626429" x="3692525" y="2790825"/>
          <p14:tracePt t="626450" x="3679825" y="2790825"/>
          <p14:tracePt t="626466" x="3667125" y="2790825"/>
          <p14:tracePt t="626482" x="3667125" y="2803525"/>
          <p14:tracePt t="626497" x="3654425" y="2803525"/>
          <p14:tracePt t="626518" x="3643313" y="2803525"/>
          <p14:tracePt t="626535" x="3630613" y="2803525"/>
          <p14:tracePt t="626552" x="3592513" y="2816225"/>
          <p14:tracePt t="626568" x="3567113" y="2816225"/>
          <p14:tracePt t="626584" x="3541713" y="2816225"/>
          <p14:tracePt t="626604" x="3492500" y="2816225"/>
          <p14:tracePt t="626624" x="3479800" y="2816225"/>
          <p14:tracePt t="626650" x="3467100" y="2816225"/>
          <p14:tracePt t="627247" x="3492500" y="2816225"/>
          <p14:tracePt t="627270" x="3530600" y="2816225"/>
          <p14:tracePt t="627283" x="3579813" y="2816225"/>
          <p14:tracePt t="627284" x="3679825" y="2816225"/>
          <p14:tracePt t="627300" x="3779838" y="2816225"/>
          <p14:tracePt t="627316" x="3867150" y="2816225"/>
          <p14:tracePt t="627334" x="4081463" y="2816225"/>
          <p14:tracePt t="627350" x="4318000" y="2816225"/>
          <p14:tracePt t="627367" x="4494213" y="2816225"/>
          <p14:tracePt t="627387" x="4981575" y="2790825"/>
          <p14:tracePt t="627402" x="5232400" y="2778125"/>
          <p14:tracePt t="627419" x="5394325" y="2752725"/>
          <p14:tracePt t="627437" x="5570538" y="2752725"/>
          <p14:tracePt t="627455" x="5619750" y="2752725"/>
          <p14:tracePt t="627473" x="5683250" y="2728913"/>
          <p14:tracePt t="627488" x="5719763" y="2716213"/>
          <p14:tracePt t="627508" x="5719763" y="2703513"/>
          <p14:tracePt t="627546" x="5719763" y="2678113"/>
          <p14:tracePt t="627564" x="5719763" y="2652713"/>
          <p14:tracePt t="627578" x="5719763" y="2627313"/>
          <p14:tracePt t="627598" x="5695950" y="2578100"/>
          <p14:tracePt t="627613" x="5683250" y="2552700"/>
          <p14:tracePt t="627628" x="5670550" y="2527300"/>
          <p14:tracePt t="627643" x="5657850" y="2490788"/>
          <p14:tracePt t="627663" x="5645150" y="2439988"/>
          <p14:tracePt t="627679" x="5632450" y="2403475"/>
          <p14:tracePt t="627695" x="5607050" y="2314575"/>
          <p14:tracePt t="627711" x="5607050" y="2252663"/>
          <p14:tracePt t="627730" x="5607050" y="2178050"/>
          <p14:tracePt t="627749" x="5595938" y="2114550"/>
          <p14:tracePt t="627771" x="5583238" y="2101850"/>
          <p14:tracePt t="627846" x="5570538" y="2101850"/>
          <p14:tracePt t="627879" x="5570538" y="2139950"/>
          <p14:tracePt t="627905" x="5570538" y="2190750"/>
          <p14:tracePt t="627922" x="5570538" y="2239963"/>
          <p14:tracePt t="627941" x="5570538" y="2265363"/>
          <p14:tracePt t="627957" x="5570538" y="2290763"/>
          <p14:tracePt t="627971" x="5570538" y="2352675"/>
          <p14:tracePt t="627988" x="5570538" y="2403475"/>
          <p14:tracePt t="628005" x="5570538" y="2478088"/>
          <p14:tracePt t="628022" x="5545138" y="2590800"/>
          <p14:tracePt t="628037" x="5545138" y="2627313"/>
          <p14:tracePt t="628054" x="5519738" y="2652713"/>
          <p14:tracePt t="628076" x="5507038" y="2678113"/>
          <p14:tracePt t="628093" x="5495925" y="2678113"/>
          <p14:tracePt t="628173" x="5495925" y="2665413"/>
          <p14:tracePt t="628202" x="5495925" y="2565400"/>
          <p14:tracePt t="628235" x="5483225" y="2390775"/>
          <p14:tracePt t="628252" x="5470525" y="2352675"/>
          <p14:tracePt t="628267" x="5445125" y="2290763"/>
          <p14:tracePt t="628287" x="5432425" y="2201863"/>
          <p14:tracePt t="628303" x="5419725" y="2178050"/>
          <p14:tracePt t="628320" x="5407025" y="2165350"/>
          <p14:tracePt t="628381" x="5394325" y="2165350"/>
          <p14:tracePt t="628395" x="5383213" y="2190750"/>
          <p14:tracePt t="628418" x="5383213" y="2201863"/>
          <p14:tracePt t="628443" x="5383213" y="2214563"/>
          <p14:tracePt t="628458" x="5383213" y="2227263"/>
          <p14:tracePt t="628473" x="5383213" y="2252663"/>
          <p14:tracePt t="628490" x="5383213" y="2265363"/>
          <p14:tracePt t="628508" x="5383213" y="2352675"/>
          <p14:tracePt t="628524" x="5370513" y="2439988"/>
          <p14:tracePt t="628539" x="5370513" y="2516188"/>
          <p14:tracePt t="628556" x="5370513" y="2603500"/>
          <p14:tracePt t="628575" x="5357813" y="2627313"/>
          <p14:tracePt t="628592" x="5357813" y="2652713"/>
          <p14:tracePt t="628617" x="5357813" y="2665413"/>
          <p14:tracePt t="628693" x="5357813" y="2640013"/>
          <p14:tracePt t="628718" x="5357813" y="2565400"/>
          <p14:tracePt t="628737" x="5357813" y="2490788"/>
          <p14:tracePt t="628756" x="5370513" y="2352675"/>
          <p14:tracePt t="628777" x="5383213" y="2278063"/>
          <p14:tracePt t="628795" x="5394325" y="2139950"/>
          <p14:tracePt t="628811" x="5394325" y="2078038"/>
          <p14:tracePt t="628830" x="5394325" y="1989138"/>
          <p14:tracePt t="628845" x="5394325" y="1965325"/>
          <p14:tracePt t="628929" x="5394325" y="2001838"/>
          <p14:tracePt t="628943" x="5394325" y="2014538"/>
          <p14:tracePt t="628959" x="5394325" y="2039938"/>
          <p14:tracePt t="628975" x="5394325" y="2052638"/>
          <p14:tracePt t="628992" x="5383213" y="2089150"/>
          <p14:tracePt t="629009" x="5383213" y="2114550"/>
          <p14:tracePt t="629024" x="5383213" y="2139950"/>
          <p14:tracePt t="629042" x="5383213" y="2227263"/>
          <p14:tracePt t="629058" x="5383213" y="2314575"/>
          <p14:tracePt t="629076" x="5383213" y="2378075"/>
          <p14:tracePt t="629093" x="5383213" y="2478088"/>
          <p14:tracePt t="629111" x="5383213" y="2503488"/>
          <p14:tracePt t="629129" x="5383213" y="2516188"/>
          <p14:tracePt t="629144" x="5383213" y="2527300"/>
          <p14:tracePt t="632315" x="5357813" y="2527300"/>
          <p14:tracePt t="632342" x="5332413" y="2527300"/>
          <p14:tracePt t="632357" x="5307013" y="2527300"/>
          <p14:tracePt t="632373" x="5281613" y="2527300"/>
          <p14:tracePt t="632389" x="5106988" y="2527300"/>
          <p14:tracePt t="632404" x="5019675" y="2527300"/>
          <p14:tracePt t="632420" x="4945063" y="2527300"/>
          <p14:tracePt t="632436" x="4868863" y="2527300"/>
          <p14:tracePt t="632453" x="4606925" y="2527300"/>
          <p14:tracePt t="632470" x="4456113" y="2527300"/>
          <p14:tracePt t="632487" x="4356100" y="2527300"/>
          <p14:tracePt t="632504" x="4217988" y="2503488"/>
          <p14:tracePt t="632522" x="4130675" y="2503488"/>
          <p14:tracePt t="632538" x="3930650" y="2490788"/>
          <p14:tracePt t="632554" x="3843338" y="2465388"/>
          <p14:tracePt t="632570" x="3767138" y="2452688"/>
          <p14:tracePt t="632588" x="3705225" y="2439988"/>
          <p14:tracePt t="632606" x="3679825" y="2427288"/>
          <p14:tracePt t="632622" x="3667125" y="2414588"/>
          <p14:tracePt t="632645" x="3654425" y="2390775"/>
          <p14:tracePt t="632662" x="3654425" y="2378075"/>
          <p14:tracePt t="632663" x="3654425" y="2365375"/>
          <p14:tracePt t="632678" x="3654425" y="2352675"/>
          <p14:tracePt t="632693" x="3654425" y="2339975"/>
          <p14:tracePt t="632710" x="3654425" y="2314575"/>
          <p14:tracePt t="632726" x="3654425" y="2290763"/>
          <p14:tracePt t="632742" x="3654425" y="2278063"/>
          <p14:tracePt t="632762" x="3654425" y="2265363"/>
          <p14:tracePt t="632787" x="3654425" y="2252663"/>
          <p14:tracePt t="632802" x="3654425" y="2239963"/>
          <p14:tracePt t="632825" x="3654425" y="2227263"/>
          <p14:tracePt t="632975" x="3654425" y="2239963"/>
          <p14:tracePt t="633001" x="3630613" y="2339975"/>
          <p14:tracePt t="633029" x="3605213" y="2527300"/>
          <p14:tracePt t="633047" x="3592513" y="2627313"/>
          <p14:tracePt t="633065" x="3554413" y="2903538"/>
          <p14:tracePt t="633085" x="3554413" y="3016250"/>
          <p14:tracePt t="633101" x="3554413" y="3103563"/>
          <p14:tracePt t="633187" x="3554413" y="3090863"/>
          <p14:tracePt t="633215" x="3554413" y="3016250"/>
          <p14:tracePt t="633231" x="3554413" y="2965450"/>
          <p14:tracePt t="633246" x="3554413" y="2928938"/>
          <p14:tracePt t="633266" x="3567113" y="2828925"/>
          <p14:tracePt t="633284" x="3567113" y="2790825"/>
          <p14:tracePt t="633299" x="3567113" y="2627313"/>
          <p14:tracePt t="633314" x="3567113" y="2527300"/>
          <p14:tracePt t="633329" x="3567113" y="2465388"/>
          <p14:tracePt t="633347" x="3567113" y="2414588"/>
          <p14:tracePt t="633348" x="3567113" y="2378075"/>
          <p14:tracePt t="633364" x="3567113" y="2339975"/>
          <p14:tracePt t="633381" x="3567113" y="2314575"/>
          <p14:tracePt t="633396" x="3567113" y="2290763"/>
          <p14:tracePt t="633414" x="3567113" y="2265363"/>
          <p14:tracePt t="633436" x="3567113" y="2252663"/>
          <p14:tracePt t="633549" x="3567113" y="2265363"/>
          <p14:tracePt t="633575" x="3554413" y="2290763"/>
          <p14:tracePt t="633591" x="3554413" y="2303463"/>
          <p14:tracePt t="633608" x="3541713" y="2327275"/>
          <p14:tracePt t="633630" x="3530600" y="2403475"/>
          <p14:tracePt t="633646" x="3530600" y="2452688"/>
          <p14:tracePt t="633666" x="3530600" y="2540000"/>
          <p14:tracePt t="633681" x="3530600" y="2565400"/>
          <p14:tracePt t="633700" x="3517900" y="2616200"/>
          <p14:tracePt t="633717" x="3517900" y="2652713"/>
          <p14:tracePt t="633733" x="3505200" y="2678113"/>
          <p14:tracePt t="633749" x="3505200" y="2703513"/>
          <p14:tracePt t="633765" x="3505200" y="2716213"/>
          <p14:tracePt t="633836" x="3505200" y="2703513"/>
          <p14:tracePt t="633863" x="3505200" y="2652713"/>
          <p14:tracePt t="633887" x="3505200" y="2552700"/>
          <p14:tracePt t="633909" x="3517900" y="2439988"/>
          <p14:tracePt t="633927" x="3517900" y="2278063"/>
          <p14:tracePt t="633948" x="3517900" y="2201863"/>
          <p14:tracePt t="633963" x="3517900" y="2178050"/>
          <p14:tracePt t="633984" x="3517900" y="2165350"/>
          <p14:tracePt t="634098" x="3517900" y="2178050"/>
          <p14:tracePt t="634126" x="3517900" y="2190750"/>
          <p14:tracePt t="634151" x="3517900" y="2201863"/>
          <p14:tracePt t="634168" x="3517900" y="2214563"/>
          <p14:tracePt t="634187" x="3517900" y="2227263"/>
          <p14:tracePt t="634208" x="3517900" y="2239963"/>
          <p14:tracePt t="634309" x="3530600" y="2252663"/>
          <p14:tracePt t="634339" x="3579813" y="2278063"/>
          <p14:tracePt t="634374" x="3805238" y="2303463"/>
          <p14:tracePt t="634397" x="3992563" y="2290763"/>
          <p14:tracePt t="634420" x="4181475" y="2239963"/>
          <p14:tracePt t="634437" x="4356100" y="2201863"/>
          <p14:tracePt t="634453" x="4506913" y="2178050"/>
          <p14:tracePt t="634472" x="4743450" y="2114550"/>
          <p14:tracePt t="634488" x="4843463" y="2089150"/>
          <p14:tracePt t="634504" x="4981575" y="2078038"/>
          <p14:tracePt t="634520" x="5270500" y="2039938"/>
          <p14:tracePt t="634536" x="5370513" y="2027238"/>
          <p14:tracePt t="634552" x="5432425" y="2027238"/>
          <p14:tracePt t="634571" x="5519738" y="2001838"/>
          <p14:tracePt t="634586" x="5532438" y="2001838"/>
          <p14:tracePt t="634603" x="5545138" y="2001838"/>
          <p14:tracePt t="634696" x="5532438" y="2001838"/>
          <p14:tracePt t="634729" x="5495925" y="2027238"/>
          <p14:tracePt t="634746" x="5419725" y="2065338"/>
          <p14:tracePt t="634762" x="5370513" y="2101850"/>
          <p14:tracePt t="634781" x="5281613" y="2178050"/>
          <p14:tracePt t="634802" x="5257800" y="2201863"/>
          <p14:tracePt t="634818" x="5232400" y="2227263"/>
          <p14:tracePt t="634835" x="5219700" y="2278063"/>
          <p14:tracePt t="634850" x="5207000" y="2278063"/>
          <p14:tracePt t="634869" x="5207000" y="2303463"/>
          <p14:tracePt t="634906" x="5219700" y="2314575"/>
          <p14:tracePt t="634922" x="5232400" y="2314575"/>
          <p14:tracePt t="634939" x="5257800" y="2327275"/>
          <p14:tracePt t="634958" x="5319713" y="2352675"/>
          <p14:tracePt t="634975" x="5345113" y="2352675"/>
          <p14:tracePt t="634992" x="5357813" y="2365375"/>
          <p14:tracePt t="635008" x="5370513" y="2365375"/>
          <p14:tracePt t="635056" x="5345113" y="2365375"/>
          <p14:tracePt t="635076" x="5319713" y="2365375"/>
          <p14:tracePt t="635107" x="5194300" y="2365375"/>
          <p14:tracePt t="635137" x="5019675" y="2378075"/>
          <p14:tracePt t="635154" x="4906963" y="2390775"/>
          <p14:tracePt t="635174" x="4794250" y="2439988"/>
          <p14:tracePt t="635190" x="4768850" y="2452688"/>
          <p14:tracePt t="635206" x="4756150" y="2465388"/>
          <p14:tracePt t="635255" x="4781550" y="2465388"/>
          <p14:tracePt t="635270" x="4819650" y="2465388"/>
          <p14:tracePt t="635284" x="4881563" y="2465388"/>
          <p14:tracePt t="635299" x="4968875" y="2465388"/>
          <p14:tracePt t="635319" x="5081588" y="2465388"/>
          <p14:tracePt t="635336" x="5132388" y="2465388"/>
          <p14:tracePt t="635356" x="5207000" y="2452688"/>
          <p14:tracePt t="635372" x="5232400" y="2452688"/>
          <p14:tracePt t="635389" x="5245100" y="2452688"/>
          <p14:tracePt t="635405" x="5257800" y="2452688"/>
          <p14:tracePt t="635430" x="5232400" y="2452688"/>
          <p14:tracePt t="635445" x="5207000" y="2452688"/>
          <p14:tracePt t="635464" x="5181600" y="2478088"/>
          <p14:tracePt t="635480" x="5094288" y="2516188"/>
          <p14:tracePt t="635498" x="5006975" y="2540000"/>
          <p14:tracePt t="635514" x="4894263" y="2578100"/>
          <p14:tracePt t="635531" x="4743450" y="2616200"/>
          <p14:tracePt t="635548" x="4719638" y="2627313"/>
          <p14:tracePt t="635579" x="4732338" y="2627313"/>
          <p14:tracePt t="635594" x="4768850" y="2627313"/>
          <p14:tracePt t="635609" x="4832350" y="2627313"/>
          <p14:tracePt t="635625" x="4894263" y="2627313"/>
          <p14:tracePt t="635642" x="5006975" y="2627313"/>
          <p14:tracePt t="635657" x="5045075" y="2627313"/>
          <p14:tracePt t="635673" x="5081588" y="2627313"/>
          <p14:tracePt t="635688" x="5132388" y="2627313"/>
          <p14:tracePt t="635704" x="5157788" y="2627313"/>
          <p14:tracePt t="635704" x="5170488" y="2640013"/>
          <p14:tracePt t="635719" x="5170488" y="2652713"/>
          <p14:tracePt t="635741" x="5170488" y="2665413"/>
          <p14:tracePt t="635756" x="5145088" y="2678113"/>
          <p14:tracePt t="635774" x="5119688" y="2678113"/>
          <p14:tracePt t="635793" x="5045075" y="2690813"/>
          <p14:tracePt t="635808" x="5019675" y="2703513"/>
          <p14:tracePt t="635825" x="4981575" y="2716213"/>
          <p14:tracePt t="635845" x="4968875" y="2716213"/>
          <p14:tracePt t="635917" x="4981575" y="2716213"/>
          <p14:tracePt t="637212" x="4956175" y="2703513"/>
          <p14:tracePt t="637245" x="4819650" y="2616200"/>
          <p14:tracePt t="637268" x="4518025" y="2516188"/>
          <p14:tracePt t="637292" x="4330700" y="2427288"/>
          <p14:tracePt t="637317" x="4192588" y="2390775"/>
          <p14:tracePt t="637335" x="4130675" y="2365375"/>
          <p14:tracePt t="637351" x="3992563" y="2314575"/>
          <p14:tracePt t="637367" x="3943350" y="2290763"/>
          <p14:tracePt t="637385" x="3905250" y="2278063"/>
          <p14:tracePt t="637386" x="3867150" y="2239963"/>
          <p14:tracePt t="637403" x="3843338" y="2214563"/>
          <p14:tracePt t="637421" x="3830638" y="2190750"/>
          <p14:tracePt t="637437" x="3817938" y="2127250"/>
          <p14:tracePt t="637454" x="3805238" y="2114550"/>
          <p14:tracePt t="637471" x="3805238" y="2101850"/>
          <p14:tracePt t="637487" x="3805238" y="2078038"/>
          <p14:tracePt t="637574" x="3792538" y="2078038"/>
          <p14:tracePt t="639094" x="3805238" y="2078038"/>
          <p14:tracePt t="639124" x="3830638" y="2078038"/>
          <p14:tracePt t="639144" x="3879850" y="2078038"/>
          <p14:tracePt t="639170" x="3956050" y="2078038"/>
          <p14:tracePt t="639190" x="3979863" y="2078038"/>
          <p14:tracePt t="639205" x="4043363" y="2078038"/>
          <p14:tracePt t="639221" x="4068763" y="2078038"/>
          <p14:tracePt t="639237" x="4105275" y="2078038"/>
          <p14:tracePt t="639257" x="4243388" y="2078038"/>
          <p14:tracePt t="639273" x="4294188" y="2078038"/>
          <p14:tracePt t="639293" x="4381500" y="2065338"/>
          <p14:tracePt t="639310" x="4406900" y="2052638"/>
          <p14:tracePt t="639327" x="4430713" y="2052638"/>
          <p14:tracePt t="639343" x="4468813" y="2052638"/>
          <p14:tracePt t="639360" x="4481513" y="2039938"/>
          <p14:tracePt t="639375" x="4506913" y="2039938"/>
          <p14:tracePt t="639456" x="4494213" y="2039938"/>
          <p14:tracePt t="639484" x="4481513" y="2039938"/>
          <p14:tracePt t="639516" x="4456113" y="2039938"/>
          <p14:tracePt t="639517" x="4443413" y="2039938"/>
          <p14:tracePt t="639531" x="4406900" y="2039938"/>
          <p14:tracePt t="639547" x="4356100" y="2039938"/>
          <p14:tracePt t="639566" x="4318000" y="2039938"/>
          <p14:tracePt t="639567" x="4281488" y="2039938"/>
          <p14:tracePt t="639582" x="4268788" y="2039938"/>
          <p14:tracePt t="639604" x="4256088" y="2039938"/>
          <p14:tracePt t="639704" x="4268788" y="2039938"/>
          <p14:tracePt t="639737" x="4318000" y="2039938"/>
          <p14:tracePt t="639757" x="4343400" y="2039938"/>
          <p14:tracePt t="639773" x="4368800" y="2039938"/>
          <p14:tracePt t="639867" x="4343400" y="2039938"/>
          <p14:tracePt t="639898" x="4294188" y="2039938"/>
          <p14:tracePt t="639921" x="4243388" y="2039938"/>
          <p14:tracePt t="639941" x="4230688" y="2039938"/>
          <p14:tracePt t="640041" x="4243388" y="2039938"/>
          <p14:tracePt t="640076" x="4268788" y="2039938"/>
          <p14:tracePt t="640092" x="4268788" y="2027238"/>
          <p14:tracePt t="640151" x="4256088" y="2027238"/>
          <p14:tracePt t="640177" x="4243388" y="2027238"/>
          <p14:tracePt t="640203" x="4230688" y="2027238"/>
          <p14:tracePt t="659640" x="4205288" y="2027238"/>
          <p14:tracePt t="659668" x="4117975" y="2027238"/>
          <p14:tracePt t="659683" x="4068763" y="2027238"/>
          <p14:tracePt t="659703" x="3979863" y="2027238"/>
          <p14:tracePt t="659719" x="3892550" y="2027238"/>
          <p14:tracePt t="659737" x="3792538" y="2027238"/>
          <p14:tracePt t="659756" x="3654425" y="2027238"/>
          <p14:tracePt t="659772" x="3630613" y="2027238"/>
          <p14:tracePt t="659787" x="3605213" y="2027238"/>
          <p14:tracePt t="659803" x="3567113" y="2027238"/>
          <p14:tracePt t="659818" x="3554413" y="2027238"/>
          <p14:tracePt t="659834" x="3541713" y="2027238"/>
          <p14:tracePt t="659851" x="3505200" y="2039938"/>
          <p14:tracePt t="659868" x="3492500" y="2039938"/>
          <p14:tracePt t="659885" x="3467100" y="2039938"/>
          <p14:tracePt t="659901" x="3367088" y="2052638"/>
          <p14:tracePt t="659917" x="3317875" y="2052638"/>
          <p14:tracePt t="659934" x="3267075" y="2052638"/>
          <p14:tracePt t="659950" x="3241675" y="2052638"/>
          <p14:tracePt t="659965" x="3192463" y="2052638"/>
          <p14:tracePt t="659981" x="3167063" y="2052638"/>
          <p14:tracePt t="660002" x="3154363" y="2052638"/>
          <p14:tracePt t="660021" x="3141663" y="2039938"/>
          <p14:tracePt t="660041" x="3128963" y="2039938"/>
          <p14:tracePt t="660576" x="3141663" y="2039938"/>
          <p14:tracePt t="660649" x="3141663" y="2027238"/>
          <p14:tracePt t="661124" x="3141663" y="2014538"/>
          <p14:tracePt t="661161" x="3154363" y="2014538"/>
          <p14:tracePt t="661635" x="3167063" y="2014538"/>
          <p14:tracePt t="661659" x="3192463" y="2014538"/>
          <p14:tracePt t="661675" x="3216275" y="2014538"/>
          <p14:tracePt t="661692" x="3228975" y="2014538"/>
          <p14:tracePt t="661711" x="3254375" y="2014538"/>
          <p14:tracePt t="661727" x="3267075" y="2014538"/>
          <p14:tracePt t="661758" x="3279775" y="2014538"/>
          <p14:tracePt t="661946" x="3267075" y="2014538"/>
          <p14:tracePt t="661995" x="3254375" y="2014538"/>
          <p14:tracePt t="662057" x="3241675" y="2014538"/>
          <p14:tracePt t="662220" x="3228975" y="2014538"/>
          <p14:tracePt t="662249" x="3216275" y="2014538"/>
          <p14:tracePt t="662267" x="3205163" y="2014538"/>
          <p14:tracePt t="662331" x="3192463" y="2014538"/>
          <p14:tracePt t="701564" x="3192463" y="2027238"/>
          <p14:tracePt t="701595" x="3192463" y="2065338"/>
          <p14:tracePt t="701623" x="3216275" y="2114550"/>
          <p14:tracePt t="701646" x="3241675" y="2214563"/>
          <p14:tracePt t="701670" x="3292475" y="2314575"/>
          <p14:tracePt t="701689" x="3341688" y="2378075"/>
          <p14:tracePt t="701705" x="3354388" y="2414588"/>
          <p14:tracePt t="701721" x="3367088" y="2439988"/>
          <p14:tracePt t="701738" x="3392488" y="2490788"/>
          <p14:tracePt t="701755" x="3405188" y="2527300"/>
          <p14:tracePt t="701771" x="3417888" y="2565400"/>
          <p14:tracePt t="701790" x="3429000" y="2665413"/>
          <p14:tracePt t="701807" x="3429000" y="2690813"/>
          <p14:tracePt t="701822" x="3441700" y="2703513"/>
          <p14:tracePt t="701839" x="3454400" y="2752725"/>
          <p14:tracePt t="701855" x="3467100" y="2765425"/>
          <p14:tracePt t="701873" x="3467100" y="2778125"/>
          <p14:tracePt t="701892" x="3467100" y="2803525"/>
          <p14:tracePt t="701909" x="3479800" y="2816225"/>
          <p14:tracePt t="701925" x="3479800" y="2828925"/>
          <p14:tracePt t="702063" x="3467100" y="2828925"/>
          <p14:tracePt t="702096" x="3354388" y="2803525"/>
          <p14:tracePt t="702120" x="3241675" y="2740025"/>
          <p14:tracePt t="702139" x="3179763" y="2665413"/>
          <p14:tracePt t="702159" x="3154363" y="2627313"/>
          <p14:tracePt t="702176" x="3128963" y="2578100"/>
          <p14:tracePt t="702196" x="3116263" y="2552700"/>
          <p14:tracePt t="702761" x="3103563" y="2590800"/>
          <p14:tracePt t="702796" x="3092450" y="2652713"/>
          <p14:tracePt t="702823" x="3092450" y="2765425"/>
          <p14:tracePt t="702840" x="3092450" y="2790825"/>
          <p14:tracePt t="702858" x="3092450" y="2803525"/>
          <p14:tracePt t="702880" x="3092450" y="2840038"/>
          <p14:tracePt t="702899" x="3092450" y="2865438"/>
          <p14:tracePt t="702915" x="3103563" y="2865438"/>
          <p14:tracePt t="702934" x="3116263" y="2878138"/>
          <p14:tracePt t="702936" x="3128963" y="2878138"/>
          <p14:tracePt t="702953" x="3128963" y="2890838"/>
          <p14:tracePt t="702972" x="3154363" y="2903538"/>
          <p14:tracePt t="702991" x="3167063" y="2916238"/>
          <p14:tracePt t="703011" x="3179763" y="2928938"/>
          <p14:tracePt t="703027" x="3192463" y="2941638"/>
          <p14:tracePt t="703047" x="3192463" y="2965450"/>
          <p14:tracePt t="703067" x="3228975" y="2990850"/>
          <p14:tracePt t="703088" x="3267075" y="3016250"/>
          <p14:tracePt t="703104" x="3292475" y="3028950"/>
          <p14:tracePt t="703125" x="3367088" y="3041650"/>
          <p14:tracePt t="703149" x="3441700" y="3041650"/>
          <p14:tracePt t="703165" x="3467100" y="3041650"/>
          <p14:tracePt t="703183" x="3479800" y="3041650"/>
          <p14:tracePt t="703222" x="3479800" y="3054350"/>
          <p14:tracePt t="703609" x="3505200" y="3054350"/>
          <p14:tracePt t="703637" x="3567113" y="3028950"/>
          <p14:tracePt t="703655" x="3605213" y="3016250"/>
          <p14:tracePt t="703672" x="3667125" y="3003550"/>
          <p14:tracePt t="703689" x="3679825" y="3003550"/>
          <p14:tracePt t="703708" x="3717925" y="2990850"/>
          <p14:tracePt t="703725" x="3730625" y="2990850"/>
          <p14:tracePt t="703742" x="3743325" y="2990850"/>
          <p14:tracePt t="703760" x="3756025" y="2990850"/>
          <p14:tracePt t="703778" x="3767138" y="2990850"/>
          <p14:tracePt t="703958" x="3756025" y="2990850"/>
          <p14:tracePt t="703990" x="3743325" y="2990850"/>
          <p14:tracePt t="704010" x="3730625" y="2990850"/>
          <p14:tracePt t="704031" x="3717925" y="2990850"/>
          <p14:tracePt t="704069" x="3705225" y="2990850"/>
          <p14:tracePt t="704257" x="3692525" y="2990850"/>
          <p14:tracePt t="704318" x="3679825" y="2990850"/>
          <p14:tracePt t="704348" x="3643313" y="2990850"/>
          <p14:tracePt t="704366" x="3630613" y="2990850"/>
          <p14:tracePt t="704382" x="3592513" y="2978150"/>
          <p14:tracePt t="704406" x="3579813" y="2978150"/>
          <p14:tracePt t="704430" x="3579813" y="2965450"/>
          <p14:tracePt t="704447" x="3567113" y="2965450"/>
          <p14:tracePt t="704693" x="3579813" y="2965450"/>
          <p14:tracePt t="704720" x="3617913" y="2965450"/>
          <p14:tracePt t="704744" x="3667125" y="2965450"/>
          <p14:tracePt t="704760" x="3692525" y="2965450"/>
          <p14:tracePt t="704776" x="3717925" y="2965450"/>
          <p14:tracePt t="704792" x="3767138" y="2965450"/>
          <p14:tracePt t="704809" x="3817938" y="2965450"/>
          <p14:tracePt t="704828" x="3867150" y="2965450"/>
          <p14:tracePt t="704829" x="3917950" y="2965450"/>
          <p14:tracePt t="704845" x="3968750" y="2965450"/>
          <p14:tracePt t="704860" x="3979863" y="2965450"/>
          <p14:tracePt t="704876" x="4017963" y="2965450"/>
          <p14:tracePt t="704895" x="4030663" y="2965450"/>
          <p14:tracePt t="704913" x="4043363" y="2965450"/>
          <p14:tracePt t="704930" x="4056063" y="2965450"/>
          <p14:tracePt t="705279" x="4081463" y="2965450"/>
          <p14:tracePt t="705313" x="4168775" y="2965450"/>
          <p14:tracePt t="705331" x="4268788" y="2965450"/>
          <p14:tracePt t="705349" x="4294188" y="2965450"/>
          <p14:tracePt t="705366" x="4343400" y="2965450"/>
          <p14:tracePt t="705382" x="4368800" y="2978150"/>
          <p14:tracePt t="705402" x="4406900" y="2978150"/>
          <p14:tracePt t="705421" x="4556125" y="3003550"/>
          <p14:tracePt t="705436" x="4643438" y="3003550"/>
          <p14:tracePt t="705456" x="4719638" y="3016250"/>
          <p14:tracePt t="705474" x="4756150" y="3016250"/>
          <p14:tracePt t="705491" x="4794250" y="3016250"/>
          <p14:tracePt t="705514" x="4819650" y="3016250"/>
          <p14:tracePt t="705515" x="4832350" y="3016250"/>
          <p14:tracePt t="705531" x="4856163" y="3016250"/>
          <p14:tracePt t="705548" x="4868863" y="3016250"/>
          <p14:tracePt t="705567" x="4894263" y="3016250"/>
          <p14:tracePt t="705590" x="4906963" y="3016250"/>
          <p14:tracePt t="705605" x="4919663" y="3016250"/>
          <p14:tracePt t="705624" x="4932363" y="3016250"/>
          <p14:tracePt t="705646" x="4968875" y="3016250"/>
          <p14:tracePt t="705661" x="4994275" y="3016250"/>
          <p14:tracePt t="705682" x="5045075" y="3016250"/>
          <p14:tracePt t="705697" x="5057775" y="3016250"/>
          <p14:tracePt t="705717" x="5094288" y="3028950"/>
          <p14:tracePt t="705739" x="5106988" y="3028950"/>
          <p14:tracePt t="705758" x="5132388" y="3041650"/>
          <p14:tracePt t="705778" x="5157788" y="3041650"/>
          <p14:tracePt t="705801" x="5170488" y="3041650"/>
          <p14:tracePt t="705890" x="5194300" y="3041650"/>
          <p14:tracePt t="705921" x="5207000" y="3041650"/>
          <p14:tracePt t="705937" x="5232400" y="3041650"/>
          <p14:tracePt t="705955" x="5245100" y="3041650"/>
          <p14:tracePt t="705972" x="5270500" y="3041650"/>
          <p14:tracePt t="705992" x="5281613" y="3041650"/>
          <p14:tracePt t="706010" x="5294313" y="3041650"/>
          <p14:tracePt t="706027" x="5307013" y="3041650"/>
          <p14:tracePt t="706051" x="5394325" y="3041650"/>
          <p14:tracePt t="706067" x="5432425" y="3041650"/>
          <p14:tracePt t="706082" x="5470525" y="3041650"/>
          <p14:tracePt t="706100" x="5507038" y="3041650"/>
          <p14:tracePt t="706116" x="5519738" y="3041650"/>
          <p14:tracePt t="706132" x="5545138" y="3041650"/>
          <p14:tracePt t="706150" x="5557838" y="3041650"/>
          <p14:tracePt t="706251" x="5583238" y="3028950"/>
          <p14:tracePt t="706278" x="5607050" y="3028950"/>
          <p14:tracePt t="706298" x="5632450" y="3028950"/>
          <p14:tracePt t="706322" x="5695950" y="3028950"/>
          <p14:tracePt t="706339" x="5745163" y="3028950"/>
          <p14:tracePt t="706362" x="5757863" y="3028950"/>
          <p14:tracePt t="706387" x="5770563" y="3028950"/>
          <p14:tracePt t="706662" x="5783263" y="3028950"/>
          <p14:tracePt t="706694" x="5957888" y="3016250"/>
          <p14:tracePt t="706712" x="6370638" y="3016250"/>
          <p14:tracePt t="706736" x="6646863" y="3016250"/>
          <p14:tracePt t="706736" x="6985000" y="3016250"/>
          <p14:tracePt t="706753" x="7223125" y="3016250"/>
          <p14:tracePt t="706770" x="7397750" y="3016250"/>
          <p14:tracePt t="706790" x="7761288" y="3016250"/>
          <p14:tracePt t="706808" x="7923213" y="3016250"/>
          <p14:tracePt t="706827" x="8086725" y="3016250"/>
          <p14:tracePt t="706845" x="8123238" y="3016250"/>
          <p14:tracePt t="706866" x="8199438" y="3016250"/>
          <p14:tracePt t="706883" x="8235950" y="3016250"/>
          <p14:tracePt t="706903" x="8386763" y="3016250"/>
          <p14:tracePt t="706921" x="8474075" y="3016250"/>
          <p14:tracePt t="706941" x="8612188" y="3016250"/>
          <p14:tracePt t="706961" x="8674100" y="3016250"/>
          <p14:tracePt t="706980" x="8699500" y="3016250"/>
          <p14:tracePt t="706997" x="8724900" y="3016250"/>
          <p14:tracePt t="707014" x="8750300" y="3016250"/>
          <p14:tracePt t="707037" x="8774113" y="3016250"/>
          <p14:tracePt t="707060" x="8786813" y="3016250"/>
          <p14:tracePt t="707075" x="8812213" y="3016250"/>
          <p14:tracePt t="707096" x="8850313" y="3016250"/>
          <p14:tracePt t="707116" x="8937625" y="3016250"/>
          <p14:tracePt t="707131" x="8963025" y="3016250"/>
          <p14:tracePt t="707154" x="9012238" y="3028950"/>
          <p14:tracePt t="707170" x="9024938" y="3028950"/>
          <p14:tracePt t="707189" x="9050338" y="3028950"/>
          <p14:tracePt t="707205" x="9063038" y="3028950"/>
          <p14:tracePt t="707221" x="9075738" y="3028950"/>
          <p14:tracePt t="707222" x="9088438" y="3028950"/>
          <p14:tracePt t="707248" x="9112250" y="3028950"/>
          <p14:tracePt t="707267" x="9124950" y="3028950"/>
          <p14:tracePt t="707285" x="9137650" y="3028950"/>
          <p14:tracePt t="707302" x="9150350" y="3028950"/>
          <p14:tracePt t="707318" x="9175750" y="3028950"/>
          <p14:tracePt t="707333" x="9212263" y="3028950"/>
          <p14:tracePt t="707334" x="9224963" y="3016250"/>
          <p14:tracePt t="707353" x="9237663" y="3016250"/>
          <p14:tracePt t="707371" x="9263063" y="3016250"/>
          <p14:tracePt t="707460" x="9275763" y="3016250"/>
          <p14:tracePt t="707846" x="9275763" y="3003550"/>
          <p14:tracePt t="708681" x="9250363" y="3003550"/>
          <p14:tracePt t="708707" x="9088438" y="2928938"/>
          <p14:tracePt t="708727" x="8874125" y="2790825"/>
          <p14:tracePt t="708744" x="8074025" y="2378075"/>
          <p14:tracePt t="708762" x="7748588" y="2214563"/>
          <p14:tracePt t="708779" x="7348538" y="2101850"/>
          <p14:tracePt t="708780" x="7097713" y="2001838"/>
          <p14:tracePt t="708796" x="6934200" y="1939925"/>
          <p14:tracePt t="708813" x="6784975" y="1901825"/>
          <p14:tracePt t="708830" x="6270625" y="1776413"/>
          <p14:tracePt t="708849" x="6121400" y="1714500"/>
          <p14:tracePt t="708866" x="5995988" y="1639888"/>
          <p14:tracePt t="708882" x="5719763" y="1489075"/>
          <p14:tracePt t="708902" x="5519738" y="1427163"/>
          <p14:tracePt t="708924" x="5245100" y="1339850"/>
          <p14:tracePt t="708944" x="5006975" y="1289050"/>
          <p14:tracePt t="708963" x="4819650" y="1263650"/>
          <p14:tracePt t="708980" x="4594225" y="1189038"/>
          <p14:tracePt t="708996" x="4518025" y="1150938"/>
          <p14:tracePt t="709016" x="4481513" y="1101725"/>
          <p14:tracePt t="709017" x="4443413" y="1050925"/>
          <p14:tracePt t="709034" x="4394200" y="1014413"/>
          <p14:tracePt t="709053" x="4343400" y="938213"/>
          <p14:tracePt t="709072" x="4156075" y="801688"/>
          <p14:tracePt t="709088" x="4043363" y="750888"/>
          <p14:tracePt t="709106" x="3917950" y="688975"/>
          <p14:tracePt t="709122" x="3892550" y="688975"/>
          <p14:tracePt t="709143" x="3892550" y="676275"/>
          <p14:tracePt t="709204" x="3917950" y="676275"/>
          <p14:tracePt t="709219" x="3943350" y="663575"/>
          <p14:tracePt t="709240" x="3968750" y="663575"/>
          <p14:tracePt t="709241" x="3979863" y="650875"/>
          <p14:tracePt t="709305" x="3979863" y="638175"/>
          <p14:tracePt t="709341" x="3979863" y="612775"/>
          <p14:tracePt t="709358" x="3979863" y="600075"/>
          <p14:tracePt t="709377" x="3979863" y="588963"/>
          <p14:tracePt t="709397" x="3979863" y="576263"/>
          <p14:tracePt t="709416" x="3992563" y="525463"/>
          <p14:tracePt t="709434" x="4005263" y="500063"/>
          <p14:tracePt t="709451" x="4005263" y="476250"/>
          <p14:tracePt t="709472" x="4017963" y="450850"/>
          <p14:tracePt t="709728" x="4017963" y="476250"/>
          <p14:tracePt t="709758" x="4017963" y="512763"/>
          <p14:tracePt t="709778" x="4017963" y="563563"/>
          <p14:tracePt t="709800" x="4017963" y="600075"/>
          <p14:tracePt t="709819" x="4017963" y="750888"/>
          <p14:tracePt t="709836" x="4017963" y="876300"/>
          <p14:tracePt t="709856" x="4056063" y="1014413"/>
          <p14:tracePt t="709872" x="4068763" y="1076325"/>
          <p14:tracePt t="709889" x="4117975" y="1150938"/>
          <p14:tracePt t="709909" x="4130675" y="1201738"/>
          <p14:tracePt t="709925" x="4156075" y="1238250"/>
          <p14:tracePt t="709948" x="4192588" y="1376363"/>
          <p14:tracePt t="709967" x="4243388" y="1489075"/>
          <p14:tracePt t="709986" x="4268788" y="1527175"/>
          <p14:tracePt t="710003" x="4330700" y="1552575"/>
          <p14:tracePt t="710019" x="4368800" y="1563688"/>
          <p14:tracePt t="710035" x="4406900" y="1563688"/>
          <p14:tracePt t="710057" x="4468813" y="1563688"/>
          <p14:tracePt t="710075" x="4494213" y="1563688"/>
          <p14:tracePt t="710094" x="4543425" y="1563688"/>
          <p14:tracePt t="710110" x="4556125" y="1552575"/>
          <p14:tracePt t="710127" x="4594225" y="1527175"/>
          <p14:tracePt t="710145" x="4606925" y="1527175"/>
          <p14:tracePt t="710165" x="4630738" y="1501775"/>
          <p14:tracePt t="710181" x="4656138" y="1501775"/>
          <p14:tracePt t="710197" x="4681538" y="1501775"/>
          <p14:tracePt t="710214" x="4794250" y="1501775"/>
          <p14:tracePt t="710231" x="4843463" y="1501775"/>
          <p14:tracePt t="710248" x="4881563" y="1501775"/>
          <p14:tracePt t="710266" x="4906963" y="1501775"/>
          <p14:tracePt t="710283" x="4919663" y="1501775"/>
          <p14:tracePt t="710313" x="4906963" y="1501775"/>
          <p14:tracePt t="710330" x="4894263" y="1514475"/>
          <p14:tracePt t="710347" x="4843463" y="1514475"/>
          <p14:tracePt t="710364" x="4756150" y="1527175"/>
          <p14:tracePt t="710382" x="4732338" y="1527175"/>
          <p14:tracePt t="710398" x="4694238" y="1539875"/>
          <p14:tracePt t="710418" x="4681538" y="1539875"/>
          <p14:tracePt t="710434" x="4681538" y="1552575"/>
          <p14:tracePt t="710487" x="4706938" y="1552575"/>
          <p14:tracePt t="710503" x="4756150" y="1552575"/>
          <p14:tracePt t="710520" x="4806950" y="1563688"/>
          <p14:tracePt t="710538" x="4856163" y="1563688"/>
          <p14:tracePt t="710554" x="4881563" y="1563688"/>
          <p14:tracePt t="710574" x="4881563" y="1576388"/>
          <p14:tracePt t="710590" x="4894263" y="1576388"/>
          <p14:tracePt t="711074" x="4881563" y="1576388"/>
          <p14:tracePt t="711108" x="4732338" y="1589088"/>
          <p14:tracePt t="711130" x="4556125" y="1627188"/>
          <p14:tracePt t="711153" x="4243388" y="1676400"/>
          <p14:tracePt t="711174" x="4017963" y="1727200"/>
          <p14:tracePt t="711192" x="3956050" y="1739900"/>
          <p14:tracePt t="711209" x="3930650" y="1765300"/>
          <p14:tracePt t="711210" x="3917950" y="1765300"/>
          <p14:tracePt t="711226" x="3905250" y="1776413"/>
          <p14:tracePt t="711298" x="3930650" y="1776413"/>
          <p14:tracePt t="711322" x="3992563" y="1789113"/>
          <p14:tracePt t="711323" x="4117975" y="1814513"/>
          <p14:tracePt t="711344" x="4243388" y="1865313"/>
          <p14:tracePt t="711367" x="4456113" y="1978025"/>
          <p14:tracePt t="711384" x="4594225" y="2001838"/>
          <p14:tracePt t="711405" x="4932363" y="2052638"/>
          <p14:tracePt t="711427" x="5145088" y="2052638"/>
          <p14:tracePt t="711443" x="5232400" y="2052638"/>
          <p14:tracePt t="711464" x="5470525" y="2014538"/>
          <p14:tracePt t="711482" x="5595938" y="1989138"/>
          <p14:tracePt t="711484" x="5708650" y="1965325"/>
          <p14:tracePt t="711502" x="5783263" y="1939925"/>
          <p14:tracePt t="711523" x="5857875" y="1927225"/>
          <p14:tracePt t="711541" x="5870575" y="1914525"/>
          <p14:tracePt t="711563" x="5895975" y="1914525"/>
          <p14:tracePt t="711647" x="5857875" y="1914525"/>
          <p14:tracePt t="711679" x="5683250" y="1914525"/>
          <p14:tracePt t="711701" x="5570538" y="1901825"/>
          <p14:tracePt t="711717" x="5532438" y="1901825"/>
          <p14:tracePt t="711738" x="5507038" y="1889125"/>
          <p14:tracePt t="711771" x="5507038" y="1876425"/>
          <p14:tracePt t="711796" x="5519738" y="1876425"/>
          <p14:tracePt t="711811" x="5532438" y="1865313"/>
          <p14:tracePt t="711829" x="5557838" y="1852613"/>
          <p14:tracePt t="711850" x="5583238" y="1852613"/>
          <p14:tracePt t="711883" x="5570538" y="1852613"/>
          <p14:tracePt t="711903" x="5557838" y="1852613"/>
          <p14:tracePt t="711921" x="5483225" y="1889125"/>
          <p14:tracePt t="711941" x="5445125" y="1914525"/>
          <p14:tracePt t="711963" x="5432425" y="1939925"/>
          <p14:tracePt t="711995" x="5445125" y="1939925"/>
          <p14:tracePt t="712010" x="5457825" y="1939925"/>
          <p14:tracePt t="712026" x="5457825" y="1927225"/>
          <p14:tracePt t="712045" x="5470525" y="1914525"/>
          <p14:tracePt t="712094" x="5470525" y="1927225"/>
          <p14:tracePt t="712110" x="5445125" y="1939925"/>
          <p14:tracePt t="712131" x="5270500" y="2027238"/>
          <p14:tracePt t="712148" x="5157788" y="2078038"/>
          <p14:tracePt t="712165" x="5057775" y="2152650"/>
          <p14:tracePt t="712183" x="4781550" y="2339975"/>
          <p14:tracePt t="712203" x="4556125" y="2516188"/>
          <p14:tracePt t="712220" x="4294188" y="2778125"/>
          <p14:tracePt t="712240" x="4230688" y="2865438"/>
          <p14:tracePt t="712257" x="4181475" y="2928938"/>
          <p14:tracePt t="712274" x="4181475" y="2941638"/>
          <p14:tracePt t="712320" x="4192588" y="2941638"/>
          <p14:tracePt t="712335" x="4230688" y="2941638"/>
          <p14:tracePt t="712351" x="4318000" y="2941638"/>
          <p14:tracePt t="712370" x="4481513" y="2941638"/>
          <p14:tracePt t="712389" x="4530725" y="2941638"/>
          <p14:tracePt t="712410" x="4606925" y="2941638"/>
          <p14:tracePt t="712428" x="4619625" y="2941638"/>
          <p14:tracePt t="712444" x="4656138" y="2941638"/>
          <p14:tracePt t="712460" x="4668838" y="2941638"/>
          <p14:tracePt t="712476" x="4694238" y="2941638"/>
          <p14:tracePt t="712496" x="4706938" y="2941638"/>
          <p14:tracePt t="712512" x="4719638" y="2941638"/>
          <p14:tracePt t="712556" x="4694238" y="2952750"/>
          <p14:tracePt t="712572" x="4668838" y="2965450"/>
          <p14:tracePt t="712588" x="4630738" y="2978150"/>
          <p14:tracePt t="712611" x="4443413" y="3028950"/>
          <p14:tracePt t="712632" x="4318000" y="3041650"/>
          <p14:tracePt t="712648" x="4305300" y="3041650"/>
          <p14:tracePt t="712681" x="4368800" y="3016250"/>
          <p14:tracePt t="712697" x="4481513" y="2990850"/>
          <p14:tracePt t="712715" x="4543425" y="2952750"/>
          <p14:tracePt t="712731" x="4619625" y="2928938"/>
          <p14:tracePt t="712748" x="4630738" y="2928938"/>
          <p14:tracePt t="712764" x="4630738" y="2916238"/>
          <p14:tracePt t="712781" x="4643438" y="2916238"/>
          <p14:tracePt t="712806" x="4630738" y="2916238"/>
          <p14:tracePt t="712893" x="4643438" y="2916238"/>
          <p14:tracePt t="712924" x="4668838" y="2916238"/>
          <p14:tracePt t="712961" x="4681538" y="2916238"/>
          <p14:tracePt t="713005" x="4668838" y="2916238"/>
          <p14:tracePt t="713541" x="4643438" y="2916238"/>
          <p14:tracePt t="713573" x="4456113" y="2941638"/>
          <p14:tracePt t="713605" x="4243388" y="2978150"/>
          <p14:tracePt t="713627" x="4205288" y="2990850"/>
          <p14:tracePt t="713628" x="4192588" y="3003550"/>
          <p14:tracePt t="713645" x="4181475" y="3003550"/>
          <p14:tracePt t="713668" x="4168775" y="3003550"/>
          <p14:tracePt t="713690" x="4156075" y="3016250"/>
          <p14:tracePt t="713714" x="4130675" y="3016250"/>
          <p14:tracePt t="713731" x="4117975" y="3028950"/>
          <p14:tracePt t="713751" x="4092575" y="3028950"/>
          <p14:tracePt t="713767" x="4017963" y="3041650"/>
          <p14:tracePt t="713785" x="3979863" y="3041650"/>
          <p14:tracePt t="713804" x="3917950" y="3054350"/>
          <p14:tracePt t="713821" x="3905250" y="3054350"/>
          <p14:tracePt t="713839" x="3892550" y="3054350"/>
          <p14:tracePt t="713914" x="3879850" y="3054350"/>
          <p14:tracePt t="713952" x="3867150" y="3054350"/>
          <p14:tracePt t="713978" x="3856038" y="3054350"/>
          <p14:tracePt t="714014" x="3830638" y="3054350"/>
          <p14:tracePt t="714030" x="3817938" y="3054350"/>
          <p14:tracePt t="714046" x="3805238" y="3065463"/>
          <p14:tracePt t="714064" x="3743325" y="3065463"/>
          <p14:tracePt t="714081" x="3730625" y="3065463"/>
          <p14:tracePt t="714097" x="3705225" y="3078163"/>
          <p14:tracePt t="714116" x="3679825" y="3078163"/>
          <p14:tracePt t="714138" x="3667125" y="3090863"/>
          <p14:tracePt t="714154" x="3654425" y="3090863"/>
          <p14:tracePt t="714171" x="3654425" y="3103563"/>
          <p14:tracePt t="714186" x="3630613" y="3116263"/>
          <p14:tracePt t="714203" x="3605213" y="3154363"/>
          <p14:tracePt t="714221" x="3592513" y="3165475"/>
          <p14:tracePt t="714238" x="3541713" y="3190875"/>
          <p14:tracePt t="714255" x="3517900" y="3203575"/>
          <p14:tracePt t="714272" x="3505200" y="3216275"/>
          <p14:tracePt t="714290" x="3467100" y="3216275"/>
          <p14:tracePt t="714313" x="3429000" y="3228975"/>
          <p14:tracePt t="714329" x="3417888" y="3241675"/>
          <p14:tracePt t="714350" x="3392488" y="3241675"/>
          <p14:tracePt t="714375" x="3379788" y="3241675"/>
          <p14:tracePt t="714392" x="3354388" y="3241675"/>
          <p14:tracePt t="714412" x="3328988" y="3241675"/>
          <p14:tracePt t="714432" x="3305175" y="3228975"/>
          <p14:tracePt t="714452" x="3216275" y="3216275"/>
          <p14:tracePt t="714470" x="3192463" y="3203575"/>
          <p14:tracePt t="714487" x="3167063" y="3190875"/>
          <p14:tracePt t="714575" x="3167063" y="3178175"/>
          <p14:tracePt t="714612" x="3167063" y="3165475"/>
          <p14:tracePt t="714614" x="3167063" y="3154363"/>
          <p14:tracePt t="714632" x="3167063" y="3141663"/>
          <p14:tracePt t="714655" x="3167063" y="3128963"/>
          <p14:tracePt t="714687" x="3167063" y="3116263"/>
          <p14:tracePt t="714787" x="3167063" y="3103563"/>
          <p14:tracePt t="714962" x="3179763" y="3103563"/>
          <p14:tracePt t="714985" x="3192463" y="3103563"/>
          <p14:tracePt t="715023" x="3205163" y="3103563"/>
          <p14:tracePt t="715074" x="3216275" y="3103563"/>
          <p14:tracePt t="775564" x="3216275" y="3116263"/>
          <p14:tracePt t="775862" x="3216275" y="3128963"/>
          <p14:tracePt t="775892" x="3216275" y="3154363"/>
          <p14:tracePt t="775919" x="3216275" y="3178175"/>
          <p14:tracePt t="775939" x="3216275" y="3190875"/>
          <p14:tracePt t="776074" x="3216275" y="3203575"/>
          <p14:tracePt t="776123" x="3205163" y="3203575"/>
          <p14:tracePt t="776159" x="3205163" y="3216275"/>
          <p14:tracePt t="776285" x="3205163" y="3228975"/>
          <p14:tracePt t="776314" x="3205163" y="3241675"/>
          <p14:tracePt t="810104" x="3205163" y="3254375"/>
          <p14:tracePt t="810145" x="3205163" y="3267075"/>
          <p14:tracePt t="810165" x="3205163" y="3290888"/>
          <p14:tracePt t="810181" x="3205163" y="3303588"/>
          <p14:tracePt t="810197" x="3205163" y="3316288"/>
          <p14:tracePt t="810216" x="3205163" y="3328988"/>
          <p14:tracePt t="810238" x="3205163" y="3354388"/>
          <p14:tracePt t="810254" x="3205163" y="3367088"/>
          <p14:tracePt t="810277" x="3205163" y="3378200"/>
          <p14:tracePt t="810314" x="3205163" y="3390900"/>
          <p14:tracePt t="810340" x="3205163" y="3403600"/>
          <p14:tracePt t="810364" x="3205163" y="3416300"/>
          <p14:tracePt t="810802" x="3216275" y="3416300"/>
          <p14:tracePt t="850225" x="3216275" y="3429000"/>
          <p14:tracePt t="850259" x="3216275" y="3479800"/>
          <p14:tracePt t="850284" x="3216275" y="3490913"/>
          <p14:tracePt t="850300" x="3216275" y="3503613"/>
          <p14:tracePt t="850319" x="3216275" y="3516313"/>
          <p14:tracePt t="850335" x="3205163" y="3541713"/>
          <p14:tracePt t="850353" x="3205163" y="3554413"/>
          <p14:tracePt t="850374" x="3205163" y="3567113"/>
          <p14:tracePt t="850409" x="3192463" y="3579813"/>
          <p14:tracePt t="850434" x="3192463" y="3590925"/>
          <p14:tracePt t="850450" x="3192463" y="3603625"/>
          <p14:tracePt t="850469" x="3192463" y="3616325"/>
          <p14:tracePt t="850486" x="3192463" y="3667125"/>
          <p14:tracePt t="850505" x="3192463" y="3679825"/>
          <p14:tracePt t="850522" x="3179763" y="3679825"/>
          <p14:tracePt t="850570" x="3179763" y="3667125"/>
          <p14:tracePt t="850586" x="3179763" y="3654425"/>
          <p14:tracePt t="850605" x="3179763" y="3641725"/>
          <p14:tracePt t="850622" x="3179763" y="3629025"/>
          <p14:tracePt t="850658" x="3179763" y="3616325"/>
          <p14:tracePt t="850674" x="3192463" y="3616325"/>
          <p14:tracePt t="850771" x="3192463" y="3603625"/>
          <p14:tracePt t="850807" x="3205163" y="3603625"/>
          <p14:tracePt t="903859" x="3216275" y="3603625"/>
          <p14:tracePt t="903892" x="3317875" y="3603625"/>
          <p14:tracePt t="903912" x="3441700" y="3603625"/>
          <p14:tracePt t="903931" x="3530600" y="3603625"/>
          <p14:tracePt t="903948" x="3554413" y="3603625"/>
          <p14:tracePt t="903966" x="3592513" y="3603625"/>
          <p14:tracePt t="903967" x="3654425" y="3603625"/>
          <p14:tracePt t="903985" x="3743325" y="3603625"/>
          <p14:tracePt t="904004" x="3830638" y="3603625"/>
          <p14:tracePt t="904024" x="3930650" y="3603625"/>
          <p14:tracePt t="904048" x="4005263" y="3603625"/>
          <p14:tracePt t="904064" x="4030663" y="3603625"/>
          <p14:tracePt t="904085" x="4105275" y="3603625"/>
          <p14:tracePt t="904106" x="4192588" y="3603625"/>
          <p14:tracePt t="904129" x="4217988" y="3603625"/>
          <p14:tracePt t="904130" x="4243388" y="3603625"/>
          <p14:tracePt t="904167" x="4256088" y="3603625"/>
          <p14:tracePt t="904256" x="4268788" y="3603625"/>
          <p14:tracePt t="904293" x="4281488" y="3616325"/>
          <p14:tracePt t="904317" x="4281488" y="3629025"/>
          <p14:tracePt t="904334" x="4281488" y="3641725"/>
          <p14:tracePt t="904354" x="4281488" y="3654425"/>
          <p14:tracePt t="904372" x="4281488" y="3679825"/>
          <p14:tracePt t="904389" x="4281488" y="3692525"/>
          <p14:tracePt t="904412" x="4281488" y="3741738"/>
          <p14:tracePt t="904429" x="4268788" y="3754438"/>
          <p14:tracePt t="904453" x="4256088" y="3754438"/>
          <p14:tracePt t="904470" x="4243388" y="3767138"/>
          <p14:tracePt t="904491" x="4230688" y="3779838"/>
          <p14:tracePt t="904508" x="4205288" y="3792538"/>
          <p14:tracePt t="904532" x="4192588" y="3803650"/>
          <p14:tracePt t="904553" x="4181475" y="3803650"/>
          <p14:tracePt t="904854" x="4192588" y="3803650"/>
          <p14:tracePt t="904890" x="4205288" y="3803650"/>
          <p14:tracePt t="904920" x="4217988" y="3803650"/>
          <p14:tracePt t="904978" x="4230688" y="3803650"/>
          <p14:tracePt t="905003" x="4243388" y="3803650"/>
          <p14:tracePt t="905039" x="4256088" y="3803650"/>
          <p14:tracePt t="905315" x="4268788" y="3803650"/>
          <p14:tracePt t="905350" x="4294188" y="3803650"/>
          <p14:tracePt t="905352" x="4330700" y="3803650"/>
          <p14:tracePt t="905373" x="4381500" y="3803650"/>
          <p14:tracePt t="905393" x="4456113" y="3803650"/>
          <p14:tracePt t="905412" x="4494213" y="3803650"/>
          <p14:tracePt t="905429" x="4530725" y="3803650"/>
          <p14:tracePt t="905450" x="4556125" y="3803650"/>
          <p14:tracePt t="905451" x="4594225" y="3803650"/>
          <p14:tracePt t="905468" x="4643438" y="3803650"/>
          <p14:tracePt t="905486" x="4732338" y="3803650"/>
          <p14:tracePt t="905503" x="4843463" y="3803650"/>
          <p14:tracePt t="905519" x="4881563" y="3803650"/>
          <p14:tracePt t="905539" x="4945063" y="3803650"/>
          <p14:tracePt t="905556" x="4968875" y="3803650"/>
          <p14:tracePt t="905576" x="5019675" y="3803650"/>
          <p14:tracePt t="905597" x="5032375" y="3803650"/>
          <p14:tracePt t="905621" x="5081588" y="3803650"/>
          <p14:tracePt t="905639" x="5106988" y="3803650"/>
          <p14:tracePt t="905656" x="5132388" y="3803650"/>
          <p14:tracePt t="905675" x="5145088" y="3803650"/>
          <p14:tracePt t="906075" x="5145088" y="3792538"/>
          <p14:tracePt t="906116" x="5232400" y="3767138"/>
          <p14:tracePt t="906139" x="5419725" y="3741738"/>
          <p14:tracePt t="906157" x="5519738" y="3741738"/>
          <p14:tracePt t="906174" x="5932488" y="3729038"/>
          <p14:tracePt t="906194" x="6096000" y="3716338"/>
          <p14:tracePt t="906218" x="6496050" y="3703638"/>
          <p14:tracePt t="906238" x="6846888" y="3692525"/>
          <p14:tracePt t="906256" x="6972300" y="3692525"/>
          <p14:tracePt t="906275" x="7197725" y="3692525"/>
          <p14:tracePt t="906294" x="7348538" y="3667125"/>
          <p14:tracePt t="906310" x="7585075" y="3654425"/>
          <p14:tracePt t="906327" x="7661275" y="3641725"/>
          <p14:tracePt t="906345" x="7723188" y="3641725"/>
          <p14:tracePt t="906366" x="7823200" y="3641725"/>
          <p14:tracePt t="906383" x="7897813" y="3629025"/>
          <p14:tracePt t="906405" x="8123238" y="3629025"/>
          <p14:tracePt t="906427" x="8312150" y="3629025"/>
          <p14:tracePt t="906444" x="8399463" y="3629025"/>
          <p14:tracePt t="906465" x="8661400" y="3629025"/>
          <p14:tracePt t="906488" x="8999538" y="3629025"/>
          <p14:tracePt t="906505" x="9112250" y="3629025"/>
          <p14:tracePt t="906521" x="9212263" y="3629025"/>
          <p14:tracePt t="906541" x="9475788" y="3641725"/>
          <p14:tracePt t="906562" x="9739313" y="3654425"/>
          <p14:tracePt t="906579" x="9801225" y="3654425"/>
          <p14:tracePt t="906597" x="9888538" y="3667125"/>
          <p14:tracePt t="906614" x="9913938" y="3667125"/>
          <p14:tracePt t="906631" x="9939338" y="3667125"/>
          <p14:tracePt t="906653" x="9963150" y="3667125"/>
          <p14:tracePt t="906669" x="9975850" y="3667125"/>
          <p14:tracePt t="906748" x="9963150" y="3667125"/>
          <p14:tracePt t="906778" x="9939338" y="3667125"/>
          <p14:tracePt t="906811" x="9813925" y="3703638"/>
          <p14:tracePt t="906838" x="9663113" y="3729038"/>
          <p14:tracePt t="906857" x="9626600" y="3741738"/>
          <p14:tracePt t="906878" x="9588500" y="3754438"/>
          <p14:tracePt t="906896" x="9563100" y="3767138"/>
          <p14:tracePt t="906897" x="9550400" y="3767138"/>
          <p14:tracePt t="906918" x="9537700" y="3767138"/>
          <p14:tracePt t="906935" x="9525000" y="3779838"/>
          <p14:tracePt t="906959" x="9513888" y="3779838"/>
          <p14:tracePt t="906977" x="9501188" y="3779838"/>
          <p14:tracePt t="906998" x="9475788" y="3792538"/>
          <p14:tracePt t="907017" x="9463088" y="3803650"/>
          <p14:tracePt t="907036" x="9401175" y="3803650"/>
          <p14:tracePt t="907056" x="9375775" y="3816350"/>
          <p14:tracePt t="907074" x="9350375" y="3829050"/>
          <p14:tracePt t="907094" x="9324975" y="3829050"/>
          <p14:tracePt t="908069" x="9175750" y="3829050"/>
          <p14:tracePt t="908110" x="7948613" y="3979863"/>
          <p14:tracePt t="908132" x="6884988" y="4154488"/>
          <p14:tracePt t="908154" x="6459538" y="4205288"/>
          <p14:tracePt t="908155" x="6183313" y="4217988"/>
          <p14:tracePt t="908173" x="5908675" y="4217988"/>
          <p14:tracePt t="908192" x="5670550" y="4217988"/>
          <p14:tracePt t="908217" x="5383213" y="4205288"/>
          <p14:tracePt t="908235" x="5319713" y="4179888"/>
          <p14:tracePt t="908252" x="5294313" y="4179888"/>
          <p14:tracePt t="908269" x="5270500" y="4179888"/>
          <p14:tracePt t="908288" x="5245100" y="4167188"/>
          <p14:tracePt t="908309" x="5245100" y="4154488"/>
          <p14:tracePt t="908355" x="5245100" y="4141788"/>
          <p14:tracePt t="908371" x="5245100" y="4129088"/>
          <p14:tracePt t="908404" x="5245100" y="4117975"/>
          <p14:tracePt t="908442" x="5245100" y="4105275"/>
          <p14:tracePt t="908459" x="5257800" y="4092575"/>
          <p14:tracePt t="908476" x="5270500" y="4079875"/>
          <p14:tracePt t="908497" x="5332413" y="4079875"/>
          <p14:tracePt t="908515" x="5394325" y="4079875"/>
          <p14:tracePt t="908532" x="5519738" y="4079875"/>
          <p14:tracePt t="908549" x="5570538" y="4079875"/>
          <p14:tracePt t="908571" x="5657850" y="4079875"/>
          <p14:tracePt t="908588" x="5708650" y="4079875"/>
          <p14:tracePt t="908609" x="5770563" y="4079875"/>
          <p14:tracePt t="908626" x="5795963" y="4079875"/>
          <p14:tracePt t="908653" x="5783263" y="4079875"/>
          <p14:tracePt t="908671" x="5757863" y="4079875"/>
          <p14:tracePt t="908687" x="5732463" y="4079875"/>
          <p14:tracePt t="908704" x="5645150" y="4067175"/>
          <p14:tracePt t="908722" x="5570538" y="4041775"/>
          <p14:tracePt t="908739" x="5383213" y="4029075"/>
          <p14:tracePt t="908757" x="5094288" y="4017963"/>
          <p14:tracePt t="908777" x="5006975" y="4017963"/>
          <p14:tracePt t="908795" x="4906963" y="4005263"/>
          <p14:tracePt t="908841" x="4919663" y="4005263"/>
          <p14:tracePt t="908858" x="4932363" y="4005263"/>
          <p14:tracePt t="908881" x="4968875" y="3992563"/>
          <p14:tracePt t="908900" x="4981575" y="3992563"/>
          <p14:tracePt t="908926" x="5006975" y="3992563"/>
          <p14:tracePt t="908947" x="5019675" y="3992563"/>
          <p14:tracePt t="909028" x="5006975" y="3992563"/>
          <p14:tracePt t="909102" x="5057775" y="3992563"/>
          <p14:tracePt t="909138" x="5181600" y="3992563"/>
          <p14:tracePt t="909161" x="5219700" y="3992563"/>
          <p14:tracePt t="909182" x="5232400" y="3992563"/>
          <p14:tracePt t="909200" x="5245100" y="3992563"/>
          <p14:tracePt t="909239" x="5245100" y="4005263"/>
          <p14:tracePt t="909260" x="5232400" y="4005263"/>
          <p14:tracePt t="909278" x="5194300" y="4005263"/>
          <p14:tracePt t="909297" x="5181600" y="4005263"/>
          <p14:tracePt t="909325" x="5207000" y="4005263"/>
          <p14:tracePt t="909342" x="5232400" y="4005263"/>
          <p14:tracePt t="909358" x="5257800" y="4005263"/>
          <p14:tracePt t="909376" x="5319713" y="3992563"/>
          <p14:tracePt t="909394" x="5345113" y="3992563"/>
          <p14:tracePt t="909414" x="5370513" y="3992563"/>
          <p14:tracePt t="909439" x="5357813" y="3992563"/>
          <p14:tracePt t="909465" x="5345113" y="3992563"/>
          <p14:tracePt t="909481" x="5332413" y="3992563"/>
          <p14:tracePt t="909497" x="5319713" y="3992563"/>
          <p14:tracePt t="911972" x="5281613" y="3929063"/>
          <p14:tracePt t="911999" x="5068888" y="3729038"/>
          <p14:tracePt t="912019" x="4856163" y="3590925"/>
          <p14:tracePt t="912041" x="4581525" y="3290888"/>
          <p14:tracePt t="912061" x="4430713" y="2890838"/>
          <p14:tracePt t="912078" x="4381500" y="2752725"/>
          <p14:tracePt t="912097" x="4381500" y="2540000"/>
          <p14:tracePt t="912114" x="4381500" y="2427288"/>
          <p14:tracePt t="912131" x="4381500" y="2327275"/>
          <p14:tracePt t="912152" x="4381500" y="2178050"/>
          <p14:tracePt t="912173" x="4394200" y="2089150"/>
          <p14:tracePt t="912194" x="4406900" y="2065338"/>
          <p14:tracePt t="912213" x="4406900" y="2039938"/>
          <p14:tracePt t="912233" x="4418013" y="2039938"/>
          <p14:tracePt t="912251" x="4418013" y="2027238"/>
          <p14:tracePt t="912296" x="4430713" y="2001838"/>
          <p14:tracePt t="912312" x="4430713" y="1989138"/>
          <p14:tracePt t="912333" x="4456113" y="1927225"/>
          <p14:tracePt t="912351" x="4456113" y="1901825"/>
          <p14:tracePt t="912372" x="4506913" y="1839913"/>
          <p14:tracePt t="912395" x="4568825" y="1801813"/>
          <p14:tracePt t="912414" x="4606925" y="1789113"/>
          <p14:tracePt t="912435" x="4668838" y="1789113"/>
          <p14:tracePt t="912454" x="4694238" y="1776413"/>
          <p14:tracePt t="912471" x="4743450" y="1776413"/>
          <p14:tracePt t="912488" x="4768850" y="1776413"/>
          <p14:tracePt t="912506" x="4806950" y="1776413"/>
          <p14:tracePt t="912527" x="4856163" y="1776413"/>
          <p14:tracePt t="912545" x="4906963" y="1776413"/>
          <p14:tracePt t="912563" x="4919663" y="1776413"/>
          <p14:tracePt t="912619" x="4881563" y="1776413"/>
          <p14:tracePt t="912636" x="4856163" y="1765300"/>
          <p14:tracePt t="912657" x="4794250" y="1765300"/>
          <p14:tracePt t="912678" x="4743450" y="1752600"/>
          <p14:tracePt t="912700" x="4494213" y="1752600"/>
          <p14:tracePt t="912721" x="4368800" y="1739900"/>
          <p14:tracePt t="912738" x="4356100" y="1739900"/>
          <p14:tracePt t="912758" x="4356100" y="1727200"/>
          <p14:tracePt t="912794" x="4368800" y="1727200"/>
          <p14:tracePt t="912813" x="4406900" y="1727200"/>
          <p14:tracePt t="912834" x="4568825" y="1727200"/>
          <p14:tracePt t="912853" x="4619625" y="1727200"/>
          <p14:tracePt t="912870" x="4694238" y="1752600"/>
          <p14:tracePt t="912888" x="4706938" y="1752600"/>
          <p14:tracePt t="912982" x="4706938" y="1765300"/>
          <p14:tracePt t="913022" x="4656138" y="1776413"/>
          <p14:tracePt t="913080" x="4681538" y="1776413"/>
          <p14:tracePt t="913097" x="4706938" y="1776413"/>
          <p14:tracePt t="913115" x="4743450" y="1776413"/>
          <p14:tracePt t="913136" x="4819650" y="1765300"/>
          <p14:tracePt t="913154" x="4832350" y="1752600"/>
          <p14:tracePt t="913155" x="4832350" y="1739900"/>
          <p14:tracePt t="913192" x="4806950" y="1739900"/>
          <p14:tracePt t="913212" x="4794250" y="1739900"/>
          <p14:tracePt t="913228" x="4781550" y="1739900"/>
          <p14:tracePt t="913579" x="4768850" y="1752600"/>
          <p14:tracePt t="913607" x="4694238" y="1852613"/>
          <p14:tracePt t="913631" x="4494213" y="2052638"/>
          <p14:tracePt t="913650" x="4406900" y="2127250"/>
          <p14:tracePt t="913669" x="4256088" y="2290763"/>
          <p14:tracePt t="913691" x="4192588" y="2403475"/>
          <p14:tracePt t="913709" x="4181475" y="2465388"/>
          <p14:tracePt t="913729" x="4168775" y="2503488"/>
          <p14:tracePt t="913730" x="4156075" y="2552700"/>
          <p14:tracePt t="913754" x="4156075" y="2603500"/>
          <p14:tracePt t="913771" x="4156075" y="2616200"/>
          <p14:tracePt t="913788" x="4156075" y="2627313"/>
          <p14:tracePt t="913806" x="4192588" y="2652713"/>
          <p14:tracePt t="913823" x="4230688" y="2678113"/>
          <p14:tracePt t="913844" x="4343400" y="2703513"/>
          <p14:tracePt t="913865" x="4456113" y="2740025"/>
          <p14:tracePt t="913886" x="4481513" y="2765425"/>
          <p14:tracePt t="913911" x="4530725" y="2790825"/>
          <p14:tracePt t="913930" x="4556125" y="2816225"/>
          <p14:tracePt t="913953" x="4568825" y="2828925"/>
          <p14:tracePt t="913977" x="4581525" y="2828925"/>
          <p14:tracePt t="914053" x="4568825" y="2840038"/>
          <p14:tracePt t="914086" x="4468813" y="2852738"/>
          <p14:tracePt t="914106" x="4406900" y="2852738"/>
          <p14:tracePt t="914126" x="4394200" y="2852738"/>
          <p14:tracePt t="914144" x="4381500" y="2852738"/>
          <p14:tracePt t="914177" x="4394200" y="2852738"/>
          <p14:tracePt t="914194" x="4394200" y="2840038"/>
          <p14:tracePt t="914215" x="4418013" y="2828925"/>
          <p14:tracePt t="914216" x="4443413" y="2828925"/>
          <p14:tracePt t="914234" x="4481513" y="2803525"/>
          <p14:tracePt t="914257" x="4556125" y="2765425"/>
          <p14:tracePt t="914275" x="4581525" y="2740025"/>
          <p14:tracePt t="914297" x="4630738" y="2690813"/>
          <p14:tracePt t="914319" x="4681538" y="2627313"/>
          <p14:tracePt t="914341" x="4719638" y="2590800"/>
          <p14:tracePt t="914359" x="4732338" y="2565400"/>
          <p14:tracePt t="914381" x="4732338" y="2540000"/>
          <p14:tracePt t="914400" x="4732338" y="2527300"/>
          <p14:tracePt t="914401" x="4732338" y="2516188"/>
          <p14:tracePt t="914419" x="4732338" y="2503488"/>
          <p14:tracePt t="914438" x="4681538" y="2452688"/>
          <p14:tracePt t="914456" x="4656138" y="2439988"/>
          <p14:tracePt t="914474" x="4619625" y="2414588"/>
          <p14:tracePt t="914492" x="4506913" y="2378075"/>
          <p14:tracePt t="914511" x="4443413" y="2365375"/>
          <p14:tracePt t="914532" x="4381500" y="2352675"/>
          <p14:tracePt t="914551" x="4368800" y="2352675"/>
          <p14:tracePt t="914726" x="4381500" y="2352675"/>
          <p14:tracePt t="915012" x="4381500" y="2339975"/>
          <p14:tracePt t="915044" x="4418013" y="2314575"/>
          <p14:tracePt t="915070" x="4518025" y="2278063"/>
          <p14:tracePt t="915093" x="4581525" y="2278063"/>
          <p14:tracePt t="915111" x="4630738" y="2278063"/>
          <p14:tracePt t="915128" x="4656138" y="2278063"/>
          <p14:tracePt t="915145" x="4694238" y="2278063"/>
          <p14:tracePt t="915162" x="4843463" y="2278063"/>
          <p14:tracePt t="915178" x="4932363" y="2290763"/>
          <p14:tracePt t="915199" x="5032375" y="2327275"/>
          <p14:tracePt t="915220" x="5081588" y="2339975"/>
          <p14:tracePt t="915237" x="5132388" y="2378075"/>
          <p14:tracePt t="915257" x="5157788" y="2390775"/>
          <p14:tracePt t="915276" x="5232400" y="2414588"/>
          <p14:tracePt t="915296" x="5270500" y="2427288"/>
          <p14:tracePt t="915320" x="5332413" y="2452688"/>
          <p14:tracePt t="915338" x="5407025" y="2503488"/>
          <p14:tracePt t="915359" x="5419725" y="2516188"/>
          <p14:tracePt t="915382" x="5470525" y="2565400"/>
          <p14:tracePt t="915401" x="5507038" y="2603500"/>
          <p14:tracePt t="915421" x="5519738" y="2616200"/>
          <p14:tracePt t="915445" x="5570538" y="2640013"/>
          <p14:tracePt t="915464" x="5595938" y="2652713"/>
          <p14:tracePt t="915485" x="5607050" y="2652713"/>
          <p14:tracePt t="915523" x="5607050" y="2665413"/>
          <p14:tracePt t="915539" x="5607050" y="2678113"/>
          <p14:tracePt t="915557" x="5583238" y="2690813"/>
          <p14:tracePt t="915579" x="5370513" y="2752725"/>
          <p14:tracePt t="915599" x="5006975" y="2903538"/>
          <p14:tracePt t="915619" x="4832350" y="2978150"/>
          <p14:tracePt t="915641" x="4556125" y="3028950"/>
          <p14:tracePt t="915663" x="4506913" y="3028950"/>
          <p14:tracePt t="915697" x="4518025" y="3028950"/>
          <p14:tracePt t="915715" x="4556125" y="2990850"/>
          <p14:tracePt t="915734" x="4630738" y="2952750"/>
          <p14:tracePt t="915757" x="4694238" y="2916238"/>
          <p14:tracePt t="915775" x="4856163" y="2878138"/>
          <p14:tracePt t="915793" x="5006975" y="2852738"/>
          <p14:tracePt t="915812" x="5245100" y="2840038"/>
          <p14:tracePt t="915832" x="5332413" y="2828925"/>
          <p14:tracePt t="915851" x="5419725" y="2816225"/>
          <p14:tracePt t="915869" x="5495925" y="2803525"/>
          <p14:tracePt t="915887" x="5683250" y="2765425"/>
          <p14:tracePt t="915913" x="5821363" y="2740025"/>
          <p14:tracePt t="915931" x="5845175" y="2728913"/>
          <p14:tracePt t="915949" x="5870575" y="2716213"/>
          <p14:tracePt t="916009" x="5857875" y="2716213"/>
          <p14:tracePt t="916042" x="5683250" y="2716213"/>
          <p14:tracePt t="916061" x="5545138" y="2740025"/>
          <p14:tracePt t="916084" x="5432425" y="2765425"/>
          <p14:tracePt t="916101" x="5407025" y="2778125"/>
          <p14:tracePt t="916172" x="5419725" y="2778125"/>
          <p14:tracePt t="916208" x="5470525" y="2778125"/>
          <p14:tracePt t="916225" x="5483225" y="2778125"/>
          <p14:tracePt t="916245" x="5495925" y="2778125"/>
          <p14:tracePt t="916263" x="5507038" y="2778125"/>
          <p14:tracePt t="917430" x="5507038" y="2790825"/>
          <p14:tracePt t="917467" x="5507038" y="2803525"/>
          <p14:tracePt t="917468" x="5507038" y="2816225"/>
          <p14:tracePt t="917496" x="5507038" y="2828925"/>
          <p14:tracePt t="917519" x="5507038" y="2840038"/>
          <p14:tracePt t="917536" x="5507038" y="2852738"/>
          <p14:tracePt t="917554" x="5507038" y="2865438"/>
          <p14:tracePt t="917573" x="5507038" y="2878138"/>
          <p14:tracePt t="917591" x="5495925" y="2890838"/>
          <p14:tracePt t="917616" x="5495925" y="2903538"/>
          <p14:tracePt t="917642" x="5495925" y="2916238"/>
          <p14:tracePt t="917664" x="5483225" y="2928938"/>
          <p14:tracePt t="917681" x="5483225" y="2941638"/>
          <p14:tracePt t="918290" x="5470525" y="2965450"/>
          <p14:tracePt t="918324" x="5419725" y="3090863"/>
          <p14:tracePt t="918344" x="5332413" y="3241675"/>
          <p14:tracePt t="918370" x="5245100" y="3328988"/>
          <p14:tracePt t="918388" x="5219700" y="3367088"/>
          <p14:tracePt t="918389" x="5194300" y="3390900"/>
          <p14:tracePt t="918407" x="5170488" y="3416300"/>
          <p14:tracePt t="918426" x="5145088" y="3454400"/>
          <p14:tracePt t="918427" x="5132388" y="3479800"/>
          <p14:tracePt t="918449" x="5132388" y="3503613"/>
          <p14:tracePt t="918468" x="5132388" y="3579813"/>
          <p14:tracePt t="918486" x="5132388" y="3629025"/>
          <p14:tracePt t="918503" x="5132388" y="3692525"/>
          <p14:tracePt t="918523" x="5132388" y="3716338"/>
          <p14:tracePt t="918542" x="5106988" y="3754438"/>
          <p14:tracePt t="918559" x="5094288" y="3767138"/>
          <p14:tracePt t="918578" x="5081588" y="3803650"/>
          <p14:tracePt t="918596" x="5068888" y="3829050"/>
          <p14:tracePt t="918616" x="5057775" y="3879850"/>
          <p14:tracePt t="918634" x="5057775" y="3905250"/>
          <p14:tracePt t="918664" x="5057775" y="3916363"/>
          <p14:tracePt t="918689" x="5045075" y="3916363"/>
          <p14:tracePt t="918738" x="5032375" y="3916363"/>
          <p14:tracePt t="918755" x="5019675" y="3916363"/>
          <p14:tracePt t="918772" x="5006975" y="3905250"/>
          <p14:tracePt t="918790" x="4945063" y="3867150"/>
          <p14:tracePt t="918808" x="4906963" y="3854450"/>
          <p14:tracePt t="918826" x="4843463" y="3829050"/>
          <p14:tracePt t="918851" x="4819650" y="3829050"/>
          <p14:tracePt t="918870" x="4806950" y="3816350"/>
          <p14:tracePt t="918989" x="4832350" y="3816350"/>
          <p14:tracePt t="919024" x="4856163" y="3816350"/>
          <p14:tracePt t="919026" x="4881563" y="3803650"/>
          <p14:tracePt t="919048" x="4894263" y="3803650"/>
          <p14:tracePt t="919075" x="4956175" y="3803650"/>
          <p14:tracePt t="919092" x="4994275" y="3803650"/>
          <p14:tracePt t="919109" x="5081588" y="3803650"/>
          <p14:tracePt t="919131" x="5245100" y="3803650"/>
          <p14:tracePt t="919150" x="5307013" y="3803650"/>
          <p14:tracePt t="919175" x="5457825" y="3829050"/>
          <p14:tracePt t="919192" x="5545138" y="3829050"/>
          <p14:tracePt t="919212" x="5683250" y="3841750"/>
          <p14:tracePt t="919231" x="5695950" y="3841750"/>
          <p14:tracePt t="919253" x="5732463" y="3841750"/>
          <p14:tracePt t="919349" x="5719763" y="3841750"/>
          <p14:tracePt t="919637" x="5745163" y="3841750"/>
          <p14:tracePt t="919671" x="5970588" y="3841750"/>
          <p14:tracePt t="919693" x="6321425" y="3841750"/>
          <p14:tracePt t="919713" x="6746875" y="3854450"/>
          <p14:tracePt t="919732" x="6910388" y="3867150"/>
          <p14:tracePt t="919754" x="7423150" y="3916363"/>
          <p14:tracePt t="919773" x="7797800" y="3929063"/>
          <p14:tracePt t="919791" x="8148638" y="3929063"/>
          <p14:tracePt t="919812" x="8561388" y="3929063"/>
          <p14:tracePt t="919830" x="8737600" y="3929063"/>
          <p14:tracePt t="919853" x="9124950" y="3916363"/>
          <p14:tracePt t="919876" x="9337675" y="3905250"/>
          <p14:tracePt t="919896" x="9401175" y="3905250"/>
          <p14:tracePt t="919917" x="9488488" y="3892550"/>
          <p14:tracePt t="919935" x="9563100" y="3879850"/>
          <p14:tracePt t="919956" x="9613900" y="3867150"/>
          <p14:tracePt t="919979" x="9675813" y="3841750"/>
          <p14:tracePt t="919997" x="9688513" y="3792538"/>
          <p14:tracePt t="920015" x="9688513" y="3741738"/>
          <p14:tracePt t="920032" x="9688513" y="3629025"/>
          <p14:tracePt t="920049" x="9726613" y="3454400"/>
          <p14:tracePt t="920072" x="9801225" y="3267075"/>
          <p14:tracePt t="920090" x="9863138" y="3041650"/>
          <p14:tracePt t="920113" x="9913938" y="2627313"/>
          <p14:tracePt t="920131" x="9913938" y="2490788"/>
          <p14:tracePt t="920148" x="9901238" y="1914525"/>
          <p14:tracePt t="920167" x="9888538" y="1701800"/>
          <p14:tracePt t="920187" x="9839325" y="1463675"/>
          <p14:tracePt t="920204" x="9801225" y="1414463"/>
          <p14:tracePt t="920229" x="9750425" y="1414463"/>
          <p14:tracePt t="920252" x="9713913" y="1414463"/>
          <p14:tracePt t="920271" x="9701213" y="1414463"/>
          <p14:tracePt t="920289" x="9675813" y="1414463"/>
          <p14:tracePt t="920313" x="9650413" y="1414463"/>
          <p14:tracePt t="920333" x="9637713" y="1414463"/>
          <p14:tracePt t="920350" x="9626600" y="1414463"/>
          <p14:tracePt t="920374" x="9601200" y="1427163"/>
          <p14:tracePt t="920394" x="9588500" y="1439863"/>
          <p14:tracePt t="920395" x="9563100" y="1450975"/>
          <p14:tracePt t="920413" x="9537700" y="1450975"/>
          <p14:tracePt t="920433" x="9525000" y="1463675"/>
          <p14:tracePt t="920434" x="9513888" y="1476375"/>
          <p14:tracePt t="920452" x="9488488" y="1476375"/>
          <p14:tracePt t="920476" x="9475788" y="1489075"/>
          <p14:tracePt t="920559" x="9463088" y="1489075"/>
          <p14:tracePt t="920593" x="9424988" y="1489075"/>
          <p14:tracePt t="920610" x="9413875" y="1489075"/>
          <p14:tracePt t="920628" x="9401175" y="1489075"/>
          <p14:tracePt t="920771" x="9401175" y="1501775"/>
          <p14:tracePt t="920810" x="9413875" y="1676400"/>
          <p14:tracePt t="920834" x="9437688" y="1939925"/>
          <p14:tracePt t="920855" x="9437688" y="2139950"/>
          <p14:tracePt t="920877" x="9424988" y="2390775"/>
          <p14:tracePt t="920899" x="9363075" y="2627313"/>
          <p14:tracePt t="920919" x="9324975" y="2865438"/>
          <p14:tracePt t="920938" x="9301163" y="2941638"/>
          <p14:tracePt t="920959" x="9288463" y="3016250"/>
          <p14:tracePt t="920980" x="9288463" y="3028950"/>
          <p14:tracePt t="920998" x="9275763" y="3041650"/>
          <p14:tracePt t="921031" x="9275763" y="3054350"/>
          <p14:tracePt t="921158" x="9263063" y="3054350"/>
          <p14:tracePt t="921218" x="9263063" y="3041650"/>
          <p14:tracePt t="921381" x="9263063" y="3065463"/>
          <p14:tracePt t="921414" x="9263063" y="3090863"/>
          <p14:tracePt t="921438" x="9250363" y="3154363"/>
          <p14:tracePt t="921462" x="9250363" y="3254375"/>
          <p14:tracePt t="921483" x="9250363" y="3316288"/>
          <p14:tracePt t="921500" x="9250363" y="3341688"/>
          <p14:tracePt t="921522" x="9250363" y="3378200"/>
          <p14:tracePt t="921545" x="9250363" y="3441700"/>
          <p14:tracePt t="921564" x="9250363" y="3467100"/>
          <p14:tracePt t="921584" x="9250363" y="3529013"/>
          <p14:tracePt t="921603" x="9250363" y="3554413"/>
          <p14:tracePt t="921627" x="9250363" y="3590925"/>
          <p14:tracePt t="921644" x="9250363" y="3603625"/>
          <p14:tracePt t="921665" x="9250363" y="3616325"/>
          <p14:tracePt t="921682" x="9250363" y="3629025"/>
          <p14:tracePt t="922354" x="9199563" y="3629025"/>
          <p14:tracePt t="922382" x="8963025" y="3629025"/>
          <p14:tracePt t="922402" x="8699500" y="3629025"/>
          <p14:tracePt t="922420" x="8424863" y="3629025"/>
          <p14:tracePt t="922439" x="8061325" y="3641725"/>
          <p14:tracePt t="922457" x="7797800" y="3641725"/>
          <p14:tracePt t="922477" x="7397750" y="3654425"/>
          <p14:tracePt t="922498" x="7285038" y="3667125"/>
          <p14:tracePt t="922516" x="7110413" y="3667125"/>
          <p14:tracePt t="922538" x="7021513" y="3667125"/>
          <p14:tracePt t="922539" x="6910388" y="3667125"/>
          <p14:tracePt t="922556" x="6797675" y="3667125"/>
          <p14:tracePt t="922579" x="6672263" y="3667125"/>
          <p14:tracePt t="922599" x="6634163" y="3679825"/>
          <p14:tracePt t="922618" x="6584950" y="3679825"/>
          <p14:tracePt t="922638" x="6559550" y="3692525"/>
          <p14:tracePt t="922657" x="6483350" y="3703638"/>
          <p14:tracePt t="922680" x="6383338" y="3716338"/>
          <p14:tracePt t="922705" x="6283325" y="3729038"/>
          <p14:tracePt t="922727" x="6196013" y="3729038"/>
          <p14:tracePt t="922747" x="6157913" y="3729038"/>
          <p14:tracePt t="922771" x="6108700" y="3741738"/>
          <p14:tracePt t="922790" x="6034088" y="3754438"/>
          <p14:tracePt t="922809" x="5983288" y="3767138"/>
          <p14:tracePt t="922833" x="5821363" y="3779838"/>
          <p14:tracePt t="922854" x="5732463" y="3792538"/>
          <p14:tracePt t="922876" x="5670550" y="3829050"/>
          <p14:tracePt t="922895" x="5657850" y="3829050"/>
          <p14:tracePt t="922918" x="5632450" y="3841750"/>
          <p14:tracePt t="922939" x="5619750" y="3841750"/>
          <p14:tracePt t="922987" x="5607050" y="3854450"/>
          <p14:tracePt t="923006" x="5595938" y="3867150"/>
          <p14:tracePt t="923201" x="5607050" y="3867150"/>
          <p14:tracePt t="923231" x="5645150" y="3867150"/>
          <p14:tracePt t="923255" x="5783263" y="3867150"/>
          <p14:tracePt t="923276" x="5957888" y="3867150"/>
          <p14:tracePt t="923295" x="6108700" y="3879850"/>
          <p14:tracePt t="923319" x="6496050" y="3892550"/>
          <p14:tracePt t="923342" x="7010400" y="3892550"/>
          <p14:tracePt t="923359" x="7335838" y="3954463"/>
          <p14:tracePt t="923383" x="7861300" y="4041775"/>
          <p14:tracePt t="923402" x="8474075" y="4129088"/>
          <p14:tracePt t="923424" x="8837613" y="4192588"/>
          <p14:tracePt t="923444" x="9050338" y="4205288"/>
          <p14:tracePt t="923467" x="9301163" y="4217988"/>
          <p14:tracePt t="923488" x="9388475" y="4217988"/>
          <p14:tracePt t="923509" x="9401175" y="4217988"/>
          <p14:tracePt t="923531" x="9413875" y="4217988"/>
          <p14:tracePt t="923674" x="9413875" y="4205288"/>
          <p14:tracePt t="923708" x="9413875" y="4179888"/>
          <p14:tracePt t="923732" x="9424988" y="4141788"/>
          <p14:tracePt t="923759" x="9424988" y="4105275"/>
          <p14:tracePt t="923776" x="9424988" y="4092575"/>
          <p14:tracePt t="923794" x="9424988" y="4079875"/>
          <p14:tracePt t="923811" x="9413875" y="4054475"/>
          <p14:tracePt t="923831" x="9401175" y="4054475"/>
          <p14:tracePt t="923849" x="9375775" y="4029075"/>
          <p14:tracePt t="923869" x="9350375" y="4029075"/>
          <p14:tracePt t="923887" x="9288463" y="4005263"/>
          <p14:tracePt t="923911" x="9224963" y="3992563"/>
          <p14:tracePt t="923931" x="9212263" y="3979863"/>
          <p14:tracePt t="923949" x="9188450" y="3967163"/>
          <p14:tracePt t="923969" x="9175750" y="3967163"/>
          <p14:tracePt t="923987" x="9163050" y="3967163"/>
          <p14:tracePt t="924236" x="9150350" y="3967163"/>
          <p14:tracePt t="924267" x="9150350" y="3954463"/>
          <p14:tracePt t="924290" x="9112250" y="3941763"/>
          <p14:tracePt t="924308" x="9088438" y="3929063"/>
          <p14:tracePt t="924309" x="9037638" y="3929063"/>
          <p14:tracePt t="924329" x="8963025" y="3916363"/>
          <p14:tracePt t="924347" x="8899525" y="3916363"/>
          <p14:tracePt t="924365" x="8886825" y="3916363"/>
          <p14:tracePt t="924387" x="8863013" y="3916363"/>
          <p14:tracePt t="924403" x="8850313" y="3916363"/>
          <p14:tracePt t="924426" x="8837613" y="3916363"/>
          <p14:tracePt t="924458" x="8837613" y="3929063"/>
          <p14:tracePt t="924475" x="8837613" y="3941763"/>
          <p14:tracePt t="924495" x="8837613" y="3954463"/>
          <p14:tracePt t="924521" x="8863013" y="3967163"/>
          <p14:tracePt t="924540" x="8874125" y="3979863"/>
          <p14:tracePt t="924562" x="8986838" y="4029075"/>
          <p14:tracePt t="924581" x="9088438" y="4054475"/>
          <p14:tracePt t="924603" x="9237663" y="4079875"/>
          <p14:tracePt t="924624" x="9324975" y="4079875"/>
          <p14:tracePt t="924644" x="9401175" y="4079875"/>
          <p14:tracePt t="924662" x="9626600" y="4041775"/>
          <p14:tracePt t="924684" x="9739313" y="4005263"/>
          <p14:tracePt t="924704" x="9763125" y="3992563"/>
          <p14:tracePt t="924727" x="9788525" y="3967163"/>
          <p14:tracePt t="924746" x="9788525" y="3941763"/>
          <p14:tracePt t="924766" x="9788525" y="3916363"/>
          <p14:tracePt t="924783" x="9788525" y="3867150"/>
          <p14:tracePt t="924800" x="9788525" y="3841750"/>
          <p14:tracePt t="924817" x="9788525" y="3816350"/>
          <p14:tracePt t="924835" x="9739313" y="3741738"/>
          <p14:tracePt t="924855" x="9675813" y="3729038"/>
          <p14:tracePt t="924874" x="9537700" y="3679825"/>
          <p14:tracePt t="924893" x="9475788" y="3667125"/>
          <p14:tracePt t="924915" x="9401175" y="3654425"/>
          <p14:tracePt t="924938" x="9312275" y="3654425"/>
          <p14:tracePt t="924960" x="9137650" y="3654425"/>
          <p14:tracePt t="924982" x="8950325" y="3703638"/>
          <p14:tracePt t="925000" x="8899525" y="3741738"/>
          <p14:tracePt t="925019" x="8837613" y="3816350"/>
          <p14:tracePt t="925037" x="8799513" y="3867150"/>
          <p14:tracePt t="925056" x="8774113" y="3916363"/>
          <p14:tracePt t="925076" x="8724900" y="3979863"/>
          <p14:tracePt t="925095" x="8699500" y="4029075"/>
          <p14:tracePt t="925116" x="8699500" y="4041775"/>
          <p14:tracePt t="925135" x="8699500" y="4067175"/>
          <p14:tracePt t="925153" x="8699500" y="4079875"/>
          <p14:tracePt t="925171" x="8699500" y="4117975"/>
          <p14:tracePt t="925189" x="8712200" y="4141788"/>
          <p14:tracePt t="925209" x="8774113" y="4230688"/>
          <p14:tracePt t="925229" x="8824913" y="4279900"/>
          <p14:tracePt t="925248" x="8999538" y="4367213"/>
          <p14:tracePt t="925271" x="9224963" y="4392613"/>
          <p14:tracePt t="925290" x="9312275" y="4405313"/>
          <p14:tracePt t="925308" x="9450388" y="4367213"/>
          <p14:tracePt t="925329" x="9575800" y="4279900"/>
          <p14:tracePt t="925352" x="9839325" y="4105275"/>
          <p14:tracePt t="925369" x="9975850" y="3979863"/>
          <p14:tracePt t="925388" x="10013950" y="3929063"/>
          <p14:tracePt t="925406" x="10039350" y="3892550"/>
          <p14:tracePt t="925430" x="10039350" y="3854450"/>
          <p14:tracePt t="925448" x="10039350" y="3841750"/>
          <p14:tracePt t="925466" x="10039350" y="3829050"/>
          <p14:tracePt t="925488" x="10039350" y="3816350"/>
          <p14:tracePt t="925505" x="10026650" y="3792538"/>
          <p14:tracePt t="925524" x="10001250" y="3779838"/>
          <p14:tracePt t="925545" x="9926638" y="3729038"/>
          <p14:tracePt t="925563" x="9863138" y="3703638"/>
          <p14:tracePt t="925587" x="9750425" y="3629025"/>
          <p14:tracePt t="925605" x="9688513" y="3603625"/>
          <p14:tracePt t="925628" x="9650413" y="3590925"/>
          <p14:tracePt t="925629" x="9613900" y="3590925"/>
          <p14:tracePt t="925648" x="9588500" y="3590925"/>
          <p14:tracePt t="925667" x="9537700" y="3590925"/>
          <p14:tracePt t="925685" x="9513888" y="3629025"/>
          <p14:tracePt t="925703" x="9450388" y="3667125"/>
          <p14:tracePt t="925725" x="9350375" y="3741738"/>
          <p14:tracePt t="925745" x="9263063" y="3803650"/>
          <p14:tracePt t="925767" x="9212263" y="3841750"/>
          <p14:tracePt t="925785" x="9199563" y="3854450"/>
          <p14:tracePt t="925804" x="9199563" y="3879850"/>
          <p14:tracePt t="925823" x="9199563" y="3892550"/>
          <p14:tracePt t="925841" x="9199563" y="3905250"/>
          <p14:tracePt t="925859" x="9199563" y="3916363"/>
          <p14:tracePt t="925879" x="9199563" y="3941763"/>
          <p14:tracePt t="925900" x="9199563" y="3967163"/>
          <p14:tracePt t="925920" x="9224963" y="4029075"/>
          <p14:tracePt t="925943" x="9263063" y="4105275"/>
          <p14:tracePt t="925967" x="9375775" y="4154488"/>
          <p14:tracePt t="925987" x="9437688" y="4179888"/>
          <p14:tracePt t="926005" x="9525000" y="4205288"/>
          <p14:tracePt t="926025" x="9563100" y="4205288"/>
          <p14:tracePt t="926050" x="9613900" y="4205288"/>
          <p14:tracePt t="926068" x="9663113" y="4192588"/>
          <p14:tracePt t="926088" x="9675813" y="4179888"/>
          <p14:tracePt t="926107" x="9688513" y="4117975"/>
          <p14:tracePt t="926129" x="9688513" y="4054475"/>
          <p14:tracePt t="926148" x="9688513" y="4017963"/>
          <p14:tracePt t="926167" x="9663113" y="3954463"/>
          <p14:tracePt t="926188" x="9650413" y="3929063"/>
          <p14:tracePt t="926210" x="9601200" y="3867150"/>
          <p14:tracePt t="926232" x="9488488" y="3792538"/>
          <p14:tracePt t="926253" x="9275763" y="3654425"/>
          <p14:tracePt t="926276" x="9188450" y="3590925"/>
          <p14:tracePt t="926298" x="9075738" y="3541713"/>
          <p14:tracePt t="926319" x="9012238" y="3541713"/>
          <p14:tracePt t="926337" x="8986838" y="3541713"/>
          <p14:tracePt t="926355" x="8937625" y="3567113"/>
          <p14:tracePt t="926375" x="8912225" y="3579813"/>
          <p14:tracePt t="926398" x="8874125" y="3641725"/>
          <p14:tracePt t="926421" x="8837613" y="3679825"/>
          <p14:tracePt t="926443" x="8786813" y="3716338"/>
          <p14:tracePt t="926465" x="8737600" y="3754438"/>
          <p14:tracePt t="926483" x="8737600" y="3779838"/>
          <p14:tracePt t="926503" x="8724900" y="3803650"/>
          <p14:tracePt t="926521" x="8724900" y="3829050"/>
          <p14:tracePt t="926544" x="8763000" y="3892550"/>
          <p14:tracePt t="926569" x="8863013" y="4017963"/>
          <p14:tracePt t="926591" x="8950325" y="4117975"/>
          <p14:tracePt t="926611" x="8999538" y="4154488"/>
          <p14:tracePt t="926630" x="9063038" y="4205288"/>
          <p14:tracePt t="926650" x="9124950" y="4217988"/>
          <p14:tracePt t="926670" x="9275763" y="4230688"/>
          <p14:tracePt t="926689" x="9413875" y="4230688"/>
          <p14:tracePt t="926707" x="9475788" y="4230688"/>
          <p14:tracePt t="926724" x="9513888" y="4217988"/>
          <p14:tracePt t="926748" x="9601200" y="4141788"/>
          <p14:tracePt t="926766" x="9637713" y="3979863"/>
          <p14:tracePt t="926785" x="9637713" y="3929063"/>
          <p14:tracePt t="926804" x="9650413" y="3854450"/>
          <p14:tracePt t="926822" x="9650413" y="3816350"/>
          <p14:tracePt t="926845" x="9650413" y="3767138"/>
          <p14:tracePt t="926867" x="9637713" y="3716338"/>
          <p14:tracePt t="926885" x="9626600" y="3679825"/>
          <p14:tracePt t="926905" x="9563100" y="3629025"/>
          <p14:tracePt t="926929" x="9501188" y="3603625"/>
          <p14:tracePt t="926952" x="9424988" y="3603625"/>
          <p14:tracePt t="926973" x="9388475" y="3603625"/>
          <p14:tracePt t="926991" x="9363075" y="3629025"/>
          <p14:tracePt t="927009" x="9350375" y="3629025"/>
          <p14:tracePt t="927032" x="9350375" y="3641725"/>
          <p14:tracePt t="929001" x="9312275" y="3641725"/>
          <p14:tracePt t="929036" x="9050338" y="3654425"/>
          <p14:tracePt t="929058" x="7974013" y="3729038"/>
          <p14:tracePt t="929081" x="6434138" y="3803650"/>
          <p14:tracePt t="929102" x="5068888" y="3841750"/>
          <p14:tracePt t="929119" x="4418013" y="3867150"/>
          <p14:tracePt t="929140" x="3592513" y="3929063"/>
          <p14:tracePt t="929160" x="3167063" y="3954463"/>
          <p14:tracePt t="929178" x="2728913" y="3992563"/>
          <p14:tracePt t="929200" x="2578100" y="4005263"/>
          <p14:tracePt t="929218" x="2554288" y="4005263"/>
          <p14:tracePt t="929239" x="2528888" y="4017963"/>
          <p14:tracePt t="929662" x="2554288" y="4017963"/>
          <p14:tracePt t="929689" x="2654300" y="4017963"/>
          <p14:tracePt t="929710" x="2778125" y="4054475"/>
          <p14:tracePt t="929728" x="2828925" y="4079875"/>
          <p14:tracePt t="929752" x="3041650" y="4117975"/>
          <p14:tracePt t="929770" x="3141663" y="4141788"/>
          <p14:tracePt t="929793" x="3267075" y="4167188"/>
          <p14:tracePt t="929814" x="3341688" y="4167188"/>
          <p14:tracePt t="929835" x="3405188" y="4167188"/>
          <p14:tracePt t="929853" x="3441700" y="4167188"/>
          <p14:tracePt t="929871" x="3505200" y="4167188"/>
          <p14:tracePt t="929889" x="3592513" y="4167188"/>
          <p14:tracePt t="929912" x="3630613" y="4167188"/>
          <p14:tracePt t="930074" x="3643313" y="4167188"/>
          <p14:tracePt t="930260" x="3630613" y="4179888"/>
          <p14:tracePt t="930920" x="3654425" y="4179888"/>
          <p14:tracePt t="930953" x="3692525" y="4179888"/>
          <p14:tracePt t="930975" x="3730625" y="4179888"/>
          <p14:tracePt t="930995" x="3756025" y="4179888"/>
          <p14:tracePt t="931014" x="3779838" y="4179888"/>
          <p14:tracePt t="931038" x="3817938" y="4179888"/>
          <p14:tracePt t="931059" x="3843338" y="4179888"/>
          <p14:tracePt t="931220" x="3867150" y="4179888"/>
          <p14:tracePt t="931255" x="3879850" y="4179888"/>
          <p14:tracePt t="931274" x="3892550" y="4179888"/>
          <p14:tracePt t="931298" x="3905250" y="4179888"/>
          <p14:tracePt t="931320" x="3917950" y="4179888"/>
          <p14:tracePt t="931341" x="3930650" y="4179888"/>
          <p14:tracePt t="931369" x="3943350" y="4179888"/>
          <p14:tracePt t="931469" x="3968750" y="4179888"/>
          <p14:tracePt t="931502" x="4005263" y="4167188"/>
          <p14:tracePt t="931524" x="4056063" y="4167188"/>
          <p14:tracePt t="931545" x="4092575" y="4167188"/>
          <p14:tracePt t="931564" x="4105275" y="4167188"/>
          <p14:tracePt t="931582" x="4130675" y="4167188"/>
          <p14:tracePt t="931600" x="4156075" y="4167188"/>
          <p14:tracePt t="931619" x="4230688" y="4154488"/>
          <p14:tracePt t="931640" x="4281488" y="4154488"/>
          <p14:tracePt t="931661" x="4381500" y="4141788"/>
          <p14:tracePt t="931684" x="4430713" y="4129088"/>
          <p14:tracePt t="931707" x="4481513" y="4117975"/>
          <p14:tracePt t="931726" x="4494213" y="4117975"/>
          <p14:tracePt t="931748" x="4556125" y="4117975"/>
          <p14:tracePt t="931772" x="4630738" y="4117975"/>
          <p14:tracePt t="931790" x="4668838" y="4117975"/>
          <p14:tracePt t="931809" x="4706938" y="4117975"/>
          <p14:tracePt t="931826" x="4719638" y="4117975"/>
          <p14:tracePt t="931844" x="4732338" y="4117975"/>
          <p14:tracePt t="931918" x="4732338" y="4105275"/>
          <p14:tracePt t="934583" x="4719638" y="4105275"/>
          <p14:tracePt t="934617" x="4594225" y="4105275"/>
          <p14:tracePt t="934638" x="4443413" y="4117975"/>
          <p14:tracePt t="934656" x="4368800" y="4129088"/>
          <p14:tracePt t="934675" x="4330700" y="4129088"/>
          <p14:tracePt t="934694" x="4268788" y="4129088"/>
          <p14:tracePt t="934714" x="4256088" y="4129088"/>
          <p14:tracePt t="934733" x="4217988" y="4129088"/>
          <p14:tracePt t="934869" x="4230688" y="4129088"/>
          <p14:tracePt t="934908" x="4256088" y="4129088"/>
          <p14:tracePt t="934934" x="4268788" y="4129088"/>
          <p14:tracePt t="934955" x="4281488" y="4129088"/>
          <p14:tracePt t="934974" x="4305300" y="4129088"/>
          <p14:tracePt t="934992" x="4343400" y="4129088"/>
          <p14:tracePt t="934993" x="4394200" y="4129088"/>
          <p14:tracePt t="935017" x="4468813" y="4129088"/>
          <p14:tracePt t="935035" x="4568825" y="4129088"/>
          <p14:tracePt t="935057" x="4630738" y="4129088"/>
          <p14:tracePt t="935075" x="4668838" y="4129088"/>
          <p14:tracePt t="935098" x="4781550" y="4129088"/>
          <p14:tracePt t="935119" x="4881563" y="4129088"/>
          <p14:tracePt t="935137" x="4906963" y="4129088"/>
          <p14:tracePt t="935156" x="4945063" y="4129088"/>
          <p14:tracePt t="935174" x="4968875" y="4129088"/>
          <p14:tracePt t="935192" x="4981575" y="4129088"/>
          <p14:tracePt t="935704" x="5006975" y="4141788"/>
          <p14:tracePt t="935745" x="5032375" y="4205288"/>
          <p14:tracePt t="935783" x="5057775" y="4241800"/>
          <p14:tracePt t="935808" x="5081588" y="4267200"/>
          <p14:tracePt t="935828" x="5094288" y="4279900"/>
          <p14:tracePt t="935846" x="5106988" y="4292600"/>
          <p14:tracePt t="935865" x="5132388" y="4292600"/>
          <p14:tracePt t="935888" x="5132388" y="4305300"/>
          <p14:tracePt t="935909" x="5170488" y="4318000"/>
          <p14:tracePt t="935928" x="5207000" y="4318000"/>
          <p14:tracePt t="935947" x="5219700" y="4318000"/>
          <p14:tracePt t="935972" x="5232400" y="4318000"/>
          <p14:tracePt t="936052" x="5245100" y="4318000"/>
          <p14:tracePt t="936364" x="5232400" y="4318000"/>
          <p14:tracePt t="936399" x="5219700" y="4318000"/>
          <p14:tracePt t="936424" x="5181600" y="4318000"/>
          <p14:tracePt t="936446" x="5145088" y="4330700"/>
          <p14:tracePt t="936471" x="5119688" y="4341813"/>
          <p14:tracePt t="936491" x="5081588" y="4354513"/>
          <p14:tracePt t="936510" x="5045075" y="4367213"/>
          <p14:tracePt t="936531" x="4956175" y="4379913"/>
          <p14:tracePt t="936549" x="4894263" y="4379913"/>
          <p14:tracePt t="936550" x="4843463" y="4379913"/>
          <p14:tracePt t="936575" x="4819650" y="4392613"/>
          <p14:tracePt t="936575" x="4806950" y="4392613"/>
          <p14:tracePt t="936594" x="4781550" y="4405313"/>
          <p14:tracePt t="936613" x="4756150" y="4418013"/>
          <p14:tracePt t="936638" x="4743450" y="4430713"/>
          <p14:tracePt t="939413" x="4732338" y="4430713"/>
          <p14:tracePt t="939445" x="4694238" y="4430713"/>
          <p14:tracePt t="939474" x="4556125" y="4467225"/>
          <p14:tracePt t="939497" x="4518025" y="4479925"/>
          <p14:tracePt t="939521" x="4468813" y="4479925"/>
          <p14:tracePt t="939586" x="4481513" y="4492625"/>
          <p14:tracePt t="939612" x="4494213" y="4492625"/>
          <p14:tracePt t="939632" x="4530725" y="4492625"/>
          <p14:tracePt t="939650" x="4594225" y="4492625"/>
          <p14:tracePt t="939670" x="4619625" y="4492625"/>
          <p14:tracePt t="939691" x="4668838" y="4518025"/>
          <p14:tracePt t="939714" x="4743450" y="4554538"/>
          <p14:tracePt t="939737" x="4894263" y="4554538"/>
          <p14:tracePt t="939757" x="4945063" y="4554538"/>
          <p14:tracePt t="939776" x="5006975" y="4554538"/>
          <p14:tracePt t="939795" x="5019675" y="4543425"/>
          <p14:tracePt t="939818" x="5019675" y="4530725"/>
          <p14:tracePt t="939860" x="4981575" y="4518025"/>
          <p14:tracePt t="939884" x="4919663" y="4518025"/>
          <p14:tracePt t="939907" x="4794250" y="4518025"/>
          <p14:tracePt t="939931" x="4732338" y="4505325"/>
          <p14:tracePt t="939956" x="4694238" y="4505325"/>
          <p14:tracePt t="940023" x="4694238" y="4492625"/>
          <p14:tracePt t="941419" x="4694238" y="4454525"/>
          <p14:tracePt t="941452" x="4656138" y="4230688"/>
          <p14:tracePt t="941474" x="4581525" y="3992563"/>
          <p14:tracePt t="941497" x="4543425" y="3703638"/>
          <p14:tracePt t="941519" x="4530725" y="3429000"/>
          <p14:tracePt t="941543" x="4530725" y="3128963"/>
          <p14:tracePt t="941561" x="4530725" y="2928938"/>
          <p14:tracePt t="941580" x="4530725" y="2603500"/>
          <p14:tracePt t="941604" x="4530725" y="2490788"/>
          <p14:tracePt t="941629" x="4530725" y="2190750"/>
          <p14:tracePt t="941630" x="4530725" y="2039938"/>
          <p14:tracePt t="941648" x="4530725" y="1927225"/>
          <p14:tracePt t="941672" x="4518025" y="1752600"/>
          <p14:tracePt t="941695" x="4494213" y="1601788"/>
          <p14:tracePt t="941714" x="4481513" y="1463675"/>
          <p14:tracePt t="941733" x="4456113" y="1276350"/>
          <p14:tracePt t="941752" x="4443413" y="1227138"/>
          <p14:tracePt t="941771" x="4406900" y="1163638"/>
          <p14:tracePt t="941795" x="4394200" y="1150938"/>
          <p14:tracePt t="941813" x="4381500" y="1150938"/>
          <p14:tracePt t="942130" x="4368800" y="1150938"/>
          <p14:tracePt t="942172" x="4268788" y="1125538"/>
          <p14:tracePt t="942213" x="4117975" y="1063625"/>
          <p14:tracePt t="942249" x="4043363" y="989013"/>
          <p14:tracePt t="942270" x="4030663" y="976313"/>
          <p14:tracePt t="942289" x="4017963" y="976313"/>
          <p14:tracePt t="942308" x="4017963" y="950913"/>
          <p14:tracePt t="942341" x="4017963" y="938213"/>
          <p14:tracePt t="942390" x="4030663" y="938213"/>
          <p14:tracePt t="942417" x="4043363" y="938213"/>
          <p14:tracePt t="942440" x="4081463" y="938213"/>
          <p14:tracePt t="942463" x="4117975" y="938213"/>
          <p14:tracePt t="942482" x="4181475" y="938213"/>
          <p14:tracePt t="942500" x="4217988" y="938213"/>
          <p14:tracePt t="942519" x="4243388" y="938213"/>
          <p14:tracePt t="942540" x="4281488" y="938213"/>
          <p14:tracePt t="942559" x="4294188" y="950913"/>
          <p14:tracePt t="942583" x="4356100" y="963613"/>
          <p14:tracePt t="942603" x="4406900" y="963613"/>
          <p14:tracePt t="942628" x="4406900" y="976313"/>
          <p14:tracePt t="942676" x="4381500" y="976313"/>
          <p14:tracePt t="942694" x="4343400" y="976313"/>
          <p14:tracePt t="942711" x="4318000" y="976313"/>
          <p14:tracePt t="942733" x="4256088" y="976313"/>
          <p14:tracePt t="942752" x="4081463" y="976313"/>
          <p14:tracePt t="942771" x="3992563" y="976313"/>
          <p14:tracePt t="942794" x="3879850" y="976313"/>
          <p14:tracePt t="942813" x="3867150" y="976313"/>
          <p14:tracePt t="942833" x="3867150" y="963613"/>
          <p14:tracePt t="942853" x="3867150" y="950913"/>
          <p14:tracePt t="942879" x="3917950" y="950913"/>
          <p14:tracePt t="942898" x="3956050" y="950913"/>
          <p14:tracePt t="942918" x="4068763" y="950913"/>
          <p14:tracePt t="942940" x="4143375" y="950913"/>
          <p14:tracePt t="942961" x="4168775" y="950913"/>
          <p14:tracePt t="943264" x="4168775" y="963613"/>
          <p14:tracePt t="943301" x="4168775" y="976313"/>
          <p14:tracePt t="943323" x="4156075" y="989013"/>
          <p14:tracePt t="943342" x="4056063" y="1025525"/>
          <p14:tracePt t="943364" x="3956050" y="1038225"/>
          <p14:tracePt t="943383" x="3917950" y="1038225"/>
          <p14:tracePt t="943402" x="3856038" y="1063625"/>
          <p14:tracePt t="943423" x="3817938" y="1076325"/>
          <p14:tracePt t="943443" x="3705225" y="1089025"/>
          <p14:tracePt t="943464" x="3630613" y="1101725"/>
          <p14:tracePt t="943483" x="3617913" y="1114425"/>
          <p14:tracePt t="943504" x="3592513" y="1114425"/>
          <p14:tracePt t="943527" x="3579813" y="1125538"/>
          <p14:tracePt t="943638" x="3592513" y="1125538"/>
          <p14:tracePt t="943677" x="3692525" y="1125538"/>
          <p14:tracePt t="943700" x="3767138" y="1125538"/>
          <p14:tracePt t="943718" x="3792538" y="1125538"/>
          <p14:tracePt t="943736" x="3867150" y="1125538"/>
          <p14:tracePt t="943758" x="3956050" y="1125538"/>
          <p14:tracePt t="943776" x="4092575" y="1125538"/>
          <p14:tracePt t="943796" x="4143375" y="1125538"/>
          <p14:tracePt t="943819" x="4205288" y="1125538"/>
          <p14:tracePt t="943840" x="4243388" y="1125538"/>
          <p14:tracePt t="943859" x="4268788" y="1125538"/>
          <p14:tracePt t="943882" x="4305300" y="1125538"/>
          <p14:tracePt t="943903" x="4318000" y="1125538"/>
          <p14:tracePt t="944137" x="4305300" y="1125538"/>
          <p14:tracePt t="944709" x="4281488" y="1125538"/>
          <p14:tracePt t="944744" x="4117975" y="1214438"/>
          <p14:tracePt t="944762" x="3905250" y="1752600"/>
          <p14:tracePt t="944783" x="3817938" y="2001838"/>
          <p14:tracePt t="944784" x="3767138" y="2152650"/>
          <p14:tracePt t="944807" x="3743325" y="2303463"/>
          <p14:tracePt t="944827" x="3679825" y="2678113"/>
          <p14:tracePt t="944849" x="3617913" y="2965450"/>
          <p14:tracePt t="944873" x="3541713" y="3516313"/>
          <p14:tracePt t="944893" x="3505200" y="3716338"/>
          <p14:tracePt t="944897" x="3454400" y="3892550"/>
          <p14:tracePt t="944919" x="3441700" y="4105275"/>
          <p14:tracePt t="944941" x="3392488" y="4518025"/>
          <p14:tracePt t="944965" x="3379788" y="4756150"/>
          <p14:tracePt t="944986" x="3367088" y="5068888"/>
          <p14:tracePt t="945006" x="3354388" y="5218113"/>
          <p14:tracePt t="945027" x="3354388" y="5394325"/>
          <p14:tracePt t="945050" x="3367088" y="5443538"/>
          <p14:tracePt t="945070" x="3405188" y="5443538"/>
          <p14:tracePt t="945519" x="3417888" y="5443538"/>
          <p14:tracePt t="945555" x="3479800" y="5443538"/>
          <p14:tracePt t="945588" x="3667125" y="5356225"/>
          <p14:tracePt t="945607" x="3968750" y="5281613"/>
          <p14:tracePt t="945629" x="4117975" y="5243513"/>
          <p14:tracePt t="945648" x="4318000" y="5230813"/>
          <p14:tracePt t="945673" x="4481513" y="5230813"/>
          <p14:tracePt t="945693" x="4719638" y="5230813"/>
          <p14:tracePt t="945711" x="4781550" y="5230813"/>
          <p14:tracePt t="945730" x="4894263" y="5230813"/>
          <p14:tracePt t="945749" x="4919663" y="5230813"/>
          <p14:tracePt t="945768" x="4956175" y="5230813"/>
          <p14:tracePt t="945843" x="4956175" y="5218113"/>
          <p14:tracePt t="945968" x="4945063" y="5218113"/>
          <p14:tracePt t="946003" x="4932363" y="5218113"/>
          <p14:tracePt t="946031" x="4919663" y="5194300"/>
          <p14:tracePt t="946052" x="4906963" y="5181600"/>
          <p14:tracePt t="946071" x="4843463" y="5168900"/>
          <p14:tracePt t="946097" x="4768850" y="5130800"/>
          <p14:tracePt t="946119" x="4719638" y="5092700"/>
          <p14:tracePt t="946138" x="4694238" y="5068888"/>
          <p14:tracePt t="946160" x="4581525" y="4992688"/>
          <p14:tracePt t="946184" x="4356100" y="4843463"/>
          <p14:tracePt t="946205" x="4205288" y="4743450"/>
          <p14:tracePt t="946230" x="4130675" y="4705350"/>
          <p14:tracePt t="946251" x="4117975" y="4705350"/>
          <p14:tracePt t="946270" x="4105275" y="4692650"/>
          <p14:tracePt t="946728" x="4092575" y="4692650"/>
          <p14:tracePt t="946761" x="4056063" y="4692650"/>
          <p14:tracePt t="946783" x="4005263" y="4718050"/>
          <p14:tracePt t="946809" x="3905250" y="4768850"/>
          <p14:tracePt t="946828" x="3756025" y="4792663"/>
          <p14:tracePt t="946851" x="3717925" y="4792663"/>
          <p14:tracePt t="946870" x="3654425" y="4830763"/>
          <p14:tracePt t="946891" x="3630613" y="4856163"/>
          <p14:tracePt t="946913" x="3630613" y="4868863"/>
          <p14:tracePt t="946932" x="3617913" y="4879975"/>
          <p14:tracePt t="946977" x="3630613" y="4879975"/>
          <p14:tracePt t="946995" x="3654425" y="4879975"/>
          <p14:tracePt t="947019" x="3730625" y="4879975"/>
          <p14:tracePt t="947037" x="3767138" y="4879975"/>
          <p14:tracePt t="947056" x="3856038" y="4879975"/>
          <p14:tracePt t="947074" x="3879850" y="4879975"/>
          <p14:tracePt t="947097" x="3917950" y="4879975"/>
          <p14:tracePt t="947116" x="3968750" y="4879975"/>
          <p14:tracePt t="947134" x="3979863" y="4879975"/>
          <p14:tracePt t="947252" x="3968750" y="4879975"/>
          <p14:tracePt t="947290" x="3930650" y="4879975"/>
          <p14:tracePt t="947326" x="3905250" y="4879975"/>
          <p14:tracePt t="947328" x="3867150" y="4879975"/>
          <p14:tracePt t="947350" x="3779838" y="4879975"/>
          <p14:tracePt t="947374" x="3730625" y="4879975"/>
          <p14:tracePt t="947393" x="3654425" y="4879975"/>
          <p14:tracePt t="947414" x="3630613" y="4879975"/>
          <p14:tracePt t="947434" x="3630613" y="4868863"/>
          <p14:tracePt t="947463" x="3630613" y="4856163"/>
          <p14:tracePt t="947488" x="3654425" y="4843463"/>
          <p14:tracePt t="947507" x="3679825" y="4830763"/>
          <p14:tracePt t="947525" x="3805238" y="4805363"/>
          <p14:tracePt t="947544" x="3856038" y="4805363"/>
          <p14:tracePt t="947565" x="3930650" y="4805363"/>
          <p14:tracePt t="947588" x="3979863" y="4805363"/>
          <p14:tracePt t="947607" x="3992563" y="4805363"/>
          <p14:tracePt t="947628" x="4005263" y="4805363"/>
          <p14:tracePt t="947862" x="3992563" y="4792663"/>
          <p14:tracePt t="947907" x="3968750" y="4779963"/>
          <p14:tracePt t="947932" x="3892550" y="4756150"/>
          <p14:tracePt t="947955" x="3743325" y="4718050"/>
          <p14:tracePt t="947976" x="3654425" y="4718050"/>
          <p14:tracePt t="947995" x="3617913" y="4718050"/>
          <p14:tracePt t="948015" x="3554413" y="4718050"/>
          <p14:tracePt t="948035" x="3517900" y="4718050"/>
          <p14:tracePt t="948036" x="3492500" y="4705350"/>
          <p14:tracePt t="948057" x="3479800" y="4705350"/>
          <p14:tracePt t="948123" x="3492500" y="4705350"/>
          <p14:tracePt t="948141" x="3517900" y="4705350"/>
          <p14:tracePt t="948160" x="3530600" y="4705350"/>
          <p14:tracePt t="948179" x="3554413" y="4705350"/>
          <p14:tracePt t="948200" x="3567113" y="4705350"/>
          <p14:tracePt t="948225" x="3592513" y="4705350"/>
          <p14:tracePt t="948248" x="3605213" y="4705350"/>
          <p14:tracePt t="948374" x="3592513" y="4705350"/>
          <p14:tracePt t="948407" x="3579813" y="4705350"/>
          <p14:tracePt t="948860" x="3567113" y="4679950"/>
          <p14:tracePt t="948894" x="3530600" y="4379913"/>
          <p14:tracePt t="948923" x="3530600" y="3603625"/>
          <p14:tracePt t="948943" x="3554413" y="3354388"/>
          <p14:tracePt t="948964" x="3617913" y="2578100"/>
          <p14:tracePt t="948983" x="3667125" y="2278063"/>
          <p14:tracePt t="949006" x="3743325" y="1601788"/>
          <p14:tracePt t="949026" x="3779838" y="1138238"/>
          <p14:tracePt t="949045" x="3779838" y="989013"/>
          <p14:tracePt t="949046" x="3779838" y="863600"/>
          <p14:tracePt t="949064" x="3779838" y="738188"/>
          <p14:tracePt t="949088" x="3779838" y="638175"/>
          <p14:tracePt t="949110" x="3779838" y="588963"/>
          <p14:tracePt t="949130" x="3779838" y="563563"/>
          <p14:tracePt t="949157" x="3779838" y="550863"/>
          <p14:tracePt t="949194" x="3779838" y="538163"/>
          <p14:tracePt t="949213" x="3779838" y="525463"/>
          <p14:tracePt t="949233" x="3779838" y="512763"/>
          <p14:tracePt t="949333" x="3779838" y="525463"/>
          <p14:tracePt t="949373" x="3779838" y="538163"/>
          <p14:tracePt t="949399" x="3767138" y="563563"/>
          <p14:tracePt t="949420" x="3756025" y="576263"/>
          <p14:tracePt t="949420" x="3756025" y="588963"/>
          <p14:tracePt t="949441" x="3756025" y="625475"/>
          <p14:tracePt t="949461" x="3730625" y="676275"/>
          <p14:tracePt t="949480" x="3717925" y="700088"/>
          <p14:tracePt t="949499" x="3705225" y="763588"/>
          <p14:tracePt t="949520" x="3692525" y="812800"/>
          <p14:tracePt t="949541" x="3654425" y="1001713"/>
          <p14:tracePt t="949567" x="3630613" y="1138238"/>
          <p14:tracePt t="949589" x="3617913" y="1201738"/>
          <p14:tracePt t="949613" x="3605213" y="1238250"/>
          <p14:tracePt t="949632" x="3605213" y="1263650"/>
          <p14:tracePt t="949652" x="3605213" y="1276350"/>
          <p14:tracePt t="949673" x="3605213" y="1289050"/>
          <p14:tracePt t="949696" x="3605213" y="1301750"/>
          <p14:tracePt t="949757" x="3605213" y="1276350"/>
          <p14:tracePt t="949793" x="3605213" y="1163638"/>
          <p14:tracePt t="949815" x="3617913" y="1063625"/>
          <p14:tracePt t="949839" x="3630613" y="889000"/>
          <p14:tracePt t="949860" x="3630613" y="788988"/>
          <p14:tracePt t="949885" x="3630613" y="738188"/>
          <p14:tracePt t="949906" x="3630613" y="712788"/>
          <p14:tracePt t="949926" x="3617913" y="700088"/>
          <p14:tracePt t="949957" x="3605213" y="700088"/>
          <p14:tracePt t="949980" x="3592513" y="700088"/>
          <p14:tracePt t="949999" x="3592513" y="712788"/>
          <p14:tracePt t="950019" x="3592513" y="725488"/>
          <p14:tracePt t="950046" x="3592513" y="750888"/>
          <p14:tracePt t="950065" x="3592513" y="763588"/>
          <p14:tracePt t="950087" x="3592513" y="838200"/>
          <p14:tracePt t="950108" x="3592513" y="989013"/>
          <p14:tracePt t="950129" x="3592513" y="1038225"/>
          <p14:tracePt t="950130" x="3592513" y="1076325"/>
          <p14:tracePt t="950148" x="3592513" y="1101725"/>
          <p14:tracePt t="950168" x="3592513" y="1138238"/>
          <p14:tracePt t="950189" x="3592513" y="1150938"/>
          <p14:tracePt t="950208" x="3592513" y="1163638"/>
          <p14:tracePt t="950306" x="3592513" y="1150938"/>
          <p14:tracePt t="950336" x="3592513" y="1125538"/>
          <p14:tracePt t="950359" x="3592513" y="1076325"/>
          <p14:tracePt t="950382" x="3592513" y="1014413"/>
          <p14:tracePt t="950400" x="3592513" y="989013"/>
          <p14:tracePt t="950419" x="3592513" y="963613"/>
          <p14:tracePt t="950441" x="3579813" y="963613"/>
          <p14:tracePt t="950491" x="3579813" y="976313"/>
          <p14:tracePt t="950509" x="3579813" y="989013"/>
          <p14:tracePt t="950535" x="3567113" y="1025525"/>
          <p14:tracePt t="950559" x="3567113" y="1063625"/>
          <p14:tracePt t="950578" x="3567113" y="1076325"/>
          <p14:tracePt t="950600" x="3567113" y="1101725"/>
          <p14:tracePt t="950620" x="3567113" y="1114425"/>
          <p14:tracePt t="950729" x="3579813" y="1114425"/>
          <p14:tracePt t="950769" x="3579813" y="1050925"/>
          <p14:tracePt t="950797" x="3579813" y="1001713"/>
          <p14:tracePt t="951539" x="3567113" y="1001713"/>
          <p14:tracePt t="951580" x="3505200" y="1001713"/>
          <p14:tracePt t="951605" x="3405188" y="1001713"/>
          <p14:tracePt t="951625" x="3328988" y="1001713"/>
          <p14:tracePt t="951644" x="3292475" y="1001713"/>
          <p14:tracePt t="951669" x="3279775" y="1001713"/>
          <p14:tracePt t="951691" x="3254375" y="1001713"/>
          <p14:tracePt t="951713" x="3241675" y="1001713"/>
          <p14:tracePt t="951750" x="3228975" y="1001713"/>
          <p14:tracePt t="951812" x="3216275" y="1001713"/>
          <p14:tracePt t="951832" x="3205163" y="1001713"/>
          <p14:tracePt t="952074" x="3216275" y="1001713"/>
          <p14:tracePt t="953844" x="3216275" y="1025525"/>
          <p14:tracePt t="953874" x="3216275" y="1176338"/>
          <p14:tracePt t="953893" x="3216275" y="1627188"/>
          <p14:tracePt t="953916" x="3216275" y="2027238"/>
          <p14:tracePt t="953943" x="3216275" y="2828925"/>
          <p14:tracePt t="953963" x="3216275" y="3028950"/>
          <p14:tracePt t="953987" x="3216275" y="3367088"/>
          <p14:tracePt t="954007" x="3216275" y="3541713"/>
          <p14:tracePt t="954028" x="3216275" y="3603625"/>
          <p14:tracePt t="954050" x="3241675" y="3803650"/>
          <p14:tracePt t="954075" x="3279775" y="4067175"/>
          <p14:tracePt t="954101" x="3341688" y="4205288"/>
          <p14:tracePt t="954120" x="3405188" y="4292600"/>
          <p14:tracePt t="954144" x="3429000" y="4341813"/>
          <p14:tracePt t="954163" x="3441700" y="4341813"/>
          <p14:tracePt t="954182" x="3454400" y="4392613"/>
          <p14:tracePt t="954505" x="3454400" y="4405313"/>
          <p14:tracePt t="954550" x="3441700" y="4479925"/>
          <p14:tracePt t="954578" x="3429000" y="4643438"/>
          <p14:tracePt t="954602" x="3417888" y="4667250"/>
          <p14:tracePt t="954627" x="3417888" y="4718050"/>
          <p14:tracePt t="954646" x="3417888" y="4743450"/>
          <p14:tracePt t="954669" x="3417888" y="4768850"/>
          <p14:tracePt t="954689" x="3417888" y="4779963"/>
          <p14:tracePt t="954710" x="3417888" y="4805363"/>
          <p14:tracePt t="954734" x="3417888" y="4818063"/>
          <p14:tracePt t="954991" x="3429000" y="4818063"/>
          <p14:tracePt t="955031" x="3441700" y="4818063"/>
          <p14:tracePt t="955056" x="3467100" y="4818063"/>
          <p14:tracePt t="955080" x="3530600" y="4818063"/>
          <p14:tracePt t="955100" x="3567113" y="4818063"/>
          <p14:tracePt t="955127" x="3643313" y="4818063"/>
          <p14:tracePt t="955145" x="3654425" y="4818063"/>
          <p14:tracePt t="955169" x="3692525" y="4818063"/>
          <p14:tracePt t="955189" x="3743325" y="4818063"/>
          <p14:tracePt t="955213" x="3767138" y="4818063"/>
          <p14:tracePt t="955214" x="3779838" y="4818063"/>
          <p14:tracePt t="955233" x="3805238" y="4805363"/>
          <p14:tracePt t="955257" x="3817938" y="4805363"/>
          <p14:tracePt t="955377" x="3805238" y="4805363"/>
          <p14:tracePt t="955411" x="3792538" y="4805363"/>
          <p14:tracePt t="955434" x="3779838" y="4805363"/>
          <p14:tracePt t="955457" x="3767138" y="4805363"/>
          <p14:tracePt t="955476" x="3743325" y="4805363"/>
          <p14:tracePt t="955496" x="3692525" y="4779963"/>
          <p14:tracePt t="955520" x="3554413" y="4756150"/>
          <p14:tracePt t="955540" x="3429000" y="4743450"/>
          <p14:tracePt t="955560" x="3392488" y="4730750"/>
          <p14:tracePt t="955580" x="3341688" y="4705350"/>
          <p14:tracePt t="955604" x="3305175" y="4679950"/>
          <p14:tracePt t="955629" x="3267075" y="4667250"/>
          <p14:tracePt t="955648" x="3267075" y="4656138"/>
          <p14:tracePt t="955670" x="3228975" y="4643438"/>
          <p14:tracePt t="955691" x="3179763" y="4618038"/>
          <p14:tracePt t="955715" x="3141663" y="4605338"/>
          <p14:tracePt t="955735" x="3128963" y="4605338"/>
          <p14:tracePt t="955851" x="3128963" y="4618038"/>
          <p14:tracePt t="955891" x="3154363" y="4643438"/>
          <p14:tracePt t="955921" x="3167063" y="4643438"/>
          <p14:tracePt t="955948" x="3167063" y="4656138"/>
          <p14:tracePt t="955969" x="3179763" y="4667250"/>
          <p14:tracePt t="955989" x="3179763" y="4692650"/>
          <p14:tracePt t="956013" x="3179763" y="4730750"/>
          <p14:tracePt t="956037" x="3179763" y="4743450"/>
          <p14:tracePt t="956061" x="3192463" y="4756150"/>
          <p14:tracePt t="956362" x="3192463" y="4743450"/>
          <p14:tracePt t="956399" x="3192463" y="4730750"/>
          <p14:tracePt t="956422" x="3192463" y="4718050"/>
          <p14:tracePt t="956448" x="3192463" y="4705350"/>
          <p14:tracePt t="956473" x="3179763" y="4705350"/>
          <p14:tracePt t="956498" x="3179763" y="4692650"/>
          <p14:tracePt t="956522" x="3167063" y="4692650"/>
          <p14:tracePt t="956610" x="3154363" y="4692650"/>
          <p14:tracePt t="956686" x="3141663" y="4692650"/>
          <p14:tracePt t="959663" x="3141663" y="4718050"/>
          <p14:tracePt t="959704" x="3167063" y="4856163"/>
          <p14:tracePt t="959735" x="3205163" y="4918075"/>
          <p14:tracePt t="959757" x="3216275" y="4956175"/>
          <p14:tracePt t="959777" x="3228975" y="4981575"/>
          <p14:tracePt t="959799" x="3241675" y="4981575"/>
          <p14:tracePt t="959818" x="3254375" y="4992688"/>
          <p14:tracePt t="959841" x="3279775" y="5005388"/>
          <p14:tracePt t="959860" x="3292475" y="5005388"/>
          <p14:tracePt t="959885" x="3305175" y="5018088"/>
          <p14:tracePt t="959910" x="3328988" y="5030788"/>
          <p14:tracePt t="959933" x="3341688" y="5030788"/>
          <p14:tracePt t="959953" x="3354388" y="5030788"/>
          <p14:tracePt t="959999" x="3367088" y="5030788"/>
          <p14:tracePt t="960024" x="3379788" y="5030788"/>
          <p14:tracePt t="960049" x="3392488" y="5030788"/>
          <p14:tracePt t="960068" x="3405188" y="5030788"/>
          <p14:tracePt t="960087" x="3429000" y="5030788"/>
          <p14:tracePt t="960111" x="3441700" y="5030788"/>
          <p14:tracePt t="960130" x="3467100" y="5030788"/>
          <p14:tracePt t="960150" x="3492500" y="5030788"/>
          <p14:tracePt t="960169" x="3517900" y="5030788"/>
          <p14:tracePt t="960189" x="3592513" y="5030788"/>
          <p14:tracePt t="960207" x="3617913" y="5030788"/>
          <p14:tracePt t="960225" x="3654425" y="5030788"/>
          <p14:tracePt t="960249" x="3692525" y="5030788"/>
          <p14:tracePt t="960269" x="3717925" y="5030788"/>
          <p14:tracePt t="960288" x="3743325" y="5030788"/>
          <p14:tracePt t="960306" x="3779838" y="5030788"/>
          <p14:tracePt t="960329" x="3792538" y="5043488"/>
          <p14:tracePt t="960355" x="3805238" y="5043488"/>
          <p14:tracePt t="960398" x="3779838" y="5043488"/>
          <p14:tracePt t="960418" x="3767138" y="5043488"/>
          <p14:tracePt t="960436" x="3743325" y="5043488"/>
          <p14:tracePt t="960458" x="3717925" y="5043488"/>
          <p14:tracePt t="960476" x="3679825" y="5068888"/>
          <p14:tracePt t="960498" x="3605213" y="5081588"/>
          <p14:tracePt t="960518" x="3592513" y="5081588"/>
          <p14:tracePt t="960573" x="3605213" y="5081588"/>
          <p14:tracePt t="960592" x="3617913" y="5081588"/>
          <p14:tracePt t="960611" x="3630613" y="5081588"/>
          <p14:tracePt t="960637" x="3643313" y="5081588"/>
          <p14:tracePt t="960659" x="3667125" y="5081588"/>
          <p14:tracePt t="960679" x="3667125" y="5092700"/>
          <p14:tracePt t="960700" x="3679825" y="5092700"/>
          <p14:tracePt t="960719" x="3692525" y="5105400"/>
          <p14:tracePt t="960741" x="3692525" y="5118100"/>
          <p14:tracePt t="960872" x="3679825" y="5118100"/>
          <p14:tracePt t="960909" x="3630613" y="5118100"/>
          <p14:tracePt t="960937" x="3605213" y="5118100"/>
          <p14:tracePt t="960996" x="3592513" y="5118100"/>
          <p14:tracePt t="961221" x="3592513" y="5130800"/>
          <p14:tracePt t="961258" x="3592513" y="5143500"/>
          <p14:tracePt t="961282" x="3579813" y="5143500"/>
          <p14:tracePt t="961303" x="3567113" y="5143500"/>
          <p14:tracePt t="961324" x="3541713" y="5156200"/>
          <p14:tracePt t="961348" x="3530600" y="5156200"/>
          <p14:tracePt t="961369" x="3517900" y="5168900"/>
          <p14:tracePt t="961390" x="3505200" y="5168900"/>
          <p14:tracePt t="961410" x="3492500" y="5168900"/>
          <p14:tracePt t="961432" x="3479800" y="5168900"/>
          <p14:tracePt t="961452" x="3467100" y="5168900"/>
          <p14:tracePt t="961472" x="3417888" y="5143500"/>
          <p14:tracePt t="961491" x="3392488" y="5118100"/>
          <p14:tracePt t="961510" x="3328988" y="5068888"/>
          <p14:tracePt t="961531" x="3305175" y="5043488"/>
          <p14:tracePt t="961550" x="3279775" y="5018088"/>
          <p14:tracePt t="961571" x="3267075" y="5005388"/>
          <p14:tracePt t="961593" x="3267075" y="4992688"/>
          <p14:tracePt t="961594" x="3254375" y="4992688"/>
          <p14:tracePt t="961620" x="3254375" y="4981575"/>
          <p14:tracePt t="961656" x="3241675" y="4968875"/>
          <p14:tracePt t="961681" x="3241675" y="4956175"/>
          <p14:tracePt t="961719" x="3228975" y="4956175"/>
          <p14:tracePt t="962891" x="3216275" y="4956175"/>
          <p14:tracePt t="962940" x="3205163" y="4956175"/>
          <p14:tracePt t="962978" x="3205163" y="4968875"/>
          <p14:tracePt t="963115" x="3205163" y="4981575"/>
          <p14:tracePt t="976948" x="3228975" y="4981575"/>
          <p14:tracePt t="976967" x="3254375" y="4981575"/>
          <p14:tracePt t="976989" x="3317875" y="4981575"/>
          <p14:tracePt t="977014" x="3429000" y="4981575"/>
          <p14:tracePt t="977032" x="3505200" y="4992688"/>
          <p14:tracePt t="977053" x="3592513" y="5018088"/>
          <p14:tracePt t="977077" x="3654425" y="5043488"/>
          <p14:tracePt t="977104" x="3717925" y="5081588"/>
          <p14:tracePt t="977124" x="3843338" y="5118100"/>
          <p14:tracePt t="977145" x="3917950" y="5130800"/>
          <p14:tracePt t="977171" x="4056063" y="5156200"/>
          <p14:tracePt t="977198" x="4168775" y="5168900"/>
          <p14:tracePt t="977219" x="4192588" y="5181600"/>
          <p14:tracePt t="977243" x="4268788" y="5205413"/>
          <p14:tracePt t="977268" x="4343400" y="5218113"/>
          <p14:tracePt t="977287" x="4406900" y="5243513"/>
          <p14:tracePt t="977311" x="4456113" y="5243513"/>
          <p14:tracePt t="977335" x="4481513" y="5256213"/>
          <p14:tracePt t="978034" x="4494213" y="5256213"/>
          <p14:tracePt t="978068" x="4543425" y="5268913"/>
          <p14:tracePt t="978089" x="4594225" y="5281613"/>
          <p14:tracePt t="978110" x="4719638" y="5294313"/>
          <p14:tracePt t="978135" x="4843463" y="5318125"/>
          <p14:tracePt t="978158" x="4906963" y="5330825"/>
          <p14:tracePt t="978179" x="4919663" y="5330825"/>
          <p14:tracePt t="978203" x="4956175" y="5330825"/>
          <p14:tracePt t="978224" x="4981575" y="5330825"/>
          <p14:tracePt t="978250" x="4994275" y="5330825"/>
          <p14:tracePt t="978273" x="5019675" y="5330825"/>
          <p14:tracePt t="978292" x="5032375" y="5330825"/>
          <p14:tracePt t="978312" x="5068888" y="5343525"/>
          <p14:tracePt t="978334" x="5106988" y="5343525"/>
          <p14:tracePt t="978357" x="5132388" y="5343525"/>
          <p14:tracePt t="978375" x="5145088" y="5343525"/>
          <p14:tracePt t="978394" x="5170488" y="5343525"/>
          <p14:tracePt t="978415" x="5181600" y="5343525"/>
          <p14:tracePt t="978435" x="5207000" y="5343525"/>
          <p14:tracePt t="978454" x="5232400" y="5343525"/>
          <p14:tracePt t="978476" x="5270500" y="5330825"/>
          <p14:tracePt t="978495" x="5319713" y="5318125"/>
          <p14:tracePt t="978517" x="5345113" y="5305425"/>
          <p14:tracePt t="978537" x="5383213" y="5294313"/>
          <p14:tracePt t="978559" x="5394325" y="5294313"/>
          <p14:tracePt t="978732" x="5394325" y="5281613"/>
          <p14:tracePt t="978820" x="5407025" y="5281613"/>
          <p14:tracePt t="978869" x="5407025" y="5268913"/>
          <p14:tracePt t="978903" x="5419725" y="5268913"/>
          <p14:tracePt t="978943" x="5432425" y="5256213"/>
          <p14:tracePt t="979766" x="5407025" y="5256213"/>
          <p14:tracePt t="979805" x="5345113" y="5256213"/>
          <p14:tracePt t="979833" x="5281613" y="5256213"/>
          <p14:tracePt t="979858" x="5157788" y="5268913"/>
          <p14:tracePt t="979880" x="5057775" y="5281613"/>
          <p14:tracePt t="979900" x="5019675" y="5294313"/>
          <p14:tracePt t="979903" x="4981575" y="5294313"/>
          <p14:tracePt t="979924" x="4956175" y="5294313"/>
          <p14:tracePt t="979945" x="4919663" y="5294313"/>
          <p14:tracePt t="979970" x="4856163" y="5305425"/>
          <p14:tracePt t="979992" x="4781550" y="5318125"/>
          <p14:tracePt t="980012" x="4756150" y="5318125"/>
          <p14:tracePt t="980032" x="4719638" y="5318125"/>
          <p14:tracePt t="980055" x="4681538" y="5318125"/>
          <p14:tracePt t="980079" x="4668838" y="5318125"/>
          <p14:tracePt t="980101" x="4656138" y="5318125"/>
          <p14:tracePt t="980127" x="4656138" y="5330825"/>
          <p14:tracePt t="980202" x="4656138" y="5343525"/>
          <p14:tracePt t="981847" x="4668838" y="5343525"/>
          <p14:tracePt t="982284" x="4656138" y="5343525"/>
          <p14:tracePt t="982395" x="4656138" y="5356225"/>
          <p14:tracePt t="982431" x="4656138" y="5407025"/>
          <p14:tracePt t="982461" x="4656138" y="5481638"/>
          <p14:tracePt t="982482" x="4668838" y="5494338"/>
          <p14:tracePt t="982520" x="4681538" y="5494338"/>
          <p14:tracePt t="982544" x="4694238" y="5494338"/>
          <p14:tracePt t="982565" x="4706938" y="5494338"/>
          <p14:tracePt t="982588" x="4768850" y="5494338"/>
          <p14:tracePt t="982607" x="4832350" y="5494338"/>
          <p14:tracePt t="982629" x="4856163" y="5494338"/>
          <p14:tracePt t="982649" x="4894263" y="5494338"/>
          <p14:tracePt t="982669" x="4919663" y="5494338"/>
          <p14:tracePt t="982689" x="4932363" y="5494338"/>
          <p14:tracePt t="982713" x="4956175" y="5494338"/>
          <p14:tracePt t="982735" x="4968875" y="5494338"/>
          <p14:tracePt t="982757" x="4981575" y="5494338"/>
          <p14:tracePt t="982776" x="4994275" y="5494338"/>
          <p14:tracePt t="982895" x="4994275" y="5481638"/>
          <p14:tracePt t="983442" x="4981575" y="5481638"/>
          <p14:tracePt t="983488" x="4843463" y="5481638"/>
          <p14:tracePt t="983535" x="4556125" y="5507038"/>
          <p14:tracePt t="983577" x="4305300" y="5507038"/>
          <p14:tracePt t="983599" x="4192588" y="5507038"/>
          <p14:tracePt t="983623" x="4156075" y="5507038"/>
          <p14:tracePt t="983647" x="4117975" y="5507038"/>
          <p14:tracePt t="983666" x="4081463" y="5507038"/>
          <p14:tracePt t="983685" x="4068763" y="5507038"/>
          <p14:tracePt t="983705" x="4056063" y="5507038"/>
          <p14:tracePt t="983705" x="4043363" y="5507038"/>
          <p14:tracePt t="983728" x="4005263" y="5507038"/>
          <p14:tracePt t="983747" x="3992563" y="5507038"/>
          <p14:tracePt t="983767" x="3930650" y="5481638"/>
          <p14:tracePt t="983790" x="3879850" y="5456238"/>
          <p14:tracePt t="983811" x="3867150" y="5430838"/>
          <p14:tracePt t="983831" x="3843338" y="5407025"/>
          <p14:tracePt t="983851" x="3830638" y="5394325"/>
          <p14:tracePt t="983875" x="3805238" y="5381625"/>
          <p14:tracePt t="983897" x="3779838" y="5368925"/>
          <p14:tracePt t="983919" x="3756025" y="5343525"/>
          <p14:tracePt t="983939" x="3756025" y="5330825"/>
          <p14:tracePt t="983961" x="3717925" y="5318125"/>
          <p14:tracePt t="983981" x="3679825" y="5294313"/>
          <p14:tracePt t="984000" x="3643313" y="5294313"/>
          <p14:tracePt t="984023" x="3579813" y="5294313"/>
          <p14:tracePt t="984042" x="3541713" y="5281613"/>
          <p14:tracePt t="984065" x="3517900" y="5281613"/>
          <p14:tracePt t="984084" x="3505200" y="5281613"/>
          <p14:tracePt t="984115" x="3492500" y="5281613"/>
          <p14:tracePt t="984165" x="3479800" y="5281613"/>
          <p14:tracePt t="984215" x="3467100" y="5281613"/>
          <p14:tracePt t="984264" x="3454400" y="5281613"/>
          <p14:tracePt t="984440" x="3441700" y="5281613"/>
          <p14:tracePt t="984482" x="3429000" y="5305425"/>
          <p14:tracePt t="984506" x="3405188" y="5318125"/>
          <p14:tracePt t="984528" x="3379788" y="5318125"/>
          <p14:tracePt t="984549" x="3367088" y="5330825"/>
          <p14:tracePt t="984573" x="3341688" y="5343525"/>
          <p14:tracePt t="984598" x="3328988" y="5343525"/>
          <p14:tracePt t="984664" x="3317875" y="5343525"/>
          <p14:tracePt t="984701" x="3305175" y="5343525"/>
          <p14:tracePt t="984723" x="3292475" y="5343525"/>
          <p14:tracePt t="984750" x="3279775" y="5343525"/>
          <p14:tracePt t="984775" x="3267075" y="5343525"/>
          <p14:tracePt t="984825" x="3254375" y="5343525"/>
          <p14:tracePt t="987918" x="3241675" y="5343525"/>
          <p14:tracePt t="987957" x="3228975" y="5407025"/>
          <p14:tracePt t="987980" x="3216275" y="5430838"/>
          <p14:tracePt t="988001" x="3216275" y="5443538"/>
          <p14:tracePt t="988021" x="3216275" y="5456238"/>
          <p14:tracePt t="988045" x="3216275" y="5481638"/>
          <p14:tracePt t="988066" x="3216275" y="5494338"/>
          <p14:tracePt t="988087" x="3216275" y="5518150"/>
          <p14:tracePt t="988111" x="3216275" y="5556250"/>
          <p14:tracePt t="988131" x="3216275" y="5619750"/>
          <p14:tracePt t="988149" x="3216275" y="5643563"/>
          <p14:tracePt t="988175" x="3216275" y="5668963"/>
          <p14:tracePt t="988199" x="3216275" y="5694363"/>
          <p14:tracePt t="988219" x="3216275" y="5707063"/>
          <p14:tracePt t="988242" x="3216275" y="5719763"/>
          <p14:tracePt t="988467" x="3228975" y="5719763"/>
          <p14:tracePt t="988529" x="3241675" y="5719763"/>
          <p14:tracePt t="988572" x="3305175" y="5719763"/>
          <p14:tracePt t="988606" x="3367088" y="5719763"/>
          <p14:tracePt t="988632" x="3392488" y="5719763"/>
          <p14:tracePt t="988651" x="3405188" y="5719763"/>
          <p14:tracePt t="988652" x="3429000" y="5719763"/>
          <p14:tracePt t="988677" x="3467100" y="5719763"/>
          <p14:tracePt t="988696" x="3517900" y="5719763"/>
          <p14:tracePt t="988715" x="3592513" y="5719763"/>
          <p14:tracePt t="988734" x="3617913" y="5719763"/>
          <p14:tracePt t="988758" x="3654425" y="5719763"/>
          <p14:tracePt t="988782" x="3679825" y="5719763"/>
          <p14:tracePt t="988803" x="3705225" y="5719763"/>
          <p14:tracePt t="988824" x="3717925" y="5719763"/>
          <p14:tracePt t="988844" x="3756025" y="5719763"/>
          <p14:tracePt t="988868" x="3792538" y="5719763"/>
          <p14:tracePt t="988887" x="3830638" y="5719763"/>
          <p14:tracePt t="988916" x="3879850" y="5719763"/>
          <p14:tracePt t="988937" x="3905250" y="5719763"/>
          <p14:tracePt t="988959" x="3917950" y="5719763"/>
          <p14:tracePt t="988989" x="3930650" y="5719763"/>
          <p14:tracePt t="989039" x="3943350" y="5719763"/>
          <p14:tracePt t="989060" x="3956050" y="5719763"/>
          <p14:tracePt t="989140" x="3968750" y="5719763"/>
          <p14:tracePt t="989239" x="3979863" y="5719763"/>
          <p14:tracePt t="989439" x="3979863" y="5732463"/>
          <p14:tracePt t="989478" x="3968750" y="5732463"/>
          <p14:tracePt t="989576" x="3956050" y="5732463"/>
          <p14:tracePt t="989612" x="3943350" y="5732463"/>
          <p14:tracePt t="989636" x="3917950" y="5732463"/>
          <p14:tracePt t="989655" x="3856038" y="5732463"/>
          <p14:tracePt t="989681" x="3756025" y="5732463"/>
          <p14:tracePt t="989701" x="3654425" y="5732463"/>
          <p14:tracePt t="989721" x="3567113" y="5732463"/>
          <p14:tracePt t="989746" x="3417888" y="5732463"/>
          <p14:tracePt t="989769" x="3341688" y="5732463"/>
          <p14:tracePt t="989794" x="3305175" y="5732463"/>
          <p14:tracePt t="989815" x="3292475" y="5732463"/>
          <p14:tracePt t="989849" x="3279775" y="5732463"/>
          <p14:tracePt t="989924" x="3267075" y="5732463"/>
          <p14:tracePt t="990373" x="3267075" y="5719763"/>
          <p14:tracePt t="990448" x="3254375" y="5719763"/>
          <p14:tracePt t="990496" x="3241675" y="5719763"/>
          <p14:tracePt t="990684" x="3228975" y="5719763"/>
          <p14:tracePt t="991295" x="3216275" y="5719763"/>
          <p14:tracePt t="991370" x="3205163" y="5719763"/>
          <p14:tracePt t="991719" x="3216275" y="5719763"/>
          <p14:tracePt t="996119" x="3216275" y="5707063"/>
          <p14:tracePt t="996156" x="3228975" y="5707063"/>
          <p14:tracePt t="996179" x="3228975" y="5694363"/>
          <p14:tracePt t="996180" x="3228975" y="5681663"/>
          <p14:tracePt t="996201" x="3228975" y="5656263"/>
          <p14:tracePt t="996227" x="3228975" y="5643563"/>
          <p14:tracePt t="996246" x="3241675" y="5619750"/>
          <p14:tracePt t="996267" x="3254375" y="5607050"/>
          <p14:tracePt t="996291" x="3254375" y="5594350"/>
          <p14:tracePt t="996317" x="3254375" y="5581650"/>
          <p14:tracePt t="996380" x="3267075" y="5568950"/>
          <p14:tracePt t="996418" x="3267075" y="5556250"/>
          <p14:tracePt t="997078" x="3254375" y="5556250"/>
          <p14:tracePt t="997120" x="3228975" y="5556250"/>
          <p14:tracePt t="997150" x="3216275" y="5556250"/>
          <p14:tracePt t="997178" x="3205163" y="5556250"/>
          <p14:tracePt t="997602" x="3216275" y="5556250"/>
          <p14:tracePt t="997639" x="3228975" y="5556250"/>
          <p14:tracePt t="997676" x="3241675" y="5556250"/>
          <p14:tracePt t="997714" x="3254375" y="5556250"/>
          <p14:tracePt t="998487" x="3241675" y="5556250"/>
          <p14:tracePt t="998529" x="3228975" y="5556250"/>
          <p14:tracePt t="998561" x="3216275" y="5556250"/>
          <p14:tracePt t="998586" x="3205163" y="5556250"/>
          <p14:tracePt t="998611" x="3192463" y="5556250"/>
          <p14:tracePt t="998635" x="3179763" y="5556250"/>
          <p14:tracePt t="998655" x="3179763" y="5543550"/>
          <p14:tracePt t="999061" x="3192463" y="5543550"/>
          <p14:tracePt t="999211" x="3205163" y="5543550"/>
          <p14:tracePt t="999322" x="3216275" y="5543550"/>
          <p14:tracePt t="999421" x="3228975" y="5543550"/>
          <p14:tracePt t="1016314" x="3305175" y="5556250"/>
          <p14:tracePt t="1016354" x="3454400" y="5630863"/>
          <p14:tracePt t="1016378" x="3541713" y="5630863"/>
          <p14:tracePt t="1016397" x="3617913" y="5643563"/>
          <p14:tracePt t="1016420" x="3805238" y="5668963"/>
          <p14:tracePt t="1016442" x="3930650" y="5707063"/>
          <p14:tracePt t="1016464" x="4005263" y="5719763"/>
          <p14:tracePt t="1016487" x="4117975" y="5743575"/>
          <p14:tracePt t="1016508" x="4205288" y="5768975"/>
          <p14:tracePt t="1016530" x="4356100" y="5843588"/>
          <p14:tracePt t="1016550" x="4443413" y="5956300"/>
          <p14:tracePt t="1016572" x="4468813" y="6007100"/>
          <p14:tracePt t="1016594" x="4518025" y="6107113"/>
          <p14:tracePt t="1016614" x="4543425" y="6169025"/>
          <p14:tracePt t="1016636" x="4556125" y="6194425"/>
          <p14:tracePt t="1016657" x="4556125" y="6207125"/>
          <p14:tracePt t="1016678" x="4568825" y="6219825"/>
          <p14:tracePt t="1016698" x="4568825" y="6232525"/>
          <p14:tracePt t="1016800" x="4556125" y="6232525"/>
          <p14:tracePt t="1016838" x="4468813" y="6232525"/>
          <p14:tracePt t="1016863" x="4343400" y="6232525"/>
          <p14:tracePt t="1016888" x="4256088" y="6232525"/>
          <p14:tracePt t="1016912" x="4192588" y="6207125"/>
          <p14:tracePt t="1016936" x="4156075" y="6194425"/>
          <p14:tracePt t="1016963" x="3979863" y="6181725"/>
          <p14:tracePt t="1016989" x="3892550" y="6157913"/>
          <p14:tracePt t="1017009" x="3867150" y="6157913"/>
          <p14:tracePt t="1017010" x="3843338" y="6145213"/>
          <p14:tracePt t="1017035" x="3830638" y="6145213"/>
          <p14:tracePt t="1017058" x="3830638" y="6132513"/>
          <p14:tracePt t="1017236" x="3867150" y="6132513"/>
          <p14:tracePt t="1017277" x="3979863" y="6132513"/>
          <p14:tracePt t="1017300" x="4056063" y="6132513"/>
          <p14:tracePt t="1017319" x="4092575" y="6132513"/>
          <p14:tracePt t="1017343" x="4205288" y="6132513"/>
          <p14:tracePt t="1017369" x="4343400" y="6132513"/>
          <p14:tracePt t="1017389" x="4430713" y="6132513"/>
          <p14:tracePt t="1017409" x="4481513" y="6132513"/>
          <p14:tracePt t="1017431" x="4518025" y="6132513"/>
          <p14:tracePt t="1017451" x="4619625" y="6132513"/>
          <p14:tracePt t="1017472" x="4694238" y="6145213"/>
          <p14:tracePt t="1017473" x="4743450" y="6145213"/>
          <p14:tracePt t="1017493" x="4781550" y="6157913"/>
          <p14:tracePt t="1017514" x="4832350" y="6157913"/>
          <p14:tracePt t="1017535" x="4881563" y="6157913"/>
          <p14:tracePt t="1017555" x="4894263" y="6157913"/>
          <p14:tracePt t="1017575" x="4932363" y="6157913"/>
          <p14:tracePt t="1017596" x="4956175" y="6157913"/>
          <p14:tracePt t="1018557" x="5045075" y="6157913"/>
          <p14:tracePt t="1018595" x="5307013" y="6169025"/>
          <p14:tracePt t="1018622" x="5632450" y="6219825"/>
          <p14:tracePt t="1018644" x="5808663" y="6219825"/>
          <p14:tracePt t="1018668" x="5957888" y="6219825"/>
          <p14:tracePt t="1018690" x="6034088" y="6219825"/>
          <p14:tracePt t="1018715" x="6221413" y="6219825"/>
          <p14:tracePt t="1018735" x="6308725" y="6219825"/>
          <p14:tracePt t="1018758" x="6334125" y="6207125"/>
          <p14:tracePt t="1018830" x="6296025" y="6207125"/>
          <p14:tracePt t="1018849" x="6221413" y="6194425"/>
          <p14:tracePt t="1018874" x="6134100" y="6194425"/>
          <p14:tracePt t="1018894" x="6083300" y="6194425"/>
          <p14:tracePt t="1018918" x="6034088" y="6181725"/>
          <p14:tracePt t="1018938" x="6008688" y="6181725"/>
          <p14:tracePt t="1018963" x="5932488" y="6181725"/>
          <p14:tracePt t="1018983" x="5857875" y="6169025"/>
          <p14:tracePt t="1019007" x="5821363" y="6169025"/>
          <p14:tracePt t="1019027" x="5808663" y="6169025"/>
          <p14:tracePt t="1019047" x="5795963" y="6169025"/>
          <p14:tracePt t="1019242" x="5808663" y="6169025"/>
          <p14:tracePt t="1019284" x="5832475" y="6169025"/>
          <p14:tracePt t="1019308" x="5857875" y="6169025"/>
          <p14:tracePt t="1019330" x="5895975" y="6169025"/>
          <p14:tracePt t="1019351" x="5908675" y="6169025"/>
          <p14:tracePt t="1019375" x="5932488" y="6169025"/>
          <p14:tracePt t="1019395" x="5957888" y="6169025"/>
          <p14:tracePt t="1019416" x="6021388" y="6169025"/>
          <p14:tracePt t="1019438" x="6057900" y="6169025"/>
          <p14:tracePt t="1019457" x="6108700" y="6169025"/>
          <p14:tracePt t="1019478" x="6134100" y="6169025"/>
          <p14:tracePt t="1019504" x="6146800" y="6169025"/>
          <p14:tracePt t="1019591" x="6134100" y="6169025"/>
          <p14:tracePt t="1019627" x="6083300" y="6169025"/>
          <p14:tracePt t="1019630" x="6057900" y="6169025"/>
          <p14:tracePt t="1019657" x="6021388" y="6169025"/>
          <p14:tracePt t="1019678" x="5995988" y="6181725"/>
          <p14:tracePt t="1019705" x="5970588" y="6194425"/>
          <p14:tracePt t="1019725" x="5970588" y="6207125"/>
          <p14:tracePt t="1019749" x="5957888" y="6219825"/>
          <p14:tracePt t="1019770" x="5957888" y="6232525"/>
          <p14:tracePt t="1019791" x="5945188" y="6232525"/>
          <p14:tracePt t="1019815" x="5945188" y="6245225"/>
          <p14:tracePt t="1020202" x="5932488" y="6245225"/>
          <p14:tracePt t="1020242" x="5857875" y="6257925"/>
          <p14:tracePt t="1020281" x="5583238" y="6307138"/>
          <p14:tracePt t="1020309" x="5432425" y="6345238"/>
          <p14:tracePt t="1020334" x="5332413" y="6370638"/>
          <p14:tracePt t="1020355" x="5294313" y="6370638"/>
          <p14:tracePt t="1020380" x="5270500" y="6370638"/>
          <p14:tracePt t="1020412" x="5257800" y="6370638"/>
          <p14:tracePt t="1020551" x="5270500" y="6370638"/>
          <p14:tracePt t="1020593" x="5307013" y="6370638"/>
          <p14:tracePt t="1020631" x="5419725" y="6345238"/>
          <p14:tracePt t="1020656" x="5557838" y="6319838"/>
          <p14:tracePt t="1020677" x="5619750" y="6307138"/>
          <p14:tracePt t="1020697" x="5632450" y="6307138"/>
          <p14:tracePt t="1020724" x="5657850" y="6307138"/>
          <p14:tracePt t="1020762" x="5645150" y="6307138"/>
          <p14:tracePt t="1020782" x="5632450" y="6307138"/>
          <p14:tracePt t="1020802" x="5545138" y="6307138"/>
          <p14:tracePt t="1020823" x="5445125" y="6307138"/>
          <p14:tracePt t="1020844" x="5407025" y="6307138"/>
          <p14:tracePt t="1020868" x="5345113" y="6307138"/>
          <p14:tracePt t="1020887" x="5332413" y="6307138"/>
          <p14:tracePt t="1021000" x="5345113" y="6307138"/>
          <p14:tracePt t="1021036" x="5432425" y="6307138"/>
          <p14:tracePt t="1021060" x="5470525" y="6307138"/>
          <p14:tracePt t="1021061" x="5495925" y="6307138"/>
          <p14:tracePt t="1021081" x="5507038" y="6307138"/>
          <p14:tracePt t="1021100" x="5519738" y="6307138"/>
          <p14:tracePt t="1021148" x="5507038" y="6307138"/>
          <p14:tracePt t="1021169" x="5457825" y="6307138"/>
          <p14:tracePt t="1021192" x="5383213" y="6307138"/>
          <p14:tracePt t="1021212" x="5319713" y="6307138"/>
          <p14:tracePt t="1021231" x="5281613" y="6307138"/>
          <p14:tracePt t="1021251" x="5257800" y="6345238"/>
          <p14:tracePt t="1021277" x="5245100" y="6345238"/>
          <p14:tracePt t="1021335" x="5270500" y="6345238"/>
          <p14:tracePt t="1021354" x="5281613" y="6345238"/>
          <p14:tracePt t="1021374" x="5419725" y="6345238"/>
          <p14:tracePt t="1021398" x="5595938" y="6332538"/>
          <p14:tracePt t="1021418" x="5645150" y="6332538"/>
          <p14:tracePt t="1021439" x="5695950" y="6332538"/>
          <p14:tracePt t="1021460" x="5708650" y="6332538"/>
          <p14:tracePt t="1021536" x="5695950" y="6332538"/>
          <p14:tracePt t="1021584" x="5657850" y="6332538"/>
          <p14:tracePt t="1021658" x="5670550" y="6332538"/>
          <p14:tracePt t="1021684" x="5708650" y="6319838"/>
          <p14:tracePt t="1021704" x="5732463" y="6319838"/>
          <p14:tracePt t="1021724" x="5783263" y="6319838"/>
          <p14:tracePt t="1021745" x="5832475" y="6319838"/>
          <p14:tracePt t="1021746" x="5870575" y="6319838"/>
          <p14:tracePt t="1021766" x="5895975" y="6307138"/>
          <p14:tracePt t="1021787" x="5945188" y="6307138"/>
          <p14:tracePt t="1021814" x="5957888" y="6307138"/>
          <p14:tracePt t="1021834" x="5970588" y="6307138"/>
          <p14:tracePt t="1022196" x="6008688" y="6307138"/>
          <p14:tracePt t="1022236" x="6170613" y="6307138"/>
          <p14:tracePt t="1022257" x="6221413" y="6307138"/>
          <p14:tracePt t="1022258" x="6270625" y="6307138"/>
          <p14:tracePt t="1022279" x="6370638" y="6307138"/>
          <p14:tracePt t="1022299" x="6546850" y="6307138"/>
          <p14:tracePt t="1022319" x="6608763" y="6307138"/>
          <p14:tracePt t="1022319" x="6659563" y="6307138"/>
          <p14:tracePt t="1022340" x="6696075" y="6307138"/>
          <p14:tracePt t="1022367" x="6784975" y="6307138"/>
          <p14:tracePt t="1022389" x="6910388" y="6307138"/>
          <p14:tracePt t="1022414" x="7010400" y="6307138"/>
          <p14:tracePt t="1022436" x="7072313" y="6294438"/>
          <p14:tracePt t="1022457" x="7097713" y="6294438"/>
          <p14:tracePt t="1022458" x="7123113" y="6294438"/>
          <p14:tracePt t="1022482" x="7134225" y="6294438"/>
          <p14:tracePt t="1022507" x="7146925" y="6294438"/>
          <p14:tracePt t="1022544" x="7159625" y="6294438"/>
          <p14:tracePt t="1022568" x="7172325" y="6294438"/>
          <p14:tracePt t="1022594" x="7185025" y="6294438"/>
          <p14:tracePt t="1022644" x="7210425" y="6294438"/>
          <p14:tracePt t="1022663" x="7235825" y="6294438"/>
          <p14:tracePt t="1022683" x="7285038" y="6294438"/>
          <p14:tracePt t="1022702" x="7310438" y="6294438"/>
          <p14:tracePt t="1022721" x="7359650" y="6294438"/>
          <p14:tracePt t="1022742" x="7397750" y="6294438"/>
          <p14:tracePt t="1022762" x="7561263" y="6294438"/>
          <p14:tracePt t="1022783" x="7723188" y="6294438"/>
          <p14:tracePt t="1022806" x="7797800" y="6294438"/>
          <p14:tracePt t="1022827" x="7823200" y="6294438"/>
          <p14:tracePt t="1022849" x="7874000" y="6294438"/>
          <p14:tracePt t="1022872" x="7935913" y="6294438"/>
          <p14:tracePt t="1022895" x="8035925" y="6281738"/>
          <p14:tracePt t="1022922" x="8099425" y="6281738"/>
          <p14:tracePt t="1022943" x="8135938" y="6281738"/>
          <p14:tracePt t="1022965" x="8148638" y="6281738"/>
          <p14:tracePt t="1022990" x="8161338" y="6281738"/>
          <p14:tracePt t="1023017" x="8186738" y="6281738"/>
          <p14:tracePt t="1023037" x="8199438" y="6281738"/>
          <p14:tracePt t="1023061" x="8223250" y="6281738"/>
          <p14:tracePt t="1023083" x="8248650" y="6281738"/>
          <p14:tracePt t="1023102" x="8274050" y="6281738"/>
          <p14:tracePt t="1023128" x="8312150" y="6281738"/>
          <p14:tracePt t="1023152" x="8335963" y="6281738"/>
          <p14:tracePt t="1023480" x="8386763" y="6281738"/>
          <p14:tracePt t="1023519" x="8524875" y="6269038"/>
          <p14:tracePt t="1023559" x="8637588" y="6269038"/>
          <p14:tracePt t="1023588" x="8774113" y="6269038"/>
          <p14:tracePt t="1023607" x="8874125" y="6269038"/>
          <p14:tracePt t="1023627" x="8899525" y="6269038"/>
          <p14:tracePt t="1023651" x="8950325" y="6269038"/>
          <p14:tracePt t="1023675" x="8999538" y="6269038"/>
          <p14:tracePt t="1023696" x="9050338" y="6269038"/>
          <p14:tracePt t="1023716" x="9124950" y="6269038"/>
          <p14:tracePt t="1023736" x="9163050" y="6269038"/>
          <p14:tracePt t="1023761" x="9212263" y="6257925"/>
          <p14:tracePt t="1023782" x="9224963" y="6257925"/>
          <p14:tracePt t="1023806" x="9250363" y="6257925"/>
          <p14:tracePt t="1023826" x="9263063" y="6257925"/>
          <p14:tracePt t="1023853" x="9275763" y="6257925"/>
          <p14:tracePt t="1025474" x="9212263" y="6245225"/>
          <p14:tracePt t="1025501" x="8963025" y="6145213"/>
          <p14:tracePt t="1025524" x="8412163" y="5956300"/>
          <p14:tracePt t="1025545" x="8110538" y="5868988"/>
          <p14:tracePt t="1025565" x="7535863" y="5719763"/>
          <p14:tracePt t="1025585" x="6997700" y="5619750"/>
          <p14:tracePt t="1025609" x="6859588" y="5568950"/>
          <p14:tracePt t="1025609" x="6746875" y="5543550"/>
          <p14:tracePt t="1025630" x="6621463" y="5518150"/>
          <p14:tracePt t="1025651" x="6346825" y="5456238"/>
          <p14:tracePt t="1025676" x="6183313" y="5381625"/>
          <p14:tracePt t="1025698" x="6121400" y="5318125"/>
          <p14:tracePt t="1025722" x="6070600" y="5294313"/>
          <p14:tracePt t="1025746" x="6045200" y="5294313"/>
          <p14:tracePt t="1025773" x="5895975" y="5230813"/>
          <p14:tracePt t="1025793" x="5832475" y="5205413"/>
          <p14:tracePt t="1025814" x="5719763" y="5156200"/>
          <p14:tracePt t="1025834" x="5670550" y="5130800"/>
          <p14:tracePt t="1025862" x="5657850" y="5092700"/>
          <p14:tracePt t="1025882" x="5645150" y="5068888"/>
          <p14:tracePt t="1025908" x="5607050" y="4930775"/>
          <p14:tracePt t="1025934" x="5595938" y="4830763"/>
          <p14:tracePt t="1025960" x="5583238" y="4779963"/>
          <p14:tracePt t="1025981" x="5583238" y="4768850"/>
          <p14:tracePt t="1026007" x="5583238" y="4730750"/>
          <p14:tracePt t="1026030" x="5583238" y="4705350"/>
          <p14:tracePt t="1026053" x="5583238" y="4679950"/>
          <p14:tracePt t="1026083" x="5570538" y="4679950"/>
          <p14:tracePt t="1026172" x="5570538" y="4692650"/>
          <p14:tracePt t="1026211" x="5557838" y="4868863"/>
          <p14:tracePt t="1026232" x="5545138" y="4943475"/>
          <p14:tracePt t="1026233" x="5545138" y="4992688"/>
          <p14:tracePt t="1026254" x="5532438" y="5056188"/>
          <p14:tracePt t="1026276" x="5532438" y="5230813"/>
          <p14:tracePt t="1026300" x="5532438" y="5343525"/>
          <p14:tracePt t="1026325" x="5532438" y="5418138"/>
          <p14:tracePt t="1026346" x="5532438" y="5494338"/>
          <p14:tracePt t="1026367" x="5532438" y="5543550"/>
          <p14:tracePt t="1026386" x="5532438" y="5719763"/>
          <p14:tracePt t="1026411" x="5532438" y="5832475"/>
          <p14:tracePt t="1026433" x="5532438" y="5907088"/>
          <p14:tracePt t="1026453" x="5532438" y="5932488"/>
          <p14:tracePt t="1026476" x="5532438" y="5994400"/>
          <p14:tracePt t="1026499" x="5532438" y="6045200"/>
          <p14:tracePt t="1026520" x="5532438" y="6119813"/>
          <p14:tracePt t="1026542" x="5532438" y="6145213"/>
          <p14:tracePt t="1026569" x="5532438" y="6245225"/>
          <p14:tracePt t="1026595" x="5545138" y="6269038"/>
          <p14:tracePt t="1026618" x="5545138" y="6281738"/>
          <p14:tracePt t="1026639" x="5545138" y="6294438"/>
          <p14:tracePt t="1026719" x="5545138" y="6307138"/>
          <p14:tracePt t="1026756" x="5545138" y="6319838"/>
          <p14:tracePt t="1026757" x="5545138" y="6332538"/>
          <p14:tracePt t="1026806" x="5545138" y="6381750"/>
          <p14:tracePt t="1026834" x="5545138" y="6407150"/>
          <p14:tracePt t="1026855" x="5557838" y="6419850"/>
          <p14:tracePt t="1026918" x="5595938" y="6419850"/>
          <p14:tracePt t="1026939" x="5657850" y="6381750"/>
          <p14:tracePt t="1026965" x="5795963" y="6345238"/>
          <p14:tracePt t="1026986" x="5845175" y="6345238"/>
          <p14:tracePt t="1027143" x="5845175" y="6332538"/>
          <p14:tracePt t="1027180" x="5845175" y="6319838"/>
          <p14:tracePt t="1027201" x="5857875" y="6319838"/>
          <p14:tracePt t="1027318" x="5870575" y="6307138"/>
          <p14:tracePt t="1027355" x="5883275" y="6307138"/>
          <p14:tracePt t="1027467" x="5857875" y="6307138"/>
          <p14:tracePt t="1027509" x="5595938" y="6319838"/>
          <p14:tracePt t="1027538" x="5445125" y="6357938"/>
          <p14:tracePt t="1027560" x="5207000" y="6407150"/>
          <p14:tracePt t="1027584" x="5094288" y="6445250"/>
          <p14:tracePt t="1027607" x="5081588" y="6470650"/>
          <p14:tracePt t="1028152" x="5068888" y="6470650"/>
          <p14:tracePt t="1028194" x="4781550" y="6470650"/>
          <p14:tracePt t="1028228" x="4418013" y="6507163"/>
          <p14:tracePt t="1028254" x="4230688" y="6532563"/>
          <p14:tracePt t="1028275" x="4168775" y="6532563"/>
          <p14:tracePt t="1028276" x="4143375" y="6532563"/>
          <p14:tracePt t="1028297" x="4130675" y="6532563"/>
          <p14:tracePt t="1028317" x="4117975" y="6545263"/>
          <p14:tracePt t="1028389" x="4130675" y="6545263"/>
          <p14:tracePt t="1028432" x="4156075" y="6545263"/>
          <p14:tracePt t="1028458" x="4217988" y="6545263"/>
          <p14:tracePt t="1028485" x="4281488" y="6557963"/>
          <p14:tracePt t="1028508" x="4318000" y="6557963"/>
          <p14:tracePt t="1028532" x="4343400" y="6557963"/>
          <p14:tracePt t="1028556" x="4356100" y="6557963"/>
          <p14:tracePt t="1028651" x="4343400" y="6557963"/>
          <p14:tracePt t="1028693" x="4156075" y="6557963"/>
          <p14:tracePt t="1028722" x="4056063" y="6583363"/>
          <p14:tracePt t="1028743" x="3979863" y="6607175"/>
          <p14:tracePt t="1028765" x="3968750" y="6619875"/>
          <p14:tracePt t="1028800" x="3979863" y="6619875"/>
          <p14:tracePt t="1028820" x="3992563" y="6619875"/>
          <p14:tracePt t="1028841" x="4068763" y="6632575"/>
          <p14:tracePt t="1028866" x="4230688" y="6632575"/>
          <p14:tracePt t="1028889" x="4330700" y="6632575"/>
          <p14:tracePt t="1028911" x="4356100" y="6632575"/>
          <p14:tracePt t="1028933" x="4368800" y="6645275"/>
          <p14:tracePt t="1028999" x="4356100" y="6657975"/>
          <p14:tracePt t="1029043" x="4230688" y="6683375"/>
          <p14:tracePt t="1029084" x="4181475" y="6719888"/>
          <p14:tracePt t="1029111" x="4192588" y="6719888"/>
          <p14:tracePt t="1029136" x="4281488" y="6719888"/>
          <p14:tracePt t="1029157" x="4318000" y="6719888"/>
          <p14:tracePt t="1029180" x="4418013" y="6719888"/>
          <p14:tracePt t="1029204" x="4506913" y="6719888"/>
          <p14:tracePt t="1029228" x="4594225" y="6707188"/>
          <p14:tracePt t="1029248" x="4606925" y="6707188"/>
          <p14:tracePt t="1029273" x="4594225" y="6707188"/>
          <p14:tracePt t="1029297" x="4556125" y="6707188"/>
          <p14:tracePt t="1029298" x="4530725" y="6707188"/>
          <p14:tracePt t="1029320" x="4494213" y="6707188"/>
          <p14:tracePt t="1029344" x="4381500" y="6732588"/>
          <p14:tracePt t="1029365" x="4143375" y="6783388"/>
          <p14:tracePt t="1029390" x="4005263" y="6807200"/>
          <p14:tracePt t="1029411" x="3979863" y="6807200"/>
          <p14:tracePt t="1029472" x="3992563" y="6807200"/>
          <p14:tracePt t="1029505" x="4056063" y="6796088"/>
          <p14:tracePt t="1029540" x="4205288" y="6770688"/>
          <p14:tracePt t="1029563" x="4217988" y="6770688"/>
          <p14:tracePt t="1029582" x="4230688" y="6757988"/>
          <p14:tracePt t="1029607" x="4230688" y="6745288"/>
          <p14:tracePt t="1029634" x="4192588" y="6745288"/>
          <p14:tracePt t="1029661" x="4056063" y="6745288"/>
          <p14:tracePt t="1029684" x="3979863" y="6745288"/>
          <p14:tracePt t="1029705" x="3956050" y="6745288"/>
          <p14:tracePt t="1029726" x="3943350" y="6745288"/>
          <p14:tracePt t="1029771" x="3943350" y="6732588"/>
          <p14:tracePt t="1029791" x="3956050" y="6732588"/>
          <p14:tracePt t="1029814" x="4030663" y="6732588"/>
          <p14:tracePt t="1029839" x="4143375" y="6732588"/>
          <p14:tracePt t="1029860" x="4230688" y="6732588"/>
          <p14:tracePt t="1029880" x="4268788" y="6732588"/>
          <p14:tracePt t="1029905" x="4343400" y="6732588"/>
          <p14:tracePt t="1029930" x="4443413" y="6719888"/>
          <p14:tracePt t="1029955" x="4543425" y="6719888"/>
          <p14:tracePt t="1029977" x="4606925" y="6719888"/>
          <p14:tracePt t="1030001" x="4643438" y="6707188"/>
          <p14:tracePt t="1030022" x="4706938" y="6696075"/>
          <p14:tracePt t="1030043" x="4768850" y="6696075"/>
          <p14:tracePt t="1030068" x="4906963" y="6683375"/>
          <p14:tracePt t="1030093" x="4994275" y="6683375"/>
          <p14:tracePt t="1030114" x="5032375" y="6683375"/>
          <p14:tracePt t="1030134" x="5057775" y="6683375"/>
          <p14:tracePt t="1030158" x="5081588" y="6683375"/>
          <p14:tracePt t="1030180" x="5094288" y="6683375"/>
          <p14:tracePt t="1030200" x="5119688" y="6683375"/>
          <p14:tracePt t="1030483" x="5132388" y="6683375"/>
          <p14:tracePt t="1030523" x="5507038" y="6683375"/>
          <p14:tracePt t="1030554" x="5970588" y="6683375"/>
          <p14:tracePt t="1030579" x="6483350" y="6683375"/>
          <p14:tracePt t="1030600" x="7134225" y="6683375"/>
          <p14:tracePt t="1030625" x="7585075" y="6683375"/>
          <p14:tracePt t="1030647" x="8123238" y="6683375"/>
          <p14:tracePt t="1030667" x="8274050" y="6683375"/>
          <p14:tracePt t="1030687" x="8612188" y="6683375"/>
          <p14:tracePt t="1030708" x="8786813" y="6683375"/>
          <p14:tracePt t="1030708" x="8950325" y="6683375"/>
          <p14:tracePt t="1030730" x="9075738" y="6683375"/>
          <p14:tracePt t="1030731" x="9188450" y="6683375"/>
          <p14:tracePt t="1030751" x="9324975" y="6683375"/>
          <p14:tracePt t="1030777" x="9588500" y="6683375"/>
          <p14:tracePt t="1030802" x="9775825" y="6683375"/>
          <p14:tracePt t="1030823" x="9926638" y="6683375"/>
          <p14:tracePt t="1030849" x="10164763" y="6670675"/>
          <p14:tracePt t="1030874" x="10364788" y="6657975"/>
          <p14:tracePt t="1030899" x="10477500" y="6645275"/>
          <p14:tracePt t="1030926" x="10552113" y="6619875"/>
          <p14:tracePt t="1030951" x="10614025" y="6583363"/>
          <p14:tracePt t="1030976" x="10652125" y="6545263"/>
          <p14:tracePt t="1031000" x="10739438" y="6483350"/>
          <p14:tracePt t="1031023" x="10815638" y="6432550"/>
          <p14:tracePt t="1031050" x="10828338" y="6419850"/>
          <p14:tracePt t="1031343" x="10828338" y="6381750"/>
          <p14:tracePt t="1031388" x="10852150" y="6157913"/>
          <p14:tracePt t="1031419" x="11266488" y="5556250"/>
          <p14:tracePt t="1031443" x="11466513" y="5230813"/>
          <p14:tracePt t="1031468" x="11603038" y="4856163"/>
          <p14:tracePt t="1031492" x="11691938" y="4554538"/>
          <p14:tracePt t="1031513" x="11715750" y="4454525"/>
          <p14:tracePt t="1031535" x="11741150" y="4179888"/>
          <p14:tracePt t="1031561" x="11728450" y="3854450"/>
          <p14:tracePt t="1031582" x="11641138" y="3590925"/>
          <p14:tracePt t="1031606" x="11541125" y="3341688"/>
          <p14:tracePt t="1031631" x="11390313" y="3103563"/>
          <p14:tracePt t="1031652" x="11253788" y="2928938"/>
          <p14:tracePt t="1031674" x="11241088" y="2890838"/>
          <p14:tracePt t="1031699" x="11241088" y="2840038"/>
          <p14:tracePt t="1031965" x="11215688" y="2840038"/>
          <p14:tracePt t="1032011" x="10839450" y="2565400"/>
          <p14:tracePt t="1032044" x="9024938" y="1752600"/>
          <p14:tracePt t="1032067" x="7210425" y="1301750"/>
          <p14:tracePt t="1032091" x="5307013" y="700088"/>
          <p14:tracePt t="1032114" x="3730625" y="350838"/>
          <p14:tracePt t="1032134" x="3067050" y="225425"/>
          <p14:tracePt t="1032157" x="1903413" y="12700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341DF1A-B0ED-9AFE-FC87-B4BB1D966837}"/>
              </a:ext>
            </a:extLst>
          </p:cNvPr>
          <p:cNvSpPr txBox="1"/>
          <p:nvPr/>
        </p:nvSpPr>
        <p:spPr>
          <a:xfrm>
            <a:off x="788276" y="973351"/>
            <a:ext cx="10279117" cy="51950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l" rtl="0">
              <a:spcBef>
                <a:spcPts val="1200"/>
              </a:spcBef>
              <a:spcAft>
                <a:spcPts val="600"/>
              </a:spcAft>
            </a:pPr>
            <a:r>
              <a:rPr lang="en-US" sz="28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Example (1)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Low" rtl="0">
              <a:lnSpc>
                <a:spcPct val="150000"/>
              </a:lnSpc>
            </a:pPr>
            <a:r>
              <a:rPr lang="en-US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Mohamed Emad  </a:t>
            </a:r>
            <a:r>
              <a:rPr lang="en-US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has the following Activities during the year: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0">
              <a:lnSpc>
                <a:spcPct val="150000"/>
              </a:lnSpc>
            </a:pPr>
            <a:r>
              <a:rPr lang="en-US" sz="2400" dirty="0">
                <a:effectLst/>
                <a:latin typeface="Calibri Bold" panose="020F0702030404030204" pitchFamily="34" charset="0"/>
                <a:ea typeface="Calibri" panose="020F0502020204030204" pitchFamily="34" charset="0"/>
                <a:cs typeface="Calibri Bold" panose="020F0702030404030204" pitchFamily="34" charset="0"/>
              </a:rPr>
              <a:t> Service revenue $52800- Rent expense $4800 - wages expense $33080 - advertising expense $5400- utilities expense $3600 - </a:t>
            </a:r>
            <a:r>
              <a:rPr lang="en-US" sz="2400" b="1" dirty="0">
                <a:effectLst/>
                <a:latin typeface="Calibri Bold" panose="020F0702030404030204" pitchFamily="34" charset="0"/>
                <a:ea typeface="Calibri" panose="020F0502020204030204" pitchFamily="34" charset="0"/>
                <a:cs typeface="Calibri Bold" panose="020F0702030404030204" pitchFamily="34" charset="0"/>
              </a:rPr>
              <a:t>Mohamed</a:t>
            </a:r>
            <a:r>
              <a:rPr lang="en-US" sz="2400" dirty="0">
                <a:effectLst/>
                <a:latin typeface="Calibri Bold" panose="020F0702030404030204" pitchFamily="34" charset="0"/>
                <a:ea typeface="Calibri" panose="020F0502020204030204" pitchFamily="34" charset="0"/>
                <a:cs typeface="Calibri Bold" panose="020F0702030404030204" pitchFamily="34" charset="0"/>
              </a:rPr>
              <a:t> withdrawals $2800- Cash $6200- Accounts receivable $3000-supplies $400- land 4000- Accounts payable $1800 - </a:t>
            </a:r>
            <a:r>
              <a:rPr lang="en-US" sz="2400" b="1" dirty="0">
                <a:effectLst/>
                <a:latin typeface="Calibri Bold" panose="020F0702030404030204" pitchFamily="34" charset="0"/>
                <a:ea typeface="Calibri" panose="020F0502020204030204" pitchFamily="34" charset="0"/>
                <a:cs typeface="Calibri Bold" panose="020F0702030404030204" pitchFamily="34" charset="0"/>
              </a:rPr>
              <a:t>Mohamed</a:t>
            </a:r>
            <a:r>
              <a:rPr lang="en-US" sz="2400" dirty="0">
                <a:effectLst/>
                <a:latin typeface="Calibri Bold" panose="020F0702030404030204" pitchFamily="34" charset="0"/>
                <a:ea typeface="Calibri" panose="020F0502020204030204" pitchFamily="34" charset="0"/>
                <a:cs typeface="Calibri Bold" panose="020F0702030404030204" pitchFamily="34" charset="0"/>
              </a:rPr>
              <a:t> beginning capital $8680 </a:t>
            </a:r>
            <a:endParaRPr lang="en-US" sz="2800" dirty="0">
              <a:effectLst/>
              <a:latin typeface="Calibri Bold" panose="020F0702030404030204" pitchFamily="34" charset="0"/>
              <a:ea typeface="Calibri" panose="020F0502020204030204" pitchFamily="34" charset="0"/>
              <a:cs typeface="Calibri Bold" panose="020F0702030404030204" pitchFamily="34" charset="0"/>
            </a:endParaRPr>
          </a:p>
          <a:p>
            <a:pPr algn="justLow" rtl="0"/>
            <a:r>
              <a:rPr lang="en-US" sz="28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Required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342900" lvl="0" indent="-342900" algn="justLow" rtl="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latin typeface="Calibri Bold" panose="020F0702030404030204" pitchFamily="34" charset="0"/>
                <a:cs typeface="Calibri Bold" panose="020F0702030404030204" pitchFamily="34" charset="0"/>
              </a:rPr>
              <a:t>Prepare the income statement.</a:t>
            </a:r>
          </a:p>
          <a:p>
            <a:pPr marL="342900" lvl="0" indent="-342900" algn="justLow" rtl="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latin typeface="Calibri Bold" panose="020F0702030404030204" pitchFamily="34" charset="0"/>
                <a:cs typeface="Calibri Bold" panose="020F0702030404030204" pitchFamily="34" charset="0"/>
              </a:rPr>
              <a:t>Prepare the statement of owner's equity. </a:t>
            </a:r>
          </a:p>
          <a:p>
            <a:pPr marL="342900" lvl="0" indent="-342900" algn="justLow" rtl="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latin typeface="Calibri Bold" panose="020F0702030404030204" pitchFamily="34" charset="0"/>
                <a:cs typeface="Calibri Bold" panose="020F0702030404030204" pitchFamily="34" charset="0"/>
              </a:rPr>
              <a:t>Prepare the balance sheet for Mohamed Emad proprietorship.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E3085B-7FD8-F2EB-6599-656961749CAF}"/>
              </a:ext>
            </a:extLst>
          </p:cNvPr>
          <p:cNvSpPr txBox="1"/>
          <p:nvPr/>
        </p:nvSpPr>
        <p:spPr>
          <a:xfrm>
            <a:off x="149579" y="6312101"/>
            <a:ext cx="30981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76762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63520">
        <p:circle/>
      </p:transition>
    </mc:Choice>
    <mc:Fallback xmlns="">
      <p:transition spd="slow" advTm="163520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767" x="12700" y="2690813"/>
          <p14:tracePt t="7779" x="12700" y="2678113"/>
          <p14:tracePt t="7793" x="25400" y="2678113"/>
          <p14:tracePt t="7865" x="25400" y="2690813"/>
          <p14:tracePt t="8115" x="38100" y="2678113"/>
          <p14:tracePt t="8128" x="61913" y="2627313"/>
          <p14:tracePt t="8140" x="87313" y="2590800"/>
          <p14:tracePt t="8152" x="100013" y="2540000"/>
          <p14:tracePt t="8166" x="125413" y="2490788"/>
          <p14:tracePt t="8178" x="138113" y="2465388"/>
          <p14:tracePt t="8193" x="150813" y="2439988"/>
          <p14:tracePt t="8209" x="174625" y="2414588"/>
          <p14:tracePt t="8226" x="174625" y="2403475"/>
          <p14:tracePt t="8243" x="200025" y="2378075"/>
          <p14:tracePt t="8260" x="212725" y="2352675"/>
          <p14:tracePt t="8277" x="225425" y="2327275"/>
          <p14:tracePt t="8293" x="263525" y="2265363"/>
          <p14:tracePt t="8310" x="263525" y="2227263"/>
          <p14:tracePt t="8327" x="274638" y="2201863"/>
          <p14:tracePt t="8343" x="300038" y="2152650"/>
          <p14:tracePt t="8360" x="300038" y="2139950"/>
          <p14:tracePt t="8377" x="325438" y="2101850"/>
          <p14:tracePt t="8393" x="338138" y="2089150"/>
          <p14:tracePt t="8411" x="350838" y="2078038"/>
          <p14:tracePt t="8427" x="363538" y="2052638"/>
          <p14:tracePt t="8444" x="376238" y="2027238"/>
          <p14:tracePt t="8461" x="400050" y="1989138"/>
          <p14:tracePt t="8477" x="425450" y="1901825"/>
          <p14:tracePt t="8494" x="450850" y="1839913"/>
          <p14:tracePt t="8511" x="463550" y="1776413"/>
          <p14:tracePt t="8528" x="488950" y="1689100"/>
          <p14:tracePt t="8544" x="488950" y="1663700"/>
          <p14:tracePt t="8561" x="488950" y="1652588"/>
          <p14:tracePt t="8577" x="500063" y="1627188"/>
          <p14:tracePt t="8594" x="500063" y="1614488"/>
          <p14:tracePt t="8613" x="500063" y="1601788"/>
          <p14:tracePt t="8628" x="500063" y="1589088"/>
          <p14:tracePt t="8651" x="500063" y="1576388"/>
          <p14:tracePt t="8676" x="500063" y="1563688"/>
          <p14:tracePt t="8688" x="500063" y="1552575"/>
          <p14:tracePt t="8714" x="500063" y="1539875"/>
          <p14:tracePt t="8725" x="500063" y="1527175"/>
          <p14:tracePt t="8737" x="500063" y="1514475"/>
          <p14:tracePt t="8752" x="500063" y="1501775"/>
          <p14:tracePt t="8763" x="500063" y="1476375"/>
          <p14:tracePt t="8778" x="500063" y="1463675"/>
          <p14:tracePt t="8795" x="500063" y="1450975"/>
          <p14:tracePt t="8812" x="500063" y="1439863"/>
          <p14:tracePt t="8850" x="500063" y="1427163"/>
          <p14:tracePt t="8901" x="500063" y="1414463"/>
          <p14:tracePt t="14094" x="525463" y="1414463"/>
          <p14:tracePt t="14106" x="538163" y="1427163"/>
          <p14:tracePt t="14118" x="550863" y="1427163"/>
          <p14:tracePt t="14130" x="550863" y="1439863"/>
          <p14:tracePt t="14143" x="563563" y="1439863"/>
          <p14:tracePt t="14157" x="576263" y="1463675"/>
          <p14:tracePt t="14171" x="576263" y="1476375"/>
          <p14:tracePt t="14185" x="576263" y="1489075"/>
          <p14:tracePt t="14202" x="576263" y="1514475"/>
          <p14:tracePt t="14218" x="576263" y="1552575"/>
          <p14:tracePt t="14235" x="588963" y="1652588"/>
          <p14:tracePt t="14252" x="588963" y="1676400"/>
          <p14:tracePt t="14267" x="588963" y="1701800"/>
          <p14:tracePt t="14284" x="588963" y="1727200"/>
          <p14:tracePt t="14317" x="600075" y="1727200"/>
          <p14:tracePt t="14405" x="600075" y="1714500"/>
          <p14:tracePt t="14430" x="600075" y="1701800"/>
          <p14:tracePt t="14455" x="612775" y="1676400"/>
          <p14:tracePt t="14479" x="625475" y="1652588"/>
          <p14:tracePt t="14504" x="625475" y="1639888"/>
          <p14:tracePt t="14517" x="638175" y="1627188"/>
          <p14:tracePt t="14543" x="650875" y="1614488"/>
          <p14:tracePt t="14556" x="663575" y="1601788"/>
          <p14:tracePt t="14566" x="676275" y="1601788"/>
          <p14:tracePt t="14579" x="676275" y="1589088"/>
          <p14:tracePt t="14591" x="688975" y="1589088"/>
          <p14:tracePt t="14804" x="676275" y="1589088"/>
          <p14:tracePt t="14841" x="663575" y="1589088"/>
          <p14:tracePt t="14866" x="650875" y="1589088"/>
          <p14:tracePt t="15003" x="663575" y="1589088"/>
          <p14:tracePt t="15029" x="676275" y="1589088"/>
          <p14:tracePt t="15053" x="688975" y="1589088"/>
          <p14:tracePt t="15066" x="701675" y="1614488"/>
          <p14:tracePt t="15078" x="712788" y="1639888"/>
          <p14:tracePt t="15092" x="712788" y="1652588"/>
          <p14:tracePt t="15105" x="725488" y="1663700"/>
          <p14:tracePt t="15122" x="725488" y="1689100"/>
          <p14:tracePt t="15152" x="725488" y="1701800"/>
          <p14:tracePt t="15340" x="738188" y="1701800"/>
          <p14:tracePt t="15352" x="750888" y="1714500"/>
          <p14:tracePt t="15365" x="763588" y="1727200"/>
          <p14:tracePt t="15377" x="788988" y="1727200"/>
          <p14:tracePt t="15390" x="825500" y="1739900"/>
          <p14:tracePt t="15405" x="876300" y="1752600"/>
          <p14:tracePt t="15422" x="1014413" y="1765300"/>
          <p14:tracePt t="15439" x="1127125" y="1789113"/>
          <p14:tracePt t="15455" x="1352550" y="1801813"/>
          <p14:tracePt t="15472" x="1552575" y="1814513"/>
          <p14:tracePt t="15489" x="1739900" y="1839913"/>
          <p14:tracePt t="15506" x="1990725" y="1876425"/>
          <p14:tracePt t="15522" x="2078038" y="1901825"/>
          <p14:tracePt t="15539" x="2165350" y="1914525"/>
          <p14:tracePt t="15556" x="2390775" y="1927225"/>
          <p14:tracePt t="15572" x="2478088" y="1939925"/>
          <p14:tracePt t="15589" x="2603500" y="1965325"/>
          <p14:tracePt t="15606" x="2628900" y="1965325"/>
          <p14:tracePt t="15625" x="2641600" y="1978025"/>
          <p14:tracePt t="15889" x="2678113" y="1978025"/>
          <p14:tracePt t="15900" x="2728913" y="1978025"/>
          <p14:tracePt t="15913" x="2778125" y="1978025"/>
          <p14:tracePt t="15928" x="2841625" y="1978025"/>
          <p14:tracePt t="15942" x="2941638" y="1978025"/>
          <p14:tracePt t="15959" x="3103563" y="1978025"/>
          <p14:tracePt t="15976" x="3228975" y="1978025"/>
          <p14:tracePt t="15992" x="3392488" y="1978025"/>
          <p14:tracePt t="16009" x="3441700" y="1978025"/>
          <p14:tracePt t="16026" x="3517900" y="1989138"/>
          <p14:tracePt t="16042" x="3617913" y="1989138"/>
          <p14:tracePt t="16059" x="3679825" y="1989138"/>
          <p14:tracePt t="16076" x="3756025" y="1989138"/>
          <p14:tracePt t="16093" x="3843338" y="1989138"/>
          <p14:tracePt t="16102" x="3879850" y="1989138"/>
          <p14:tracePt t="16113" x="3905250" y="1989138"/>
          <p14:tracePt t="16129" x="3943350" y="2001838"/>
          <p14:tracePt t="16143" x="3968750" y="2001838"/>
          <p14:tracePt t="16158" x="4017963" y="2001838"/>
          <p14:tracePt t="16175" x="4105275" y="2001838"/>
          <p14:tracePt t="16192" x="4256088" y="2001838"/>
          <p14:tracePt t="16208" x="4330700" y="2001838"/>
          <p14:tracePt t="16225" x="4418013" y="2001838"/>
          <p14:tracePt t="16242" x="4468813" y="2001838"/>
          <p14:tracePt t="16259" x="4518025" y="2001838"/>
          <p14:tracePt t="16275" x="4681538" y="2001838"/>
          <p14:tracePt t="16292" x="4756150" y="1989138"/>
          <p14:tracePt t="16309" x="4794250" y="1978025"/>
          <p14:tracePt t="16325" x="4843463" y="1978025"/>
          <p14:tracePt t="16342" x="4868863" y="1978025"/>
          <p14:tracePt t="16359" x="4919663" y="1965325"/>
          <p14:tracePt t="16376" x="5006975" y="1952625"/>
          <p14:tracePt t="16392" x="5094288" y="1927225"/>
          <p14:tracePt t="16409" x="5157788" y="1914525"/>
          <p14:tracePt t="16426" x="5257800" y="1914525"/>
          <p14:tracePt t="16443" x="5270500" y="1914525"/>
          <p14:tracePt t="16460" x="5281613" y="1914525"/>
          <p14:tracePt t="16476" x="5294313" y="1914525"/>
          <p14:tracePt t="16735" x="5345113" y="1901825"/>
          <p14:tracePt t="16747" x="5445125" y="1901825"/>
          <p14:tracePt t="16764" x="5570538" y="1901825"/>
          <p14:tracePt t="16772" x="5683250" y="1901825"/>
          <p14:tracePt t="16786" x="5821363" y="1901825"/>
          <p14:tracePt t="16798" x="5983288" y="1901825"/>
          <p14:tracePt t="16812" x="6170613" y="1927225"/>
          <p14:tracePt t="16828" x="6308725" y="1952625"/>
          <p14:tracePt t="16844" x="6396038" y="1965325"/>
          <p14:tracePt t="16861" x="6483350" y="1989138"/>
          <p14:tracePt t="16878" x="6508750" y="1989138"/>
          <p14:tracePt t="16895" x="6534150" y="1989138"/>
          <p14:tracePt t="16900" x="6559550" y="1989138"/>
          <p14:tracePt t="16911" x="6584950" y="1989138"/>
          <p14:tracePt t="16928" x="6608763" y="1989138"/>
          <p14:tracePt t="16945" x="6621463" y="1989138"/>
          <p14:tracePt t="16961" x="6684963" y="1989138"/>
          <p14:tracePt t="16978" x="6708775" y="1978025"/>
          <p14:tracePt t="16995" x="6721475" y="1965325"/>
          <p14:tracePt t="17012" x="6734175" y="1965325"/>
          <p14:tracePt t="17028" x="6759575" y="1965325"/>
          <p14:tracePt t="17045" x="6759575" y="1952625"/>
          <p14:tracePt t="17062" x="6784975" y="1952625"/>
          <p14:tracePt t="17079" x="6797675" y="1952625"/>
          <p14:tracePt t="17095" x="6797675" y="1939925"/>
          <p14:tracePt t="17112" x="6808788" y="1939925"/>
          <p14:tracePt t="17146" x="6808788" y="1927225"/>
          <p14:tracePt t="17235" x="6821488" y="1927225"/>
          <p14:tracePt t="17284" x="6834188" y="1927225"/>
          <p14:tracePt t="17309" x="6846888" y="1927225"/>
          <p14:tracePt t="17346" x="6859588" y="1927225"/>
          <p14:tracePt t="17359" x="6859588" y="1939925"/>
          <p14:tracePt t="17371" x="6872288" y="1939925"/>
          <p14:tracePt t="17397" x="6897688" y="1939925"/>
          <p14:tracePt t="17408" x="6910388" y="1952625"/>
          <p14:tracePt t="17421" x="6934200" y="1965325"/>
          <p14:tracePt t="17434" x="6946900" y="1965325"/>
          <p14:tracePt t="17448" x="6985000" y="1965325"/>
          <p14:tracePt t="17465" x="6997700" y="1989138"/>
          <p14:tracePt t="17481" x="7021513" y="2014538"/>
          <p14:tracePt t="17498" x="7046913" y="2065338"/>
          <p14:tracePt t="17515" x="7072313" y="2065338"/>
          <p14:tracePt t="17532" x="7085013" y="2089150"/>
          <p14:tracePt t="17547" x="7110413" y="2089150"/>
          <p14:tracePt t="17565" x="7123113" y="2101850"/>
          <p14:tracePt t="17582" x="7146925" y="2101850"/>
          <p14:tracePt t="17599" x="7210425" y="2101850"/>
          <p14:tracePt t="17615" x="7259638" y="2101850"/>
          <p14:tracePt t="17630" x="7297738" y="2101850"/>
          <p14:tracePt t="17647" x="7348538" y="2089150"/>
          <p14:tracePt t="17664" x="7385050" y="2039938"/>
          <p14:tracePt t="17681" x="7410450" y="2001838"/>
          <p14:tracePt t="17697" x="7472363" y="1939925"/>
          <p14:tracePt t="17714" x="7510463" y="1914525"/>
          <p14:tracePt t="17731" x="7572375" y="1889125"/>
          <p14:tracePt t="17747" x="7735888" y="1852613"/>
          <p14:tracePt t="17764" x="7785100" y="1839913"/>
          <p14:tracePt t="17781" x="7823200" y="1827213"/>
          <p14:tracePt t="17798" x="7874000" y="1814513"/>
          <p14:tracePt t="17815" x="7897813" y="1814513"/>
          <p14:tracePt t="17831" x="7910513" y="1801813"/>
          <p14:tracePt t="17848" x="7923213" y="1801813"/>
          <p14:tracePt t="17994" x="7935913" y="1801813"/>
          <p14:tracePt t="18057" x="7961313" y="1801813"/>
          <p14:tracePt t="18069" x="7974013" y="1801813"/>
          <p14:tracePt t="18082" x="8023225" y="1801813"/>
          <p14:tracePt t="18093" x="8061325" y="1801813"/>
          <p14:tracePt t="18106" x="8099425" y="1814513"/>
          <p14:tracePt t="18120" x="8110538" y="1814513"/>
          <p14:tracePt t="18134" x="8135938" y="1827213"/>
          <p14:tracePt t="18151" x="8148638" y="1827213"/>
          <p14:tracePt t="18979" x="8161338" y="1827213"/>
          <p14:tracePt t="18994" x="8186738" y="1827213"/>
          <p14:tracePt t="19007" x="8223250" y="1839913"/>
          <p14:tracePt t="19016" x="8286750" y="1865313"/>
          <p14:tracePt t="19029" x="8361363" y="1876425"/>
          <p14:tracePt t="19041" x="8412163" y="1889125"/>
          <p14:tracePt t="19055" x="8461375" y="1901825"/>
          <p14:tracePt t="19070" x="8499475" y="1914525"/>
          <p14:tracePt t="19086" x="8537575" y="1914525"/>
          <p14:tracePt t="19103" x="8561388" y="1927225"/>
          <p14:tracePt t="19120" x="8612188" y="1927225"/>
          <p14:tracePt t="19137" x="8650288" y="1927225"/>
          <p14:tracePt t="19153" x="8699500" y="1927225"/>
          <p14:tracePt t="19170" x="8724900" y="1927225"/>
          <p14:tracePt t="19187" x="8750300" y="1927225"/>
          <p14:tracePt t="19365" x="8763000" y="1927225"/>
          <p14:tracePt t="19439" x="8774113" y="1927225"/>
          <p14:tracePt t="19452" x="8786813" y="1927225"/>
          <p14:tracePt t="19465" x="8799513" y="1927225"/>
          <p14:tracePt t="19478" x="8812213" y="1927225"/>
          <p14:tracePt t="19492" x="8824913" y="1927225"/>
          <p14:tracePt t="19515" x="8837613" y="1927225"/>
          <p14:tracePt t="19526" x="8850313" y="1927225"/>
          <p14:tracePt t="19542" x="8863013" y="1914525"/>
          <p14:tracePt t="19556" x="8886825" y="1914525"/>
          <p14:tracePt t="19573" x="8899525" y="1914525"/>
          <p14:tracePt t="19592" x="8912225" y="1914525"/>
          <p14:tracePt t="19615" x="8924925" y="1914525"/>
          <p14:tracePt t="24004" x="8812213" y="1952625"/>
          <p14:tracePt t="24017" x="8637588" y="2027238"/>
          <p14:tracePt t="24030" x="8448675" y="2101850"/>
          <p14:tracePt t="24043" x="8148638" y="2178050"/>
          <p14:tracePt t="24057" x="7785100" y="2265363"/>
          <p14:tracePt t="24074" x="7472363" y="2339975"/>
          <p14:tracePt t="24091" x="7185025" y="2390775"/>
          <p14:tracePt t="24108" x="6483350" y="2552700"/>
          <p14:tracePt t="24124" x="6270625" y="2616200"/>
          <p14:tracePt t="24141" x="6057900" y="2678113"/>
          <p14:tracePt t="24158" x="5619750" y="2816225"/>
          <p14:tracePt t="24175" x="5495925" y="2852738"/>
          <p14:tracePt t="24191" x="5407025" y="2890838"/>
          <p14:tracePt t="24208" x="5257800" y="2941638"/>
          <p14:tracePt t="24224" x="5170488" y="2952750"/>
          <p14:tracePt t="24242" x="5094288" y="2952750"/>
          <p14:tracePt t="24258" x="4906963" y="2952750"/>
          <p14:tracePt t="24275" x="4856163" y="2952750"/>
          <p14:tracePt t="24292" x="4819650" y="2952750"/>
          <p14:tracePt t="24308" x="4768850" y="2952750"/>
          <p14:tracePt t="24678" x="4732338" y="2952750"/>
          <p14:tracePt t="24690" x="4630738" y="2952750"/>
          <p14:tracePt t="24703" x="4494213" y="2941638"/>
          <p14:tracePt t="24715" x="4356100" y="2941638"/>
          <p14:tracePt t="24729" x="4081463" y="2941638"/>
          <p14:tracePt t="24742" x="3779838" y="2941638"/>
          <p14:tracePt t="24759" x="3541713" y="2941638"/>
          <p14:tracePt t="24776" x="3292475" y="2941638"/>
          <p14:tracePt t="24792" x="2767013" y="2916238"/>
          <p14:tracePt t="24809" x="2628900" y="2890838"/>
          <p14:tracePt t="24826" x="2528888" y="2878138"/>
          <p14:tracePt t="24842" x="2352675" y="2840038"/>
          <p14:tracePt t="24859" x="2239963" y="2816225"/>
          <p14:tracePt t="24876" x="2127250" y="2778125"/>
          <p14:tracePt t="24893" x="1978025" y="2716213"/>
          <p14:tracePt t="24909" x="1927225" y="2690813"/>
          <p14:tracePt t="24926" x="1903413" y="2665413"/>
          <p14:tracePt t="24943" x="1865313" y="2616200"/>
          <p14:tracePt t="24960" x="1852613" y="2616200"/>
          <p14:tracePt t="24976" x="1839913" y="2603500"/>
          <p14:tracePt t="24993" x="1827213" y="2590800"/>
          <p14:tracePt t="25010" x="1801813" y="2578100"/>
          <p14:tracePt t="25026" x="1765300" y="2552700"/>
          <p14:tracePt t="25043" x="1739900" y="2540000"/>
          <p14:tracePt t="25060" x="1701800" y="2527300"/>
          <p14:tracePt t="25076" x="1614488" y="2516188"/>
          <p14:tracePt t="25093" x="1577975" y="2516188"/>
          <p14:tracePt t="25110" x="1539875" y="2516188"/>
          <p14:tracePt t="25126" x="1527175" y="2516188"/>
          <p14:tracePt t="25144" x="1501775" y="2516188"/>
          <p14:tracePt t="25163" x="1489075" y="2516188"/>
          <p14:tracePt t="25250" x="1489075" y="2527300"/>
          <p14:tracePt t="25264" x="1476375" y="2540000"/>
          <p14:tracePt t="25276" x="1465263" y="2552700"/>
          <p14:tracePt t="25288" x="1465263" y="2578100"/>
          <p14:tracePt t="25302" x="1465263" y="2603500"/>
          <p14:tracePt t="25315" x="1452563" y="2603500"/>
          <p14:tracePt t="25329" x="1452563" y="2616200"/>
          <p14:tracePt t="25350" x="1439863" y="2616200"/>
          <p14:tracePt t="25365" x="1439863" y="2627313"/>
          <p14:tracePt t="25537" x="1439863" y="2640013"/>
          <p14:tracePt t="25923" x="1439863" y="2652713"/>
          <p14:tracePt t="25960" x="1439863" y="2665413"/>
          <p14:tracePt t="26186" x="1452563" y="2665413"/>
          <p14:tracePt t="26235" x="1465263" y="2665413"/>
          <p14:tracePt t="26260" x="1489075" y="2665413"/>
          <p14:tracePt t="26273" x="1514475" y="2665413"/>
          <p14:tracePt t="26286" x="1539875" y="2665413"/>
          <p14:tracePt t="26297" x="1565275" y="2665413"/>
          <p14:tracePt t="26309" x="1589088" y="2665413"/>
          <p14:tracePt t="26323" x="1601788" y="2665413"/>
          <p14:tracePt t="26334" x="1627188" y="2665413"/>
          <p14:tracePt t="26359" x="1639888" y="2665413"/>
          <p14:tracePt t="26385" x="1652588" y="2665413"/>
          <p14:tracePt t="26396" x="1665288" y="2665413"/>
          <p14:tracePt t="26433" x="1677988" y="2665413"/>
          <p14:tracePt t="29167" x="1665288" y="2678113"/>
          <p14:tracePt t="29179" x="1601788" y="2703513"/>
          <p14:tracePt t="29191" x="1577975" y="2765425"/>
          <p14:tracePt t="29204" x="1514475" y="2865438"/>
          <p14:tracePt t="29217" x="1476375" y="3028950"/>
          <p14:tracePt t="29230" x="1427163" y="3165475"/>
          <p14:tracePt t="29243" x="1376363" y="3328988"/>
          <p14:tracePt t="29259" x="1339850" y="3541713"/>
          <p14:tracePt t="29277" x="1276350" y="3816350"/>
          <p14:tracePt t="29293" x="1227138" y="4117975"/>
          <p14:tracePt t="29310" x="1214438" y="4230688"/>
          <p14:tracePt t="29327" x="1214438" y="4379913"/>
          <p14:tracePt t="29344" x="1201738" y="4667250"/>
          <p14:tracePt t="29360" x="1201738" y="4756150"/>
          <p14:tracePt t="29377" x="1201738" y="4818063"/>
          <p14:tracePt t="29394" x="1201738" y="4905375"/>
          <p14:tracePt t="29410" x="1227138" y="4956175"/>
          <p14:tracePt t="29427" x="1239838" y="4968875"/>
          <p14:tracePt t="29444" x="1276350" y="4992688"/>
          <p14:tracePt t="29461" x="1301750" y="4992688"/>
          <p14:tracePt t="29477" x="1327150" y="4992688"/>
          <p14:tracePt t="29494" x="1439863" y="4992688"/>
          <p14:tracePt t="29511" x="1527175" y="4992688"/>
          <p14:tracePt t="29527" x="1589088" y="4992688"/>
          <p14:tracePt t="29544" x="1665288" y="4992688"/>
          <p14:tracePt t="29561" x="1689100" y="4992688"/>
          <p14:tracePt t="29578" x="1714500" y="4981575"/>
          <p14:tracePt t="29595" x="1752600" y="4968875"/>
          <p14:tracePt t="29611" x="1752600" y="4943475"/>
          <p14:tracePt t="29628" x="1765300" y="4943475"/>
          <p14:tracePt t="29677" x="1727200" y="4930775"/>
          <p14:tracePt t="29690" x="1689100" y="4930775"/>
          <p14:tracePt t="29702" x="1565275" y="4918075"/>
          <p14:tracePt t="29715" x="1427163" y="4905375"/>
          <p14:tracePt t="29728" x="1352550" y="4905375"/>
          <p14:tracePt t="29745" x="1289050" y="4905375"/>
          <p14:tracePt t="29762" x="1252538" y="4905375"/>
          <p14:tracePt t="29778" x="1227138" y="4892675"/>
          <p14:tracePt t="29815" x="1239838" y="4879975"/>
          <p14:tracePt t="29826" x="1276350" y="4868863"/>
          <p14:tracePt t="29839" x="1339850" y="4830763"/>
          <p14:tracePt t="29852" x="1465263" y="4792663"/>
          <p14:tracePt t="29864" x="1601788" y="4756150"/>
          <p14:tracePt t="29879" x="1714500" y="4705350"/>
          <p14:tracePt t="29896" x="1790700" y="4679950"/>
          <p14:tracePt t="29912" x="1827213" y="4679950"/>
          <p14:tracePt t="29929" x="1839913" y="4679950"/>
          <p14:tracePt t="29946" x="1852613" y="4679950"/>
          <p14:tracePt t="29976" x="1852613" y="4692650"/>
          <p14:tracePt t="30001" x="1839913" y="4692650"/>
          <p14:tracePt t="30014" x="1814513" y="4705350"/>
          <p14:tracePt t="30026" x="1739900" y="4718050"/>
          <p14:tracePt t="30039" x="1652588" y="4718050"/>
          <p14:tracePt t="30052" x="1577975" y="4730750"/>
          <p14:tracePt t="30065" x="1539875" y="4730750"/>
          <p14:tracePt t="30101" x="1552575" y="4730750"/>
          <p14:tracePt t="30115" x="1601788" y="4705350"/>
          <p14:tracePt t="30125" x="1677988" y="4679950"/>
          <p14:tracePt t="30138" x="1765300" y="4643438"/>
          <p14:tracePt t="30151" x="1852613" y="4618038"/>
          <p14:tracePt t="30165" x="1927225" y="4605338"/>
          <p14:tracePt t="30180" x="1990725" y="4592638"/>
          <p14:tracePt t="30197" x="2027238" y="4579938"/>
          <p14:tracePt t="30213" x="2039938" y="4579938"/>
          <p14:tracePt t="30251" x="2014538" y="4579938"/>
          <p14:tracePt t="30266" x="2003425" y="4579938"/>
          <p14:tracePt t="30275" x="1978025" y="4579938"/>
          <p14:tracePt t="30287" x="1952625" y="4605338"/>
          <p14:tracePt t="30313" x="1939925" y="4605338"/>
          <p14:tracePt t="30824" x="1939925" y="4618038"/>
          <p14:tracePt t="30837" x="1939925" y="4643438"/>
          <p14:tracePt t="30852" x="1939925" y="4679950"/>
          <p14:tracePt t="30861" x="1927225" y="4743450"/>
          <p14:tracePt t="30875" x="1914525" y="4779963"/>
          <p14:tracePt t="30886" x="1914525" y="4805363"/>
          <p14:tracePt t="30900" x="1903413" y="4843463"/>
          <p14:tracePt t="30916" x="1890713" y="4868863"/>
          <p14:tracePt t="30933" x="1890713" y="4879975"/>
          <p14:tracePt t="30950" x="1865313" y="4918075"/>
          <p14:tracePt t="30966" x="1852613" y="4930775"/>
          <p14:tracePt t="30983" x="1839913" y="4968875"/>
          <p14:tracePt t="31000" x="1801813" y="5068888"/>
          <p14:tracePt t="31017" x="1778000" y="5130800"/>
          <p14:tracePt t="31033" x="1752600" y="5156200"/>
          <p14:tracePt t="31050" x="1727200" y="5194300"/>
          <p14:tracePt t="31073" x="1714500" y="5205413"/>
          <p14:tracePt t="31086" x="1714500" y="5218113"/>
          <p14:tracePt t="31100" x="1701800" y="5218113"/>
          <p14:tracePt t="31123" x="1689100" y="5218113"/>
          <p14:tracePt t="31136" x="1677988" y="5218113"/>
          <p14:tracePt t="31160" x="1665288" y="5218113"/>
          <p14:tracePt t="31185" x="1639888" y="5218113"/>
          <p14:tracePt t="31210" x="1627188" y="5218113"/>
          <p14:tracePt t="31235" x="1614488" y="5230813"/>
          <p14:tracePt t="31260" x="1601788" y="5243513"/>
          <p14:tracePt t="31373" x="1627188" y="5243513"/>
          <p14:tracePt t="31388" x="1652588" y="5243513"/>
          <p14:tracePt t="31398" x="1701800" y="5243513"/>
          <p14:tracePt t="31410" x="1765300" y="5243513"/>
          <p14:tracePt t="31423" x="1814513" y="5243513"/>
          <p14:tracePt t="31439" x="1852613" y="5243513"/>
          <p14:tracePt t="31453" x="1890713" y="5243513"/>
          <p14:tracePt t="31470" x="1914525" y="5243513"/>
          <p14:tracePt t="31486" x="1927225" y="5243513"/>
          <p14:tracePt t="31503" x="1939925" y="5243513"/>
          <p14:tracePt t="31572" x="1927225" y="5243513"/>
          <p14:tracePt t="31585" x="1903413" y="5243513"/>
          <p14:tracePt t="31597" x="1852613" y="5243513"/>
          <p14:tracePt t="31610" x="1778000" y="5243513"/>
          <p14:tracePt t="31623" x="1701800" y="5243513"/>
          <p14:tracePt t="31637" x="1639888" y="5243513"/>
          <p14:tracePt t="31654" x="1601788" y="5243513"/>
          <p14:tracePt t="31671" x="1577975" y="5243513"/>
          <p14:tracePt t="31759" x="1589088" y="5243513"/>
          <p14:tracePt t="31784" x="1601788" y="5243513"/>
          <p14:tracePt t="31797" x="1614488" y="5243513"/>
          <p14:tracePt t="31808" x="1627188" y="5243513"/>
          <p14:tracePt t="31824" x="1652588" y="5243513"/>
          <p14:tracePt t="31838" x="1665288" y="5243513"/>
          <p14:tracePt t="31855" x="1701800" y="5243513"/>
          <p14:tracePt t="31872" x="1714500" y="5243513"/>
          <p14:tracePt t="31888" x="1727200" y="5243513"/>
          <p14:tracePt t="31946" x="1714500" y="5243513"/>
          <p14:tracePt t="31958" x="1689100" y="5243513"/>
          <p14:tracePt t="31974" x="1677988" y="5243513"/>
          <p14:tracePt t="31983" x="1665288" y="5243513"/>
          <p14:tracePt t="32009" x="1652588" y="5243513"/>
          <p14:tracePt t="32058" x="1677988" y="5243513"/>
          <p14:tracePt t="32074" x="1727200" y="5243513"/>
          <p14:tracePt t="32082" x="1778000" y="5243513"/>
          <p14:tracePt t="32096" x="1827213" y="5243513"/>
          <p14:tracePt t="32108" x="1914525" y="5243513"/>
          <p14:tracePt t="32125" x="2078038" y="5243513"/>
          <p14:tracePt t="32139" x="2252663" y="5243513"/>
          <p14:tracePt t="32156" x="2403475" y="5230813"/>
          <p14:tracePt t="32173" x="2741613" y="5230813"/>
          <p14:tracePt t="32189" x="2979738" y="5230813"/>
          <p14:tracePt t="32206" x="3154363" y="5230813"/>
          <p14:tracePt t="32221" x="3379788" y="5205413"/>
          <p14:tracePt t="32238" x="3492500" y="5168900"/>
          <p14:tracePt t="32255" x="3643313" y="5143500"/>
          <p14:tracePt t="32272" x="3843338" y="5105400"/>
          <p14:tracePt t="32288" x="3905250" y="5092700"/>
          <p14:tracePt t="32305" x="3943350" y="5092700"/>
          <p14:tracePt t="32322" x="3979863" y="5092700"/>
          <p14:tracePt t="32339" x="3992563" y="5092700"/>
          <p14:tracePt t="32445" x="3979863" y="5092700"/>
          <p14:tracePt t="32459" x="3943350" y="5092700"/>
          <p14:tracePt t="32470" x="3879850" y="5105400"/>
          <p14:tracePt t="32482" x="3805238" y="5105400"/>
          <p14:tracePt t="32494" x="3756025" y="5118100"/>
          <p14:tracePt t="32510" x="3717925" y="5118100"/>
          <p14:tracePt t="32524" x="3692525" y="5118100"/>
          <p14:tracePt t="32541" x="3679825" y="5130800"/>
          <p14:tracePt t="32618" x="3705225" y="5130800"/>
          <p14:tracePt t="32644" x="3717925" y="5130800"/>
          <p14:tracePt t="32731" x="3705225" y="5143500"/>
          <p14:tracePt t="32743" x="3692525" y="5143500"/>
          <p14:tracePt t="33254" x="3705225" y="5143500"/>
          <p14:tracePt t="33279" x="3717925" y="5143500"/>
          <p14:tracePt t="33295" x="3743325" y="5143500"/>
          <p14:tracePt t="33304" x="3767138" y="5143500"/>
          <p14:tracePt t="33317" x="3792538" y="5143500"/>
          <p14:tracePt t="33330" x="3805238" y="5143500"/>
          <p14:tracePt t="33344" x="3817938" y="5143500"/>
          <p14:tracePt t="33361" x="3830638" y="5143500"/>
          <p14:tracePt t="33377" x="3843338" y="5143500"/>
          <p14:tracePt t="33404" x="3856038" y="5143500"/>
          <p14:tracePt t="33852" x="3867150" y="5143500"/>
          <p14:tracePt t="33865" x="3879850" y="5143500"/>
          <p14:tracePt t="33878" x="3905250" y="5143500"/>
          <p14:tracePt t="33892" x="3943350" y="5143500"/>
          <p14:tracePt t="33903" x="4017963" y="5143500"/>
          <p14:tracePt t="33916" x="4092575" y="5143500"/>
          <p14:tracePt t="33930" x="4181475" y="5143500"/>
          <p14:tracePt t="33946" x="4230688" y="5143500"/>
          <p14:tracePt t="33962" x="4268788" y="5143500"/>
          <p14:tracePt t="33978" x="4356100" y="5143500"/>
          <p14:tracePt t="33995" x="4406900" y="5143500"/>
          <p14:tracePt t="34012" x="4481513" y="5143500"/>
          <p14:tracePt t="34029" x="4619625" y="5143500"/>
          <p14:tracePt t="34045" x="4656138" y="5143500"/>
          <p14:tracePt t="34062" x="4694238" y="5143500"/>
          <p14:tracePt t="34079" x="4768850" y="5143500"/>
          <p14:tracePt t="34095" x="4806950" y="5143500"/>
          <p14:tracePt t="34112" x="4856163" y="5143500"/>
          <p14:tracePt t="34129" x="4956175" y="5143500"/>
          <p14:tracePt t="34145" x="4994275" y="5143500"/>
          <p14:tracePt t="34163" x="5019675" y="5143500"/>
          <p14:tracePt t="34179" x="5057775" y="5143500"/>
          <p14:tracePt t="34196" x="5068888" y="5143500"/>
          <p14:tracePt t="34215" x="5081588" y="5143500"/>
          <p14:tracePt t="34238" x="5094288" y="5143500"/>
          <p14:tracePt t="34252" x="5094288" y="5130800"/>
          <p14:tracePt t="34426" x="5106988" y="5130800"/>
          <p14:tracePt t="34887" x="5119688" y="5130800"/>
          <p14:tracePt t="34902" x="5145088" y="5130800"/>
          <p14:tracePt t="34912" x="5157788" y="5130800"/>
          <p14:tracePt t="34925" x="5194300" y="5130800"/>
          <p14:tracePt t="34937" x="5219700" y="5130800"/>
          <p14:tracePt t="34953" x="5257800" y="5130800"/>
          <p14:tracePt t="34967" x="5270500" y="5130800"/>
          <p14:tracePt t="34984" x="5281613" y="5130800"/>
          <p14:tracePt t="34999" x="5294313" y="5130800"/>
          <p14:tracePt t="35023" x="5307013" y="5130800"/>
          <p14:tracePt t="35809" x="5294313" y="5130800"/>
          <p14:tracePt t="35822" x="5257800" y="5130800"/>
          <p14:tracePt t="35834" x="5194300" y="5156200"/>
          <p14:tracePt t="35846" x="5119688" y="5181600"/>
          <p14:tracePt t="35860" x="4994275" y="5205413"/>
          <p14:tracePt t="35873" x="4743450" y="5243513"/>
          <p14:tracePt t="35887" x="4506913" y="5294313"/>
          <p14:tracePt t="35904" x="4294188" y="5305425"/>
          <p14:tracePt t="35921" x="3930650" y="5343525"/>
          <p14:tracePt t="35936" x="3405188" y="5381625"/>
          <p14:tracePt t="35953" x="3216275" y="5394325"/>
          <p14:tracePt t="35970" x="2941638" y="5407025"/>
          <p14:tracePt t="35986" x="2578100" y="5430838"/>
          <p14:tracePt t="36003" x="2465388" y="5443538"/>
          <p14:tracePt t="36020" x="2352675" y="5456238"/>
          <p14:tracePt t="36036" x="2103438" y="5468938"/>
          <p14:tracePt t="36053" x="1990725" y="5468938"/>
          <p14:tracePt t="36070" x="1914525" y="5481638"/>
          <p14:tracePt t="36087" x="1852613" y="5494338"/>
          <p14:tracePt t="36103" x="1827213" y="5494338"/>
          <p14:tracePt t="36120" x="1801813" y="5507038"/>
          <p14:tracePt t="36137" x="1778000" y="5518150"/>
          <p14:tracePt t="36154" x="1778000" y="5530850"/>
          <p14:tracePt t="36170" x="1765300" y="5530850"/>
          <p14:tracePt t="36187" x="1739900" y="5556250"/>
          <p14:tracePt t="36204" x="1727200" y="5568950"/>
          <p14:tracePt t="36220" x="1714500" y="5568950"/>
          <p14:tracePt t="36237" x="1689100" y="5568950"/>
          <p14:tracePt t="36269" x="1689100" y="5581650"/>
          <p14:tracePt t="36307" x="1689100" y="5594350"/>
          <p14:tracePt t="36433" x="1689100" y="5607050"/>
          <p14:tracePt t="36457" x="1689100" y="5619750"/>
          <p14:tracePt t="36482" x="1689100" y="5630863"/>
          <p14:tracePt t="36496" x="1689100" y="5643563"/>
          <p14:tracePt t="36519" x="1689100" y="5656263"/>
          <p14:tracePt t="36545" x="1689100" y="5668963"/>
          <p14:tracePt t="36794" x="1701800" y="5668963"/>
          <p14:tracePt t="37591" x="1727200" y="5668963"/>
          <p14:tracePt t="37603" x="1752600" y="5668963"/>
          <p14:tracePt t="37618" x="1801813" y="5681663"/>
          <p14:tracePt t="37631" x="1852613" y="5681663"/>
          <p14:tracePt t="37644" x="1914525" y="5694363"/>
          <p14:tracePt t="37654" x="1965325" y="5694363"/>
          <p14:tracePt t="37666" x="2003425" y="5694363"/>
          <p14:tracePt t="37680" x="2052638" y="5694363"/>
          <p14:tracePt t="37694" x="2116138" y="5694363"/>
          <p14:tracePt t="37711" x="2216150" y="5694363"/>
          <p14:tracePt t="37728" x="2316163" y="5694363"/>
          <p14:tracePt t="37745" x="2441575" y="5694363"/>
          <p14:tracePt t="37761" x="2490788" y="5694363"/>
          <p14:tracePt t="37779" x="2528888" y="5681663"/>
          <p14:tracePt t="37793" x="2654300" y="5668963"/>
          <p14:tracePt t="37810" x="2741613" y="5656263"/>
          <p14:tracePt t="37827" x="2803525" y="5656263"/>
          <p14:tracePt t="37844" x="2879725" y="5656263"/>
          <p14:tracePt t="37861" x="2903538" y="5656263"/>
          <p14:tracePt t="37877" x="2916238" y="5656263"/>
          <p14:tracePt t="37894" x="2928938" y="5656263"/>
          <p14:tracePt t="37964" x="2928938" y="5643563"/>
          <p14:tracePt t="37989" x="2941638" y="5643563"/>
          <p14:tracePt t="38002" x="2954338" y="5643563"/>
          <p14:tracePt t="38027" x="2979738" y="5643563"/>
          <p14:tracePt t="38039" x="3028950" y="5643563"/>
          <p14:tracePt t="38052" x="3103563" y="5643563"/>
          <p14:tracePt t="38063" x="3167063" y="5643563"/>
          <p14:tracePt t="38080" x="3228975" y="5643563"/>
          <p14:tracePt t="38095" x="3279775" y="5643563"/>
          <p14:tracePt t="38111" x="3328988" y="5643563"/>
          <p14:tracePt t="38128" x="3492500" y="5643563"/>
          <p14:tracePt t="38145" x="3579813" y="5643563"/>
          <p14:tracePt t="38162" x="3643313" y="5643563"/>
          <p14:tracePt t="38178" x="3717925" y="5630863"/>
          <p14:tracePt t="38195" x="3743325" y="5619750"/>
          <p14:tracePt t="38212" x="3767138" y="5619750"/>
          <p14:tracePt t="38228" x="3805238" y="5607050"/>
          <p14:tracePt t="38245" x="3817938" y="5607050"/>
          <p14:tracePt t="38713" x="3843338" y="5607050"/>
          <p14:tracePt t="38725" x="3892550" y="5607050"/>
          <p14:tracePt t="38739" x="3943350" y="5607050"/>
          <p14:tracePt t="38751" x="4005263" y="5607050"/>
          <p14:tracePt t="38765" x="4043363" y="5594350"/>
          <p14:tracePt t="38782" x="4105275" y="5594350"/>
          <p14:tracePt t="38799" x="4168775" y="5594350"/>
          <p14:tracePt t="38815" x="4381500" y="5581650"/>
          <p14:tracePt t="38832" x="4481513" y="5581650"/>
          <p14:tracePt t="38849" x="4568825" y="5581650"/>
          <p14:tracePt t="38866" x="4719638" y="5581650"/>
          <p14:tracePt t="38882" x="4856163" y="5581650"/>
          <p14:tracePt t="38899" x="4994275" y="5581650"/>
          <p14:tracePt t="38906" x="5094288" y="5581650"/>
          <p14:tracePt t="38916" x="5170488" y="5581650"/>
          <p14:tracePt t="38933" x="5219700" y="5581650"/>
          <p14:tracePt t="38949" x="5294313" y="5581650"/>
          <p14:tracePt t="38966" x="5457825" y="5581650"/>
          <p14:tracePt t="38983" x="5557838" y="5581650"/>
          <p14:tracePt t="38999" x="5632450" y="5581650"/>
          <p14:tracePt t="39016" x="5719763" y="5581650"/>
          <p14:tracePt t="39033" x="5745163" y="5581650"/>
          <p14:tracePt t="39050" x="5783263" y="5581650"/>
          <p14:tracePt t="39067" x="5795963" y="5581650"/>
          <p14:tracePt t="39083" x="5821363" y="5581650"/>
          <p14:tracePt t="39099" x="5832475" y="5581650"/>
          <p14:tracePt t="39117" x="5857875" y="5581650"/>
          <p14:tracePt t="39133" x="5883275" y="5581650"/>
          <p14:tracePt t="39150" x="5908675" y="5581650"/>
          <p14:tracePt t="39167" x="5983288" y="5581650"/>
          <p14:tracePt t="39184" x="6021388" y="5581650"/>
          <p14:tracePt t="39200" x="6045200" y="5581650"/>
          <p14:tracePt t="39217" x="6083300" y="5581650"/>
          <p14:tracePt t="39234" x="6096000" y="5581650"/>
          <p14:tracePt t="39250" x="6108700" y="5581650"/>
          <p14:tracePt t="39267" x="6121400" y="5581650"/>
          <p14:tracePt t="42889" x="6108700" y="5581650"/>
          <p14:tracePt t="42926" x="6096000" y="5581650"/>
          <p14:tracePt t="42939" x="6070600" y="5581650"/>
          <p14:tracePt t="42951" x="6034088" y="5581650"/>
          <p14:tracePt t="42963" x="5983288" y="5581650"/>
          <p14:tracePt t="42975" x="5895975" y="5581650"/>
          <p14:tracePt t="42989" x="5670550" y="5581650"/>
          <p14:tracePt t="43000" x="5383213" y="5607050"/>
          <p14:tracePt t="43014" x="5032375" y="5630863"/>
          <p14:tracePt t="43031" x="4581525" y="5668963"/>
          <p14:tracePt t="43048" x="4305300" y="5694363"/>
          <p14:tracePt t="43064" x="3805238" y="5719763"/>
          <p14:tracePt t="43081" x="3441700" y="5768975"/>
          <p14:tracePt t="43098" x="3216275" y="5819775"/>
          <p14:tracePt t="43114" x="2667000" y="5907088"/>
          <p14:tracePt t="43131" x="2428875" y="5956300"/>
          <p14:tracePt t="43148" x="2290763" y="5981700"/>
          <p14:tracePt t="43165" x="2152650" y="6032500"/>
          <p14:tracePt t="43181" x="2127250" y="6032500"/>
          <p14:tracePt t="43198" x="2090738" y="6032500"/>
          <p14:tracePt t="43215" x="2065338" y="6032500"/>
          <p14:tracePt t="43232" x="2052638" y="6032500"/>
          <p14:tracePt t="43411" x="2052638" y="6045200"/>
          <p14:tracePt t="43449" x="2052638" y="6056313"/>
          <p14:tracePt t="43487" x="2039938" y="6056313"/>
          <p14:tracePt t="43502" x="2039938" y="6069013"/>
          <p14:tracePt t="43511" x="2014538" y="6069013"/>
          <p14:tracePt t="43537" x="2003425" y="6069013"/>
          <p14:tracePt t="43573" x="2003425" y="6081713"/>
          <p14:tracePt t="43674" x="2014538" y="6081713"/>
          <p14:tracePt t="43711" x="2027238" y="6081713"/>
          <p14:tracePt t="43736" x="2039938" y="6081713"/>
          <p14:tracePt t="43749" x="2052638" y="6094413"/>
          <p14:tracePt t="43760" x="2052638" y="6107113"/>
          <p14:tracePt t="43774" x="2078038" y="6107113"/>
          <p14:tracePt t="43788" x="2090738" y="6107113"/>
          <p14:tracePt t="43802" x="2103438" y="6107113"/>
          <p14:tracePt t="43819" x="2139950" y="6119813"/>
          <p14:tracePt t="43835" x="2203450" y="6132513"/>
          <p14:tracePt t="43852" x="2290763" y="6132513"/>
          <p14:tracePt t="43868" x="2328863" y="6132513"/>
          <p14:tracePt t="43885" x="2352675" y="6132513"/>
          <p14:tracePt t="43892" x="2378075" y="6132513"/>
          <p14:tracePt t="43901" x="2403475" y="6132513"/>
          <p14:tracePt t="43918" x="2441575" y="6132513"/>
          <p14:tracePt t="43936" x="2478088" y="6132513"/>
          <p14:tracePt t="43952" x="2578100" y="6132513"/>
          <p14:tracePt t="43969" x="2603500" y="6132513"/>
          <p14:tracePt t="43986" x="2641600" y="6132513"/>
          <p14:tracePt t="44003" x="2654300" y="6132513"/>
          <p14:tracePt t="44019" x="2667000" y="6132513"/>
          <p14:tracePt t="44039" x="2678113" y="6132513"/>
          <p14:tracePt t="44521" x="2690813" y="6132513"/>
          <p14:tracePt t="44545" x="2690813" y="6119813"/>
          <p14:tracePt t="44559" x="2703513" y="6119813"/>
          <p14:tracePt t="44573" x="2728913" y="6107113"/>
          <p14:tracePt t="44583" x="2754313" y="6094413"/>
          <p14:tracePt t="44596" x="2790825" y="6081713"/>
          <p14:tracePt t="44609" x="2841625" y="6081713"/>
          <p14:tracePt t="44624" x="2879725" y="6081713"/>
          <p14:tracePt t="44638" x="2916238" y="6069013"/>
          <p14:tracePt t="44655" x="2954338" y="6056313"/>
          <p14:tracePt t="44671" x="2967038" y="6056313"/>
          <p14:tracePt t="44689" x="3003550" y="6045200"/>
          <p14:tracePt t="44706" x="3016250" y="6045200"/>
          <p14:tracePt t="44721" x="3041650" y="6032500"/>
          <p14:tracePt t="44738" x="3128963" y="6032500"/>
          <p14:tracePt t="44756" x="3192463" y="6019800"/>
          <p14:tracePt t="44771" x="3292475" y="6019800"/>
          <p14:tracePt t="44789" x="3328988" y="6019800"/>
          <p14:tracePt t="44806" x="3367088" y="6019800"/>
          <p14:tracePt t="44822" x="3530600" y="6019800"/>
          <p14:tracePt t="44839" x="3679825" y="6019800"/>
          <p14:tracePt t="44856" x="3817938" y="6007100"/>
          <p14:tracePt t="44872" x="4092575" y="6007100"/>
          <p14:tracePt t="44890" x="4330700" y="5994400"/>
          <p14:tracePt t="44905" x="4506913" y="5994400"/>
          <p14:tracePt t="44923" x="4743450" y="5981700"/>
          <p14:tracePt t="44939" x="4819650" y="5969000"/>
          <p14:tracePt t="44957" x="4881563" y="5969000"/>
          <p14:tracePt t="44973" x="5019675" y="5956300"/>
          <p14:tracePt t="44990" x="5094288" y="5956300"/>
          <p14:tracePt t="45006" x="5145088" y="5956300"/>
          <p14:tracePt t="45008" x="5170488" y="5945188"/>
          <p14:tracePt t="45023" x="5181600" y="5945188"/>
          <p14:tracePt t="45040" x="5194300" y="5945188"/>
          <p14:tracePt t="45059" x="5207000" y="5945188"/>
          <p14:tracePt t="45368" x="5245100" y="5945188"/>
          <p14:tracePt t="45381" x="5294313" y="5945188"/>
          <p14:tracePt t="45393" x="5345113" y="5945188"/>
          <p14:tracePt t="45406" x="5394325" y="5945188"/>
          <p14:tracePt t="45418" x="5483225" y="5945188"/>
          <p14:tracePt t="45431" x="5607050" y="5945188"/>
          <p14:tracePt t="45442" x="5745163" y="5956300"/>
          <p14:tracePt t="45457" x="5857875" y="5956300"/>
          <p14:tracePt t="45474" x="5932488" y="5969000"/>
          <p14:tracePt t="45491" x="5995988" y="5969000"/>
          <p14:tracePt t="45507" x="6157913" y="5981700"/>
          <p14:tracePt t="45523" x="6259513" y="5981700"/>
          <p14:tracePt t="45541" x="6359525" y="5981700"/>
          <p14:tracePt t="45557" x="6508750" y="5981700"/>
          <p14:tracePt t="45574" x="6559550" y="5981700"/>
          <p14:tracePt t="45591" x="6608763" y="5981700"/>
          <p14:tracePt t="45608" x="6759575" y="5981700"/>
          <p14:tracePt t="45624" x="6846888" y="5981700"/>
          <p14:tracePt t="45641" x="6934200" y="5981700"/>
          <p14:tracePt t="45658" x="7034213" y="5981700"/>
          <p14:tracePt t="45675" x="7072313" y="5981700"/>
          <p14:tracePt t="45691" x="7097713" y="5981700"/>
          <p14:tracePt t="45708" x="7123113" y="5981700"/>
          <p14:tracePt t="45725" x="7134225" y="5981700"/>
          <p14:tracePt t="45892" x="7172325" y="5981700"/>
          <p14:tracePt t="45904" x="7223125" y="5981700"/>
          <p14:tracePt t="45918" x="7285038" y="5981700"/>
          <p14:tracePt t="45930" x="7348538" y="5981700"/>
          <p14:tracePt t="45945" x="7372350" y="5981700"/>
          <p14:tracePt t="45960" x="7410450" y="5981700"/>
          <p14:tracePt t="45977" x="7448550" y="5981700"/>
          <p14:tracePt t="45994" x="7535863" y="5981700"/>
          <p14:tracePt t="46011" x="7597775" y="5981700"/>
          <p14:tracePt t="46027" x="7648575" y="5981700"/>
          <p14:tracePt t="46044" x="7710488" y="5981700"/>
          <p14:tracePt t="46061" x="7735888" y="5981700"/>
          <p14:tracePt t="46078" x="7735888" y="5994400"/>
          <p14:tracePt t="46093" x="7748588" y="5994400"/>
          <p14:tracePt t="46228" x="7761288" y="5994400"/>
          <p14:tracePt t="46242" x="7785100" y="5994400"/>
          <p14:tracePt t="46253" x="7797800" y="5994400"/>
          <p14:tracePt t="46266" x="7848600" y="5994400"/>
          <p14:tracePt t="46281" x="7910513" y="5994400"/>
          <p14:tracePt t="46295" x="7961313" y="6007100"/>
          <p14:tracePt t="46312" x="7999413" y="6007100"/>
          <p14:tracePt t="46329" x="8035925" y="6019800"/>
          <p14:tracePt t="46345" x="8099425" y="6019800"/>
          <p14:tracePt t="46362" x="8123238" y="6019800"/>
          <p14:tracePt t="46378" x="8161338" y="6019800"/>
          <p14:tracePt t="46395" x="8212138" y="6019800"/>
          <p14:tracePt t="46412" x="8223250" y="6019800"/>
          <p14:tracePt t="47275" x="8223250" y="6007100"/>
          <p14:tracePt t="47300" x="8223250" y="5994400"/>
          <p14:tracePt t="47312" x="8223250" y="5981700"/>
          <p14:tracePt t="47325" x="8223250" y="5969000"/>
          <p14:tracePt t="47338" x="8235950" y="5956300"/>
          <p14:tracePt t="47352" x="8274050" y="5932488"/>
          <p14:tracePt t="47364" x="8324850" y="5932488"/>
          <p14:tracePt t="47381" x="8424863" y="5881688"/>
          <p14:tracePt t="47398" x="8537575" y="5843588"/>
          <p14:tracePt t="47415" x="8686800" y="5743575"/>
          <p14:tracePt t="47431" x="8737600" y="5694363"/>
          <p14:tracePt t="47448" x="8786813" y="5643563"/>
          <p14:tracePt t="47465" x="8899525" y="5543550"/>
          <p14:tracePt t="47482" x="8950325" y="5507038"/>
          <p14:tracePt t="47498" x="9012238" y="5481638"/>
          <p14:tracePt t="47515" x="9112250" y="5443538"/>
          <p14:tracePt t="47532" x="9150350" y="5430838"/>
          <p14:tracePt t="47551" x="9163050" y="5430838"/>
          <p14:tracePt t="50637" x="9112250" y="5430838"/>
          <p14:tracePt t="50651" x="9037638" y="5418138"/>
          <p14:tracePt t="50664" x="8799513" y="5381625"/>
          <p14:tracePt t="50675" x="8548688" y="5368925"/>
          <p14:tracePt t="50688" x="8223250" y="5330825"/>
          <p14:tracePt t="50700" x="7748588" y="5305425"/>
          <p14:tracePt t="50715" x="7423150" y="5268913"/>
          <p14:tracePt t="50729" x="7235825" y="5243513"/>
          <p14:tracePt t="50746" x="6972300" y="5205413"/>
          <p14:tracePt t="50762" x="6684963" y="5168900"/>
          <p14:tracePt t="50779" x="6396038" y="5105400"/>
          <p14:tracePt t="50796" x="6308725" y="5068888"/>
          <p14:tracePt t="50813" x="6221413" y="5043488"/>
          <p14:tracePt t="50830" x="6096000" y="4981575"/>
          <p14:tracePt t="50846" x="6021388" y="4968875"/>
          <p14:tracePt t="50862" x="5995988" y="4956175"/>
          <p14:tracePt t="50880" x="5945188" y="4956175"/>
          <p14:tracePt t="50903" x="5945188" y="4943475"/>
          <p14:tracePt t="54323" x="5921375" y="4943475"/>
          <p14:tracePt t="54336" x="5821363" y="4930775"/>
          <p14:tracePt t="54349" x="5695950" y="4918075"/>
          <p14:tracePt t="54363" x="5570538" y="4905375"/>
          <p14:tracePt t="54376" x="5332413" y="4868863"/>
          <p14:tracePt t="54392" x="4932363" y="4805363"/>
          <p14:tracePt t="54409" x="4643438" y="4756150"/>
          <p14:tracePt t="54426" x="3743325" y="4418013"/>
          <p14:tracePt t="54443" x="3392488" y="4154488"/>
          <p14:tracePt t="54459" x="3041650" y="3892550"/>
          <p14:tracePt t="54476" x="2441575" y="3541713"/>
          <p14:tracePt t="54493" x="2316163" y="3429000"/>
          <p14:tracePt t="54510" x="2228850" y="3316288"/>
          <p14:tracePt t="54526" x="2127250" y="3116263"/>
          <p14:tracePt t="54543" x="2103438" y="3065463"/>
          <p14:tracePt t="54560" x="2090738" y="3028950"/>
          <p14:tracePt t="54576" x="2065338" y="3003550"/>
          <p14:tracePt t="54685" x="2052638" y="3003550"/>
          <p14:tracePt t="54723" x="2027238" y="3003550"/>
          <p14:tracePt t="54735" x="1990725" y="2990850"/>
          <p14:tracePt t="54748" x="1939925" y="2978150"/>
          <p14:tracePt t="54764" x="1890713" y="2952750"/>
          <p14:tracePt t="54778" x="1852613" y="2928938"/>
          <p14:tracePt t="54795" x="1801813" y="2916238"/>
          <p14:tracePt t="54811" x="1778000" y="2903538"/>
          <p14:tracePt t="54829" x="1714500" y="2865438"/>
          <p14:tracePt t="54844" x="1677988" y="2852738"/>
          <p14:tracePt t="54861" x="1627188" y="2828925"/>
          <p14:tracePt t="54877" x="1614488" y="2816225"/>
          <p14:tracePt t="54894" x="1589088" y="2816225"/>
          <p14:tracePt t="54899" x="1577975" y="2803525"/>
          <p14:tracePt t="54911" x="1565275" y="2790825"/>
          <p14:tracePt t="54934" x="1552575" y="2778125"/>
          <p14:tracePt t="54947" x="1552575" y="2765425"/>
          <p14:tracePt t="54961" x="1539875" y="2752725"/>
          <p14:tracePt t="54978" x="1539875" y="2728913"/>
          <p14:tracePt t="54995" x="1539875" y="2716213"/>
          <p14:tracePt t="55011" x="1539875" y="2690813"/>
          <p14:tracePt t="55134" x="1552575" y="2690813"/>
          <p14:tracePt t="55148" x="1565275" y="2703513"/>
          <p14:tracePt t="55158" x="1577975" y="2740025"/>
          <p14:tracePt t="55171" x="1614488" y="2790825"/>
          <p14:tracePt t="55184" x="1677988" y="2840038"/>
          <p14:tracePt t="55200" x="1714500" y="2878138"/>
          <p14:tracePt t="55213" x="1778000" y="2928938"/>
          <p14:tracePt t="55230" x="1852613" y="2965450"/>
          <p14:tracePt t="55246" x="1952625" y="2990850"/>
          <p14:tracePt t="55264" x="2165350" y="3003550"/>
          <p14:tracePt t="55280" x="2216150" y="3003550"/>
          <p14:tracePt t="55297" x="2252663" y="2990850"/>
          <p14:tracePt t="55314" x="2316163" y="2965450"/>
          <p14:tracePt t="55331" x="2339975" y="2952750"/>
          <p14:tracePt t="55347" x="2365375" y="2916238"/>
          <p14:tracePt t="55364" x="2416175" y="2890838"/>
          <p14:tracePt t="55381" x="2416175" y="2878138"/>
          <p14:tracePt t="55398" x="2428875" y="2865438"/>
          <p14:tracePt t="55414" x="2428875" y="2852738"/>
          <p14:tracePt t="55431" x="2428875" y="2828925"/>
          <p14:tracePt t="55446" x="2352675" y="2778125"/>
          <p14:tracePt t="55463" x="2303463" y="2752725"/>
          <p14:tracePt t="55479" x="2228850" y="2716213"/>
          <p14:tracePt t="55496" x="1965325" y="2627313"/>
          <p14:tracePt t="55513" x="1878013" y="2590800"/>
          <p14:tracePt t="55530" x="1801813" y="2565400"/>
          <p14:tracePt t="55547" x="1714500" y="2565400"/>
          <p14:tracePt t="55563" x="1689100" y="2565400"/>
          <p14:tracePt t="55580" x="1665288" y="2565400"/>
          <p14:tracePt t="55597" x="1639888" y="2565400"/>
          <p14:tracePt t="55681" x="1665288" y="2565400"/>
          <p14:tracePt t="55695" x="1677988" y="2565400"/>
          <p14:tracePt t="55708" x="1714500" y="2565400"/>
          <p14:tracePt t="55720" x="1778000" y="2565400"/>
          <p14:tracePt t="55735" x="1890713" y="2565400"/>
          <p14:tracePt t="55749" x="1978025" y="2565400"/>
          <p14:tracePt t="55765" x="2052638" y="2565400"/>
          <p14:tracePt t="55782" x="2103438" y="2565400"/>
          <p14:tracePt t="55799" x="2178050" y="2565400"/>
          <p14:tracePt t="55816" x="2190750" y="2565400"/>
          <p14:tracePt t="55870" x="2165350" y="2565400"/>
          <p14:tracePt t="55885" x="2139950" y="2565400"/>
          <p14:tracePt t="55895" x="2103438" y="2565400"/>
          <p14:tracePt t="55907" x="1978025" y="2552700"/>
          <p14:tracePt t="55918" x="1878013" y="2552700"/>
          <p14:tracePt t="55934" x="1778000" y="2552700"/>
          <p14:tracePt t="55948" x="1727200" y="2552700"/>
          <p14:tracePt t="55965" x="1677988" y="2552700"/>
          <p14:tracePt t="55982" x="1652588" y="2552700"/>
          <p14:tracePt t="55999" x="1627188" y="2552700"/>
          <p14:tracePt t="56055" x="1639888" y="2552700"/>
          <p14:tracePt t="56068" x="1665288" y="2552700"/>
          <p14:tracePt t="56080" x="1689100" y="2552700"/>
          <p14:tracePt t="56093" x="1727200" y="2552700"/>
          <p14:tracePt t="56106" x="1778000" y="2552700"/>
          <p14:tracePt t="56118" x="1801813" y="2552700"/>
          <p14:tracePt t="56132" x="1814513" y="2552700"/>
          <p14:tracePt t="56169" x="1778000" y="2565400"/>
          <p14:tracePt t="56180" x="1739900" y="2578100"/>
          <p14:tracePt t="56193" x="1677988" y="2590800"/>
          <p14:tracePt t="56206" x="1627188" y="2616200"/>
          <p14:tracePt t="56218" x="1589088" y="2627313"/>
          <p14:tracePt t="56233" x="1539875" y="2627313"/>
          <p14:tracePt t="56250" x="1501775" y="2627313"/>
          <p14:tracePt t="56368" x="1514475" y="2627313"/>
          <p14:tracePt t="70864" x="1565275" y="2616200"/>
          <p14:tracePt t="70877" x="1627188" y="2603500"/>
          <p14:tracePt t="70891" x="1701800" y="2590800"/>
          <p14:tracePt t="70901" x="1801813" y="2590800"/>
          <p14:tracePt t="70913" x="1939925" y="2590800"/>
          <p14:tracePt t="70928" x="2139950" y="2590800"/>
          <p14:tracePt t="70941" x="2316163" y="2590800"/>
          <p14:tracePt t="70959" x="2490788" y="2590800"/>
          <p14:tracePt t="70976" x="2741613" y="2590800"/>
          <p14:tracePt t="70992" x="3279775" y="2540000"/>
          <p14:tracePt t="71009" x="3441700" y="2527300"/>
          <p14:tracePt t="71026" x="3705225" y="2490788"/>
          <p14:tracePt t="71041" x="4117975" y="2478088"/>
          <p14:tracePt t="71058" x="4256088" y="2478088"/>
          <p14:tracePt t="71075" x="4381500" y="2478088"/>
          <p14:tracePt t="71091" x="4732338" y="2465388"/>
          <p14:tracePt t="71108" x="4868863" y="2465388"/>
          <p14:tracePt t="71125" x="4956175" y="2465388"/>
          <p14:tracePt t="71141" x="5094288" y="2452688"/>
          <p14:tracePt t="71158" x="5145088" y="2452688"/>
          <p14:tracePt t="71175" x="5232400" y="2452688"/>
          <p14:tracePt t="71192" x="5281613" y="2452688"/>
          <p14:tracePt t="71208" x="5332413" y="2452688"/>
          <p14:tracePt t="71225" x="5383213" y="2452688"/>
          <p14:tracePt t="71242" x="5445125" y="2452688"/>
          <p14:tracePt t="71259" x="5470525" y="2452688"/>
          <p14:tracePt t="71275" x="5495925" y="2452688"/>
          <p14:tracePt t="71292" x="5507038" y="2452688"/>
          <p14:tracePt t="71309" x="5519738" y="2452688"/>
          <p14:tracePt t="71475" x="5507038" y="2452688"/>
          <p14:tracePt t="71512" x="5495925" y="2452688"/>
          <p14:tracePt t="71537" x="5470525" y="2452688"/>
          <p14:tracePt t="71550" x="5457825" y="2452688"/>
          <p14:tracePt t="71563" x="5432425" y="2452688"/>
          <p14:tracePt t="71574" x="5407025" y="2465388"/>
          <p14:tracePt t="71586" x="5394325" y="2465388"/>
          <p14:tracePt t="71600" x="5370513" y="2465388"/>
          <p14:tracePt t="71614" x="5357813" y="2465388"/>
          <p14:tracePt t="71628" x="5345113" y="2478088"/>
          <p14:tracePt t="71649" x="5332413" y="2478088"/>
          <p14:tracePt t="71736" x="5357813" y="2478088"/>
          <p14:tracePt t="71748" x="5370513" y="2478088"/>
          <p14:tracePt t="71764" x="5407025" y="2478088"/>
          <p14:tracePt t="71773" x="5445125" y="2478088"/>
          <p14:tracePt t="71786" x="5483225" y="2478088"/>
          <p14:tracePt t="71799" x="5519738" y="2478088"/>
          <p14:tracePt t="71814" x="5545138" y="2478088"/>
          <p14:tracePt t="71829" x="5557838" y="2490788"/>
          <p14:tracePt t="71846" x="5583238" y="2490788"/>
          <p14:tracePt t="71862" x="5595938" y="2490788"/>
          <p14:tracePt t="71879" x="5632450" y="2490788"/>
          <p14:tracePt t="71896" x="5657850" y="2490788"/>
          <p14:tracePt t="71913" x="5708650" y="2490788"/>
          <p14:tracePt t="71928" x="5732463" y="2490788"/>
          <p14:tracePt t="71945" x="5745163" y="2490788"/>
          <p14:tracePt t="71961" x="5783263" y="2490788"/>
          <p14:tracePt t="71986" x="5783263" y="2503488"/>
          <p14:tracePt t="72034" x="5745163" y="2516188"/>
          <p14:tracePt t="72046" x="5708650" y="2516188"/>
          <p14:tracePt t="72060" x="5683250" y="2516188"/>
          <p14:tracePt t="72072" x="5657850" y="2516188"/>
          <p14:tracePt t="72086" x="5645150" y="2527300"/>
          <p14:tracePt t="72099" x="5619750" y="2540000"/>
          <p14:tracePt t="72113" x="5595938" y="2540000"/>
          <p14:tracePt t="72130" x="5595938" y="2552700"/>
          <p14:tracePt t="72210" x="5607050" y="2552700"/>
          <p14:tracePt t="72222" x="5632450" y="2540000"/>
          <p14:tracePt t="72234" x="5657850" y="2540000"/>
          <p14:tracePt t="72250" x="5695950" y="2540000"/>
          <p14:tracePt t="72264" x="5708650" y="2540000"/>
          <p14:tracePt t="72281" x="5719763" y="2540000"/>
          <p14:tracePt t="72334" x="5695950" y="2540000"/>
          <p14:tracePt t="72349" x="5657850" y="2565400"/>
          <p14:tracePt t="72359" x="5645150" y="2565400"/>
          <p14:tracePt t="72371" x="5619750" y="2578100"/>
          <p14:tracePt t="72384" x="5595938" y="2603500"/>
          <p14:tracePt t="72400" x="5570538" y="2603500"/>
          <p14:tracePt t="72414" x="5570538" y="2616200"/>
          <p14:tracePt t="77016" x="5607050" y="2616200"/>
          <p14:tracePt t="77028" x="5619750" y="2616200"/>
          <p14:tracePt t="77041" x="5645150" y="2616200"/>
          <p14:tracePt t="77054" x="5670550" y="2616200"/>
          <p14:tracePt t="77069" x="5683250" y="2616200"/>
          <p14:tracePt t="77083" x="5708650" y="2616200"/>
          <p14:tracePt t="77100" x="5719763" y="2616200"/>
          <p14:tracePt t="77117" x="5757863" y="2616200"/>
          <p14:tracePt t="77133" x="5832475" y="2616200"/>
          <p14:tracePt t="77150" x="5870575" y="2627313"/>
          <p14:tracePt t="77166" x="5895975" y="2627313"/>
          <p14:tracePt t="77184" x="5945188" y="2627313"/>
          <p14:tracePt t="77200" x="5970588" y="2627313"/>
          <p14:tracePt t="77215" x="5995988" y="2640013"/>
          <p14:tracePt t="77232" x="6096000" y="2652713"/>
          <p14:tracePt t="77249" x="6146800" y="2652713"/>
          <p14:tracePt t="77266" x="6196013" y="2652713"/>
          <p14:tracePt t="77283" x="6270625" y="2652713"/>
          <p14:tracePt t="77299" x="6296025" y="2652713"/>
          <p14:tracePt t="77316" x="6334125" y="2652713"/>
          <p14:tracePt t="77333" x="6370638" y="2652713"/>
          <p14:tracePt t="77349" x="6396038" y="2652713"/>
          <p14:tracePt t="77366" x="6496050" y="2652713"/>
          <p14:tracePt t="77383" x="6534150" y="2652713"/>
          <p14:tracePt t="77400" x="6584950" y="2640013"/>
          <p14:tracePt t="77416" x="6646863" y="2640013"/>
          <p14:tracePt t="77433" x="6672263" y="2640013"/>
          <p14:tracePt t="77452" x="6684963" y="2640013"/>
          <p14:tracePt t="77467" x="6708775" y="2640013"/>
          <p14:tracePt t="77483" x="6721475" y="2640013"/>
          <p14:tracePt t="77500" x="6734175" y="2640013"/>
          <p14:tracePt t="77517" x="6784975" y="2640013"/>
          <p14:tracePt t="77533" x="6808788" y="2640013"/>
          <p14:tracePt t="77551" x="6821488" y="2640013"/>
          <p14:tracePt t="77567" x="6859588" y="2640013"/>
          <p14:tracePt t="77590" x="6872288" y="2640013"/>
          <p14:tracePt t="80909" x="6872288" y="2627313"/>
          <p14:tracePt t="80921" x="6897688" y="2627313"/>
          <p14:tracePt t="80935" x="6921500" y="2627313"/>
          <p14:tracePt t="80951" x="6959600" y="2627313"/>
          <p14:tracePt t="80965" x="6997700" y="2627313"/>
          <p14:tracePt t="80982" x="7021513" y="2627313"/>
          <p14:tracePt t="80998" x="7046913" y="2627313"/>
          <p14:tracePt t="81015" x="7085013" y="2627313"/>
          <p14:tracePt t="81032" x="7097713" y="2627313"/>
          <p14:tracePt t="81049" x="7110413" y="2627313"/>
          <p14:tracePt t="81065" x="7123113" y="2627313"/>
          <p14:tracePt t="81085" x="7134225" y="2627313"/>
          <p14:tracePt t="81099" x="7146925" y="2627313"/>
          <p14:tracePt t="81116" x="7172325" y="2627313"/>
          <p14:tracePt t="81132" x="7197725" y="2627313"/>
          <p14:tracePt t="81149" x="7310438" y="2627313"/>
          <p14:tracePt t="81166" x="7348538" y="2627313"/>
          <p14:tracePt t="81182" x="7397750" y="2640013"/>
          <p14:tracePt t="81199" x="7459663" y="2640013"/>
          <p14:tracePt t="81216" x="7497763" y="2652713"/>
          <p14:tracePt t="81233" x="7548563" y="2652713"/>
          <p14:tracePt t="81250" x="7685088" y="2665413"/>
          <p14:tracePt t="81266" x="7735888" y="2665413"/>
          <p14:tracePt t="81283" x="7773988" y="2665413"/>
          <p14:tracePt t="81299" x="7810500" y="2665413"/>
          <p14:tracePt t="81316" x="7835900" y="2665413"/>
          <p14:tracePt t="81333" x="7848600" y="2665413"/>
          <p14:tracePt t="81350" x="7886700" y="2665413"/>
          <p14:tracePt t="81367" x="7897813" y="2665413"/>
          <p14:tracePt t="81383" x="7910513" y="2665413"/>
          <p14:tracePt t="81400" x="7948613" y="2665413"/>
          <p14:tracePt t="81420" x="7961313" y="2665413"/>
          <p14:tracePt t="81445" x="7974013" y="2665413"/>
          <p14:tracePt t="81471" x="7986713" y="2665413"/>
          <p14:tracePt t="81520" x="7999413" y="2665413"/>
          <p14:tracePt t="81545" x="8010525" y="2665413"/>
          <p14:tracePt t="82006" x="8035925" y="2665413"/>
          <p14:tracePt t="82022" x="8061325" y="2665413"/>
          <p14:tracePt t="82030" x="8086725" y="2665413"/>
          <p14:tracePt t="82044" x="8123238" y="2665413"/>
          <p14:tracePt t="82056" x="8148638" y="2678113"/>
          <p14:tracePt t="82073" x="8174038" y="2690813"/>
          <p14:tracePt t="82086" x="8199438" y="2690813"/>
          <p14:tracePt t="82103" x="8223250" y="2690813"/>
          <p14:tracePt t="82119" x="8235950" y="2703513"/>
          <p14:tracePt t="82136" x="8312150" y="2703513"/>
          <p14:tracePt t="82153" x="8361363" y="2703513"/>
          <p14:tracePt t="82169" x="8435975" y="2703513"/>
          <p14:tracePt t="82186" x="8524875" y="2703513"/>
          <p14:tracePt t="82203" x="8561388" y="2703513"/>
          <p14:tracePt t="82219" x="8612188" y="2703513"/>
          <p14:tracePt t="82237" x="8661400" y="2703513"/>
          <p14:tracePt t="82254" x="8699500" y="2703513"/>
          <p14:tracePt t="82270" x="8799513" y="2703513"/>
          <p14:tracePt t="82287" x="8837613" y="2703513"/>
          <p14:tracePt t="82303" x="8863013" y="2703513"/>
          <p14:tracePt t="82320" x="8899525" y="2703513"/>
          <p14:tracePt t="82337" x="8912225" y="2703513"/>
          <p14:tracePt t="82354" x="8924925" y="2703513"/>
          <p14:tracePt t="82370" x="8950325" y="2703513"/>
          <p14:tracePt t="82393" x="8963025" y="2703513"/>
          <p14:tracePt t="82406" x="8986838" y="2703513"/>
          <p14:tracePt t="82421" x="8999538" y="2703513"/>
          <p14:tracePt t="82437" x="9012238" y="2703513"/>
          <p14:tracePt t="82454" x="9024938" y="2703513"/>
          <p14:tracePt t="82471" x="9050338" y="2703513"/>
          <p14:tracePt t="82488" x="9075738" y="2703513"/>
          <p14:tracePt t="82505" x="9088438" y="2703513"/>
          <p14:tracePt t="82529" x="9099550" y="2703513"/>
          <p14:tracePt t="82978" x="9112250" y="2703513"/>
          <p14:tracePt t="83016" x="9124950" y="2690813"/>
          <p14:tracePt t="83041" x="9137650" y="2678113"/>
          <p14:tracePt t="83776" x="9112250" y="2678113"/>
          <p14:tracePt t="83788" x="8963025" y="2678113"/>
          <p14:tracePt t="83800" x="8799513" y="2678113"/>
          <p14:tracePt t="83813" x="8548688" y="2678113"/>
          <p14:tracePt t="83829" x="8023225" y="2703513"/>
          <p14:tracePt t="83843" x="7572375" y="2740025"/>
          <p14:tracePt t="83859" x="6921500" y="2790825"/>
          <p14:tracePt t="83877" x="6459538" y="2878138"/>
          <p14:tracePt t="83893" x="5332413" y="3041650"/>
          <p14:tracePt t="83909" x="4945063" y="3103563"/>
          <p14:tracePt t="83925" x="4494213" y="3128963"/>
          <p14:tracePt t="83942" x="4043363" y="3165475"/>
          <p14:tracePt t="83959" x="3917950" y="3165475"/>
          <p14:tracePt t="83975" x="3817938" y="3165475"/>
          <p14:tracePt t="83992" x="3554413" y="3165475"/>
          <p14:tracePt t="84009" x="3441700" y="3178175"/>
          <p14:tracePt t="84026" x="3267075" y="3178175"/>
          <p14:tracePt t="84043" x="3205163" y="3178175"/>
          <p14:tracePt t="84059" x="3154363" y="3178175"/>
          <p14:tracePt t="84075" x="3028950" y="3190875"/>
          <p14:tracePt t="84093" x="2941638" y="3190875"/>
          <p14:tracePt t="84110" x="2828925" y="3203575"/>
          <p14:tracePt t="84126" x="2678113" y="3203575"/>
          <p14:tracePt t="84143" x="2616200" y="3203575"/>
          <p14:tracePt t="84160" x="2590800" y="3203575"/>
          <p14:tracePt t="84176" x="2528888" y="3203575"/>
          <p14:tracePt t="84193" x="2503488" y="3203575"/>
          <p14:tracePt t="84209" x="2465388" y="3190875"/>
          <p14:tracePt t="84226" x="2328863" y="3165475"/>
          <p14:tracePt t="84243" x="2239963" y="3154363"/>
          <p14:tracePt t="84259" x="2165350" y="3141663"/>
          <p14:tracePt t="84276" x="2078038" y="3141663"/>
          <p14:tracePt t="84293" x="2039938" y="3141663"/>
          <p14:tracePt t="84310" x="1990725" y="3116263"/>
          <p14:tracePt t="84326" x="1878013" y="3090863"/>
          <p14:tracePt t="84343" x="1790700" y="3065463"/>
          <p14:tracePt t="84360" x="1714500" y="3054350"/>
          <p14:tracePt t="84377" x="1614488" y="3054350"/>
          <p14:tracePt t="84393" x="1577975" y="3054350"/>
          <p14:tracePt t="84410" x="1565275" y="3054350"/>
          <p14:tracePt t="84427" x="1539875" y="3028950"/>
          <p14:tracePt t="84984" x="1552575" y="3028950"/>
          <p14:tracePt t="84999" x="1589088" y="3028950"/>
          <p14:tracePt t="85010" x="1627188" y="3028950"/>
          <p14:tracePt t="85023" x="1677988" y="3028950"/>
          <p14:tracePt t="85035" x="1714500" y="3028950"/>
          <p14:tracePt t="85050" x="1752600" y="3028950"/>
          <p14:tracePt t="85064" x="1790700" y="3028950"/>
          <p14:tracePt t="85081" x="1827213" y="3028950"/>
          <p14:tracePt t="85097" x="1890713" y="3028950"/>
          <p14:tracePt t="85115" x="2003425" y="3028950"/>
          <p14:tracePt t="85131" x="2065338" y="3028950"/>
          <p14:tracePt t="85148" x="2103438" y="3028950"/>
          <p14:tracePt t="85165" x="2178050" y="3028950"/>
          <p14:tracePt t="85182" x="2239963" y="3028950"/>
          <p14:tracePt t="85198" x="2339975" y="3028950"/>
          <p14:tracePt t="85215" x="2503488" y="3028950"/>
          <p14:tracePt t="85232" x="2541588" y="3028950"/>
          <p14:tracePt t="85249" x="2578100" y="3028950"/>
          <p14:tracePt t="85265" x="2641600" y="3028950"/>
          <p14:tracePt t="85282" x="2667000" y="3028950"/>
          <p14:tracePt t="85299" x="2741613" y="3028950"/>
          <p14:tracePt t="85316" x="2790825" y="3028950"/>
          <p14:tracePt t="85332" x="2841625" y="3028950"/>
          <p14:tracePt t="85349" x="2928938" y="3028950"/>
          <p14:tracePt t="85366" x="2967038" y="3028950"/>
          <p14:tracePt t="85382" x="2979738" y="3028950"/>
          <p14:tracePt t="85399" x="3016250" y="3028950"/>
          <p14:tracePt t="85416" x="3041650" y="3028950"/>
          <p14:tracePt t="85433" x="3054350" y="3028950"/>
          <p14:tracePt t="85449" x="3079750" y="3028950"/>
          <p14:tracePt t="85472" x="3092450" y="3028950"/>
          <p14:tracePt t="86057" x="3079750" y="3041650"/>
          <p14:tracePt t="86082" x="3067050" y="3041650"/>
          <p14:tracePt t="86094" x="3067050" y="3054350"/>
          <p14:tracePt t="86108" x="3054350" y="3065463"/>
          <p14:tracePt t="86121" x="3041650" y="3090863"/>
          <p14:tracePt t="86135" x="3028950" y="3103563"/>
          <p14:tracePt t="86152" x="3003550" y="3128963"/>
          <p14:tracePt t="86169" x="2992438" y="3141663"/>
          <p14:tracePt t="86185" x="2967038" y="3154363"/>
          <p14:tracePt t="86318" x="2967038" y="3141663"/>
          <p14:tracePt t="86356" x="2967038" y="3128963"/>
          <p14:tracePt t="86393" x="2979738" y="3128963"/>
          <p14:tracePt t="86406" x="2979738" y="3116263"/>
          <p14:tracePt t="86443" x="2979738" y="3103563"/>
          <p14:tracePt t="86480" x="2979738" y="3090863"/>
          <p14:tracePt t="86531" x="2979738" y="3078163"/>
          <p14:tracePt t="86867" x="2992438" y="3078163"/>
          <p14:tracePt t="87440" x="3016250" y="3078163"/>
          <p14:tracePt t="87453" x="3092450" y="3065463"/>
          <p14:tracePt t="87465" x="3179763" y="3054350"/>
          <p14:tracePt t="87478" x="3267075" y="3041650"/>
          <p14:tracePt t="87493" x="3379788" y="3041650"/>
          <p14:tracePt t="87507" x="3541713" y="3041650"/>
          <p14:tracePt t="87524" x="3705225" y="3041650"/>
          <p14:tracePt t="87540" x="3830638" y="3041650"/>
          <p14:tracePt t="87558" x="3992563" y="3028950"/>
          <p14:tracePt t="87574" x="4092575" y="3028950"/>
          <p14:tracePt t="87591" x="4217988" y="3028950"/>
          <p14:tracePt t="87608" x="4406900" y="3016250"/>
          <p14:tracePt t="87625" x="4456113" y="3016250"/>
          <p14:tracePt t="87641" x="4494213" y="3016250"/>
          <p14:tracePt t="87658" x="4556125" y="3003550"/>
          <p14:tracePt t="87675" x="4581525" y="3003550"/>
          <p14:tracePt t="87690" x="4606925" y="3003550"/>
          <p14:tracePt t="87707" x="4668838" y="3003550"/>
          <p14:tracePt t="87724" x="4706938" y="3003550"/>
          <p14:tracePt t="87740" x="4794250" y="3003550"/>
          <p14:tracePt t="87757" x="4819650" y="3003550"/>
          <p14:tracePt t="87773" x="4856163" y="3003550"/>
          <p14:tracePt t="87791" x="4919663" y="3016250"/>
          <p14:tracePt t="87807" x="4945063" y="3016250"/>
          <p14:tracePt t="87824" x="4968875" y="3016250"/>
          <p14:tracePt t="87841" x="5006975" y="3028950"/>
          <p14:tracePt t="87857" x="5032375" y="3028950"/>
          <p14:tracePt t="87874" x="5057775" y="3041650"/>
          <p14:tracePt t="87891" x="5132388" y="3041650"/>
          <p14:tracePt t="87908" x="5170488" y="3041650"/>
          <p14:tracePt t="87925" x="5194300" y="3041650"/>
          <p14:tracePt t="87926" x="5207000" y="3041650"/>
          <p14:tracePt t="87941" x="5232400" y="3041650"/>
          <p14:tracePt t="87964" x="5245100" y="3041650"/>
          <p14:tracePt t="87988" x="5270500" y="3041650"/>
          <p14:tracePt t="88012" x="5281613" y="3041650"/>
          <p14:tracePt t="88026" x="5294313" y="3041650"/>
          <p14:tracePt t="88037" x="5319713" y="3041650"/>
          <p14:tracePt t="88050" x="5332413" y="3041650"/>
          <p14:tracePt t="88063" x="5370513" y="3041650"/>
          <p14:tracePt t="88077" x="5407025" y="3041650"/>
          <p14:tracePt t="88092" x="5457825" y="3041650"/>
          <p14:tracePt t="88108" x="5495925" y="3041650"/>
          <p14:tracePt t="88125" x="5532438" y="3041650"/>
          <p14:tracePt t="88142" x="5583238" y="3041650"/>
          <p14:tracePt t="88159" x="5595938" y="3041650"/>
          <p14:tracePt t="88175" x="5607050" y="3041650"/>
          <p14:tracePt t="88192" x="5645150" y="3041650"/>
          <p14:tracePt t="88212" x="5670550" y="3041650"/>
          <p14:tracePt t="88225" x="5695950" y="3041650"/>
          <p14:tracePt t="88242" x="5719763" y="3041650"/>
          <p14:tracePt t="88259" x="5757863" y="3041650"/>
          <p14:tracePt t="88276" x="5795963" y="3041650"/>
          <p14:tracePt t="88292" x="5821363" y="3041650"/>
          <p14:tracePt t="88309" x="5845175" y="3041650"/>
          <p14:tracePt t="88326" x="5857875" y="3041650"/>
          <p14:tracePt t="88343" x="5883275" y="3041650"/>
          <p14:tracePt t="88362" x="5895975" y="3041650"/>
          <p14:tracePt t="88386" x="5908675" y="3041650"/>
          <p14:tracePt t="88687" x="5932488" y="3041650"/>
          <p14:tracePt t="88699" x="5970588" y="3041650"/>
          <p14:tracePt t="88714" x="6021388" y="3041650"/>
          <p14:tracePt t="88724" x="6057900" y="3041650"/>
          <p14:tracePt t="88737" x="6083300" y="3041650"/>
          <p14:tracePt t="88749" x="6108700" y="3041650"/>
          <p14:tracePt t="88764" x="6121400" y="3041650"/>
          <p14:tracePt t="88779" x="6134100" y="3041650"/>
          <p14:tracePt t="88796" x="6157913" y="3041650"/>
          <p14:tracePt t="88815" x="6170613" y="3041650"/>
          <p14:tracePt t="88829" x="6183313" y="3041650"/>
          <p14:tracePt t="88846" x="6196013" y="3041650"/>
          <p14:tracePt t="88863" x="6208713" y="3041650"/>
          <p14:tracePt t="88923" x="6196013" y="3041650"/>
          <p14:tracePt t="88935" x="6183313" y="3041650"/>
          <p14:tracePt t="88949" x="6157913" y="3041650"/>
          <p14:tracePt t="88960" x="6121400" y="3041650"/>
          <p14:tracePt t="88974" x="5983288" y="3054350"/>
          <p14:tracePt t="88987" x="5857875" y="3065463"/>
          <p14:tracePt t="88999" x="5732463" y="3078163"/>
          <p14:tracePt t="89013" x="5683250" y="3078163"/>
          <p14:tracePt t="89029" x="5645150" y="3090863"/>
          <p14:tracePt t="89046" x="5619750" y="3090863"/>
          <p14:tracePt t="89062" x="5607050" y="3090863"/>
          <p14:tracePt t="89098" x="5619750" y="3090863"/>
          <p14:tracePt t="89109" x="5645150" y="3078163"/>
          <p14:tracePt t="89121" x="5683250" y="3078163"/>
          <p14:tracePt t="89135" x="5757863" y="3065463"/>
          <p14:tracePt t="89148" x="5883275" y="3065463"/>
          <p14:tracePt t="89163" x="5983288" y="3054350"/>
          <p14:tracePt t="89179" x="6045200" y="3054350"/>
          <p14:tracePt t="89196" x="6108700" y="3041650"/>
          <p14:tracePt t="89213" x="6170613" y="3041650"/>
          <p14:tracePt t="89230" x="6183313" y="3041650"/>
          <p14:tracePt t="89246" x="6196013" y="3041650"/>
          <p14:tracePt t="89296" x="6183313" y="3041650"/>
          <p14:tracePt t="89308" x="6170613" y="3041650"/>
          <p14:tracePt t="89321" x="6146800" y="3041650"/>
          <p14:tracePt t="89334" x="6108700" y="3041650"/>
          <p14:tracePt t="89348" x="6070600" y="3041650"/>
          <p14:tracePt t="89363" x="6057900" y="3041650"/>
          <p14:tracePt t="89408" x="6083300" y="3041650"/>
          <p14:tracePt t="89421" x="6096000" y="3041650"/>
          <p14:tracePt t="89434" x="6121400" y="3041650"/>
          <p14:tracePt t="89448" x="6146800" y="3041650"/>
          <p14:tracePt t="89458" x="6183313" y="3041650"/>
          <p14:tracePt t="89470" x="6234113" y="3041650"/>
          <p14:tracePt t="89483" x="6259513" y="3028950"/>
          <p14:tracePt t="89497" x="6283325" y="3028950"/>
          <p14:tracePt t="89534" x="6259513" y="3028950"/>
          <p14:tracePt t="89546" x="6234113" y="3028950"/>
          <p14:tracePt t="89558" x="6196013" y="3028950"/>
          <p14:tracePt t="89570" x="6157913" y="3028950"/>
          <p14:tracePt t="89583" x="6121400" y="3028950"/>
          <p14:tracePt t="89598" x="6083300" y="3028950"/>
          <p14:tracePt t="89614" x="6034088" y="3041650"/>
          <p14:tracePt t="89631" x="6021388" y="3041650"/>
          <p14:tracePt t="89670" x="6045200" y="3041650"/>
          <p14:tracePt t="89683" x="6070600" y="3041650"/>
          <p14:tracePt t="89695" x="6096000" y="3041650"/>
          <p14:tracePt t="89708" x="6121400" y="3041650"/>
          <p14:tracePt t="89721" x="6170613" y="3041650"/>
          <p14:tracePt t="89734" x="6208713" y="3041650"/>
          <p14:tracePt t="89748" x="6246813" y="3041650"/>
          <p14:tracePt t="89765" x="6259513" y="3041650"/>
          <p14:tracePt t="89794" x="6234113" y="3041650"/>
          <p14:tracePt t="89808" x="6208713" y="3041650"/>
          <p14:tracePt t="89820" x="6183313" y="3041650"/>
          <p14:tracePt t="89834" x="6146800" y="3054350"/>
          <p14:tracePt t="89850" x="6121400" y="3065463"/>
          <p14:tracePt t="89867" x="6096000" y="3078163"/>
          <p14:tracePt t="89920" x="6108700" y="3078163"/>
          <p14:tracePt t="89936" x="6134100" y="3065463"/>
          <p14:tracePt t="89945" x="6146800" y="3065463"/>
          <p14:tracePt t="89958" x="6157913" y="3054350"/>
          <p14:tracePt t="90008" x="6134100" y="3054350"/>
          <p14:tracePt t="90020" x="6096000" y="3065463"/>
          <p14:tracePt t="90036" x="5995988" y="3090863"/>
          <p14:tracePt t="90045" x="5908675" y="3116263"/>
          <p14:tracePt t="90057" x="5870575" y="3128963"/>
          <p14:tracePt t="90070" x="5857875" y="3128963"/>
          <p14:tracePt t="90106" x="5908675" y="3116263"/>
          <p14:tracePt t="90118" x="5957888" y="3090863"/>
          <p14:tracePt t="90132" x="5995988" y="3090863"/>
          <p14:tracePt t="90143" x="6021388" y="3078163"/>
          <p14:tracePt t="90157" x="6034088" y="3078163"/>
          <p14:tracePt t="90269" x="6045200" y="3078163"/>
          <p14:tracePt t="90419" x="6021388" y="3078163"/>
          <p14:tracePt t="90456" x="6008688" y="3078163"/>
          <p14:tracePt t="92026" x="6021388" y="3065463"/>
          <p14:tracePt t="92039" x="6083300" y="3054350"/>
          <p14:tracePt t="92052" x="6196013" y="3028950"/>
          <p14:tracePt t="92064" x="6308725" y="3028950"/>
          <p14:tracePt t="92078" x="6408738" y="3028950"/>
          <p14:tracePt t="92090" x="6496050" y="3028950"/>
          <p14:tracePt t="92108" x="6572250" y="3028950"/>
          <p14:tracePt t="92125" x="6708775" y="3028950"/>
          <p14:tracePt t="92141" x="6897688" y="3028950"/>
          <p14:tracePt t="92158" x="6934200" y="3041650"/>
          <p14:tracePt t="92175" x="6972300" y="3054350"/>
          <p14:tracePt t="92191" x="7046913" y="3054350"/>
          <p14:tracePt t="92208" x="7097713" y="3054350"/>
          <p14:tracePt t="92225" x="7197725" y="3054350"/>
          <p14:tracePt t="92241" x="7435850" y="3065463"/>
          <p14:tracePt t="92258" x="7523163" y="3065463"/>
          <p14:tracePt t="92275" x="7597775" y="3065463"/>
          <p14:tracePt t="92292" x="7797800" y="3065463"/>
          <p14:tracePt t="92308" x="7935913" y="3065463"/>
          <p14:tracePt t="92325" x="8074025" y="3065463"/>
          <p14:tracePt t="92342" x="8248650" y="3065463"/>
          <p14:tracePt t="92359" x="8348663" y="3065463"/>
          <p14:tracePt t="92375" x="8474075" y="3065463"/>
          <p14:tracePt t="92392" x="8686800" y="3065463"/>
          <p14:tracePt t="92409" x="8737600" y="3078163"/>
          <p14:tracePt t="92425" x="8774113" y="3078163"/>
          <p14:tracePt t="92442" x="8824913" y="3090863"/>
          <p14:tracePt t="92459" x="8837613" y="3090863"/>
          <p14:tracePt t="92476" x="8850313" y="3090863"/>
          <p14:tracePt t="92599" x="8812213" y="3090863"/>
          <p14:tracePt t="92613" x="8737600" y="3090863"/>
          <p14:tracePt t="92624" x="8637588" y="3090863"/>
          <p14:tracePt t="92636" x="8512175" y="3078163"/>
          <p14:tracePt t="92650" x="8312150" y="3065463"/>
          <p14:tracePt t="92664" x="7948613" y="3028950"/>
          <p14:tracePt t="92678" x="7661275" y="2978150"/>
          <p14:tracePt t="92695" x="7397750" y="2916238"/>
          <p14:tracePt t="92711" x="7059613" y="2865438"/>
          <p14:tracePt t="92728" x="6721475" y="2765425"/>
          <p14:tracePt t="92745" x="6621463" y="2752725"/>
          <p14:tracePt t="92761" x="6534150" y="2740025"/>
          <p14:tracePt t="92778" x="6321425" y="2716213"/>
          <p14:tracePt t="92794" x="6221413" y="2703513"/>
          <p14:tracePt t="92810" x="6134100" y="2678113"/>
          <p14:tracePt t="92827" x="6045200" y="2652713"/>
          <p14:tracePt t="92843" x="6034088" y="2627313"/>
          <p14:tracePt t="92860" x="6021388" y="2627313"/>
          <p14:tracePt t="92887" x="6034088" y="2627313"/>
          <p14:tracePt t="93197" x="6045200" y="2627313"/>
          <p14:tracePt t="93211" x="6057900" y="2616200"/>
          <p14:tracePt t="93224" x="6083300" y="2616200"/>
          <p14:tracePt t="93236" x="6121400" y="2616200"/>
          <p14:tracePt t="93249" x="6157913" y="2616200"/>
          <p14:tracePt t="93263" x="6196013" y="2616200"/>
          <p14:tracePt t="93280" x="6234113" y="2616200"/>
          <p14:tracePt t="93297" x="6270625" y="2616200"/>
          <p14:tracePt t="93313" x="6346825" y="2616200"/>
          <p14:tracePt t="93330" x="6396038" y="2616200"/>
          <p14:tracePt t="93346" x="6472238" y="2616200"/>
          <p14:tracePt t="93362" x="6596063" y="2640013"/>
          <p14:tracePt t="93379" x="6634163" y="2652713"/>
          <p14:tracePt t="93396" x="6672263" y="2665413"/>
          <p14:tracePt t="93413" x="6734175" y="2665413"/>
          <p14:tracePt t="93429" x="6772275" y="2678113"/>
          <p14:tracePt t="93446" x="6808788" y="2690813"/>
          <p14:tracePt t="93463" x="6897688" y="2703513"/>
          <p14:tracePt t="93480" x="6910388" y="2703513"/>
          <p14:tracePt t="93521" x="6897688" y="2703513"/>
          <p14:tracePt t="93534" x="6846888" y="2703513"/>
          <p14:tracePt t="93545" x="6808788" y="2703513"/>
          <p14:tracePt t="93558" x="6759575" y="2703513"/>
          <p14:tracePt t="93570" x="6684963" y="2703513"/>
          <p14:tracePt t="93582" x="6508750" y="2703513"/>
          <p14:tracePt t="93598" x="6321425" y="2703513"/>
          <p14:tracePt t="93613" x="6157913" y="2703513"/>
          <p14:tracePt t="93630" x="5845175" y="2703513"/>
          <p14:tracePt t="93647" x="5457825" y="2690813"/>
          <p14:tracePt t="93664" x="5383213" y="2678113"/>
          <p14:tracePt t="93680" x="5345113" y="2678113"/>
          <p14:tracePt t="93697" x="5332413" y="2678113"/>
          <p14:tracePt t="93733" x="5345113" y="2678113"/>
          <p14:tracePt t="93744" x="5383213" y="2678113"/>
          <p14:tracePt t="93758" x="5457825" y="2678113"/>
          <p14:tracePt t="93770" x="5583238" y="2678113"/>
          <p14:tracePt t="93783" x="5683250" y="2678113"/>
          <p14:tracePt t="93797" x="5770563" y="2678113"/>
          <p14:tracePt t="93814" x="5895975" y="2678113"/>
          <p14:tracePt t="93831" x="6096000" y="2678113"/>
          <p14:tracePt t="93848" x="6408738" y="2678113"/>
          <p14:tracePt t="93864" x="6546850" y="2678113"/>
          <p14:tracePt t="93881" x="6684963" y="2690813"/>
          <p14:tracePt t="93898" x="7010400" y="2690813"/>
          <p14:tracePt t="93915" x="7134225" y="2703513"/>
          <p14:tracePt t="93932" x="7235825" y="2716213"/>
          <p14:tracePt t="93933" x="7310438" y="2728913"/>
          <p14:tracePt t="93948" x="7385050" y="2728913"/>
          <p14:tracePt t="93965" x="7459663" y="2728913"/>
          <p14:tracePt t="93982" x="7523163" y="2728913"/>
          <p14:tracePt t="93998" x="7610475" y="2728913"/>
          <p14:tracePt t="94015" x="7648575" y="2728913"/>
          <p14:tracePt t="94032" x="7673975" y="2728913"/>
          <p14:tracePt t="94048" x="7723188" y="2728913"/>
          <p14:tracePt t="94065" x="7735888" y="2728913"/>
          <p14:tracePt t="94082" x="7748588" y="2728913"/>
          <p14:tracePt t="94099" x="7761288" y="2728913"/>
          <p14:tracePt t="94118" x="7761288" y="2716213"/>
          <p14:tracePt t="94269" x="7761288" y="2740025"/>
          <p14:tracePt t="94281" x="7761288" y="2778125"/>
          <p14:tracePt t="94294" x="7761288" y="2828925"/>
          <p14:tracePt t="94307" x="7761288" y="2903538"/>
          <p14:tracePt t="94320" x="7761288" y="2952750"/>
          <p14:tracePt t="94334" x="7748588" y="2990850"/>
          <p14:tracePt t="94351" x="7723188" y="3028950"/>
          <p14:tracePt t="94368" x="7723188" y="3054350"/>
          <p14:tracePt t="94385" x="7723188" y="3078163"/>
          <p14:tracePt t="94401" x="7723188" y="3090863"/>
          <p14:tracePt t="94418" x="7723188" y="3103563"/>
          <p14:tracePt t="94435" x="7723188" y="3128963"/>
          <p14:tracePt t="94506" x="7723188" y="3103563"/>
          <p14:tracePt t="94520" x="7710488" y="3078163"/>
          <p14:tracePt t="94530" x="7697788" y="3054350"/>
          <p14:tracePt t="94544" x="7685088" y="3003550"/>
          <p14:tracePt t="94556" x="7673975" y="2916238"/>
          <p14:tracePt t="94571" x="7661275" y="2816225"/>
          <p14:tracePt t="94585" x="7661275" y="2716213"/>
          <p14:tracePt t="94602" x="7661275" y="2640013"/>
          <p14:tracePt t="94619" x="7661275" y="2590800"/>
          <p14:tracePt t="94636" x="7661275" y="2516188"/>
          <p14:tracePt t="94652" x="7661275" y="2503488"/>
          <p14:tracePt t="94669" x="7661275" y="2490788"/>
          <p14:tracePt t="94718" x="7661275" y="2503488"/>
          <p14:tracePt t="94731" x="7661275" y="2516188"/>
          <p14:tracePt t="94743" x="7661275" y="2527300"/>
          <p14:tracePt t="94755" x="7661275" y="2540000"/>
          <p14:tracePt t="94772" x="7661275" y="2565400"/>
          <p14:tracePt t="94786" x="7661275" y="2627313"/>
          <p14:tracePt t="94803" x="7661275" y="2728913"/>
          <p14:tracePt t="94820" x="7661275" y="2903538"/>
          <p14:tracePt t="94836" x="7661275" y="2990850"/>
          <p14:tracePt t="94853" x="7661275" y="3141663"/>
          <p14:tracePt t="94870" x="7661275" y="3454400"/>
          <p14:tracePt t="94886" x="7661275" y="3529013"/>
          <p14:tracePt t="94903" x="7661275" y="3567113"/>
          <p14:tracePt t="94920" x="7673975" y="3590925"/>
          <p14:tracePt t="94936" x="7673975" y="3603625"/>
          <p14:tracePt t="94979" x="7673975" y="3590925"/>
          <p14:tracePt t="94993" x="7673975" y="3554413"/>
          <p14:tracePt t="95005" x="7673975" y="3479800"/>
          <p14:tracePt t="95016" x="7685088" y="3378200"/>
          <p14:tracePt t="95029" x="7697788" y="3267075"/>
          <p14:tracePt t="95041" x="7710488" y="3190875"/>
          <p14:tracePt t="95056" x="7723188" y="3103563"/>
          <p14:tracePt t="95071" x="7735888" y="2965450"/>
          <p14:tracePt t="95087" x="7748588" y="2840038"/>
          <p14:tracePt t="95104" x="7748588" y="2778125"/>
          <p14:tracePt t="95121" x="7748588" y="2703513"/>
          <p14:tracePt t="95138" x="7748588" y="2690813"/>
          <p14:tracePt t="95254" x="7748588" y="2703513"/>
          <p14:tracePt t="95266" x="7748588" y="2728913"/>
          <p14:tracePt t="95279" x="7748588" y="2765425"/>
          <p14:tracePt t="95292" x="7748588" y="2790825"/>
          <p14:tracePt t="95307" x="7748588" y="2828925"/>
          <p14:tracePt t="95322" x="7748588" y="2840038"/>
          <p14:tracePt t="95338" x="7748588" y="2865438"/>
          <p14:tracePt t="95354" x="7748588" y="2890838"/>
          <p14:tracePt t="95372" x="7748588" y="2941638"/>
          <p14:tracePt t="95389" x="7748588" y="2952750"/>
          <p14:tracePt t="95405" x="7748588" y="3003550"/>
          <p14:tracePt t="95422" x="7748588" y="3016250"/>
          <p14:tracePt t="95439" x="7748588" y="3041650"/>
          <p14:tracePt t="95455" x="7748588" y="3054350"/>
          <p14:tracePt t="95515" x="7748588" y="3016250"/>
          <p14:tracePt t="95528" x="7748588" y="2990850"/>
          <p14:tracePt t="95542" x="7748588" y="2965450"/>
          <p14:tracePt t="95552" x="7748588" y="2941638"/>
          <p14:tracePt t="95565" x="7735888" y="2903538"/>
          <p14:tracePt t="95578" x="7735888" y="2840038"/>
          <p14:tracePt t="95592" x="7723188" y="2728913"/>
          <p14:tracePt t="95606" x="7723188" y="2652713"/>
          <p14:tracePt t="95623" x="7710488" y="2578100"/>
          <p14:tracePt t="95640" x="7710488" y="2552700"/>
          <p14:tracePt t="95656" x="7710488" y="2527300"/>
          <p14:tracePt t="95728" x="7697788" y="2540000"/>
          <p14:tracePt t="95743" x="7697788" y="2578100"/>
          <p14:tracePt t="95751" x="7685088" y="2640013"/>
          <p14:tracePt t="95765" x="7685088" y="2690813"/>
          <p14:tracePt t="95777" x="7685088" y="2728913"/>
          <p14:tracePt t="95793" x="7685088" y="2765425"/>
          <p14:tracePt t="95807" x="7685088" y="2803525"/>
          <p14:tracePt t="95824" x="7685088" y="2852738"/>
          <p14:tracePt t="95841" x="7685088" y="2941638"/>
          <p14:tracePt t="95857" x="7710488" y="3154363"/>
          <p14:tracePt t="95872" x="7723188" y="3190875"/>
          <p14:tracePt t="95889" x="7723188" y="3216275"/>
          <p14:tracePt t="95938" x="7723188" y="3178175"/>
          <p14:tracePt t="95951" x="7723188" y="3116263"/>
          <p14:tracePt t="95963" x="7723188" y="3054350"/>
          <p14:tracePt t="95975" x="7723188" y="2978150"/>
          <p14:tracePt t="95991" x="7723188" y="2928938"/>
          <p14:tracePt t="96006" x="7723188" y="2852738"/>
          <p14:tracePt t="96023" x="7710488" y="2790825"/>
          <p14:tracePt t="96040" x="7685088" y="2627313"/>
          <p14:tracePt t="96056" x="7685088" y="2590800"/>
          <p14:tracePt t="96073" x="7685088" y="2565400"/>
          <p14:tracePt t="96138" x="7685088" y="2578100"/>
          <p14:tracePt t="96150" x="7685088" y="2616200"/>
          <p14:tracePt t="96163" x="7685088" y="2640013"/>
          <p14:tracePt t="96176" x="7685088" y="2665413"/>
          <p14:tracePt t="96190" x="7685088" y="2690813"/>
          <p14:tracePt t="96206" x="7685088" y="2703513"/>
          <p14:tracePt t="96224" x="7685088" y="2728913"/>
          <p14:tracePt t="96240" x="7685088" y="2765425"/>
          <p14:tracePt t="96257" x="7685088" y="2778125"/>
          <p14:tracePt t="96273" x="7685088" y="2790825"/>
          <p14:tracePt t="97671" x="7697788" y="2790825"/>
          <p14:tracePt t="97683" x="7710488" y="2790825"/>
          <p14:tracePt t="97699" x="7735888" y="2790825"/>
          <p14:tracePt t="97709" x="7748588" y="2803525"/>
          <p14:tracePt t="97721" x="7761288" y="2803525"/>
          <p14:tracePt t="97734" x="7773988" y="2816225"/>
          <p14:tracePt t="97750" x="7785100" y="2816225"/>
          <p14:tracePt t="97764" x="7797800" y="2840038"/>
          <p14:tracePt t="97784" x="7797800" y="2865438"/>
          <p14:tracePt t="97798" x="7810500" y="2878138"/>
          <p14:tracePt t="97815" x="7823200" y="2878138"/>
          <p14:tracePt t="97835" x="7823200" y="2890838"/>
          <p14:tracePt t="97896" x="7823200" y="2903538"/>
          <p14:tracePt t="97946" x="7823200" y="2916238"/>
          <p14:tracePt t="97984" x="7823200" y="2928938"/>
          <p14:tracePt t="98008" x="7823200" y="2941638"/>
          <p14:tracePt t="98021" x="7823200" y="2952750"/>
          <p14:tracePt t="98046" x="7823200" y="2965450"/>
          <p14:tracePt t="98072" x="7823200" y="2978150"/>
          <p14:tracePt t="98095" x="7835900" y="2990850"/>
          <p14:tracePt t="98120" x="7835900" y="3003550"/>
          <p14:tracePt t="98135" x="7861300" y="3003550"/>
          <p14:tracePt t="98145" x="7874000" y="3016250"/>
          <p14:tracePt t="98158" x="7897813" y="3028950"/>
          <p14:tracePt t="98170" x="7935913" y="3028950"/>
          <p14:tracePt t="98186" x="7961313" y="3041650"/>
          <p14:tracePt t="98200" x="7999413" y="3054350"/>
          <p14:tracePt t="98216" x="8035925" y="3065463"/>
          <p14:tracePt t="98233" x="8061325" y="3065463"/>
          <p14:tracePt t="98250" x="8099425" y="3065463"/>
          <p14:tracePt t="98266" x="8123238" y="3065463"/>
          <p14:tracePt t="98283" x="8161338" y="3065463"/>
          <p14:tracePt t="98300" x="8299450" y="3065463"/>
          <p14:tracePt t="98317" x="8348663" y="3065463"/>
          <p14:tracePt t="98333" x="8435975" y="3065463"/>
          <p14:tracePt t="98350" x="8461375" y="3065463"/>
          <p14:tracePt t="98367" x="8499475" y="3041650"/>
          <p14:tracePt t="98383" x="8561388" y="3028950"/>
          <p14:tracePt t="98400" x="8586788" y="3028950"/>
          <p14:tracePt t="98417" x="8624888" y="3016250"/>
          <p14:tracePt t="98433" x="8661400" y="3016250"/>
          <p14:tracePt t="98457" x="8674100" y="3016250"/>
          <p14:tracePt t="98581" x="8661400" y="3016250"/>
          <p14:tracePt t="99180" x="8686800" y="3016250"/>
          <p14:tracePt t="99192" x="8699500" y="3016250"/>
          <p14:tracePt t="99206" x="8712200" y="3016250"/>
          <p14:tracePt t="99217" x="8750300" y="3016250"/>
          <p14:tracePt t="99229" x="8774113" y="3016250"/>
          <p14:tracePt t="99242" x="8812213" y="3016250"/>
          <p14:tracePt t="99256" x="8837613" y="3016250"/>
          <p14:tracePt t="99270" x="8863013" y="3016250"/>
          <p14:tracePt t="99287" x="8874125" y="3016250"/>
          <p14:tracePt t="99304" x="8886825" y="3016250"/>
          <p14:tracePt t="99321" x="8912225" y="3016250"/>
          <p14:tracePt t="99337" x="8924925" y="3016250"/>
          <p14:tracePt t="99366" x="8937625" y="3016250"/>
          <p14:tracePt t="101098" x="8986838" y="3016250"/>
          <p14:tracePt t="101114" x="9037638" y="3016250"/>
          <p14:tracePt t="101123" x="9099550" y="3016250"/>
          <p14:tracePt t="101137" x="9150350" y="3016250"/>
          <p14:tracePt t="101148" x="9199563" y="3016250"/>
          <p14:tracePt t="101164" x="9275763" y="3016250"/>
          <p14:tracePt t="101178" x="9388475" y="3016250"/>
          <p14:tracePt t="101195" x="9488488" y="3016250"/>
          <p14:tracePt t="101212" x="9550400" y="3016250"/>
          <p14:tracePt t="101228" x="9650413" y="3016250"/>
          <p14:tracePt t="101244" x="9701213" y="3016250"/>
          <p14:tracePt t="101261" x="9826625" y="3016250"/>
          <p14:tracePt t="101278" x="9875838" y="3016250"/>
          <p14:tracePt t="101295" x="9952038" y="3028950"/>
          <p14:tracePt t="101312" x="10013950" y="3041650"/>
          <p14:tracePt t="101329" x="10039350" y="3041650"/>
          <p14:tracePt t="101345" x="10064750" y="3041650"/>
          <p14:tracePt t="101362" x="10075863" y="3054350"/>
          <p14:tracePt t="101386" x="10075863" y="3065463"/>
          <p14:tracePt t="101472" x="10075863" y="3078163"/>
          <p14:tracePt t="101485" x="10075863" y="3090863"/>
          <p14:tracePt t="101509" x="10075863" y="3103563"/>
          <p14:tracePt t="101535" x="10075863" y="3116263"/>
          <p14:tracePt t="101559" x="10075863" y="3128963"/>
          <p14:tracePt t="101585" x="10075863" y="3141663"/>
          <p14:tracePt t="101608" x="10075863" y="3165475"/>
          <p14:tracePt t="101622" x="10064750" y="3165475"/>
          <p14:tracePt t="101634" x="10052050" y="3178175"/>
          <p14:tracePt t="101659" x="10026650" y="3190875"/>
          <p14:tracePt t="101684" x="10013950" y="3203575"/>
          <p14:tracePt t="101709" x="10001250" y="3203575"/>
          <p14:tracePt t="101896" x="9988550" y="3203575"/>
          <p14:tracePt t="102245" x="9975850" y="3203575"/>
          <p14:tracePt t="102618" x="9975850" y="3190875"/>
          <p14:tracePt t="112762" x="9988550" y="3190875"/>
          <p14:tracePt t="113048" x="9913938" y="3190875"/>
          <p14:tracePt t="113060" x="9839325" y="3190875"/>
          <p14:tracePt t="113073" x="9713913" y="3190875"/>
          <p14:tracePt t="113085" x="9413875" y="3190875"/>
          <p14:tracePt t="113098" x="9024938" y="3228975"/>
          <p14:tracePt t="113111" x="8599488" y="3290888"/>
          <p14:tracePt t="113124" x="8074025" y="3378200"/>
          <p14:tracePt t="113142" x="7623175" y="3429000"/>
          <p14:tracePt t="113159" x="6997700" y="3441700"/>
          <p14:tracePt t="113175" x="5945188" y="3441700"/>
          <p14:tracePt t="113192" x="5470525" y="3441700"/>
          <p14:tracePt t="113209" x="5132388" y="3441700"/>
          <p14:tracePt t="113225" x="4368800" y="3490913"/>
          <p14:tracePt t="113242" x="4181475" y="3516313"/>
          <p14:tracePt t="113259" x="4030663" y="3529013"/>
          <p14:tracePt t="113276" x="3717925" y="3541713"/>
          <p14:tracePt t="113292" x="3541713" y="3567113"/>
          <p14:tracePt t="113309" x="3441700" y="3567113"/>
          <p14:tracePt t="113326" x="3317875" y="3603625"/>
          <p14:tracePt t="113343" x="3267075" y="3616325"/>
          <p14:tracePt t="113359" x="3228975" y="3616325"/>
          <p14:tracePt t="113376" x="3167063" y="3629025"/>
          <p14:tracePt t="113393" x="3141663" y="3629025"/>
          <p14:tracePt t="113410" x="3116263" y="3629025"/>
          <p14:tracePt t="113425" x="3103563" y="3629025"/>
          <p14:tracePt t="113708" x="3041650" y="3641725"/>
          <p14:tracePt t="113720" x="2941638" y="3679825"/>
          <p14:tracePt t="113734" x="2767013" y="3703638"/>
          <p14:tracePt t="113747" x="2590800" y="3716338"/>
          <p14:tracePt t="113760" x="2441575" y="3716338"/>
          <p14:tracePt t="113778" x="2339975" y="3716338"/>
          <p14:tracePt t="113795" x="2239963" y="3716338"/>
          <p14:tracePt t="113811" x="2078038" y="3716338"/>
          <p14:tracePt t="113828" x="2027238" y="3703638"/>
          <p14:tracePt t="113845" x="1965325" y="3679825"/>
          <p14:tracePt t="113861" x="1939925" y="3654425"/>
          <p14:tracePt t="113878" x="1927225" y="3654425"/>
          <p14:tracePt t="113895" x="1914525" y="3654425"/>
          <p14:tracePt t="113903" x="1914525" y="3641725"/>
          <p14:tracePt t="113983" x="1927225" y="3641725"/>
          <p14:tracePt t="113997" x="1939925" y="3641725"/>
          <p14:tracePt t="114007" x="1952625" y="3641725"/>
          <p14:tracePt t="114020" x="1965325" y="3641725"/>
          <p14:tracePt t="114032" x="1990725" y="3629025"/>
          <p14:tracePt t="114049" x="2003425" y="3629025"/>
          <p14:tracePt t="114062" x="2027238" y="3629025"/>
          <p14:tracePt t="114079" x="2039938" y="3629025"/>
          <p14:tracePt t="114095" x="2078038" y="3629025"/>
          <p14:tracePt t="114111" x="2116138" y="3629025"/>
          <p14:tracePt t="114128" x="2165350" y="3629025"/>
          <p14:tracePt t="114145" x="2216150" y="3629025"/>
          <p14:tracePt t="114161" x="2316163" y="3629025"/>
          <p14:tracePt t="114178" x="2339975" y="3629025"/>
          <p14:tracePt t="114194" x="2390775" y="3629025"/>
          <p14:tracePt t="114211" x="2403475" y="3641725"/>
          <p14:tracePt t="114256" x="2403475" y="3654425"/>
          <p14:tracePt t="114293" x="2390775" y="3667125"/>
          <p14:tracePt t="114306" x="2378075" y="3667125"/>
          <p14:tracePt t="114318" x="2339975" y="3679825"/>
          <p14:tracePt t="114331" x="2252663" y="3692525"/>
          <p14:tracePt t="114345" x="2165350" y="3703638"/>
          <p14:tracePt t="114362" x="2127250" y="3716338"/>
          <p14:tracePt t="114379" x="2078038" y="3716338"/>
          <p14:tracePt t="114395" x="2014538" y="3729038"/>
          <p14:tracePt t="114412" x="2003425" y="3729038"/>
          <p14:tracePt t="114429" x="1990725" y="3729038"/>
          <p14:tracePt t="114493" x="2003425" y="3729038"/>
          <p14:tracePt t="114505" x="2014538" y="3729038"/>
          <p14:tracePt t="114518" x="2027238" y="3716338"/>
          <p14:tracePt t="114531" x="2039938" y="3716338"/>
          <p14:tracePt t="114555" x="2052638" y="3716338"/>
          <p14:tracePt t="114705" x="2039938" y="3716338"/>
          <p14:tracePt t="114830" x="2039938" y="3703638"/>
          <p14:tracePt t="114855" x="2052638" y="3703638"/>
          <p14:tracePt t="120229" x="2065338" y="3703638"/>
          <p14:tracePt t="120242" x="2078038" y="3692525"/>
          <p14:tracePt t="120255" x="2103438" y="3692525"/>
          <p14:tracePt t="120266" x="2116138" y="3692525"/>
          <p14:tracePt t="120279" x="2139950" y="3692525"/>
          <p14:tracePt t="120292" x="2165350" y="3679825"/>
          <p14:tracePt t="120305" x="2228850" y="3679825"/>
          <p14:tracePt t="120319" x="2278063" y="3679825"/>
          <p14:tracePt t="120337" x="2352675" y="3679825"/>
          <p14:tracePt t="120354" x="2390775" y="3679825"/>
          <p14:tracePt t="120370" x="2490788" y="3679825"/>
          <p14:tracePt t="120387" x="2578100" y="3679825"/>
          <p14:tracePt t="120404" x="2703513" y="3679825"/>
          <p14:tracePt t="120420" x="2890838" y="3679825"/>
          <p14:tracePt t="120437" x="2967038" y="3667125"/>
          <p14:tracePt t="120454" x="3028950" y="3667125"/>
          <p14:tracePt t="120471" x="3192463" y="3667125"/>
          <p14:tracePt t="120487" x="3317875" y="3667125"/>
          <p14:tracePt t="120504" x="3417888" y="3667125"/>
          <p14:tracePt t="120521" x="3567113" y="3667125"/>
          <p14:tracePt t="120538" x="3654425" y="3667125"/>
          <p14:tracePt t="120554" x="3917950" y="3667125"/>
          <p14:tracePt t="120571" x="4030663" y="3667125"/>
          <p14:tracePt t="120587" x="4117975" y="3667125"/>
          <p14:tracePt t="120605" x="4268788" y="3667125"/>
          <p14:tracePt t="120621" x="4368800" y="3667125"/>
          <p14:tracePt t="120638" x="4494213" y="3679825"/>
          <p14:tracePt t="120655" x="4656138" y="3692525"/>
          <p14:tracePt t="120672" x="4719638" y="3703638"/>
          <p14:tracePt t="120688" x="4743450" y="3703638"/>
          <p14:tracePt t="120705" x="4794250" y="3703638"/>
          <p14:tracePt t="120722" x="4819650" y="3703638"/>
          <p14:tracePt t="120738" x="4843463" y="3703638"/>
          <p14:tracePt t="120755" x="4881563" y="3703638"/>
          <p14:tracePt t="120772" x="4894263" y="3703638"/>
          <p14:tracePt t="120791" x="4906963" y="3703638"/>
          <p14:tracePt t="121313" x="4932363" y="3703638"/>
          <p14:tracePt t="121326" x="4956175" y="3703638"/>
          <p14:tracePt t="121338" x="4994275" y="3703638"/>
          <p14:tracePt t="121350" x="5032375" y="3703638"/>
          <p14:tracePt t="121364" x="5106988" y="3692525"/>
          <p14:tracePt t="121378" x="5245100" y="3692525"/>
          <p14:tracePt t="121391" x="5357813" y="3692525"/>
          <p14:tracePt t="121408" x="5432425" y="3692525"/>
          <p14:tracePt t="121425" x="5495925" y="3692525"/>
          <p14:tracePt t="121441" x="5583238" y="3692525"/>
          <p14:tracePt t="121458" x="5619750" y="3692525"/>
          <p14:tracePt t="121475" x="5683250" y="3692525"/>
          <p14:tracePt t="121491" x="5821363" y="3692525"/>
          <p14:tracePt t="121508" x="5857875" y="3692525"/>
          <p14:tracePt t="121525" x="5883275" y="3692525"/>
          <p14:tracePt t="121542" x="5921375" y="3692525"/>
          <p14:tracePt t="124368" x="5945188" y="3692525"/>
          <p14:tracePt t="124380" x="5995988" y="3692525"/>
          <p14:tracePt t="124393" x="6083300" y="3692525"/>
          <p14:tracePt t="124405" x="6146800" y="3692525"/>
          <p14:tracePt t="124420" x="6196013" y="3692525"/>
          <p14:tracePt t="124436" x="6259513" y="3692525"/>
          <p14:tracePt t="124453" x="6308725" y="3692525"/>
          <p14:tracePt t="124470" x="6508750" y="3692525"/>
          <p14:tracePt t="124486" x="6608763" y="3692525"/>
          <p14:tracePt t="124503" x="6684963" y="3692525"/>
          <p14:tracePt t="124520" x="6808788" y="3692525"/>
          <p14:tracePt t="124537" x="6884988" y="3679825"/>
          <p14:tracePt t="124554" x="6997700" y="3679825"/>
          <p14:tracePt t="124570" x="7246938" y="3679825"/>
          <p14:tracePt t="124587" x="7348538" y="3679825"/>
          <p14:tracePt t="124604" x="7435850" y="3679825"/>
          <p14:tracePt t="124620" x="7685088" y="3679825"/>
          <p14:tracePt t="124637" x="7835900" y="3679825"/>
          <p14:tracePt t="124654" x="7935913" y="3679825"/>
          <p14:tracePt t="124671" x="8086725" y="3679825"/>
          <p14:tracePt t="124687" x="8148638" y="3679825"/>
          <p14:tracePt t="124704" x="8223250" y="3679825"/>
          <p14:tracePt t="124721" x="8424863" y="3679825"/>
          <p14:tracePt t="124738" x="8486775" y="3679825"/>
          <p14:tracePt t="124754" x="8537575" y="3679825"/>
          <p14:tracePt t="124771" x="8599488" y="3679825"/>
          <p14:tracePt t="124788" x="8612188" y="3679825"/>
          <p14:tracePt t="124807" x="8637588" y="3679825"/>
          <p14:tracePt t="124964" x="8624888" y="3679825"/>
          <p14:tracePt t="124979" x="8586788" y="3679825"/>
          <p14:tracePt t="124991" x="8537575" y="3679825"/>
          <p14:tracePt t="125002" x="8474075" y="3679825"/>
          <p14:tracePt t="125015" x="8435975" y="3679825"/>
          <p14:tracePt t="125028" x="8399463" y="3679825"/>
          <p14:tracePt t="125040" x="8374063" y="3679825"/>
          <p14:tracePt t="125054" x="8348663" y="3679825"/>
          <p14:tracePt t="125071" x="8324850" y="3679825"/>
          <p14:tracePt t="125088" x="8274050" y="3679825"/>
          <p14:tracePt t="125104" x="8186738" y="3679825"/>
          <p14:tracePt t="125121" x="8148638" y="3679825"/>
          <p14:tracePt t="125138" x="8123238" y="3679825"/>
          <p14:tracePt t="125155" x="8110538" y="3679825"/>
          <p14:tracePt t="125265" x="8123238" y="3679825"/>
          <p14:tracePt t="125289" x="8148638" y="3679825"/>
          <p14:tracePt t="125352" x="8135938" y="3679825"/>
          <p14:tracePt t="125365" x="8110538" y="3679825"/>
          <p14:tracePt t="125377" x="8074025" y="3679825"/>
          <p14:tracePt t="125393" x="8061325" y="3679825"/>
          <p14:tracePt t="125407" x="8035925" y="3679825"/>
          <p14:tracePt t="125424" x="8010525" y="3679825"/>
          <p14:tracePt t="125440" x="7974013" y="3679825"/>
          <p14:tracePt t="125457" x="7897813" y="3679825"/>
          <p14:tracePt t="125514" x="7910513" y="3679825"/>
          <p14:tracePt t="125527" x="7935913" y="3692525"/>
          <p14:tracePt t="125552" x="7948613" y="3692525"/>
          <p14:tracePt t="125564" x="7961313" y="3692525"/>
          <p14:tracePt t="125577" x="7974013" y="3692525"/>
          <p14:tracePt t="125590" x="7986713" y="3692525"/>
          <p14:tracePt t="125608" x="7999413" y="3692525"/>
          <p14:tracePt t="125624" x="8010525" y="3692525"/>
          <p14:tracePt t="125640" x="8048625" y="3703638"/>
          <p14:tracePt t="125658" x="8074025" y="3703638"/>
          <p14:tracePt t="125675" x="8099425" y="3703638"/>
          <p14:tracePt t="125691" x="8148638" y="3703638"/>
          <p14:tracePt t="125708" x="8161338" y="3703638"/>
          <p14:tracePt t="125724" x="8174038" y="3703638"/>
          <p14:tracePt t="125763" x="8161338" y="3703638"/>
          <p14:tracePt t="125777" x="8135938" y="3703638"/>
          <p14:tracePt t="125788" x="8110538" y="3716338"/>
          <p14:tracePt t="125801" x="8086725" y="3716338"/>
          <p14:tracePt t="125814" x="8061325" y="3716338"/>
          <p14:tracePt t="125828" x="8035925" y="3716338"/>
          <p14:tracePt t="125841" x="8010525" y="3716338"/>
          <p14:tracePt t="125857" x="7986713" y="3716338"/>
          <p14:tracePt t="125874" x="7974013" y="3716338"/>
          <p14:tracePt t="125891" x="7948613" y="3729038"/>
          <p14:tracePt t="126050" x="7961313" y="3729038"/>
          <p14:tracePt t="129815" x="8010525" y="3729038"/>
          <p14:tracePt t="129826" x="8074025" y="3729038"/>
          <p14:tracePt t="129843" x="8135938" y="3716338"/>
          <p14:tracePt t="129852" x="8223250" y="3692525"/>
          <p14:tracePt t="129865" x="8412163" y="3654425"/>
          <p14:tracePt t="129877" x="8599488" y="3641725"/>
          <p14:tracePt t="129890" x="8750300" y="3603625"/>
          <p14:tracePt t="129906" x="8937625" y="3579813"/>
          <p14:tracePt t="129923" x="9237663" y="3516313"/>
          <p14:tracePt t="129925" x="9488488" y="3479800"/>
          <p14:tracePt t="129940" x="9650413" y="3441700"/>
          <p14:tracePt t="129957" x="9763125" y="3416300"/>
          <p14:tracePt t="129973" x="9863138" y="3403600"/>
          <p14:tracePt t="129990" x="10064750" y="3390900"/>
          <p14:tracePt t="130007" x="10152063" y="3390900"/>
          <p14:tracePt t="130023" x="10201275" y="3390900"/>
          <p14:tracePt t="130040" x="10288588" y="3378200"/>
          <p14:tracePt t="130057" x="10326688" y="3378200"/>
          <p14:tracePt t="130073" x="10339388" y="3367088"/>
          <p14:tracePt t="130091" x="10377488" y="3367088"/>
          <p14:tracePt t="130107" x="10401300" y="3367088"/>
          <p14:tracePt t="130124" x="10414000" y="3367088"/>
          <p14:tracePt t="130141" x="10452100" y="3367088"/>
          <p14:tracePt t="130159" x="10464800" y="3367088"/>
          <p14:tracePt t="130176" x="10477500" y="3367088"/>
          <p14:tracePt t="130192" x="10490200" y="3367088"/>
          <p14:tracePt t="130250" x="10490200" y="3390900"/>
          <p14:tracePt t="130263" x="10477500" y="3416300"/>
          <p14:tracePt t="130276" x="10477500" y="3441700"/>
          <p14:tracePt t="130287" x="10464800" y="3479800"/>
          <p14:tracePt t="130300" x="10439400" y="3503613"/>
          <p14:tracePt t="130314" x="10426700" y="3541713"/>
          <p14:tracePt t="130327" x="10414000" y="3554413"/>
          <p14:tracePt t="130342" x="10401300" y="3567113"/>
          <p14:tracePt t="130358" x="10377488" y="3579813"/>
          <p14:tracePt t="130375" x="10364788" y="3590925"/>
          <p14:tracePt t="130392" x="10313988" y="3603625"/>
          <p14:tracePt t="130409" x="10264775" y="3603625"/>
          <p14:tracePt t="130425" x="10226675" y="3616325"/>
          <p14:tracePt t="130442" x="10139363" y="3629025"/>
          <p14:tracePt t="130459" x="10113963" y="3629025"/>
          <p14:tracePt t="130475" x="10101263" y="3629025"/>
          <p14:tracePt t="130492" x="10052050" y="3641725"/>
          <p14:tracePt t="130509" x="10026650" y="3641725"/>
          <p14:tracePt t="130526" x="9963150" y="3641725"/>
          <p14:tracePt t="130542" x="9913938" y="3641725"/>
          <p14:tracePt t="130559" x="9875838" y="3654425"/>
          <p14:tracePt t="130576" x="9839325" y="3654425"/>
          <p14:tracePt t="130593" x="9801225" y="3654425"/>
          <p14:tracePt t="130611" x="9788525" y="3654425"/>
          <p14:tracePt t="130626" x="9775825" y="3667125"/>
          <p14:tracePt t="130649" x="9763125" y="3667125"/>
          <p14:tracePt t="134417" x="9739313" y="3667125"/>
          <p14:tracePt t="134431" x="9713913" y="3679825"/>
          <p14:tracePt t="134444" x="9250363" y="3892550"/>
          <p14:tracePt t="134455" x="8435975" y="4217988"/>
          <p14:tracePt t="134468" x="7773988" y="4467225"/>
          <p14:tracePt t="134480" x="7159625" y="4679950"/>
          <p14:tracePt t="134495" x="6584950" y="4856163"/>
          <p14:tracePt t="134509" x="6208713" y="4981575"/>
          <p14:tracePt t="134526" x="5795963" y="5105400"/>
          <p14:tracePt t="134543" x="5319713" y="5243513"/>
          <p14:tracePt t="134560" x="4856163" y="5343525"/>
          <p14:tracePt t="134576" x="4694238" y="5343525"/>
          <p14:tracePt t="134593" x="4530725" y="5343525"/>
          <p14:tracePt t="134610" x="4294188" y="5268913"/>
          <p14:tracePt t="134626" x="4230688" y="5230813"/>
          <p14:tracePt t="134643" x="4181475" y="5194300"/>
          <p14:tracePt t="134660" x="4117975" y="5156200"/>
          <p14:tracePt t="134677" x="4068763" y="5143500"/>
          <p14:tracePt t="134692" x="4017963" y="5118100"/>
          <p14:tracePt t="134709" x="3856038" y="5068888"/>
          <p14:tracePt t="134725" x="3756025" y="5030788"/>
          <p14:tracePt t="134742" x="3679825" y="5005388"/>
          <p14:tracePt t="134759" x="3592513" y="4956175"/>
          <p14:tracePt t="134776" x="3579813" y="4918075"/>
          <p14:tracePt t="134792" x="3554413" y="4856163"/>
          <p14:tracePt t="134809" x="3554413" y="4792663"/>
          <p14:tracePt t="135078" x="3492500" y="4743450"/>
          <p14:tracePt t="135090" x="3367088" y="4667250"/>
          <p14:tracePt t="135104" x="3054350" y="4567238"/>
          <p14:tracePt t="135116" x="2741613" y="4467225"/>
          <p14:tracePt t="135131" x="2490788" y="4379913"/>
          <p14:tracePt t="135145" x="2190750" y="4318000"/>
          <p14:tracePt t="135162" x="1927225" y="4267200"/>
          <p14:tracePt t="135179" x="1778000" y="4241800"/>
          <p14:tracePt t="135195" x="1639888" y="4205288"/>
          <p14:tracePt t="135212" x="1601788" y="4192588"/>
          <p14:tracePt t="135229" x="1577975" y="4192588"/>
          <p14:tracePt t="135246" x="1552575" y="4167188"/>
          <p14:tracePt t="135262" x="1539875" y="4167188"/>
          <p14:tracePt t="135279" x="1539875" y="4154488"/>
          <p14:tracePt t="135294" x="1514475" y="4141788"/>
          <p14:tracePt t="135316" x="1514475" y="4129088"/>
          <p14:tracePt t="135330" x="1501775" y="4117975"/>
          <p14:tracePt t="136114" x="1514475" y="4117975"/>
          <p14:tracePt t="136125" x="1527175" y="4117975"/>
          <p14:tracePt t="136139" x="1539875" y="4117975"/>
          <p14:tracePt t="136152" x="1552575" y="4117975"/>
          <p14:tracePt t="136166" x="1589088" y="4129088"/>
          <p14:tracePt t="136182" x="1665288" y="4129088"/>
          <p14:tracePt t="136200" x="1714500" y="4141788"/>
          <p14:tracePt t="136216" x="1790700" y="4141788"/>
          <p14:tracePt t="136233" x="1827213" y="4154488"/>
          <p14:tracePt t="136250" x="1839913" y="4154488"/>
          <p14:tracePt t="136266" x="1903413" y="4167188"/>
          <p14:tracePt t="136283" x="1939925" y="4179888"/>
          <p14:tracePt t="136300" x="1978025" y="4179888"/>
          <p14:tracePt t="136316" x="2014538" y="4179888"/>
          <p14:tracePt t="136333" x="2027238" y="4179888"/>
          <p14:tracePt t="136349" x="2052638" y="4179888"/>
          <p14:tracePt t="136367" x="2078038" y="4179888"/>
          <p14:tracePt t="136383" x="2090738" y="4179888"/>
          <p14:tracePt t="136400" x="2103438" y="4179888"/>
          <p14:tracePt t="136417" x="2127250" y="4179888"/>
          <p14:tracePt t="136437" x="2139950" y="4179888"/>
          <p14:tracePt t="136453" x="2152650" y="4179888"/>
          <p14:tracePt t="136467" x="2165350" y="4192588"/>
          <p14:tracePt t="136487" x="2178050" y="4192588"/>
          <p14:tracePt t="136503" x="2190750" y="4205288"/>
          <p14:tracePt t="136517" x="2216150" y="4205288"/>
          <p14:tracePt t="136534" x="2239963" y="4205288"/>
          <p14:tracePt t="136551" x="2290763" y="4205288"/>
          <p14:tracePt t="136568" x="2303463" y="4205288"/>
          <p14:tracePt t="136583" x="2328863" y="4205288"/>
          <p14:tracePt t="136600" x="2328863" y="4217988"/>
          <p14:tracePt t="136616" x="2339975" y="4217988"/>
          <p14:tracePt t="140272" x="2352675" y="4217988"/>
          <p14:tracePt t="140285" x="2378075" y="4217988"/>
          <p14:tracePt t="140296" x="2403475" y="4217988"/>
          <p14:tracePt t="140309" x="2441575" y="4230688"/>
          <p14:tracePt t="140322" x="2465388" y="4230688"/>
          <p14:tracePt t="140336" x="2516188" y="4230688"/>
          <p14:tracePt t="140349" x="2641600" y="4241800"/>
          <p14:tracePt t="140365" x="2754313" y="4241800"/>
          <p14:tracePt t="140382" x="2841625" y="4254500"/>
          <p14:tracePt t="140399" x="2954338" y="4254500"/>
          <p14:tracePt t="140416" x="2992438" y="4254500"/>
          <p14:tracePt t="140433" x="3028950" y="4254500"/>
          <p14:tracePt t="140449" x="3205163" y="4279900"/>
          <p14:tracePt t="140466" x="3305175" y="4292600"/>
          <p14:tracePt t="140483" x="3392488" y="4318000"/>
          <p14:tracePt t="140485" x="3454400" y="4341813"/>
          <p14:tracePt t="140500" x="3505200" y="4367213"/>
          <p14:tracePt t="140516" x="3567113" y="4367213"/>
          <p14:tracePt t="140534" x="3643313" y="4367213"/>
          <p14:tracePt t="140550" x="3843338" y="4367213"/>
          <p14:tracePt t="140567" x="3917950" y="4367213"/>
          <p14:tracePt t="140584" x="3968750" y="4354513"/>
          <p14:tracePt t="140600" x="4030663" y="4341813"/>
          <p14:tracePt t="140617" x="4056063" y="4330700"/>
          <p14:tracePt t="140634" x="4081463" y="4318000"/>
          <p14:tracePt t="140651" x="4130675" y="4318000"/>
          <p14:tracePt t="140667" x="4168775" y="4305300"/>
          <p14:tracePt t="140684" x="4230688" y="4305300"/>
          <p14:tracePt t="140700" x="4343400" y="4305300"/>
          <p14:tracePt t="140717" x="4394200" y="4305300"/>
          <p14:tracePt t="140735" x="4430713" y="4305300"/>
          <p14:tracePt t="140751" x="4518025" y="4279900"/>
          <p14:tracePt t="140767" x="4543425" y="4279900"/>
          <p14:tracePt t="140784" x="4581525" y="4267200"/>
          <p14:tracePt t="140801" x="4719638" y="4241800"/>
          <p14:tracePt t="140818" x="4781550" y="4241800"/>
          <p14:tracePt t="140834" x="4919663" y="4241800"/>
          <p14:tracePt t="140851" x="4956175" y="4241800"/>
          <p14:tracePt t="140868" x="4981575" y="4241800"/>
          <p14:tracePt t="140884" x="5045075" y="4241800"/>
          <p14:tracePt t="140908" x="5057775" y="4241800"/>
          <p14:tracePt t="140921" x="5094288" y="4241800"/>
          <p14:tracePt t="140935" x="5106988" y="4241800"/>
          <p14:tracePt t="140951" x="5132388" y="4241800"/>
          <p14:tracePt t="140967" x="5157788" y="4241800"/>
          <p14:tracePt t="140984" x="5219700" y="4241800"/>
          <p14:tracePt t="141000" x="5257800" y="4241800"/>
          <p14:tracePt t="141017" x="5281613" y="4241800"/>
          <p14:tracePt t="141034" x="5345113" y="4241800"/>
          <p14:tracePt t="141051" x="5383213" y="4241800"/>
          <p14:tracePt t="141067" x="5407025" y="4241800"/>
          <p14:tracePt t="141084" x="5507038" y="4241800"/>
          <p14:tracePt t="141101" x="5570538" y="4241800"/>
          <p14:tracePt t="141118" x="5619750" y="4241800"/>
          <p14:tracePt t="141134" x="5695950" y="4241800"/>
          <p14:tracePt t="141151" x="5732463" y="4241800"/>
          <p14:tracePt t="141167" x="5745163" y="4241800"/>
          <p14:tracePt t="141185" x="5795963" y="4241800"/>
          <p14:tracePt t="141201" x="5832475" y="4241800"/>
          <p14:tracePt t="141218" x="5883275" y="4241800"/>
          <p14:tracePt t="141235" x="5970588" y="4241800"/>
          <p14:tracePt t="141251" x="5995988" y="4241800"/>
          <p14:tracePt t="141268" x="6021388" y="4241800"/>
          <p14:tracePt t="141285" x="6045200" y="4230688"/>
          <p14:tracePt t="141301" x="6057900" y="4230688"/>
          <p14:tracePt t="141320" x="6070600" y="4230688"/>
          <p14:tracePt t="141592" x="6096000" y="4230688"/>
          <p14:tracePt t="141606" x="6121400" y="4230688"/>
          <p14:tracePt t="141618" x="6146800" y="4230688"/>
          <p14:tracePt t="141630" x="6170613" y="4230688"/>
          <p14:tracePt t="141642" x="6196013" y="4230688"/>
          <p14:tracePt t="141657" x="6221413" y="4230688"/>
          <p14:tracePt t="141671" x="6259513" y="4230688"/>
          <p14:tracePt t="141688" x="6308725" y="4230688"/>
          <p14:tracePt t="141704" x="6370638" y="4230688"/>
          <p14:tracePt t="141721" x="6483350" y="4217988"/>
          <p14:tracePt t="141738" x="6508750" y="4217988"/>
          <p14:tracePt t="141754" x="6534150" y="4205288"/>
          <p14:tracePt t="141771" x="6584950" y="4192588"/>
          <p14:tracePt t="141788" x="6608763" y="4192588"/>
          <p14:tracePt t="141805" x="6634163" y="4179888"/>
          <p14:tracePt t="141822" x="6721475" y="4167188"/>
          <p14:tracePt t="141838" x="6759575" y="4167188"/>
          <p14:tracePt t="141854" x="6797675" y="4154488"/>
          <p14:tracePt t="141872" x="6859588" y="4154488"/>
          <p14:tracePt t="141888" x="6884988" y="4154488"/>
          <p14:tracePt t="141905" x="6897688" y="4154488"/>
          <p14:tracePt t="141922" x="6921500" y="4141788"/>
          <p14:tracePt t="141942" x="6946900" y="4141788"/>
          <p14:tracePt t="141966" x="6959600" y="4141788"/>
          <p14:tracePt t="141980" x="6972300" y="4141788"/>
          <p14:tracePt t="141992" x="6985000" y="4141788"/>
          <p14:tracePt t="142008" x="6997700" y="4141788"/>
          <p14:tracePt t="142022" x="7021513" y="4141788"/>
          <p14:tracePt t="142039" x="7034213" y="4141788"/>
          <p14:tracePt t="142056" x="7097713" y="4141788"/>
          <p14:tracePt t="142071" x="7123113" y="4141788"/>
          <p14:tracePt t="142087" x="7146925" y="4141788"/>
          <p14:tracePt t="142104" x="7185025" y="4154488"/>
          <p14:tracePt t="142121" x="7197725" y="4154488"/>
          <p14:tracePt t="142140" x="7223125" y="4154488"/>
          <p14:tracePt t="142154" x="7223125" y="4167188"/>
          <p14:tracePt t="142171" x="7235825" y="4167188"/>
          <p14:tracePt t="142191" x="7246938" y="4167188"/>
          <p14:tracePt t="142215" x="7272338" y="4167188"/>
          <p14:tracePt t="142228" x="7272338" y="4179888"/>
          <p14:tracePt t="142241" x="7285038" y="4179888"/>
          <p14:tracePt t="142255" x="7297738" y="4179888"/>
          <p14:tracePt t="142278" x="7310438" y="4179888"/>
          <p14:tracePt t="142339" x="7310438" y="4192588"/>
          <p14:tracePt t="142414" x="7297738" y="4192588"/>
          <p14:tracePt t="142427" x="7285038" y="4192588"/>
          <p14:tracePt t="142451" x="7272338" y="4192588"/>
          <p14:tracePt t="142463" x="7259638" y="4192588"/>
          <p14:tracePt t="142477" x="7259638" y="4205288"/>
          <p14:tracePt t="142492" x="7246938" y="4205288"/>
          <p14:tracePt t="142501" x="7223125" y="4205288"/>
          <p14:tracePt t="142513" x="7197725" y="4205288"/>
          <p14:tracePt t="142526" x="7159625" y="4205288"/>
          <p14:tracePt t="142541" x="7110413" y="4205288"/>
          <p14:tracePt t="142556" x="7059613" y="4217988"/>
          <p14:tracePt t="142572" x="7021513" y="4217988"/>
          <p14:tracePt t="142589" x="6972300" y="4217988"/>
          <p14:tracePt t="142606" x="6959600" y="4217988"/>
          <p14:tracePt t="142626" x="6934200" y="4217988"/>
          <p14:tracePt t="142663" x="6921500" y="4217988"/>
          <p14:tracePt t="142701" x="6921500" y="4230688"/>
          <p14:tracePt t="143513" x="6910388" y="4230688"/>
          <p14:tracePt t="143923" x="6910388" y="4241800"/>
          <p14:tracePt t="147089" x="6910388" y="4254500"/>
          <p14:tracePt t="147201" x="6897688" y="4254500"/>
          <p14:tracePt t="149906" x="6659563" y="4092575"/>
          <p14:tracePt t="149922" x="5995988" y="3767138"/>
          <p14:tracePt t="149931" x="5457825" y="3490913"/>
          <p14:tracePt t="149943" x="5032375" y="3290888"/>
          <p14:tracePt t="149957" x="4481513" y="3078163"/>
          <p14:tracePt t="149970" x="4117975" y="2840038"/>
          <p14:tracePt t="149987" x="3805238" y="2616200"/>
          <p14:tracePt t="150004" x="3429000" y="2390775"/>
          <p14:tracePt t="150020" x="2992438" y="2190750"/>
          <p14:tracePt t="150036" x="2879725" y="2139950"/>
          <p14:tracePt t="150054" x="2828925" y="2089150"/>
          <p14:tracePt t="150071" x="2767013" y="2052638"/>
          <p14:tracePt t="150087" x="2767013" y="2027238"/>
          <p14:tracePt t="150104" x="2767013" y="2014538"/>
          <p14:tracePt t="150131" x="2778125" y="2001838"/>
          <p14:tracePt t="150144" x="2803525" y="2001838"/>
          <p14:tracePt t="150155" x="2828925" y="1989138"/>
          <p14:tracePt t="150170" x="2890838" y="1978025"/>
          <p14:tracePt t="150186" x="3028950" y="1965325"/>
          <p14:tracePt t="150203" x="3179763" y="1939925"/>
          <p14:tracePt t="150220" x="3454400" y="1889125"/>
          <p14:tracePt t="150237" x="3617913" y="1876425"/>
          <p14:tracePt t="150254" x="3879850" y="1852613"/>
          <p14:tracePt t="150270" x="4192588" y="1876425"/>
          <p14:tracePt t="150287" x="4343400" y="1889125"/>
          <p14:tracePt t="150304" x="4581525" y="1914525"/>
          <p14:tracePt t="150320" x="5006975" y="1978025"/>
          <p14:tracePt t="150337" x="5157788" y="2001838"/>
          <p14:tracePt t="150354" x="5332413" y="2014538"/>
          <p14:tracePt t="150370" x="5708650" y="2089150"/>
          <p14:tracePt t="150387" x="5832475" y="2139950"/>
          <p14:tracePt t="150404" x="5921375" y="2178050"/>
          <p14:tracePt t="150421" x="6108700" y="2252663"/>
          <p14:tracePt t="150437" x="6234113" y="2314575"/>
          <p14:tracePt t="150454" x="6472238" y="2540000"/>
          <p14:tracePt t="150471" x="6559550" y="2665413"/>
          <p14:tracePt t="150488" x="6608763" y="2752725"/>
          <p14:tracePt t="150504" x="6672263" y="2916238"/>
          <p14:tracePt t="150521" x="6672263" y="3003550"/>
          <p14:tracePt t="150538" x="6672263" y="3090863"/>
          <p14:tracePt t="150554" x="6659563" y="3190875"/>
          <p14:tracePt t="150571" x="6521450" y="3403600"/>
          <p14:tracePt t="150588" x="6334125" y="3490913"/>
          <p14:tracePt t="150605" x="5870575" y="3667125"/>
          <p14:tracePt t="150621" x="5432425" y="3779838"/>
          <p14:tracePt t="150638" x="5006975" y="3841750"/>
          <p14:tracePt t="150655" x="4117975" y="3867150"/>
          <p14:tracePt t="150672" x="3767138" y="3829050"/>
          <p14:tracePt t="150688" x="3530600" y="3779838"/>
          <p14:tracePt t="150705" x="3041650" y="3603625"/>
          <p14:tracePt t="150722" x="2867025" y="3503613"/>
          <p14:tracePt t="150739" x="2767013" y="3390900"/>
          <p14:tracePt t="150755" x="2641600" y="3203575"/>
          <p14:tracePt t="150772" x="2628900" y="3165475"/>
          <p14:tracePt t="150789" x="2603500" y="3141663"/>
          <p14:tracePt t="150805" x="2590800" y="3103563"/>
          <p14:tracePt t="150828" x="2590800" y="3090863"/>
          <p14:tracePt t="151003" x="2578100" y="3090863"/>
          <p14:tracePt t="151029" x="2565400" y="3090863"/>
          <p14:tracePt t="151043" x="2554288" y="3090863"/>
          <p14:tracePt t="151052" x="2541588" y="3090863"/>
          <p14:tracePt t="151078" x="2516188" y="3090863"/>
          <p14:tracePt t="151089" x="2503488" y="3090863"/>
          <p14:tracePt t="151102" x="2478088" y="3090863"/>
          <p14:tracePt t="151115" x="2465388" y="3090863"/>
          <p14:tracePt t="151128" x="2452688" y="3090863"/>
          <p14:tracePt t="151144" x="2441575" y="3090863"/>
          <p14:tracePt t="151166" x="2428875" y="3090863"/>
          <p14:tracePt t="151202" x="2416175" y="3090863"/>
          <p14:tracePt t="151302" x="2416175" y="3078163"/>
          <p14:tracePt t="151315" x="2403475" y="3078163"/>
          <p14:tracePt t="151327" x="2403475" y="3065463"/>
          <p14:tracePt t="151339" x="2403475" y="3041650"/>
          <p14:tracePt t="151351" x="2403475" y="3028950"/>
          <p14:tracePt t="151365" x="2403475" y="2978150"/>
          <p14:tracePt t="151379" x="2390775" y="2903538"/>
          <p14:tracePt t="151393" x="2390775" y="2840038"/>
          <p14:tracePt t="151409" x="2390775" y="2803525"/>
          <p14:tracePt t="151426" x="2390775" y="2765425"/>
          <p14:tracePt t="151443" x="2378075" y="2703513"/>
          <p14:tracePt t="151459" x="2365375" y="2678113"/>
          <p14:tracePt t="151476" x="2352675" y="2616200"/>
          <p14:tracePt t="151493" x="2328863" y="2516188"/>
          <p14:tracePt t="151510" x="2316163" y="2452688"/>
          <p14:tracePt t="151527" x="2303463" y="2439988"/>
          <p14:tracePt t="151543" x="2278063" y="2403475"/>
          <p14:tracePt t="151560" x="2265363" y="2390775"/>
          <p14:tracePt t="151576" x="2252663" y="2390775"/>
          <p14:tracePt t="151593" x="2228850" y="2390775"/>
          <p14:tracePt t="151610" x="2203450" y="2390775"/>
          <p14:tracePt t="151626" x="2190750" y="2390775"/>
          <p14:tracePt t="151644" x="2165350" y="2390775"/>
          <p14:tracePt t="151738" x="2165350" y="2403475"/>
          <p14:tracePt t="151775" x="2165350" y="2414588"/>
          <p14:tracePt t="151787" x="2165350" y="2439988"/>
          <p14:tracePt t="151801" x="2178050" y="2465388"/>
          <p14:tracePt t="151814" x="2190750" y="2516188"/>
          <p14:tracePt t="151827" x="2216150" y="2540000"/>
          <p14:tracePt t="151844" x="2239963" y="2578100"/>
          <p14:tracePt t="151861" x="2265363" y="2603500"/>
          <p14:tracePt t="151878" x="2290763" y="2627313"/>
          <p14:tracePt t="151895" x="2328863" y="2640013"/>
          <p14:tracePt t="151902" x="2352675" y="2640013"/>
          <p14:tracePt t="151915" x="2390775" y="2652713"/>
          <p14:tracePt t="151926" x="2441575" y="2665413"/>
          <p14:tracePt t="151943" x="2541588" y="2678113"/>
          <p14:tracePt t="151960" x="2628900" y="2690813"/>
          <p14:tracePt t="151976" x="2767013" y="2716213"/>
          <p14:tracePt t="151993" x="2841625" y="2716213"/>
          <p14:tracePt t="152010" x="2928938" y="2716213"/>
          <p14:tracePt t="152026" x="3205163" y="2716213"/>
          <p14:tracePt t="152044" x="3305175" y="2716213"/>
          <p14:tracePt t="152061" x="3405188" y="2716213"/>
          <p14:tracePt t="152077" x="3692525" y="2678113"/>
          <p14:tracePt t="152094" x="3856038" y="2665413"/>
          <p14:tracePt t="152111" x="3992563" y="2627313"/>
          <p14:tracePt t="152128" x="4156075" y="2590800"/>
          <p14:tracePt t="152144" x="4205288" y="2590800"/>
          <p14:tracePt t="152161" x="4268788" y="2578100"/>
          <p14:tracePt t="152178" x="4368800" y="2565400"/>
          <p14:tracePt t="152194" x="4406900" y="2552700"/>
          <p14:tracePt t="152211" x="4443413" y="2552700"/>
          <p14:tracePt t="152228" x="4481513" y="2552700"/>
          <p14:tracePt t="152810" x="4456113" y="2552700"/>
          <p14:tracePt t="152822" x="4356100" y="2552700"/>
          <p14:tracePt t="152834" x="4256088" y="2540000"/>
          <p14:tracePt t="152850" x="4081463" y="2503488"/>
          <p14:tracePt t="152865" x="3692525" y="2390775"/>
          <p14:tracePt t="152881" x="3341688" y="2239963"/>
          <p14:tracePt t="152898" x="2490788" y="2027238"/>
          <p14:tracePt t="152915" x="2228850" y="1978025"/>
          <p14:tracePt t="152932" x="2065338" y="1939925"/>
          <p14:tracePt t="152947" x="1827213" y="1939925"/>
          <p14:tracePt t="152964" x="1727200" y="1952625"/>
          <p14:tracePt t="152981" x="1639888" y="2001838"/>
          <p14:tracePt t="152997" x="1552575" y="2165350"/>
          <p14:tracePt t="153014" x="1539875" y="2278063"/>
          <p14:tracePt t="153031" x="1514475" y="2378075"/>
          <p14:tracePt t="153048" x="1527175" y="2527300"/>
          <p14:tracePt t="153064" x="1577975" y="2603500"/>
          <p14:tracePt t="153081" x="1689100" y="2678113"/>
          <p14:tracePt t="153098" x="1914525" y="2952750"/>
          <p14:tracePt t="153115" x="2103438" y="3103563"/>
          <p14:tracePt t="153131" x="2516188" y="3278188"/>
          <p14:tracePt t="153148" x="3429000" y="3490913"/>
          <p14:tracePt t="153165" x="3917950" y="3567113"/>
          <p14:tracePt t="153182" x="4305300" y="3603625"/>
          <p14:tracePt t="153198" x="5132388" y="3629025"/>
          <p14:tracePt t="153215" x="5319713" y="3603625"/>
          <p14:tracePt t="153232" x="5483225" y="3541713"/>
          <p14:tracePt t="153248" x="5870575" y="3165475"/>
          <p14:tracePt t="153265" x="6021388" y="2990850"/>
          <p14:tracePt t="153282" x="6121400" y="2865438"/>
          <p14:tracePt t="153299" x="6183313" y="2716213"/>
          <p14:tracePt t="153315" x="6183313" y="2665413"/>
          <p14:tracePt t="153332" x="6183313" y="2603500"/>
          <p14:tracePt t="153349" x="5995988" y="2403475"/>
          <p14:tracePt t="153366" x="5845175" y="2314575"/>
          <p14:tracePt t="153382" x="5732463" y="2227263"/>
          <p14:tracePt t="153399" x="5445125" y="2089150"/>
          <p14:tracePt t="153416" x="5145088" y="2014538"/>
          <p14:tracePt t="153432" x="4668838" y="1914525"/>
          <p14:tracePt t="153449" x="4281488" y="1852613"/>
          <p14:tracePt t="153466" x="3992563" y="1814513"/>
          <p14:tracePt t="153482" x="3667125" y="1789113"/>
          <p14:tracePt t="153499" x="3505200" y="1789113"/>
          <p14:tracePt t="153516" x="3328988" y="1789113"/>
          <p14:tracePt t="153533" x="3054350" y="1852613"/>
          <p14:tracePt t="153550" x="2941638" y="1901825"/>
          <p14:tracePt t="153566" x="2867025" y="1978025"/>
          <p14:tracePt t="153583" x="2728913" y="2178050"/>
          <p14:tracePt t="153600" x="2654300" y="2327275"/>
          <p14:tracePt t="153617" x="2578100" y="2452688"/>
          <p14:tracePt t="153633" x="2516188" y="2616200"/>
          <p14:tracePt t="153650" x="2490788" y="2716213"/>
          <p14:tracePt t="153667" x="2490788" y="2865438"/>
          <p14:tracePt t="153683" x="2541588" y="3165475"/>
          <p14:tracePt t="153700" x="2603500" y="3267075"/>
          <p14:tracePt t="153717" x="2678113" y="3341688"/>
          <p14:tracePt t="153734" x="2816225" y="3454400"/>
          <p14:tracePt t="153750" x="2903538" y="3503613"/>
          <p14:tracePt t="153767" x="3079750" y="3529013"/>
          <p14:tracePt t="153784" x="3454400" y="3554413"/>
          <p14:tracePt t="153801" x="3567113" y="3554413"/>
          <p14:tracePt t="153818" x="3692525" y="3554413"/>
          <p14:tracePt t="153834" x="3943350" y="3516313"/>
          <p14:tracePt t="153851" x="4081463" y="3490913"/>
          <p14:tracePt t="153867" x="4168775" y="3454400"/>
          <p14:tracePt t="153884" x="4281488" y="3378200"/>
          <p14:tracePt t="153901" x="4318000" y="3354388"/>
          <p14:tracePt t="153906" x="4330700" y="3328988"/>
          <p14:tracePt t="153919" x="4356100" y="3290888"/>
          <p14:tracePt t="153934" x="4368800" y="3254375"/>
          <p14:tracePt t="153951" x="4368800" y="3241675"/>
          <p14:tracePt t="153968" x="4368800" y="3228975"/>
          <p14:tracePt t="153985" x="4381500" y="3216275"/>
          <p14:tracePt t="154017" x="4381500" y="3203575"/>
          <p14:tracePt t="154168" x="4381500" y="3216275"/>
          <p14:tracePt t="154180" x="4381500" y="3228975"/>
          <p14:tracePt t="154192" x="4368800" y="3254375"/>
          <p14:tracePt t="154206" x="4356100" y="3267075"/>
          <p14:tracePt t="154220" x="4305300" y="3316288"/>
          <p14:tracePt t="154237" x="4217988" y="3403600"/>
          <p14:tracePt t="154254" x="4092575" y="3590925"/>
          <p14:tracePt t="154271" x="3905250" y="3929063"/>
          <p14:tracePt t="154287" x="3843338" y="4054475"/>
          <p14:tracePt t="154304" x="3817938" y="4192588"/>
          <p14:tracePt t="154321" x="3779838" y="4467225"/>
          <p14:tracePt t="154337" x="3779838" y="4579938"/>
          <p14:tracePt t="154354" x="3779838" y="4643438"/>
          <p14:tracePt t="154370" x="3817938" y="4756150"/>
          <p14:tracePt t="154387" x="3879850" y="4830763"/>
          <p14:tracePt t="154403" x="3956050" y="4892675"/>
          <p14:tracePt t="154420" x="4181475" y="5068888"/>
          <p14:tracePt t="154437" x="4256088" y="5156200"/>
          <p14:tracePt t="154453" x="4330700" y="5218113"/>
          <p14:tracePt t="154470" x="4406900" y="5281613"/>
          <p14:tracePt t="154487" x="4418013" y="5281613"/>
          <p14:tracePt t="154503" x="4443413" y="5294313"/>
          <p14:tracePt t="154640" x="4456113" y="5281613"/>
          <p14:tracePt t="154653" x="4506913" y="5230813"/>
          <p14:tracePt t="154665" x="4619625" y="5130800"/>
          <p14:tracePt t="154679" x="4719638" y="5005388"/>
          <p14:tracePt t="154692" x="4794250" y="4892675"/>
          <p14:tracePt t="154706" x="4843463" y="4818063"/>
          <p14:tracePt t="154722" x="4868863" y="4743450"/>
          <p14:tracePt t="154739" x="4881563" y="4718050"/>
          <p14:tracePt t="154756" x="4881563" y="4692650"/>
          <p14:tracePt t="154773" x="4881563" y="4679950"/>
          <p14:tracePt t="154790" x="4856163" y="4643438"/>
          <p14:tracePt t="154806" x="4606925" y="4479925"/>
          <p14:tracePt t="154823" x="4506913" y="4392613"/>
          <p14:tracePt t="154838" x="4406900" y="4330700"/>
          <p14:tracePt t="154855" x="4281488" y="4241800"/>
          <p14:tracePt t="154871" x="4205288" y="4217988"/>
          <p14:tracePt t="154888" x="4105275" y="4205288"/>
          <p14:tracePt t="154905" x="3856038" y="4192588"/>
          <p14:tracePt t="154922" x="3767138" y="4192588"/>
          <p14:tracePt t="154939" x="3730625" y="4192588"/>
          <p14:tracePt t="154955" x="3679825" y="4205288"/>
          <p14:tracePt t="154972" x="3667125" y="4230688"/>
          <p14:tracePt t="154988" x="3654425" y="4241800"/>
          <p14:tracePt t="155005" x="3643313" y="4318000"/>
          <p14:tracePt t="155022" x="3630613" y="4405313"/>
          <p14:tracePt t="155039" x="3617913" y="4530725"/>
          <p14:tracePt t="155056" x="3605213" y="4718050"/>
          <p14:tracePt t="155072" x="3605213" y="4768850"/>
          <p14:tracePt t="155089" x="3605213" y="4805363"/>
          <p14:tracePt t="155106" x="3630613" y="4856163"/>
          <p14:tracePt t="155123" x="3654425" y="4892675"/>
          <p14:tracePt t="155139" x="3679825" y="4905375"/>
          <p14:tracePt t="155156" x="3805238" y="4930775"/>
          <p14:tracePt t="155173" x="3867150" y="4930775"/>
          <p14:tracePt t="155189" x="3956050" y="4930775"/>
          <p14:tracePt t="155206" x="3968750" y="4930775"/>
          <p14:tracePt t="155223" x="3979863" y="4930775"/>
          <p14:tracePt t="155240" x="4005263" y="4918075"/>
          <p14:tracePt t="155256" x="4017963" y="4892675"/>
          <p14:tracePt t="155273" x="4043363" y="4856163"/>
          <p14:tracePt t="155290" x="4068763" y="4779963"/>
          <p14:tracePt t="155307" x="4081463" y="4743450"/>
          <p14:tracePt t="155323" x="4092575" y="4692650"/>
          <p14:tracePt t="155340" x="4092575" y="4579938"/>
          <p14:tracePt t="155357" x="4092575" y="4543425"/>
          <p14:tracePt t="155374" x="4092575" y="4518025"/>
          <p14:tracePt t="155390" x="4092575" y="4479925"/>
          <p14:tracePt t="155407" x="4081463" y="4454525"/>
          <p14:tracePt t="155424" x="4068763" y="4430713"/>
          <p14:tracePt t="155440" x="3968750" y="4392613"/>
          <p14:tracePt t="155457" x="3879850" y="4367213"/>
          <p14:tracePt t="155474" x="3817938" y="4341813"/>
          <p14:tracePt t="155491" x="3717925" y="4318000"/>
          <p14:tracePt t="155507" x="3692525" y="4318000"/>
          <p14:tracePt t="155524" x="3667125" y="4318000"/>
          <p14:tracePt t="155541" x="3617913" y="4318000"/>
          <p14:tracePt t="155558" x="3579813" y="4318000"/>
          <p14:tracePt t="155575" x="3530600" y="4318000"/>
          <p14:tracePt t="155591" x="3429000" y="4318000"/>
          <p14:tracePt t="155608" x="3367088" y="4341813"/>
          <p14:tracePt t="155624" x="3328988" y="4354513"/>
          <p14:tracePt t="155641" x="3292475" y="4367213"/>
          <p14:tracePt t="155658" x="3267075" y="4392613"/>
          <p14:tracePt t="155675" x="3254375" y="4392613"/>
          <p14:tracePt t="155691" x="3241675" y="4405313"/>
          <p14:tracePt t="155708" x="3241675" y="4418013"/>
          <p14:tracePt t="155725" x="3228975" y="4418013"/>
          <p14:tracePt t="157158" x="3205163" y="4443413"/>
          <p14:tracePt t="157171" x="3179763" y="4454525"/>
          <p14:tracePt t="157185" x="3154363" y="4454525"/>
          <p14:tracePt t="157195" x="3116263" y="4454525"/>
          <p14:tracePt t="157207" x="3067050" y="4454525"/>
          <p14:tracePt t="157221" x="2967038" y="4454525"/>
          <p14:tracePt t="157235" x="2816225" y="4454525"/>
          <p14:tracePt t="157249" x="2678113" y="4443413"/>
          <p14:tracePt t="157266" x="2503488" y="4392613"/>
          <p14:tracePt t="157282" x="2228850" y="4292600"/>
          <p14:tracePt t="157299" x="1714500" y="4054475"/>
          <p14:tracePt t="157316" x="1577975" y="3992563"/>
          <p14:tracePt t="157333" x="1452563" y="3916363"/>
          <p14:tracePt t="157349" x="1163638" y="3803650"/>
          <p14:tracePt t="157365" x="1027113" y="3754438"/>
          <p14:tracePt t="157381" x="938213" y="3716338"/>
          <p14:tracePt t="157398" x="814388" y="3629025"/>
          <p14:tracePt t="157415" x="763588" y="3590925"/>
          <p14:tracePt t="157431" x="725488" y="3529013"/>
          <p14:tracePt t="157448" x="676275" y="3454400"/>
          <p14:tracePt t="157465" x="663575" y="3429000"/>
          <p14:tracePt t="157482" x="650875" y="3416300"/>
          <p14:tracePt t="157499" x="625475" y="3416300"/>
          <p14:tracePt t="157515" x="600075" y="3416300"/>
          <p14:tracePt t="157532" x="588963" y="3403600"/>
          <p14:tracePt t="157549" x="576263" y="3403600"/>
          <p14:tracePt t="157568" x="563563" y="3403600"/>
          <p14:tracePt t="157582" x="563563" y="3390900"/>
          <p14:tracePt t="157599" x="550863" y="3390900"/>
          <p14:tracePt t="157618" x="525463" y="3390900"/>
          <p14:tracePt t="157633" x="512763" y="3378200"/>
          <p14:tracePt t="157649" x="500063" y="3378200"/>
          <p14:tracePt t="157666" x="476250" y="3378200"/>
          <p14:tracePt t="157683" x="463550" y="3354388"/>
          <p14:tracePt t="157705" x="450850" y="3354388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C85E5FA-1414-E546-3080-F8113EBC7D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8075265"/>
              </p:ext>
            </p:extLst>
          </p:nvPr>
        </p:nvGraphicFramePr>
        <p:xfrm>
          <a:off x="295556" y="1097162"/>
          <a:ext cx="5411470" cy="2575560"/>
        </p:xfrm>
        <a:graphic>
          <a:graphicData uri="http://schemas.openxmlformats.org/drawingml/2006/table">
            <a:tbl>
              <a:tblPr/>
              <a:tblGrid>
                <a:gridCol w="3941445">
                  <a:extLst>
                    <a:ext uri="{9D8B030D-6E8A-4147-A177-3AD203B41FA5}">
                      <a16:colId xmlns:a16="http://schemas.microsoft.com/office/drawing/2014/main" val="2747756394"/>
                    </a:ext>
                  </a:extLst>
                </a:gridCol>
                <a:gridCol w="1470025">
                  <a:extLst>
                    <a:ext uri="{9D8B030D-6E8A-4147-A177-3AD203B41FA5}">
                      <a16:colId xmlns:a16="http://schemas.microsoft.com/office/drawing/2014/main" val="3353506619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solidFill>
                            <a:srgbClr val="FFFF00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Mohamed Emad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5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Single-Step income statement 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for the year ended Dec. 31, 2022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5306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Revenues :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75997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253365"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Service Revenue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52800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7839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Expenses</a:t>
                      </a: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: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52792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Rent expenses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(4800)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03846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Wages expenses   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(33080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21174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Advertising expense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(5400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26011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Utility expense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(3600</a:t>
                      </a: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04638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Total expenses 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(46880</a:t>
                      </a: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2210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Net income   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5920</a:t>
                      </a:r>
                      <a:endParaRPr lang="en-US" sz="15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5487255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F372109-FD75-D400-AADA-207D5C4775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6152243"/>
              </p:ext>
            </p:extLst>
          </p:nvPr>
        </p:nvGraphicFramePr>
        <p:xfrm>
          <a:off x="295556" y="3973175"/>
          <a:ext cx="5411470" cy="2133600"/>
        </p:xfrm>
        <a:graphic>
          <a:graphicData uri="http://schemas.openxmlformats.org/drawingml/2006/table">
            <a:tbl>
              <a:tblPr/>
              <a:tblGrid>
                <a:gridCol w="4375785">
                  <a:extLst>
                    <a:ext uri="{9D8B030D-6E8A-4147-A177-3AD203B41FA5}">
                      <a16:colId xmlns:a16="http://schemas.microsoft.com/office/drawing/2014/main" val="785250327"/>
                    </a:ext>
                  </a:extLst>
                </a:gridCol>
                <a:gridCol w="1035685">
                  <a:extLst>
                    <a:ext uri="{9D8B030D-6E8A-4147-A177-3AD203B41FA5}">
                      <a16:colId xmlns:a16="http://schemas.microsoft.com/office/drawing/2014/main" val="333541082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solidFill>
                            <a:srgbClr val="FFFF00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Mohamed Emad</a:t>
                      </a:r>
                      <a:endParaRPr lang="en-US" sz="150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Owner’s equity statement</a:t>
                      </a:r>
                      <a:endParaRPr lang="en-US" sz="150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For the year ended Dec 31.2022</a:t>
                      </a:r>
                      <a:endParaRPr lang="en-US" sz="150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52072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Beginning Capital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8680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17359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Add (+)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+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06470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Additional Investment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59829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Net income (</a:t>
                      </a: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Profit</a:t>
                      </a: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5920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38062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Less (-)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51612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Drawings (Withdrawals)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</a:t>
                      </a: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2800)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04104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Ending Capital</a:t>
                      </a:r>
                      <a:endParaRPr lang="en-US" sz="15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11800</a:t>
                      </a:r>
                      <a:endParaRPr lang="en-US" sz="15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76675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11F5DA2-319F-D12F-6E2D-9F50F822E5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2634306"/>
              </p:ext>
            </p:extLst>
          </p:nvPr>
        </p:nvGraphicFramePr>
        <p:xfrm>
          <a:off x="6096000" y="742824"/>
          <a:ext cx="4673600" cy="5050486"/>
        </p:xfrm>
        <a:graphic>
          <a:graphicData uri="http://schemas.openxmlformats.org/drawingml/2006/table">
            <a:tbl>
              <a:tblPr/>
              <a:tblGrid>
                <a:gridCol w="3013075">
                  <a:extLst>
                    <a:ext uri="{9D8B030D-6E8A-4147-A177-3AD203B41FA5}">
                      <a16:colId xmlns:a16="http://schemas.microsoft.com/office/drawing/2014/main" val="2970636165"/>
                    </a:ext>
                  </a:extLst>
                </a:gridCol>
                <a:gridCol w="984250">
                  <a:extLst>
                    <a:ext uri="{9D8B030D-6E8A-4147-A177-3AD203B41FA5}">
                      <a16:colId xmlns:a16="http://schemas.microsoft.com/office/drawing/2014/main" val="2750137679"/>
                    </a:ext>
                  </a:extLst>
                </a:gridCol>
                <a:gridCol w="676275">
                  <a:extLst>
                    <a:ext uri="{9D8B030D-6E8A-4147-A177-3AD203B41FA5}">
                      <a16:colId xmlns:a16="http://schemas.microsoft.com/office/drawing/2014/main" val="1044054202"/>
                    </a:ext>
                  </a:extLst>
                </a:gridCol>
              </a:tblGrid>
              <a:tr h="942268">
                <a:tc gridSpan="3"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solidFill>
                            <a:srgbClr val="FFFF00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Mohamed Emad</a:t>
                      </a:r>
                      <a:endParaRPr lang="en-US" sz="150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Balance Sheet</a:t>
                      </a:r>
                      <a:endParaRPr lang="en-US" sz="150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At the year ended Dec 31.2022</a:t>
                      </a:r>
                      <a:endParaRPr lang="en-US" sz="150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2709453"/>
                  </a:ext>
                </a:extLst>
              </a:tr>
              <a:tr h="209767"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 b="1">
                          <a:solidFill>
                            <a:srgbClr val="FFFFFF"/>
                          </a:solidFill>
                          <a:effectLst/>
                          <a:highlight>
                            <a:srgbClr val="000000"/>
                          </a:highlight>
                          <a:latin typeface="Albertus Medium" panose="020E0602030304020304" pitchFamily="34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Assets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2202358"/>
                  </a:ext>
                </a:extLst>
              </a:tr>
              <a:tr h="209767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100" b="1" u="sng">
                          <a:solidFill>
                            <a:srgbClr val="000000"/>
                          </a:solidFill>
                          <a:effectLst/>
                          <a:highlight>
                            <a:srgbClr val="E0E0E0"/>
                          </a:highlight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Current assets</a:t>
                      </a: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highlight>
                            <a:srgbClr val="E0E0E0"/>
                          </a:highlight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:  </a:t>
                      </a:r>
                      <a:endParaRPr lang="en-US" sz="1500">
                        <a:effectLst/>
                        <a:highlight>
                          <a:srgbClr val="E0E0E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5738340"/>
                  </a:ext>
                </a:extLst>
              </a:tr>
              <a:tr h="258844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Cash  </a:t>
                      </a:r>
                      <a:r>
                        <a:rPr lang="ar-SA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                        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6200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3456941"/>
                  </a:ext>
                </a:extLst>
              </a:tr>
              <a:tr h="248467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Accounts receivable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3000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5395770"/>
                  </a:ext>
                </a:extLst>
              </a:tr>
              <a:tr h="248467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Supplies  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400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 dirty="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9600</a:t>
                      </a:r>
                      <a:endParaRPr lang="en-US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8189133"/>
                  </a:ext>
                </a:extLst>
              </a:tr>
              <a:tr h="219022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ar-EG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0228137"/>
                  </a:ext>
                </a:extLst>
              </a:tr>
              <a:tr h="209767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100" b="1" u="sng">
                          <a:solidFill>
                            <a:srgbClr val="000000"/>
                          </a:solidFill>
                          <a:effectLst/>
                          <a:highlight>
                            <a:srgbClr val="E0E0E0"/>
                          </a:highlight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Fixed Assets</a:t>
                      </a: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highlight>
                            <a:srgbClr val="E0E0E0"/>
                          </a:highlight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 </a:t>
                      </a:r>
                      <a:endParaRPr lang="en-US" sz="1500">
                        <a:effectLst/>
                        <a:highlight>
                          <a:srgbClr val="E0E0E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1619461"/>
                  </a:ext>
                </a:extLst>
              </a:tr>
              <a:tr h="250057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Land  </a:t>
                      </a: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4000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4000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9778004"/>
                  </a:ext>
                </a:extLst>
              </a:tr>
              <a:tr h="209767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100" b="1" u="sng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Total Assets 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highlight>
                            <a:srgbClr val="002060"/>
                          </a:highlight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13600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5840402"/>
                  </a:ext>
                </a:extLst>
              </a:tr>
              <a:tr h="248467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300" b="1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Liabilities and owner's’s equity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7949761"/>
                  </a:ext>
                </a:extLst>
              </a:tr>
              <a:tr h="209767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100" b="1" u="sng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Short term liabilities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7930479"/>
                  </a:ext>
                </a:extLst>
              </a:tr>
              <a:tr h="248467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Accounts Payable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     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 1800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2540906"/>
                  </a:ext>
                </a:extLst>
              </a:tr>
              <a:tr h="209767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100" b="1" u="sng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Long term liabilities</a:t>
                      </a:r>
                      <a:r>
                        <a:rPr lang="en-US" sz="1100" b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284269"/>
                  </a:ext>
                </a:extLst>
              </a:tr>
              <a:tr h="250057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Loans (If found)</a:t>
                      </a: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247305"/>
                  </a:ext>
                </a:extLst>
              </a:tr>
              <a:tr h="209767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100" b="1" u="sng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Owner's equity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6973725"/>
                  </a:ext>
                </a:extLst>
              </a:tr>
              <a:tr h="248467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Capital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11800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5328033"/>
                  </a:ext>
                </a:extLst>
              </a:tr>
              <a:tr h="209767">
                <a:tc>
                  <a:txBody>
                    <a:bodyPr/>
                    <a:lstStyle/>
                    <a:p>
                      <a:pPr marL="470535" algn="justLow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  <a:spcBef>
                          <a:spcPts val="1200"/>
                        </a:spcBef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5912837"/>
                  </a:ext>
                </a:extLst>
              </a:tr>
              <a:tr h="209767"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 b="1">
                          <a:solidFill>
                            <a:srgbClr val="FFFFFF"/>
                          </a:solidFill>
                          <a:effectLst/>
                          <a:highlight>
                            <a:srgbClr val="000000"/>
                          </a:highlight>
                          <a:latin typeface="Albertus Medium" panose="020E0602030304020304" pitchFamily="34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Total liabilities and Owner's  equity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highlight>
                            <a:srgbClr val="002060"/>
                          </a:highlight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13600</a:t>
                      </a:r>
                      <a:endParaRPr lang="en-US" sz="15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3897012"/>
                  </a:ext>
                </a:extLst>
              </a:tr>
            </a:tbl>
          </a:graphicData>
        </a:graphic>
      </p:graphicFrame>
      <p:cxnSp>
        <p:nvCxnSpPr>
          <p:cNvPr id="7" name="AutoShape 6">
            <a:extLst>
              <a:ext uri="{FF2B5EF4-FFF2-40B4-BE49-F238E27FC236}">
                <a16:creationId xmlns:a16="http://schemas.microsoft.com/office/drawing/2014/main" id="{F0B9B650-7EB2-CBFF-88D5-E1F98748C38C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418377" y="5202621"/>
            <a:ext cx="1203140" cy="756492"/>
          </a:xfrm>
          <a:prstGeom prst="straightConnector1">
            <a:avLst/>
          </a:prstGeom>
          <a:noFill/>
          <a:ln w="28575">
            <a:solidFill>
              <a:srgbClr val="FF0000"/>
            </a:solidFill>
            <a:round/>
            <a:headEnd type="none" w="med" len="med"/>
            <a:tailEnd type="arrow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cxnSp>
        <p:nvCxnSpPr>
          <p:cNvPr id="10" name="AutoShape 6">
            <a:extLst>
              <a:ext uri="{FF2B5EF4-FFF2-40B4-BE49-F238E27FC236}">
                <a16:creationId xmlns:a16="http://schemas.microsoft.com/office/drawing/2014/main" id="{B34BF659-1E76-6AB0-F9E3-2896A44F83C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60381" y="3570573"/>
            <a:ext cx="641131" cy="12083"/>
          </a:xfrm>
          <a:prstGeom prst="straightConnector1">
            <a:avLst/>
          </a:prstGeom>
          <a:noFill/>
          <a:ln w="28575">
            <a:solidFill>
              <a:srgbClr val="FF0000"/>
            </a:solidFill>
            <a:round/>
            <a:headEnd type="none" w="med" len="med"/>
            <a:tailEnd type="arrow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cxnSp>
        <p:nvCxnSpPr>
          <p:cNvPr id="13" name="AutoShape 6">
            <a:extLst>
              <a:ext uri="{FF2B5EF4-FFF2-40B4-BE49-F238E27FC236}">
                <a16:creationId xmlns:a16="http://schemas.microsoft.com/office/drawing/2014/main" id="{BA1F16ED-F419-EFFA-99F9-FF842D2BF77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901513" y="3582656"/>
            <a:ext cx="0" cy="1772632"/>
          </a:xfrm>
          <a:prstGeom prst="straightConnector1">
            <a:avLst/>
          </a:prstGeom>
          <a:noFill/>
          <a:ln w="28575">
            <a:solidFill>
              <a:srgbClr val="FF0000"/>
            </a:solidFill>
            <a:round/>
            <a:headEnd type="none" w="med" len="med"/>
            <a:tailEnd type="arrow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cxnSp>
        <p:nvCxnSpPr>
          <p:cNvPr id="17" name="AutoShape 6">
            <a:extLst>
              <a:ext uri="{FF2B5EF4-FFF2-40B4-BE49-F238E27FC236}">
                <a16:creationId xmlns:a16="http://schemas.microsoft.com/office/drawing/2014/main" id="{B206B1C1-401B-B97D-0CC4-AED9289F2F96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5343139" y="5355288"/>
            <a:ext cx="475616" cy="0"/>
          </a:xfrm>
          <a:prstGeom prst="straightConnector1">
            <a:avLst/>
          </a:prstGeom>
          <a:noFill/>
          <a:ln w="28575">
            <a:solidFill>
              <a:srgbClr val="FF0000"/>
            </a:solidFill>
            <a:round/>
            <a:headEnd type="none" w="med" len="med"/>
            <a:tailEnd type="arrow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C591C91C-E098-1FAD-CB56-79295BAE13E9}"/>
              </a:ext>
            </a:extLst>
          </p:cNvPr>
          <p:cNvSpPr txBox="1"/>
          <p:nvPr/>
        </p:nvSpPr>
        <p:spPr>
          <a:xfrm>
            <a:off x="149580" y="6312101"/>
            <a:ext cx="29948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64407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44164">
        <p:circle/>
      </p:transition>
    </mc:Choice>
    <mc:Fallback xmlns="">
      <p:transition spd="slow" advTm="344164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02" x="450850" y="3341688"/>
          <p14:tracePt t="1015" x="476250" y="3316288"/>
          <p14:tracePt t="1034" x="512763" y="3303588"/>
          <p14:tracePt t="1044" x="588963" y="3278188"/>
          <p14:tracePt t="1055" x="676275" y="3267075"/>
          <p14:tracePt t="1069" x="750888" y="3254375"/>
          <p14:tracePt t="1085" x="814388" y="3228975"/>
          <p14:tracePt t="1102" x="989013" y="3203575"/>
          <p14:tracePt t="1119" x="1101725" y="3190875"/>
          <p14:tracePt t="1136" x="1239838" y="3165475"/>
          <p14:tracePt t="1152" x="1439863" y="3103563"/>
          <p14:tracePt t="1169" x="1501775" y="3065463"/>
          <p14:tracePt t="1186" x="1601788" y="2990850"/>
          <p14:tracePt t="1203" x="1890713" y="2890838"/>
          <p14:tracePt t="1219" x="2027238" y="2840038"/>
          <p14:tracePt t="1236" x="2116138" y="2816225"/>
          <p14:tracePt t="1253" x="2252663" y="2778125"/>
          <p14:tracePt t="1270" x="2316163" y="2778125"/>
          <p14:tracePt t="1286" x="2352675" y="2765425"/>
          <p14:tracePt t="1303" x="2503488" y="2740025"/>
          <p14:tracePt t="1320" x="2578100" y="2728913"/>
          <p14:tracePt t="1336" x="2654300" y="2716213"/>
          <p14:tracePt t="1353" x="2716213" y="2703513"/>
          <p14:tracePt t="9480" x="2703513" y="2703513"/>
          <p14:tracePt t="9492" x="2667000" y="2716213"/>
          <p14:tracePt t="9507" x="2641600" y="2716213"/>
          <p14:tracePt t="9520" x="2603500" y="2716213"/>
          <p14:tracePt t="9535" x="2578100" y="2716213"/>
          <p14:tracePt t="9553" x="2516188" y="2716213"/>
          <p14:tracePt t="9569" x="2216150" y="2716213"/>
          <p14:tracePt t="9586" x="2103438" y="2690813"/>
          <p14:tracePt t="9603" x="1978025" y="2652713"/>
          <p14:tracePt t="9620" x="1665288" y="2527300"/>
          <p14:tracePt t="9636" x="1527175" y="2478088"/>
          <p14:tracePt t="9653" x="1427163" y="2427288"/>
          <p14:tracePt t="9669" x="1327150" y="2390775"/>
          <p14:tracePt t="9686" x="1301750" y="2378075"/>
          <p14:tracePt t="9703" x="1263650" y="2365375"/>
          <p14:tracePt t="9720" x="1239838" y="2352675"/>
          <p14:tracePt t="9737" x="1214438" y="2339975"/>
          <p14:tracePt t="9754" x="1201738" y="2339975"/>
          <p14:tracePt t="9770" x="1150938" y="2314575"/>
          <p14:tracePt t="9787" x="1101725" y="2303463"/>
          <p14:tracePt t="9803" x="1063625" y="2303463"/>
          <p14:tracePt t="9820" x="976313" y="2265363"/>
          <p14:tracePt t="9837" x="963613" y="2252663"/>
          <p14:tracePt t="9853" x="950913" y="2239963"/>
          <p14:tracePt t="9871" x="938213" y="2227263"/>
          <p14:tracePt t="9887" x="938213" y="2214563"/>
          <p14:tracePt t="9904" x="925513" y="2201863"/>
          <p14:tracePt t="9921" x="914400" y="2178050"/>
          <p14:tracePt t="9937" x="914400" y="2165350"/>
          <p14:tracePt t="9954" x="914400" y="2127250"/>
          <p14:tracePt t="9971" x="914400" y="2101850"/>
          <p14:tracePt t="9988" x="914400" y="2065338"/>
          <p14:tracePt t="10004" x="976313" y="2001838"/>
          <p14:tracePt t="10021" x="1063625" y="1965325"/>
          <p14:tracePt t="10038" x="1139825" y="1927225"/>
          <p14:tracePt t="10055" x="1314450" y="1865313"/>
          <p14:tracePt t="10071" x="1489075" y="1827213"/>
          <p14:tracePt t="10088" x="1752600" y="1776413"/>
          <p14:tracePt t="10105" x="2116138" y="1701800"/>
          <p14:tracePt t="10122" x="2303463" y="1663700"/>
          <p14:tracePt t="10138" x="2565400" y="1614488"/>
          <p14:tracePt t="10155" x="2816225" y="1527175"/>
          <p14:tracePt t="10172" x="2867025" y="1489075"/>
          <p14:tracePt t="10188" x="2903538" y="1489075"/>
          <p14:tracePt t="10205" x="2928938" y="1463675"/>
          <p14:tracePt t="10227" x="2941638" y="1463675"/>
          <p14:tracePt t="10241" x="2941638" y="1450975"/>
          <p14:tracePt t="10255" x="2954338" y="1439863"/>
          <p14:tracePt t="10272" x="2954338" y="1427163"/>
          <p14:tracePt t="10289" x="2967038" y="1427163"/>
          <p14:tracePt t="10306" x="2967038" y="1414463"/>
          <p14:tracePt t="10322" x="2979738" y="1401763"/>
          <p14:tracePt t="10339" x="2992438" y="1401763"/>
          <p14:tracePt t="10356" x="3028950" y="1389063"/>
          <p14:tracePt t="10373" x="3041650" y="1389063"/>
          <p14:tracePt t="10389" x="3054350" y="1389063"/>
          <p14:tracePt t="10406" x="3067050" y="1376363"/>
          <p14:tracePt t="10826" x="3028950" y="1376363"/>
          <p14:tracePt t="10838" x="2992438" y="1376363"/>
          <p14:tracePt t="10851" x="2967038" y="1376363"/>
          <p14:tracePt t="10863" x="2928938" y="1389063"/>
          <p14:tracePt t="10879" x="2879725" y="1401763"/>
          <p14:tracePt t="10893" x="2790825" y="1414463"/>
          <p14:tracePt t="10909" x="2716213" y="1427163"/>
          <p14:tracePt t="10924" x="2667000" y="1439863"/>
          <p14:tracePt t="10941" x="2616200" y="1450975"/>
          <p14:tracePt t="10958" x="2590800" y="1450975"/>
          <p14:tracePt t="10976" x="2578100" y="1450975"/>
          <p14:tracePt t="11125" x="2590800" y="1450975"/>
          <p14:tracePt t="11137" x="2603500" y="1450975"/>
          <p14:tracePt t="11150" x="2616200" y="1439863"/>
          <p14:tracePt t="11163" x="2641600" y="1439863"/>
          <p14:tracePt t="11177" x="2678113" y="1439863"/>
          <p14:tracePt t="11194" x="2716213" y="1414463"/>
          <p14:tracePt t="11210" x="2754313" y="1401763"/>
          <p14:tracePt t="11225" x="2828925" y="1389063"/>
          <p14:tracePt t="11242" x="2854325" y="1389063"/>
          <p14:tracePt t="11259" x="2879725" y="1376363"/>
          <p14:tracePt t="11276" x="2967038" y="1363663"/>
          <p14:tracePt t="11292" x="3003550" y="1363663"/>
          <p14:tracePt t="11309" x="3054350" y="1350963"/>
          <p14:tracePt t="11326" x="3116263" y="1350963"/>
          <p14:tracePt t="11342" x="3141663" y="1350963"/>
          <p14:tracePt t="11359" x="3154363" y="1339850"/>
          <p14:tracePt t="11376" x="3179763" y="1327150"/>
          <p14:tracePt t="11400" x="3205163" y="1327150"/>
          <p14:tracePt t="11424" x="3228975" y="1327150"/>
          <p14:tracePt t="11437" x="3241675" y="1314450"/>
          <p14:tracePt t="11460" x="3267075" y="1314450"/>
          <p14:tracePt t="11761" x="3267075" y="1301750"/>
          <p14:tracePt t="11786" x="3292475" y="1301750"/>
          <p14:tracePt t="11799" x="3317875" y="1301750"/>
          <p14:tracePt t="11811" x="3341688" y="1301750"/>
          <p14:tracePt t="11822" x="3354388" y="1301750"/>
          <p14:tracePt t="11835" x="3367088" y="1301750"/>
          <p14:tracePt t="11847" x="3379788" y="1301750"/>
          <p14:tracePt t="11862" x="3417888" y="1301750"/>
          <p14:tracePt t="11878" x="3429000" y="1301750"/>
          <p14:tracePt t="11895" x="3454400" y="1301750"/>
          <p14:tracePt t="11912" x="3505200" y="1301750"/>
          <p14:tracePt t="11928" x="3517900" y="1301750"/>
          <p14:tracePt t="11945" x="3554413" y="1301750"/>
          <p14:tracePt t="11962" x="3567113" y="1301750"/>
          <p14:tracePt t="11984" x="3579813" y="1301750"/>
          <p14:tracePt t="12122" x="3554413" y="1301750"/>
          <p14:tracePt t="12134" x="3530600" y="1301750"/>
          <p14:tracePt t="12149" x="3505200" y="1301750"/>
          <p14:tracePt t="12159" x="3492500" y="1301750"/>
          <p14:tracePt t="12171" x="3467100" y="1301750"/>
          <p14:tracePt t="12184" x="3441700" y="1301750"/>
          <p14:tracePt t="12198" x="3405188" y="1301750"/>
          <p14:tracePt t="12213" x="3354388" y="1301750"/>
          <p14:tracePt t="12230" x="3254375" y="1301750"/>
          <p14:tracePt t="12246" x="3167063" y="1301750"/>
          <p14:tracePt t="12263" x="3054350" y="1301750"/>
          <p14:tracePt t="12280" x="3028950" y="1301750"/>
          <p14:tracePt t="12296" x="2992438" y="1301750"/>
          <p14:tracePt t="12313" x="2979738" y="1301750"/>
          <p14:tracePt t="12357" x="2979738" y="1276350"/>
          <p14:tracePt t="12383" x="2992438" y="1263650"/>
          <p14:tracePt t="12395" x="3003550" y="1250950"/>
          <p14:tracePt t="12408" x="3041650" y="1250950"/>
          <p14:tracePt t="12420" x="3092450" y="1250950"/>
          <p14:tracePt t="12433" x="3167063" y="1250950"/>
          <p14:tracePt t="12447" x="3241675" y="1263650"/>
          <p14:tracePt t="12464" x="3279775" y="1289050"/>
          <p14:tracePt t="12481" x="3317875" y="1327150"/>
          <p14:tracePt t="12497" x="3379788" y="1363663"/>
          <p14:tracePt t="12514" x="3392488" y="1376363"/>
          <p14:tracePt t="12531" x="3405188" y="1389063"/>
          <p14:tracePt t="12557" x="3405188" y="1401763"/>
          <p14:tracePt t="12621" x="3367088" y="1414463"/>
          <p14:tracePt t="12635" x="3305175" y="1427163"/>
          <p14:tracePt t="12647" x="3192463" y="1427163"/>
          <p14:tracePt t="12658" x="3092450" y="1439863"/>
          <p14:tracePt t="12672" x="3003550" y="1450975"/>
          <p14:tracePt t="12685" x="2903538" y="1450975"/>
          <p14:tracePt t="12698" x="2754313" y="1450975"/>
          <p14:tracePt t="12715" x="2590800" y="1450975"/>
          <p14:tracePt t="12732" x="2490788" y="1450975"/>
          <p14:tracePt t="12748" x="2365375" y="1450975"/>
          <p14:tracePt t="12765" x="2328863" y="1450975"/>
          <p14:tracePt t="12782" x="2316163" y="1450975"/>
          <p14:tracePt t="12799" x="2303463" y="1450975"/>
          <p14:tracePt t="12969" x="2290763" y="1450975"/>
          <p14:tracePt t="12986" x="2278063" y="1450975"/>
          <p14:tracePt t="13007" x="2265363" y="1450975"/>
          <p14:tracePt t="13020" x="2252663" y="1463675"/>
          <p14:tracePt t="13032" x="2239963" y="1463675"/>
          <p14:tracePt t="13044" x="2216150" y="1463675"/>
          <p14:tracePt t="13058" x="2178050" y="1476375"/>
          <p14:tracePt t="13070" x="2165350" y="1489075"/>
          <p14:tracePt t="13083" x="2139950" y="1501775"/>
          <p14:tracePt t="13100" x="2116138" y="1527175"/>
          <p14:tracePt t="13116" x="2116138" y="1539875"/>
          <p14:tracePt t="13133" x="2078038" y="1589088"/>
          <p14:tracePt t="13150" x="2078038" y="1614488"/>
          <p14:tracePt t="13167" x="2065338" y="1627188"/>
          <p14:tracePt t="13183" x="2039938" y="1663700"/>
          <p14:tracePt t="13200" x="2027238" y="1676400"/>
          <p14:tracePt t="13217" x="2027238" y="1689100"/>
          <p14:tracePt t="13233" x="2003425" y="1701800"/>
          <p14:tracePt t="13250" x="1990725" y="1714500"/>
          <p14:tracePt t="13269" x="1978025" y="1714500"/>
          <p14:tracePt t="13443" x="1978025" y="1701800"/>
          <p14:tracePt t="13468" x="1978025" y="1689100"/>
          <p14:tracePt t="13481" x="1978025" y="1676400"/>
          <p14:tracePt t="13494" x="1990725" y="1663700"/>
          <p14:tracePt t="13505" x="2003425" y="1639888"/>
          <p14:tracePt t="13522" x="2003425" y="1627188"/>
          <p14:tracePt t="13536" x="2003425" y="1614488"/>
          <p14:tracePt t="13553" x="2014538" y="1601788"/>
          <p14:tracePt t="13569" x="2027238" y="1601788"/>
          <p14:tracePt t="13586" x="2027238" y="1576388"/>
          <p14:tracePt t="14116" x="2039938" y="1576388"/>
          <p14:tracePt t="14128" x="2078038" y="1576388"/>
          <p14:tracePt t="14142" x="2165350" y="1576388"/>
          <p14:tracePt t="14155" x="2252663" y="1563688"/>
          <p14:tracePt t="14171" x="2303463" y="1563688"/>
          <p14:tracePt t="14189" x="2352675" y="1563688"/>
          <p14:tracePt t="14205" x="2478088" y="1563688"/>
          <p14:tracePt t="14222" x="2565400" y="1563688"/>
          <p14:tracePt t="14239" x="2667000" y="1563688"/>
          <p14:tracePt t="14256" x="2778125" y="1563688"/>
          <p14:tracePt t="14273" x="2816225" y="1563688"/>
          <p14:tracePt t="14290" x="2841625" y="1563688"/>
          <p14:tracePt t="14304" x="2903538" y="1563688"/>
          <p14:tracePt t="14321" x="2941638" y="1563688"/>
          <p14:tracePt t="14338" x="2954338" y="1563688"/>
          <p14:tracePt t="14354" x="2979738" y="1563688"/>
          <p14:tracePt t="14371" x="2992438" y="1563688"/>
          <p14:tracePt t="14452" x="3003550" y="1563688"/>
          <p14:tracePt t="14478" x="3016250" y="1563688"/>
          <p14:tracePt t="14493" x="3028950" y="1563688"/>
          <p14:tracePt t="14502" x="3041650" y="1563688"/>
          <p14:tracePt t="14527" x="3054350" y="1563688"/>
          <p14:tracePt t="14540" x="3067050" y="1563688"/>
          <p14:tracePt t="14551" x="3079750" y="1563688"/>
          <p14:tracePt t="14564" x="3092450" y="1563688"/>
          <p14:tracePt t="14577" x="3103563" y="1563688"/>
          <p14:tracePt t="14591" x="3128963" y="1563688"/>
          <p14:tracePt t="14606" x="3154363" y="1563688"/>
          <p14:tracePt t="14622" x="3192463" y="1563688"/>
          <p14:tracePt t="14639" x="3279775" y="1563688"/>
          <p14:tracePt t="14656" x="3405188" y="1563688"/>
          <p14:tracePt t="14673" x="3454400" y="1563688"/>
          <p14:tracePt t="14690" x="3492500" y="1563688"/>
          <p14:tracePt t="14706" x="3579813" y="1563688"/>
          <p14:tracePt t="14723" x="3667125" y="1563688"/>
          <p14:tracePt t="14739" x="3779838" y="1563688"/>
          <p14:tracePt t="14756" x="3817938" y="1563688"/>
          <p14:tracePt t="14773" x="3856038" y="1563688"/>
          <p14:tracePt t="14790" x="3905250" y="1563688"/>
          <p14:tracePt t="14806" x="3930650" y="1563688"/>
          <p14:tracePt t="14823" x="3943350" y="1563688"/>
          <p14:tracePt t="14840" x="3992563" y="1563688"/>
          <p14:tracePt t="14857" x="4017963" y="1563688"/>
          <p14:tracePt t="14874" x="4056063" y="1563688"/>
          <p14:tracePt t="14890" x="4130675" y="1563688"/>
          <p14:tracePt t="14907" x="4156075" y="1563688"/>
          <p14:tracePt t="14924" x="4181475" y="1563688"/>
          <p14:tracePt t="14941" x="4205288" y="1563688"/>
          <p14:tracePt t="14957" x="4217988" y="1563688"/>
          <p14:tracePt t="14976" x="4230688" y="1563688"/>
          <p14:tracePt t="14991" x="4243388" y="1563688"/>
          <p14:tracePt t="15188" x="4230688" y="1563688"/>
          <p14:tracePt t="15736" x="4217988" y="1563688"/>
          <p14:tracePt t="16023" x="4205288" y="1563688"/>
          <p14:tracePt t="16036" x="4192588" y="1563688"/>
          <p14:tracePt t="16049" x="4168775" y="1563688"/>
          <p14:tracePt t="16063" x="4156075" y="1563688"/>
          <p14:tracePt t="16080" x="4130675" y="1563688"/>
          <p14:tracePt t="16098" x="4117975" y="1563688"/>
          <p14:tracePt t="16113" x="4092575" y="1563688"/>
          <p14:tracePt t="16135" x="4081463" y="1563688"/>
          <p14:tracePt t="16147" x="4056063" y="1563688"/>
          <p14:tracePt t="16162" x="4030663" y="1563688"/>
          <p14:tracePt t="16179" x="3992563" y="1563688"/>
          <p14:tracePt t="16196" x="3968750" y="1563688"/>
          <p14:tracePt t="16212" x="3917950" y="1563688"/>
          <p14:tracePt t="16229" x="3905250" y="1563688"/>
          <p14:tracePt t="16248" x="3892550" y="1563688"/>
          <p14:tracePt t="16533" x="3905250" y="1563688"/>
          <p14:tracePt t="16558" x="3917950" y="1563688"/>
          <p14:tracePt t="16584" x="3943350" y="1563688"/>
          <p14:tracePt t="16609" x="3956050" y="1563688"/>
          <p14:tracePt t="16621" x="3968750" y="1563688"/>
          <p14:tracePt t="16635" x="3979863" y="1563688"/>
          <p14:tracePt t="16649" x="3992563" y="1563688"/>
          <p14:tracePt t="16671" x="4017963" y="1563688"/>
          <p14:tracePt t="16695" x="4030663" y="1563688"/>
          <p14:tracePt t="16709" x="4043363" y="1563688"/>
          <p14:tracePt t="16721" x="4056063" y="1563688"/>
          <p14:tracePt t="16732" x="4081463" y="1563688"/>
          <p14:tracePt t="16747" x="4105275" y="1563688"/>
          <p14:tracePt t="16764" x="4130675" y="1563688"/>
          <p14:tracePt t="16781" x="4143375" y="1563688"/>
          <p14:tracePt t="16797" x="4181475" y="1563688"/>
          <p14:tracePt t="16814" x="4181475" y="1552575"/>
          <p14:tracePt t="16831" x="4192588" y="1552575"/>
          <p14:tracePt t="17120" x="4205288" y="1552575"/>
          <p14:tracePt t="17169" x="4217988" y="1539875"/>
          <p14:tracePt t="17194" x="4230688" y="1527175"/>
          <p14:tracePt t="17207" x="4243388" y="1527175"/>
          <p14:tracePt t="17220" x="4256088" y="1527175"/>
          <p14:tracePt t="17234" x="4281488" y="1527175"/>
          <p14:tracePt t="17251" x="4294188" y="1527175"/>
          <p14:tracePt t="17268" x="4318000" y="1514475"/>
          <p14:tracePt t="17284" x="4356100" y="1514475"/>
          <p14:tracePt t="17305" x="4368800" y="1514475"/>
          <p14:tracePt t="17318" x="4381500" y="1514475"/>
          <p14:tracePt t="17718" x="4394200" y="1501775"/>
          <p14:tracePt t="17731" x="4406900" y="1489075"/>
          <p14:tracePt t="17743" x="4443413" y="1489075"/>
          <p14:tracePt t="17754" x="4468813" y="1489075"/>
          <p14:tracePt t="17770" x="4494213" y="1489075"/>
          <p14:tracePt t="17785" x="4506913" y="1489075"/>
          <p14:tracePt t="17802" x="4518025" y="1489075"/>
          <p14:tracePt t="17819" x="4543425" y="1489075"/>
          <p14:tracePt t="17835" x="4556125" y="1489075"/>
          <p14:tracePt t="17852" x="4568825" y="1489075"/>
          <p14:tracePt t="17879" x="4581525" y="1489075"/>
          <p14:tracePt t="17891" x="4594225" y="1489075"/>
          <p14:tracePt t="20748" x="4518025" y="1489075"/>
          <p14:tracePt t="20761" x="4418013" y="1489075"/>
          <p14:tracePt t="20773" x="4318000" y="1489075"/>
          <p14:tracePt t="20786" x="4205288" y="1501775"/>
          <p14:tracePt t="20799" x="3956050" y="1563688"/>
          <p14:tracePt t="20813" x="3643313" y="1676400"/>
          <p14:tracePt t="20830" x="3454400" y="1765300"/>
          <p14:tracePt t="20847" x="3305175" y="1827213"/>
          <p14:tracePt t="20864" x="2941638" y="1914525"/>
          <p14:tracePt t="20880" x="2803525" y="1939925"/>
          <p14:tracePt t="20897" x="2716213" y="1939925"/>
          <p14:tracePt t="20914" x="2641600" y="1939925"/>
          <p14:tracePt t="20931" x="2616200" y="1939925"/>
          <p14:tracePt t="20947" x="2578100" y="1939925"/>
          <p14:tracePt t="20964" x="2554288" y="1952625"/>
          <p14:tracePt t="20981" x="2541588" y="1952625"/>
          <p14:tracePt t="20997" x="2516188" y="1952625"/>
          <p14:tracePt t="21014" x="2465388" y="1952625"/>
          <p14:tracePt t="21031" x="2428875" y="1952625"/>
          <p14:tracePt t="21048" x="2390775" y="1952625"/>
          <p14:tracePt t="21064" x="2303463" y="1952625"/>
          <p14:tracePt t="21081" x="2278063" y="1952625"/>
          <p14:tracePt t="21098" x="2228850" y="1965325"/>
          <p14:tracePt t="21121" x="2216150" y="1965325"/>
          <p14:tracePt t="21247" x="2216150" y="1952625"/>
          <p14:tracePt t="21260" x="2216150" y="1939925"/>
          <p14:tracePt t="21273" x="2228850" y="1927225"/>
          <p14:tracePt t="21286" x="2239963" y="1927225"/>
          <p14:tracePt t="21300" x="2265363" y="1927225"/>
          <p14:tracePt t="21317" x="2290763" y="1914525"/>
          <p14:tracePt t="21332" x="2316163" y="1901825"/>
          <p14:tracePt t="21349" x="2378075" y="1889125"/>
          <p14:tracePt t="21365" x="2403475" y="1889125"/>
          <p14:tracePt t="21382" x="2428875" y="1889125"/>
          <p14:tracePt t="21399" x="2452688" y="1876425"/>
          <p14:tracePt t="21416" x="2490788" y="1865313"/>
          <p14:tracePt t="21433" x="2503488" y="1865313"/>
          <p14:tracePt t="21449" x="2554288" y="1852613"/>
          <p14:tracePt t="21466" x="2578100" y="1852613"/>
          <p14:tracePt t="21483" x="2616200" y="1852613"/>
          <p14:tracePt t="21499" x="2654300" y="1839913"/>
          <p14:tracePt t="21516" x="2667000" y="1839913"/>
          <p14:tracePt t="21533" x="2678113" y="1839913"/>
          <p14:tracePt t="21550" x="2703513" y="1827213"/>
          <p14:tracePt t="21566" x="2716213" y="1827213"/>
          <p14:tracePt t="21583" x="2728913" y="1827213"/>
          <p14:tracePt t="21600" x="2767013" y="1827213"/>
          <p14:tracePt t="21617" x="2778125" y="1827213"/>
          <p14:tracePt t="21633" x="2841625" y="1827213"/>
          <p14:tracePt t="21650" x="2890838" y="1827213"/>
          <p14:tracePt t="21667" x="2928938" y="1827213"/>
          <p14:tracePt t="21683" x="2992438" y="1827213"/>
          <p14:tracePt t="21700" x="3016250" y="1827213"/>
          <p14:tracePt t="21717" x="3041650" y="1827213"/>
          <p14:tracePt t="21734" x="3067050" y="1827213"/>
          <p14:tracePt t="21750" x="3079750" y="1827213"/>
          <p14:tracePt t="21767" x="3092450" y="1827213"/>
          <p14:tracePt t="21784" x="3116263" y="1827213"/>
          <p14:tracePt t="21807" x="3128963" y="1827213"/>
          <p14:tracePt t="22206" x="3141663" y="1827213"/>
          <p14:tracePt t="22222" x="3154363" y="1827213"/>
          <p14:tracePt t="22233" x="3167063" y="1827213"/>
          <p14:tracePt t="22245" x="3179763" y="1827213"/>
          <p14:tracePt t="22256" x="3205163" y="1827213"/>
          <p14:tracePt t="22269" x="3216275" y="1827213"/>
          <p14:tracePt t="22286" x="3228975" y="1827213"/>
          <p14:tracePt t="22302" x="3254375" y="1827213"/>
          <p14:tracePt t="22319" x="3267075" y="1827213"/>
          <p14:tracePt t="22342" x="3279775" y="1827213"/>
          <p14:tracePt t="22380" x="3292475" y="1827213"/>
          <p14:tracePt t="22780" x="3292475" y="1814513"/>
          <p14:tracePt t="22805" x="3292475" y="1801813"/>
          <p14:tracePt t="22817" x="3317875" y="1801813"/>
          <p14:tracePt t="22830" x="3328988" y="1801813"/>
          <p14:tracePt t="22842" x="3354388" y="1801813"/>
          <p14:tracePt t="22855" x="3379788" y="1801813"/>
          <p14:tracePt t="22871" x="3441700" y="1801813"/>
          <p14:tracePt t="22888" x="3492500" y="1801813"/>
          <p14:tracePt t="22905" x="3567113" y="1801813"/>
          <p14:tracePt t="22922" x="3605213" y="1801813"/>
          <p14:tracePt t="22938" x="3617913" y="1801813"/>
          <p14:tracePt t="22955" x="3643313" y="1801813"/>
          <p14:tracePt t="22972" x="3667125" y="1801813"/>
          <p14:tracePt t="22988" x="3679825" y="1801813"/>
          <p14:tracePt t="23005" x="3717925" y="1801813"/>
          <p14:tracePt t="23022" x="3756025" y="1801813"/>
          <p14:tracePt t="23039" x="3779838" y="1801813"/>
          <p14:tracePt t="23055" x="3843338" y="1801813"/>
          <p14:tracePt t="23072" x="3856038" y="1801813"/>
          <p14:tracePt t="23089" x="3867150" y="1801813"/>
          <p14:tracePt t="23106" x="3892550" y="1801813"/>
          <p14:tracePt t="23140" x="3905250" y="1801813"/>
          <p14:tracePt t="23177" x="3917950" y="1801813"/>
          <p14:tracePt t="23203" x="3943350" y="1801813"/>
          <p14:tracePt t="23229" x="3968750" y="1801813"/>
          <p14:tracePt t="23243" x="4005263" y="1801813"/>
          <p14:tracePt t="23254" x="4056063" y="1801813"/>
          <p14:tracePt t="23268" x="4117975" y="1801813"/>
          <p14:tracePt t="23279" x="4156075" y="1801813"/>
          <p14:tracePt t="23292" x="4192588" y="1801813"/>
          <p14:tracePt t="23306" x="4205288" y="1801813"/>
          <p14:tracePt t="23323" x="4217988" y="1801813"/>
          <p14:tracePt t="23340" x="4230688" y="1801813"/>
          <p14:tracePt t="23357" x="4243388" y="1801813"/>
          <p14:tracePt t="23403" x="4256088" y="1801813"/>
          <p14:tracePt t="23677" x="4243388" y="1801813"/>
          <p14:tracePt t="23702" x="4230688" y="1801813"/>
          <p14:tracePt t="23714" x="4217988" y="1801813"/>
          <p14:tracePt t="23729" x="4205288" y="1801813"/>
          <p14:tracePt t="23743" x="4181475" y="1801813"/>
          <p14:tracePt t="23758" x="4130675" y="1814513"/>
          <p14:tracePt t="23775" x="4105275" y="1814513"/>
          <p14:tracePt t="23792" x="4056063" y="1839913"/>
          <p14:tracePt t="23808" x="4030663" y="1839913"/>
          <p14:tracePt t="23825" x="4005263" y="1852613"/>
          <p14:tracePt t="23842" x="3930650" y="1876425"/>
          <p14:tracePt t="23858" x="3867150" y="1876425"/>
          <p14:tracePt t="23875" x="3779838" y="1889125"/>
          <p14:tracePt t="23892" x="3654425" y="1901825"/>
          <p14:tracePt t="23909" x="3617913" y="1901825"/>
          <p14:tracePt t="23925" x="3592513" y="1914525"/>
          <p14:tracePt t="23942" x="3541713" y="1927225"/>
          <p14:tracePt t="23963" x="3517900" y="1927225"/>
          <p14:tracePt t="24287" x="3479800" y="1939925"/>
          <p14:tracePt t="24300" x="3405188" y="1952625"/>
          <p14:tracePt t="24315" x="3317875" y="1965325"/>
          <p14:tracePt t="24327" x="3116263" y="1965325"/>
          <p14:tracePt t="24344" x="2941638" y="1965325"/>
          <p14:tracePt t="24361" x="2754313" y="1965325"/>
          <p14:tracePt t="24377" x="2152650" y="1901825"/>
          <p14:tracePt t="24394" x="1939925" y="1889125"/>
          <p14:tracePt t="24411" x="1790700" y="1889125"/>
          <p14:tracePt t="24428" x="1439863" y="1889125"/>
          <p14:tracePt t="24444" x="1263650" y="1889125"/>
          <p14:tracePt t="24461" x="1150938" y="1889125"/>
          <p14:tracePt t="24478" x="1001713" y="1889125"/>
          <p14:tracePt t="24494" x="938213" y="1889125"/>
          <p14:tracePt t="24511" x="850900" y="1876425"/>
          <p14:tracePt t="24528" x="625475" y="1865313"/>
          <p14:tracePt t="24545" x="525463" y="1865313"/>
          <p14:tracePt t="24561" x="463550" y="1865313"/>
          <p14:tracePt t="24578" x="363538" y="1852613"/>
          <p14:tracePt t="24595" x="338138" y="1852613"/>
          <p14:tracePt t="24612" x="300038" y="1839913"/>
          <p14:tracePt t="24628" x="287338" y="1839913"/>
          <p14:tracePt t="24799" x="287338" y="1814513"/>
          <p14:tracePt t="24811" x="287338" y="1789113"/>
          <p14:tracePt t="24824" x="287338" y="1765300"/>
          <p14:tracePt t="24837" x="287338" y="1739900"/>
          <p14:tracePt t="24850" x="287338" y="1727200"/>
          <p14:tracePt t="24864" x="287338" y="1714500"/>
          <p14:tracePt t="24880" x="287338" y="1701800"/>
          <p14:tracePt t="24896" x="274638" y="1701800"/>
          <p14:tracePt t="24913" x="274638" y="1689100"/>
          <p14:tracePt t="25023" x="287338" y="1689100"/>
          <p14:tracePt t="25035" x="300038" y="1689100"/>
          <p14:tracePt t="25051" x="338138" y="1689100"/>
          <p14:tracePt t="25065" x="376238" y="1689100"/>
          <p14:tracePt t="25080" x="438150" y="1689100"/>
          <p14:tracePt t="25097" x="512763" y="1689100"/>
          <p14:tracePt t="25114" x="625475" y="1689100"/>
          <p14:tracePt t="25131" x="676275" y="1689100"/>
          <p14:tracePt t="25147" x="763588" y="1689100"/>
          <p14:tracePt t="25164" x="989013" y="1701800"/>
          <p14:tracePt t="25181" x="1063625" y="1701800"/>
          <p14:tracePt t="25197" x="1101725" y="1701800"/>
          <p14:tracePt t="25214" x="1163638" y="1701800"/>
          <p14:tracePt t="25231" x="1176338" y="1714500"/>
          <p14:tracePt t="25258" x="1176338" y="1727200"/>
          <p14:tracePt t="25297" x="1150938" y="1727200"/>
          <p14:tracePt t="25310" x="1101725" y="1727200"/>
          <p14:tracePt t="25323" x="1001713" y="1727200"/>
          <p14:tracePt t="25335" x="901700" y="1727200"/>
          <p14:tracePt t="25348" x="825500" y="1727200"/>
          <p14:tracePt t="25364" x="738188" y="1739900"/>
          <p14:tracePt t="25381" x="625475" y="1739900"/>
          <p14:tracePt t="25398" x="363538" y="1752600"/>
          <p14:tracePt t="25415" x="287338" y="1776413"/>
          <p14:tracePt t="25431" x="250825" y="1776413"/>
          <p14:tracePt t="25448" x="212725" y="1814513"/>
          <p14:tracePt t="25465" x="212725" y="1852613"/>
          <p14:tracePt t="25482" x="200025" y="1876425"/>
          <p14:tracePt t="25498" x="200025" y="1952625"/>
          <p14:tracePt t="25515" x="200025" y="1978025"/>
          <p14:tracePt t="25532" x="200025" y="1989138"/>
          <p14:tracePt t="25549" x="200025" y="2001838"/>
          <p14:tracePt t="25583" x="212725" y="2001838"/>
          <p14:tracePt t="25596" x="263525" y="2014538"/>
          <p14:tracePt t="25608" x="338138" y="2027238"/>
          <p14:tracePt t="25620" x="412750" y="2039938"/>
          <p14:tracePt t="25635" x="476250" y="2052638"/>
          <p14:tracePt t="25649" x="538163" y="2065338"/>
          <p14:tracePt t="25666" x="588963" y="2065338"/>
          <p14:tracePt t="25682" x="650875" y="2065338"/>
          <p14:tracePt t="25699" x="863600" y="2065338"/>
          <p14:tracePt t="25716" x="950913" y="2065338"/>
          <p14:tracePt t="25732" x="1001713" y="2065338"/>
          <p14:tracePt t="25749" x="1076325" y="2039938"/>
          <p14:tracePt t="25766" x="1101725" y="2027238"/>
          <p14:tracePt t="25783" x="1139825" y="1965325"/>
          <p14:tracePt t="25800" x="1163638" y="1914525"/>
          <p14:tracePt t="25816" x="1176338" y="1889125"/>
          <p14:tracePt t="25833" x="1201738" y="1827213"/>
          <p14:tracePt t="25850" x="1201738" y="1801813"/>
          <p14:tracePt t="25866" x="1201738" y="1789113"/>
          <p14:tracePt t="25883" x="1176338" y="1752600"/>
          <p14:tracePt t="25900" x="1150938" y="1739900"/>
          <p14:tracePt t="25917" x="1139825" y="1714500"/>
          <p14:tracePt t="25933" x="1089025" y="1689100"/>
          <p14:tracePt t="25950" x="1038225" y="1676400"/>
          <p14:tracePt t="25967" x="950913" y="1652588"/>
          <p14:tracePt t="25984" x="712788" y="1614488"/>
          <p14:tracePt t="26000" x="625475" y="1601788"/>
          <p14:tracePt t="26017" x="550863" y="1576388"/>
          <p14:tracePt t="26034" x="387350" y="1563688"/>
          <p14:tracePt t="26051" x="274638" y="1563688"/>
          <p14:tracePt t="26067" x="150813" y="1563688"/>
          <p14:tracePt t="26084" x="38100" y="1601788"/>
          <p14:tracePt t="26101" x="12700" y="1614488"/>
          <p14:tracePt t="26331" x="87313" y="2165350"/>
          <p14:tracePt t="26343" x="174625" y="2165350"/>
          <p14:tracePt t="26355" x="238125" y="2165350"/>
          <p14:tracePt t="26370" x="312738" y="2165350"/>
          <p14:tracePt t="26385" x="363538" y="2165350"/>
          <p14:tracePt t="26402" x="412750" y="2165350"/>
          <p14:tracePt t="26418" x="463550" y="2152650"/>
          <p14:tracePt t="26435" x="563563" y="2139950"/>
          <p14:tracePt t="26452" x="600075" y="2127250"/>
          <p14:tracePt t="26469" x="638175" y="2101850"/>
          <p14:tracePt t="26486" x="650875" y="2089150"/>
          <p14:tracePt t="26502" x="663575" y="2078038"/>
          <p14:tracePt t="26519" x="638175" y="2027238"/>
          <p14:tracePt t="26536" x="576263" y="1978025"/>
          <p14:tracePt t="26552" x="500063" y="1914525"/>
          <p14:tracePt t="26569" x="387350" y="1827213"/>
          <p14:tracePt t="26586" x="350838" y="1801813"/>
          <p14:tracePt t="26603" x="300038" y="1789113"/>
          <p14:tracePt t="26619" x="200025" y="1776413"/>
          <p14:tracePt t="26636" x="150813" y="1776413"/>
          <p14:tracePt t="26653" x="87313" y="1801813"/>
          <p14:tracePt t="26670" x="50800" y="1865313"/>
          <p14:tracePt t="26686" x="38100" y="1901825"/>
          <p14:tracePt t="26703" x="25400" y="1927225"/>
          <p14:tracePt t="26720" x="25400" y="1978025"/>
          <p14:tracePt t="26742" x="38100" y="2001838"/>
          <p14:tracePt t="26755" x="50800" y="2001838"/>
          <p14:tracePt t="26770" x="74613" y="2001838"/>
          <p14:tracePt t="26787" x="87313" y="2014538"/>
          <p14:tracePt t="26804" x="125413" y="2027238"/>
          <p14:tracePt t="26820" x="187325" y="2039938"/>
          <p14:tracePt t="26837" x="225425" y="2052638"/>
          <p14:tracePt t="26854" x="250825" y="2065338"/>
          <p14:tracePt t="26870" x="312738" y="2078038"/>
          <p14:tracePt t="26887" x="350838" y="2089150"/>
          <p14:tracePt t="26904" x="425450" y="2089150"/>
          <p14:tracePt t="26921" x="563563" y="2114550"/>
          <p14:tracePt t="26937" x="612775" y="2114550"/>
          <p14:tracePt t="26954" x="650875" y="2114550"/>
          <p14:tracePt t="26971" x="738188" y="2114550"/>
          <p14:tracePt t="26988" x="801688" y="2114550"/>
          <p14:tracePt t="27004" x="1001713" y="2114550"/>
          <p14:tracePt t="27021" x="1089025" y="2114550"/>
          <p14:tracePt t="27038" x="1139825" y="2127250"/>
          <p14:tracePt t="27054" x="1227138" y="2139950"/>
          <p14:tracePt t="27071" x="1263650" y="2139950"/>
          <p14:tracePt t="27088" x="1289050" y="2152650"/>
          <p14:tracePt t="27105" x="1327150" y="2152650"/>
          <p14:tracePt t="27165" x="1314450" y="2152650"/>
          <p14:tracePt t="27178" x="1301750" y="2152650"/>
          <p14:tracePt t="27190" x="1289050" y="2152650"/>
          <p14:tracePt t="27202" x="1276350" y="2152650"/>
          <p14:tracePt t="27215" x="1239838" y="2152650"/>
          <p14:tracePt t="27228" x="1201738" y="2152650"/>
          <p14:tracePt t="27240" x="1163638" y="2152650"/>
          <p14:tracePt t="27255" x="1050925" y="2152650"/>
          <p14:tracePt t="27272" x="976313" y="2165350"/>
          <p14:tracePt t="27289" x="914400" y="2165350"/>
          <p14:tracePt t="27305" x="850900" y="2178050"/>
          <p14:tracePt t="27322" x="838200" y="2178050"/>
          <p14:tracePt t="27390" x="876300" y="2178050"/>
          <p14:tracePt t="27403" x="925513" y="2178050"/>
          <p14:tracePt t="27415" x="989013" y="2178050"/>
          <p14:tracePt t="27429" x="1050925" y="2178050"/>
          <p14:tracePt t="27443" x="1127125" y="2178050"/>
          <p14:tracePt t="27456" x="1176338" y="2178050"/>
          <p14:tracePt t="27473" x="1227138" y="2178050"/>
          <p14:tracePt t="27490" x="1276350" y="2178050"/>
          <p14:tracePt t="27506" x="1401763" y="2178050"/>
          <p14:tracePt t="27523" x="1439863" y="2178050"/>
          <p14:tracePt t="27540" x="1465263" y="2178050"/>
          <p14:tracePt t="27557" x="1476375" y="2178050"/>
          <p14:tracePt t="27576" x="1465263" y="2178050"/>
          <p14:tracePt t="27592" x="1439863" y="2178050"/>
          <p14:tracePt t="27607" x="1414463" y="2178050"/>
          <p14:tracePt t="27624" x="1401763" y="2178050"/>
          <p14:tracePt t="27640" x="1389063" y="2190750"/>
          <p14:tracePt t="27701" x="1414463" y="2190750"/>
          <p14:tracePt t="27726" x="1427163" y="2190750"/>
          <p14:tracePt t="28039" x="1439863" y="2190750"/>
          <p14:tracePt t="28051" x="1501775" y="2190750"/>
          <p14:tracePt t="28063" x="1601788" y="2190750"/>
          <p14:tracePt t="28078" x="1739900" y="2227263"/>
          <p14:tracePt t="28092" x="1903413" y="2265363"/>
          <p14:tracePt t="28109" x="2278063" y="2339975"/>
          <p14:tracePt t="28125" x="2992438" y="2465388"/>
          <p14:tracePt t="28142" x="3454400" y="2527300"/>
          <p14:tracePt t="28159" x="3779838" y="2565400"/>
          <p14:tracePt t="28175" x="4368800" y="2590800"/>
          <p14:tracePt t="28192" x="4568825" y="2590800"/>
          <p14:tracePt t="28209" x="4719638" y="2590800"/>
          <p14:tracePt t="28226" x="4906963" y="2590800"/>
          <p14:tracePt t="28242" x="4994275" y="2590800"/>
          <p14:tracePt t="28259" x="5081588" y="2590800"/>
          <p14:tracePt t="28276" x="5245100" y="2590800"/>
          <p14:tracePt t="28293" x="5281613" y="2590800"/>
          <p14:tracePt t="28309" x="5319713" y="2603500"/>
          <p14:tracePt t="28326" x="5357813" y="2616200"/>
          <p14:tracePt t="28474" x="5357813" y="2603500"/>
          <p14:tracePt t="28489" x="5332413" y="2578100"/>
          <p14:tracePt t="28502" x="5307013" y="2527300"/>
          <p14:tracePt t="28514" x="5281613" y="2503488"/>
          <p14:tracePt t="28527" x="5257800" y="2465388"/>
          <p14:tracePt t="28544" x="5207000" y="2427288"/>
          <p14:tracePt t="28561" x="5181600" y="2403475"/>
          <p14:tracePt t="28577" x="5132388" y="2352675"/>
          <p14:tracePt t="28594" x="5119688" y="2339975"/>
          <p14:tracePt t="28611" x="5106988" y="2314575"/>
          <p14:tracePt t="28627" x="5081588" y="2278063"/>
          <p14:tracePt t="28644" x="5068888" y="2278063"/>
          <p14:tracePt t="28662" x="5068888" y="2265363"/>
          <p14:tracePt t="29085" x="5068888" y="2278063"/>
          <p14:tracePt t="29099" x="5057775" y="2290763"/>
          <p14:tracePt t="29146" x="5081588" y="2290763"/>
          <p14:tracePt t="29160" x="5106988" y="2290763"/>
          <p14:tracePt t="29172" x="5119688" y="2290763"/>
          <p14:tracePt t="29185" x="5145088" y="2290763"/>
          <p14:tracePt t="29199" x="5170488" y="2290763"/>
          <p14:tracePt t="29213" x="5194300" y="2290763"/>
          <p14:tracePt t="29230" x="5232400" y="2290763"/>
          <p14:tracePt t="29247" x="5281613" y="2290763"/>
          <p14:tracePt t="29264" x="5370513" y="2290763"/>
          <p14:tracePt t="29280" x="5394325" y="2290763"/>
          <p14:tracePt t="29296" x="5407025" y="2290763"/>
          <p14:tracePt t="29321" x="5407025" y="2278063"/>
          <p14:tracePt t="29333" x="5407025" y="2265363"/>
          <p14:tracePt t="29371" x="5383213" y="2252663"/>
          <p14:tracePt t="29383" x="5345113" y="2239963"/>
          <p14:tracePt t="29395" x="5294313" y="2227263"/>
          <p14:tracePt t="29408" x="5270500" y="2227263"/>
          <p14:tracePt t="29421" x="5232400" y="2227263"/>
          <p14:tracePt t="29434" x="5207000" y="2227263"/>
          <p14:tracePt t="29447" x="5181600" y="2227263"/>
          <p14:tracePt t="29464" x="5170488" y="2214563"/>
          <p14:tracePt t="29481" x="5145088" y="2201863"/>
          <p14:tracePt t="29508" x="5145088" y="2190750"/>
          <p14:tracePt t="29583" x="5157788" y="2190750"/>
          <p14:tracePt t="29609" x="5170488" y="2190750"/>
          <p14:tracePt t="30618" x="5132388" y="2190750"/>
          <p14:tracePt t="30630" x="5019675" y="2190750"/>
          <p14:tracePt t="30643" x="4856163" y="2190750"/>
          <p14:tracePt t="30655" x="4706938" y="2190750"/>
          <p14:tracePt t="30669" x="4543425" y="2190750"/>
          <p14:tracePt t="30686" x="4243388" y="2201863"/>
          <p14:tracePt t="30702" x="3930650" y="2201863"/>
          <p14:tracePt t="30719" x="3441700" y="2214563"/>
          <p14:tracePt t="30736" x="3128963" y="2214563"/>
          <p14:tracePt t="30753" x="2928938" y="2214563"/>
          <p14:tracePt t="30769" x="2641600" y="2214563"/>
          <p14:tracePt t="30786" x="2465388" y="2214563"/>
          <p14:tracePt t="30803" x="2278063" y="2214563"/>
          <p14:tracePt t="30820" x="2078038" y="2214563"/>
          <p14:tracePt t="30837" x="2027238" y="2214563"/>
          <p14:tracePt t="30853" x="1990725" y="2214563"/>
          <p14:tracePt t="30870" x="1914525" y="2214563"/>
          <p14:tracePt t="30886" x="1865313" y="2214563"/>
          <p14:tracePt t="30903" x="1814513" y="2214563"/>
          <p14:tracePt t="30920" x="1665288" y="2214563"/>
          <p14:tracePt t="30937" x="1589088" y="2214563"/>
          <p14:tracePt t="30954" x="1552575" y="2214563"/>
          <p14:tracePt t="30970" x="1489075" y="2214563"/>
          <p14:tracePt t="30987" x="1476375" y="2214563"/>
          <p14:tracePt t="31004" x="1452563" y="2214563"/>
          <p14:tracePt t="31021" x="1414463" y="2227263"/>
          <p14:tracePt t="31037" x="1389063" y="2227263"/>
          <p14:tracePt t="31054" x="1363663" y="2239963"/>
          <p14:tracePt t="31071" x="1301750" y="2239963"/>
          <p14:tracePt t="31087" x="1263650" y="2239963"/>
          <p14:tracePt t="31104" x="1201738" y="2239963"/>
          <p14:tracePt t="31121" x="1189038" y="2239963"/>
          <p14:tracePt t="31137" x="1176338" y="2239963"/>
          <p14:tracePt t="31154" x="1150938" y="2239963"/>
          <p14:tracePt t="31171" x="1139825" y="2239963"/>
          <p14:tracePt t="31490" x="1114425" y="2239963"/>
          <p14:tracePt t="31502" x="1063625" y="2252663"/>
          <p14:tracePt t="31515" x="938213" y="2265363"/>
          <p14:tracePt t="31526" x="838200" y="2290763"/>
          <p14:tracePt t="31541" x="738188" y="2303463"/>
          <p14:tracePt t="31556" x="663575" y="2327275"/>
          <p14:tracePt t="31572" x="612775" y="2339975"/>
          <p14:tracePt t="31589" x="488950" y="2339975"/>
          <p14:tracePt t="31606" x="425450" y="2339975"/>
          <p14:tracePt t="31622" x="387350" y="2339975"/>
          <p14:tracePt t="31639" x="363538" y="2339975"/>
          <p14:tracePt t="31656" x="350838" y="2339975"/>
          <p14:tracePt t="31688" x="376238" y="2339975"/>
          <p14:tracePt t="31701" x="400050" y="2339975"/>
          <p14:tracePt t="31713" x="425450" y="2339975"/>
          <p14:tracePt t="31726" x="450850" y="2339975"/>
          <p14:tracePt t="31740" x="476250" y="2339975"/>
          <p14:tracePt t="31756" x="512763" y="2339975"/>
          <p14:tracePt t="31773" x="525463" y="2339975"/>
          <p14:tracePt t="31790" x="563563" y="2339975"/>
          <p14:tracePt t="31807" x="600075" y="2339975"/>
          <p14:tracePt t="31823" x="638175" y="2339975"/>
          <p14:tracePt t="31840" x="750888" y="2339975"/>
          <p14:tracePt t="31856" x="776288" y="2339975"/>
          <p14:tracePt t="31873" x="814388" y="2339975"/>
          <p14:tracePt t="31890" x="850900" y="2339975"/>
          <p14:tracePt t="31914" x="863600" y="2339975"/>
          <p14:tracePt t="31987" x="838200" y="2339975"/>
          <p14:tracePt t="32000" x="801688" y="2339975"/>
          <p14:tracePt t="32013" x="763588" y="2339975"/>
          <p14:tracePt t="32026" x="738188" y="2339975"/>
          <p14:tracePt t="32041" x="712788" y="2339975"/>
          <p14:tracePt t="32058" x="701675" y="2339975"/>
          <p14:tracePt t="32075" x="688975" y="2339975"/>
          <p14:tracePt t="32091" x="676275" y="2339975"/>
          <p14:tracePt t="32149" x="688975" y="2339975"/>
          <p14:tracePt t="32162" x="712788" y="2339975"/>
          <p14:tracePt t="32174" x="738188" y="2339975"/>
          <p14:tracePt t="32187" x="776288" y="2339975"/>
          <p14:tracePt t="32199" x="788988" y="2339975"/>
          <p14:tracePt t="32211" x="801688" y="2327275"/>
          <p14:tracePt t="32226" x="825500" y="2327275"/>
          <p14:tracePt t="35327" x="814388" y="2327275"/>
          <p14:tracePt t="35341" x="788988" y="2339975"/>
          <p14:tracePt t="35355" x="788988" y="2352675"/>
          <p14:tracePt t="35368" x="763588" y="2390775"/>
          <p14:tracePt t="35377" x="763588" y="2403475"/>
          <p14:tracePt t="35389" x="738188" y="2427288"/>
          <p14:tracePt t="35404" x="725488" y="2452688"/>
          <p14:tracePt t="35421" x="725488" y="2490788"/>
          <p14:tracePt t="35438" x="712788" y="2540000"/>
          <p14:tracePt t="35454" x="701675" y="2590800"/>
          <p14:tracePt t="35471" x="688975" y="2603500"/>
          <p14:tracePt t="35488" x="688975" y="2627313"/>
          <p14:tracePt t="35505" x="676275" y="2640013"/>
          <p14:tracePt t="35521" x="663575" y="2640013"/>
          <p14:tracePt t="35538" x="650875" y="2640013"/>
          <p14:tracePt t="35554" x="638175" y="2640013"/>
          <p14:tracePt t="35601" x="625475" y="2640013"/>
          <p14:tracePt t="35638" x="612775" y="2640013"/>
          <p14:tracePt t="35650" x="600075" y="2640013"/>
          <p14:tracePt t="35662" x="588963" y="2640013"/>
          <p14:tracePt t="35676" x="576263" y="2627313"/>
          <p14:tracePt t="35688" x="550863" y="2616200"/>
          <p14:tracePt t="35712" x="538163" y="2616200"/>
          <p14:tracePt t="35725" x="512763" y="2603500"/>
          <p14:tracePt t="35740" x="512763" y="2590800"/>
          <p14:tracePt t="35756" x="500063" y="2590800"/>
          <p14:tracePt t="35772" x="488950" y="2590800"/>
          <p14:tracePt t="35789" x="476250" y="2578100"/>
          <p14:tracePt t="35806" x="463550" y="2578100"/>
          <p14:tracePt t="36012" x="463550" y="2565400"/>
          <p14:tracePt t="36063" x="463550" y="2552700"/>
          <p14:tracePt t="36149" x="463550" y="2540000"/>
          <p14:tracePt t="36574" x="463550" y="2552700"/>
          <p14:tracePt t="36587" x="463550" y="2565400"/>
          <p14:tracePt t="36598" x="463550" y="2578100"/>
          <p14:tracePt t="36623" x="463550" y="2603500"/>
          <p14:tracePt t="36648" x="463550" y="2616200"/>
          <p14:tracePt t="36663" x="463550" y="2627313"/>
          <p14:tracePt t="36697" x="463550" y="2640013"/>
          <p14:tracePt t="36712" x="463550" y="2652713"/>
          <p14:tracePt t="36748" x="463550" y="2665413"/>
          <p14:tracePt t="36773" x="463550" y="2678113"/>
          <p14:tracePt t="36799" x="463550" y="2690813"/>
          <p14:tracePt t="36814" x="463550" y="2703513"/>
          <p14:tracePt t="36835" x="463550" y="2716213"/>
          <p14:tracePt t="37060" x="463550" y="2728913"/>
          <p14:tracePt t="37671" x="463550" y="2740025"/>
          <p14:tracePt t="37683" x="463550" y="2752725"/>
          <p14:tracePt t="37707" x="463550" y="2765425"/>
          <p14:tracePt t="37733" x="463550" y="2778125"/>
          <p14:tracePt t="37757" x="463550" y="2790825"/>
          <p14:tracePt t="37770" x="463550" y="2803525"/>
          <p14:tracePt t="37796" x="463550" y="2816225"/>
          <p14:tracePt t="37809" x="463550" y="2828925"/>
          <p14:tracePt t="37823" x="463550" y="2840038"/>
          <p14:tracePt t="37835" x="463550" y="2852738"/>
          <p14:tracePt t="37847" x="463550" y="2865438"/>
          <p14:tracePt t="37864" x="463550" y="2878138"/>
          <p14:tracePt t="37882" x="463550" y="2890838"/>
          <p14:tracePt t="37897" x="463550" y="2903538"/>
          <p14:tracePt t="37920" x="463550" y="2928938"/>
          <p14:tracePt t="37943" x="463550" y="2941638"/>
          <p14:tracePt t="37969" x="463550" y="2952750"/>
          <p14:tracePt t="37982" x="463550" y="2965450"/>
          <p14:tracePt t="38032" x="463550" y="2978150"/>
          <p14:tracePt t="38356" x="463550" y="2990850"/>
          <p14:tracePt t="38381" x="463550" y="3016250"/>
          <p14:tracePt t="38392" x="463550" y="3041650"/>
          <p14:tracePt t="38406" x="463550" y="3078163"/>
          <p14:tracePt t="38418" x="463550" y="3103563"/>
          <p14:tracePt t="38433" x="463550" y="3128963"/>
          <p14:tracePt t="38449" x="463550" y="3141663"/>
          <p14:tracePt t="38466" x="463550" y="3165475"/>
          <p14:tracePt t="38483" x="463550" y="3178175"/>
          <p14:tracePt t="38500" x="463550" y="3190875"/>
          <p14:tracePt t="38516" x="463550" y="3203575"/>
          <p14:tracePt t="38567" x="463550" y="3216275"/>
          <p14:tracePt t="39926" x="525463" y="3203575"/>
          <p14:tracePt t="39943" x="612775" y="3178175"/>
          <p14:tracePt t="39958" x="701675" y="3154363"/>
          <p14:tracePt t="39974" x="763588" y="3128963"/>
          <p14:tracePt t="39989" x="1089025" y="3054350"/>
          <p14:tracePt t="40005" x="1227138" y="3041650"/>
          <p14:tracePt t="40022" x="1352550" y="3016250"/>
          <p14:tracePt t="40039" x="1639888" y="2928938"/>
          <p14:tracePt t="40056" x="1827213" y="2903538"/>
          <p14:tracePt t="40072" x="1978025" y="2890838"/>
          <p14:tracePt t="40089" x="2165350" y="2852738"/>
          <p14:tracePt t="40106" x="2252663" y="2828925"/>
          <p14:tracePt t="40123" x="2378075" y="2803525"/>
          <p14:tracePt t="40139" x="2678113" y="2778125"/>
          <p14:tracePt t="40156" x="2790825" y="2752725"/>
          <p14:tracePt t="40173" x="2890838" y="2740025"/>
          <p14:tracePt t="40189" x="3067050" y="2740025"/>
          <p14:tracePt t="40206" x="3179763" y="2740025"/>
          <p14:tracePt t="40223" x="3317875" y="2740025"/>
          <p14:tracePt t="40240" x="3530600" y="2740025"/>
          <p14:tracePt t="40257" x="3592513" y="2740025"/>
          <p14:tracePt t="40273" x="3667125" y="2740025"/>
          <p14:tracePt t="40290" x="3805238" y="2740025"/>
          <p14:tracePt t="40307" x="3917950" y="2740025"/>
          <p14:tracePt t="40324" x="4017963" y="2728913"/>
          <p14:tracePt t="40340" x="4205288" y="2728913"/>
          <p14:tracePt t="40357" x="4256088" y="2728913"/>
          <p14:tracePt t="40374" x="4305300" y="2728913"/>
          <p14:tracePt t="40390" x="4406900" y="2716213"/>
          <p14:tracePt t="40407" x="4456113" y="2716213"/>
          <p14:tracePt t="40424" x="4543425" y="2716213"/>
          <p14:tracePt t="40441" x="4656138" y="2716213"/>
          <p14:tracePt t="40457" x="4706938" y="2716213"/>
          <p14:tracePt t="40474" x="4768850" y="2716213"/>
          <p14:tracePt t="40490" x="4794250" y="2703513"/>
          <p14:tracePt t="40512" x="4806950" y="2703513"/>
          <p14:tracePt t="40649" x="4806950" y="2690813"/>
          <p14:tracePt t="40674" x="4819650" y="2678113"/>
          <p14:tracePt t="40699" x="4819650" y="2665413"/>
          <p14:tracePt t="40724" x="4832350" y="2640013"/>
          <p14:tracePt t="40741" x="4832350" y="2616200"/>
          <p14:tracePt t="40756" x="4832350" y="2590800"/>
          <p14:tracePt t="40768" x="4832350" y="2565400"/>
          <p14:tracePt t="40775" x="4832350" y="2552700"/>
          <p14:tracePt t="40792" x="4832350" y="2527300"/>
          <p14:tracePt t="40809" x="4832350" y="2503488"/>
          <p14:tracePt t="40825" x="4832350" y="2478088"/>
          <p14:tracePt t="40848" x="4832350" y="2465388"/>
          <p14:tracePt t="40884" x="4832350" y="2452688"/>
          <p14:tracePt t="41110" x="4832350" y="2465388"/>
          <p14:tracePt t="41123" x="4832350" y="2478088"/>
          <p14:tracePt t="41136" x="4819650" y="2503488"/>
          <p14:tracePt t="41149" x="4819650" y="2527300"/>
          <p14:tracePt t="41164" x="4819650" y="2578100"/>
          <p14:tracePt t="41179" x="4819650" y="2616200"/>
          <p14:tracePt t="41196" x="4819650" y="2652713"/>
          <p14:tracePt t="41212" x="4819650" y="2703513"/>
          <p14:tracePt t="41229" x="4819650" y="2740025"/>
          <p14:tracePt t="41244" x="4819650" y="2778125"/>
          <p14:tracePt t="41261" x="4819650" y="2878138"/>
          <p14:tracePt t="41278" x="4819650" y="2928938"/>
          <p14:tracePt t="41294" x="4819650" y="2965450"/>
          <p14:tracePt t="41311" x="4819650" y="3028950"/>
          <p14:tracePt t="41328" x="4819650" y="3054350"/>
          <p14:tracePt t="41344" x="4819650" y="3078163"/>
          <p14:tracePt t="41361" x="4832350" y="3103563"/>
          <p14:tracePt t="41378" x="4832350" y="3116263"/>
          <p14:tracePt t="41395" x="4832350" y="3128963"/>
          <p14:tracePt t="41546" x="4832350" y="3116263"/>
          <p14:tracePt t="41572" x="4832350" y="3103563"/>
          <p14:tracePt t="41584" x="4832350" y="3090863"/>
          <p14:tracePt t="41600" x="4832350" y="3065463"/>
          <p14:tracePt t="41612" x="4832350" y="3016250"/>
          <p14:tracePt t="41628" x="4832350" y="2952750"/>
          <p14:tracePt t="41645" x="4832350" y="2916238"/>
          <p14:tracePt t="41662" x="4832350" y="2828925"/>
          <p14:tracePt t="41679" x="4832350" y="2790825"/>
          <p14:tracePt t="41695" x="4832350" y="2752725"/>
          <p14:tracePt t="41712" x="4832350" y="2652713"/>
          <p14:tracePt t="41729" x="4832350" y="2603500"/>
          <p14:tracePt t="41746" x="4832350" y="2565400"/>
          <p14:tracePt t="41762" x="4832350" y="2552700"/>
          <p14:tracePt t="41779" x="4832350" y="2540000"/>
          <p14:tracePt t="41858" x="4832350" y="2565400"/>
          <p14:tracePt t="41870" x="4832350" y="2603500"/>
          <p14:tracePt t="41884" x="4832350" y="2627313"/>
          <p14:tracePt t="41898" x="4832350" y="2665413"/>
          <p14:tracePt t="41913" x="4832350" y="2690813"/>
          <p14:tracePt t="41930" x="4832350" y="2716213"/>
          <p14:tracePt t="41947" x="4819650" y="2803525"/>
          <p14:tracePt t="41963" x="4819650" y="2903538"/>
          <p14:tracePt t="41980" x="4819650" y="3003550"/>
          <p14:tracePt t="41997" x="4819650" y="3141663"/>
          <p14:tracePt t="42013" x="4819650" y="3190875"/>
          <p14:tracePt t="42030" x="4819650" y="3216275"/>
          <p14:tracePt t="42047" x="4819650" y="3267075"/>
          <p14:tracePt t="42064" x="4819650" y="3290888"/>
          <p14:tracePt t="42081" x="4819650" y="3303588"/>
          <p14:tracePt t="42097" x="4819650" y="3316288"/>
          <p14:tracePt t="42131" x="4819650" y="3328988"/>
          <p14:tracePt t="42183" x="4819650" y="3354388"/>
          <p14:tracePt t="42206" x="4819650" y="3367088"/>
          <p14:tracePt t="42220" x="4819650" y="3378200"/>
          <p14:tracePt t="42233" x="4819650" y="3390900"/>
          <p14:tracePt t="42248" x="4819650" y="3403600"/>
          <p14:tracePt t="42264" x="4819650" y="3429000"/>
          <p14:tracePt t="42281" x="4819650" y="3441700"/>
          <p14:tracePt t="42298" x="4819650" y="3467100"/>
          <p14:tracePt t="42315" x="4819650" y="3479800"/>
          <p14:tracePt t="42331" x="4819650" y="3490913"/>
          <p14:tracePt t="42348" x="4819650" y="3503613"/>
          <p14:tracePt t="42506" x="4832350" y="3503613"/>
          <p14:tracePt t="42531" x="4856163" y="3503613"/>
          <p14:tracePt t="42555" x="4868863" y="3503613"/>
          <p14:tracePt t="42568" x="4894263" y="3503613"/>
          <p14:tracePt t="42580" x="4919663" y="3503613"/>
          <p14:tracePt t="42604" x="4945063" y="3503613"/>
          <p14:tracePt t="42631" x="4956175" y="3503613"/>
          <p14:tracePt t="42755" x="4945063" y="3503613"/>
          <p14:tracePt t="42772" x="4932363" y="3503613"/>
          <p14:tracePt t="42786" x="4894263" y="3503613"/>
          <p14:tracePt t="42801" x="4881563" y="3503613"/>
          <p14:tracePt t="42817" x="4856163" y="3503613"/>
          <p14:tracePt t="42834" x="4819650" y="3503613"/>
          <p14:tracePt t="42855" x="4806950" y="3503613"/>
          <p14:tracePt t="42967" x="4832350" y="3503613"/>
          <p14:tracePt t="42993" x="4843463" y="3503613"/>
          <p14:tracePt t="43006" x="4856163" y="3503613"/>
          <p14:tracePt t="43029" x="4868863" y="3503613"/>
          <p14:tracePt t="43179" x="4906963" y="3503613"/>
          <p14:tracePt t="43192" x="4956175" y="3503613"/>
          <p14:tracePt t="43205" x="4981575" y="3503613"/>
          <p14:tracePt t="43220" x="5006975" y="3503613"/>
          <p14:tracePt t="43235" x="5019675" y="3503613"/>
          <p14:tracePt t="43252" x="5032375" y="3503613"/>
          <p14:tracePt t="43615" x="5057775" y="3503613"/>
          <p14:tracePt t="43629" x="5094288" y="3490913"/>
          <p14:tracePt t="43643" x="5119688" y="3479800"/>
          <p14:tracePt t="43658" x="5157788" y="3479800"/>
          <p14:tracePt t="43674" x="5207000" y="3467100"/>
          <p14:tracePt t="43687" x="5245100" y="3441700"/>
          <p14:tracePt t="43703" x="5294313" y="3429000"/>
          <p14:tracePt t="43720" x="5307013" y="3429000"/>
          <p14:tracePt t="43763" x="5294313" y="3429000"/>
          <p14:tracePt t="43776" x="5270500" y="3429000"/>
          <p14:tracePt t="43788" x="5257800" y="3429000"/>
          <p14:tracePt t="43801" x="5245100" y="3429000"/>
          <p14:tracePt t="43813" x="5232400" y="3429000"/>
          <p14:tracePt t="43826" x="5194300" y="3429000"/>
          <p14:tracePt t="43839" x="5181600" y="3429000"/>
          <p14:tracePt t="43854" x="5145088" y="3429000"/>
          <p14:tracePt t="43871" x="5106988" y="3429000"/>
          <p14:tracePt t="43888" x="5057775" y="3429000"/>
          <p14:tracePt t="43904" x="4981575" y="3429000"/>
          <p14:tracePt t="43921" x="4968875" y="3416300"/>
          <p14:tracePt t="43940" x="4981575" y="3416300"/>
          <p14:tracePt t="43954" x="5006975" y="3416300"/>
          <p14:tracePt t="43971" x="5032375" y="3416300"/>
          <p14:tracePt t="43988" x="5057775" y="3416300"/>
          <p14:tracePt t="44005" x="5106988" y="3416300"/>
          <p14:tracePt t="44021" x="5145088" y="3416300"/>
          <p14:tracePt t="44038" x="5194300" y="3416300"/>
          <p14:tracePt t="44055" x="5383213" y="3416300"/>
          <p14:tracePt t="44072" x="5457825" y="3403600"/>
          <p14:tracePt t="44088" x="5495925" y="3367088"/>
          <p14:tracePt t="44105" x="5557838" y="3328988"/>
          <p14:tracePt t="44122" x="5557838" y="3316288"/>
          <p14:tracePt t="44138" x="5557838" y="3278188"/>
          <p14:tracePt t="44155" x="5557838" y="3267075"/>
          <p14:tracePt t="44172" x="5557838" y="3254375"/>
          <p14:tracePt t="44188" x="5557838" y="3228975"/>
          <p14:tracePt t="44205" x="5557838" y="3165475"/>
          <p14:tracePt t="44222" x="5557838" y="3128963"/>
          <p14:tracePt t="44239" x="5557838" y="2990850"/>
          <p14:tracePt t="44256" x="5545138" y="2941638"/>
          <p14:tracePt t="44272" x="5532438" y="2890838"/>
          <p14:tracePt t="44289" x="5495925" y="2790825"/>
          <p14:tracePt t="44306" x="5470525" y="2728913"/>
          <p14:tracePt t="44323" x="5457825" y="2690813"/>
          <p14:tracePt t="44339" x="5407025" y="2603500"/>
          <p14:tracePt t="44356" x="5394325" y="2578100"/>
          <p14:tracePt t="44373" x="5383213" y="2578100"/>
          <p14:tracePt t="44389" x="5370513" y="2565400"/>
          <p14:tracePt t="44425" x="5357813" y="2565400"/>
          <p14:tracePt t="44449" x="5357813" y="2578100"/>
          <p14:tracePt t="44462" x="5345113" y="2578100"/>
          <p14:tracePt t="44474" x="5345113" y="2590800"/>
          <p14:tracePt t="44486" x="5345113" y="2616200"/>
          <p14:tracePt t="44499" x="5332413" y="2627313"/>
          <p14:tracePt t="44512" x="5332413" y="2640013"/>
          <p14:tracePt t="44525" x="5319713" y="2665413"/>
          <p14:tracePt t="44540" x="5319713" y="2690813"/>
          <p14:tracePt t="44557" x="5307013" y="2740025"/>
          <p14:tracePt t="44574" x="5294313" y="2790825"/>
          <p14:tracePt t="44590" x="5270500" y="2990850"/>
          <p14:tracePt t="44607" x="5257800" y="3041650"/>
          <p14:tracePt t="44624" x="5245100" y="3103563"/>
          <p14:tracePt t="44640" x="5219700" y="3190875"/>
          <p14:tracePt t="44657" x="5219700" y="3216275"/>
          <p14:tracePt t="44724" x="5219700" y="3203575"/>
          <p14:tracePt t="44738" x="5219700" y="3190875"/>
          <p14:tracePt t="44750" x="5219700" y="3154363"/>
          <p14:tracePt t="44761" x="5219700" y="3116263"/>
          <p14:tracePt t="44774" x="5219700" y="3028950"/>
          <p14:tracePt t="44791" x="5219700" y="2928938"/>
          <p14:tracePt t="44808" x="5219700" y="2852738"/>
          <p14:tracePt t="44824" x="5219700" y="2716213"/>
          <p14:tracePt t="44841" x="5219700" y="2627313"/>
          <p14:tracePt t="44858" x="5219700" y="2565400"/>
          <p14:tracePt t="44875" x="5232400" y="2465388"/>
          <p14:tracePt t="44891" x="5232400" y="2439988"/>
          <p14:tracePt t="44960" x="5232400" y="2465388"/>
          <p14:tracePt t="44973" x="5232400" y="2478088"/>
          <p14:tracePt t="44989" x="5232400" y="2503488"/>
          <p14:tracePt t="45003" x="5232400" y="2527300"/>
          <p14:tracePt t="45016" x="5232400" y="2552700"/>
          <p14:tracePt t="45029" x="5232400" y="2565400"/>
          <p14:tracePt t="45042" x="5219700" y="2590800"/>
          <p14:tracePt t="45059" x="5207000" y="2627313"/>
          <p14:tracePt t="45075" x="5194300" y="2728913"/>
          <p14:tracePt t="45092" x="5181600" y="2816225"/>
          <p14:tracePt t="45109" x="5170488" y="2878138"/>
          <p14:tracePt t="45126" x="5157788" y="2978150"/>
          <p14:tracePt t="45142" x="5157788" y="3003550"/>
          <p14:tracePt t="45159" x="5145088" y="3016250"/>
          <p14:tracePt t="45176" x="5145088" y="3028950"/>
          <p14:tracePt t="45236" x="5145088" y="3016250"/>
          <p14:tracePt t="45249" x="5145088" y="2978150"/>
          <p14:tracePt t="45263" x="5145088" y="2928938"/>
          <p14:tracePt t="45278" x="5145088" y="2865438"/>
          <p14:tracePt t="45294" x="5145088" y="2803525"/>
          <p14:tracePt t="45311" x="5145088" y="2740025"/>
          <p14:tracePt t="45328" x="5145088" y="2640013"/>
          <p14:tracePt t="45345" x="5145088" y="2603500"/>
          <p14:tracePt t="45360" x="5145088" y="2565400"/>
          <p14:tracePt t="45377" x="5145088" y="2527300"/>
          <p14:tracePt t="45447" x="5145088" y="2540000"/>
          <p14:tracePt t="45460" x="5145088" y="2565400"/>
          <p14:tracePt t="45477" x="5145088" y="2578100"/>
          <p14:tracePt t="45493" x="5132388" y="2603500"/>
          <p14:tracePt t="45504" x="5132388" y="2640013"/>
          <p14:tracePt t="45513" x="5106988" y="2752725"/>
          <p14:tracePt t="45528" x="5068888" y="2903538"/>
          <p14:tracePt t="45544" x="5032375" y="3041650"/>
          <p14:tracePt t="45561" x="4956175" y="3241675"/>
          <p14:tracePt t="45578" x="4932363" y="3354388"/>
          <p14:tracePt t="45594" x="4919663" y="3454400"/>
          <p14:tracePt t="45611" x="4906963" y="3554413"/>
          <p14:tracePt t="45634" x="4906963" y="3541713"/>
          <p14:tracePt t="45646" x="4906963" y="3516313"/>
          <p14:tracePt t="45661" x="4906963" y="3479800"/>
          <p14:tracePt t="45678" x="4906963" y="3441700"/>
          <p14:tracePt t="45695" x="4906963" y="3403600"/>
          <p14:tracePt t="45711" x="4932363" y="3341688"/>
          <p14:tracePt t="45728" x="4945063" y="3303588"/>
          <p14:tracePt t="45745" x="4945063" y="3241675"/>
          <p14:tracePt t="45761" x="4968875" y="3090863"/>
          <p14:tracePt t="45778" x="4968875" y="3003550"/>
          <p14:tracePt t="45795" x="4981575" y="2941638"/>
          <p14:tracePt t="45812" x="4994275" y="2865438"/>
          <p14:tracePt t="45828" x="5006975" y="2828925"/>
          <p14:tracePt t="45845" x="5019675" y="2790825"/>
          <p14:tracePt t="45862" x="5019675" y="2752725"/>
          <p14:tracePt t="45879" x="5032375" y="2728913"/>
          <p14:tracePt t="45895" x="5032375" y="2716213"/>
          <p14:tracePt t="45912" x="5032375" y="2703513"/>
          <p14:tracePt t="46769" x="4981575" y="2703513"/>
          <p14:tracePt t="46781" x="4843463" y="2740025"/>
          <p14:tracePt t="46797" x="4694238" y="2790825"/>
          <p14:tracePt t="46816" x="4506913" y="2890838"/>
          <p14:tracePt t="46833" x="3767138" y="3065463"/>
          <p14:tracePt t="46849" x="3492500" y="3165475"/>
          <p14:tracePt t="46866" x="3154363" y="3216275"/>
          <p14:tracePt t="46883" x="2503488" y="3341688"/>
          <p14:tracePt t="46900" x="2316163" y="3354388"/>
          <p14:tracePt t="46917" x="2078038" y="3378200"/>
          <p14:tracePt t="46933" x="1677988" y="3416300"/>
          <p14:tracePt t="46950" x="1577975" y="3429000"/>
          <p14:tracePt t="46967" x="1501775" y="3429000"/>
          <p14:tracePt t="46983" x="1352550" y="3467100"/>
          <p14:tracePt t="47000" x="1289050" y="3467100"/>
          <p14:tracePt t="47017" x="1201738" y="3479800"/>
          <p14:tracePt t="47033" x="1101725" y="3490913"/>
          <p14:tracePt t="47050" x="1063625" y="3490913"/>
          <p14:tracePt t="47067" x="1038225" y="3490913"/>
          <p14:tracePt t="47083" x="1014413" y="3490913"/>
          <p14:tracePt t="47100" x="1001713" y="3490913"/>
          <p14:tracePt t="47117" x="989013" y="3490913"/>
          <p14:tracePt t="47134" x="976313" y="3490913"/>
          <p14:tracePt t="47752" x="976313" y="3503613"/>
          <p14:tracePt t="47889" x="989013" y="3503613"/>
          <p14:tracePt t="47914" x="989013" y="3516313"/>
          <p14:tracePt t="47926" x="1001713" y="3516313"/>
          <p14:tracePt t="47977" x="1014413" y="3516313"/>
          <p14:tracePt t="48014" x="1027113" y="3516313"/>
          <p14:tracePt t="48027" x="1027113" y="3529013"/>
          <p14:tracePt t="48042" x="1038225" y="3529013"/>
          <p14:tracePt t="48056" x="1050925" y="3529013"/>
          <p14:tracePt t="48077" x="1063625" y="3541713"/>
          <p14:tracePt t="48114" x="1076325" y="3541713"/>
          <p14:tracePt t="48139" x="1076325" y="3554413"/>
          <p14:tracePt t="48151" x="1089025" y="3554413"/>
          <p14:tracePt t="48163" x="1101725" y="3554413"/>
          <p14:tracePt t="48188" x="1114425" y="3554413"/>
          <p14:tracePt t="48201" x="1114425" y="3567113"/>
          <p14:tracePt t="48213" x="1127125" y="3567113"/>
          <p14:tracePt t="48226" x="1150938" y="3567113"/>
          <p14:tracePt t="48240" x="1201738" y="3579813"/>
          <p14:tracePt t="48255" x="1252538" y="3579813"/>
          <p14:tracePt t="48271" x="1301750" y="3579813"/>
          <p14:tracePt t="48288" x="1352550" y="3590925"/>
          <p14:tracePt t="48305" x="1427163" y="3590925"/>
          <p14:tracePt t="48322" x="1465263" y="3590925"/>
          <p14:tracePt t="48339" x="1501775" y="3590925"/>
          <p14:tracePt t="48355" x="1639888" y="3603625"/>
          <p14:tracePt t="48372" x="1689100" y="3603625"/>
          <p14:tracePt t="48389" x="1752600" y="3616325"/>
          <p14:tracePt t="48405" x="1778000" y="3616325"/>
          <p14:tracePt t="48422" x="1790700" y="3616325"/>
          <p14:tracePt t="48438" x="1814513" y="3616325"/>
          <p14:tracePt t="48455" x="1827213" y="3616325"/>
          <p14:tracePt t="53284" x="2052638" y="3479800"/>
          <p14:tracePt t="53299" x="2365375" y="3254375"/>
          <p14:tracePt t="53318" x="2641600" y="3028950"/>
          <p14:tracePt t="53335" x="3241675" y="2690813"/>
          <p14:tracePt t="53344" x="3429000" y="2590800"/>
          <p14:tracePt t="53358" x="3554413" y="2552700"/>
          <p14:tracePt t="53375" x="3654425" y="2516188"/>
          <p14:tracePt t="53391" x="3756025" y="2490788"/>
          <p14:tracePt t="53408" x="3979863" y="2439988"/>
          <p14:tracePt t="53425" x="4068763" y="2439988"/>
          <p14:tracePt t="53442" x="4156075" y="2439988"/>
          <p14:tracePt t="53458" x="4268788" y="2403475"/>
          <p14:tracePt t="53475" x="4318000" y="2390775"/>
          <p14:tracePt t="53492" x="4394200" y="2378075"/>
          <p14:tracePt t="53509" x="4594225" y="2327275"/>
          <p14:tracePt t="53525" x="4694238" y="2314575"/>
          <p14:tracePt t="53542" x="4768850" y="2290763"/>
          <p14:tracePt t="53559" x="4868863" y="2252663"/>
          <p14:tracePt t="53575" x="4894263" y="2252663"/>
          <p14:tracePt t="53592" x="4906963" y="2252663"/>
          <p14:tracePt t="53720" x="4906963" y="2265363"/>
          <p14:tracePt t="53820" x="4919663" y="2278063"/>
          <p14:tracePt t="53834" x="4932363" y="2278063"/>
          <p14:tracePt t="53855" x="4956175" y="2278063"/>
          <p14:tracePt t="53869" x="5006975" y="2278063"/>
          <p14:tracePt t="53882" x="5019675" y="2278063"/>
          <p14:tracePt t="53895" x="5045075" y="2278063"/>
          <p14:tracePt t="53910" x="5068888" y="2278063"/>
          <p14:tracePt t="53927" x="5081588" y="2278063"/>
          <p14:tracePt t="54007" x="5068888" y="2278063"/>
          <p14:tracePt t="54020" x="5057775" y="2278063"/>
          <p14:tracePt t="54036" x="5032375" y="2278063"/>
          <p14:tracePt t="54052" x="5006975" y="2278063"/>
          <p14:tracePt t="54061" x="4994275" y="2278063"/>
          <p14:tracePt t="54078" x="4981575" y="2278063"/>
          <p14:tracePt t="54094" x="4968875" y="2278063"/>
          <p14:tracePt t="54181" x="4981575" y="2278063"/>
          <p14:tracePt t="54193" x="4994275" y="2278063"/>
          <p14:tracePt t="54210" x="5019675" y="2278063"/>
          <p14:tracePt t="54220" x="5045075" y="2278063"/>
          <p14:tracePt t="54230" x="5068888" y="2278063"/>
          <p14:tracePt t="54254" x="5081588" y="2278063"/>
          <p14:tracePt t="54268" x="5094288" y="2278063"/>
          <p14:tracePt t="54342" x="5068888" y="2278063"/>
          <p14:tracePt t="54354" x="5045075" y="2278063"/>
          <p14:tracePt t="54368" x="5032375" y="2278063"/>
          <p14:tracePt t="54381" x="5006975" y="2278063"/>
          <p14:tracePt t="54396" x="4994275" y="2278063"/>
          <p14:tracePt t="54417" x="4981575" y="2278063"/>
          <p14:tracePt t="54431" x="4968875" y="2278063"/>
          <p14:tracePt t="54518" x="4981575" y="2278063"/>
          <p14:tracePt t="54542" x="4994275" y="2278063"/>
          <p14:tracePt t="54692" x="4981575" y="2278063"/>
          <p14:tracePt t="54942" x="4994275" y="2278063"/>
          <p14:tracePt t="54967" x="5006975" y="2278063"/>
          <p14:tracePt t="54990" x="5019675" y="2278063"/>
          <p14:tracePt t="55053" x="5006975" y="2278063"/>
          <p14:tracePt t="55069" x="4981575" y="2278063"/>
          <p14:tracePt t="55091" x="4956175" y="2278063"/>
          <p14:tracePt t="55115" x="4945063" y="2278063"/>
          <p14:tracePt t="55228" x="4956175" y="2278063"/>
          <p14:tracePt t="55241" x="4981575" y="2278063"/>
          <p14:tracePt t="55256" x="4994275" y="2278063"/>
          <p14:tracePt t="55266" x="5019675" y="2278063"/>
          <p14:tracePt t="55282" x="5045075" y="2278063"/>
          <p14:tracePt t="55326" x="5057775" y="2278063"/>
          <p14:tracePt t="55352" x="5019675" y="2278063"/>
          <p14:tracePt t="55364" x="4994275" y="2278063"/>
          <p14:tracePt t="55384" x="4968875" y="2265363"/>
          <p14:tracePt t="55398" x="4956175" y="2265363"/>
          <p14:tracePt t="55408" x="4932363" y="2265363"/>
          <p14:tracePt t="55426" x="4919663" y="2265363"/>
          <p14:tracePt t="55526" x="4945063" y="2265363"/>
          <p14:tracePt t="55540" x="4956175" y="2265363"/>
          <p14:tracePt t="55555" x="4968875" y="2265363"/>
          <p14:tracePt t="55570" x="4981575" y="2265363"/>
          <p14:tracePt t="55677" x="4968875" y="2265363"/>
          <p14:tracePt t="55691" x="4956175" y="2265363"/>
          <p14:tracePt t="56585" x="4945063" y="2278063"/>
          <p14:tracePt t="56597" x="4945063" y="2290763"/>
          <p14:tracePt t="56611" x="4932363" y="2314575"/>
          <p14:tracePt t="56635" x="4932363" y="2327275"/>
          <p14:tracePt t="56648" x="4932363" y="2339975"/>
          <p14:tracePt t="56660" x="4932363" y="2352675"/>
          <p14:tracePt t="56673" x="4932363" y="2365375"/>
          <p14:tracePt t="56688" x="4932363" y="2390775"/>
          <p14:tracePt t="56704" x="4932363" y="2427288"/>
          <p14:tracePt t="56722" x="4932363" y="2452688"/>
          <p14:tracePt t="56738" x="4932363" y="2503488"/>
          <p14:tracePt t="56754" x="4932363" y="2516188"/>
          <p14:tracePt t="56772" x="4932363" y="2527300"/>
          <p14:tracePt t="56788" x="4932363" y="2552700"/>
          <p14:tracePt t="56805" x="4945063" y="2565400"/>
          <p14:tracePt t="56822" x="4956175" y="2590800"/>
          <p14:tracePt t="56839" x="4968875" y="2640013"/>
          <p14:tracePt t="56855" x="4981575" y="2716213"/>
          <p14:tracePt t="56872" x="4981575" y="2752725"/>
          <p14:tracePt t="56889" x="4968875" y="2828925"/>
          <p14:tracePt t="56905" x="4956175" y="2852738"/>
          <p14:tracePt t="56922" x="4856163" y="2903538"/>
          <p14:tracePt t="56939" x="4656138" y="2916238"/>
          <p14:tracePt t="56956" x="4406900" y="2928938"/>
          <p14:tracePt t="56972" x="4217988" y="2941638"/>
          <p14:tracePt t="56989" x="3779838" y="2941638"/>
          <p14:tracePt t="57006" x="3579813" y="2941638"/>
          <p14:tracePt t="57022" x="3441700" y="2941638"/>
          <p14:tracePt t="57039" x="3216275" y="2952750"/>
          <p14:tracePt t="57056" x="3092450" y="2952750"/>
          <p14:tracePt t="57073" x="2867025" y="2978150"/>
          <p14:tracePt t="57090" x="2778125" y="2978150"/>
          <p14:tracePt t="57106" x="2703513" y="2990850"/>
          <p14:tracePt t="57123" x="2541588" y="3028950"/>
          <p14:tracePt t="57140" x="2416175" y="3041650"/>
          <p14:tracePt t="57156" x="2239963" y="3078163"/>
          <p14:tracePt t="57173" x="2027238" y="3116263"/>
          <p14:tracePt t="57190" x="1965325" y="3128963"/>
          <p14:tracePt t="57207" x="1927225" y="3128963"/>
          <p14:tracePt t="57223" x="1903413" y="3141663"/>
          <p14:tracePt t="57240" x="1903413" y="3154363"/>
          <p14:tracePt t="57257" x="1890713" y="3154363"/>
          <p14:tracePt t="57273" x="1852613" y="3178175"/>
          <p14:tracePt t="57290" x="1814513" y="3203575"/>
          <p14:tracePt t="57307" x="1778000" y="3228975"/>
          <p14:tracePt t="57324" x="1652588" y="3228975"/>
          <p14:tracePt t="57341" x="1614488" y="3241675"/>
          <p14:tracePt t="57357" x="1589088" y="3254375"/>
          <p14:tracePt t="57374" x="1565275" y="3267075"/>
          <p14:tracePt t="57391" x="1552575" y="3278188"/>
          <p14:tracePt t="57596" x="1565275" y="3290888"/>
          <p14:tracePt t="57610" x="1601788" y="3316288"/>
          <p14:tracePt t="57629" x="1639888" y="3328988"/>
          <p14:tracePt t="57651" x="1701800" y="3341688"/>
          <p14:tracePt t="57669" x="1765300" y="3367088"/>
          <p14:tracePt t="57684" x="1827213" y="3367088"/>
          <p14:tracePt t="57700" x="1903413" y="3367088"/>
          <p14:tracePt t="57710" x="2003425" y="3367088"/>
          <p14:tracePt t="57725" x="2090738" y="3378200"/>
          <p14:tracePt t="57742" x="2139950" y="3378200"/>
          <p14:tracePt t="57759" x="2252663" y="3378200"/>
          <p14:tracePt t="57776" x="2328863" y="3378200"/>
          <p14:tracePt t="57792" x="2416175" y="3378200"/>
          <p14:tracePt t="57809" x="2603500" y="3378200"/>
          <p14:tracePt t="57826" x="2667000" y="3378200"/>
          <p14:tracePt t="57842" x="2703513" y="3378200"/>
          <p14:tracePt t="57859" x="2841625" y="3378200"/>
          <p14:tracePt t="57876" x="2979738" y="3378200"/>
          <p14:tracePt t="57893" x="3103563" y="3378200"/>
          <p14:tracePt t="57910" x="3305175" y="3378200"/>
          <p14:tracePt t="57928" x="3429000" y="3367088"/>
          <p14:tracePt t="57944" x="3592513" y="3367088"/>
          <p14:tracePt t="57960" x="3867150" y="3367088"/>
          <p14:tracePt t="57976" x="3968750" y="3367088"/>
          <p14:tracePt t="57993" x="4056063" y="3367088"/>
          <p14:tracePt t="58010" x="4305300" y="3367088"/>
          <p14:tracePt t="58026" x="4468813" y="3367088"/>
          <p14:tracePt t="58043" x="4594225" y="3367088"/>
          <p14:tracePt t="58060" x="4768850" y="3390900"/>
          <p14:tracePt t="58077" x="4832350" y="3390900"/>
          <p14:tracePt t="58093" x="4968875" y="3390900"/>
          <p14:tracePt t="58110" x="5032375" y="3390900"/>
          <p14:tracePt t="58127" x="5081588" y="3390900"/>
          <p14:tracePt t="58143" x="5157788" y="3390900"/>
          <p14:tracePt t="58160" x="5181600" y="3390900"/>
          <p14:tracePt t="58177" x="5207000" y="3390900"/>
          <p14:tracePt t="58194" x="5232400" y="3390900"/>
          <p14:tracePt t="58211" x="5257800" y="3390900"/>
          <p14:tracePt t="58227" x="5270500" y="3390900"/>
          <p14:tracePt t="58244" x="5307013" y="3390900"/>
          <p14:tracePt t="58261" x="5332413" y="3390900"/>
          <p14:tracePt t="58278" x="5370513" y="3390900"/>
          <p14:tracePt t="58294" x="5445125" y="3390900"/>
          <p14:tracePt t="58311" x="5470525" y="3390900"/>
          <p14:tracePt t="58328" x="5495925" y="3390900"/>
          <p14:tracePt t="58345" x="5519738" y="3403600"/>
          <p14:tracePt t="58368" x="5532438" y="3403600"/>
          <p14:tracePt t="58429" x="5507038" y="3403600"/>
          <p14:tracePt t="58443" x="5483225" y="3403600"/>
          <p14:tracePt t="58457" x="5457825" y="3416300"/>
          <p14:tracePt t="58471" x="5432425" y="3416300"/>
          <p14:tracePt t="58482" x="5419725" y="3416300"/>
          <p14:tracePt t="58495" x="5394325" y="3429000"/>
          <p14:tracePt t="58512" x="5383213" y="3441700"/>
          <p14:tracePt t="58529" x="5370513" y="3441700"/>
          <p14:tracePt t="58545" x="5357813" y="3441700"/>
          <p14:tracePt t="58568" x="5345113" y="3454400"/>
          <p14:tracePt t="58580" x="5332413" y="3454400"/>
          <p14:tracePt t="58704" x="5345113" y="3454400"/>
          <p14:tracePt t="58730" x="5357813" y="3454400"/>
          <p14:tracePt t="58745" x="5370513" y="3454400"/>
          <p14:tracePt t="58761" x="5383213" y="3454400"/>
          <p14:tracePt t="58774" x="5394325" y="3454400"/>
          <p14:tracePt t="58783" x="5407025" y="3454400"/>
          <p14:tracePt t="58796" x="5419725" y="3454400"/>
          <p14:tracePt t="58904" x="5407025" y="3454400"/>
          <p14:tracePt t="58921" x="5383213" y="3454400"/>
          <p14:tracePt t="58942" x="5357813" y="3454400"/>
          <p14:tracePt t="58958" x="5332413" y="3454400"/>
          <p14:tracePt t="58975" x="5294313" y="3467100"/>
          <p14:tracePt t="58991" x="5194300" y="3479800"/>
          <p14:tracePt t="59009" x="5170488" y="3479800"/>
          <p14:tracePt t="59020" x="5157788" y="3479800"/>
          <p14:tracePt t="59078" x="5170488" y="3479800"/>
          <p14:tracePt t="59092" x="5194300" y="3479800"/>
          <p14:tracePt t="59108" x="5219700" y="3479800"/>
          <p14:tracePt t="59124" x="5245100" y="3479800"/>
          <p14:tracePt t="59132" x="5270500" y="3479800"/>
          <p14:tracePt t="59147" x="5294313" y="3479800"/>
          <p14:tracePt t="59164" x="5319713" y="3479800"/>
          <p14:tracePt t="59181" x="5370513" y="3479800"/>
          <p14:tracePt t="59198" x="5383213" y="3479800"/>
          <p14:tracePt t="59214" x="5394325" y="3479800"/>
          <p14:tracePt t="59231" x="5407025" y="3479800"/>
          <p14:tracePt t="59340" x="5394325" y="3479800"/>
          <p14:tracePt t="59364" x="5370513" y="3490913"/>
          <p14:tracePt t="59377" x="5345113" y="3490913"/>
          <p14:tracePt t="59389" x="5319713" y="3490913"/>
          <p14:tracePt t="59401" x="5270500" y="3490913"/>
          <p14:tracePt t="59415" x="5232400" y="3490913"/>
          <p14:tracePt t="59432" x="5207000" y="3490913"/>
          <p14:tracePt t="59449" x="5181600" y="3490913"/>
          <p14:tracePt t="59466" x="5170488" y="3490913"/>
          <p14:tracePt t="59482" x="5157788" y="3490913"/>
          <p14:tracePt t="59589" x="5157788" y="3503613"/>
          <p14:tracePt t="59651" x="5170488" y="3503613"/>
          <p14:tracePt t="59676" x="5181600" y="3503613"/>
          <p14:tracePt t="59691" x="5194300" y="3503613"/>
          <p14:tracePt t="59713" x="5207000" y="3503613"/>
          <p14:tracePt t="59738" x="5232400" y="3503613"/>
          <p14:tracePt t="59752" x="5245100" y="3503613"/>
          <p14:tracePt t="59763" x="5257800" y="3503613"/>
          <p14:tracePt t="59775" x="5270500" y="3503613"/>
          <p14:tracePt t="59788" x="5281613" y="3503613"/>
          <p14:tracePt t="59812" x="5294313" y="3503613"/>
          <p14:tracePt t="59838" x="5307013" y="3503613"/>
          <p14:tracePt t="59875" x="5319713" y="3503613"/>
          <p14:tracePt t="60026" x="5307013" y="3503613"/>
          <p14:tracePt t="60042" x="5294313" y="3503613"/>
          <p14:tracePt t="60056" x="5281613" y="3503613"/>
          <p14:tracePt t="60150" x="5294313" y="3503613"/>
          <p14:tracePt t="60166" x="5294313" y="3490913"/>
          <p14:tracePt t="60183" x="5307013" y="3490913"/>
          <p14:tracePt t="60197" x="5319713" y="3479800"/>
          <p14:tracePt t="60211" x="5332413" y="3479800"/>
          <p14:tracePt t="60636" x="5345113" y="3479800"/>
          <p14:tracePt t="60710" x="5370513" y="3479800"/>
          <p14:tracePt t="60735" x="5383213" y="3467100"/>
          <p14:tracePt t="60748" x="5394325" y="3467100"/>
          <p14:tracePt t="60760" x="5407025" y="3467100"/>
          <p14:tracePt t="60784" x="5419725" y="3467100"/>
          <p14:tracePt t="60835" x="5432425" y="3454400"/>
          <p14:tracePt t="62856" x="5432425" y="3441700"/>
          <p14:tracePt t="62871" x="5445125" y="3390900"/>
          <p14:tracePt t="62887" x="5445125" y="3316288"/>
          <p14:tracePt t="62905" x="5457825" y="3254375"/>
          <p14:tracePt t="62906" x="5470525" y="3190875"/>
          <p14:tracePt t="62928" x="5470525" y="3154363"/>
          <p14:tracePt t="62948" x="5470525" y="3078163"/>
          <p14:tracePt t="62966" x="5470525" y="3041650"/>
          <p14:tracePt t="62979" x="5470525" y="3016250"/>
          <p14:tracePt t="62996" x="5470525" y="2916238"/>
          <p14:tracePt t="63013" x="5470525" y="2865438"/>
          <p14:tracePt t="63030" x="5470525" y="2828925"/>
          <p14:tracePt t="63046" x="5470525" y="2765425"/>
          <p14:tracePt t="63063" x="5470525" y="2740025"/>
          <p14:tracePt t="63080" x="5457825" y="2716213"/>
          <p14:tracePt t="63096" x="5432425" y="2640013"/>
          <p14:tracePt t="63113" x="5432425" y="2590800"/>
          <p14:tracePt t="63130" x="5432425" y="2540000"/>
          <p14:tracePt t="63147" x="5383213" y="2439988"/>
          <p14:tracePt t="63163" x="5370513" y="2403475"/>
          <p14:tracePt t="63180" x="5345113" y="2390775"/>
          <p14:tracePt t="63197" x="5307013" y="2352675"/>
          <p14:tracePt t="63214" x="5281613" y="2339975"/>
          <p14:tracePt t="63230" x="5207000" y="2327275"/>
          <p14:tracePt t="63247" x="5170488" y="2327275"/>
          <p14:tracePt t="63264" x="5157788" y="2327275"/>
          <p14:tracePt t="63281" x="5106988" y="2314575"/>
          <p14:tracePt t="63297" x="5094288" y="2314575"/>
          <p14:tracePt t="63314" x="5081588" y="2314575"/>
          <p14:tracePt t="63331" x="5057775" y="2314575"/>
          <p14:tracePt t="63354" x="5045075" y="2314575"/>
          <p14:tracePt t="63442" x="5057775" y="2314575"/>
          <p14:tracePt t="63468" x="5068888" y="2314575"/>
          <p14:tracePt t="63491" x="5081588" y="2314575"/>
          <p14:tracePt t="63507" x="5106988" y="2314575"/>
          <p14:tracePt t="63524" x="5157788" y="2314575"/>
          <p14:tracePt t="63539" x="5219700" y="2314575"/>
          <p14:tracePt t="63550" x="5294313" y="2314575"/>
          <p14:tracePt t="63565" x="5345113" y="2314575"/>
          <p14:tracePt t="63582" x="5394325" y="2314575"/>
          <p14:tracePt t="63599" x="5407025" y="2314575"/>
          <p14:tracePt t="63617" x="5419725" y="2314575"/>
          <p14:tracePt t="63678" x="5394325" y="2314575"/>
          <p14:tracePt t="63691" x="5370513" y="2314575"/>
          <p14:tracePt t="63705" x="5319713" y="2314575"/>
          <p14:tracePt t="63715" x="5245100" y="2314575"/>
          <p14:tracePt t="63732" x="5170488" y="2303463"/>
          <p14:tracePt t="63749" x="5132388" y="2303463"/>
          <p14:tracePt t="63766" x="5094288" y="2290763"/>
          <p14:tracePt t="63783" x="5032375" y="2290763"/>
          <p14:tracePt t="63799" x="4994275" y="2290763"/>
          <p14:tracePt t="63816" x="4945063" y="2290763"/>
          <p14:tracePt t="63833" x="4932363" y="2290763"/>
          <p14:tracePt t="63953" x="4945063" y="2290763"/>
          <p14:tracePt t="63977" x="4956175" y="2290763"/>
          <p14:tracePt t="63989" x="4968875" y="2290763"/>
          <p14:tracePt t="64002" x="4981575" y="2290763"/>
          <p14:tracePt t="64017" x="5019675" y="2290763"/>
          <p14:tracePt t="64033" x="5057775" y="2290763"/>
          <p14:tracePt t="64050" x="5106988" y="2290763"/>
          <p14:tracePt t="64067" x="5219700" y="2290763"/>
          <p14:tracePt t="64084" x="5257800" y="2290763"/>
          <p14:tracePt t="64101" x="5281613" y="2290763"/>
          <p14:tracePt t="64117" x="5307013" y="2290763"/>
          <p14:tracePt t="64189" x="5281613" y="2290763"/>
          <p14:tracePt t="64205" x="5219700" y="2290763"/>
          <p14:tracePt t="64220" x="5145088" y="2290763"/>
          <p14:tracePt t="64235" x="5094288" y="2278063"/>
          <p14:tracePt t="64251" x="5045075" y="2265363"/>
          <p14:tracePt t="64269" x="4932363" y="2239963"/>
          <p14:tracePt t="64285" x="4881563" y="2239963"/>
          <p14:tracePt t="64301" x="4806950" y="2239963"/>
          <p14:tracePt t="64318" x="4719638" y="2239963"/>
          <p14:tracePt t="64335" x="4706938" y="2239963"/>
          <p14:tracePt t="64387" x="4719638" y="2239963"/>
          <p14:tracePt t="64400" x="4743450" y="2239963"/>
          <p14:tracePt t="64413" x="4756150" y="2239963"/>
          <p14:tracePt t="64430" x="4768850" y="2239963"/>
          <p14:tracePt t="64443" x="4794250" y="2239963"/>
          <p14:tracePt t="64452" x="4832350" y="2239963"/>
          <p14:tracePt t="64469" x="4856163" y="2239963"/>
          <p14:tracePt t="64485" x="4881563" y="2239963"/>
          <p14:tracePt t="64502" x="4945063" y="2252663"/>
          <p14:tracePt t="64519" x="5019675" y="2252663"/>
          <p14:tracePt t="64536" x="5068888" y="2265363"/>
          <p14:tracePt t="64552" x="5170488" y="2265363"/>
          <p14:tracePt t="64569" x="5194300" y="2265363"/>
          <p14:tracePt t="64586" x="5219700" y="2265363"/>
          <p14:tracePt t="64602" x="5245100" y="2265363"/>
          <p14:tracePt t="64676" x="5219700" y="2265363"/>
          <p14:tracePt t="64693" x="5181600" y="2265363"/>
          <p14:tracePt t="64711" x="5119688" y="2265363"/>
          <p14:tracePt t="64725" x="4981575" y="2265363"/>
          <p14:tracePt t="64738" x="4945063" y="2265363"/>
          <p14:tracePt t="64753" x="4906963" y="2265363"/>
          <p14:tracePt t="64770" x="4881563" y="2265363"/>
          <p14:tracePt t="64787" x="4868863" y="2265363"/>
          <p14:tracePt t="64803" x="4856163" y="2265363"/>
          <p14:tracePt t="64861" x="4868863" y="2265363"/>
          <p14:tracePt t="64886" x="4881563" y="2265363"/>
          <p14:tracePt t="64899" x="4919663" y="2265363"/>
          <p14:tracePt t="64911" x="4968875" y="2265363"/>
          <p14:tracePt t="64924" x="5045075" y="2265363"/>
          <p14:tracePt t="64939" x="5132388" y="2265363"/>
          <p14:tracePt t="64954" x="5181600" y="2265363"/>
          <p14:tracePt t="64971" x="5219700" y="2265363"/>
          <p14:tracePt t="64987" x="5270500" y="2265363"/>
          <p14:tracePt t="65011" x="5281613" y="2265363"/>
          <p14:tracePt t="65087" x="5257800" y="2265363"/>
          <p14:tracePt t="65103" x="5232400" y="2265363"/>
          <p14:tracePt t="65123" x="5170488" y="2265363"/>
          <p14:tracePt t="65138" x="5006975" y="2265363"/>
          <p14:tracePt t="65155" x="4968875" y="2265363"/>
          <p14:tracePt t="65171" x="4932363" y="2265363"/>
          <p14:tracePt t="65188" x="4906963" y="2265363"/>
          <p14:tracePt t="65205" x="4894263" y="2265363"/>
          <p14:tracePt t="65247" x="4906963" y="2265363"/>
          <p14:tracePt t="65260" x="4919663" y="2265363"/>
          <p14:tracePt t="65273" x="4945063" y="2265363"/>
          <p14:tracePt t="65288" x="4968875" y="2265363"/>
          <p14:tracePt t="65305" x="5019675" y="2265363"/>
          <p14:tracePt t="65322" x="5068888" y="2265363"/>
          <p14:tracePt t="65339" x="5145088" y="2265363"/>
          <p14:tracePt t="65355" x="5170488" y="2265363"/>
          <p14:tracePt t="65372" x="5181600" y="2265363"/>
          <p14:tracePt t="65389" x="5207000" y="2265363"/>
          <p14:tracePt t="65406" x="5219700" y="2265363"/>
          <p14:tracePt t="65484" x="5194300" y="2265363"/>
          <p14:tracePt t="65500" x="5170488" y="2265363"/>
          <p14:tracePt t="65513" x="5132388" y="2265363"/>
          <p14:tracePt t="65523" x="5081588" y="2265363"/>
          <p14:tracePt t="65540" x="5032375" y="2265363"/>
          <p14:tracePt t="65556" x="5006975" y="2265363"/>
          <p14:tracePt t="65573" x="4981575" y="2265363"/>
          <p14:tracePt t="66096" x="4994275" y="2265363"/>
          <p14:tracePt t="66114" x="5019675" y="2265363"/>
          <p14:tracePt t="66134" x="5068888" y="2265363"/>
          <p14:tracePt t="66147" x="5081588" y="2265363"/>
          <p14:tracePt t="66159" x="5094288" y="2265363"/>
          <p14:tracePt t="66175" x="5106988" y="2265363"/>
          <p14:tracePt t="66195" x="5119688" y="2265363"/>
          <p14:tracePt t="66219" x="5132388" y="2265363"/>
          <p14:tracePt t="66231" x="5145088" y="2265363"/>
          <p14:tracePt t="66295" x="5145088" y="2278063"/>
          <p14:tracePt t="66332" x="5132388" y="2278063"/>
          <p14:tracePt t="66346" x="5106988" y="2278063"/>
          <p14:tracePt t="66360" x="5057775" y="2278063"/>
          <p14:tracePt t="66376" x="4981575" y="2278063"/>
          <p14:tracePt t="66393" x="4932363" y="2278063"/>
          <p14:tracePt t="66410" x="4843463" y="2278063"/>
          <p14:tracePt t="66426" x="4832350" y="2278063"/>
          <p14:tracePt t="66443" x="4819650" y="2278063"/>
          <p14:tracePt t="66460" x="4806950" y="2278063"/>
          <p14:tracePt t="66545" x="4819650" y="2278063"/>
          <p14:tracePt t="66559" x="4832350" y="2278063"/>
          <p14:tracePt t="66577" x="4856163" y="2278063"/>
          <p14:tracePt t="66591" x="4906963" y="2278063"/>
          <p14:tracePt t="66603" x="4981575" y="2278063"/>
          <p14:tracePt t="66611" x="5019675" y="2278063"/>
          <p14:tracePt t="66627" x="5057775" y="2278063"/>
          <p14:tracePt t="66644" x="5081588" y="2278063"/>
          <p14:tracePt t="66661" x="5119688" y="2278063"/>
          <p14:tracePt t="66677" x="5132388" y="2278063"/>
          <p14:tracePt t="66782" x="5119688" y="2278063"/>
          <p14:tracePt t="66797" x="5094288" y="2278063"/>
          <p14:tracePt t="66811" x="5057775" y="2278063"/>
          <p14:tracePt t="66828" x="4994275" y="2278063"/>
          <p14:tracePt t="66845" x="4919663" y="2278063"/>
          <p14:tracePt t="66861" x="4906963" y="2278063"/>
          <p14:tracePt t="66878" x="4894263" y="2278063"/>
          <p14:tracePt t="66929" x="4906963" y="2278063"/>
          <p14:tracePt t="66942" x="4945063" y="2278063"/>
          <p14:tracePt t="66959" x="4968875" y="2278063"/>
          <p14:tracePt t="66976" x="4994275" y="2278063"/>
          <p14:tracePt t="66987" x="5006975" y="2278063"/>
          <p14:tracePt t="66997" x="5019675" y="2278063"/>
          <p14:tracePt t="67012" x="5045075" y="2278063"/>
          <p14:tracePt t="67542" x="5045075" y="2290763"/>
          <p14:tracePt t="67560" x="5045075" y="2303463"/>
          <p14:tracePt t="67579" x="5045075" y="2352675"/>
          <p14:tracePt t="67590" x="5045075" y="2378075"/>
          <p14:tracePt t="67604" x="5045075" y="2414588"/>
          <p14:tracePt t="67616" x="5045075" y="2478088"/>
          <p14:tracePt t="67631" x="5057775" y="2578100"/>
          <p14:tracePt t="67648" x="5081588" y="2652713"/>
          <p14:tracePt t="67664" x="5094288" y="2728913"/>
          <p14:tracePt t="67681" x="5170488" y="2828925"/>
          <p14:tracePt t="67698" x="5219700" y="2903538"/>
          <p14:tracePt t="67715" x="5257800" y="2952750"/>
          <p14:tracePt t="67732" x="5332413" y="3154363"/>
          <p14:tracePt t="67748" x="5357813" y="3241675"/>
          <p14:tracePt t="67765" x="5370513" y="3278188"/>
          <p14:tracePt t="67782" x="5370513" y="3341688"/>
          <p14:tracePt t="67798" x="5370513" y="3354388"/>
          <p14:tracePt t="67815" x="5370513" y="3378200"/>
          <p14:tracePt t="67832" x="5370513" y="3403600"/>
          <p14:tracePt t="67848" x="5357813" y="3403600"/>
          <p14:tracePt t="67865" x="5332413" y="3416300"/>
          <p14:tracePt t="67882" x="5219700" y="3467100"/>
          <p14:tracePt t="67899" x="5181600" y="3490913"/>
          <p14:tracePt t="67915" x="5094288" y="3541713"/>
          <p14:tracePt t="67932" x="5068888" y="3567113"/>
          <p14:tracePt t="67949" x="5045075" y="3567113"/>
          <p14:tracePt t="67966" x="4994275" y="3603625"/>
          <p14:tracePt t="67982" x="4981575" y="3616325"/>
          <p14:tracePt t="67999" x="4968875" y="3629025"/>
          <p14:tracePt t="68075" x="4981575" y="3629025"/>
          <p14:tracePt t="68089" x="4994275" y="3629025"/>
          <p14:tracePt t="68104" x="5019675" y="3629025"/>
          <p14:tracePt t="68120" x="5057775" y="3629025"/>
          <p14:tracePt t="68133" x="5106988" y="3641725"/>
          <p14:tracePt t="68150" x="5157788" y="3667125"/>
          <p14:tracePt t="68167" x="5307013" y="3703638"/>
          <p14:tracePt t="68183" x="5345113" y="3716338"/>
          <p14:tracePt t="68200" x="5383213" y="3716338"/>
          <p14:tracePt t="68217" x="5419725" y="3716338"/>
          <p14:tracePt t="68233" x="5432425" y="3716338"/>
          <p14:tracePt t="68250" x="5457825" y="3729038"/>
          <p14:tracePt t="68267" x="5470525" y="3741738"/>
          <p14:tracePt t="68413" x="5457825" y="3741738"/>
          <p14:tracePt t="68439" x="5432425" y="3741738"/>
          <p14:tracePt t="68453" x="5419725" y="3741738"/>
          <p14:tracePt t="68468" x="5383213" y="3741738"/>
          <p14:tracePt t="68484" x="5332413" y="3729038"/>
          <p14:tracePt t="68501" x="5257800" y="3703638"/>
          <p14:tracePt t="68518" x="5232400" y="3703638"/>
          <p14:tracePt t="68535" x="5219700" y="3692525"/>
          <p14:tracePt t="68551" x="5194300" y="3679825"/>
          <p14:tracePt t="68568" x="5194300" y="3667125"/>
          <p14:tracePt t="68625" x="5194300" y="3654425"/>
          <p14:tracePt t="68662" x="5194300" y="3641725"/>
          <p14:tracePt t="68676" x="5207000" y="3641725"/>
          <p14:tracePt t="68696" x="5219700" y="3629025"/>
          <p14:tracePt t="68718" x="5281613" y="3629025"/>
          <p14:tracePt t="68728" x="5307013" y="3629025"/>
          <p14:tracePt t="68739" x="5332413" y="3629025"/>
          <p14:tracePt t="68752" x="5357813" y="3629025"/>
          <p14:tracePt t="68769" x="5370513" y="3629025"/>
          <p14:tracePt t="68786" x="5383213" y="3629025"/>
          <p14:tracePt t="68802" x="5407025" y="3629025"/>
          <p14:tracePt t="68819" x="5419725" y="3629025"/>
          <p14:tracePt t="68836" x="5432425" y="3629025"/>
          <p14:tracePt t="68853" x="5457825" y="3629025"/>
          <p14:tracePt t="68874" x="5470525" y="3629025"/>
          <p14:tracePt t="68950" x="5470525" y="3616325"/>
          <p14:tracePt t="68986" x="5457825" y="3603625"/>
          <p14:tracePt t="69012" x="5445125" y="3603625"/>
          <p14:tracePt t="69029" x="5419725" y="3603625"/>
          <p14:tracePt t="69050" x="5394325" y="3603625"/>
          <p14:tracePt t="69065" x="5383213" y="3603625"/>
          <p14:tracePt t="69186" x="5394325" y="3603625"/>
          <p14:tracePt t="69212" x="5407025" y="3603625"/>
          <p14:tracePt t="69229" x="5419725" y="3603625"/>
          <p14:tracePt t="69261" x="5432425" y="3603625"/>
          <p14:tracePt t="69273" x="5432425" y="3616325"/>
          <p14:tracePt t="69288" x="5445125" y="3629025"/>
          <p14:tracePt t="69322" x="5457825" y="3629025"/>
          <p14:tracePt t="69347" x="5457825" y="3641725"/>
          <p14:tracePt t="69410" x="5445125" y="3641725"/>
          <p14:tracePt t="69426" x="5432425" y="3641725"/>
          <p14:tracePt t="69438" x="5432425" y="3654425"/>
          <p14:tracePt t="69455" x="5407025" y="3667125"/>
          <p14:tracePt t="69472" x="5370513" y="3667125"/>
          <p14:tracePt t="69488" x="5257800" y="3692525"/>
          <p14:tracePt t="69505" x="5232400" y="3692525"/>
          <p14:tracePt t="69522" x="5207000" y="3703638"/>
          <p14:tracePt t="69539" x="5194300" y="3703638"/>
          <p14:tracePt t="69909" x="5207000" y="3703638"/>
          <p14:tracePt t="69947" x="5219700" y="3703638"/>
          <p14:tracePt t="69971" x="5232400" y="3703638"/>
          <p14:tracePt t="69988" x="5245100" y="3703638"/>
          <p14:tracePt t="69999" x="5257800" y="3703638"/>
          <p14:tracePt t="70011" x="5270500" y="3703638"/>
          <p14:tracePt t="70024" x="5281613" y="3703638"/>
          <p14:tracePt t="70040" x="5294313" y="3703638"/>
          <p14:tracePt t="70057" x="5294313" y="3716338"/>
          <p14:tracePt t="70082" x="5307013" y="3716338"/>
          <p14:tracePt t="70233" x="5307013" y="3729038"/>
          <p14:tracePt t="70444" x="5307013" y="3716338"/>
          <p14:tracePt t="70460" x="5307013" y="3703638"/>
          <p14:tracePt t="70479" x="5307013" y="3692525"/>
          <p14:tracePt t="70492" x="5307013" y="3679825"/>
          <p14:tracePt t="70509" x="5307013" y="3629025"/>
          <p14:tracePt t="70526" x="5307013" y="3616325"/>
          <p14:tracePt t="70543" x="5307013" y="3590925"/>
          <p14:tracePt t="70559" x="5307013" y="3579813"/>
          <p14:tracePt t="70576" x="5307013" y="3567113"/>
          <p14:tracePt t="70593" x="5294313" y="3554413"/>
          <p14:tracePt t="70618" x="5294313" y="3541713"/>
          <p14:tracePt t="70643" x="5281613" y="3529013"/>
          <p14:tracePt t="70680" x="5281613" y="3516313"/>
          <p14:tracePt t="70731" x="5270500" y="3516313"/>
          <p14:tracePt t="70768" x="5257800" y="3516313"/>
          <p14:tracePt t="70794" x="5245100" y="3516313"/>
          <p14:tracePt t="70811" x="5232400" y="3516313"/>
          <p14:tracePt t="70828" x="5207000" y="3516313"/>
          <p14:tracePt t="70849" x="5194300" y="3516313"/>
          <p14:tracePt t="70851" x="5181600" y="3516313"/>
          <p14:tracePt t="70865" x="5170488" y="3516313"/>
          <p14:tracePt t="70878" x="5157788" y="3516313"/>
          <p14:tracePt t="70894" x="5132388" y="3516313"/>
          <p14:tracePt t="70918" x="5119688" y="3516313"/>
          <p14:tracePt t="71092" x="5132388" y="3516313"/>
          <p14:tracePt t="71541" x="5132388" y="3503613"/>
          <p14:tracePt t="72014" x="5132388" y="3490913"/>
          <p14:tracePt t="72264" x="5132388" y="3454400"/>
          <p14:tracePt t="72280" x="5132388" y="3328988"/>
          <p14:tracePt t="72294" x="5106988" y="3165475"/>
          <p14:tracePt t="72306" x="5094288" y="3028950"/>
          <p14:tracePt t="72317" x="5068888" y="2916238"/>
          <p14:tracePt t="72333" x="5057775" y="2728913"/>
          <p14:tracePt t="72350" x="5045075" y="2565400"/>
          <p14:tracePt t="72366" x="5032375" y="2290763"/>
          <p14:tracePt t="72383" x="5032375" y="2190750"/>
          <p14:tracePt t="72400" x="5032375" y="2127250"/>
          <p14:tracePt t="72417" x="5032375" y="1965325"/>
          <p14:tracePt t="72433" x="5032375" y="1852613"/>
          <p14:tracePt t="72450" x="5032375" y="1801813"/>
          <p14:tracePt t="72467" x="5032375" y="1727200"/>
          <p14:tracePt t="72483" x="5032375" y="1714500"/>
          <p14:tracePt t="72500" x="5032375" y="1701800"/>
          <p14:tracePt t="72774" x="5032375" y="1714500"/>
          <p14:tracePt t="72793" x="5032375" y="1727200"/>
          <p14:tracePt t="72812" x="5032375" y="1739900"/>
          <p14:tracePt t="72824" x="5032375" y="1752600"/>
          <p14:tracePt t="72849" x="5032375" y="1776413"/>
          <p14:tracePt t="72861" x="5032375" y="1789113"/>
          <p14:tracePt t="72874" x="5032375" y="1801813"/>
          <p14:tracePt t="72887" x="5032375" y="1814513"/>
          <p14:tracePt t="72902" x="5032375" y="1839913"/>
          <p14:tracePt t="72919" x="5032375" y="1852613"/>
          <p14:tracePt t="72935" x="5032375" y="1889125"/>
          <p14:tracePt t="72952" x="5032375" y="2039938"/>
          <p14:tracePt t="72969" x="5032375" y="2101850"/>
          <p14:tracePt t="72986" x="5032375" y="2178050"/>
          <p14:tracePt t="73002" x="5019675" y="2390775"/>
          <p14:tracePt t="73019" x="5019675" y="2540000"/>
          <p14:tracePt t="73036" x="5019675" y="2678113"/>
          <p14:tracePt t="73052" x="5006975" y="2840038"/>
          <p14:tracePt t="73069" x="5006975" y="2903538"/>
          <p14:tracePt t="73086" x="5006975" y="2952750"/>
          <p14:tracePt t="73103" x="5006975" y="2965450"/>
          <p14:tracePt t="73119" x="5006975" y="2978150"/>
          <p14:tracePt t="73397" x="4994275" y="2990850"/>
          <p14:tracePt t="73415" x="4994275" y="3016250"/>
          <p14:tracePt t="73434" x="4994275" y="3041650"/>
          <p14:tracePt t="73435" x="4994275" y="3065463"/>
          <p14:tracePt t="73455" x="4994275" y="3103563"/>
          <p14:tracePt t="73471" x="4994275" y="3141663"/>
          <p14:tracePt t="73488" x="4994275" y="3203575"/>
          <p14:tracePt t="73504" x="4994275" y="3216275"/>
          <p14:tracePt t="73521" x="4994275" y="3228975"/>
          <p14:tracePt t="73538" x="4994275" y="3254375"/>
          <p14:tracePt t="73554" x="4994275" y="3267075"/>
          <p14:tracePt t="73571" x="4994275" y="3278188"/>
          <p14:tracePt t="73588" x="4994275" y="3290888"/>
          <p14:tracePt t="73605" x="4994275" y="3303588"/>
          <p14:tracePt t="73622" x="4994275" y="3316288"/>
          <p14:tracePt t="73638" x="4994275" y="3328988"/>
          <p14:tracePt t="73658" x="4994275" y="3341688"/>
          <p14:tracePt t="73673" x="4994275" y="3354388"/>
          <p14:tracePt t="73688" x="4994275" y="3378200"/>
          <p14:tracePt t="73708" x="4994275" y="3390900"/>
          <p14:tracePt t="73722" x="4994275" y="3416300"/>
          <p14:tracePt t="73770" x="4994275" y="3429000"/>
          <p14:tracePt t="74208" x="4981575" y="3429000"/>
          <p14:tracePt t="74225" x="4981575" y="3441700"/>
          <p14:tracePt t="74240" x="4981575" y="3467100"/>
          <p14:tracePt t="74257" x="4981575" y="3490913"/>
          <p14:tracePt t="74274" x="4981575" y="3503613"/>
          <p14:tracePt t="74291" x="4981575" y="3516313"/>
          <p14:tracePt t="74307" x="4981575" y="3541713"/>
          <p14:tracePt t="74324" x="4981575" y="3554413"/>
          <p14:tracePt t="74341" x="4994275" y="3579813"/>
          <p14:tracePt t="74358" x="5019675" y="3603625"/>
          <p14:tracePt t="74374" x="5019675" y="3616325"/>
          <p14:tracePt t="74391" x="5045075" y="3641725"/>
          <p14:tracePt t="74408" x="5106988" y="3667125"/>
          <p14:tracePt t="74425" x="5132388" y="3679825"/>
          <p14:tracePt t="74441" x="5170488" y="3679825"/>
          <p14:tracePt t="74458" x="5232400" y="3692525"/>
          <p14:tracePt t="74475" x="5257800" y="3692525"/>
          <p14:tracePt t="74491" x="5281613" y="3692525"/>
          <p14:tracePt t="74508" x="5294313" y="3692525"/>
          <p14:tracePt t="74581" x="5281613" y="3692525"/>
          <p14:tracePt t="74598" x="5257800" y="3692525"/>
          <p14:tracePt t="74615" x="5219700" y="3692525"/>
          <p14:tracePt t="74633" x="5145088" y="3692525"/>
          <p14:tracePt t="74647" x="5106988" y="3692525"/>
          <p14:tracePt t="74659" x="5068888" y="3692525"/>
          <p14:tracePt t="74675" x="5006975" y="3692525"/>
          <p14:tracePt t="74692" x="4932363" y="3692525"/>
          <p14:tracePt t="74709" x="4806950" y="3703638"/>
          <p14:tracePt t="74726" x="4781550" y="3703638"/>
          <p14:tracePt t="74742" x="4768850" y="3703638"/>
          <p14:tracePt t="74759" x="4768850" y="3716338"/>
          <p14:tracePt t="74792" x="4794250" y="3716338"/>
          <p14:tracePt t="74804" x="4819650" y="3716338"/>
          <p14:tracePt t="74817" x="4843463" y="3716338"/>
          <p14:tracePt t="74830" x="4881563" y="3716338"/>
          <p14:tracePt t="74843" x="4919663" y="3716338"/>
          <p14:tracePt t="74860" x="4956175" y="3716338"/>
          <p14:tracePt t="74876" x="4994275" y="3716338"/>
          <p14:tracePt t="74893" x="5057775" y="3729038"/>
          <p14:tracePt t="74910" x="5132388" y="3729038"/>
          <p14:tracePt t="74926" x="5194300" y="3741738"/>
          <p14:tracePt t="74943" x="5281613" y="3741738"/>
          <p14:tracePt t="74960" x="5319713" y="3754438"/>
          <p14:tracePt t="74979" x="5332413" y="3754438"/>
          <p14:tracePt t="75028" x="5281613" y="3754438"/>
          <p14:tracePt t="75042" x="5219700" y="3754438"/>
          <p14:tracePt t="75054" x="5170488" y="3754438"/>
          <p14:tracePt t="75066" x="5132388" y="3754438"/>
          <p14:tracePt t="75079" x="5057775" y="3729038"/>
          <p14:tracePt t="75094" x="4968875" y="3703638"/>
          <p14:tracePt t="75110" x="4843463" y="3679825"/>
          <p14:tracePt t="75127" x="4681538" y="3654425"/>
          <p14:tracePt t="75144" x="4530725" y="3641725"/>
          <p14:tracePt t="75161" x="4494213" y="3641725"/>
          <p14:tracePt t="75177" x="4481513" y="3641725"/>
          <p14:tracePt t="75240" x="4506913" y="3641725"/>
          <p14:tracePt t="75253" x="4543425" y="3641725"/>
          <p14:tracePt t="75266" x="4619625" y="3641725"/>
          <p14:tracePt t="75279" x="4732338" y="3641725"/>
          <p14:tracePt t="75295" x="4794250" y="3641725"/>
          <p14:tracePt t="75311" x="4856163" y="3654425"/>
          <p14:tracePt t="75328" x="4906963" y="3679825"/>
          <p14:tracePt t="75345" x="4968875" y="3703638"/>
          <p14:tracePt t="75362" x="4994275" y="3703638"/>
          <p14:tracePt t="75378" x="5019675" y="3703638"/>
          <p14:tracePt t="75395" x="5032375" y="3703638"/>
          <p14:tracePt t="75790" x="5068888" y="3703638"/>
          <p14:tracePt t="75807" x="5106988" y="3703638"/>
          <p14:tracePt t="75824" x="5132388" y="3703638"/>
          <p14:tracePt t="75833" x="5157788" y="3703638"/>
          <p14:tracePt t="75847" x="5181600" y="3716338"/>
          <p14:tracePt t="75864" x="5207000" y="3716338"/>
          <p14:tracePt t="75880" x="5219700" y="3716338"/>
          <p14:tracePt t="75897" x="5219700" y="3729038"/>
          <p14:tracePt t="75989" x="5207000" y="3729038"/>
          <p14:tracePt t="76006" x="5194300" y="3741738"/>
          <p14:tracePt t="76024" x="5170488" y="3754438"/>
          <p14:tracePt t="76037" x="5132388" y="3754438"/>
          <p14:tracePt t="76048" x="5081588" y="3754438"/>
          <p14:tracePt t="76064" x="5006975" y="3754438"/>
          <p14:tracePt t="76081" x="4994275" y="3767138"/>
          <p14:tracePt t="76098" x="4981575" y="3767138"/>
          <p14:tracePt t="76214" x="4994275" y="3767138"/>
          <p14:tracePt t="76239" x="5006975" y="3767138"/>
          <p14:tracePt t="76256" x="5019675" y="3767138"/>
          <p14:tracePt t="76267" x="5032375" y="3767138"/>
          <p14:tracePt t="76288" x="5045075" y="3767138"/>
          <p14:tracePt t="76301" x="5057775" y="3767138"/>
          <p14:tracePt t="76315" x="5068888" y="3767138"/>
          <p14:tracePt t="76332" x="5081588" y="3767138"/>
          <p14:tracePt t="76349" x="5094288" y="3767138"/>
          <p14:tracePt t="76366" x="5119688" y="3767138"/>
          <p14:tracePt t="76382" x="5132388" y="3767138"/>
          <p14:tracePt t="76399" x="5145088" y="3767138"/>
          <p14:tracePt t="76437" x="5157788" y="3767138"/>
          <p14:tracePt t="76537" x="5145088" y="3767138"/>
          <p14:tracePt t="76555" x="5119688" y="3767138"/>
          <p14:tracePt t="76575" x="5019675" y="3767138"/>
          <p14:tracePt t="76590" x="4968875" y="3767138"/>
          <p14:tracePt t="76601" x="4932363" y="3767138"/>
          <p14:tracePt t="76616" x="4906963" y="3767138"/>
          <p14:tracePt t="76633" x="4881563" y="3767138"/>
          <p14:tracePt t="76650" x="4868863" y="3767138"/>
          <p14:tracePt t="76724" x="4894263" y="3767138"/>
          <p14:tracePt t="76743" x="4906963" y="3767138"/>
          <p14:tracePt t="76763" x="4994275" y="3767138"/>
          <p14:tracePt t="76775" x="5032375" y="3767138"/>
          <p14:tracePt t="76786" x="5057775" y="3767138"/>
          <p14:tracePt t="76801" x="5081588" y="3767138"/>
          <p14:tracePt t="76817" x="5094288" y="3767138"/>
          <p14:tracePt t="76834" x="5106988" y="3767138"/>
          <p14:tracePt t="76851" x="5119688" y="3767138"/>
          <p14:tracePt t="76960" x="5106988" y="3767138"/>
          <p14:tracePt t="76972" x="5094288" y="3767138"/>
          <p14:tracePt t="76998" x="5068888" y="3767138"/>
          <p14:tracePt t="77011" x="5057775" y="3767138"/>
          <p14:tracePt t="77034" x="5045075" y="3767138"/>
          <p14:tracePt t="79005" x="5032375" y="3767138"/>
          <p14:tracePt t="79067" x="5019675" y="3767138"/>
          <p14:tracePt t="79085" x="5006975" y="3767138"/>
          <p14:tracePt t="79100" x="4994275" y="3767138"/>
          <p14:tracePt t="79116" x="4981575" y="3767138"/>
          <p14:tracePt t="79153" x="4968875" y="3767138"/>
          <p14:tracePt t="79753" x="4956175" y="3767138"/>
          <p14:tracePt t="79790" x="4945063" y="3767138"/>
          <p14:tracePt t="79814" x="4932363" y="3767138"/>
          <p14:tracePt t="79826" x="4919663" y="3767138"/>
          <p14:tracePt t="79839" x="4894263" y="3767138"/>
          <p14:tracePt t="79851" x="4868863" y="3754438"/>
          <p14:tracePt t="79864" x="4843463" y="3754438"/>
          <p14:tracePt t="79879" x="4819650" y="3754438"/>
          <p14:tracePt t="79896" x="4794250" y="3754438"/>
          <p14:tracePt t="79913" x="4781550" y="3754438"/>
          <p14:tracePt t="79929" x="4756150" y="3754438"/>
          <p14:tracePt t="79946" x="4743450" y="3741738"/>
          <p14:tracePt t="79963" x="4732338" y="3741738"/>
          <p14:tracePt t="79980" x="4706938" y="3741738"/>
          <p14:tracePt t="79996" x="4694238" y="3741738"/>
          <p14:tracePt t="80013" x="4668838" y="3741738"/>
          <p14:tracePt t="80030" x="4643438" y="3741738"/>
          <p14:tracePt t="80046" x="4630738" y="3741738"/>
          <p14:tracePt t="80075" x="4619625" y="3729038"/>
          <p14:tracePt t="80087" x="4606925" y="3729038"/>
          <p14:tracePt t="80201" x="4594225" y="3716338"/>
          <p14:tracePt t="80226" x="4581525" y="3703638"/>
          <p14:tracePt t="80250" x="4568825" y="3703638"/>
          <p14:tracePt t="80269" x="4556125" y="3692525"/>
          <p14:tracePt t="80288" x="4543425" y="3692525"/>
          <p14:tracePt t="80300" x="4543425" y="3679825"/>
          <p14:tracePt t="80314" x="4530725" y="3679825"/>
          <p14:tracePt t="80337" x="4506913" y="3667125"/>
          <p14:tracePt t="80362" x="4494213" y="3667125"/>
          <p14:tracePt t="80374" x="4481513" y="3667125"/>
          <p14:tracePt t="80387" x="4468813" y="3667125"/>
          <p14:tracePt t="80400" x="4468813" y="3654425"/>
          <p14:tracePt t="80415" x="4456113" y="3654425"/>
          <p14:tracePt t="98769" x="4430713" y="3654425"/>
          <p14:tracePt t="98788" x="4368800" y="3654425"/>
          <p14:tracePt t="98806" x="4305300" y="3654425"/>
          <p14:tracePt t="98808" x="4256088" y="3667125"/>
          <p14:tracePt t="98828" x="4168775" y="3692525"/>
          <p14:tracePt t="98839" x="4081463" y="3716338"/>
          <p14:tracePt t="98854" x="3979863" y="3729038"/>
          <p14:tracePt t="98871" x="3830638" y="3767138"/>
          <p14:tracePt t="98888" x="3805238" y="3779838"/>
          <p14:tracePt t="98905" x="3779838" y="3792538"/>
          <p14:tracePt t="98921" x="3756025" y="3803650"/>
          <p14:tracePt t="98938" x="3743325" y="3816350"/>
          <p14:tracePt t="99230" x="3756025" y="3816350"/>
          <p14:tracePt t="99248" x="3767138" y="3803650"/>
          <p14:tracePt t="99269" x="3867150" y="3803650"/>
          <p14:tracePt t="99282" x="3905250" y="3803650"/>
          <p14:tracePt t="99292" x="3943350" y="3803650"/>
          <p14:tracePt t="99306" x="3979863" y="3803650"/>
          <p14:tracePt t="99323" x="4005263" y="3803650"/>
          <p14:tracePt t="99339" x="4043363" y="3803650"/>
          <p14:tracePt t="99356" x="4130675" y="3803650"/>
          <p14:tracePt t="99373" x="4168775" y="3792538"/>
          <p14:tracePt t="99390" x="4192588" y="3792538"/>
          <p14:tracePt t="99406" x="4205288" y="3792538"/>
          <p14:tracePt t="99667" x="4168775" y="3792538"/>
          <p14:tracePt t="99684" x="4017963" y="3792538"/>
          <p14:tracePt t="99700" x="3867150" y="3792538"/>
          <p14:tracePt t="99712" x="3643313" y="3779838"/>
          <p14:tracePt t="99725" x="3192463" y="3779838"/>
          <p14:tracePt t="99741" x="2916238" y="3767138"/>
          <p14:tracePt t="99757" x="2365375" y="3692525"/>
          <p14:tracePt t="99774" x="2152650" y="3679825"/>
          <p14:tracePt t="99792" x="1914525" y="3641725"/>
          <p14:tracePt t="99808" x="1865313" y="3629025"/>
          <p14:tracePt t="99825" x="1827213" y="3629025"/>
          <p14:tracePt t="99841" x="1778000" y="3629025"/>
          <p14:tracePt t="99865" x="1765300" y="3629025"/>
          <p14:tracePt t="99877" x="1752600" y="3629025"/>
          <p14:tracePt t="99952" x="1689100" y="3641725"/>
          <p14:tracePt t="99965" x="1614488" y="3641725"/>
          <p14:tracePt t="99984" x="1552575" y="3654425"/>
          <p14:tracePt t="100006" x="1465263" y="3654425"/>
          <p14:tracePt t="100024" x="1439863" y="3654425"/>
          <p14:tracePt t="100038" x="1414463" y="3654425"/>
          <p14:tracePt t="100039" x="1401763" y="3654425"/>
          <p14:tracePt t="100052" x="1376363" y="3654425"/>
          <p14:tracePt t="100064" x="1363663" y="3654425"/>
          <p14:tracePt t="100077" x="1352550" y="3654425"/>
          <p14:tracePt t="100114" x="1339850" y="3654425"/>
          <p14:tracePt t="100190" x="1352550" y="3654425"/>
          <p14:tracePt t="100209" x="1363663" y="3654425"/>
          <p14:tracePt t="100228" x="1389063" y="3654425"/>
          <p14:tracePt t="100243" x="1527175" y="3654425"/>
          <p14:tracePt t="100260" x="1677988" y="3641725"/>
          <p14:tracePt t="100276" x="2052638" y="3629025"/>
          <p14:tracePt t="100293" x="2465388" y="3629025"/>
          <p14:tracePt t="100310" x="2778125" y="3629025"/>
          <p14:tracePt t="100327" x="3592513" y="3629025"/>
          <p14:tracePt t="100343" x="3843338" y="3629025"/>
          <p14:tracePt t="100360" x="4017963" y="3629025"/>
          <p14:tracePt t="100376" x="4394200" y="3629025"/>
          <p14:tracePt t="100393" x="4506913" y="3629025"/>
          <p14:tracePt t="100410" x="4568825" y="3629025"/>
          <p14:tracePt t="100427" x="4630738" y="3629025"/>
          <p14:tracePt t="100444" x="4668838" y="3629025"/>
          <p14:tracePt t="100460" x="4681538" y="3629025"/>
          <p14:tracePt t="100477" x="4719638" y="3629025"/>
          <p14:tracePt t="100494" x="4743450" y="3629025"/>
          <p14:tracePt t="100511" x="4756150" y="3629025"/>
          <p14:tracePt t="100527" x="4806950" y="3629025"/>
          <p14:tracePt t="100544" x="4843463" y="3629025"/>
          <p14:tracePt t="100561" x="4881563" y="3629025"/>
          <p14:tracePt t="100577" x="4945063" y="3629025"/>
          <p14:tracePt t="100594" x="4956175" y="3629025"/>
          <p14:tracePt t="100611" x="4968875" y="3629025"/>
          <p14:tracePt t="100888" x="5006975" y="3629025"/>
          <p14:tracePt t="100907" x="5057775" y="3629025"/>
          <p14:tracePt t="100934" x="5157788" y="3629025"/>
          <p14:tracePt t="100946" x="5181600" y="3641725"/>
          <p14:tracePt t="100962" x="5219700" y="3641725"/>
          <p14:tracePt t="100986" x="5232400" y="3641725"/>
          <p14:tracePt t="101036" x="5232400" y="3654425"/>
          <p14:tracePt t="101112" x="5207000" y="3654425"/>
          <p14:tracePt t="101134" x="5181600" y="3654425"/>
          <p14:tracePt t="101151" x="5094288" y="3654425"/>
          <p14:tracePt t="101164" x="5045075" y="3667125"/>
          <p14:tracePt t="101180" x="5006975" y="3667125"/>
          <p14:tracePt t="101198" x="4981575" y="3679825"/>
          <p14:tracePt t="101213" x="4945063" y="3692525"/>
          <p14:tracePt t="101230" x="4932363" y="3703638"/>
          <p14:tracePt t="101298" x="4932363" y="3716338"/>
          <p14:tracePt t="101373" x="4945063" y="3729038"/>
          <p14:tracePt t="101392" x="4956175" y="3729038"/>
          <p14:tracePt t="101410" x="5006975" y="3741738"/>
          <p14:tracePt t="101422" x="5057775" y="3754438"/>
          <p14:tracePt t="101436" x="5094288" y="3767138"/>
          <p14:tracePt t="101449" x="5132388" y="3779838"/>
          <p14:tracePt t="101464" x="5157788" y="3779838"/>
          <p14:tracePt t="101481" x="5170488" y="3779838"/>
          <p14:tracePt t="101498" x="5181600" y="3779838"/>
          <p14:tracePt t="101514" x="5194300" y="3779838"/>
          <p14:tracePt t="101623" x="5181600" y="3779838"/>
          <p14:tracePt t="101641" x="5170488" y="3779838"/>
          <p14:tracePt t="101657" x="5132388" y="3779838"/>
          <p14:tracePt t="101667" x="5094288" y="3779838"/>
          <p14:tracePt t="101682" x="5068888" y="3779838"/>
          <p14:tracePt t="101699" x="5019675" y="3754438"/>
          <p14:tracePt t="101715" x="4994275" y="3754438"/>
          <p14:tracePt t="101734" x="4981575" y="3754438"/>
          <p14:tracePt t="101749" x="4981575" y="3741738"/>
          <p14:tracePt t="101834" x="4981575" y="3729038"/>
          <p14:tracePt t="101852" x="5019675" y="3729038"/>
          <p14:tracePt t="101873" x="5106988" y="3729038"/>
          <p14:tracePt t="101890" x="5145088" y="3729038"/>
          <p14:tracePt t="101902" x="5170488" y="3729038"/>
          <p14:tracePt t="101917" x="5194300" y="3729038"/>
          <p14:tracePt t="101933" x="5207000" y="3729038"/>
          <p14:tracePt t="101950" x="5219700" y="3729038"/>
          <p14:tracePt t="101966" x="5232400" y="3716338"/>
          <p14:tracePt t="102020" x="5232400" y="3703638"/>
          <p14:tracePt t="102035" x="5219700" y="3703638"/>
          <p14:tracePt t="102045" x="5181600" y="3703638"/>
          <p14:tracePt t="102058" x="5119688" y="3703638"/>
          <p14:tracePt t="102071" x="5045075" y="3692525"/>
          <p14:tracePt t="102084" x="5006975" y="3692525"/>
          <p14:tracePt t="102100" x="4981575" y="3692525"/>
          <p14:tracePt t="102117" x="4968875" y="3692525"/>
          <p14:tracePt t="102134" x="4956175" y="3692525"/>
          <p14:tracePt t="102171" x="4956175" y="3679825"/>
          <p14:tracePt t="102182" x="4968875" y="3679825"/>
          <p14:tracePt t="102208" x="5032375" y="3667125"/>
          <p14:tracePt t="102225" x="5057775" y="3667125"/>
          <p14:tracePt t="102236" x="5068888" y="3667125"/>
          <p14:tracePt t="102251" x="5081588" y="3667125"/>
          <p14:tracePt t="102346" x="5057775" y="3667125"/>
          <p14:tracePt t="102371" x="5045075" y="3667125"/>
          <p14:tracePt t="102431" x="5068888" y="3667125"/>
          <p14:tracePt t="102445" x="5094288" y="3667125"/>
          <p14:tracePt t="102457" x="5119688" y="3667125"/>
          <p14:tracePt t="102470" x="5132388" y="3667125"/>
          <p14:tracePt t="102485" x="5145088" y="3667125"/>
          <p14:tracePt t="102502" x="5157788" y="3667125"/>
          <p14:tracePt t="102519" x="5170488" y="3667125"/>
          <p14:tracePt t="102535" x="5181600" y="3667125"/>
          <p14:tracePt t="102607" x="5181600" y="3679825"/>
          <p14:tracePt t="102632" x="5157788" y="3679825"/>
          <p14:tracePt t="102648" x="5119688" y="3679825"/>
          <p14:tracePt t="102661" x="5045075" y="3692525"/>
          <p14:tracePt t="102675" x="4994275" y="3692525"/>
          <p14:tracePt t="102690" x="4968875" y="3703638"/>
          <p14:tracePt t="102704" x="4945063" y="3716338"/>
          <p14:tracePt t="102719" x="4932363" y="3716338"/>
          <p14:tracePt t="102736" x="4919663" y="3716338"/>
          <p14:tracePt t="105538" x="4894263" y="3741738"/>
          <p14:tracePt t="105555" x="4843463" y="3767138"/>
          <p14:tracePt t="105568" x="4643438" y="3803650"/>
          <p14:tracePt t="105582" x="4381500" y="3879850"/>
          <p14:tracePt t="105597" x="4068763" y="3979863"/>
          <p14:tracePt t="105614" x="3354388" y="4179888"/>
          <p14:tracePt t="105631" x="3192463" y="4267200"/>
          <p14:tracePt t="105648" x="3079750" y="4330700"/>
          <p14:tracePt t="105664" x="2903538" y="4467225"/>
          <p14:tracePt t="105681" x="2803525" y="4505325"/>
          <p14:tracePt t="105698" x="2716213" y="4530725"/>
          <p14:tracePt t="105714" x="2590800" y="4567238"/>
          <p14:tracePt t="105731" x="2554288" y="4567238"/>
          <p14:tracePt t="105748" x="2528888" y="4567238"/>
          <p14:tracePt t="105765" x="2516188" y="4567238"/>
          <p14:tracePt t="105781" x="2503488" y="4567238"/>
          <p14:tracePt t="105824" x="2490788" y="4567238"/>
          <p14:tracePt t="105849" x="2478088" y="4567238"/>
          <p14:tracePt t="105861" x="2465388" y="4567238"/>
          <p14:tracePt t="105873" x="2452688" y="4567238"/>
          <p14:tracePt t="105898" x="2441575" y="4567238"/>
          <p14:tracePt t="105924" x="2416175" y="4567238"/>
          <p14:tracePt t="105935" x="2403475" y="4567238"/>
          <p14:tracePt t="105951" x="2390775" y="4567238"/>
          <p14:tracePt t="105965" x="2378075" y="4567238"/>
          <p14:tracePt t="105982" x="2352675" y="4567238"/>
          <p14:tracePt t="105999" x="2339975" y="4567238"/>
          <p14:tracePt t="106048" x="2328863" y="4567238"/>
          <p14:tracePt t="106060" x="2316163" y="4567238"/>
          <p14:tracePt t="106073" x="2303463" y="4567238"/>
          <p14:tracePt t="106085" x="2290763" y="4567238"/>
          <p14:tracePt t="106099" x="2278063" y="4567238"/>
          <p14:tracePt t="106161" x="2278063" y="4554538"/>
          <p14:tracePt t="106186" x="2278063" y="4543425"/>
          <p14:tracePt t="106210" x="2278063" y="4530725"/>
          <p14:tracePt t="106236" x="2290763" y="4530725"/>
          <p14:tracePt t="106247" x="2303463" y="4530725"/>
          <p14:tracePt t="106260" x="2339975" y="4530725"/>
          <p14:tracePt t="106274" x="2352675" y="4530725"/>
          <p14:tracePt t="106285" x="2390775" y="4530725"/>
          <p14:tracePt t="106300" x="2416175" y="4530725"/>
          <p14:tracePt t="106317" x="2441575" y="4543425"/>
          <p14:tracePt t="106334" x="2478088" y="4543425"/>
          <p14:tracePt t="106350" x="2654300" y="4554538"/>
          <p14:tracePt t="106367" x="2767013" y="4567238"/>
          <p14:tracePt t="106384" x="2841625" y="4567238"/>
          <p14:tracePt t="106401" x="2941638" y="4579938"/>
          <p14:tracePt t="106417" x="2979738" y="4592638"/>
          <p14:tracePt t="106434" x="3003550" y="4592638"/>
          <p14:tracePt t="106451" x="3028950" y="4605338"/>
          <p14:tracePt t="106473" x="3041650" y="4605338"/>
          <p14:tracePt t="106573" x="3028950" y="4605338"/>
          <p14:tracePt t="106597" x="3016250" y="4605338"/>
          <p14:tracePt t="106612" x="3003550" y="4605338"/>
          <p14:tracePt t="106626" x="2992438" y="4605338"/>
          <p14:tracePt t="106637" x="2967038" y="4605338"/>
          <p14:tracePt t="106651" x="2928938" y="4605338"/>
          <p14:tracePt t="106668" x="2903538" y="4605338"/>
          <p14:tracePt t="106685" x="2879725" y="4605338"/>
          <p14:tracePt t="106702" x="2867025" y="4605338"/>
          <p14:tracePt t="106718" x="2867025" y="4592638"/>
          <p14:tracePt t="106746" x="2903538" y="4579938"/>
          <p14:tracePt t="106759" x="2928938" y="4579938"/>
          <p14:tracePt t="106771" x="2941638" y="4567238"/>
          <p14:tracePt t="106785" x="2954338" y="4567238"/>
          <p14:tracePt t="106802" x="2979738" y="4567238"/>
          <p14:tracePt t="106819" x="3003550" y="4567238"/>
          <p14:tracePt t="106836" x="3067050" y="4567238"/>
          <p14:tracePt t="106852" x="3116263" y="4567238"/>
          <p14:tracePt t="106869" x="3179763" y="4567238"/>
          <p14:tracePt t="106886" x="3267075" y="4567238"/>
          <p14:tracePt t="106902" x="3305175" y="4567238"/>
          <p14:tracePt t="106921" x="3317875" y="4567238"/>
          <p14:tracePt t="107096" x="3305175" y="4567238"/>
          <p14:tracePt t="107114" x="3292475" y="4567238"/>
          <p14:tracePt t="107137" x="3279775" y="4567238"/>
          <p14:tracePt t="107153" x="3254375" y="4567238"/>
          <p14:tracePt t="107170" x="3241675" y="4567238"/>
          <p14:tracePt t="107187" x="3216275" y="4567238"/>
          <p14:tracePt t="107208" x="3205163" y="4567238"/>
          <p14:tracePt t="107320" x="3228975" y="4567238"/>
          <p14:tracePt t="107342" x="3254375" y="4567238"/>
          <p14:tracePt t="107362" x="3305175" y="4567238"/>
          <p14:tracePt t="107377" x="3317875" y="4567238"/>
          <p14:tracePt t="107389" x="3328988" y="4567238"/>
          <p14:tracePt t="107404" x="3341688" y="4567238"/>
          <p14:tracePt t="107421" x="3367088" y="4567238"/>
          <p14:tracePt t="107444" x="3379788" y="4567238"/>
          <p14:tracePt t="107469" x="3392488" y="4567238"/>
          <p14:tracePt t="107506" x="3405188" y="4567238"/>
          <p14:tracePt t="107531" x="3417888" y="4567238"/>
          <p14:tracePt t="107619" x="3405188" y="4554538"/>
          <p14:tracePt t="107638" x="3392488" y="4554538"/>
          <p14:tracePt t="107657" x="3354388" y="4530725"/>
          <p14:tracePt t="107672" x="3305175" y="4518025"/>
          <p14:tracePt t="107689" x="3216275" y="4505325"/>
          <p14:tracePt t="107706" x="3128963" y="4479925"/>
          <p14:tracePt t="107722" x="3028950" y="4454525"/>
          <p14:tracePt t="107739" x="2992438" y="4454525"/>
          <p14:tracePt t="107756" x="2954338" y="4454525"/>
          <p14:tracePt t="107773" x="2890838" y="4454525"/>
          <p14:tracePt t="107789" x="2867025" y="4454525"/>
          <p14:tracePt t="107856" x="2890838" y="4454525"/>
          <p14:tracePt t="107874" x="2903538" y="4454525"/>
          <p14:tracePt t="107891" x="2916238" y="4454525"/>
          <p14:tracePt t="107892" x="2941638" y="4454525"/>
          <p14:tracePt t="107906" x="2979738" y="4454525"/>
          <p14:tracePt t="107923" x="3079750" y="4454525"/>
          <p14:tracePt t="107940" x="3154363" y="4454525"/>
          <p14:tracePt t="107957" x="3292475" y="4454525"/>
          <p14:tracePt t="107973" x="3341688" y="4454525"/>
          <p14:tracePt t="107990" x="3379788" y="4454525"/>
          <p14:tracePt t="108007" x="3505200" y="4454525"/>
          <p14:tracePt t="108023" x="3567113" y="4454525"/>
          <p14:tracePt t="108040" x="3617913" y="4454525"/>
          <p14:tracePt t="108057" x="3679825" y="4454525"/>
          <p14:tracePt t="108074" x="3692525" y="4454525"/>
          <p14:tracePt t="108092" x="3705225" y="4454525"/>
          <p14:tracePt t="108168" x="3692525" y="4454525"/>
          <p14:tracePt t="108188" x="3654425" y="4454525"/>
          <p14:tracePt t="108201" x="3617913" y="4454525"/>
          <p14:tracePt t="108217" x="3530600" y="4454525"/>
          <p14:tracePt t="108230" x="3492500" y="4454525"/>
          <p14:tracePt t="108243" x="3454400" y="4454525"/>
          <p14:tracePt t="108258" x="3417888" y="4454525"/>
          <p14:tracePt t="108275" x="3379788" y="4443413"/>
          <p14:tracePt t="108292" x="3317875" y="4443413"/>
          <p14:tracePt t="108308" x="3254375" y="4443413"/>
          <p14:tracePt t="108325" x="3228975" y="4430713"/>
          <p14:tracePt t="108343" x="3216275" y="4430713"/>
          <p14:tracePt t="108916" x="3228975" y="4430713"/>
          <p14:tracePt t="109140" x="3179763" y="4443413"/>
          <p14:tracePt t="109162" x="3079750" y="4467225"/>
          <p14:tracePt t="109178" x="2867025" y="4518025"/>
          <p14:tracePt t="109195" x="2754313" y="4543425"/>
          <p14:tracePt t="109212" x="2578100" y="4579938"/>
          <p14:tracePt t="109228" x="2252663" y="4630738"/>
          <p14:tracePt t="109245" x="2152650" y="4667250"/>
          <p14:tracePt t="109262" x="2065338" y="4692650"/>
          <p14:tracePt t="109278" x="1914525" y="4756150"/>
          <p14:tracePt t="109295" x="1839913" y="4779963"/>
          <p14:tracePt t="109312" x="1790700" y="4805363"/>
          <p14:tracePt t="109329" x="1701800" y="4843463"/>
          <p14:tracePt t="109345" x="1689100" y="4856163"/>
          <p14:tracePt t="109362" x="1677988" y="4856163"/>
          <p14:tracePt t="109490" x="1665288" y="4856163"/>
          <p14:tracePt t="109576" x="1652588" y="4856163"/>
          <p14:tracePt t="109598" x="1639888" y="4879975"/>
          <p14:tracePt t="109617" x="1627188" y="4892675"/>
          <p14:tracePt t="109637" x="1614488" y="4918075"/>
          <p14:tracePt t="109675" x="1601788" y="4930775"/>
          <p14:tracePt t="109712" x="1601788" y="4943475"/>
          <p14:tracePt t="109851" x="1601788" y="4956175"/>
          <p14:tracePt t="109950" x="1589088" y="4968875"/>
          <p14:tracePt t="109988" x="1589088" y="4981575"/>
          <p14:tracePt t="110012" x="1577975" y="4981575"/>
          <p14:tracePt t="110028" x="1577975" y="4992688"/>
          <p14:tracePt t="110042" x="1565275" y="4992688"/>
          <p14:tracePt t="110054" x="1552575" y="4992688"/>
          <p14:tracePt t="110065" x="1552575" y="5005388"/>
          <p14:tracePt t="110082" x="1539875" y="5018088"/>
          <p14:tracePt t="110100" x="1527175" y="5030788"/>
          <p14:tracePt t="110115" x="1514475" y="5056188"/>
          <p14:tracePt t="110132" x="1501775" y="5068888"/>
          <p14:tracePt t="110149" x="1489075" y="5092700"/>
          <p14:tracePt t="110165" x="1465263" y="5118100"/>
          <p14:tracePt t="110182" x="1465263" y="5143500"/>
          <p14:tracePt t="110201" x="1465263" y="5156200"/>
          <p14:tracePt t="110216" x="1452563" y="5156200"/>
          <p14:tracePt t="110248" x="1452563" y="5168900"/>
          <p14:tracePt t="110261" x="1439863" y="5168900"/>
          <p14:tracePt t="110298" x="1427163" y="5181600"/>
          <p14:tracePt t="110323" x="1414463" y="5181600"/>
          <p14:tracePt t="110335" x="1401763" y="5181600"/>
          <p14:tracePt t="110349" x="1389063" y="5181600"/>
          <p14:tracePt t="110366" x="1363663" y="5181600"/>
          <p14:tracePt t="110383" x="1352550" y="5181600"/>
          <p14:tracePt t="110400" x="1276350" y="5181600"/>
          <p14:tracePt t="110416" x="1227138" y="5181600"/>
          <p14:tracePt t="110433" x="1176338" y="5181600"/>
          <p14:tracePt t="110450" x="1076325" y="5156200"/>
          <p14:tracePt t="110466" x="1038225" y="5130800"/>
          <p14:tracePt t="110483" x="989013" y="5092700"/>
          <p14:tracePt t="110500" x="914400" y="5005388"/>
          <p14:tracePt t="110517" x="889000" y="4981575"/>
          <p14:tracePt t="110534" x="863600" y="4956175"/>
          <p14:tracePt t="110550" x="863600" y="4943475"/>
          <p14:tracePt t="110711" x="863600" y="4930775"/>
          <p14:tracePt t="111258" x="850900" y="4930775"/>
          <p14:tracePt t="111280" x="825500" y="4930775"/>
          <p14:tracePt t="111304" x="776288" y="4930775"/>
          <p14:tracePt t="111320" x="750888" y="4930775"/>
          <p14:tracePt t="111337" x="712788" y="4930775"/>
          <p14:tracePt t="111354" x="688975" y="4930775"/>
          <p14:tracePt t="111370" x="650875" y="4930775"/>
          <p14:tracePt t="111387" x="588963" y="4930775"/>
          <p14:tracePt t="111404" x="563563" y="4930775"/>
          <p14:tracePt t="111422" x="550863" y="4930775"/>
          <p14:tracePt t="111632" x="563563" y="4930775"/>
          <p14:tracePt t="111669" x="576263" y="4930775"/>
          <p14:tracePt t="111681" x="588963" y="4930775"/>
          <p14:tracePt t="111696" x="600075" y="4930775"/>
          <p14:tracePt t="111706" x="638175" y="4930775"/>
          <p14:tracePt t="111721" x="650875" y="4930775"/>
          <p14:tracePt t="111738" x="676275" y="4930775"/>
          <p14:tracePt t="111755" x="688975" y="4930775"/>
          <p14:tracePt t="111772" x="763588" y="4930775"/>
          <p14:tracePt t="111788" x="850900" y="4930775"/>
          <p14:tracePt t="111805" x="938213" y="4918075"/>
          <p14:tracePt t="111822" x="1076325" y="4918075"/>
          <p14:tracePt t="111839" x="1114425" y="4905375"/>
          <p14:tracePt t="111855" x="1150938" y="4905375"/>
          <p14:tracePt t="111872" x="1239838" y="4905375"/>
          <p14:tracePt t="111889" x="1276350" y="4905375"/>
          <p14:tracePt t="111906" x="1327150" y="4905375"/>
          <p14:tracePt t="111922" x="1376363" y="4905375"/>
          <p14:tracePt t="111939" x="1401763" y="4905375"/>
          <p14:tracePt t="111956" x="1414463" y="4905375"/>
          <p14:tracePt t="111973" x="1427163" y="4905375"/>
          <p14:tracePt t="112107" x="1414463" y="4905375"/>
          <p14:tracePt t="112145" x="1401763" y="4905375"/>
          <p14:tracePt t="112729" x="1389063" y="4905375"/>
          <p14:tracePt t="112754" x="1376363" y="4905375"/>
          <p14:tracePt t="112770" x="1363663" y="4905375"/>
          <p14:tracePt t="112791" x="1352550" y="4905375"/>
          <p14:tracePt t="112803" x="1339850" y="4905375"/>
          <p14:tracePt t="112815" x="1327150" y="4905375"/>
          <p14:tracePt t="112840" x="1314450" y="4905375"/>
          <p14:tracePt t="112852" x="1301750" y="4905375"/>
          <p14:tracePt t="112878" x="1276350" y="4905375"/>
          <p14:tracePt t="112903" x="1252538" y="4905375"/>
          <p14:tracePt t="112915" x="1239838" y="4905375"/>
          <p14:tracePt t="112928" x="1201738" y="4905375"/>
          <p14:tracePt t="112943" x="1163638" y="4905375"/>
          <p14:tracePt t="112960" x="1150938" y="4905375"/>
          <p14:tracePt t="112977" x="1139825" y="4905375"/>
          <p14:tracePt t="112993" x="1101725" y="4905375"/>
          <p14:tracePt t="113015" x="1089025" y="4905375"/>
          <p14:tracePt t="113028" x="1076325" y="4905375"/>
          <p14:tracePt t="113043" x="1063625" y="4905375"/>
          <p14:tracePt t="113065" x="1050925" y="4905375"/>
          <p14:tracePt t="113078" x="1038225" y="4905375"/>
          <p14:tracePt t="113093" x="1027113" y="4905375"/>
          <p14:tracePt t="113253" x="1038225" y="4905375"/>
          <p14:tracePt t="113272" x="1063625" y="4905375"/>
          <p14:tracePt t="113289" x="1163638" y="4905375"/>
          <p14:tracePt t="113303" x="1239838" y="4905375"/>
          <p14:tracePt t="113316" x="1314450" y="4905375"/>
          <p14:tracePt t="113329" x="1376363" y="4905375"/>
          <p14:tracePt t="113345" x="1427163" y="4905375"/>
          <p14:tracePt t="113361" x="1465263" y="4905375"/>
          <p14:tracePt t="113378" x="1552575" y="4905375"/>
          <p14:tracePt t="113395" x="1589088" y="4905375"/>
          <p14:tracePt t="113411" x="1614488" y="4905375"/>
          <p14:tracePt t="113428" x="1627188" y="4905375"/>
          <p14:tracePt t="113488" x="1614488" y="4905375"/>
          <p14:tracePt t="113500" x="1589088" y="4905375"/>
          <p14:tracePt t="113514" x="1552575" y="4905375"/>
          <p14:tracePt t="113529" x="1527175" y="4905375"/>
          <p14:tracePt t="113545" x="1501775" y="4905375"/>
          <p14:tracePt t="113562" x="1476375" y="4892675"/>
          <p14:tracePt t="113579" x="1414463" y="4879975"/>
          <p14:tracePt t="113596" x="1327150" y="4868863"/>
          <p14:tracePt t="113612" x="1214438" y="4843463"/>
          <p14:tracePt t="113629" x="1101725" y="4830763"/>
          <p14:tracePt t="113646" x="1063625" y="4830763"/>
          <p14:tracePt t="113663" x="1038225" y="4830763"/>
          <p14:tracePt t="113679" x="1027113" y="4830763"/>
          <p14:tracePt t="113801" x="1038225" y="4830763"/>
          <p14:tracePt t="113826" x="1089025" y="4830763"/>
          <p14:tracePt t="113843" x="1139825" y="4830763"/>
          <p14:tracePt t="113855" x="1176338" y="4830763"/>
          <p14:tracePt t="113869" x="1214438" y="4830763"/>
          <p14:tracePt t="113882" x="1239838" y="4830763"/>
          <p14:tracePt t="113897" x="1276350" y="4830763"/>
          <p14:tracePt t="113913" x="1352550" y="4843463"/>
          <p14:tracePt t="113930" x="1414463" y="4843463"/>
          <p14:tracePt t="113947" x="1465263" y="4843463"/>
          <p14:tracePt t="113964" x="1514475" y="4856163"/>
          <p14:tracePt t="113980" x="1527175" y="4856163"/>
          <p14:tracePt t="113997" x="1539875" y="4856163"/>
          <p14:tracePt t="114048" x="1489075" y="4856163"/>
          <p14:tracePt t="114062" x="1452563" y="4856163"/>
          <p14:tracePt t="114073" x="1414463" y="4856163"/>
          <p14:tracePt t="114087" x="1389063" y="4856163"/>
          <p14:tracePt t="114099" x="1363663" y="4856163"/>
          <p14:tracePt t="114124" x="1352550" y="4856163"/>
          <p14:tracePt t="114336" x="1363663" y="4856163"/>
          <p14:tracePt t="114822" x="1389063" y="4856163"/>
          <p14:tracePt t="114843" x="1427163" y="4856163"/>
          <p14:tracePt t="114856" x="1476375" y="4856163"/>
          <p14:tracePt t="114869" x="1639888" y="4856163"/>
          <p14:tracePt t="114884" x="1827213" y="4856163"/>
          <p14:tracePt t="114901" x="2303463" y="4843463"/>
          <p14:tracePt t="114917" x="2616200" y="4843463"/>
          <p14:tracePt t="114934" x="2816225" y="4843463"/>
          <p14:tracePt t="114951" x="3103563" y="4843463"/>
          <p14:tracePt t="114968" x="3267075" y="4843463"/>
          <p14:tracePt t="114984" x="3417888" y="4856163"/>
          <p14:tracePt t="115001" x="3643313" y="4868863"/>
          <p14:tracePt t="115018" x="3717925" y="4868863"/>
          <p14:tracePt t="115034" x="3892550" y="4879975"/>
          <p14:tracePt t="115051" x="4030663" y="4879975"/>
          <p14:tracePt t="115068" x="4143375" y="4892675"/>
          <p14:tracePt t="115085" x="4294188" y="4892675"/>
          <p14:tracePt t="115102" x="4330700" y="4892675"/>
          <p14:tracePt t="115118" x="4368800" y="4892675"/>
          <p14:tracePt t="115135" x="4430713" y="4892675"/>
          <p14:tracePt t="115152" x="4468813" y="4892675"/>
          <p14:tracePt t="115169" x="4506913" y="4892675"/>
          <p14:tracePt t="115185" x="4594225" y="4892675"/>
          <p14:tracePt t="115202" x="4630738" y="4905375"/>
          <p14:tracePt t="115219" x="4656138" y="4905375"/>
          <p14:tracePt t="115235" x="4694238" y="4905375"/>
          <p14:tracePt t="115252" x="4719638" y="4918075"/>
          <p14:tracePt t="115269" x="4732338" y="4918075"/>
          <p14:tracePt t="115285" x="4768850" y="4943475"/>
          <p14:tracePt t="115302" x="4781550" y="4956175"/>
          <p14:tracePt t="115322" x="4794250" y="4956175"/>
          <p14:tracePt t="115345" x="4806950" y="4956175"/>
          <p14:tracePt t="115382" x="4819650" y="4956175"/>
          <p14:tracePt t="115395" x="4832350" y="4956175"/>
          <p14:tracePt t="115408" x="4843463" y="4956175"/>
          <p14:tracePt t="115421" x="4856163" y="4956175"/>
          <p14:tracePt t="115436" x="4868863" y="4956175"/>
          <p14:tracePt t="115556" x="4856163" y="4956175"/>
          <p14:tracePt t="115581" x="4843463" y="4943475"/>
          <p14:tracePt t="115607" x="4843463" y="4930775"/>
          <p14:tracePt t="115622" x="4843463" y="4918075"/>
          <p14:tracePt t="115641" x="4832350" y="4918075"/>
          <p14:tracePt t="115660" x="4832350" y="4905375"/>
          <p14:tracePt t="115678" x="4832350" y="4892675"/>
          <p14:tracePt t="115696" x="4832350" y="4879975"/>
          <p14:tracePt t="115711" x="4832350" y="4868863"/>
          <p14:tracePt t="115731" x="4832350" y="4856163"/>
          <p14:tracePt t="116118" x="4843463" y="4856163"/>
          <p14:tracePt t="116169" x="4868863" y="4856163"/>
          <p14:tracePt t="116193" x="4881563" y="4856163"/>
          <p14:tracePt t="116217" x="4919663" y="4856163"/>
          <p14:tracePt t="116218" x="4932363" y="4856163"/>
          <p14:tracePt t="116232" x="4956175" y="4856163"/>
          <p14:tracePt t="116245" x="4968875" y="4856163"/>
          <p14:tracePt t="116258" x="4981575" y="4856163"/>
          <p14:tracePt t="116273" x="4994275" y="4856163"/>
          <p14:tracePt t="116289" x="5006975" y="4856163"/>
          <p14:tracePt t="116306" x="5019675" y="4856163"/>
          <p14:tracePt t="116330" x="5032375" y="4856163"/>
          <p14:tracePt t="116354" x="5045075" y="4856163"/>
          <p14:tracePt t="116367" x="5057775" y="4856163"/>
          <p14:tracePt t="116404" x="5068888" y="4856163"/>
          <p14:tracePt t="116630" x="5068888" y="4868863"/>
          <p14:tracePt t="116654" x="5068888" y="4879975"/>
          <p14:tracePt t="116704" x="5068888" y="4892675"/>
          <p14:tracePt t="116753" x="5081588" y="4892675"/>
          <p14:tracePt t="116772" x="5081588" y="4905375"/>
          <p14:tracePt t="116815" x="5094288" y="4905375"/>
          <p14:tracePt t="116840" x="5106988" y="4905375"/>
          <p14:tracePt t="116853" x="5106988" y="4918075"/>
          <p14:tracePt t="116890" x="5119688" y="4918075"/>
          <p14:tracePt t="116928" x="5132388" y="4918075"/>
          <p14:tracePt t="116978" x="5145088" y="4918075"/>
          <p14:tracePt t="116998" x="5157788" y="4918075"/>
          <p14:tracePt t="117019" x="5157788" y="4930775"/>
          <p14:tracePt t="117077" x="5170488" y="4930775"/>
          <p14:tracePt t="117103" x="5181600" y="4930775"/>
          <p14:tracePt t="117140" x="5194300" y="4930775"/>
          <p14:tracePt t="117164" x="5207000" y="4930775"/>
          <p14:tracePt t="117289" x="5219700" y="4930775"/>
          <p14:tracePt t="117352" x="5232400" y="4930775"/>
          <p14:tracePt t="117376" x="5245100" y="4930775"/>
          <p14:tracePt t="117392" x="5257800" y="4930775"/>
          <p14:tracePt t="117407" x="5270500" y="4930775"/>
          <p14:tracePt t="117438" x="5281613" y="4930775"/>
          <p14:tracePt t="117488" x="5294313" y="4930775"/>
          <p14:tracePt t="117738" x="5307013" y="4930775"/>
          <p14:tracePt t="117800" x="5319713" y="4930775"/>
          <p14:tracePt t="117875" x="5332413" y="4930775"/>
          <p14:tracePt t="117936" x="5332413" y="4918075"/>
          <p14:tracePt t="118523" x="5270500" y="4918075"/>
          <p14:tracePt t="118544" x="5170488" y="4918075"/>
          <p14:tracePt t="118570" x="4781550" y="4918075"/>
          <p14:tracePt t="118590" x="4181475" y="4968875"/>
          <p14:tracePt t="118607" x="3743325" y="4968875"/>
          <p14:tracePt t="118623" x="3116263" y="4968875"/>
          <p14:tracePt t="118635" x="2841625" y="4956175"/>
          <p14:tracePt t="118649" x="2516188" y="4918075"/>
          <p14:tracePt t="118665" x="2339975" y="4918075"/>
          <p14:tracePt t="118682" x="2203450" y="4918075"/>
          <p14:tracePt t="118699" x="2003425" y="4918075"/>
          <p14:tracePt t="118716" x="1890713" y="4918075"/>
          <p14:tracePt t="118732" x="1752600" y="4956175"/>
          <p14:tracePt t="118749" x="1527175" y="5005388"/>
          <p14:tracePt t="118766" x="1476375" y="5018088"/>
          <p14:tracePt t="118783" x="1427163" y="5018088"/>
          <p14:tracePt t="118799" x="1352550" y="5043488"/>
          <p14:tracePt t="118816" x="1289050" y="5056188"/>
          <p14:tracePt t="118833" x="1201738" y="5081588"/>
          <p14:tracePt t="118849" x="1027113" y="5118100"/>
          <p14:tracePt t="118866" x="950913" y="5130800"/>
          <p14:tracePt t="118883" x="914400" y="5143500"/>
          <p14:tracePt t="118900" x="889000" y="5156200"/>
          <p14:tracePt t="118971" x="889000" y="5181600"/>
          <p14:tracePt t="118985" x="876300" y="5181600"/>
          <p14:tracePt t="119022" x="863600" y="5181600"/>
          <p14:tracePt t="119045" x="863600" y="5194300"/>
          <p14:tracePt t="119221" x="863600" y="5205413"/>
          <p14:tracePt t="119258" x="850900" y="5205413"/>
          <p14:tracePt t="119295" x="838200" y="5205413"/>
          <p14:tracePt t="119309" x="838200" y="5218113"/>
          <p14:tracePt t="119323" x="814388" y="5230813"/>
          <p14:tracePt t="119337" x="801688" y="5256213"/>
          <p14:tracePt t="119353" x="776288" y="5256213"/>
          <p14:tracePt t="119368" x="750888" y="5268913"/>
          <p14:tracePt t="119385" x="725488" y="5281613"/>
          <p14:tracePt t="119483" x="738188" y="5281613"/>
          <p14:tracePt t="119506" x="763588" y="5281613"/>
          <p14:tracePt t="119508" x="788988" y="5268913"/>
          <p14:tracePt t="119525" x="825500" y="5256213"/>
          <p14:tracePt t="119537" x="850900" y="5230813"/>
          <p14:tracePt t="119552" x="901700" y="5230813"/>
          <p14:tracePt t="119569" x="1001713" y="5218113"/>
          <p14:tracePt t="119586" x="1276350" y="5194300"/>
          <p14:tracePt t="119602" x="1376363" y="5181600"/>
          <p14:tracePt t="119619" x="1589088" y="5181600"/>
          <p14:tracePt t="119636" x="1739900" y="5168900"/>
          <p14:tracePt t="119653" x="1865313" y="5168900"/>
          <p14:tracePt t="119669" x="2003425" y="5168900"/>
          <p14:tracePt t="119686" x="2027238" y="5168900"/>
          <p14:tracePt t="119703" x="2039938" y="5168900"/>
          <p14:tracePt t="119756" x="2039938" y="5181600"/>
          <p14:tracePt t="119768" x="2027238" y="5181600"/>
          <p14:tracePt t="119780" x="1990725" y="5181600"/>
          <p14:tracePt t="119793" x="1914525" y="5181600"/>
          <p14:tracePt t="119805" x="1827213" y="5181600"/>
          <p14:tracePt t="119820" x="1765300" y="5181600"/>
          <p14:tracePt t="119837" x="1714500" y="5181600"/>
          <p14:tracePt t="119854" x="1652588" y="5181600"/>
          <p14:tracePt t="119870" x="1514475" y="5181600"/>
          <p14:tracePt t="119887" x="1401763" y="5181600"/>
          <p14:tracePt t="119904" x="1314450" y="5181600"/>
          <p14:tracePt t="119921" x="1227138" y="5181600"/>
          <p14:tracePt t="119937" x="1214438" y="5181600"/>
          <p14:tracePt t="119992" x="1214438" y="5168900"/>
          <p14:tracePt t="120008" x="1227138" y="5168900"/>
          <p14:tracePt t="120031" x="1301750" y="5156200"/>
          <p14:tracePt t="120047" x="1376363" y="5143500"/>
          <p14:tracePt t="120063" x="1439863" y="5143500"/>
          <p14:tracePt t="120076" x="1501775" y="5143500"/>
          <p14:tracePt t="120087" x="1552575" y="5143500"/>
          <p14:tracePt t="120104" x="1601788" y="5143500"/>
          <p14:tracePt t="120121" x="1790700" y="5143500"/>
          <p14:tracePt t="120138" x="1878013" y="5156200"/>
          <p14:tracePt t="120155" x="1927225" y="5168900"/>
          <p14:tracePt t="120172" x="2003425" y="5194300"/>
          <p14:tracePt t="120188" x="2014538" y="5194300"/>
          <p14:tracePt t="120205" x="2039938" y="5194300"/>
          <p14:tracePt t="120280" x="2027238" y="5194300"/>
          <p14:tracePt t="120301" x="2014538" y="5194300"/>
          <p14:tracePt t="120317" x="1939925" y="5194300"/>
          <p14:tracePt t="120334" x="1878013" y="5194300"/>
          <p14:tracePt t="120347" x="1827213" y="5194300"/>
          <p14:tracePt t="120359" x="1801813" y="5194300"/>
          <p14:tracePt t="120372" x="1790700" y="5194300"/>
          <p14:tracePt t="120389" x="1778000" y="5194300"/>
          <p14:tracePt t="120428" x="1790700" y="5194300"/>
          <p14:tracePt t="120441" x="1827213" y="5194300"/>
          <p14:tracePt t="120453" x="1890713" y="5194300"/>
          <p14:tracePt t="120466" x="1952625" y="5194300"/>
          <p14:tracePt t="120478" x="2039938" y="5194300"/>
          <p14:tracePt t="120491" x="2139950" y="5194300"/>
          <p14:tracePt t="120506" x="2390775" y="5194300"/>
          <p14:tracePt t="120523" x="2678113" y="5218113"/>
          <p14:tracePt t="120540" x="2941638" y="5243513"/>
          <p14:tracePt t="120556" x="3630613" y="5368925"/>
          <p14:tracePt t="120573" x="3830638" y="5418138"/>
          <p14:tracePt t="120590" x="3992563" y="5456238"/>
          <p14:tracePt t="120607" x="4381500" y="5530850"/>
          <p14:tracePt t="120623" x="4518025" y="5556250"/>
          <p14:tracePt t="120640" x="4630738" y="5581650"/>
          <p14:tracePt t="120657" x="4768850" y="5619750"/>
          <p14:tracePt t="120673" x="4819650" y="5619750"/>
          <p14:tracePt t="120690" x="4868863" y="5630863"/>
          <p14:tracePt t="120707" x="4932363" y="5630863"/>
          <p14:tracePt t="120724" x="4956175" y="5630863"/>
          <p14:tracePt t="120740" x="4968875" y="5630863"/>
          <p14:tracePt t="120757" x="4981575" y="5630863"/>
          <p14:tracePt t="120802" x="4994275" y="5630863"/>
          <p14:tracePt t="120841" x="5006975" y="5630863"/>
          <p14:tracePt t="120890" x="5019675" y="5630863"/>
          <p14:tracePt t="120913" x="5032375" y="5630863"/>
          <p14:tracePt t="120939" x="5057775" y="5594350"/>
          <p14:tracePt t="120940" x="5057775" y="5581650"/>
          <p14:tracePt t="120957" x="5081588" y="5543550"/>
          <p14:tracePt t="120973" x="5081588" y="5530850"/>
          <p14:tracePt t="120991" x="5119688" y="5494338"/>
          <p14:tracePt t="121015" x="5132388" y="5481638"/>
          <p14:tracePt t="121030" x="5132388" y="5468938"/>
          <p14:tracePt t="121046" x="5132388" y="5456238"/>
          <p14:tracePt t="121059" x="5145088" y="5456238"/>
          <p14:tracePt t="121075" x="5145088" y="5443538"/>
          <p14:tracePt t="121092" x="5145088" y="5418138"/>
          <p14:tracePt t="121114" x="5145088" y="5407025"/>
          <p14:tracePt t="121139" x="5145088" y="5394325"/>
          <p14:tracePt t="121151" x="5157788" y="5381625"/>
          <p14:tracePt t="121165" x="5157788" y="5368925"/>
          <p14:tracePt t="121177" x="5157788" y="5356225"/>
          <p14:tracePt t="121201" x="5157788" y="5343525"/>
          <p14:tracePt t="121214" x="5157788" y="5330825"/>
          <p14:tracePt t="121227" x="5170488" y="5330825"/>
          <p14:tracePt t="121242" x="5170488" y="5318125"/>
          <p14:tracePt t="121259" x="5170488" y="5305425"/>
          <p14:tracePt t="121301" x="5170488" y="5294313"/>
          <p14:tracePt t="121376" x="5170488" y="5281613"/>
          <p14:tracePt t="121437" x="5170488" y="5268913"/>
          <p14:tracePt t="121463" x="5170488" y="5256213"/>
          <p14:tracePt t="121537" x="5170488" y="5243513"/>
          <p14:tracePt t="122037" x="5181600" y="5243513"/>
          <p14:tracePt t="122485" x="5170488" y="5243513"/>
          <p14:tracePt t="122510" x="5157788" y="5243513"/>
          <p14:tracePt t="122530" x="5132388" y="5243513"/>
          <p14:tracePt t="122547" x="5057775" y="5243513"/>
          <p14:tracePt t="122561" x="4856163" y="5243513"/>
          <p14:tracePt t="122573" x="4706938" y="5243513"/>
          <p14:tracePt t="122585" x="4418013" y="5281613"/>
          <p14:tracePt t="122598" x="4168775" y="5305425"/>
          <p14:tracePt t="122614" x="3905250" y="5343525"/>
          <p14:tracePt t="122631" x="3541713" y="5407025"/>
          <p14:tracePt t="122648" x="3067050" y="5518150"/>
          <p14:tracePt t="122665" x="2954338" y="5556250"/>
          <p14:tracePt t="122681" x="2854325" y="5581650"/>
          <p14:tracePt t="122698" x="2616200" y="5619750"/>
          <p14:tracePt t="122715" x="2503488" y="5630863"/>
          <p14:tracePt t="122731" x="2403475" y="5630863"/>
          <p14:tracePt t="122748" x="2278063" y="5656263"/>
          <p14:tracePt t="122765" x="2239963" y="5656263"/>
          <p14:tracePt t="122782" x="2203450" y="5668963"/>
          <p14:tracePt t="122799" x="2127250" y="5681663"/>
          <p14:tracePt t="122815" x="2065338" y="5681663"/>
          <p14:tracePt t="122832" x="1965325" y="5681663"/>
          <p14:tracePt t="122849" x="1778000" y="5681663"/>
          <p14:tracePt t="122865" x="1701800" y="5656263"/>
          <p14:tracePt t="122882" x="1652588" y="5656263"/>
          <p14:tracePt t="122899" x="1565275" y="5619750"/>
          <p14:tracePt t="122917" x="1514475" y="5607050"/>
          <p14:tracePt t="122932" x="1452563" y="5581650"/>
          <p14:tracePt t="122949" x="1301750" y="5530850"/>
          <p14:tracePt t="122966" x="1227138" y="5507038"/>
          <p14:tracePt t="122983" x="1189038" y="5481638"/>
          <p14:tracePt t="122999" x="1139825" y="5443538"/>
          <p14:tracePt t="123016" x="1114425" y="5443538"/>
          <p14:tracePt t="123033" x="1114425" y="5430838"/>
          <p14:tracePt t="123050" x="1089025" y="5430838"/>
          <p14:tracePt t="123083" x="1089025" y="5418138"/>
          <p14:tracePt t="123470" x="1101725" y="5418138"/>
          <p14:tracePt t="123531" x="1114425" y="5418138"/>
          <p14:tracePt t="123656" x="1101725" y="5418138"/>
          <p14:tracePt t="123679" x="1089025" y="5418138"/>
          <p14:tracePt t="123700" x="1050925" y="5418138"/>
          <p14:tracePt t="123719" x="989013" y="5418138"/>
          <p14:tracePt t="123736" x="950913" y="5418138"/>
          <p14:tracePt t="123752" x="925513" y="5418138"/>
          <p14:tracePt t="123769" x="914400" y="5418138"/>
          <p14:tracePt t="123806" x="950913" y="5418138"/>
          <p14:tracePt t="123817" x="963613" y="5418138"/>
          <p14:tracePt t="123831" x="989013" y="5418138"/>
          <p14:tracePt t="123856" x="1014413" y="5418138"/>
          <p14:tracePt t="123868" x="1027113" y="5418138"/>
          <p14:tracePt t="123883" x="1038225" y="5418138"/>
          <p14:tracePt t="123993" x="1027113" y="5418138"/>
          <p14:tracePt t="124015" x="989013" y="5418138"/>
          <p14:tracePt t="124039" x="963613" y="5418138"/>
          <p14:tracePt t="124093" x="976313" y="5418138"/>
          <p14:tracePt t="124116" x="989013" y="5418138"/>
          <p14:tracePt t="124119" x="1001713" y="5418138"/>
          <p14:tracePt t="124144" x="1050925" y="5418138"/>
          <p14:tracePt t="124160" x="1063625" y="5418138"/>
          <p14:tracePt t="124175" x="1089025" y="5418138"/>
          <p14:tracePt t="124192" x="1189038" y="5418138"/>
          <p14:tracePt t="124206" x="1239838" y="5418138"/>
          <p14:tracePt t="124222" x="1276350" y="5418138"/>
          <p14:tracePt t="124238" x="1314450" y="5418138"/>
          <p14:tracePt t="124255" x="1327150" y="5418138"/>
          <p14:tracePt t="124271" x="1352550" y="5418138"/>
          <p14:tracePt t="124288" x="1363663" y="5418138"/>
          <p14:tracePt t="124304" x="1389063" y="5418138"/>
          <p14:tracePt t="124321" x="1389063" y="5430838"/>
          <p14:tracePt t="124338" x="1401763" y="5430838"/>
          <p14:tracePt t="124355" x="1414463" y="5443538"/>
          <p14:tracePt t="124371" x="1427163" y="5443538"/>
          <p14:tracePt t="124390" x="1439863" y="5443538"/>
          <p14:tracePt t="124405" x="1465263" y="5443538"/>
          <p14:tracePt t="124421" x="1489075" y="5443538"/>
          <p14:tracePt t="124438" x="1514475" y="5443538"/>
          <p14:tracePt t="124455" x="1552575" y="5443538"/>
          <p14:tracePt t="124472" x="1565275" y="5443538"/>
          <p14:tracePt t="124527" x="1565275" y="5456238"/>
          <p14:tracePt t="124541" x="1527175" y="5456238"/>
          <p14:tracePt t="124555" x="1489075" y="5468938"/>
          <p14:tracePt t="124572" x="1452563" y="5468938"/>
          <p14:tracePt t="124589" x="1414463" y="5468938"/>
          <p14:tracePt t="124606" x="1363663" y="5494338"/>
          <p14:tracePt t="124622" x="1327150" y="5494338"/>
          <p14:tracePt t="124691" x="1339850" y="5494338"/>
          <p14:tracePt t="124713" x="1352550" y="5494338"/>
          <p14:tracePt t="124730" x="1389063" y="5494338"/>
          <p14:tracePt t="124747" x="1439863" y="5494338"/>
          <p14:tracePt t="124761" x="1527175" y="5494338"/>
          <p14:tracePt t="124774" x="1589088" y="5507038"/>
          <p14:tracePt t="124790" x="1652588" y="5518150"/>
          <p14:tracePt t="124806" x="1714500" y="5530850"/>
          <p14:tracePt t="124823" x="1727200" y="5530850"/>
          <p14:tracePt t="124839" x="1739900" y="5530850"/>
          <p14:tracePt t="124927" x="1727200" y="5530850"/>
          <p14:tracePt t="124949" x="1714500" y="5543550"/>
          <p14:tracePt t="124966" x="1689100" y="5543550"/>
          <p14:tracePt t="124982" x="1677988" y="5543550"/>
          <p14:tracePt t="125064" x="1689100" y="5543550"/>
          <p14:tracePt t="125089" x="1714500" y="5543550"/>
          <p14:tracePt t="125112" x="1727200" y="5543550"/>
          <p14:tracePt t="125137" x="1739900" y="5543550"/>
          <p14:tracePt t="125164" x="1752600" y="5543550"/>
          <p14:tracePt t="125251" x="1727200" y="5543550"/>
          <p14:tracePt t="125280" x="1627188" y="5543550"/>
          <p14:tracePt t="125295" x="1577975" y="5543550"/>
          <p14:tracePt t="125308" x="1539875" y="5543550"/>
          <p14:tracePt t="125325" x="1527175" y="5543550"/>
          <p14:tracePt t="125342" x="1514475" y="5543550"/>
          <p14:tracePt t="125364" x="1527175" y="5543550"/>
          <p14:tracePt t="125377" x="1565275" y="5543550"/>
          <p14:tracePt t="125392" x="1614488" y="5530850"/>
          <p14:tracePt t="125409" x="1665288" y="5530850"/>
          <p14:tracePt t="125425" x="1701800" y="5518150"/>
          <p14:tracePt t="125442" x="1765300" y="5518150"/>
          <p14:tracePt t="125459" x="1765300" y="5507038"/>
          <p14:tracePt t="125512" x="1739900" y="5518150"/>
          <p14:tracePt t="125524" x="1714500" y="5518150"/>
          <p14:tracePt t="125537" x="1677988" y="5530850"/>
          <p14:tracePt t="125550" x="1665288" y="5543550"/>
          <p14:tracePt t="125563" x="1652588" y="5543550"/>
          <p14:tracePt t="125612" x="1665288" y="5543550"/>
          <p14:tracePt t="125628" x="1689100" y="5543550"/>
          <p14:tracePt t="125652" x="1701800" y="5543550"/>
          <p14:tracePt t="126024" x="1701800" y="5530850"/>
          <p14:tracePt t="127606" x="1701800" y="5518150"/>
          <p14:tracePt t="127628" x="1689100" y="5507038"/>
          <p14:tracePt t="127655" x="1677988" y="5430838"/>
          <p14:tracePt t="127656" x="1652588" y="5356225"/>
          <p14:tracePt t="127672" x="1639888" y="5281613"/>
          <p14:tracePt t="127688" x="1614488" y="5230813"/>
          <p14:tracePt t="127704" x="1589088" y="5181600"/>
          <p14:tracePt t="127720" x="1552575" y="5118100"/>
          <p14:tracePt t="127735" x="1527175" y="5105400"/>
          <p14:tracePt t="127752" x="1514475" y="5092700"/>
          <p14:tracePt t="127768" x="1489075" y="5068888"/>
          <p14:tracePt t="127785" x="1414463" y="4981575"/>
          <p14:tracePt t="127801" x="1376363" y="4905375"/>
          <p14:tracePt t="127818" x="1314450" y="4730750"/>
          <p14:tracePt t="127835" x="1301750" y="4679950"/>
          <p14:tracePt t="127852" x="1301750" y="4605338"/>
          <p14:tracePt t="127868" x="1301750" y="4479925"/>
          <p14:tracePt t="127885" x="1327150" y="4305300"/>
          <p14:tracePt t="127902" x="1376363" y="4154488"/>
          <p14:tracePt t="127918" x="1452563" y="3941763"/>
          <p14:tracePt t="127935" x="1452563" y="3892550"/>
          <p14:tracePt t="127952" x="1452563" y="3854450"/>
          <p14:tracePt t="127969" x="1452563" y="3779838"/>
          <p14:tracePt t="127985" x="1465263" y="3729038"/>
          <p14:tracePt t="128002" x="1465263" y="3692525"/>
          <p14:tracePt t="128019" x="1476375" y="3629025"/>
          <p14:tracePt t="128036" x="1489075" y="3629025"/>
          <p14:tracePt t="128067" x="1489075" y="3641725"/>
          <p14:tracePt t="128079" x="1489075" y="3692525"/>
          <p14:tracePt t="128341" x="1476375" y="3692525"/>
          <p14:tracePt t="128363" x="1427163" y="3692525"/>
          <p14:tracePt t="128385" x="1263650" y="3729038"/>
          <p14:tracePt t="128400" x="1189038" y="3741738"/>
          <p14:tracePt t="128418" x="1089025" y="3741738"/>
          <p14:tracePt t="128430" x="989013" y="3741738"/>
          <p14:tracePt t="128443" x="901700" y="3741738"/>
          <p14:tracePt t="128458" x="850900" y="3741738"/>
          <p14:tracePt t="128471" x="814388" y="3741738"/>
          <p14:tracePt t="128487" x="788988" y="3741738"/>
          <p14:tracePt t="128504" x="776288" y="3741738"/>
          <p14:tracePt t="128552" x="788988" y="3741738"/>
          <p14:tracePt t="128565" x="814388" y="3729038"/>
          <p14:tracePt t="128578" x="876300" y="3716338"/>
          <p14:tracePt t="128591" x="938213" y="3716338"/>
          <p14:tracePt t="128605" x="1014413" y="3716338"/>
          <p14:tracePt t="128621" x="1076325" y="3716338"/>
          <p14:tracePt t="128638" x="1176338" y="3716338"/>
          <p14:tracePt t="128655" x="1565275" y="3779838"/>
          <p14:tracePt t="128672" x="1727200" y="3841750"/>
          <p14:tracePt t="128688" x="1865313" y="3892550"/>
          <p14:tracePt t="128705" x="2239963" y="3979863"/>
          <p14:tracePt t="128722" x="2403475" y="4029075"/>
          <p14:tracePt t="128739" x="2490788" y="4054475"/>
          <p14:tracePt t="128755" x="2578100" y="4054475"/>
          <p14:tracePt t="128826" x="2565400" y="4054475"/>
          <p14:tracePt t="128840" x="2541588" y="4054475"/>
          <p14:tracePt t="128853" x="2465388" y="4054475"/>
          <p14:tracePt t="128866" x="2365375" y="4054475"/>
          <p14:tracePt t="128879" x="2252663" y="4041775"/>
          <p14:tracePt t="128892" x="2165350" y="4029075"/>
          <p14:tracePt t="128909" x="2103438" y="3992563"/>
          <p14:tracePt t="128928" x="1927225" y="3929063"/>
          <p14:tracePt t="128941" x="1814513" y="3892550"/>
          <p14:tracePt t="128956" x="1714500" y="3854450"/>
          <p14:tracePt t="128973" x="1639888" y="3829050"/>
          <p14:tracePt t="128989" x="1552575" y="3792538"/>
          <p14:tracePt t="129006" x="1514475" y="3779838"/>
          <p14:tracePt t="129023" x="1514475" y="3767138"/>
          <p14:tracePt t="129040" x="1501775" y="3754438"/>
          <p14:tracePt t="129077" x="1501775" y="3741738"/>
          <p14:tracePt t="129088" x="1527175" y="3741738"/>
          <p14:tracePt t="129103" x="1614488" y="3741738"/>
          <p14:tracePt t="129115" x="1727200" y="3741738"/>
          <p14:tracePt t="129127" x="1839913" y="3741738"/>
          <p14:tracePt t="129140" x="2014538" y="3741738"/>
          <p14:tracePt t="129157" x="2265363" y="3741738"/>
          <p14:tracePt t="129174" x="2503488" y="3741738"/>
          <p14:tracePt t="129190" x="2803525" y="3741738"/>
          <p14:tracePt t="129207" x="2916238" y="3754438"/>
          <p14:tracePt t="129224" x="3041650" y="3754438"/>
          <p14:tracePt t="129241" x="3154363" y="3754438"/>
          <p14:tracePt t="129257" x="3167063" y="3754438"/>
          <p14:tracePt t="129287" x="3154363" y="3754438"/>
          <p14:tracePt t="129300" x="3103563" y="3754438"/>
          <p14:tracePt t="129314" x="3054350" y="3754438"/>
          <p14:tracePt t="129327" x="2992438" y="3754438"/>
          <p14:tracePt t="129341" x="2954338" y="3754438"/>
          <p14:tracePt t="129358" x="2928938" y="3754438"/>
          <p14:tracePt t="129374" x="2903538" y="3754438"/>
          <p14:tracePt t="129391" x="2890838" y="3741738"/>
          <p14:tracePt t="129413" x="2890838" y="3729038"/>
          <p14:tracePt t="129437" x="2903538" y="3729038"/>
          <p14:tracePt t="129450" x="2967038" y="3729038"/>
          <p14:tracePt t="129463" x="3103563" y="3729038"/>
          <p14:tracePt t="129476" x="3228975" y="3729038"/>
          <p14:tracePt t="129491" x="3379788" y="3729038"/>
          <p14:tracePt t="129508" x="3692525" y="3729038"/>
          <p14:tracePt t="129525" x="4043363" y="3767138"/>
          <p14:tracePt t="129542" x="4668838" y="3803650"/>
          <p14:tracePt t="129558" x="4945063" y="3803650"/>
          <p14:tracePt t="129575" x="5245100" y="3816350"/>
          <p14:tracePt t="129592" x="5307013" y="3816350"/>
          <p14:tracePt t="129609" x="5370513" y="3816350"/>
          <p14:tracePt t="129625" x="5419725" y="3816350"/>
          <p14:tracePt t="129648" x="5432425" y="3816350"/>
          <p14:tracePt t="129762" x="5419725" y="3816350"/>
          <p14:tracePt t="129798" x="5419725" y="3803650"/>
          <p14:tracePt t="129814" x="5407025" y="3803650"/>
          <p14:tracePt t="129836" x="5394325" y="3792538"/>
          <p14:tracePt t="129852" x="5383213" y="3792538"/>
          <p14:tracePt t="129868" x="5357813" y="3792538"/>
          <p14:tracePt t="129882" x="5345113" y="3779838"/>
          <p14:tracePt t="129897" x="5332413" y="3767138"/>
          <p14:tracePt t="129898" x="5307013" y="3767138"/>
          <p14:tracePt t="129912" x="5281613" y="3754438"/>
          <p14:tracePt t="129930" x="5257800" y="3741738"/>
          <p14:tracePt t="129946" x="5245100" y="3741738"/>
          <p14:tracePt t="129960" x="5245100" y="3729038"/>
          <p14:tracePt t="130036" x="5257800" y="3729038"/>
          <p14:tracePt t="130310" x="5270500" y="3729038"/>
          <p14:tracePt t="130328" x="5281613" y="3729038"/>
          <p14:tracePt t="130345" x="5294313" y="3729038"/>
          <p14:tracePt t="130362" x="5370513" y="3716338"/>
          <p14:tracePt t="130378" x="5407025" y="3716338"/>
          <p14:tracePt t="130395" x="5445125" y="3703638"/>
          <p14:tracePt t="130412" x="5507038" y="3692525"/>
          <p14:tracePt t="130429" x="5519738" y="3692525"/>
          <p14:tracePt t="130446" x="5532438" y="3692525"/>
          <p14:tracePt t="130462" x="5595938" y="3679825"/>
          <p14:tracePt t="130479" x="5619750" y="3667125"/>
          <p14:tracePt t="130496" x="5670550" y="3654425"/>
          <p14:tracePt t="130512" x="5719763" y="3654425"/>
          <p14:tracePt t="130529" x="5745163" y="3654425"/>
          <p14:tracePt t="130546" x="5757863" y="3654425"/>
          <p14:tracePt t="130562" x="5783263" y="3654425"/>
          <p14:tracePt t="130583" x="5808663" y="3654425"/>
          <p14:tracePt t="130608" x="5821363" y="3654425"/>
          <p14:tracePt t="130633" x="5832475" y="3654425"/>
          <p14:tracePt t="130658" x="5857875" y="3654425"/>
          <p14:tracePt t="130683" x="5870575" y="3654425"/>
          <p14:tracePt t="130707" x="5895975" y="3654425"/>
          <p14:tracePt t="130733" x="5908675" y="3654425"/>
          <p14:tracePt t="130745" x="5921375" y="3654425"/>
          <p14:tracePt t="130833" x="5921375" y="3667125"/>
          <p14:tracePt t="130870" x="5921375" y="3679825"/>
          <p14:tracePt t="130895" x="5921375" y="3692525"/>
          <p14:tracePt t="130920" x="5921375" y="3703638"/>
          <p14:tracePt t="130945" x="5921375" y="3716338"/>
          <p14:tracePt t="130959" x="5921375" y="3729038"/>
          <p14:tracePt t="130983" x="5921375" y="3741738"/>
          <p14:tracePt t="131007" x="5921375" y="3767138"/>
          <p14:tracePt t="131019" x="5921375" y="3779838"/>
          <p14:tracePt t="131032" x="5921375" y="3803650"/>
          <p14:tracePt t="131047" x="5921375" y="3816350"/>
          <p14:tracePt t="131064" x="5921375" y="3829050"/>
          <p14:tracePt t="131081" x="5921375" y="3854450"/>
          <p14:tracePt t="131098" x="5908675" y="3867150"/>
          <p14:tracePt t="131120" x="5908675" y="3879850"/>
          <p14:tracePt t="131135" x="5908675" y="3892550"/>
          <p14:tracePt t="131150" x="5908675" y="3905250"/>
          <p14:tracePt t="131170" x="5908675" y="3916363"/>
          <p14:tracePt t="131183" x="5908675" y="3929063"/>
          <p14:tracePt t="131198" x="5908675" y="3954463"/>
          <p14:tracePt t="131215" x="5908675" y="3979863"/>
          <p14:tracePt t="131232" x="5908675" y="4029075"/>
          <p14:tracePt t="131248" x="5908675" y="4092575"/>
          <p14:tracePt t="131265" x="5908675" y="4129088"/>
          <p14:tracePt t="131282" x="5895975" y="4167188"/>
          <p14:tracePt t="131299" x="5895975" y="4179888"/>
          <p14:tracePt t="131315" x="5895975" y="4205288"/>
          <p14:tracePt t="131332" x="5895975" y="4267200"/>
          <p14:tracePt t="131349" x="5895975" y="4330700"/>
          <p14:tracePt t="131365" x="5895975" y="4392613"/>
          <p14:tracePt t="131382" x="5895975" y="4518025"/>
          <p14:tracePt t="131399" x="5895975" y="4554538"/>
          <p14:tracePt t="131416" x="5895975" y="4579938"/>
          <p14:tracePt t="131432" x="5895975" y="4630738"/>
          <p14:tracePt t="131449" x="5895975" y="4656138"/>
          <p14:tracePt t="131466" x="5895975" y="4679950"/>
          <p14:tracePt t="131483" x="5908675" y="4705350"/>
          <p14:tracePt t="131499" x="5908675" y="4718050"/>
          <p14:tracePt t="131943" x="5908675" y="4730750"/>
          <p14:tracePt t="131966" x="5908675" y="4743450"/>
          <p14:tracePt t="131968" x="5908675" y="4756150"/>
          <p14:tracePt t="131983" x="5908675" y="4779963"/>
          <p14:tracePt t="131996" x="5908675" y="4792663"/>
          <p14:tracePt t="132010" x="5908675" y="4805363"/>
          <p14:tracePt t="132023" x="5908675" y="4818063"/>
          <p14:tracePt t="132041" x="5908675" y="4830763"/>
          <p14:tracePt t="132053" x="5908675" y="4843463"/>
          <p14:tracePt t="132068" x="5908675" y="4856163"/>
          <p14:tracePt t="132091" x="5908675" y="4868863"/>
          <p14:tracePt t="132116" x="5908675" y="4879975"/>
          <p14:tracePt t="132128" x="5908675" y="4892675"/>
          <p14:tracePt t="132142" x="5908675" y="4905375"/>
          <p14:tracePt t="132154" x="5908675" y="4930775"/>
          <p14:tracePt t="132169" x="5908675" y="4956175"/>
          <p14:tracePt t="132185" x="5908675" y="4992688"/>
          <p14:tracePt t="132202" x="5908675" y="5018088"/>
          <p14:tracePt t="132219" x="5908675" y="5068888"/>
          <p14:tracePt t="132236" x="5908675" y="5092700"/>
          <p14:tracePt t="132254" x="5908675" y="5105400"/>
          <p14:tracePt t="132269" x="5908675" y="5118100"/>
          <p14:tracePt t="132291" x="5908675" y="5143500"/>
          <p14:tracePt t="132315" x="5908675" y="5156200"/>
          <p14:tracePt t="132328" x="5908675" y="5168900"/>
          <p14:tracePt t="132341" x="5908675" y="5181600"/>
          <p14:tracePt t="132354" x="5908675" y="5194300"/>
          <p14:tracePt t="132369" x="5908675" y="5230813"/>
          <p14:tracePt t="132386" x="5908675" y="5256213"/>
          <p14:tracePt t="132403" x="5908675" y="5281613"/>
          <p14:tracePt t="132420" x="5908675" y="5305425"/>
          <p14:tracePt t="132436" x="5908675" y="5330825"/>
          <p14:tracePt t="132453" x="5895975" y="5343525"/>
          <p14:tracePt t="132477" x="5895975" y="5356225"/>
          <p14:tracePt t="132539" x="5895975" y="5368925"/>
          <p14:tracePt t="132590" x="5883275" y="5368925"/>
          <p14:tracePt t="132602" x="5870575" y="5368925"/>
          <p14:tracePt t="132617" x="5845175" y="5368925"/>
          <p14:tracePt t="132630" x="5832475" y="5368925"/>
          <p14:tracePt t="132643" x="5808663" y="5368925"/>
          <p14:tracePt t="132655" x="5783263" y="5368925"/>
          <p14:tracePt t="132671" x="5770563" y="5368925"/>
          <p14:tracePt t="132687" x="5757863" y="5368925"/>
          <p14:tracePt t="132704" x="5732463" y="5368925"/>
          <p14:tracePt t="132727" x="5719763" y="5368925"/>
          <p14:tracePt t="132763" x="5708650" y="5368925"/>
          <p14:tracePt t="132840" x="5695950" y="5368925"/>
          <p14:tracePt t="132864" x="5683250" y="5368925"/>
          <p14:tracePt t="132880" x="5670550" y="5368925"/>
          <p14:tracePt t="132894" x="5657850" y="5368925"/>
          <p14:tracePt t="132909" x="5645150" y="5368925"/>
          <p14:tracePt t="132924" x="5619750" y="5368925"/>
          <p14:tracePt t="132938" x="5607050" y="5368925"/>
          <p14:tracePt t="132955" x="5583238" y="5368925"/>
          <p14:tracePt t="132972" x="5570538" y="5368925"/>
          <p14:tracePt t="132988" x="5557838" y="5368925"/>
          <p14:tracePt t="133005" x="5545138" y="5368925"/>
          <p14:tracePt t="133022" x="5545138" y="5356225"/>
          <p14:tracePt t="133039" x="5532438" y="5356225"/>
          <p14:tracePt t="133063" x="5519738" y="5356225"/>
          <p14:tracePt t="133088" x="5507038" y="5356225"/>
          <p14:tracePt t="133138" x="5495925" y="5356225"/>
          <p14:tracePt t="133175" x="5483225" y="5356225"/>
          <p14:tracePt t="133226" x="5470525" y="5356225"/>
          <p14:tracePt t="136559" x="5457825" y="5356225"/>
          <p14:tracePt t="136585" x="5419725" y="5356225"/>
          <p14:tracePt t="136606" x="5407025" y="5356225"/>
          <p14:tracePt t="136607" x="5383213" y="5368925"/>
          <p14:tracePt t="136621" x="5370513" y="5381625"/>
          <p14:tracePt t="136636" x="5345113" y="5381625"/>
          <p14:tracePt t="136653" x="5294313" y="5394325"/>
          <p14:tracePt t="136671" x="5232400" y="5407025"/>
          <p14:tracePt t="136672" x="5181600" y="5418138"/>
          <p14:tracePt t="136687" x="5145088" y="5418138"/>
          <p14:tracePt t="136703" x="5119688" y="5418138"/>
          <p14:tracePt t="136720" x="5094288" y="5418138"/>
          <p14:tracePt t="136737" x="5032375" y="5418138"/>
          <p14:tracePt t="136753" x="4981575" y="5407025"/>
          <p14:tracePt t="136770" x="4806950" y="5407025"/>
          <p14:tracePt t="136787" x="4732338" y="5394325"/>
          <p14:tracePt t="136804" x="4668838" y="5394325"/>
          <p14:tracePt t="136820" x="4543425" y="5394325"/>
          <p14:tracePt t="136837" x="4456113" y="5394325"/>
          <p14:tracePt t="136854" x="4343400" y="5394325"/>
          <p14:tracePt t="136871" x="4143375" y="5394325"/>
          <p14:tracePt t="136887" x="4105275" y="5394325"/>
          <p14:tracePt t="136904" x="4068763" y="5394325"/>
          <p14:tracePt t="136909" x="4043363" y="5394325"/>
          <p14:tracePt t="136921" x="4017963" y="5394325"/>
          <p14:tracePt t="136938" x="4005263" y="5394325"/>
          <p14:tracePt t="136954" x="4005263" y="5381625"/>
          <p14:tracePt t="136971" x="3979863" y="5381625"/>
          <p14:tracePt t="136987" x="3968750" y="5381625"/>
          <p14:tracePt t="137004" x="3956050" y="5381625"/>
          <p14:tracePt t="137031" x="3943350" y="5381625"/>
          <p14:tracePt t="138795" x="3930650" y="5368925"/>
          <p14:tracePt t="138815" x="3879850" y="5368925"/>
          <p14:tracePt t="138833" x="3592513" y="5368925"/>
          <p14:tracePt t="138846" x="3479800" y="5368925"/>
          <p14:tracePt t="138862" x="3341688" y="5368925"/>
          <p14:tracePt t="138878" x="3116263" y="5368925"/>
          <p14:tracePt t="138895" x="2778125" y="5368925"/>
          <p14:tracePt t="138913" x="2654300" y="5368925"/>
          <p14:tracePt t="138929" x="2541588" y="5368925"/>
          <p14:tracePt t="138946" x="2228850" y="5407025"/>
          <p14:tracePt t="138963" x="2103438" y="5430838"/>
          <p14:tracePt t="138980" x="2014538" y="5456238"/>
          <p14:tracePt t="138997" x="1878013" y="5481638"/>
          <p14:tracePt t="139012" x="1801813" y="5494338"/>
          <p14:tracePt t="139031" x="1552575" y="5507038"/>
          <p14:tracePt t="139047" x="1452563" y="5507038"/>
          <p14:tracePt t="139062" x="1363663" y="5530850"/>
          <p14:tracePt t="139081" x="1314450" y="5530850"/>
          <p14:tracePt t="139082" x="1276350" y="5543550"/>
          <p14:tracePt t="139099" x="1239838" y="5543550"/>
          <p14:tracePt t="139113" x="1201738" y="5543550"/>
          <p14:tracePt t="139130" x="1150938" y="5543550"/>
          <p14:tracePt t="139146" x="989013" y="5543550"/>
          <p14:tracePt t="139163" x="901700" y="5543550"/>
          <p14:tracePt t="139180" x="850900" y="5543550"/>
          <p14:tracePt t="139197" x="763588" y="5556250"/>
          <p14:tracePt t="139213" x="750888" y="5556250"/>
          <p14:tracePt t="139230" x="738188" y="5568950"/>
          <p14:tracePt t="139247" x="712788" y="5581650"/>
          <p14:tracePt t="139266" x="701675" y="5581650"/>
          <p14:tracePt t="139282" x="676275" y="5581650"/>
          <p14:tracePt t="139369" x="676275" y="5594350"/>
          <p14:tracePt t="139880" x="688975" y="5594350"/>
          <p14:tracePt t="139906" x="701675" y="5594350"/>
          <p14:tracePt t="139922" x="725488" y="5594350"/>
          <p14:tracePt t="139938" x="788988" y="5594350"/>
          <p14:tracePt t="139951" x="838200" y="5619750"/>
          <p14:tracePt t="139968" x="889000" y="5630863"/>
          <p14:tracePt t="139969" x="938213" y="5656263"/>
          <p14:tracePt t="139986" x="976313" y="5656263"/>
          <p14:tracePt t="140004" x="1050925" y="5681663"/>
          <p14:tracePt t="140018" x="1101725" y="5681663"/>
          <p14:tracePt t="140033" x="1176338" y="5694363"/>
          <p14:tracePt t="140050" x="1227138" y="5707063"/>
          <p14:tracePt t="140068" x="1314450" y="5719763"/>
          <p14:tracePt t="140086" x="1339850" y="5719763"/>
          <p14:tracePt t="140100" x="1352550" y="5719763"/>
          <p14:tracePt t="140117" x="1363663" y="5719763"/>
          <p14:tracePt t="140134" x="1376363" y="5719763"/>
          <p14:tracePt t="140727" x="1376363" y="5732463"/>
          <p14:tracePt t="140764" x="1376363" y="5743575"/>
          <p14:tracePt t="140789" x="1376363" y="5756275"/>
          <p14:tracePt t="140813" x="1376363" y="5768975"/>
          <p14:tracePt t="140828" x="1363663" y="5794375"/>
          <p14:tracePt t="140844" x="1363663" y="5807075"/>
          <p14:tracePt t="140859" x="1363663" y="5819775"/>
          <p14:tracePt t="140872" x="1363663" y="5832475"/>
          <p14:tracePt t="140888" x="1363663" y="5843588"/>
          <p14:tracePt t="140913" x="1352550" y="5856288"/>
          <p14:tracePt t="141026" x="1352550" y="5868988"/>
          <p14:tracePt t="141063" x="1352550" y="5881688"/>
          <p14:tracePt t="141087" x="1339850" y="5881688"/>
          <p14:tracePt t="141113" x="1339850" y="5894388"/>
          <p14:tracePt t="141512" x="1376363" y="5894388"/>
          <p14:tracePt t="141543" x="1476375" y="5894388"/>
          <p14:tracePt t="141570" x="1589088" y="5894388"/>
          <p14:tracePt t="141600" x="1965325" y="5894388"/>
          <p14:tracePt t="141613" x="2065338" y="5894388"/>
          <p14:tracePt t="141627" x="2165350" y="5894388"/>
          <p14:tracePt t="141640" x="2290763" y="5894388"/>
          <p14:tracePt t="141656" x="2416175" y="5894388"/>
          <p14:tracePt t="141673" x="2490788" y="5894388"/>
          <p14:tracePt t="141690" x="2578100" y="5894388"/>
          <p14:tracePt t="141706" x="2590800" y="5894388"/>
          <p14:tracePt t="141723" x="2603500" y="5894388"/>
          <p14:tracePt t="141862" x="2590800" y="5894388"/>
          <p14:tracePt t="141883" x="2554288" y="5894388"/>
          <p14:tracePt t="141898" x="2503488" y="5894388"/>
          <p14:tracePt t="141913" x="2490788" y="5894388"/>
          <p14:tracePt t="141929" x="2465388" y="5894388"/>
          <p14:tracePt t="141948" x="2452688" y="5894388"/>
          <p14:tracePt t="141972" x="2441575" y="5894388"/>
          <p14:tracePt t="141989" x="2428875" y="5881688"/>
          <p14:tracePt t="142004" x="2416175" y="5881688"/>
          <p14:tracePt t="142022" x="2416175" y="5868988"/>
          <p14:tracePt t="142035" x="2403475" y="5868988"/>
          <p14:tracePt t="142310" x="2403475" y="5856288"/>
          <p14:tracePt t="142335" x="2390775" y="5856288"/>
          <p14:tracePt t="142351" x="2378075" y="5843588"/>
          <p14:tracePt t="142372" x="2365375" y="5843588"/>
          <p14:tracePt t="142385" x="2352675" y="5819775"/>
          <p14:tracePt t="142401" x="2339975" y="5819775"/>
          <p14:tracePt t="142414" x="2316163" y="5794375"/>
          <p14:tracePt t="142428" x="2303463" y="5781675"/>
          <p14:tracePt t="142445" x="2290763" y="5781675"/>
          <p14:tracePt t="142446" x="2290763" y="5768975"/>
          <p14:tracePt t="142471" x="2278063" y="5768975"/>
          <p14:tracePt t="144534" x="2265363" y="5768975"/>
          <p14:tracePt t="144559" x="2152650" y="5768975"/>
          <p14:tracePt t="144574" x="2065338" y="5768975"/>
          <p14:tracePt t="144586" x="1990725" y="5768975"/>
          <p14:tracePt t="144602" x="1903413" y="5768975"/>
          <p14:tracePt t="144618" x="1727200" y="5756275"/>
          <p14:tracePt t="144635" x="1452563" y="5707063"/>
          <p14:tracePt t="144652" x="1363663" y="5694363"/>
          <p14:tracePt t="144668" x="1301750" y="5694363"/>
          <p14:tracePt t="144685" x="1201738" y="5656263"/>
          <p14:tracePt t="144701" x="1089025" y="5630863"/>
          <p14:tracePt t="144718" x="989013" y="5594350"/>
          <p14:tracePt t="144735" x="825500" y="5518150"/>
          <p14:tracePt t="144752" x="776288" y="5481638"/>
          <p14:tracePt t="144768" x="763588" y="5456238"/>
          <p14:tracePt t="144785" x="725488" y="5430838"/>
          <p14:tracePt t="144802" x="712788" y="5418138"/>
          <p14:tracePt t="144819" x="688975" y="5407025"/>
          <p14:tracePt t="144821" x="688975" y="5394325"/>
          <p14:tracePt t="144835" x="676275" y="5381625"/>
          <p14:tracePt t="144858" x="663575" y="5381625"/>
          <p14:tracePt t="144872" x="650875" y="5381625"/>
          <p14:tracePt t="144945" x="638175" y="5381625"/>
          <p14:tracePt t="144969" x="638175" y="5394325"/>
          <p14:tracePt t="144985" x="588963" y="5468938"/>
          <p14:tracePt t="145001" x="563563" y="5494338"/>
          <p14:tracePt t="145016" x="538163" y="5543550"/>
          <p14:tracePt t="145030" x="500063" y="5556250"/>
          <p14:tracePt t="145045" x="463550" y="5607050"/>
          <p14:tracePt t="145060" x="450850" y="5619750"/>
          <p14:tracePt t="145076" x="438150" y="5643563"/>
          <p14:tracePt t="145092" x="425450" y="5668963"/>
          <p14:tracePt t="145109" x="412750" y="5707063"/>
          <p14:tracePt t="145124" x="412750" y="5732463"/>
          <p14:tracePt t="145138" x="412750" y="5756275"/>
          <p14:tracePt t="145153" x="412750" y="5781675"/>
          <p14:tracePt t="145170" x="412750" y="5819775"/>
          <p14:tracePt t="145187" x="412750" y="5856288"/>
          <p14:tracePt t="145203" x="412750" y="5868988"/>
          <p14:tracePt t="145220" x="412750" y="5881688"/>
          <p14:tracePt t="145237" x="412750" y="5894388"/>
          <p14:tracePt t="145254" x="425450" y="5894388"/>
          <p14:tracePt t="145270" x="450850" y="5894388"/>
          <p14:tracePt t="145287" x="476250" y="5907088"/>
          <p14:tracePt t="145304" x="500063" y="5907088"/>
          <p14:tracePt t="145321" x="550863" y="5919788"/>
          <p14:tracePt t="145337" x="576263" y="5919788"/>
          <p14:tracePt t="145354" x="588963" y="5919788"/>
          <p14:tracePt t="145371" x="612775" y="5919788"/>
          <p14:tracePt t="145394" x="625475" y="5919788"/>
          <p14:tracePt t="145419" x="638175" y="5919788"/>
          <p14:tracePt t="145456" x="650875" y="5919788"/>
          <p14:tracePt t="145494" x="663575" y="5919788"/>
          <p14:tracePt t="145532" x="676275" y="5919788"/>
          <p14:tracePt t="145557" x="688975" y="5919788"/>
          <p14:tracePt t="145573" x="701675" y="5919788"/>
          <p14:tracePt t="145588" x="712788" y="5919788"/>
          <p14:tracePt t="145605" x="738188" y="5907088"/>
          <p14:tracePt t="145622" x="776288" y="5894388"/>
          <p14:tracePt t="145639" x="801688" y="5894388"/>
          <p14:tracePt t="145657" x="814388" y="5881688"/>
          <p14:tracePt t="146467" x="863600" y="5881688"/>
          <p14:tracePt t="146491" x="914400" y="5881688"/>
          <p14:tracePt t="146492" x="976313" y="5881688"/>
          <p14:tracePt t="146516" x="1201738" y="5881688"/>
          <p14:tracePt t="146532" x="1376363" y="5881688"/>
          <p14:tracePt t="146547" x="1527175" y="5881688"/>
          <p14:tracePt t="146561" x="1627188" y="5894388"/>
          <p14:tracePt t="146575" x="1752600" y="5894388"/>
          <p14:tracePt t="146592" x="2065338" y="5907088"/>
          <p14:tracePt t="146609" x="2216150" y="5907088"/>
          <p14:tracePt t="146626" x="2352675" y="5907088"/>
          <p14:tracePt t="146642" x="2628900" y="5907088"/>
          <p14:tracePt t="146659" x="2816225" y="5907088"/>
          <p14:tracePt t="146676" x="2979738" y="5907088"/>
          <p14:tracePt t="146693" x="3216275" y="5907088"/>
          <p14:tracePt t="146710" x="3354388" y="5907088"/>
          <p14:tracePt t="146726" x="3567113" y="5907088"/>
          <p14:tracePt t="146743" x="3830638" y="5956300"/>
          <p14:tracePt t="146760" x="3917950" y="5981700"/>
          <p14:tracePt t="146776" x="3979863" y="6007100"/>
          <p14:tracePt t="146793" x="4117975" y="6056313"/>
          <p14:tracePt t="146811" x="4205288" y="6069013"/>
          <p14:tracePt t="146827" x="4294188" y="6081713"/>
          <p14:tracePt t="146843" x="4418013" y="6081713"/>
          <p14:tracePt t="146860" x="4443413" y="6081713"/>
          <p14:tracePt t="146877" x="4468813" y="6081713"/>
          <p14:tracePt t="146894" x="4506913" y="6081713"/>
          <p14:tracePt t="146911" x="4518025" y="6081713"/>
          <p14:tracePt t="146928" x="4543425" y="6081713"/>
          <p14:tracePt t="146944" x="4556125" y="6081713"/>
          <p14:tracePt t="146962" x="4568825" y="6081713"/>
          <p14:tracePt t="146977" x="4594225" y="6081713"/>
          <p14:tracePt t="146994" x="4630738" y="6069013"/>
          <p14:tracePt t="147011" x="4668838" y="6056313"/>
          <p14:tracePt t="147027" x="4706938" y="6045200"/>
          <p14:tracePt t="147045" x="4781550" y="6045200"/>
          <p14:tracePt t="147061" x="4806950" y="6045200"/>
          <p14:tracePt t="147077" x="4856163" y="6032500"/>
          <p14:tracePt t="147094" x="4868863" y="6019800"/>
          <p14:tracePt t="147111" x="4881563" y="6019800"/>
          <p14:tracePt t="147128" x="4894263" y="6019800"/>
          <p14:tracePt t="147176" x="4906963" y="6019800"/>
          <p14:tracePt t="147601" x="4906963" y="6007100"/>
          <p14:tracePt t="147632" x="4919663" y="5981700"/>
          <p14:tracePt t="147659" x="4919663" y="5969000"/>
          <p14:tracePt t="147675" x="4919663" y="5945188"/>
          <p14:tracePt t="147689" x="4919663" y="5932488"/>
          <p14:tracePt t="147704" x="4919663" y="5894388"/>
          <p14:tracePt t="147717" x="4919663" y="5868988"/>
          <p14:tracePt t="147732" x="4906963" y="5843588"/>
          <p14:tracePt t="147747" x="4894263" y="5819775"/>
          <p14:tracePt t="147766" x="4868863" y="5781675"/>
          <p14:tracePt t="147786" x="4856163" y="5768975"/>
          <p14:tracePt t="147801" x="4856163" y="5756275"/>
          <p14:tracePt t="147825" x="4856163" y="5743575"/>
          <p14:tracePt t="147839" x="4843463" y="5743575"/>
          <p14:tracePt t="147862" x="4843463" y="5732463"/>
          <p14:tracePt t="147875" x="4832350" y="5732463"/>
          <p14:tracePt t="148249" x="4843463" y="5732463"/>
          <p14:tracePt t="148278" x="4868863" y="5732463"/>
          <p14:tracePt t="148299" x="4881563" y="5743575"/>
          <p14:tracePt t="148316" x="4919663" y="5768975"/>
          <p14:tracePt t="148335" x="4932363" y="5781675"/>
          <p14:tracePt t="148336" x="4956175" y="5794375"/>
          <p14:tracePt t="148353" x="4968875" y="5807075"/>
          <p14:tracePt t="148369" x="4994275" y="5832475"/>
          <p14:tracePt t="148384" x="5019675" y="5843588"/>
          <p14:tracePt t="148399" x="5145088" y="5868988"/>
          <p14:tracePt t="148416" x="5194300" y="5881688"/>
          <p14:tracePt t="148435" x="5270500" y="5907088"/>
          <p14:tracePt t="148450" x="5307013" y="5907088"/>
          <p14:tracePt t="148466" x="5332413" y="5907088"/>
          <p14:tracePt t="148483" x="5345113" y="5907088"/>
          <p14:tracePt t="148500" x="5370513" y="5907088"/>
          <p14:tracePt t="148517" x="5383213" y="5907088"/>
          <p14:tracePt t="148533" x="5394325" y="5907088"/>
          <p14:tracePt t="148550" x="5394325" y="5919788"/>
          <p14:tracePt t="148568" x="5407025" y="5919788"/>
          <p14:tracePt t="149147" x="5407025" y="5932488"/>
          <p14:tracePt t="149171" x="5407025" y="5945188"/>
          <p14:tracePt t="149196" x="5394325" y="5956300"/>
          <p14:tracePt t="149220" x="5394325" y="5969000"/>
          <p14:tracePt t="149245" x="5394325" y="5981700"/>
          <p14:tracePt t="149283" x="5394325" y="5994400"/>
          <p14:tracePt t="149345" x="5394325" y="6007100"/>
          <p14:tracePt t="149370" x="5394325" y="6019800"/>
          <p14:tracePt t="149395" x="5394325" y="6032500"/>
          <p14:tracePt t="149420" x="5394325" y="6045200"/>
          <p14:tracePt t="149445" x="5394325" y="6056313"/>
          <p14:tracePt t="149484" x="5394325" y="6069013"/>
          <p14:tracePt t="149521" x="5394325" y="6081713"/>
          <p14:tracePt t="149544" x="5383213" y="6081713"/>
          <p14:tracePt t="149595" x="5370513" y="6081713"/>
          <p14:tracePt t="149695" x="5357813" y="6081713"/>
          <p14:tracePt t="149720" x="5332413" y="6081713"/>
          <p14:tracePt t="149735" x="5307013" y="6081713"/>
          <p14:tracePt t="149749" x="5281613" y="6081713"/>
          <p14:tracePt t="149764" x="5257800" y="6081713"/>
          <p14:tracePt t="149778" x="5232400" y="6081713"/>
          <p14:tracePt t="149794" x="5170488" y="6081713"/>
          <p14:tracePt t="149808" x="5094288" y="6081713"/>
          <p14:tracePt t="149822" x="4945063" y="6081713"/>
          <p14:tracePt t="149838" x="4832350" y="6045200"/>
          <p14:tracePt t="149855" x="4732338" y="6032500"/>
          <p14:tracePt t="149872" x="4481513" y="6032500"/>
          <p14:tracePt t="149889" x="4230688" y="6032500"/>
          <p14:tracePt t="149905" x="4056063" y="6032500"/>
          <p14:tracePt t="149910" x="3905250" y="6032500"/>
          <p14:tracePt t="149925" x="3767138" y="6032500"/>
          <p14:tracePt t="149942" x="3554413" y="6032500"/>
          <p14:tracePt t="149955" x="3379788" y="6032500"/>
          <p14:tracePt t="149972" x="3128963" y="6045200"/>
          <p14:tracePt t="149989" x="2992438" y="6045200"/>
          <p14:tracePt t="150005" x="2778125" y="6069013"/>
          <p14:tracePt t="150023" x="2441575" y="6069013"/>
          <p14:tracePt t="150039" x="2328863" y="6069013"/>
          <p14:tracePt t="150056" x="2178050" y="6069013"/>
          <p14:tracePt t="150073" x="1878013" y="6019800"/>
          <p14:tracePt t="150089" x="1765300" y="5981700"/>
          <p14:tracePt t="150108" x="1665288" y="5932488"/>
          <p14:tracePt t="150125" x="1665288" y="5907088"/>
          <p14:tracePt t="150142" x="1665288" y="5856288"/>
          <p14:tracePt t="150456" x="1639888" y="5868988"/>
          <p14:tracePt t="150484" x="1439863" y="5994400"/>
          <p14:tracePt t="150504" x="1176338" y="6094413"/>
          <p14:tracePt t="150519" x="1101725" y="6132513"/>
          <p14:tracePt t="150534" x="1038225" y="6145213"/>
          <p14:tracePt t="150549" x="989013" y="6157913"/>
          <p14:tracePt t="150564" x="938213" y="6181725"/>
          <p14:tracePt t="150580" x="901700" y="6194425"/>
          <p14:tracePt t="150581" x="889000" y="6207125"/>
          <p14:tracePt t="150603" x="876300" y="6207125"/>
          <p14:tracePt t="150704" x="876300" y="6219825"/>
          <p14:tracePt t="150766" x="889000" y="6219825"/>
          <p14:tracePt t="150780" x="901700" y="6219825"/>
          <p14:tracePt t="150795" x="914400" y="6207125"/>
          <p14:tracePt t="150809" x="938213" y="6207125"/>
          <p14:tracePt t="150826" x="989013" y="6207125"/>
          <p14:tracePt t="150842" x="1189038" y="6181725"/>
          <p14:tracePt t="150859" x="1263650" y="6169025"/>
          <p14:tracePt t="150879" x="1363663" y="6169025"/>
          <p14:tracePt t="150893" x="1401763" y="6157913"/>
          <p14:tracePt t="150909" x="1427163" y="6157913"/>
          <p14:tracePt t="150928" x="1452563" y="6157913"/>
          <p14:tracePt t="151253" x="1452563" y="6145213"/>
          <p14:tracePt t="151276" x="1439863" y="6094413"/>
          <p14:tracePt t="151294" x="1376363" y="5969000"/>
          <p14:tracePt t="151311" x="1339850" y="5843588"/>
          <p14:tracePt t="151328" x="1301750" y="5732463"/>
          <p14:tracePt t="151347" x="1239838" y="5568950"/>
          <p14:tracePt t="151366" x="1214438" y="5481638"/>
          <p14:tracePt t="151381" x="1201738" y="5443538"/>
          <p14:tracePt t="151397" x="1201738" y="5394325"/>
          <p14:tracePt t="151415" x="1201738" y="5281613"/>
          <p14:tracePt t="151429" x="1201738" y="5205413"/>
          <p14:tracePt t="151445" x="1201738" y="5156200"/>
          <p14:tracePt t="151461" x="1201738" y="5105400"/>
          <p14:tracePt t="151479" x="1201738" y="5056188"/>
          <p14:tracePt t="151495" x="1201738" y="5030788"/>
          <p14:tracePt t="151512" x="1201738" y="5018088"/>
          <p14:tracePt t="151530" x="1201738" y="4992688"/>
          <p14:tracePt t="151545" x="1201738" y="4968875"/>
          <p14:tracePt t="151564" x="1201738" y="4943475"/>
          <p14:tracePt t="151579" x="1176338" y="4930775"/>
          <p14:tracePt t="151595" x="1150938" y="4905375"/>
          <p14:tracePt t="151612" x="1127125" y="4892675"/>
          <p14:tracePt t="151629" x="1050925" y="4805363"/>
          <p14:tracePt t="151647" x="1027113" y="4779963"/>
          <p14:tracePt t="151662" x="1014413" y="4756150"/>
          <p14:tracePt t="151679" x="976313" y="4730750"/>
          <p14:tracePt t="151750" x="976313" y="4718050"/>
          <p14:tracePt t="151777" x="1001713" y="4718050"/>
          <p14:tracePt t="151802" x="1150938" y="4718050"/>
          <p14:tracePt t="151816" x="1227138" y="4718050"/>
          <p14:tracePt t="151833" x="1301750" y="4718050"/>
          <p14:tracePt t="151850" x="1389063" y="4718050"/>
          <p14:tracePt t="151851" x="1514475" y="4718050"/>
          <p14:tracePt t="151865" x="1652588" y="4718050"/>
          <p14:tracePt t="151880" x="1752600" y="4718050"/>
          <p14:tracePt t="151896" x="1839913" y="4718050"/>
          <p14:tracePt t="151913" x="1878013" y="4718050"/>
          <p14:tracePt t="151930" x="1939925" y="4718050"/>
          <p14:tracePt t="151948" x="1965325" y="4718050"/>
          <p14:tracePt t="151963" x="1978025" y="4718050"/>
          <p14:tracePt t="151988" x="1990725" y="4718050"/>
          <p14:tracePt t="152002" x="1978025" y="4718050"/>
          <p14:tracePt t="152016" x="1965325" y="4718050"/>
          <p14:tracePt t="152050" x="1952625" y="4718050"/>
          <p14:tracePt t="152099" x="2003425" y="4718050"/>
          <p14:tracePt t="152112" x="2139950" y="4718050"/>
          <p14:tracePt t="152130" x="2290763" y="4718050"/>
          <p14:tracePt t="152146" x="2667000" y="4718050"/>
          <p14:tracePt t="152162" x="3792538" y="4743450"/>
          <p14:tracePt t="152178" x="4330700" y="4868863"/>
          <p14:tracePt t="152192" x="4694238" y="4930775"/>
          <p14:tracePt t="152206" x="4919663" y="4956175"/>
          <p14:tracePt t="152221" x="5032375" y="4981575"/>
          <p14:tracePt t="152238" x="5157788" y="4981575"/>
          <p14:tracePt t="152252" x="5170488" y="4981575"/>
          <p14:tracePt t="152267" x="5170488" y="4968875"/>
          <p14:tracePt t="152849" x="5145088" y="4968875"/>
          <p14:tracePt t="152872" x="5068888" y="4968875"/>
          <p14:tracePt t="152886" x="5032375" y="4956175"/>
          <p14:tracePt t="152901" x="5006975" y="4956175"/>
          <p14:tracePt t="152920" x="4981575" y="4943475"/>
          <p14:tracePt t="152940" x="4932363" y="4930775"/>
          <p14:tracePt t="152956" x="4919663" y="4930775"/>
          <p14:tracePt t="153048" x="4945063" y="4930775"/>
          <p14:tracePt t="153074" x="4994275" y="4918075"/>
          <p14:tracePt t="153095" x="5045075" y="4892675"/>
          <p14:tracePt t="153113" x="5245100" y="4879975"/>
          <p14:tracePt t="153131" x="5319713" y="4879975"/>
          <p14:tracePt t="153146" x="5357813" y="4879975"/>
          <p14:tracePt t="153147" x="5383213" y="4879975"/>
          <p14:tracePt t="153161" x="5407025" y="4892675"/>
          <p14:tracePt t="153176" x="5432425" y="4892675"/>
          <p14:tracePt t="153197" x="5445125" y="4892675"/>
          <p14:tracePt t="153322" x="5432425" y="4892675"/>
          <p14:tracePt t="153346" x="5419725" y="4892675"/>
          <p14:tracePt t="153347" x="5407025" y="4892675"/>
          <p14:tracePt t="153363" x="5357813" y="4892675"/>
          <p14:tracePt t="153379" x="5307013" y="4892675"/>
          <p14:tracePt t="153394" x="5270500" y="4892675"/>
          <p14:tracePt t="153409" x="5219700" y="4892675"/>
          <p14:tracePt t="153509" x="5245100" y="4892675"/>
          <p14:tracePt t="153537" x="5332413" y="4892675"/>
          <p14:tracePt t="153561" x="5419725" y="4879975"/>
          <p14:tracePt t="153577" x="5470525" y="4879975"/>
          <p14:tracePt t="153593" x="5532438" y="4879975"/>
          <p14:tracePt t="153608" x="5607050" y="4868863"/>
          <p14:tracePt t="153624" x="5619750" y="4868863"/>
          <p14:tracePt t="153639" x="5632450" y="4868863"/>
          <p14:tracePt t="153670" x="5619750" y="4868863"/>
          <p14:tracePt t="153684" x="5595938" y="4868863"/>
          <p14:tracePt t="153699" x="5570538" y="4879975"/>
          <p14:tracePt t="153715" x="5532438" y="4879975"/>
          <p14:tracePt t="153730" x="5507038" y="4879975"/>
          <p14:tracePt t="153746" x="5419725" y="4905375"/>
          <p14:tracePt t="153761" x="5307013" y="4918075"/>
          <p14:tracePt t="153778" x="5194300" y="4930775"/>
          <p14:tracePt t="153795" x="4981575" y="4968875"/>
          <p14:tracePt t="153811" x="4919663" y="4981575"/>
          <p14:tracePt t="153828" x="4856163" y="4992688"/>
          <p14:tracePt t="153845" x="4806950" y="5005388"/>
          <p14:tracePt t="153921" x="4832350" y="5005388"/>
          <p14:tracePt t="153948" x="4856163" y="4992688"/>
          <p14:tracePt t="153965" x="4881563" y="4992688"/>
          <p14:tracePt t="153982" x="4956175" y="4992688"/>
          <p14:tracePt t="153996" x="5019675" y="4992688"/>
          <p14:tracePt t="154011" x="5057775" y="4992688"/>
          <p14:tracePt t="154026" x="5094288" y="4992688"/>
          <p14:tracePt t="154040" x="5119688" y="4992688"/>
          <p14:tracePt t="154058" x="5157788" y="4992688"/>
          <p14:tracePt t="154072" x="5170488" y="4992688"/>
          <p14:tracePt t="154089" x="5181600" y="4992688"/>
          <p14:tracePt t="154194" x="5157788" y="4992688"/>
          <p14:tracePt t="154223" x="5094288" y="4992688"/>
          <p14:tracePt t="154251" x="5057775" y="4992688"/>
          <p14:tracePt t="154271" x="5032375" y="4992688"/>
          <p14:tracePt t="154382" x="5045075" y="4992688"/>
          <p14:tracePt t="154443" x="5057775" y="4981575"/>
          <p14:tracePt t="154460" x="5068888" y="4981575"/>
          <p14:tracePt t="154475" x="5081588" y="4981575"/>
          <p14:tracePt t="154490" x="5094288" y="4956175"/>
          <p14:tracePt t="154507" x="5132388" y="4930775"/>
          <p14:tracePt t="154526" x="5145088" y="4918075"/>
          <p14:tracePt t="154545" x="5181600" y="4892675"/>
          <p14:tracePt t="154561" x="5194300" y="4879975"/>
          <p14:tracePt t="154579" x="5207000" y="4868863"/>
          <p14:tracePt t="154596" x="5232400" y="4868863"/>
          <p14:tracePt t="154617" x="5257800" y="4868863"/>
          <p14:tracePt t="154830" x="5245100" y="4868863"/>
          <p14:tracePt t="154880" x="5232400" y="4868863"/>
          <p14:tracePt t="154956" x="5232400" y="4879975"/>
          <p14:tracePt t="154985" x="5232400" y="4892675"/>
          <p14:tracePt t="155154" x="5245100" y="4892675"/>
          <p14:tracePt t="155180" x="5257800" y="4892675"/>
          <p14:tracePt t="155454" x="5245100" y="4892675"/>
          <p14:tracePt t="155479" x="5232400" y="4905375"/>
          <p14:tracePt t="155495" x="5181600" y="4956175"/>
          <p14:tracePt t="155514" x="5045075" y="5018088"/>
          <p14:tracePt t="155515" x="4856163" y="5130800"/>
          <p14:tracePt t="155532" x="4619625" y="5294313"/>
          <p14:tracePt t="155549" x="4243388" y="5543550"/>
          <p14:tracePt t="155564" x="3867150" y="5781675"/>
          <p14:tracePt t="155565" x="3630613" y="5945188"/>
          <p14:tracePt t="155580" x="3441700" y="6045200"/>
          <p14:tracePt t="155598" x="3216275" y="6132513"/>
          <p14:tracePt t="155613" x="3041650" y="6181725"/>
          <p14:tracePt t="155631" x="2841625" y="6245225"/>
          <p14:tracePt t="155646" x="2803525" y="6245225"/>
          <p14:tracePt t="155663" x="2790825" y="6245225"/>
          <p14:tracePt t="155664" x="2778125" y="6245225"/>
          <p14:tracePt t="155701" x="2790825" y="6245225"/>
          <p14:tracePt t="155989" x="2728913" y="6245225"/>
          <p14:tracePt t="156018" x="2516188" y="6245225"/>
          <p14:tracePt t="156044" x="2190750" y="6257925"/>
          <p14:tracePt t="156063" x="2003425" y="6257925"/>
          <p14:tracePt t="156064" x="1839913" y="6257925"/>
          <p14:tracePt t="156080" x="1727200" y="6257925"/>
          <p14:tracePt t="156098" x="1589088" y="6257925"/>
          <p14:tracePt t="156113" x="1427163" y="6257925"/>
          <p14:tracePt t="156129" x="1127125" y="6219825"/>
          <p14:tracePt t="156147" x="1038225" y="6181725"/>
          <p14:tracePt t="156166" x="950913" y="6119813"/>
          <p14:tracePt t="156182" x="925513" y="6094413"/>
          <p14:tracePt t="156200" x="889000" y="6045200"/>
          <p14:tracePt t="156216" x="876300" y="6019800"/>
          <p14:tracePt t="156232" x="850900" y="6007100"/>
          <p14:tracePt t="156247" x="814388" y="5969000"/>
          <p14:tracePt t="156266" x="738188" y="5932488"/>
          <p14:tracePt t="156283" x="712788" y="5919788"/>
          <p14:tracePt t="156303" x="676275" y="5894388"/>
          <p14:tracePt t="156319" x="650875" y="5881688"/>
          <p14:tracePt t="156335" x="650875" y="5868988"/>
          <p14:tracePt t="156413" x="638175" y="5868988"/>
          <p14:tracePt t="156587" x="663575" y="5868988"/>
          <p14:tracePt t="156613" x="688975" y="5881688"/>
          <p14:tracePt t="156636" x="763588" y="5932488"/>
          <p14:tracePt t="156655" x="788988" y="5956300"/>
          <p14:tracePt t="156671" x="850900" y="6007100"/>
          <p14:tracePt t="156688" x="1014413" y="6069013"/>
          <p14:tracePt t="156704" x="1101725" y="6094413"/>
          <p14:tracePt t="156720" x="1176338" y="6107113"/>
          <p14:tracePt t="156738" x="1314450" y="6132513"/>
          <p14:tracePt t="156756" x="1376363" y="6132513"/>
          <p14:tracePt t="156771" x="1489075" y="6132513"/>
          <p14:tracePt t="156787" x="1778000" y="6119813"/>
          <p14:tracePt t="156803" x="1914525" y="6107113"/>
          <p14:tracePt t="156818" x="2052638" y="6056313"/>
          <p14:tracePt t="156836" x="2541588" y="5945188"/>
          <p14:tracePt t="156851" x="2716213" y="5907088"/>
          <p14:tracePt t="156866" x="2879725" y="5881688"/>
          <p14:tracePt t="156884" x="3016250" y="5868988"/>
          <p14:tracePt t="156885" x="3192463" y="5868988"/>
          <p14:tracePt t="156901" x="3367088" y="5843588"/>
          <p14:tracePt t="156921" x="3479800" y="5843588"/>
          <p14:tracePt t="156922" x="3567113" y="5843588"/>
          <p14:tracePt t="156938" x="3630613" y="5843588"/>
          <p14:tracePt t="156954" x="3692525" y="5843588"/>
          <p14:tracePt t="156968" x="3756025" y="5843588"/>
          <p14:tracePt t="156985" x="3867150" y="5856288"/>
          <p14:tracePt t="157001" x="3917950" y="5868988"/>
          <p14:tracePt t="157019" x="3943350" y="5881688"/>
          <p14:tracePt t="157035" x="3968750" y="5881688"/>
          <p14:tracePt t="157285" x="3992563" y="5881688"/>
          <p14:tracePt t="157313" x="4056063" y="5907088"/>
          <p14:tracePt t="157329" x="4105275" y="5919788"/>
          <p14:tracePt t="157347" x="4181475" y="5945188"/>
          <p14:tracePt t="157362" x="4205288" y="5969000"/>
          <p14:tracePt t="157377" x="4230688" y="5981700"/>
          <p14:tracePt t="157393" x="4268788" y="6007100"/>
          <p14:tracePt t="157409" x="4394200" y="6056313"/>
          <p14:tracePt t="157424" x="4468813" y="6056313"/>
          <p14:tracePt t="157441" x="4543425" y="6081713"/>
          <p14:tracePt t="157457" x="4606925" y="6094413"/>
          <p14:tracePt t="157473" x="4694238" y="6119813"/>
          <p14:tracePt t="157490" x="4732338" y="6132513"/>
          <p14:tracePt t="157506" x="4756150" y="6132513"/>
          <p14:tracePt t="157521" x="4843463" y="6157913"/>
          <p14:tracePt t="157537" x="4906963" y="6169025"/>
          <p14:tracePt t="157552" x="4945063" y="6194425"/>
          <p14:tracePt t="157568" x="4994275" y="6194425"/>
          <p14:tracePt t="157585" x="5068888" y="6232525"/>
          <p14:tracePt t="157603" x="5094288" y="6232525"/>
          <p14:tracePt t="157619" x="5106988" y="6245225"/>
          <p14:tracePt t="157635" x="5145088" y="6257925"/>
          <p14:tracePt t="157658" x="5157788" y="6257925"/>
          <p14:tracePt t="157908" x="5145088" y="6257925"/>
          <p14:tracePt t="157957" x="5132388" y="6257925"/>
          <p14:tracePt t="157981" x="5119688" y="6257925"/>
          <p14:tracePt t="158007" x="5094288" y="6245225"/>
          <p14:tracePt t="158024" x="5094288" y="6232525"/>
          <p14:tracePt t="158038" x="5081588" y="6232525"/>
          <p14:tracePt t="158069" x="5057775" y="6219825"/>
          <p14:tracePt t="158094" x="5045075" y="6219825"/>
          <p14:tracePt t="158118" x="5032375" y="6207125"/>
          <p14:tracePt t="158568" x="5045075" y="6207125"/>
          <p14:tracePt t="158598" x="5068888" y="6207125"/>
          <p14:tracePt t="158626" x="5094288" y="6207125"/>
          <p14:tracePt t="158644" x="5132388" y="6207125"/>
          <p14:tracePt t="158659" x="5145088" y="6207125"/>
          <p14:tracePt t="158673" x="5157788" y="6207125"/>
          <p14:tracePt t="158691" x="5170488" y="6207125"/>
          <p14:tracePt t="158692" x="5181600" y="6207125"/>
          <p14:tracePt t="158707" x="5194300" y="6207125"/>
          <p14:tracePt t="158723" x="5219700" y="6207125"/>
          <p14:tracePt t="158742" x="5257800" y="6207125"/>
          <p14:tracePt t="158758" x="5281613" y="6207125"/>
          <p14:tracePt t="158774" x="5307013" y="6207125"/>
          <p14:tracePt t="158791" x="5332413" y="6207125"/>
          <p14:tracePt t="158792" x="5345113" y="6207125"/>
          <p14:tracePt t="158807" x="5357813" y="6207125"/>
          <p14:tracePt t="158824" x="5370513" y="6207125"/>
          <p14:tracePt t="158842" x="5383213" y="6207125"/>
          <p14:tracePt t="159640" x="5370513" y="6207125"/>
          <p14:tracePt t="159665" x="5345113" y="6207125"/>
          <p14:tracePt t="159687" x="5332413" y="6207125"/>
          <p14:tracePt t="159705" x="5307013" y="6207125"/>
          <p14:tracePt t="159720" x="5294313" y="6207125"/>
          <p14:tracePt t="159735" x="5281613" y="6207125"/>
          <p14:tracePt t="159765" x="5270500" y="6207125"/>
          <p14:tracePt t="165310" x="5270500" y="6194425"/>
          <p14:tracePt t="165337" x="5270500" y="6132513"/>
          <p14:tracePt t="165360" x="5270500" y="6032500"/>
          <p14:tracePt t="165375" x="5270500" y="5994400"/>
          <p14:tracePt t="165389" x="5270500" y="5945188"/>
          <p14:tracePt t="165406" x="5270500" y="5907088"/>
          <p14:tracePt t="165421" x="5270500" y="5868988"/>
          <p14:tracePt t="165422" x="5270500" y="5832475"/>
          <p14:tracePt t="165436" x="5270500" y="5768975"/>
          <p14:tracePt t="165452" x="5270500" y="5681663"/>
          <p14:tracePt t="165467" x="5270500" y="5630863"/>
          <p14:tracePt t="165483" x="5270500" y="5581650"/>
          <p14:tracePt t="165500" x="5257800" y="5518150"/>
          <p14:tracePt t="165518" x="5257800" y="5494338"/>
          <p14:tracePt t="165535" x="5232400" y="5443538"/>
          <p14:tracePt t="165560" x="5194300" y="5368925"/>
          <p14:tracePt t="165576" x="5181600" y="5294313"/>
          <p14:tracePt t="165596" x="5157788" y="5218113"/>
          <p14:tracePt t="165616" x="5132388" y="5181600"/>
          <p14:tracePt t="165636" x="5106988" y="5143500"/>
          <p14:tracePt t="165652" x="5094288" y="5118100"/>
          <p14:tracePt t="165678" x="5068888" y="5092700"/>
          <p14:tracePt t="165698" x="5057775" y="5081588"/>
          <p14:tracePt t="165717" x="5045075" y="5056188"/>
          <p14:tracePt t="165734" x="5032375" y="5056188"/>
          <p14:tracePt t="165754" x="5019675" y="5043488"/>
          <p14:tracePt t="165770" x="5006975" y="5043488"/>
          <p14:tracePt t="165785" x="5006975" y="5030788"/>
          <p14:tracePt t="165801" x="5006975" y="5018088"/>
          <p14:tracePt t="166195" x="4994275" y="5018088"/>
          <p14:tracePt t="166222" x="4956175" y="4992688"/>
          <p14:tracePt t="166223" x="4894263" y="4956175"/>
          <p14:tracePt t="166245" x="4732338" y="4843463"/>
          <p14:tracePt t="166263" x="4681538" y="4818063"/>
          <p14:tracePt t="166278" x="4656138" y="4779963"/>
          <p14:tracePt t="166294" x="4643438" y="4768850"/>
          <p14:tracePt t="166381" x="4681538" y="4768850"/>
          <p14:tracePt t="166403" x="4694238" y="4768850"/>
          <p14:tracePt t="166425" x="4732338" y="4768850"/>
          <p14:tracePt t="166442" x="4743450" y="4768850"/>
          <p14:tracePt t="168201" x="4743450" y="4792663"/>
          <p14:tracePt t="168228" x="4732338" y="4830763"/>
          <p14:tracePt t="168256" x="4732338" y="4868863"/>
          <p14:tracePt t="168276" x="4732338" y="4943475"/>
          <p14:tracePt t="168295" x="4732338" y="4981575"/>
          <p14:tracePt t="168318" x="4732338" y="5056188"/>
          <p14:tracePt t="168334" x="4732338" y="5081588"/>
          <p14:tracePt t="168349" x="4732338" y="5156200"/>
          <p14:tracePt t="168364" x="4732338" y="5205413"/>
          <p14:tracePt t="168381" x="4732338" y="5318125"/>
          <p14:tracePt t="168398" x="4732338" y="5418138"/>
          <p14:tracePt t="168413" x="4732338" y="5494338"/>
          <p14:tracePt t="168413" x="4732338" y="5556250"/>
          <p14:tracePt t="168432" x="4732338" y="5607050"/>
          <p14:tracePt t="168446" x="4732338" y="5668963"/>
          <p14:tracePt t="168465" x="4756150" y="5832475"/>
          <p14:tracePt t="168480" x="4768850" y="5932488"/>
          <p14:tracePt t="168496" x="4768850" y="6007100"/>
          <p14:tracePt t="168512" x="4794250" y="6081713"/>
          <p14:tracePt t="168528" x="4806950" y="6107113"/>
          <p14:tracePt t="168548" x="4806950" y="6132513"/>
          <p14:tracePt t="168564" x="4819650" y="6157913"/>
          <p14:tracePt t="168584" x="4819650" y="6169025"/>
          <p14:tracePt t="168599" x="4819650" y="6194425"/>
          <p14:tracePt t="168635" x="4819650" y="6207125"/>
          <p14:tracePt t="176999" x="4832350" y="6207125"/>
          <p14:tracePt t="177027" x="4945063" y="6194425"/>
          <p14:tracePt t="177058" x="5068888" y="6181725"/>
          <p14:tracePt t="177083" x="5119688" y="6181725"/>
          <p14:tracePt t="177100" x="5157788" y="6181725"/>
          <p14:tracePt t="177122" x="5170488" y="6181725"/>
          <p14:tracePt t="177160" x="5181600" y="6181725"/>
          <p14:tracePt t="177285" x="5170488" y="6181725"/>
          <p14:tracePt t="177410" x="5181600" y="6181725"/>
          <p14:tracePt t="177435" x="5219700" y="6181725"/>
          <p14:tracePt t="177460" x="5257800" y="6194425"/>
          <p14:tracePt t="177477" x="5270500" y="6194425"/>
          <p14:tracePt t="177572" x="5257800" y="6194425"/>
          <p14:tracePt t="178221" x="5270500" y="6194425"/>
          <p14:tracePt t="178245" x="5307013" y="6194425"/>
          <p14:tracePt t="178262" x="5332413" y="6169025"/>
          <p14:tracePt t="178277" x="5383213" y="6145213"/>
          <p14:tracePt t="178292" x="5407025" y="6107113"/>
          <p14:tracePt t="178309" x="5595938" y="5856288"/>
          <p14:tracePt t="178325" x="5808663" y="5694363"/>
          <p14:tracePt t="178341" x="5945188" y="5594350"/>
          <p14:tracePt t="178359" x="6134100" y="5456238"/>
          <p14:tracePt t="178376" x="6170613" y="5418138"/>
          <p14:tracePt t="178392" x="6196013" y="5394325"/>
          <p14:tracePt t="178409" x="6246813" y="5356225"/>
          <p14:tracePt t="178426" x="6259513" y="5343525"/>
          <p14:tracePt t="178443" x="6259513" y="5330825"/>
          <p14:tracePt t="178444" x="6270625" y="5330825"/>
          <p14:tracePt t="178461" x="6270625" y="5318125"/>
          <p14:tracePt t="178507" x="6283325" y="5318125"/>
          <p14:tracePt t="178569" x="6296025" y="5305425"/>
          <p14:tracePt t="178595" x="6321425" y="5281613"/>
          <p14:tracePt t="178617" x="6346825" y="5268913"/>
          <p14:tracePt t="178641" x="6370638" y="5256213"/>
          <p14:tracePt t="178662" x="6383338" y="5243513"/>
          <p14:tracePt t="178678" x="6408738" y="5230813"/>
          <p14:tracePt t="178696" x="6434138" y="5218113"/>
          <p14:tracePt t="178711" x="6446838" y="5218113"/>
          <p14:tracePt t="178726" x="6459538" y="5205413"/>
          <p14:tracePt t="178743" x="6472238" y="5205413"/>
          <p14:tracePt t="178856" x="6472238" y="5218113"/>
          <p14:tracePt t="178882" x="6446838" y="5305425"/>
          <p14:tracePt t="178909" x="6183313" y="5468938"/>
          <p14:tracePt t="178934" x="5883275" y="5719763"/>
          <p14:tracePt t="178951" x="5670550" y="5969000"/>
          <p14:tracePt t="178968" x="5245100" y="6294438"/>
          <p14:tracePt t="178986" x="5157788" y="6370638"/>
          <p14:tracePt t="179002" x="5081588" y="6432550"/>
          <p14:tracePt t="179019" x="5032375" y="6470650"/>
          <p14:tracePt t="179038" x="5032375" y="6483350"/>
          <p14:tracePt t="179055" x="5019675" y="6483350"/>
          <p14:tracePt t="179092" x="5019675" y="6470650"/>
          <p14:tracePt t="179117" x="5019675" y="6445250"/>
          <p14:tracePt t="179131" x="5045075" y="6432550"/>
          <p14:tracePt t="179146" x="5057775" y="6407150"/>
          <p14:tracePt t="179163" x="5132388" y="6345238"/>
          <p14:tracePt t="179178" x="5257800" y="6219825"/>
          <p14:tracePt t="179179" x="5383213" y="6094413"/>
          <p14:tracePt t="179199" x="5519738" y="5981700"/>
          <p14:tracePt t="179218" x="5745163" y="5768975"/>
          <p14:tracePt t="179234" x="5957888" y="5643563"/>
          <p14:tracePt t="179252" x="6146800" y="5494338"/>
          <p14:tracePt t="179271" x="6359525" y="5268913"/>
          <p14:tracePt t="179288" x="6421438" y="5205413"/>
          <p14:tracePt t="179309" x="6508750" y="5143500"/>
          <p14:tracePt t="179326" x="6534150" y="5130800"/>
          <p14:tracePt t="179342" x="6559550" y="5118100"/>
          <p14:tracePt t="179442" x="6546850" y="5118100"/>
          <p14:tracePt t="179467" x="6534150" y="5130800"/>
          <p14:tracePt t="179482" x="6534150" y="5143500"/>
          <p14:tracePt t="179499" x="6521450" y="5168900"/>
          <p14:tracePt t="179514" x="6496050" y="5205413"/>
          <p14:tracePt t="179515" x="6459538" y="5268913"/>
          <p14:tracePt t="179531" x="6346825" y="5343525"/>
          <p14:tracePt t="179550" x="6157913" y="5430838"/>
          <p14:tracePt t="179567" x="5883275" y="5656263"/>
          <p14:tracePt t="179585" x="5719763" y="5807075"/>
          <p14:tracePt t="179603" x="5345113" y="6132513"/>
          <p14:tracePt t="179618" x="5232400" y="6232525"/>
          <p14:tracePt t="179634" x="5157788" y="6281738"/>
          <p14:tracePt t="179653" x="5094288" y="6345238"/>
          <p14:tracePt t="179669" x="5081588" y="6345238"/>
          <p14:tracePt t="179741" x="5094288" y="6345238"/>
          <p14:tracePt t="179769" x="5145088" y="6269038"/>
          <p14:tracePt t="179784" x="5232400" y="6207125"/>
          <p14:tracePt t="179803" x="5457825" y="6019800"/>
          <p14:tracePt t="179819" x="5570538" y="5919788"/>
          <p14:tracePt t="179834" x="5683250" y="5856288"/>
          <p14:tracePt t="179850" x="5821363" y="5781675"/>
          <p14:tracePt t="179866" x="6170613" y="5630863"/>
          <p14:tracePt t="179882" x="6283325" y="5581650"/>
          <p14:tracePt t="179899" x="6359525" y="5518150"/>
          <p14:tracePt t="179917" x="6446838" y="5443538"/>
          <p14:tracePt t="179933" x="6459538" y="5418138"/>
          <p14:tracePt t="180053" x="6459538" y="5430838"/>
          <p14:tracePt t="180439" x="6446838" y="5443538"/>
          <p14:tracePt t="180469" x="6370638" y="5443538"/>
          <p14:tracePt t="180498" x="6296025" y="5443538"/>
          <p14:tracePt t="180550" x="6321425" y="5430838"/>
          <p14:tracePt t="180570" x="6383338" y="5407025"/>
          <p14:tracePt t="180589" x="6508750" y="5230813"/>
          <p14:tracePt t="180605" x="6559550" y="5130800"/>
          <p14:tracePt t="180620" x="6621463" y="5030788"/>
          <p14:tracePt t="180638" x="6759575" y="4892675"/>
          <p14:tracePt t="180654" x="6808788" y="4843463"/>
          <p14:tracePt t="180670" x="6872288" y="4805363"/>
          <p14:tracePt t="180686" x="6910388" y="4805363"/>
          <p14:tracePt t="180702" x="6934200" y="4792663"/>
          <p14:tracePt t="180764" x="6921500" y="4792663"/>
          <p14:tracePt t="180793" x="6884988" y="4818063"/>
          <p14:tracePt t="180824" x="6859588" y="4830763"/>
          <p14:tracePt t="180826" x="6834188" y="4843463"/>
          <p14:tracePt t="180857" x="6797675" y="4905375"/>
          <p14:tracePt t="180874" x="6708775" y="5018088"/>
          <p14:tracePt t="180890" x="6646863" y="5092700"/>
          <p14:tracePt t="180906" x="6572250" y="5143500"/>
          <p14:tracePt t="180926" x="6496050" y="5205413"/>
          <p14:tracePt t="180944" x="6483350" y="5205413"/>
          <p14:tracePt t="180963" x="6496050" y="5205413"/>
          <p14:tracePt t="180981" x="6521450" y="5205413"/>
          <p14:tracePt t="180999" x="6608763" y="5181600"/>
          <p14:tracePt t="181018" x="6659563" y="5143500"/>
          <p14:tracePt t="181036" x="6734175" y="5092700"/>
          <p14:tracePt t="181052" x="6808788" y="5081588"/>
          <p14:tracePt t="181073" x="6872288" y="5081588"/>
          <p14:tracePt t="181090" x="6997700" y="5081588"/>
          <p14:tracePt t="181105" x="7021513" y="5081588"/>
          <p14:tracePt t="181123" x="7034213" y="5081588"/>
          <p14:tracePt t="181173" x="7010400" y="5081588"/>
          <p14:tracePt t="181188" x="6959600" y="5081588"/>
          <p14:tracePt t="181203" x="6910388" y="5081588"/>
          <p14:tracePt t="181219" x="6872288" y="5081588"/>
          <p14:tracePt t="181237" x="6759575" y="5081588"/>
          <p14:tracePt t="181252" x="6696075" y="5081588"/>
          <p14:tracePt t="181270" x="6608763" y="5081588"/>
          <p14:tracePt t="181285" x="6546850" y="5092700"/>
          <p14:tracePt t="181286" x="6483350" y="5105400"/>
          <p14:tracePt t="181303" x="6472238" y="5118100"/>
          <p14:tracePt t="181323" x="6459538" y="5118100"/>
          <p14:tracePt t="181349" x="6483350" y="5118100"/>
          <p14:tracePt t="181364" x="6534150" y="5118100"/>
          <p14:tracePt t="181380" x="6572250" y="5118100"/>
          <p14:tracePt t="181398" x="6646863" y="5118100"/>
          <p14:tracePt t="181414" x="6684963" y="5118100"/>
          <p14:tracePt t="181432" x="6721475" y="5105400"/>
          <p14:tracePt t="181448" x="6746875" y="5105400"/>
          <p14:tracePt t="181467" x="6759575" y="5092700"/>
          <p14:tracePt t="181485" x="6772275" y="5092700"/>
          <p14:tracePt t="181573" x="6759575" y="5092700"/>
          <p14:tracePt t="181602" x="6696075" y="5092700"/>
          <p14:tracePt t="181617" x="6659563" y="5092700"/>
          <p14:tracePt t="181633" x="6596063" y="5092700"/>
          <p14:tracePt t="181652" x="6546850" y="5092700"/>
          <p14:tracePt t="181671" x="6534150" y="5092700"/>
          <p14:tracePt t="181709" x="6572250" y="5092700"/>
          <p14:tracePt t="181724" x="6608763" y="5092700"/>
          <p14:tracePt t="181739" x="6659563" y="5092700"/>
          <p14:tracePt t="181756" x="6696075" y="5092700"/>
          <p14:tracePt t="181774" x="6784975" y="5092700"/>
          <p14:tracePt t="181789" x="6834188" y="5092700"/>
          <p14:tracePt t="181806" x="6921500" y="5092700"/>
          <p14:tracePt t="181822" x="7059613" y="5092700"/>
          <p14:tracePt t="181837" x="7097713" y="5092700"/>
          <p14:tracePt t="181854" x="7110413" y="5092700"/>
          <p14:tracePt t="181871" x="7110413" y="5081588"/>
          <p14:tracePt t="181896" x="7097713" y="5081588"/>
          <p14:tracePt t="181912" x="7046913" y="5068888"/>
          <p14:tracePt t="181933" x="6897688" y="5068888"/>
          <p14:tracePt t="181948" x="6846888" y="5068888"/>
          <p14:tracePt t="181965" x="6797675" y="5068888"/>
          <p14:tracePt t="181981" x="6759575" y="5068888"/>
          <p14:tracePt t="181998" x="6621463" y="5068888"/>
          <p14:tracePt t="182018" x="6559550" y="5068888"/>
          <p14:tracePt t="182033" x="6534150" y="5068888"/>
          <p14:tracePt t="182058" x="6559550" y="5068888"/>
          <p14:tracePt t="182074" x="6584950" y="5068888"/>
          <p14:tracePt t="182090" x="6621463" y="5068888"/>
          <p14:tracePt t="182109" x="6684963" y="5056188"/>
          <p14:tracePt t="182125" x="6721475" y="5056188"/>
          <p14:tracePt t="182141" x="6759575" y="5056188"/>
          <p14:tracePt t="182158" x="6884988" y="5056188"/>
          <p14:tracePt t="182174" x="6959600" y="5056188"/>
          <p14:tracePt t="182190" x="6997700" y="5056188"/>
          <p14:tracePt t="182207" x="7021513" y="5056188"/>
          <p14:tracePt t="182208" x="7034213" y="5056188"/>
          <p14:tracePt t="182245" x="7010400" y="5056188"/>
          <p14:tracePt t="182260" x="6959600" y="5056188"/>
          <p14:tracePt t="182275" x="6910388" y="5056188"/>
          <p14:tracePt t="182293" x="6859588" y="5056188"/>
          <p14:tracePt t="182309" x="6772275" y="5056188"/>
          <p14:tracePt t="182324" x="6734175" y="5056188"/>
          <p14:tracePt t="182340" x="6696075" y="5056188"/>
          <p14:tracePt t="182358" x="6684963" y="5056188"/>
          <p14:tracePt t="182395" x="6708775" y="5056188"/>
          <p14:tracePt t="182410" x="6721475" y="5056188"/>
          <p14:tracePt t="182425" x="6734175" y="5056188"/>
          <p14:tracePt t="182442" x="6759575" y="5056188"/>
          <p14:tracePt t="182457" x="6808788" y="5043488"/>
          <p14:tracePt t="182475" x="6834188" y="5043488"/>
          <p14:tracePt t="182491" x="6859588" y="5030788"/>
          <p14:tracePt t="182583" x="6846888" y="5030788"/>
          <p14:tracePt t="182882" x="6846888" y="5043488"/>
          <p14:tracePt t="182907" x="6846888" y="5068888"/>
          <p14:tracePt t="182943" x="6846888" y="5092700"/>
          <p14:tracePt t="182945" x="6846888" y="5105400"/>
          <p14:tracePt t="182973" x="6846888" y="5130800"/>
          <p14:tracePt t="183007" x="6846888" y="5143500"/>
          <p14:tracePt t="183031" x="6859588" y="5156200"/>
          <p14:tracePt t="183056" x="6859588" y="5168900"/>
          <p14:tracePt t="183072" x="6859588" y="5181600"/>
          <p14:tracePt t="183087" x="6872288" y="5194300"/>
          <p14:tracePt t="183106" x="6884988" y="5256213"/>
          <p14:tracePt t="183130" x="6897688" y="5281613"/>
          <p14:tracePt t="183147" x="6910388" y="5294313"/>
          <p14:tracePt t="183165" x="6921500" y="5294313"/>
          <p14:tracePt t="183182" x="6921500" y="5305425"/>
          <p14:tracePt t="183293" x="6897688" y="5305425"/>
          <p14:tracePt t="183320" x="6872288" y="5305425"/>
          <p14:tracePt t="183346" x="6821488" y="5305425"/>
          <p14:tracePt t="183366" x="6808788" y="5305425"/>
          <p14:tracePt t="183392" x="6808788" y="5318125"/>
          <p14:tracePt t="183467" x="6834188" y="5318125"/>
          <p14:tracePt t="183495" x="6946900" y="5318125"/>
          <p14:tracePt t="183516" x="6997700" y="5318125"/>
          <p14:tracePt t="183517" x="7046913" y="5318125"/>
          <p14:tracePt t="183535" x="7085013" y="5318125"/>
          <p14:tracePt t="183552" x="7110413" y="5318125"/>
          <p14:tracePt t="183568" x="7123113" y="5318125"/>
          <p14:tracePt t="183583" x="7134225" y="5318125"/>
          <p14:tracePt t="183655" x="7110413" y="5330825"/>
          <p14:tracePt t="183685" x="7021513" y="5330825"/>
          <p14:tracePt t="183708" x="6834188" y="5343525"/>
          <p14:tracePt t="183725" x="6784975" y="5356225"/>
          <p14:tracePt t="183742" x="6746875" y="5368925"/>
          <p14:tracePt t="183817" x="6772275" y="5368925"/>
          <p14:tracePt t="183847" x="6897688" y="5343525"/>
          <p14:tracePt t="183862" x="6946900" y="5330825"/>
          <p14:tracePt t="183879" x="6985000" y="5330825"/>
          <p14:tracePt t="183966" x="6972300" y="5330825"/>
          <p14:tracePt t="183993" x="6959600" y="5330825"/>
          <p14:tracePt t="184302" x="6946900" y="5330825"/>
          <p14:tracePt t="184330" x="6897688" y="5330825"/>
          <p14:tracePt t="184358" x="6821488" y="5330825"/>
          <p14:tracePt t="184380" x="6559550" y="5494338"/>
          <p14:tracePt t="184399" x="6359525" y="5607050"/>
          <p14:tracePt t="184416" x="6096000" y="5781675"/>
          <p14:tracePt t="184434" x="5870575" y="5843588"/>
          <p14:tracePt t="184451" x="5532438" y="5932488"/>
          <p14:tracePt t="184468" x="5432425" y="5981700"/>
          <p14:tracePt t="184484" x="5357813" y="6007100"/>
          <p14:tracePt t="184501" x="5245100" y="6056313"/>
          <p14:tracePt t="184518" x="5207000" y="6056313"/>
          <p14:tracePt t="184535" x="5194300" y="6069013"/>
          <p14:tracePt t="184551" x="5170488" y="6069013"/>
          <p14:tracePt t="184677" x="5181600" y="6069013"/>
          <p14:tracePt t="184704" x="5194300" y="6069013"/>
          <p14:tracePt t="184723" x="5207000" y="6069013"/>
          <p14:tracePt t="184739" x="5257800" y="6069013"/>
          <p14:tracePt t="184754" x="5281613" y="6069013"/>
          <p14:tracePt t="184771" x="5319713" y="6069013"/>
          <p14:tracePt t="184788" x="5394325" y="6056313"/>
          <p14:tracePt t="184804" x="5407025" y="6056313"/>
          <p14:tracePt t="184862" x="5394325" y="6056313"/>
          <p14:tracePt t="184892" x="5319713" y="6069013"/>
          <p14:tracePt t="184917" x="5270500" y="6119813"/>
          <p14:tracePt t="184940" x="5219700" y="6194425"/>
          <p14:tracePt t="184958" x="5219700" y="6207125"/>
          <p14:tracePt t="185011" x="5232400" y="6181725"/>
          <p14:tracePt t="185027" x="5257800" y="6169025"/>
          <p14:tracePt t="185044" x="5281613" y="6145213"/>
          <p14:tracePt t="185066" x="5307013" y="6132513"/>
          <p14:tracePt t="185111" x="5294313" y="6145213"/>
          <p14:tracePt t="185127" x="5270500" y="6157913"/>
          <p14:tracePt t="185147" x="5257800" y="6181725"/>
          <p14:tracePt t="185163" x="5232400" y="6207125"/>
          <p14:tracePt t="185212" x="5257800" y="6194425"/>
          <p14:tracePt t="185230" x="5319713" y="6181725"/>
          <p14:tracePt t="185250" x="5483225" y="6119813"/>
          <p14:tracePt t="185268" x="5507038" y="6107113"/>
          <p14:tracePt t="185286" x="5519738" y="6094413"/>
          <p14:tracePt t="185303" x="5519738" y="6081713"/>
          <p14:tracePt t="185323" x="5507038" y="6081713"/>
          <p14:tracePt t="185338" x="5495925" y="6081713"/>
          <p14:tracePt t="185354" x="5470525" y="6081713"/>
          <p14:tracePt t="186658" x="5483225" y="6069013"/>
          <p14:tracePt t="186691" x="5570538" y="5994400"/>
          <p14:tracePt t="186711" x="5932488" y="5768975"/>
          <p14:tracePt t="186728" x="6196013" y="5619750"/>
          <p14:tracePt t="186747" x="6646863" y="5407025"/>
          <p14:tracePt t="186765" x="7021513" y="5305425"/>
          <p14:tracePt t="186782" x="7472363" y="5156200"/>
          <p14:tracePt t="186803" x="7785100" y="5043488"/>
          <p14:tracePt t="186821" x="8461375" y="4667250"/>
          <p14:tracePt t="186839" x="8699500" y="4479925"/>
          <p14:tracePt t="186857" x="9350375" y="4167188"/>
          <p14:tracePt t="186873" x="9537700" y="4079875"/>
          <p14:tracePt t="186891" x="9663113" y="4005263"/>
          <p14:tracePt t="186910" x="9875838" y="3829050"/>
          <p14:tracePt t="186932" x="10188575" y="3516313"/>
          <p14:tracePt t="186951" x="10288588" y="3403600"/>
          <p14:tracePt t="186968" x="10364788" y="3316288"/>
          <p14:tracePt t="186987" x="10452100" y="3154363"/>
          <p14:tracePt t="187007" x="10514013" y="2916238"/>
          <p14:tracePt t="187024" x="10514013" y="2790825"/>
          <p14:tracePt t="187041" x="10514013" y="2690813"/>
          <p14:tracePt t="187058" x="10464800" y="2527300"/>
          <p14:tracePt t="187076" x="10426700" y="2465388"/>
          <p14:tracePt t="187094" x="10252075" y="2227263"/>
          <p14:tracePt t="187110" x="10075863" y="2027238"/>
          <p14:tracePt t="187127" x="9939338" y="1852613"/>
          <p14:tracePt t="187145" x="9713913" y="1589088"/>
          <p14:tracePt t="187162" x="9637713" y="1527175"/>
          <p14:tracePt t="187181" x="9475788" y="1450975"/>
          <p14:tracePt t="187198" x="9413875" y="1439863"/>
          <p14:tracePt t="187216" x="9350375" y="1427163"/>
          <p14:tracePt t="187236" x="9288463" y="1427163"/>
          <p14:tracePt t="187256" x="9263063" y="1427163"/>
          <p14:tracePt t="187605" x="9163050" y="1427163"/>
          <p14:tracePt t="187633" x="8886825" y="1414463"/>
          <p14:tracePt t="187669" x="8199438" y="1238250"/>
          <p14:tracePt t="187698" x="7797800" y="1101725"/>
          <p14:tracePt t="187719" x="7572375" y="1014413"/>
          <p14:tracePt t="187738" x="7535863" y="989013"/>
          <p14:tracePt t="187758" x="7497763" y="950913"/>
          <p14:tracePt t="187778" x="7485063" y="925513"/>
          <p14:tracePt t="187816" x="7485063" y="912813"/>
          <p14:tracePt t="187831" x="7497763" y="912813"/>
          <p14:tracePt t="187847" x="7510463" y="912813"/>
          <p14:tracePt t="187863" x="7548563" y="901700"/>
          <p14:tracePt t="187881" x="7635875" y="901700"/>
          <p14:tracePt t="187896" x="7697788" y="901700"/>
          <p14:tracePt t="187917" x="7810500" y="901700"/>
          <p14:tracePt t="187935" x="7874000" y="901700"/>
          <p14:tracePt t="187953" x="8110538" y="901700"/>
          <p14:tracePt t="187969" x="8199438" y="901700"/>
          <p14:tracePt t="187986" x="8248650" y="901700"/>
          <p14:tracePt t="188003" x="8312150" y="901700"/>
          <p14:tracePt t="188024" x="8348663" y="912813"/>
          <p14:tracePt t="188039" x="8361363" y="925513"/>
          <p14:tracePt t="188040" x="8386763" y="925513"/>
          <p14:tracePt t="188058" x="8412163" y="938213"/>
          <p14:tracePt t="188078" x="8435975" y="938213"/>
          <p14:tracePt t="188153" x="8424863" y="938213"/>
          <p14:tracePt t="188185" x="8386763" y="938213"/>
          <p14:tracePt t="188216" x="8186738" y="938213"/>
          <p14:tracePt t="188235" x="8086725" y="938213"/>
          <p14:tracePt t="188252" x="7935913" y="912813"/>
          <p14:tracePt t="188269" x="7810500" y="901700"/>
          <p14:tracePt t="188286" x="7648575" y="889000"/>
          <p14:tracePt t="188305" x="7410450" y="876300"/>
          <p14:tracePt t="188327" x="7297738" y="863600"/>
          <p14:tracePt t="188344" x="7285038" y="850900"/>
          <p14:tracePt t="188362" x="7272338" y="850900"/>
          <p14:tracePt t="188465" x="7285038" y="850900"/>
          <p14:tracePt t="188496" x="7348538" y="850900"/>
          <p14:tracePt t="188524" x="7448550" y="850900"/>
          <p14:tracePt t="188545" x="7485063" y="850900"/>
          <p14:tracePt t="188561" x="7497763" y="850900"/>
          <p14:tracePt t="188601" x="7485063" y="850900"/>
          <p14:tracePt t="188615" x="7448550" y="850900"/>
          <p14:tracePt t="188631" x="7423150" y="850900"/>
          <p14:tracePt t="188647" x="7397750" y="850900"/>
          <p14:tracePt t="188664" x="7348538" y="850900"/>
          <p14:tracePt t="188680" x="7335838" y="850900"/>
          <p14:tracePt t="188696" x="7310438" y="850900"/>
          <p14:tracePt t="188714" x="7285038" y="850900"/>
          <p14:tracePt t="188732" x="7259638" y="850900"/>
          <p14:tracePt t="188748" x="7235825" y="850900"/>
          <p14:tracePt t="188765" x="7210425" y="850900"/>
          <p14:tracePt t="188782" x="7197725" y="850900"/>
          <p14:tracePt t="189251" x="7210425" y="850900"/>
          <p14:tracePt t="189287" x="7223125" y="850900"/>
          <p14:tracePt t="189312" x="7235825" y="850900"/>
          <p14:tracePt t="189336" x="7246938" y="850900"/>
          <p14:tracePt t="189352" x="7272338" y="863600"/>
          <p14:tracePt t="189370" x="7285038" y="876300"/>
          <p14:tracePt t="189388" x="7359650" y="912813"/>
          <p14:tracePt t="189404" x="7397750" y="950913"/>
          <p14:tracePt t="189424" x="7472363" y="1014413"/>
          <p14:tracePt t="189442" x="7497763" y="1050925"/>
          <p14:tracePt t="189459" x="7535863" y="1089025"/>
          <p14:tracePt t="189476" x="7572375" y="1114425"/>
          <p14:tracePt t="189494" x="7610475" y="1138238"/>
          <p14:tracePt t="189511" x="7635875" y="1150938"/>
          <p14:tracePt t="189531" x="7748588" y="1163638"/>
          <p14:tracePt t="189549" x="7848600" y="1189038"/>
          <p14:tracePt t="189567" x="7910513" y="1201738"/>
          <p14:tracePt t="189586" x="7961313" y="1214438"/>
          <p14:tracePt t="189603" x="7986713" y="1214438"/>
          <p14:tracePt t="189619" x="7999413" y="1214438"/>
          <p14:tracePt t="189636" x="8048625" y="1214438"/>
          <p14:tracePt t="189652" x="8074025" y="1214438"/>
          <p14:tracePt t="189669" x="8086725" y="1214438"/>
          <p14:tracePt t="189687" x="8123238" y="1214438"/>
          <p14:tracePt t="189710" x="8148638" y="1214438"/>
          <p14:tracePt t="189726" x="8174038" y="1214438"/>
          <p14:tracePt t="189744" x="8212138" y="1214438"/>
          <p14:tracePt t="189762" x="8261350" y="1214438"/>
          <p14:tracePt t="189779" x="8274050" y="1214438"/>
          <p14:tracePt t="189796" x="8299450" y="1214438"/>
          <p14:tracePt t="189818" x="8324850" y="1201738"/>
          <p14:tracePt t="189837" x="8348663" y="1201738"/>
          <p14:tracePt t="189854" x="8361363" y="1189038"/>
          <p14:tracePt t="189871" x="8374063" y="1189038"/>
          <p14:tracePt t="189890" x="8399463" y="1176338"/>
          <p14:tracePt t="189908" x="8412163" y="1163638"/>
          <p14:tracePt t="189927" x="8448675" y="1163638"/>
          <p14:tracePt t="189972" x="8448675" y="1150938"/>
          <p14:tracePt t="190021" x="8435975" y="1150938"/>
          <p14:tracePt t="190049" x="8412163" y="1150938"/>
          <p14:tracePt t="190051" x="8399463" y="1150938"/>
          <p14:tracePt t="190078" x="8324850" y="1150938"/>
          <p14:tracePt t="190096" x="8248650" y="1150938"/>
          <p14:tracePt t="190117" x="8110538" y="1138238"/>
          <p14:tracePt t="190133" x="8086725" y="1125538"/>
          <p14:tracePt t="190135" x="8074025" y="1125538"/>
          <p14:tracePt t="190159" x="8074025" y="1114425"/>
          <p14:tracePt t="190177" x="8086725" y="1114425"/>
          <p14:tracePt t="190195" x="8110538" y="1114425"/>
          <p14:tracePt t="190212" x="8161338" y="1101725"/>
          <p14:tracePt t="190230" x="8174038" y="1089025"/>
          <p14:tracePt t="190296" x="8161338" y="1089025"/>
          <p14:tracePt t="190316" x="8148638" y="1089025"/>
          <p14:tracePt t="190333" x="8110538" y="1089025"/>
          <p14:tracePt t="190358" x="8099425" y="1089025"/>
          <p14:tracePt t="190377" x="8086725" y="1089025"/>
          <p14:tracePt t="190421" x="8074025" y="1089025"/>
          <p14:tracePt t="190446" x="8061325" y="1089025"/>
          <p14:tracePt t="190461" x="8048625" y="1089025"/>
          <p14:tracePt t="190479" x="8023225" y="1089025"/>
          <p14:tracePt t="190497" x="7897813" y="1114425"/>
          <p14:tracePt t="190515" x="7823200" y="1150938"/>
          <p14:tracePt t="190535" x="7685088" y="1227138"/>
          <p14:tracePt t="190553" x="7648575" y="1250950"/>
          <p14:tracePt t="190571" x="7548563" y="1314450"/>
          <p14:tracePt t="190588" x="7510463" y="1327150"/>
          <p14:tracePt t="190605" x="7459663" y="1350963"/>
          <p14:tracePt t="190624" x="7385050" y="1376363"/>
          <p14:tracePt t="190641" x="7372350" y="1376363"/>
          <p14:tracePt t="190657" x="7348538" y="1389063"/>
          <p14:tracePt t="191331" x="7359650" y="1389063"/>
          <p14:tracePt t="191366" x="7372350" y="1389063"/>
          <p14:tracePt t="191618" x="7385050" y="1389063"/>
          <p14:tracePt t="191650" x="7397750" y="1389063"/>
          <p14:tracePt t="191682" x="7423150" y="1389063"/>
          <p14:tracePt t="191701" x="7448550" y="1389063"/>
          <p14:tracePt t="191718" x="7585075" y="1389063"/>
          <p14:tracePt t="191735" x="7648575" y="1389063"/>
          <p14:tracePt t="191752" x="7710488" y="1389063"/>
          <p14:tracePt t="191772" x="7810500" y="1389063"/>
          <p14:tracePt t="191788" x="7861300" y="1389063"/>
          <p14:tracePt t="191806" x="8061325" y="1389063"/>
          <p14:tracePt t="191822" x="8161338" y="1389063"/>
          <p14:tracePt t="191840" x="8223250" y="1389063"/>
          <p14:tracePt t="191858" x="8324850" y="1389063"/>
          <p14:tracePt t="191874" x="8374063" y="1389063"/>
          <p14:tracePt t="191895" x="8512175" y="1401763"/>
          <p14:tracePt t="191912" x="8586788" y="1401763"/>
          <p14:tracePt t="191934" x="8637588" y="1401763"/>
          <p14:tracePt t="191950" x="8650288" y="1414463"/>
          <p14:tracePt t="191968" x="8661400" y="1414463"/>
          <p14:tracePt t="192427" x="8686800" y="1414463"/>
          <p14:tracePt t="192457" x="8750300" y="1414463"/>
          <p14:tracePt t="192475" x="8824913" y="1414463"/>
          <p14:tracePt t="192492" x="8950325" y="1414463"/>
          <p14:tracePt t="192511" x="8999538" y="1414463"/>
          <p14:tracePt t="192528" x="9050338" y="1439863"/>
          <p14:tracePt t="192547" x="9063038" y="1439863"/>
          <p14:tracePt t="192566" x="9075738" y="1439863"/>
          <p14:tracePt t="192584" x="9088438" y="1439863"/>
          <p14:tracePt t="193163" x="9088438" y="1450975"/>
          <p14:tracePt t="193500" x="9099550" y="1450975"/>
          <p14:tracePt t="193528" x="9188450" y="1450975"/>
          <p14:tracePt t="193552" x="9288463" y="1450975"/>
          <p14:tracePt t="193569" x="9324975" y="1450975"/>
          <p14:tracePt t="193586" x="9388475" y="1450975"/>
          <p14:tracePt t="193602" x="9424988" y="1450975"/>
          <p14:tracePt t="193619" x="9463088" y="1450975"/>
          <p14:tracePt t="193637" x="9501188" y="1450975"/>
          <p14:tracePt t="193799" x="9488488" y="1450975"/>
          <p14:tracePt t="193824" x="9475788" y="1450975"/>
          <p14:tracePt t="194048" x="9463088" y="1450975"/>
          <p14:tracePt t="194497" x="9437688" y="1450975"/>
          <p14:tracePt t="194527" x="9224963" y="1539875"/>
          <p14:tracePt t="194552" x="8924925" y="1701800"/>
          <p14:tracePt t="194571" x="8499475" y="1839913"/>
          <p14:tracePt t="194589" x="8324850" y="1889125"/>
          <p14:tracePt t="194605" x="8212138" y="1914525"/>
          <p14:tracePt t="194623" x="8086725" y="1939925"/>
          <p14:tracePt t="194640" x="8048625" y="1952625"/>
          <p14:tracePt t="194657" x="7986713" y="1952625"/>
          <p14:tracePt t="194674" x="7948613" y="1965325"/>
          <p14:tracePt t="194693" x="7935913" y="1965325"/>
          <p14:tracePt t="194710" x="7874000" y="1965325"/>
          <p14:tracePt t="194727" x="7848600" y="1965325"/>
          <p14:tracePt t="194743" x="7810500" y="1965325"/>
          <p14:tracePt t="194758" x="7761288" y="1965325"/>
          <p14:tracePt t="194774" x="7723188" y="1965325"/>
          <p14:tracePt t="194792" x="7697788" y="1965325"/>
          <p14:tracePt t="194808" x="7673975" y="1965325"/>
          <p14:tracePt t="194824" x="7648575" y="1965325"/>
          <p14:tracePt t="194845" x="7635875" y="1952625"/>
          <p14:tracePt t="194869" x="7623175" y="1939925"/>
          <p14:tracePt t="194894" x="7610475" y="1939925"/>
          <p14:tracePt t="194994" x="7610475" y="1927225"/>
          <p14:tracePt t="195024" x="7610475" y="1914525"/>
          <p14:tracePt t="195083" x="7610475" y="1901825"/>
          <p14:tracePt t="195245" x="7623175" y="1901825"/>
          <p14:tracePt t="195275" x="7623175" y="1889125"/>
          <p14:tracePt t="195301" x="7635875" y="1876425"/>
          <p14:tracePt t="195322" x="7648575" y="1865313"/>
          <p14:tracePt t="195343" x="7661275" y="1852613"/>
          <p14:tracePt t="195360" x="7673975" y="1852613"/>
          <p14:tracePt t="213953" x="7661275" y="1852613"/>
          <p14:tracePt t="213973" x="7572375" y="1914525"/>
          <p14:tracePt t="213990" x="7323138" y="2114550"/>
          <p14:tracePt t="214008" x="7197725" y="2227263"/>
          <p14:tracePt t="214027" x="6759575" y="2478088"/>
          <p14:tracePt t="214045" x="6621463" y="2578100"/>
          <p14:tracePt t="214065" x="6459538" y="2778125"/>
          <p14:tracePt t="214083" x="6408738" y="2840038"/>
          <p14:tracePt t="214100" x="6383338" y="2865438"/>
          <p14:tracePt t="214101" x="6383338" y="2890838"/>
          <p14:tracePt t="214119" x="6370638" y="2903538"/>
          <p14:tracePt t="214328" x="6370638" y="2890838"/>
          <p14:tracePt t="214356" x="6370638" y="2878138"/>
          <p14:tracePt t="214388" x="6370638" y="2828925"/>
          <p14:tracePt t="214389" x="6370638" y="2816225"/>
          <p14:tracePt t="214412" x="6370638" y="2803525"/>
          <p14:tracePt t="214413" x="6370638" y="2790825"/>
          <p14:tracePt t="214433" x="6370638" y="2778125"/>
          <p14:tracePt t="214451" x="6370638" y="2752725"/>
          <p14:tracePt t="214467" x="6370638" y="2740025"/>
          <p14:tracePt t="214484" x="6370638" y="2728913"/>
          <p14:tracePt t="214501" x="6370638" y="2690813"/>
          <p14:tracePt t="214519" x="6370638" y="2678113"/>
          <p14:tracePt t="214538" x="6370638" y="2665413"/>
          <p14:tracePt t="214555" x="6370638" y="2652713"/>
          <p14:tracePt t="214575" x="6370638" y="2640013"/>
          <p14:tracePt t="214594" x="6370638" y="2627313"/>
          <p14:tracePt t="214625" x="6370638" y="2616200"/>
          <p14:tracePt t="214674" x="6370638" y="2603500"/>
          <p14:tracePt t="214700" x="6370638" y="2590800"/>
          <p14:tracePt t="214716" x="6370638" y="2578100"/>
          <p14:tracePt t="216147" x="6370638" y="2565400"/>
          <p14:tracePt t="216195" x="6370638" y="2552700"/>
          <p14:tracePt t="216221" x="6370638" y="2527300"/>
          <p14:tracePt t="216237" x="6370638" y="2503488"/>
          <p14:tracePt t="216253" x="6370638" y="2478088"/>
          <p14:tracePt t="216272" x="6370638" y="2403475"/>
          <p14:tracePt t="216288" x="6370638" y="2365375"/>
          <p14:tracePt t="216304" x="6370638" y="2352675"/>
          <p14:tracePt t="216324" x="6383338" y="2303463"/>
          <p14:tracePt t="216341" x="6396038" y="2290763"/>
          <p14:tracePt t="216358" x="6408738" y="2265363"/>
          <p14:tracePt t="216376" x="6408738" y="2252663"/>
          <p14:tracePt t="216393" x="6408738" y="2239963"/>
          <p14:tracePt t="216412" x="6421438" y="2201863"/>
          <p14:tracePt t="216428" x="6434138" y="2190750"/>
          <p14:tracePt t="216447" x="6434138" y="2165350"/>
          <p14:tracePt t="216465" x="6434138" y="2152650"/>
          <p14:tracePt t="216484" x="6434138" y="2127250"/>
          <p14:tracePt t="216544" x="6421438" y="2127250"/>
          <p14:tracePt t="216570" x="6408738" y="2127250"/>
          <p14:tracePt t="216595" x="6396038" y="2127250"/>
          <p14:tracePt t="216645" x="6383338" y="2127250"/>
          <p14:tracePt t="216795" x="6408738" y="2127250"/>
          <p14:tracePt t="216829" x="6483350" y="2114550"/>
          <p14:tracePt t="216848" x="6546850" y="2114550"/>
          <p14:tracePt t="216872" x="6584950" y="2114550"/>
          <p14:tracePt t="216892" x="6608763" y="2114550"/>
          <p14:tracePt t="216914" x="6634163" y="2114550"/>
          <p14:tracePt t="216938" x="6672263" y="2114550"/>
          <p14:tracePt t="216954" x="6684963" y="2114550"/>
          <p14:tracePt t="216976" x="6746875" y="2114550"/>
          <p14:tracePt t="216992" x="6759575" y="2114550"/>
          <p14:tracePt t="217009" x="6772275" y="2127250"/>
          <p14:tracePt t="217027" x="6784975" y="2127250"/>
          <p14:tracePt t="217046" x="6784975" y="2139950"/>
          <p14:tracePt t="217080" x="6784975" y="2152650"/>
          <p14:tracePt t="217096" x="6784975" y="2165350"/>
          <p14:tracePt t="217117" x="6772275" y="2178050"/>
          <p14:tracePt t="217134" x="6772275" y="2190750"/>
          <p14:tracePt t="217152" x="6759575" y="2190750"/>
          <p14:tracePt t="217169" x="6734175" y="2214563"/>
          <p14:tracePt t="217191" x="6721475" y="2227263"/>
          <p14:tracePt t="217209" x="6696075" y="2239963"/>
          <p14:tracePt t="217227" x="6696075" y="2252663"/>
          <p14:tracePt t="217245" x="6684963" y="2252663"/>
          <p14:tracePt t="217368" x="6672263" y="2252663"/>
          <p14:tracePt t="218128" x="6684963" y="2252663"/>
          <p14:tracePt t="218161" x="6708775" y="2252663"/>
          <p14:tracePt t="218197" x="6872288" y="2252663"/>
          <p14:tracePt t="218225" x="7021513" y="2278063"/>
          <p14:tracePt t="218248" x="7146925" y="2290763"/>
          <p14:tracePt t="218266" x="7397750" y="2314575"/>
          <p14:tracePt t="218284" x="7548563" y="2327275"/>
          <p14:tracePt t="218303" x="7785100" y="2327275"/>
          <p14:tracePt t="218320" x="7986713" y="2327275"/>
          <p14:tracePt t="218338" x="8261350" y="2352675"/>
          <p14:tracePt t="218355" x="8650288" y="2352675"/>
          <p14:tracePt t="218373" x="8986838" y="2352675"/>
          <p14:tracePt t="218392" x="9375775" y="2352675"/>
          <p14:tracePt t="218410" x="9501188" y="2352675"/>
          <p14:tracePt t="218428" x="9650413" y="2365375"/>
          <p14:tracePt t="218447" x="9701213" y="2365375"/>
          <p14:tracePt t="218465" x="9801225" y="2365375"/>
          <p14:tracePt t="218483" x="9839325" y="2365375"/>
          <p14:tracePt t="218500" x="9875838" y="2365375"/>
          <p14:tracePt t="218518" x="9913938" y="2365375"/>
          <p14:tracePt t="218535" x="9926638" y="2365375"/>
          <p14:tracePt t="218614" x="9939338" y="2365375"/>
          <p14:tracePt t="218727" x="9926638" y="2365375"/>
          <p14:tracePt t="218758" x="9913938" y="2365375"/>
          <p14:tracePt t="218789" x="9863138" y="2365375"/>
          <p14:tracePt t="218809" x="9852025" y="2365375"/>
          <p14:tracePt t="218830" x="9826625" y="2365375"/>
          <p14:tracePt t="218846" x="9813925" y="2365375"/>
          <p14:tracePt t="218865" x="9801225" y="2365375"/>
          <p14:tracePt t="218883" x="9788525" y="2365375"/>
          <p14:tracePt t="218914" x="9775825" y="2365375"/>
          <p14:tracePt t="218938" x="9763125" y="2365375"/>
          <p14:tracePt t="219998" x="9750425" y="2365375"/>
          <p14:tracePt t="220022" x="9739313" y="2365375"/>
          <p14:tracePt t="220046" x="9726613" y="2352675"/>
          <p14:tracePt t="220068" x="9713913" y="2352675"/>
          <p14:tracePt t="220085" x="9688513" y="2339975"/>
          <p14:tracePt t="220103" x="9675813" y="2339975"/>
          <p14:tracePt t="220124" x="9663113" y="2327275"/>
          <p14:tracePt t="220140" x="9650413" y="2327275"/>
          <p14:tracePt t="220522" x="9650413" y="2339975"/>
          <p14:tracePt t="220571" x="9663113" y="2339975"/>
          <p14:tracePt t="220587" x="9675813" y="2339975"/>
          <p14:tracePt t="220602" x="9688513" y="2339975"/>
          <p14:tracePt t="220624" x="9713913" y="2339975"/>
          <p14:tracePt t="220640" x="9726613" y="2339975"/>
          <p14:tracePt t="220657" x="9739313" y="2339975"/>
          <p14:tracePt t="220674" x="9750425" y="2352675"/>
          <p14:tracePt t="220694" x="9763125" y="2352675"/>
          <p14:tracePt t="220721" x="9775825" y="2352675"/>
          <p14:tracePt t="221754" x="9739313" y="2352675"/>
          <p14:tracePt t="221782" x="9601200" y="2339975"/>
          <p14:tracePt t="221800" x="9437688" y="2339975"/>
          <p14:tracePt t="221820" x="9124950" y="2339975"/>
          <p14:tracePt t="221839" x="8975725" y="2339975"/>
          <p14:tracePt t="221855" x="8537575" y="2378075"/>
          <p14:tracePt t="221874" x="8374063" y="2403475"/>
          <p14:tracePt t="221894" x="8199438" y="2452688"/>
          <p14:tracePt t="221912" x="8148638" y="2452688"/>
          <p14:tracePt t="221930" x="8061325" y="2490788"/>
          <p14:tracePt t="221947" x="8023225" y="2490788"/>
          <p14:tracePt t="221966" x="7935913" y="2503488"/>
          <p14:tracePt t="221983" x="7910513" y="2516188"/>
          <p14:tracePt t="222001" x="7874000" y="2527300"/>
          <p14:tracePt t="222019" x="7823200" y="2527300"/>
          <p14:tracePt t="222036" x="7785100" y="2527300"/>
          <p14:tracePt t="222056" x="7748588" y="2527300"/>
          <p14:tracePt t="222079" x="7723188" y="2527300"/>
          <p14:tracePt t="222096" x="7710488" y="2527300"/>
          <p14:tracePt t="222113" x="7697788" y="2527300"/>
          <p14:tracePt t="222132" x="7673975" y="2527300"/>
          <p14:tracePt t="222150" x="7661275" y="2527300"/>
          <p14:tracePt t="222169" x="7597775" y="2527300"/>
          <p14:tracePt t="222186" x="7561263" y="2527300"/>
          <p14:tracePt t="222207" x="7535863" y="2527300"/>
          <p14:tracePt t="222225" x="7523163" y="2527300"/>
          <p14:tracePt t="222378" x="7535863" y="2527300"/>
          <p14:tracePt t="222412" x="7548563" y="2527300"/>
          <p14:tracePt t="222431" x="7561263" y="2527300"/>
          <p14:tracePt t="222449" x="7572375" y="2527300"/>
          <p14:tracePt t="222468" x="7585075" y="2527300"/>
          <p14:tracePt t="222502" x="7597775" y="2527300"/>
          <p14:tracePt t="222526" x="7610475" y="2527300"/>
          <p14:tracePt t="222864" x="7623175" y="2516188"/>
          <p14:tracePt t="222901" x="7635875" y="2516188"/>
          <p14:tracePt t="222925" x="7648575" y="2516188"/>
          <p14:tracePt t="222945" x="7661275" y="2516188"/>
          <p14:tracePt t="222962" x="7673975" y="2516188"/>
          <p14:tracePt t="222963" x="7723188" y="2516188"/>
          <p14:tracePt t="222981" x="7761288" y="2516188"/>
          <p14:tracePt t="222998" x="7810500" y="2516188"/>
          <p14:tracePt t="223018" x="7961313" y="2527300"/>
          <p14:tracePt t="223035" x="8123238" y="2527300"/>
          <p14:tracePt t="223055" x="8424863" y="2565400"/>
          <p14:tracePt t="223071" x="8574088" y="2590800"/>
          <p14:tracePt t="223089" x="8986838" y="2627313"/>
          <p14:tracePt t="223107" x="9137650" y="2652713"/>
          <p14:tracePt t="223124" x="9401175" y="2678113"/>
          <p14:tracePt t="223144" x="9550400" y="2690813"/>
          <p14:tracePt t="223162" x="9863138" y="2716213"/>
          <p14:tracePt t="223182" x="9952038" y="2728913"/>
          <p14:tracePt t="223203" x="10039350" y="2728913"/>
          <p14:tracePt t="223220" x="10052050" y="2728913"/>
          <p14:tracePt t="223238" x="10064750" y="2728913"/>
          <p14:tracePt t="223376" x="10052050" y="2728913"/>
          <p14:tracePt t="223403" x="10026650" y="2716213"/>
          <p14:tracePt t="223421" x="9988550" y="2703513"/>
          <p14:tracePt t="223443" x="9901238" y="2627313"/>
          <p14:tracePt t="223465" x="9852025" y="2578100"/>
          <p14:tracePt t="223483" x="9839325" y="2565400"/>
          <p14:tracePt t="223502" x="9826625" y="2552700"/>
          <p14:tracePt t="223520" x="9826625" y="2540000"/>
          <p14:tracePt t="223573" x="9813925" y="2540000"/>
          <p14:tracePt t="224073" x="9801225" y="2527300"/>
          <p14:tracePt t="224097" x="9788525" y="2527300"/>
          <p14:tracePt t="224159" x="9775825" y="2527300"/>
          <p14:tracePt t="224621" x="9763125" y="2527300"/>
          <p14:tracePt t="224655" x="9750425" y="2527300"/>
          <p14:tracePt t="224687" x="9626600" y="2527300"/>
          <p14:tracePt t="224707" x="9575800" y="2527300"/>
          <p14:tracePt t="224707" x="9501188" y="2540000"/>
          <p14:tracePt t="224725" x="9388475" y="2552700"/>
          <p14:tracePt t="224745" x="9063038" y="2578100"/>
          <p14:tracePt t="224763" x="8924925" y="2603500"/>
          <p14:tracePt t="224780" x="8763000" y="2616200"/>
          <p14:tracePt t="224801" x="8361363" y="2665413"/>
          <p14:tracePt t="224820" x="8123238" y="2690813"/>
          <p14:tracePt t="224839" x="8035925" y="2703513"/>
          <p14:tracePt t="224858" x="7773988" y="2728913"/>
          <p14:tracePt t="224876" x="7635875" y="2740025"/>
          <p14:tracePt t="224895" x="7472363" y="2778125"/>
          <p14:tracePt t="224913" x="7423150" y="2790825"/>
          <p14:tracePt t="224933" x="7359650" y="2803525"/>
          <p14:tracePt t="224954" x="7323138" y="2803525"/>
          <p14:tracePt t="224972" x="7259638" y="2803525"/>
          <p14:tracePt t="224992" x="7235825" y="2803525"/>
          <p14:tracePt t="225009" x="7172325" y="2803525"/>
          <p14:tracePt t="225026" x="7146925" y="2803525"/>
          <p14:tracePt t="225044" x="7097713" y="2803525"/>
          <p14:tracePt t="225061" x="7085013" y="2803525"/>
          <p14:tracePt t="225080" x="7072313" y="2803525"/>
          <p14:tracePt t="225098" x="7059613" y="2790825"/>
          <p14:tracePt t="225131" x="7046913" y="2790825"/>
          <p14:tracePt t="225168" x="7034213" y="2790825"/>
          <p14:tracePt t="225186" x="7021513" y="2790825"/>
          <p14:tracePt t="225218" x="7010400" y="2790825"/>
          <p14:tracePt t="225543" x="7021513" y="2790825"/>
          <p14:tracePt t="225572" x="7034213" y="2790825"/>
          <p14:tracePt t="225593" x="7046913" y="2790825"/>
          <p14:tracePt t="225611" x="7059613" y="2790825"/>
          <p14:tracePt t="225629" x="7085013" y="2790825"/>
          <p14:tracePt t="225630" x="7123113" y="2778125"/>
          <p14:tracePt t="225647" x="7146925" y="2765425"/>
          <p14:tracePt t="225667" x="7210425" y="2765425"/>
          <p14:tracePt t="225687" x="7246938" y="2765425"/>
          <p14:tracePt t="225704" x="7310438" y="2752725"/>
          <p14:tracePt t="225722" x="7523163" y="2752725"/>
          <p14:tracePt t="225744" x="7710488" y="2752725"/>
          <p14:tracePt t="225761" x="7861300" y="2752725"/>
          <p14:tracePt t="225779" x="8035925" y="2752725"/>
          <p14:tracePt t="225780" x="8212138" y="2752725"/>
          <p14:tracePt t="225796" x="8374063" y="2752725"/>
          <p14:tracePt t="225816" x="8548688" y="2752725"/>
          <p14:tracePt t="225817" x="8812213" y="2765425"/>
          <p14:tracePt t="225835" x="8999538" y="2778125"/>
          <p14:tracePt t="225854" x="9124950" y="2790825"/>
          <p14:tracePt t="225873" x="9337675" y="2816225"/>
          <p14:tracePt t="225894" x="9575800" y="2852738"/>
          <p14:tracePt t="225912" x="9688513" y="2878138"/>
          <p14:tracePt t="225934" x="9813925" y="2890838"/>
          <p14:tracePt t="225955" x="9863138" y="2903538"/>
          <p14:tracePt t="225977" x="9888538" y="2903538"/>
          <p14:tracePt t="226167" x="9875838" y="2903538"/>
          <p14:tracePt t="226196" x="9863138" y="2903538"/>
          <p14:tracePt t="226217" x="9852025" y="2903538"/>
          <p14:tracePt t="226237" x="9839325" y="2903538"/>
          <p14:tracePt t="226254" x="9813925" y="2878138"/>
          <p14:tracePt t="226276" x="9801225" y="2878138"/>
          <p14:tracePt t="226294" x="9788525" y="2865438"/>
          <p14:tracePt t="226313" x="9775825" y="2865438"/>
          <p14:tracePt t="226332" x="9763125" y="2852738"/>
          <p14:tracePt t="226377" x="9763125" y="2840038"/>
          <p14:tracePt t="226394" x="9750425" y="2840038"/>
          <p14:tracePt t="226414" x="9750425" y="2828925"/>
          <p14:tracePt t="226466" x="9739313" y="2816225"/>
          <p14:tracePt t="226516" x="9739313" y="2803525"/>
          <p14:tracePt t="227501" x="9713913" y="2790825"/>
          <p14:tracePt t="227537" x="9488488" y="2728913"/>
          <p14:tracePt t="227570" x="9024938" y="2652713"/>
          <p14:tracePt t="227601" x="8399463" y="2603500"/>
          <p14:tracePt t="227619" x="8261350" y="2603500"/>
          <p14:tracePt t="227638" x="8110538" y="2603500"/>
          <p14:tracePt t="227655" x="8061325" y="2590800"/>
          <p14:tracePt t="227675" x="7974013" y="2578100"/>
          <p14:tracePt t="227694" x="7897813" y="2565400"/>
          <p14:tracePt t="227714" x="7710488" y="2527300"/>
          <p14:tracePt t="227732" x="7623175" y="2503488"/>
          <p14:tracePt t="227753" x="7510463" y="2452688"/>
          <p14:tracePt t="227772" x="7459663" y="2403475"/>
          <p14:tracePt t="227773" x="7410450" y="2339975"/>
          <p14:tracePt t="227791" x="7372350" y="2239963"/>
          <p14:tracePt t="227810" x="7323138" y="2152650"/>
          <p14:tracePt t="227829" x="7235825" y="2027238"/>
          <p14:tracePt t="227849" x="7159625" y="1927225"/>
          <p14:tracePt t="227868" x="7134225" y="1901825"/>
          <p14:tracePt t="227887" x="7097713" y="1839913"/>
          <p14:tracePt t="227905" x="7085013" y="1814513"/>
          <p14:tracePt t="227930" x="7059613" y="1752600"/>
          <p14:tracePt t="227949" x="7034213" y="1714500"/>
          <p14:tracePt t="227970" x="7034213" y="1701800"/>
          <p14:tracePt t="227999" x="7021513" y="1714500"/>
          <p14:tracePt t="228017" x="7010400" y="1727200"/>
          <p14:tracePt t="228035" x="7010400" y="1752600"/>
          <p14:tracePt t="228053" x="7010400" y="1776413"/>
          <p14:tracePt t="228070" x="7010400" y="1789113"/>
          <p14:tracePt t="228087" x="6985000" y="1865313"/>
          <p14:tracePt t="228105" x="6972300" y="1939925"/>
          <p14:tracePt t="228125" x="6946900" y="2139950"/>
          <p14:tracePt t="228143" x="6934200" y="2214563"/>
          <p14:tracePt t="228165" x="6921500" y="2290763"/>
          <p14:tracePt t="228184" x="6921500" y="2327275"/>
          <p14:tracePt t="228203" x="6921500" y="2378075"/>
          <p14:tracePt t="228220" x="6921500" y="2403475"/>
          <p14:tracePt t="228239" x="6921500" y="2478088"/>
          <p14:tracePt t="228256" x="6921500" y="2516188"/>
          <p14:tracePt t="228273" x="6921500" y="2552700"/>
          <p14:tracePt t="228290" x="6921500" y="2578100"/>
          <p14:tracePt t="228309" x="6921500" y="2590800"/>
          <p14:tracePt t="228346" x="6921500" y="2603500"/>
          <p14:tracePt t="228435" x="6921500" y="2578100"/>
          <p14:tracePt t="228465" x="6921500" y="2503488"/>
          <p14:tracePt t="228489" x="6921500" y="2427288"/>
          <p14:tracePt t="228507" x="6921500" y="2390775"/>
          <p14:tracePt t="228526" x="6921500" y="2278063"/>
          <p14:tracePt t="228545" x="6921500" y="2178050"/>
          <p14:tracePt t="228563" x="6910388" y="2039938"/>
          <p14:tracePt t="228581" x="6910388" y="2001838"/>
          <p14:tracePt t="228600" x="6910388" y="1965325"/>
          <p14:tracePt t="228672" x="6897688" y="1965325"/>
          <p14:tracePt t="228706" x="6897688" y="1978025"/>
          <p14:tracePt t="228730" x="6897688" y="2027238"/>
          <p14:tracePt t="228752" x="6897688" y="2152650"/>
          <p14:tracePt t="228772" x="6897688" y="2252663"/>
          <p14:tracePt t="228789" x="6897688" y="2290763"/>
          <p14:tracePt t="228809" x="6897688" y="2414588"/>
          <p14:tracePt t="228827" x="6897688" y="2465388"/>
          <p14:tracePt t="228849" x="6921500" y="2552700"/>
          <p14:tracePt t="228870" x="6934200" y="2565400"/>
          <p14:tracePt t="228890" x="6934200" y="2578100"/>
          <p14:tracePt t="228909" x="6959600" y="2590800"/>
          <p14:tracePt t="228929" x="6985000" y="2590800"/>
          <p14:tracePt t="228947" x="7110413" y="2590800"/>
          <p14:tracePt t="228968" x="7159625" y="2590800"/>
          <p14:tracePt t="228985" x="7297738" y="2590800"/>
          <p14:tracePt t="229007" x="7797800" y="2590800"/>
          <p14:tracePt t="229024" x="8199438" y="2590800"/>
          <p14:tracePt t="229042" x="8750300" y="2590800"/>
          <p14:tracePt t="229060" x="9575800" y="2565400"/>
          <p14:tracePt t="229078" x="9913938" y="2565400"/>
          <p14:tracePt t="229096" x="10252075" y="2565400"/>
          <p14:tracePt t="229115" x="10364788" y="2565400"/>
          <p14:tracePt t="229133" x="10602913" y="2565400"/>
          <p14:tracePt t="229153" x="10677525" y="2565400"/>
          <p14:tracePt t="229172" x="10764838" y="2565400"/>
          <p14:tracePt t="229191" x="10777538" y="2565400"/>
          <p14:tracePt t="229210" x="10802938" y="2565400"/>
          <p14:tracePt t="229229" x="10815638" y="2565400"/>
          <p14:tracePt t="229246" x="10839450" y="2578100"/>
          <p14:tracePt t="229264" x="10852150" y="2578100"/>
          <p14:tracePt t="229407" x="10839450" y="2578100"/>
          <p14:tracePt t="229440" x="10752138" y="2616200"/>
          <p14:tracePt t="229469" x="10614025" y="2665413"/>
          <p14:tracePt t="229488" x="10577513" y="2690813"/>
          <p14:tracePt t="229509" x="10502900" y="2752725"/>
          <p14:tracePt t="229531" x="10414000" y="2816225"/>
          <p14:tracePt t="229550" x="10390188" y="2828925"/>
          <p14:tracePt t="229571" x="10390188" y="2840038"/>
          <p14:tracePt t="229593" x="10390188" y="2852738"/>
          <p14:tracePt t="229681" x="10390188" y="2865438"/>
          <p14:tracePt t="230666" x="10377488" y="2865438"/>
          <p14:tracePt t="230694" x="10226675" y="2878138"/>
          <p14:tracePt t="230715" x="10064750" y="2890838"/>
          <p14:tracePt t="230732" x="9952038" y="2903538"/>
          <p14:tracePt t="230753" x="9588500" y="2928938"/>
          <p14:tracePt t="230771" x="9401175" y="2941638"/>
          <p14:tracePt t="230790" x="8937625" y="2990850"/>
          <p14:tracePt t="230813" x="8750300" y="2990850"/>
          <p14:tracePt t="230814" x="8637588" y="2990850"/>
          <p14:tracePt t="230831" x="8561388" y="2990850"/>
          <p14:tracePt t="230848" x="8512175" y="2990850"/>
          <p14:tracePt t="230866" x="8412163" y="3003550"/>
          <p14:tracePt t="230884" x="8324850" y="3003550"/>
          <p14:tracePt t="230901" x="8099425" y="3016250"/>
          <p14:tracePt t="230920" x="8023225" y="3016250"/>
          <p14:tracePt t="230937" x="7974013" y="3016250"/>
          <p14:tracePt t="230956" x="7897813" y="3016250"/>
          <p14:tracePt t="230974" x="7886700" y="3016250"/>
          <p14:tracePt t="230995" x="7835900" y="3003550"/>
          <p14:tracePt t="231014" x="7773988" y="3003550"/>
          <p14:tracePt t="231032" x="7723188" y="3003550"/>
          <p14:tracePt t="231050" x="7610475" y="3003550"/>
          <p14:tracePt t="231068" x="7561263" y="3003550"/>
          <p14:tracePt t="231088" x="7472363" y="3003550"/>
          <p14:tracePt t="231106" x="7435850" y="3003550"/>
          <p14:tracePt t="231124" x="7385050" y="3003550"/>
          <p14:tracePt t="231146" x="7223125" y="3003550"/>
          <p14:tracePt t="231165" x="7097713" y="3003550"/>
          <p14:tracePt t="231182" x="7059613" y="3003550"/>
          <p14:tracePt t="231202" x="7010400" y="3016250"/>
          <p14:tracePt t="231222" x="6985000" y="3016250"/>
          <p14:tracePt t="231243" x="6934200" y="3016250"/>
          <p14:tracePt t="231261" x="6921500" y="3016250"/>
          <p14:tracePt t="231282" x="6872288" y="3016250"/>
          <p14:tracePt t="231300" x="6846888" y="3016250"/>
          <p14:tracePt t="231318" x="6834188" y="3016250"/>
          <p14:tracePt t="231526" x="6834188" y="3028950"/>
          <p14:tracePt t="231564" x="6846888" y="3116263"/>
          <p14:tracePt t="231587" x="6846888" y="3178175"/>
          <p14:tracePt t="231606" x="6859588" y="3190875"/>
          <p14:tracePt t="231627" x="6872288" y="3228975"/>
          <p14:tracePt t="231647" x="6872288" y="3241675"/>
          <p14:tracePt t="231667" x="6872288" y="3254375"/>
          <p14:tracePt t="231684" x="6872288" y="3267075"/>
          <p14:tracePt t="231874" x="6884988" y="3267075"/>
          <p14:tracePt t="231962" x="6897688" y="3267075"/>
          <p14:tracePt t="231991" x="6934200" y="3267075"/>
          <p14:tracePt t="232012" x="7021513" y="3267075"/>
          <p14:tracePt t="232030" x="7072313" y="3278188"/>
          <p14:tracePt t="232051" x="7134225" y="3316288"/>
          <p14:tracePt t="232071" x="7159625" y="3328988"/>
          <p14:tracePt t="232089" x="7197725" y="3354388"/>
          <p14:tracePt t="232110" x="7210425" y="3367088"/>
          <p14:tracePt t="232135" x="7210425" y="3378200"/>
          <p14:tracePt t="232172" x="7210425" y="3390900"/>
          <p14:tracePt t="232273" x="7210425" y="3403600"/>
          <p14:tracePt t="232548" x="7210425" y="3390900"/>
          <p14:tracePt t="232696" x="7197725" y="3390900"/>
          <p14:tracePt t="232733" x="7185025" y="3378200"/>
          <p14:tracePt t="232753" x="7172325" y="3378200"/>
          <p14:tracePt t="232771" x="7123113" y="3378200"/>
          <p14:tracePt t="232790" x="7110413" y="3378200"/>
          <p14:tracePt t="232807" x="7085013" y="3367088"/>
          <p14:tracePt t="232808" x="7072313" y="3367088"/>
          <p14:tracePt t="232827" x="7059613" y="3367088"/>
          <p14:tracePt t="232844" x="7046913" y="3354388"/>
          <p14:tracePt t="233082" x="7059613" y="3354388"/>
          <p14:tracePt t="233104" x="7085013" y="3354388"/>
          <p14:tracePt t="233127" x="7097713" y="3354388"/>
          <p14:tracePt t="233148" x="7146925" y="3354388"/>
          <p14:tracePt t="233171" x="7185025" y="3367088"/>
          <p14:tracePt t="233193" x="7210425" y="3378200"/>
          <p14:tracePt t="233216" x="7235825" y="3403600"/>
          <p14:tracePt t="233238" x="7259638" y="3403600"/>
          <p14:tracePt t="233257" x="7272338" y="3403600"/>
          <p14:tracePt t="233320" x="7272338" y="3416300"/>
          <p14:tracePt t="233369" x="7259638" y="3416300"/>
          <p14:tracePt t="233394" x="7246938" y="3416300"/>
          <p14:tracePt t="233417" x="7235825" y="3416300"/>
          <p14:tracePt t="233440" x="7223125" y="3416300"/>
          <p14:tracePt t="233457" x="7185025" y="3416300"/>
          <p14:tracePt t="233476" x="7159625" y="3416300"/>
          <p14:tracePt t="233496" x="7110413" y="3403600"/>
          <p14:tracePt t="233516" x="7085013" y="3403600"/>
          <p14:tracePt t="233535" x="7072313" y="3403600"/>
          <p14:tracePt t="233694" x="7085013" y="3403600"/>
          <p14:tracePt t="233730" x="7097713" y="3403600"/>
          <p14:tracePt t="233767" x="7110413" y="3403600"/>
          <p14:tracePt t="233784" x="7123113" y="3403600"/>
          <p14:tracePt t="233831" x="7134225" y="3403600"/>
          <p14:tracePt t="233918" x="7146925" y="3403600"/>
          <p14:tracePt t="233954" x="7159625" y="3403600"/>
          <p14:tracePt t="233979" x="7159625" y="3416300"/>
          <p14:tracePt t="233996" x="7172325" y="3416300"/>
          <p14:tracePt t="234055" x="7172325" y="3429000"/>
          <p14:tracePt t="234142" x="7159625" y="3429000"/>
          <p14:tracePt t="234176" x="7159625" y="3416300"/>
          <p14:tracePt t="234208" x="7134225" y="3403600"/>
          <p14:tracePt t="234243" x="7110413" y="3390900"/>
          <p14:tracePt t="234264" x="7110413" y="3378200"/>
          <p14:tracePt t="234282" x="7097713" y="3378200"/>
          <p14:tracePt t="234366" x="7085013" y="3378200"/>
          <p14:tracePt t="234641" x="7097713" y="3378200"/>
          <p14:tracePt t="234671" x="7097713" y="3390900"/>
          <p14:tracePt t="234714" x="7110413" y="3390900"/>
          <p14:tracePt t="234733" x="7123113" y="3390900"/>
          <p14:tracePt t="234789" x="7134225" y="3390900"/>
          <p14:tracePt t="234815" x="7146925" y="3390900"/>
          <p14:tracePt t="234833" x="7159625" y="3403600"/>
          <p14:tracePt t="234853" x="7259638" y="3416300"/>
          <p14:tracePt t="234872" x="7372350" y="3429000"/>
          <p14:tracePt t="234893" x="7535863" y="3454400"/>
          <p14:tracePt t="234913" x="7623175" y="3479800"/>
          <p14:tracePt t="234914" x="7710488" y="3490913"/>
          <p14:tracePt t="234935" x="7810500" y="3490913"/>
          <p14:tracePt t="234954" x="7961313" y="3503613"/>
          <p14:tracePt t="234972" x="7999413" y="3503613"/>
          <p14:tracePt t="234992" x="8035925" y="3503613"/>
          <p14:tracePt t="235013" x="8048625" y="3503613"/>
          <p14:tracePt t="235034" x="8048625" y="3516313"/>
          <p14:tracePt t="235526" x="8061325" y="3516313"/>
          <p14:tracePt t="235556" x="8148638" y="3516313"/>
          <p14:tracePt t="235580" x="8248650" y="3516313"/>
          <p14:tracePt t="235597" x="8286750" y="3529013"/>
          <p14:tracePt t="235616" x="8335963" y="3541713"/>
          <p14:tracePt t="235637" x="8361363" y="3541713"/>
          <p14:tracePt t="235654" x="8386763" y="3554413"/>
          <p14:tracePt t="235674" x="8399463" y="3554413"/>
          <p14:tracePt t="235692" x="8412163" y="3554413"/>
          <p14:tracePt t="235711" x="8424863" y="3554413"/>
          <p14:tracePt t="235731" x="8435975" y="3554413"/>
          <p14:tracePt t="235925" x="8448675" y="3554413"/>
          <p14:tracePt t="235955" x="8474075" y="3554413"/>
          <p14:tracePt t="235978" x="8499475" y="3554413"/>
          <p14:tracePt t="235999" x="8548688" y="3554413"/>
          <p14:tracePt t="236019" x="8561388" y="3554413"/>
          <p14:tracePt t="236039" x="8624888" y="3554413"/>
          <p14:tracePt t="236057" x="8686800" y="3541713"/>
          <p14:tracePt t="236077" x="8812213" y="3541713"/>
          <p14:tracePt t="236099" x="8886825" y="3541713"/>
          <p14:tracePt t="236118" x="8912225" y="3541713"/>
          <p14:tracePt t="236136" x="8975725" y="3541713"/>
          <p14:tracePt t="236154" x="9024938" y="3541713"/>
          <p14:tracePt t="236172" x="9124950" y="3541713"/>
          <p14:tracePt t="236189" x="9163050" y="3541713"/>
          <p14:tracePt t="236206" x="9199563" y="3541713"/>
          <p14:tracePt t="236226" x="9224963" y="3541713"/>
          <p14:tracePt t="236247" x="9250363" y="3541713"/>
          <p14:tracePt t="236265" x="9263063" y="3541713"/>
          <p14:tracePt t="236473" x="9275763" y="3541713"/>
          <p14:tracePt t="236503" x="9301163" y="3529013"/>
          <p14:tracePt t="236526" x="9424988" y="3503613"/>
          <p14:tracePt t="236544" x="9513888" y="3490913"/>
          <p14:tracePt t="236564" x="9637713" y="3467100"/>
          <p14:tracePt t="236582" x="9688513" y="3467100"/>
          <p14:tracePt t="236603" x="9863138" y="3467100"/>
          <p14:tracePt t="236621" x="10013950" y="3467100"/>
          <p14:tracePt t="236639" x="10052050" y="3467100"/>
          <p14:tracePt t="236656" x="10088563" y="3467100"/>
          <p14:tracePt t="236674" x="10139363" y="3467100"/>
          <p14:tracePt t="236692" x="10164763" y="3467100"/>
          <p14:tracePt t="236710" x="10226675" y="3467100"/>
          <p14:tracePt t="236728" x="10252075" y="3467100"/>
          <p14:tracePt t="236747" x="10313988" y="3467100"/>
          <p14:tracePt t="236767" x="10339388" y="3467100"/>
          <p14:tracePt t="236785" x="10390188" y="3467100"/>
          <p14:tracePt t="236804" x="10401300" y="3467100"/>
          <p14:tracePt t="236822" x="10426700" y="3467100"/>
          <p14:tracePt t="236842" x="10439400" y="3454400"/>
          <p14:tracePt t="236863" x="10452100" y="3454400"/>
          <p14:tracePt t="236883" x="10464800" y="3441700"/>
          <p14:tracePt t="236971" x="10477500" y="3429000"/>
          <p14:tracePt t="237003" x="10477500" y="3416300"/>
          <p14:tracePt t="237022" x="10490200" y="3416300"/>
          <p14:tracePt t="237045" x="10490200" y="3403600"/>
          <p14:tracePt t="237120" x="10502900" y="3403600"/>
          <p14:tracePt t="238554" x="10401300" y="3403600"/>
          <p14:tracePt t="238582" x="10075863" y="3378200"/>
          <p14:tracePt t="238609" x="9350375" y="3378200"/>
          <p14:tracePt t="238633" x="8599488" y="3378200"/>
          <p14:tracePt t="238650" x="8235950" y="3378200"/>
          <p14:tracePt t="238651" x="8010525" y="3403600"/>
          <p14:tracePt t="238670" x="7835900" y="3429000"/>
          <p14:tracePt t="238692" x="7510463" y="3454400"/>
          <p14:tracePt t="238711" x="7372350" y="3467100"/>
          <p14:tracePt t="238731" x="7235825" y="3467100"/>
          <p14:tracePt t="238749" x="7197725" y="3467100"/>
          <p14:tracePt t="238768" x="7146925" y="3467100"/>
          <p14:tracePt t="238786" x="7123113" y="3467100"/>
          <p14:tracePt t="238806" x="7097713" y="3467100"/>
          <p14:tracePt t="238825" x="7072313" y="3467100"/>
          <p14:tracePt t="238846" x="7010400" y="3467100"/>
          <p14:tracePt t="238865" x="6884988" y="3467100"/>
          <p14:tracePt t="238883" x="6834188" y="3467100"/>
          <p14:tracePt t="238901" x="6759575" y="3467100"/>
          <p14:tracePt t="238919" x="6746875" y="3479800"/>
          <p14:tracePt t="238944" x="6708775" y="3503613"/>
          <p14:tracePt t="238964" x="6672263" y="3541713"/>
          <p14:tracePt t="238983" x="6672263" y="3554413"/>
          <p14:tracePt t="239003" x="6659563" y="3567113"/>
          <p14:tracePt t="239022" x="6659563" y="3579813"/>
          <p14:tracePt t="239051" x="6659563" y="3590925"/>
          <p14:tracePt t="239587" x="6696075" y="3590925"/>
          <p14:tracePt t="239617" x="6859588" y="3641725"/>
          <p14:tracePt t="239639" x="7123113" y="3716338"/>
          <p14:tracePt t="239658" x="7272338" y="3741738"/>
          <p14:tracePt t="239679" x="7497763" y="3803650"/>
          <p14:tracePt t="239699" x="7661275" y="3841750"/>
          <p14:tracePt t="239717" x="7761288" y="3854450"/>
          <p14:tracePt t="239738" x="8010525" y="3892550"/>
          <p14:tracePt t="239757" x="8110538" y="3905250"/>
          <p14:tracePt t="239779" x="8235950" y="3916363"/>
          <p14:tracePt t="239800" x="8361363" y="3929063"/>
          <p14:tracePt t="239818" x="8435975" y="3929063"/>
          <p14:tracePt t="239837" x="8624888" y="3929063"/>
          <p14:tracePt t="239854" x="8712200" y="3929063"/>
          <p14:tracePt t="239875" x="8824913" y="3929063"/>
          <p14:tracePt t="239895" x="8886825" y="3929063"/>
          <p14:tracePt t="239912" x="8986838" y="3929063"/>
          <p14:tracePt t="239934" x="9063038" y="3929063"/>
          <p14:tracePt t="239954" x="9237663" y="3941763"/>
          <p14:tracePt t="239974" x="9337675" y="3941763"/>
          <p14:tracePt t="239996" x="9363075" y="3941763"/>
          <p14:tracePt t="240016" x="9413875" y="3941763"/>
          <p14:tracePt t="240037" x="9437688" y="3941763"/>
          <p14:tracePt t="240054" x="9450388" y="3941763"/>
          <p14:tracePt t="240076" x="9463088" y="3941763"/>
          <p14:tracePt t="241096" x="9501188" y="3941763"/>
          <p14:tracePt t="241137" x="9601200" y="3929063"/>
          <p14:tracePt t="241172" x="9726613" y="3916363"/>
          <p14:tracePt t="241196" x="9926638" y="3905250"/>
          <p14:tracePt t="241219" x="10026650" y="3892550"/>
          <p14:tracePt t="241239" x="10064750" y="3892550"/>
          <p14:tracePt t="241260" x="10139363" y="3879850"/>
          <p14:tracePt t="241282" x="10188575" y="3879850"/>
          <p14:tracePt t="241302" x="10213975" y="3879850"/>
          <p14:tracePt t="241322" x="10226675" y="3879850"/>
          <p14:tracePt t="241706" x="10252075" y="3879850"/>
          <p14:tracePt t="241731" x="10301288" y="3867150"/>
          <p14:tracePt t="241756" x="10326688" y="3829050"/>
          <p14:tracePt t="241775" x="10352088" y="3803650"/>
          <p14:tracePt t="241795" x="10377488" y="3741738"/>
          <p14:tracePt t="241814" x="10390188" y="3716338"/>
          <p14:tracePt t="241835" x="10426700" y="3679825"/>
          <p14:tracePt t="241856" x="10439400" y="3667125"/>
          <p14:tracePt t="241877" x="10452100" y="3654425"/>
          <p14:tracePt t="242118" x="10439400" y="3654425"/>
          <p14:tracePt t="242242" x="10452100" y="3654425"/>
          <p14:tracePt t="242280" x="10577513" y="3654425"/>
          <p14:tracePt t="242302" x="10602913" y="3654425"/>
          <p14:tracePt t="242325" x="10626725" y="3654425"/>
          <p14:tracePt t="242344" x="10652125" y="3654425"/>
          <p14:tracePt t="242654" x="10664825" y="3654425"/>
          <p14:tracePt t="242681" x="10677525" y="3654425"/>
          <p14:tracePt t="242702" x="10690225" y="3641725"/>
          <p14:tracePt t="242720" x="10715625" y="3629025"/>
          <p14:tracePt t="242744" x="10764838" y="3603625"/>
          <p14:tracePt t="242763" x="10777538" y="3590925"/>
          <p14:tracePt t="242781" x="10790238" y="3541713"/>
          <p14:tracePt t="242800" x="10790238" y="3529013"/>
          <p14:tracePt t="242819" x="10790238" y="3490913"/>
          <p14:tracePt t="242841" x="10790238" y="3467100"/>
          <p14:tracePt t="242862" x="10752138" y="3454400"/>
          <p14:tracePt t="242880" x="10677525" y="3429000"/>
          <p14:tracePt t="242902" x="10602913" y="3403600"/>
          <p14:tracePt t="242922" x="10577513" y="3390900"/>
          <p14:tracePt t="242944" x="10502900" y="3378200"/>
          <p14:tracePt t="242964" x="10301288" y="3367088"/>
          <p14:tracePt t="242984" x="10201275" y="3367088"/>
          <p14:tracePt t="243003" x="10064750" y="3367088"/>
          <p14:tracePt t="243023" x="10013950" y="3367088"/>
          <p14:tracePt t="243044" x="9888538" y="3367088"/>
          <p14:tracePt t="243062" x="9826625" y="3367088"/>
          <p14:tracePt t="243080" x="9701213" y="3367088"/>
          <p14:tracePt t="243098" x="9675813" y="3390900"/>
          <p14:tracePt t="243117" x="9626600" y="3467100"/>
          <p14:tracePt t="243138" x="9601200" y="3590925"/>
          <p14:tracePt t="243159" x="9588500" y="3641725"/>
          <p14:tracePt t="243180" x="9588500" y="3716338"/>
          <p14:tracePt t="243198" x="9588500" y="3741738"/>
          <p14:tracePt t="243217" x="9588500" y="3779838"/>
          <p14:tracePt t="243238" x="9675813" y="3803650"/>
          <p14:tracePt t="243261" x="9763125" y="3829050"/>
          <p14:tracePt t="243281" x="9939338" y="3879850"/>
          <p14:tracePt t="243300" x="10088563" y="3905250"/>
          <p14:tracePt t="243319" x="10213975" y="3916363"/>
          <p14:tracePt t="243340" x="10526713" y="3929063"/>
          <p14:tracePt t="243361" x="10626725" y="3929063"/>
          <p14:tracePt t="243382" x="10739438" y="3929063"/>
          <p14:tracePt t="243400" x="10864850" y="3879850"/>
          <p14:tracePt t="243420" x="10952163" y="3841750"/>
          <p14:tracePt t="243443" x="11141075" y="3741738"/>
          <p14:tracePt t="243463" x="11253788" y="3579813"/>
          <p14:tracePt t="243482" x="11290300" y="3490913"/>
          <p14:tracePt t="243504" x="11328400" y="3367088"/>
          <p14:tracePt t="243525" x="11328400" y="3316288"/>
          <p14:tracePt t="243526" x="11328400" y="3290888"/>
          <p14:tracePt t="243545" x="11315700" y="3254375"/>
          <p14:tracePt t="243567" x="11215688" y="3190875"/>
          <p14:tracePt t="243585" x="11141075" y="3154363"/>
          <p14:tracePt t="243605" x="10952163" y="3090863"/>
          <p14:tracePt t="243626" x="10815638" y="3028950"/>
          <p14:tracePt t="243647" x="10764838" y="3028950"/>
          <p14:tracePt t="243665" x="10614025" y="3028950"/>
          <p14:tracePt t="243683" x="10514013" y="3028950"/>
          <p14:tracePt t="243704" x="10339388" y="3028950"/>
          <p14:tracePt t="243724" x="10239375" y="3103563"/>
          <p14:tracePt t="243745" x="10188575" y="3128963"/>
          <p14:tracePt t="243764" x="10088563" y="3216275"/>
          <p14:tracePt t="243783" x="10026650" y="3254375"/>
          <p14:tracePt t="243802" x="9926638" y="3328988"/>
          <p14:tracePt t="243821" x="9875838" y="3378200"/>
          <p14:tracePt t="243841" x="9852025" y="3441700"/>
          <p14:tracePt t="243864" x="9852025" y="3503613"/>
          <p14:tracePt t="243883" x="9852025" y="3516313"/>
          <p14:tracePt t="243901" x="9863138" y="3554413"/>
          <p14:tracePt t="243921" x="9888538" y="3554413"/>
          <p14:tracePt t="243943" x="9926638" y="3579813"/>
          <p14:tracePt t="243965" x="9975850" y="3616325"/>
          <p14:tracePt t="243984" x="9988550" y="3616325"/>
          <p14:tracePt t="244003" x="10026650" y="3641725"/>
          <p14:tracePt t="244021" x="10039350" y="3641725"/>
          <p14:tracePt t="244042" x="10101263" y="3667125"/>
          <p14:tracePt t="244063" x="10213975" y="3703638"/>
          <p14:tracePt t="244082" x="10264775" y="3729038"/>
          <p14:tracePt t="244101" x="10364788" y="3803650"/>
          <p14:tracePt t="244121" x="10401300" y="3816350"/>
          <p14:tracePt t="244142" x="10490200" y="3854450"/>
          <p14:tracePt t="244164" x="10614025" y="3854450"/>
          <p14:tracePt t="244185" x="10726738" y="3829050"/>
          <p14:tracePt t="244204" x="10752138" y="3803650"/>
          <p14:tracePt t="244222" x="10802938" y="3754438"/>
          <p14:tracePt t="244245" x="10815638" y="3729038"/>
          <p14:tracePt t="244268" x="10828338" y="3679825"/>
          <p14:tracePt t="244287" x="10839450" y="3603625"/>
          <p14:tracePt t="244306" x="10839450" y="3541713"/>
          <p14:tracePt t="244328" x="10839450" y="3341688"/>
          <p14:tracePt t="244349" x="10839450" y="3178175"/>
          <p14:tracePt t="244368" x="10802938" y="3103563"/>
          <p14:tracePt t="244387" x="10726738" y="2952750"/>
          <p14:tracePt t="244406" x="10664825" y="2865438"/>
          <p14:tracePt t="244427" x="10539413" y="2740025"/>
          <p14:tracePt t="244451" x="10439400" y="2690813"/>
          <p14:tracePt t="244469" x="10390188" y="2678113"/>
          <p14:tracePt t="244489" x="10313988" y="2678113"/>
          <p14:tracePt t="244510" x="10188575" y="2678113"/>
          <p14:tracePt t="244531" x="10101263" y="2690813"/>
          <p14:tracePt t="244551" x="9939338" y="2790825"/>
          <p14:tracePt t="244572" x="9826625" y="2928938"/>
          <p14:tracePt t="244593" x="9788525" y="2990850"/>
          <p14:tracePt t="244612" x="9726613" y="3078163"/>
          <p14:tracePt t="244630" x="9713913" y="3116263"/>
          <p14:tracePt t="244652" x="9663113" y="3254375"/>
          <p14:tracePt t="244672" x="9626600" y="3516313"/>
          <p14:tracePt t="244690" x="9601200" y="3629025"/>
          <p14:tracePt t="244710" x="9601200" y="3767138"/>
          <p14:tracePt t="244729" x="9601200" y="3816350"/>
          <p14:tracePt t="244751" x="9613900" y="4017963"/>
          <p14:tracePt t="244770" x="9637713" y="4129088"/>
          <p14:tracePt t="244771" x="9663113" y="4217988"/>
          <p14:tracePt t="244792" x="9688513" y="4254500"/>
          <p14:tracePt t="244815" x="9775825" y="4330700"/>
          <p14:tracePt t="244836" x="9975850" y="4379913"/>
          <p14:tracePt t="244855" x="10088563" y="4392613"/>
          <p14:tracePt t="244874" x="10239375" y="4392613"/>
          <p14:tracePt t="244896" x="10288588" y="4392613"/>
          <p14:tracePt t="244917" x="10390188" y="4392613"/>
          <p14:tracePt t="244935" x="10539413" y="4354513"/>
          <p14:tracePt t="244957" x="10652125" y="4318000"/>
          <p14:tracePt t="244958" x="10715625" y="4230688"/>
          <p14:tracePt t="244979" x="10790238" y="4129088"/>
          <p14:tracePt t="245000" x="10890250" y="3929063"/>
          <p14:tracePt t="245020" x="10928350" y="3841750"/>
          <p14:tracePt t="245020" x="10952163" y="3767138"/>
          <p14:tracePt t="245041" x="10964863" y="3716338"/>
          <p14:tracePt t="245061" x="10964863" y="3529013"/>
          <p14:tracePt t="245082" x="10952163" y="3290888"/>
          <p14:tracePt t="245102" x="10939463" y="3216275"/>
          <p14:tracePt t="245122" x="10864850" y="3116263"/>
          <p14:tracePt t="245143" x="10777538" y="3065463"/>
          <p14:tracePt t="245165" x="10564813" y="2952750"/>
          <p14:tracePt t="245185" x="10414000" y="2865438"/>
          <p14:tracePt t="245205" x="10364788" y="2828925"/>
          <p14:tracePt t="245224" x="10301288" y="2803525"/>
          <p14:tracePt t="245243" x="10288588" y="2803525"/>
          <p14:tracePt t="245266" x="10188575" y="2816225"/>
          <p14:tracePt t="245286" x="10026650" y="2878138"/>
          <p14:tracePt t="245307" x="9901238" y="2941638"/>
          <p14:tracePt t="245326" x="9863138" y="2965450"/>
          <p14:tracePt t="245345" x="9813925" y="3016250"/>
          <p14:tracePt t="245367" x="9788525" y="3054350"/>
          <p14:tracePt t="245387" x="9750425" y="3241675"/>
          <p14:tracePt t="245406" x="9713913" y="3441700"/>
          <p14:tracePt t="245425" x="9713913" y="3503613"/>
          <p14:tracePt t="245445" x="9713913" y="3590925"/>
          <p14:tracePt t="245467" x="9713913" y="3641725"/>
          <p14:tracePt t="245490" x="9713913" y="3741738"/>
          <p14:tracePt t="245509" x="9739313" y="3905250"/>
          <p14:tracePt t="245527" x="9763125" y="3979863"/>
          <p14:tracePt t="245551" x="9801225" y="4054475"/>
          <p14:tracePt t="245572" x="9888538" y="4129088"/>
          <p14:tracePt t="245590" x="9963150" y="4154488"/>
          <p14:tracePt t="245610" x="10126663" y="4217988"/>
          <p14:tracePt t="245629" x="10201275" y="4241800"/>
          <p14:tracePt t="245651" x="10264775" y="4279900"/>
          <p14:tracePt t="245672" x="10301288" y="4279900"/>
          <p14:tracePt t="245691" x="10326688" y="4279900"/>
          <p14:tracePt t="245712" x="10390188" y="4279900"/>
          <p14:tracePt t="245730" x="10514013" y="4279900"/>
          <p14:tracePt t="245751" x="10552113" y="4267200"/>
          <p14:tracePt t="245772" x="10602913" y="4241800"/>
          <p14:tracePt t="245794" x="10652125" y="4205288"/>
          <p14:tracePt t="245813" x="10664825" y="4179888"/>
          <p14:tracePt t="245834" x="10702925" y="4117975"/>
          <p14:tracePt t="245855" x="10726738" y="3992563"/>
          <p14:tracePt t="245877" x="10739438" y="3916363"/>
          <p14:tracePt t="245896" x="10764838" y="3792538"/>
          <p14:tracePt t="245920" x="10777538" y="3703638"/>
          <p14:tracePt t="245939" x="10790238" y="3654425"/>
          <p14:tracePt t="245962" x="10790238" y="3503613"/>
          <p14:tracePt t="245982" x="10790238" y="3328988"/>
          <p14:tracePt t="246001" x="10777538" y="3278188"/>
          <p14:tracePt t="246022" x="10752138" y="3203575"/>
          <p14:tracePt t="246043" x="10715625" y="3165475"/>
          <p14:tracePt t="246065" x="10702925" y="3141663"/>
          <p14:tracePt t="246087" x="10639425" y="3116263"/>
          <p14:tracePt t="246107" x="10490200" y="3090863"/>
          <p14:tracePt t="246127" x="10439400" y="3090863"/>
          <p14:tracePt t="246147" x="10364788" y="3090863"/>
          <p14:tracePt t="246167" x="10326688" y="3090863"/>
          <p14:tracePt t="246187" x="10301288" y="3090863"/>
          <p14:tracePt t="246207" x="10252075" y="3128963"/>
          <p14:tracePt t="246228" x="10239375" y="3154363"/>
          <p14:tracePt t="246229" x="10213975" y="3178175"/>
          <p14:tracePt t="246255" x="10101263" y="3290888"/>
          <p14:tracePt t="246274" x="10039350" y="3416300"/>
          <p14:tracePt t="246294" x="9913938" y="3629025"/>
          <p14:tracePt t="246316" x="9875838" y="3741738"/>
          <p14:tracePt t="246337" x="9863138" y="3792538"/>
          <p14:tracePt t="246359" x="9863138" y="3892550"/>
          <p14:tracePt t="246378" x="9875838" y="3967163"/>
          <p14:tracePt t="246379" x="9913938" y="4054475"/>
          <p14:tracePt t="246401" x="9952038" y="4117975"/>
          <p14:tracePt t="246423" x="10064750" y="4205288"/>
          <p14:tracePt t="246444" x="10164763" y="4254500"/>
          <p14:tracePt t="246463" x="10201275" y="4279900"/>
          <p14:tracePt t="246484" x="10252075" y="4292600"/>
          <p14:tracePt t="246508" x="10326688" y="4292600"/>
          <p14:tracePt t="246529" x="10414000" y="4292600"/>
          <p14:tracePt t="246548" x="10477500" y="4292600"/>
          <p14:tracePt t="246569" x="10639425" y="4267200"/>
          <p14:tracePt t="246592" x="10726738" y="4179888"/>
          <p14:tracePt t="246611" x="10764838" y="4117975"/>
          <p14:tracePt t="246631" x="10815638" y="3967163"/>
          <p14:tracePt t="246650" x="10839450" y="3916363"/>
          <p14:tracePt t="246669" x="10852150" y="3829050"/>
          <p14:tracePt t="246691" x="10852150" y="3754438"/>
          <p14:tracePt t="246711" x="10852150" y="3679825"/>
          <p14:tracePt t="246732" x="10852150" y="3529013"/>
          <p14:tracePt t="246752" x="10828338" y="3416300"/>
          <p14:tracePt t="246772" x="10802938" y="3378200"/>
          <p14:tracePt t="246793" x="10739438" y="3303588"/>
          <p14:tracePt t="246814" x="10590213" y="3241675"/>
          <p14:tracePt t="246834" x="10526713" y="3216275"/>
          <p14:tracePt t="246855" x="10414000" y="3216275"/>
          <p14:tracePt t="246874" x="10377488" y="3216275"/>
          <p14:tracePt t="246894" x="10326688" y="3216275"/>
          <p14:tracePt t="246912" x="10313988" y="3228975"/>
          <p14:tracePt t="246933" x="10277475" y="3228975"/>
          <p14:tracePt t="246956" x="10226675" y="3267075"/>
          <p14:tracePt t="246977" x="10113963" y="3290888"/>
          <p14:tracePt t="246998" x="10064750" y="3316288"/>
          <p14:tracePt t="247018" x="9988550" y="3367088"/>
          <p14:tracePt t="247039" x="9926638" y="3441700"/>
          <p14:tracePt t="247060" x="9913938" y="3479800"/>
          <p14:tracePt t="247080" x="9888538" y="3554413"/>
          <p14:tracePt t="247099" x="9875838" y="3579813"/>
          <p14:tracePt t="247123" x="9875838" y="3616325"/>
          <p14:tracePt t="247144" x="9863138" y="3654425"/>
          <p14:tracePt t="247164" x="9863138" y="3679825"/>
          <p14:tracePt t="247188" x="9863138" y="3692525"/>
          <p14:tracePt t="247213" x="9863138" y="3703638"/>
          <p14:tracePt t="247238" x="9863138" y="3729038"/>
          <p14:tracePt t="247261" x="9875838" y="3729038"/>
          <p14:tracePt t="247279" x="9901238" y="3767138"/>
          <p14:tracePt t="247302" x="9963150" y="3816350"/>
          <p14:tracePt t="247322" x="10013950" y="3841750"/>
          <p14:tracePt t="247342" x="10139363" y="3879850"/>
          <p14:tracePt t="247364" x="10213975" y="3916363"/>
          <p14:tracePt t="247385" x="10239375" y="3916363"/>
          <p14:tracePt t="247407" x="10326688" y="3941763"/>
          <p14:tracePt t="247425" x="10377488" y="3941763"/>
          <p14:tracePt t="247426" x="10426700" y="3941763"/>
          <p14:tracePt t="247448" x="10477500" y="3941763"/>
          <p14:tracePt t="247468" x="10526713" y="3941763"/>
          <p14:tracePt t="247488" x="10590213" y="3892550"/>
          <p14:tracePt t="247509" x="10602913" y="3867150"/>
          <p14:tracePt t="247529" x="10639425" y="3803650"/>
          <p14:tracePt t="247552" x="10664825" y="3767138"/>
          <p14:tracePt t="247572" x="10664825" y="3754438"/>
          <p14:tracePt t="247593" x="10690225" y="3729038"/>
          <p14:tracePt t="247613" x="10702925" y="3703638"/>
          <p14:tracePt t="247632" x="10702925" y="3692525"/>
          <p14:tracePt t="247651" x="10715625" y="3679825"/>
          <p14:tracePt t="247670" x="10715625" y="3667125"/>
          <p14:tracePt t="247693" x="10715625" y="3641725"/>
          <p14:tracePt t="247715" x="10715625" y="3603625"/>
          <p14:tracePt t="247733" x="10715625" y="3579813"/>
          <p14:tracePt t="247751" x="10702925" y="3503613"/>
          <p14:tracePt t="247772" x="10690225" y="3479800"/>
          <p14:tracePt t="247795" x="10664825" y="3429000"/>
          <p14:tracePt t="247816" x="10639425" y="3390900"/>
          <p14:tracePt t="247836" x="10590213" y="3354388"/>
          <p14:tracePt t="247857" x="10552113" y="3341688"/>
          <p14:tracePt t="247879" x="10464800" y="3316288"/>
          <p14:tracePt t="247899" x="10390188" y="3290888"/>
          <p14:tracePt t="247919" x="10377488" y="3290888"/>
          <p14:tracePt t="247943" x="10364788" y="3278188"/>
          <p14:tracePt t="247974" x="10352088" y="3278188"/>
          <p14:tracePt t="247998" x="10339388" y="3278188"/>
          <p14:tracePt t="248023" x="10326688" y="3278188"/>
          <p14:tracePt t="248043" x="10313988" y="3278188"/>
          <p14:tracePt t="248063" x="10301288" y="3290888"/>
          <p14:tracePt t="248084" x="10277475" y="3303588"/>
          <p14:tracePt t="248106" x="10188575" y="3341688"/>
          <p14:tracePt t="248126" x="10075863" y="3429000"/>
          <p14:tracePt t="248148" x="9975850" y="3579813"/>
          <p14:tracePt t="248168" x="9952038" y="3654425"/>
          <p14:tracePt t="248188" x="9913938" y="3754438"/>
          <p14:tracePt t="248208" x="9901238" y="3792538"/>
          <p14:tracePt t="248233" x="9901238" y="3841750"/>
          <p14:tracePt t="248252" x="9888538" y="3892550"/>
          <p14:tracePt t="248271" x="9888538" y="3916363"/>
          <p14:tracePt t="248293" x="9888538" y="3979863"/>
          <p14:tracePt t="248313" x="9888538" y="4029075"/>
          <p14:tracePt t="248335" x="9901238" y="4067175"/>
          <p14:tracePt t="248355" x="9926638" y="4079875"/>
          <p14:tracePt t="248375" x="10052050" y="4129088"/>
          <p14:tracePt t="248397" x="10139363" y="4141788"/>
          <p14:tracePt t="248397" x="10213975" y="4167188"/>
          <p14:tracePt t="248420" x="10264775" y="4167188"/>
          <p14:tracePt t="248442" x="10339388" y="4179888"/>
          <p14:tracePt t="248465" x="10439400" y="4179888"/>
          <p14:tracePt t="248487" x="10614025" y="4179888"/>
          <p14:tracePt t="248506" x="10690225" y="4154488"/>
          <p14:tracePt t="248525" x="10777538" y="4029075"/>
          <p14:tracePt t="248549" x="10852150" y="3916363"/>
          <p14:tracePt t="248570" x="10877550" y="3854450"/>
          <p14:tracePt t="248589" x="10915650" y="3792538"/>
          <p14:tracePt t="248611" x="10928350" y="3703638"/>
          <p14:tracePt t="248633" x="10928350" y="3654425"/>
          <p14:tracePt t="248634" x="10928350" y="3603625"/>
          <p14:tracePt t="248655" x="10928350" y="3503613"/>
          <p14:tracePt t="248674" x="10928350" y="3354388"/>
          <p14:tracePt t="248693" x="10928350" y="3278188"/>
          <p14:tracePt t="248714" x="10890250" y="3190875"/>
          <p14:tracePt t="248734" x="10864850" y="3141663"/>
          <p14:tracePt t="248734" x="10839450" y="3116263"/>
          <p14:tracePt t="248757" x="10790238" y="3078163"/>
          <p14:tracePt t="248777" x="10664825" y="3016250"/>
          <p14:tracePt t="248800" x="10502900" y="2965450"/>
          <p14:tracePt t="248822" x="10414000" y="2965450"/>
          <p14:tracePt t="248841" x="10377488" y="2965450"/>
          <p14:tracePt t="248860" x="10313988" y="2990850"/>
          <p14:tracePt t="248883" x="10264775" y="3028950"/>
          <p14:tracePt t="248904" x="10239375" y="3041650"/>
          <p14:tracePt t="248929" x="10152063" y="3078163"/>
          <p14:tracePt t="248948" x="10039350" y="3141663"/>
          <p14:tracePt t="248970" x="10001250" y="3178175"/>
          <p14:tracePt t="248971" x="9952038" y="3228975"/>
          <p14:tracePt t="248991" x="9913938" y="3290888"/>
          <p14:tracePt t="249014" x="9852025" y="3467100"/>
          <p14:tracePt t="249037" x="9839325" y="3579813"/>
          <p14:tracePt t="249060" x="9839325" y="3629025"/>
          <p14:tracePt t="249080" x="9839325" y="3641725"/>
          <p14:tracePt t="249098" x="9839325" y="3692525"/>
          <p14:tracePt t="249119" x="9852025" y="3703638"/>
          <p14:tracePt t="249120" x="9875838" y="3741738"/>
          <p14:tracePt t="249139" x="9913938" y="3767138"/>
          <p14:tracePt t="249162" x="10013950" y="3841750"/>
          <p14:tracePt t="249184" x="10139363" y="3954463"/>
          <p14:tracePt t="249205" x="10201275" y="4005263"/>
          <p14:tracePt t="249224" x="10264775" y="4041775"/>
          <p14:tracePt t="249245" x="10339388" y="4067175"/>
          <p14:tracePt t="249266" x="10364788" y="4079875"/>
          <p14:tracePt t="249287" x="10439400" y="4079875"/>
          <p14:tracePt t="249307" x="10552113" y="4079875"/>
          <p14:tracePt t="249326" x="10602913" y="4079875"/>
          <p14:tracePt t="249346" x="10677525" y="4079875"/>
          <p14:tracePt t="249366" x="10702925" y="4079875"/>
          <p14:tracePt t="249386" x="10739438" y="4041775"/>
          <p14:tracePt t="249407" x="10764838" y="4005263"/>
          <p14:tracePt t="249428" x="10790238" y="3992563"/>
          <p14:tracePt t="249448" x="10790238" y="3967163"/>
          <p14:tracePt t="249467" x="10802938" y="3967163"/>
          <p14:tracePt t="249487" x="10802938" y="3954463"/>
          <p14:tracePt t="250479" x="10777538" y="3954463"/>
          <p14:tracePt t="250512" x="10590213" y="3954463"/>
          <p14:tracePt t="250530" x="10226675" y="3879850"/>
          <p14:tracePt t="250550" x="9901238" y="3816350"/>
          <p14:tracePt t="250571" x="9488488" y="3779838"/>
          <p14:tracePt t="250592" x="8874125" y="3754438"/>
          <p14:tracePt t="250611" x="8699500" y="3754438"/>
          <p14:tracePt t="250630" x="8386763" y="3754438"/>
          <p14:tracePt t="250660" x="8048625" y="3729038"/>
          <p14:tracePt t="250688" x="7886700" y="3729038"/>
          <p14:tracePt t="250715" x="7548563" y="3703638"/>
          <p14:tracePt t="250740" x="7310438" y="3654425"/>
          <p14:tracePt t="250766" x="7197725" y="3641725"/>
          <p14:tracePt t="250801" x="7110413" y="3629025"/>
          <p14:tracePt t="250836" x="6884988" y="3603625"/>
          <p14:tracePt t="250867" x="6721475" y="3567113"/>
          <p14:tracePt t="250905" x="6684963" y="3567113"/>
          <p14:tracePt t="250977" x="6696075" y="3567113"/>
          <p14:tracePt t="251000" x="6734175" y="3567113"/>
          <p14:tracePt t="251025" x="6808788" y="3554413"/>
          <p14:tracePt t="251026" x="6834188" y="3554413"/>
          <p14:tracePt t="251049" x="6884988" y="3554413"/>
          <p14:tracePt t="251071" x="6972300" y="3554413"/>
          <p14:tracePt t="251094" x="7159625" y="3554413"/>
          <p14:tracePt t="251124" x="7285038" y="3554413"/>
          <p14:tracePt t="251147" x="7323138" y="3579813"/>
          <p14:tracePt t="251173" x="7335838" y="3590925"/>
          <p14:tracePt t="251207" x="7335838" y="3603625"/>
          <p14:tracePt t="251229" x="7285038" y="3603625"/>
          <p14:tracePt t="251260" x="7246938" y="3603625"/>
          <p14:tracePt t="251301" x="7259638" y="3603625"/>
          <p14:tracePt t="251328" x="7323138" y="3579813"/>
          <p14:tracePt t="251354" x="7410450" y="3567113"/>
          <p14:tracePt t="251379" x="7648575" y="3541713"/>
          <p14:tracePt t="251405" x="7785100" y="3529013"/>
          <p14:tracePt t="251439" x="7823200" y="3516313"/>
          <p14:tracePt t="251538" x="7861300" y="3516313"/>
          <p14:tracePt t="251563" x="8186738" y="3516313"/>
          <p14:tracePt t="251594" x="8637588" y="3603625"/>
          <p14:tracePt t="251618" x="9337675" y="3641725"/>
          <p14:tracePt t="251651" x="10126663" y="3641725"/>
          <p14:tracePt t="251677" x="10401300" y="3641725"/>
          <p14:tracePt t="251700" x="10539413" y="3641725"/>
          <p14:tracePt t="251729" x="10564813" y="3641725"/>
          <p14:tracePt t="251774" x="10564813" y="3654425"/>
          <p14:tracePt t="251825" x="10552113" y="3654425"/>
          <p14:tracePt t="253082" x="10539413" y="3654425"/>
          <p14:tracePt t="253103" x="10514013" y="3654425"/>
          <p14:tracePt t="253125" x="10426700" y="3679825"/>
          <p14:tracePt t="253148" x="10339388" y="3679825"/>
          <p14:tracePt t="253149" x="10277475" y="3679825"/>
          <p14:tracePt t="253175" x="10201275" y="3692525"/>
          <p14:tracePt t="253196" x="10164763" y="3692525"/>
          <p14:tracePt t="253223" x="10113963" y="3692525"/>
          <p14:tracePt t="253251" x="10101263" y="3703638"/>
          <p14:tracePt t="253276" x="10075863" y="3703638"/>
          <p14:tracePt t="253657" x="10064750" y="3703638"/>
          <p14:tracePt t="253697" x="10052050" y="3703638"/>
          <p14:tracePt t="253728" x="10026650" y="3703638"/>
          <p14:tracePt t="253757" x="9988550" y="3703638"/>
          <p14:tracePt t="253782" x="9975850" y="3703638"/>
          <p14:tracePt t="259845" x="9952038" y="3703638"/>
          <p14:tracePt t="259880" x="9675813" y="3767138"/>
          <p14:tracePt t="259907" x="9312275" y="3841750"/>
          <p14:tracePt t="259932" x="9012238" y="3929063"/>
          <p14:tracePt t="259956" x="8512175" y="4054475"/>
          <p14:tracePt t="259975" x="8348663" y="4092575"/>
          <p14:tracePt t="259999" x="8074025" y="4129088"/>
          <p14:tracePt t="260026" x="7773988" y="4141788"/>
          <p14:tracePt t="260048" x="7561263" y="4141788"/>
          <p14:tracePt t="260070" x="7485063" y="4141788"/>
          <p14:tracePt t="260092" x="7459663" y="4141788"/>
          <p14:tracePt t="260092" x="7435850" y="4154488"/>
          <p14:tracePt t="260112" x="7410450" y="4154488"/>
          <p14:tracePt t="260137" x="7348538" y="4154488"/>
          <p14:tracePt t="260158" x="7310438" y="4154488"/>
          <p14:tracePt t="260177" x="7285038" y="4154488"/>
          <p14:tracePt t="260201" x="7197725" y="4154488"/>
          <p14:tracePt t="260225" x="7123113" y="4154488"/>
          <p14:tracePt t="260246" x="7059613" y="4154488"/>
          <p14:tracePt t="260268" x="6997700" y="4129088"/>
          <p14:tracePt t="260291" x="6972300" y="4117975"/>
          <p14:tracePt t="260316" x="6946900" y="4079875"/>
          <p14:tracePt t="260317" x="6946900" y="4067175"/>
          <p14:tracePt t="260338" x="6934200" y="4067175"/>
          <p14:tracePt t="260362" x="6946900" y="4041775"/>
          <p14:tracePt t="260642" x="6921500" y="4041775"/>
          <p14:tracePt t="260678" x="6721475" y="4041775"/>
          <p14:tracePt t="260700" x="6672263" y="4041775"/>
          <p14:tracePt t="260721" x="6621463" y="4041775"/>
          <p14:tracePt t="260743" x="6572250" y="4041775"/>
          <p14:tracePt t="260765" x="6559550" y="4041775"/>
          <p14:tracePt t="260786" x="6546850" y="4041775"/>
          <p14:tracePt t="260810" x="6534150" y="4041775"/>
          <p14:tracePt t="260834" x="6508750" y="4029075"/>
          <p14:tracePt t="260868" x="6459538" y="4029075"/>
          <p14:tracePt t="260893" x="6446838" y="4017963"/>
          <p14:tracePt t="260918" x="6421438" y="4017963"/>
          <p14:tracePt t="260945" x="6408738" y="4017963"/>
          <p14:tracePt t="261014" x="6408738" y="4005263"/>
          <p14:tracePt t="261077" x="6408738" y="3992563"/>
          <p14:tracePt t="261313" x="6408738" y="3979863"/>
          <p14:tracePt t="261346" x="6396038" y="3979863"/>
          <p14:tracePt t="263032" x="6396038" y="3967163"/>
          <p14:tracePt t="263063" x="6383338" y="3967163"/>
          <p14:tracePt t="263084" x="6370638" y="3941763"/>
          <p14:tracePt t="263294" x="6383338" y="3941763"/>
          <p14:tracePt t="263319" x="6396038" y="3941763"/>
          <p14:tracePt t="263343" x="6421438" y="3941763"/>
          <p14:tracePt t="263367" x="6472238" y="3941763"/>
          <p14:tracePt t="263397" x="6508750" y="3941763"/>
          <p14:tracePt t="263424" x="6521450" y="3941763"/>
          <p14:tracePt t="263451" x="6534150" y="3941763"/>
          <p14:tracePt t="263480" x="6559550" y="3941763"/>
          <p14:tracePt t="263506" x="6584950" y="3941763"/>
          <p14:tracePt t="263531" x="6621463" y="3941763"/>
          <p14:tracePt t="263553" x="6659563" y="3941763"/>
          <p14:tracePt t="263581" x="6834188" y="3941763"/>
          <p14:tracePt t="263607" x="6910388" y="3929063"/>
          <p14:tracePt t="263634" x="6997700" y="3929063"/>
          <p14:tracePt t="263663" x="7110413" y="3916363"/>
          <p14:tracePt t="263690" x="7235825" y="3905250"/>
          <p14:tracePt t="263721" x="7335838" y="3892550"/>
          <p14:tracePt t="263742" x="7359650" y="3892550"/>
          <p14:tracePt t="263770" x="7497763" y="3892550"/>
          <p14:tracePt t="263795" x="7635875" y="3892550"/>
          <p14:tracePt t="263820" x="7723188" y="3892550"/>
          <p14:tracePt t="263848" x="7797800" y="3892550"/>
          <p14:tracePt t="263880" x="7874000" y="3892550"/>
          <p14:tracePt t="263908" x="7935913" y="3892550"/>
          <p14:tracePt t="263933" x="7999413" y="3892550"/>
          <p14:tracePt t="263959" x="8048625" y="3892550"/>
          <p14:tracePt t="263983" x="8061325" y="3892550"/>
          <p14:tracePt t="264055" x="8074025" y="3892550"/>
          <p14:tracePt t="264104" x="8086725" y="3892550"/>
          <p14:tracePt t="264603" x="8074025" y="3892550"/>
          <p14:tracePt t="264628" x="8061325" y="3892550"/>
          <p14:tracePt t="264662" x="8010525" y="3916363"/>
          <p14:tracePt t="264681" x="7974013" y="3916363"/>
          <p14:tracePt t="264705" x="7897813" y="3941763"/>
          <p14:tracePt t="264730" x="7773988" y="3967163"/>
          <p14:tracePt t="264760" x="7585075" y="3992563"/>
          <p14:tracePt t="264786" x="7485063" y="3992563"/>
          <p14:tracePt t="264815" x="7348538" y="4017963"/>
          <p14:tracePt t="264841" x="7159625" y="4029075"/>
          <p14:tracePt t="264861" x="7072313" y="4041775"/>
          <p14:tracePt t="264888" x="6997700" y="4067175"/>
          <p14:tracePt t="264889" x="6959600" y="4067175"/>
          <p14:tracePt t="264915" x="6921500" y="4092575"/>
          <p14:tracePt t="264942" x="6872288" y="4092575"/>
          <p14:tracePt t="264972" x="6834188" y="4105275"/>
          <p14:tracePt t="265005" x="6721475" y="4105275"/>
          <p14:tracePt t="265029" x="6659563" y="4105275"/>
          <p14:tracePt t="265062" x="6608763" y="4105275"/>
          <p14:tracePt t="265085" x="6584950" y="4105275"/>
          <p14:tracePt t="265108" x="6572250" y="4105275"/>
          <p14:tracePt t="265164" x="6559550" y="4105275"/>
          <p14:tracePt t="265183" x="6546850" y="4105275"/>
          <p14:tracePt t="265211" x="6521450" y="4105275"/>
          <p14:tracePt t="265236" x="6508750" y="4105275"/>
          <p14:tracePt t="265261" x="6483350" y="4105275"/>
          <p14:tracePt t="265284" x="6459538" y="4105275"/>
          <p14:tracePt t="265312" x="6446838" y="4105275"/>
          <p14:tracePt t="265363" x="6421438" y="4105275"/>
          <p14:tracePt t="265386" x="6396038" y="4105275"/>
          <p14:tracePt t="265413" x="6359525" y="4105275"/>
          <p14:tracePt t="265438" x="6346825" y="4105275"/>
          <p14:tracePt t="265625" x="6359525" y="4105275"/>
          <p14:tracePt t="265651" x="6421438" y="4105275"/>
          <p14:tracePt t="265679" x="6521450" y="4105275"/>
          <p14:tracePt t="265699" x="6559550" y="4105275"/>
          <p14:tracePt t="265700" x="6596063" y="4105275"/>
          <p14:tracePt t="265727" x="6684963" y="4105275"/>
          <p14:tracePt t="265754" x="6859588" y="4105275"/>
          <p14:tracePt t="265784" x="6959600" y="4105275"/>
          <p14:tracePt t="265808" x="7010400" y="4105275"/>
          <p14:tracePt t="265831" x="7072313" y="4105275"/>
          <p14:tracePt t="265856" x="7134225" y="4105275"/>
          <p14:tracePt t="265882" x="7235825" y="4105275"/>
          <p14:tracePt t="265910" x="7323138" y="4105275"/>
          <p14:tracePt t="265911" x="7359650" y="4105275"/>
          <p14:tracePt t="265941" x="7397750" y="4105275"/>
          <p14:tracePt t="265968" x="7435850" y="4105275"/>
          <p14:tracePt t="265995" x="7448550" y="4105275"/>
          <p14:tracePt t="266019" x="7459663" y="4105275"/>
          <p14:tracePt t="267356" x="7448550" y="4105275"/>
          <p14:tracePt t="267407" x="7435850" y="4105275"/>
          <p14:tracePt t="267433" x="7423150" y="4105275"/>
          <p14:tracePt t="267461" x="7397750" y="4105275"/>
          <p14:tracePt t="267489" x="7359650" y="4117975"/>
          <p14:tracePt t="267514" x="7323138" y="4129088"/>
          <p14:tracePt t="267540" x="7297738" y="4167188"/>
          <p14:tracePt t="267563" x="7259638" y="4217988"/>
          <p14:tracePt t="267589" x="7223125" y="4241800"/>
          <p14:tracePt t="267620" x="7134225" y="4267200"/>
          <p14:tracePt t="267647" x="7072313" y="4279900"/>
          <p14:tracePt t="267676" x="7010400" y="4305300"/>
          <p14:tracePt t="267704" x="6946900" y="4318000"/>
          <p14:tracePt t="267705" x="6921500" y="4318000"/>
          <p14:tracePt t="267732" x="6897688" y="4330700"/>
          <p14:tracePt t="267930" x="6910388" y="4330700"/>
          <p14:tracePt t="267959" x="6985000" y="4330700"/>
          <p14:tracePt t="267990" x="7146925" y="4330700"/>
          <p14:tracePt t="268014" x="7397750" y="4330700"/>
          <p14:tracePt t="268044" x="7810500" y="4330700"/>
          <p14:tracePt t="268069" x="7886700" y="4330700"/>
          <p14:tracePt t="268101" x="7897813" y="4330700"/>
          <p14:tracePt t="268132" x="7897813" y="4341813"/>
          <p14:tracePt t="268192" x="7886700" y="4341813"/>
          <p14:tracePt t="268224" x="7823200" y="4341813"/>
          <p14:tracePt t="268249" x="7697788" y="4341813"/>
          <p14:tracePt t="268277" x="7585075" y="4341813"/>
          <p14:tracePt t="268301" x="7548563" y="4341813"/>
          <p14:tracePt t="268331" x="7423150" y="4341813"/>
          <p14:tracePt t="268364" x="7385050" y="4341813"/>
          <p14:tracePt t="268365" x="7372350" y="4341813"/>
          <p14:tracePt t="268441" x="7385050" y="4341813"/>
          <p14:tracePt t="268463" x="7397750" y="4341813"/>
          <p14:tracePt t="268489" x="7435850" y="4341813"/>
          <p14:tracePt t="268519" x="7497763" y="4341813"/>
          <p14:tracePt t="268554" x="7561263" y="4341813"/>
          <p14:tracePt t="268580" x="7610475" y="4341813"/>
          <p14:tracePt t="268615" x="7710488" y="4341813"/>
          <p14:tracePt t="268644" x="7748588" y="4341813"/>
          <p14:tracePt t="268667" x="7761288" y="4341813"/>
          <p14:tracePt t="268702" x="7748588" y="4341813"/>
          <p14:tracePt t="268733" x="7661275" y="4341813"/>
          <p14:tracePt t="268764" x="7585075" y="4341813"/>
          <p14:tracePt t="268765" x="7561263" y="4341813"/>
          <p14:tracePt t="268789" x="7535863" y="4341813"/>
          <p14:tracePt t="268790" x="7523163" y="4341813"/>
          <p14:tracePt t="268814" x="7510463" y="4354513"/>
          <p14:tracePt t="268901" x="7523163" y="4354513"/>
          <p14:tracePt t="268933" x="7561263" y="4354513"/>
          <p14:tracePt t="268964" x="7661275" y="4354513"/>
          <p14:tracePt t="268992" x="7685088" y="4354513"/>
          <p14:tracePt t="269019" x="7697788" y="4354513"/>
          <p14:tracePt t="269089" x="7685088" y="4354513"/>
          <p14:tracePt t="269113" x="7635875" y="4354513"/>
          <p14:tracePt t="269135" x="7610475" y="4354513"/>
          <p14:tracePt t="269165" x="7585075" y="4354513"/>
          <p14:tracePt t="269237" x="7597775" y="4354513"/>
          <p14:tracePt t="269262" x="7648575" y="4354513"/>
          <p14:tracePt t="269288" x="7673975" y="4354513"/>
          <p14:tracePt t="269318" x="7685088" y="4354513"/>
          <p14:tracePt t="269349" x="7697788" y="4354513"/>
          <p14:tracePt t="270621" x="7723188" y="4367213"/>
          <p14:tracePt t="270644" x="7773988" y="4379913"/>
          <p14:tracePt t="270672" x="7861300" y="4405313"/>
          <p14:tracePt t="270695" x="7886700" y="4405313"/>
          <p14:tracePt t="270723" x="7897813" y="4418013"/>
          <p14:tracePt t="270753" x="7923213" y="4418013"/>
          <p14:tracePt t="270783" x="7961313" y="4418013"/>
          <p14:tracePt t="270808" x="8148638" y="4443413"/>
          <p14:tracePt t="270837" x="8324850" y="4454525"/>
          <p14:tracePt t="270864" x="8624888" y="4454525"/>
          <p14:tracePt t="270889" x="8999538" y="4454525"/>
          <p14:tracePt t="270915" x="9537700" y="4454525"/>
          <p14:tracePt t="270938" x="9926638" y="4454525"/>
          <p14:tracePt t="270968" x="10213975" y="4454525"/>
          <p14:tracePt t="270994" x="10526713" y="4454525"/>
          <p14:tracePt t="271025" x="10577513" y="4454525"/>
          <p14:tracePt t="271059" x="10590213" y="4454525"/>
          <p14:tracePt t="271089" x="10590213" y="4467225"/>
          <p14:tracePt t="271780" x="10577513" y="4467225"/>
          <p14:tracePt t="271817" x="10564813" y="4467225"/>
          <p14:tracePt t="271855" x="10552113" y="4467225"/>
          <p14:tracePt t="271892" x="10539413" y="4467225"/>
          <p14:tracePt t="271954" x="10526713" y="4467225"/>
          <p14:tracePt t="272876" x="10514013" y="4467225"/>
          <p14:tracePt t="272898" x="10502900" y="4479925"/>
          <p14:tracePt t="272920" x="10364788" y="4505325"/>
          <p14:tracePt t="272945" x="9963150" y="4567238"/>
          <p14:tracePt t="272967" x="9050338" y="4667250"/>
          <p14:tracePt t="272994" x="8099425" y="4779963"/>
          <p14:tracePt t="273019" x="7497763" y="4918075"/>
          <p14:tracePt t="273047" x="6959600" y="4968875"/>
          <p14:tracePt t="273069" x="6759575" y="4981575"/>
          <p14:tracePt t="273096" x="6684963" y="4981575"/>
          <p14:tracePt t="273118" x="6684963" y="4968875"/>
          <p14:tracePt t="273140" x="6672263" y="4943475"/>
          <p14:tracePt t="273167" x="6659563" y="4905375"/>
          <p14:tracePt t="273189" x="6634163" y="4856163"/>
          <p14:tracePt t="273214" x="6559550" y="4805363"/>
          <p14:tracePt t="273238" x="6483350" y="4768850"/>
          <p14:tracePt t="273272" x="6383338" y="4730750"/>
          <p14:tracePt t="273307" x="6283325" y="4692650"/>
          <p14:tracePt t="273344" x="6221413" y="4667250"/>
          <p14:tracePt t="273377" x="6196013" y="4656138"/>
          <p14:tracePt t="273408" x="6196013" y="4643438"/>
          <p14:tracePt t="273624" x="6196013" y="4630738"/>
          <p14:tracePt t="273647" x="6208713" y="4630738"/>
          <p14:tracePt t="273670" x="6270625" y="4630738"/>
          <p14:tracePt t="273701" x="6396038" y="4630738"/>
          <p14:tracePt t="273731" x="6434138" y="4630738"/>
          <p14:tracePt t="273756" x="6472238" y="4630738"/>
          <p14:tracePt t="273781" x="6508750" y="4630738"/>
          <p14:tracePt t="273803" x="6584950" y="4630738"/>
          <p14:tracePt t="273828" x="6646863" y="4630738"/>
          <p14:tracePt t="273852" x="6708775" y="4630738"/>
          <p14:tracePt t="273880" x="6734175" y="4630738"/>
          <p14:tracePt t="273902" x="6784975" y="4630738"/>
          <p14:tracePt t="273933" x="6846888" y="4618038"/>
          <p14:tracePt t="273955" x="6921500" y="4592638"/>
          <p14:tracePt t="273985" x="7010400" y="4579938"/>
          <p14:tracePt t="274009" x="7021513" y="4579938"/>
          <p14:tracePt t="274036" x="7046913" y="4579938"/>
          <p14:tracePt t="274084" x="7059613" y="4579938"/>
          <p14:tracePt t="274109" x="7072313" y="4579938"/>
          <p14:tracePt t="274148" x="7097713" y="4579938"/>
          <p14:tracePt t="274178" x="7110413" y="4579938"/>
          <p14:tracePt t="274204" x="7172325" y="4579938"/>
          <p14:tracePt t="274223" x="7246938" y="4579938"/>
          <p14:tracePt t="274249" x="7297738" y="4579938"/>
          <p14:tracePt t="274276" x="7310438" y="4579938"/>
          <p14:tracePt t="274308" x="7323138" y="4579938"/>
          <p14:tracePt t="274508" x="7323138" y="4592638"/>
          <p14:tracePt t="274546" x="7310438" y="4592638"/>
          <p14:tracePt t="274583" x="7297738" y="4605338"/>
          <p14:tracePt t="274584" x="7272338" y="4618038"/>
          <p14:tracePt t="274621" x="7159625" y="4656138"/>
          <p14:tracePt t="274659" x="7085013" y="4718050"/>
          <p14:tracePt t="274696" x="7021513" y="4768850"/>
          <p14:tracePt t="274741" x="6985000" y="4779963"/>
          <p14:tracePt t="274778" x="6985000" y="4792663"/>
          <p14:tracePt t="274820" x="6972300" y="4792663"/>
          <p14:tracePt t="274932" x="6959600" y="4792663"/>
          <p14:tracePt t="274994" x="6946900" y="4792663"/>
          <p14:tracePt t="275029" x="6934200" y="4792663"/>
          <p14:tracePt t="275065" x="6897688" y="4792663"/>
          <p14:tracePt t="275101" x="6859588" y="4792663"/>
          <p14:tracePt t="275137" x="6846888" y="4792663"/>
          <p14:tracePt t="275173" x="6834188" y="4792663"/>
          <p14:tracePt t="275211" x="6821488" y="4792663"/>
          <p14:tracePt t="275247" x="6808788" y="4792663"/>
          <p14:tracePt t="275493" x="6808788" y="4779963"/>
          <p14:tracePt t="275568" x="6821488" y="4779963"/>
          <p14:tracePt t="275605" x="6834188" y="4779963"/>
          <p14:tracePt t="275635" x="6846888" y="4779963"/>
          <p14:tracePt t="275665" x="6872288" y="4779963"/>
          <p14:tracePt t="275697" x="6921500" y="4779963"/>
          <p14:tracePt t="275726" x="6934200" y="4779963"/>
          <p14:tracePt t="275829" x="6921500" y="4779963"/>
          <p14:tracePt t="275879" x="6910388" y="4779963"/>
          <p14:tracePt t="275942" x="6897688" y="4779963"/>
          <p14:tracePt t="275979" x="6884988" y="4779963"/>
          <p14:tracePt t="276041" x="6872288" y="4779963"/>
          <p14:tracePt t="276065" x="6846888" y="4779963"/>
          <p14:tracePt t="276096" x="6834188" y="4779963"/>
          <p14:tracePt t="276126" x="6784975" y="4779963"/>
          <p14:tracePt t="276161" x="6746875" y="4779963"/>
          <p14:tracePt t="276228" x="6759575" y="4779963"/>
          <p14:tracePt t="276262" x="6784975" y="4779963"/>
          <p14:tracePt t="276296" x="6808788" y="4768850"/>
          <p14:tracePt t="276332" x="6859588" y="4743450"/>
          <p14:tracePt t="276369" x="6946900" y="4718050"/>
          <p14:tracePt t="276409" x="6997700" y="4705350"/>
          <p14:tracePt t="276446" x="6997700" y="4692650"/>
          <p14:tracePt t="276482" x="6959600" y="4692650"/>
          <p14:tracePt t="276518" x="6872288" y="4692650"/>
          <p14:tracePt t="276554" x="6784975" y="4667250"/>
          <p14:tracePt t="276600" x="6596063" y="4667250"/>
          <p14:tracePt t="276602" x="6546850" y="4667250"/>
          <p14:tracePt t="276638" x="6459538" y="4667250"/>
          <p14:tracePt t="276673" x="6359525" y="4692650"/>
          <p14:tracePt t="276708" x="6270625" y="4730750"/>
          <p14:tracePt t="276747" x="6246813" y="4756150"/>
          <p14:tracePt t="276784" x="6246813" y="4768850"/>
          <p14:tracePt t="276824" x="6321425" y="4805363"/>
          <p14:tracePt t="276860" x="6434138" y="4905375"/>
          <p14:tracePt t="276897" x="6821488" y="5018088"/>
          <p14:tracePt t="276933" x="7197725" y="5056188"/>
          <p14:tracePt t="276938" x="7385050" y="5056188"/>
          <p14:tracePt t="276975" x="7697788" y="5056188"/>
          <p14:tracePt t="276977" x="7810500" y="5056188"/>
          <p14:tracePt t="277012" x="8099425" y="5005388"/>
          <p14:tracePt t="277045" x="8299450" y="4918075"/>
          <p14:tracePt t="277081" x="8399463" y="4830763"/>
          <p14:tracePt t="277107" x="8412163" y="4805363"/>
          <p14:tracePt t="277133" x="8412163" y="4792663"/>
          <p14:tracePt t="277161" x="8386763" y="4779963"/>
          <p14:tracePt t="277188" x="8161338" y="4718050"/>
          <p14:tracePt t="277216" x="8023225" y="4679950"/>
          <p14:tracePt t="277244" x="7773988" y="4630738"/>
          <p14:tracePt t="277268" x="7485063" y="4605338"/>
          <p14:tracePt t="277301" x="7185025" y="4605338"/>
          <p14:tracePt t="277326" x="7046913" y="4618038"/>
          <p14:tracePt t="277327" x="6934200" y="4643438"/>
          <p14:tracePt t="277352" x="6772275" y="4692650"/>
          <p14:tracePt t="277383" x="6684963" y="4743450"/>
          <p14:tracePt t="277414" x="6546850" y="4856163"/>
          <p14:tracePt t="277447" x="6459538" y="4968875"/>
          <p14:tracePt t="277481" x="6370638" y="5043488"/>
          <p14:tracePt t="277507" x="6370638" y="5056188"/>
          <p14:tracePt t="277548" x="6383338" y="5056188"/>
          <p14:tracePt t="277572" x="6396038" y="5056188"/>
          <p14:tracePt t="277602" x="6459538" y="5068888"/>
          <p14:tracePt t="277634" x="6508750" y="5092700"/>
          <p14:tracePt t="277666" x="6797675" y="5130800"/>
          <p14:tracePt t="277699" x="7085013" y="5143500"/>
          <p14:tracePt t="277737" x="7510463" y="5143500"/>
          <p14:tracePt t="277772" x="7697788" y="5130800"/>
          <p14:tracePt t="277773" x="7773988" y="5105400"/>
          <p14:tracePt t="277803" x="7897813" y="5030788"/>
          <p14:tracePt t="277835" x="8023225" y="4905375"/>
          <p14:tracePt t="277863" x="8035925" y="4856163"/>
          <p14:tracePt t="277890" x="8035925" y="4830763"/>
          <p14:tracePt t="277916" x="7986713" y="4805363"/>
          <p14:tracePt t="277945" x="7923213" y="4768850"/>
          <p14:tracePt t="277971" x="7835900" y="4705350"/>
          <p14:tracePt t="278001" x="7661275" y="4643438"/>
          <p14:tracePt t="278029" x="7448550" y="4618038"/>
          <p14:tracePt t="278055" x="7297738" y="4618038"/>
          <p14:tracePt t="278083" x="7185025" y="4618038"/>
          <p14:tracePt t="278084" x="7134225" y="4618038"/>
          <p14:tracePt t="278107" x="7072313" y="4618038"/>
          <p14:tracePt t="278136" x="6834188" y="4618038"/>
          <p14:tracePt t="278160" x="6734175" y="4630738"/>
          <p14:tracePt t="278188" x="6684963" y="4643438"/>
          <p14:tracePt t="278217" x="6659563" y="4667250"/>
          <p14:tracePt t="278247" x="6646863" y="4679950"/>
          <p14:tracePt t="278271" x="6634163" y="4692650"/>
          <p14:tracePt t="278359" x="6634163" y="4718050"/>
          <p14:tracePt t="278386" x="6634163" y="4730750"/>
          <p14:tracePt t="278410" x="6708775" y="4792663"/>
          <p14:tracePt t="278439" x="6959600" y="4892675"/>
          <p14:tracePt t="278469" x="7223125" y="4992688"/>
          <p14:tracePt t="278500" x="7923213" y="5081588"/>
          <p14:tracePt t="278529" x="8223250" y="5081588"/>
          <p14:tracePt t="278554" x="8499475" y="5081588"/>
          <p14:tracePt t="278584" x="8661400" y="5081588"/>
          <p14:tracePt t="278610" x="8686800" y="5068888"/>
          <p14:tracePt t="278640" x="8686800" y="5056188"/>
          <p14:tracePt t="278669" x="8686800" y="5043488"/>
          <p14:tracePt t="278700" x="8586788" y="5018088"/>
          <p14:tracePt t="278732" x="8399463" y="4868863"/>
          <p14:tracePt t="278758" x="8299450" y="4792663"/>
          <p14:tracePt t="278785" x="8110538" y="4705350"/>
          <p14:tracePt t="278817" x="7861300" y="4656138"/>
          <p14:tracePt t="278843" x="7710488" y="4643438"/>
          <p14:tracePt t="278844" x="7623175" y="4630738"/>
          <p14:tracePt t="278875" x="7423150" y="4618038"/>
          <p14:tracePt t="278904" x="7185025" y="4618038"/>
          <p14:tracePt t="278934" x="6997700" y="4630738"/>
          <p14:tracePt t="278961" x="6897688" y="4667250"/>
          <p14:tracePt t="278989" x="6821488" y="4692650"/>
          <p14:tracePt t="279019" x="6734175" y="4743450"/>
          <p14:tracePt t="279049" x="6696075" y="4779963"/>
          <p14:tracePt t="279075" x="6684963" y="4818063"/>
          <p14:tracePt t="279105" x="6684963" y="4830763"/>
          <p14:tracePt t="279106" x="6684963" y="4843463"/>
          <p14:tracePt t="279132" x="6684963" y="4856163"/>
          <p14:tracePt t="279162" x="6684963" y="4879975"/>
          <p14:tracePt t="279193" x="6759575" y="4918075"/>
          <p14:tracePt t="279222" x="6808788" y="4956175"/>
          <p14:tracePt t="279252" x="6859588" y="4968875"/>
          <p14:tracePt t="279278" x="6959600" y="4981575"/>
          <p14:tracePt t="279308" x="7197725" y="4992688"/>
          <p14:tracePt t="279338" x="7272338" y="4992688"/>
          <p14:tracePt t="279366" x="7323138" y="4992688"/>
          <p14:tracePt t="279390" x="7423150" y="4992688"/>
          <p14:tracePt t="279419" x="7661275" y="4943475"/>
          <p14:tracePt t="279447" x="7723188" y="4918075"/>
          <p14:tracePt t="279476" x="7761288" y="4868863"/>
          <p14:tracePt t="279511" x="7797800" y="4779963"/>
          <p14:tracePt t="279542" x="7835900" y="4718050"/>
          <p14:tracePt t="279568" x="7874000" y="4692650"/>
          <p14:tracePt t="279593" x="8086725" y="4630738"/>
          <p14:tracePt t="279620" x="8212138" y="4592638"/>
          <p14:tracePt t="279646" x="8435975" y="4567238"/>
          <p14:tracePt t="279670" x="8774113" y="4543425"/>
          <p14:tracePt t="279701" x="8975725" y="4543425"/>
          <p14:tracePt t="279734" x="9137650" y="4543425"/>
          <p14:tracePt t="279760" x="9175750" y="4543425"/>
          <p14:tracePt t="279891" x="9163050" y="4543425"/>
          <p14:tracePt t="280315" x="9175750" y="4543425"/>
          <p14:tracePt t="280341" x="9188450" y="4543425"/>
          <p14:tracePt t="280367" x="9212263" y="4567238"/>
          <p14:tracePt t="280394" x="9275763" y="4579938"/>
          <p14:tracePt t="280422" x="9401175" y="4656138"/>
          <p14:tracePt t="280448" x="9525000" y="4718050"/>
          <p14:tracePt t="280476" x="9588500" y="4768850"/>
          <p14:tracePt t="280477" x="9613900" y="4768850"/>
          <p14:tracePt t="280500" x="9637713" y="4779963"/>
          <p14:tracePt t="280527" x="9775825" y="4805363"/>
          <p14:tracePt t="280554" x="9863138" y="4805363"/>
          <p14:tracePt t="280582" x="9939338" y="4830763"/>
          <p14:tracePt t="280616" x="10013950" y="4843463"/>
          <p14:tracePt t="280644" x="10039350" y="4856163"/>
          <p14:tracePt t="280671" x="10088563" y="4868863"/>
          <p14:tracePt t="280695" x="10139363" y="4868863"/>
          <p14:tracePt t="280723" x="10201275" y="4868863"/>
          <p14:tracePt t="280747" x="10264775" y="4868863"/>
          <p14:tracePt t="280774" x="10313988" y="4879975"/>
          <p14:tracePt t="280775" x="10326688" y="4879975"/>
          <p14:tracePt t="280798" x="10339388" y="4879975"/>
          <p14:tracePt t="280828" x="10352088" y="4892675"/>
          <p14:tracePt t="280858" x="10377488" y="4892675"/>
          <p14:tracePt t="280886" x="10426700" y="4892675"/>
          <p14:tracePt t="280910" x="10539413" y="4892675"/>
          <p14:tracePt t="280936" x="10614025" y="4892675"/>
          <p14:tracePt t="280960" x="10639425" y="4879975"/>
          <p14:tracePt t="280985" x="10652125" y="4879975"/>
          <p14:tracePt t="281026" x="10626725" y="4879975"/>
          <p14:tracePt t="281049" x="10590213" y="4879975"/>
          <p14:tracePt t="281050" x="10552113" y="4879975"/>
          <p14:tracePt t="281084" x="10502900" y="4879975"/>
          <p14:tracePt t="281110" x="10477500" y="4879975"/>
          <p14:tracePt t="281187" x="10502900" y="4879975"/>
          <p14:tracePt t="281214" x="10514013" y="4879975"/>
          <p14:tracePt t="281286" x="10502900" y="4879975"/>
          <p14:tracePt t="281312" x="10490200" y="4879975"/>
          <p14:tracePt t="281349" x="10477500" y="4879975"/>
          <p14:tracePt t="281549" x="10464800" y="4879975"/>
          <p14:tracePt t="281581" x="10464800" y="4868863"/>
          <p14:tracePt t="281609" x="10439400" y="4868863"/>
          <p14:tracePt t="281634" x="10426700" y="4868863"/>
          <p14:tracePt t="281660" x="10414000" y="4868863"/>
          <p14:tracePt t="282085" x="10390188" y="4868863"/>
          <p14:tracePt t="282111" x="10226675" y="4856163"/>
          <p14:tracePt t="282137" x="9588500" y="4856163"/>
          <p14:tracePt t="282165" x="8537575" y="4856163"/>
          <p14:tracePt t="282190" x="7585075" y="4856163"/>
          <p14:tracePt t="282215" x="6910388" y="4856163"/>
          <p14:tracePt t="282240" x="6396038" y="4856163"/>
          <p14:tracePt t="282267" x="6146800" y="4843463"/>
          <p14:tracePt t="282296" x="6034088" y="4792663"/>
          <p14:tracePt t="282324" x="6008688" y="4743450"/>
          <p14:tracePt t="282354" x="5983288" y="4679950"/>
          <p14:tracePt t="282382" x="5970588" y="4656138"/>
          <p14:tracePt t="282383" x="5957888" y="4618038"/>
          <p14:tracePt t="282412" x="5895975" y="4579938"/>
          <p14:tracePt t="282440" x="5783263" y="4530725"/>
          <p14:tracePt t="282474" x="5619750" y="4467225"/>
          <p14:tracePt t="282503" x="5583238" y="4467225"/>
          <p14:tracePt t="282546" x="5595938" y="4467225"/>
          <p14:tracePt t="282568" x="5632450" y="4467225"/>
          <p14:tracePt t="282596" x="5808663" y="4454525"/>
          <p14:tracePt t="282623" x="6045200" y="4454525"/>
          <p14:tracePt t="282652" x="6383338" y="4430713"/>
          <p14:tracePt t="282677" x="6646863" y="4418013"/>
          <p14:tracePt t="282707" x="7085013" y="4418013"/>
          <p14:tracePt t="282736" x="7223125" y="4418013"/>
          <p14:tracePt t="282764" x="7310438" y="4443413"/>
          <p14:tracePt t="282788" x="7385050" y="4479925"/>
          <p14:tracePt t="282815" x="7423150" y="4530725"/>
          <p14:tracePt t="282843" x="7423150" y="4554538"/>
          <p14:tracePt t="282845" x="7423150" y="4567238"/>
          <p14:tracePt t="282872" x="7423150" y="4592638"/>
          <p14:tracePt t="282895" x="7385050" y="4643438"/>
          <p14:tracePt t="282919" x="7323138" y="4705350"/>
          <p14:tracePt t="282951" x="7085013" y="4792663"/>
          <p14:tracePt t="282982" x="6759575" y="4818063"/>
          <p14:tracePt t="283007" x="6572250" y="4805363"/>
          <p14:tracePt t="283033" x="6283325" y="4692650"/>
          <p14:tracePt t="283063" x="6121400" y="4518025"/>
          <p14:tracePt t="283093" x="6021388" y="4354513"/>
          <p14:tracePt t="283127" x="6021388" y="4318000"/>
          <p14:tracePt t="283153" x="6021388" y="4292600"/>
          <p14:tracePt t="283183" x="6021388" y="4267200"/>
          <p14:tracePt t="283209" x="6108700" y="4241800"/>
          <p14:tracePt t="283238" x="6321425" y="4217988"/>
          <p14:tracePt t="283268" x="6572250" y="4217988"/>
          <p14:tracePt t="283291" x="6696075" y="4217988"/>
          <p14:tracePt t="283321" x="6985000" y="4279900"/>
          <p14:tracePt t="283352" x="7085013" y="4330700"/>
          <p14:tracePt t="283386" x="7223125" y="4467225"/>
          <p14:tracePt t="283412" x="7372350" y="4643438"/>
          <p14:tracePt t="283438" x="7448550" y="4730750"/>
          <p14:tracePt t="283467" x="7448550" y="4768850"/>
          <p14:tracePt t="283468" x="7435850" y="4779963"/>
          <p14:tracePt t="283497" x="7385050" y="4792663"/>
          <p14:tracePt t="283530" x="7259638" y="4843463"/>
          <p14:tracePt t="283555" x="7097713" y="4856163"/>
          <p14:tracePt t="283588" x="6759575" y="4856163"/>
          <p14:tracePt t="283618" x="6434138" y="4818063"/>
          <p14:tracePt t="283643" x="6157913" y="4705350"/>
          <p14:tracePt t="283669" x="5983288" y="4530725"/>
          <p14:tracePt t="283697" x="5921375" y="4418013"/>
          <p14:tracePt t="283724" x="5883275" y="4341813"/>
          <p14:tracePt t="283758" x="5883275" y="4318000"/>
          <p14:tracePt t="283788" x="5908675" y="4292600"/>
          <p14:tracePt t="283815" x="5995988" y="4279900"/>
          <p14:tracePt t="283845" x="6270625" y="4254500"/>
          <p14:tracePt t="283875" x="6508750" y="4254500"/>
          <p14:tracePt t="283898" x="6821488" y="4254500"/>
          <p14:tracePt t="283926" x="7021513" y="4305300"/>
          <p14:tracePt t="283957" x="7397750" y="4454525"/>
          <p14:tracePt t="283984" x="7597775" y="4630738"/>
          <p14:tracePt t="284012" x="7673975" y="4730750"/>
          <p14:tracePt t="284045" x="7697788" y="4779963"/>
          <p14:tracePt t="284077" x="7697788" y="4792663"/>
          <p14:tracePt t="284104" x="7685088" y="4792663"/>
          <p14:tracePt t="284130" x="7610475" y="4805363"/>
          <p14:tracePt t="284163" x="7435850" y="4805363"/>
          <p14:tracePt t="284193" x="7197725" y="4805363"/>
          <p14:tracePt t="284224" x="6872288" y="4768850"/>
          <p14:tracePt t="284254" x="6508750" y="4543425"/>
          <p14:tracePt t="284280" x="6196013" y="4392613"/>
          <p14:tracePt t="284306" x="5995988" y="4267200"/>
          <p14:tracePt t="284332" x="5945188" y="4217988"/>
          <p14:tracePt t="284357" x="5945188" y="4205288"/>
          <p14:tracePt t="284389" x="5957888" y="4205288"/>
          <p14:tracePt t="284390" x="5995988" y="4192588"/>
          <p14:tracePt t="284415" x="6157913" y="4167188"/>
          <p14:tracePt t="284445" x="6334125" y="4129088"/>
          <p14:tracePt t="284474" x="6521450" y="4129088"/>
          <p14:tracePt t="284500" x="6821488" y="4129088"/>
          <p14:tracePt t="284527" x="7110413" y="4205288"/>
          <p14:tracePt t="284553" x="7272338" y="4292600"/>
          <p14:tracePt t="284577" x="7459663" y="4405313"/>
          <p14:tracePt t="284603" x="7535863" y="4518025"/>
          <p14:tracePt t="284633" x="7548563" y="4567238"/>
          <p14:tracePt t="284664" x="7523163" y="4605338"/>
          <p14:tracePt t="284689" x="7459663" y="4630738"/>
          <p14:tracePt t="284718" x="7385050" y="4667250"/>
          <p14:tracePt t="284747" x="7272338" y="4679950"/>
          <p14:tracePt t="284773" x="7021513" y="4667250"/>
          <p14:tracePt t="284800" x="6546850" y="4454525"/>
          <p14:tracePt t="284831" x="6296025" y="4305300"/>
          <p14:tracePt t="284859" x="6070600" y="4217988"/>
          <p14:tracePt t="284886" x="5995988" y="4167188"/>
          <p14:tracePt t="284918" x="6008688" y="4154488"/>
          <p14:tracePt t="284953" x="6234113" y="4105275"/>
          <p14:tracePt t="284979" x="6383338" y="4079875"/>
          <p14:tracePt t="285006" x="6621463" y="4067175"/>
          <p14:tracePt t="285032" x="6946900" y="4067175"/>
          <p14:tracePt t="285060" x="7172325" y="4067175"/>
          <p14:tracePt t="285083" x="7335838" y="4129088"/>
          <p14:tracePt t="285110" x="7510463" y="4179888"/>
          <p14:tracePt t="285145" x="7597775" y="4279900"/>
          <p14:tracePt t="285181" x="7610475" y="4367213"/>
          <p14:tracePt t="285211" x="7610475" y="4418013"/>
          <p14:tracePt t="285240" x="7572375" y="4479925"/>
          <p14:tracePt t="285267" x="7523163" y="4518025"/>
          <p14:tracePt t="285294" x="7472363" y="4543425"/>
          <p14:tracePt t="285324" x="7448550" y="4579938"/>
          <p14:tracePt t="285325" x="7435850" y="4592638"/>
          <p14:tracePt t="285352" x="7423150" y="4605338"/>
          <p14:tracePt t="285379" x="7397750" y="4605338"/>
          <p14:tracePt t="285406" x="7385050" y="4605338"/>
          <p14:tracePt t="285438" x="7359650" y="4618038"/>
          <p14:tracePt t="285470" x="7323138" y="4618038"/>
          <p14:tracePt t="285502" x="7159625" y="4618038"/>
          <p14:tracePt t="285533" x="7072313" y="4618038"/>
          <p14:tracePt t="285556" x="6934200" y="4618038"/>
          <p14:tracePt t="285581" x="6634163" y="4592638"/>
          <p14:tracePt t="285612" x="6396038" y="4579938"/>
          <p14:tracePt t="285637" x="6234113" y="4567238"/>
          <p14:tracePt t="285664" x="6070600" y="4567238"/>
          <p14:tracePt t="285691" x="6021388" y="4567238"/>
          <p14:tracePt t="285885" x="6034088" y="4554538"/>
          <p14:tracePt t="285915" x="6083300" y="4543425"/>
          <p14:tracePt t="285944" x="6121400" y="4518025"/>
          <p14:tracePt t="285977" x="6221413" y="4418013"/>
          <p14:tracePt t="286004" x="6559550" y="4330700"/>
          <p14:tracePt t="286030" x="6821488" y="4330700"/>
          <p14:tracePt t="286060" x="7097713" y="4405313"/>
          <p14:tracePt t="286089" x="7572375" y="4605338"/>
          <p14:tracePt t="286123" x="7797800" y="4718050"/>
          <p14:tracePt t="286159" x="7861300" y="4768850"/>
          <p14:tracePt t="286189" x="7861300" y="4792663"/>
          <p14:tracePt t="286218" x="7848600" y="4792663"/>
          <p14:tracePt t="286243" x="7823200" y="4805363"/>
          <p14:tracePt t="286268" x="7773988" y="4830763"/>
          <p14:tracePt t="286301" x="7523163" y="4830763"/>
          <p14:tracePt t="286326" x="7310438" y="4818063"/>
          <p14:tracePt t="286353" x="6997700" y="4756150"/>
          <p14:tracePt t="286380" x="6559550" y="4667250"/>
          <p14:tracePt t="286413" x="6196013" y="4505325"/>
          <p14:tracePt t="286441" x="5932488" y="4330700"/>
          <p14:tracePt t="286474" x="5783263" y="4217988"/>
          <p14:tracePt t="286506" x="5745163" y="4205288"/>
          <p14:tracePt t="286535" x="5745163" y="4192588"/>
          <p14:tracePt t="286582" x="5745163" y="4179888"/>
          <p14:tracePt t="286657" x="5757863" y="4179888"/>
          <p14:tracePt t="286685" x="5770563" y="4179888"/>
          <p14:tracePt t="286714" x="5783263" y="4179888"/>
          <p14:tracePt t="286739" x="5821363" y="4179888"/>
          <p14:tracePt t="286769" x="5857875" y="4179888"/>
          <p14:tracePt t="286796" x="5908675" y="4192588"/>
          <p14:tracePt t="286826" x="5945188" y="4254500"/>
          <p14:tracePt t="286858" x="6070600" y="4354513"/>
          <p14:tracePt t="286893" x="6234113" y="4430713"/>
          <p14:tracePt t="286894" x="6308725" y="4454525"/>
          <p14:tracePt t="286925" x="6408738" y="4530725"/>
          <p14:tracePt t="286956" x="6508750" y="4630738"/>
          <p14:tracePt t="286990" x="6596063" y="4718050"/>
          <p14:tracePt t="287019" x="6696075" y="4818063"/>
          <p14:tracePt t="287046" x="6721475" y="4843463"/>
          <p14:tracePt t="287879" x="6734175" y="4843463"/>
          <p14:tracePt t="287908" x="6808788" y="4843463"/>
          <p14:tracePt t="287940" x="6859588" y="4843463"/>
          <p14:tracePt t="287941" x="6884988" y="4843463"/>
          <p14:tracePt t="287973" x="6934200" y="4843463"/>
          <p14:tracePt t="288003" x="7046913" y="4818063"/>
          <p14:tracePt t="288036" x="7097713" y="4792663"/>
          <p14:tracePt t="288063" x="7123113" y="4779963"/>
          <p14:tracePt t="288128" x="7123113" y="4768850"/>
          <p14:tracePt t="289823" x="7110413" y="4768850"/>
          <p14:tracePt t="289861" x="7097713" y="4768850"/>
          <p14:tracePt t="290496" x="7085013" y="4768850"/>
          <p14:tracePt t="290524" x="7059613" y="4768850"/>
          <p14:tracePt t="290551" x="7034213" y="4779963"/>
          <p14:tracePt t="290578" x="6972300" y="4805363"/>
          <p14:tracePt t="290605" x="6884988" y="4856163"/>
          <p14:tracePt t="290634" x="6808788" y="4956175"/>
          <p14:tracePt t="290665" x="6784975" y="5005388"/>
          <p14:tracePt t="290692" x="6772275" y="5043488"/>
          <p14:tracePt t="290722" x="6759575" y="5043488"/>
          <p14:tracePt t="290832" x="6759575" y="5056188"/>
          <p14:tracePt t="291144" x="6746875" y="5056188"/>
          <p14:tracePt t="291174" x="6708775" y="5056188"/>
          <p14:tracePt t="291199" x="6621463" y="5056188"/>
          <p14:tracePt t="291224" x="6559550" y="5056188"/>
          <p14:tracePt t="291252" x="6508750" y="5056188"/>
          <p14:tracePt t="291283" x="6472238" y="5056188"/>
          <p14:tracePt t="291879" x="6472238" y="5043488"/>
          <p14:tracePt t="291919" x="6483350" y="5043488"/>
          <p14:tracePt t="291945" x="6572250" y="5043488"/>
          <p14:tracePt t="291972" x="6708775" y="5092700"/>
          <p14:tracePt t="291993" x="6821488" y="5143500"/>
          <p14:tracePt t="292016" x="6872288" y="5156200"/>
          <p14:tracePt t="292040" x="7134225" y="5194300"/>
          <p14:tracePt t="292064" x="7197725" y="5194300"/>
          <p14:tracePt t="292087" x="7259638" y="5194300"/>
          <p14:tracePt t="292108" x="7272338" y="5205413"/>
          <p14:tracePt t="292279" x="7272338" y="5218113"/>
          <p14:tracePt t="292378" x="7259638" y="5218113"/>
          <p14:tracePt t="292413" x="7246938" y="5230813"/>
          <p14:tracePt t="292437" x="7223125" y="5230813"/>
          <p14:tracePt t="292459" x="7197725" y="5230813"/>
          <p14:tracePt t="292481" x="7159625" y="5256213"/>
          <p14:tracePt t="292506" x="7097713" y="5268913"/>
          <p14:tracePt t="292529" x="7021513" y="5294313"/>
          <p14:tracePt t="292552" x="6934200" y="5294313"/>
          <p14:tracePt t="292575" x="6910388" y="5294313"/>
          <p14:tracePt t="292596" x="6884988" y="5294313"/>
          <p14:tracePt t="292702" x="6897688" y="5294313"/>
          <p14:tracePt t="292739" x="6946900" y="5294313"/>
          <p14:tracePt t="292767" x="6997700" y="5294313"/>
          <p14:tracePt t="292792" x="7034213" y="5294313"/>
          <p14:tracePt t="292813" x="7134225" y="5294313"/>
          <p14:tracePt t="292834" x="7259638" y="5294313"/>
          <p14:tracePt t="292860" x="7448550" y="5318125"/>
          <p14:tracePt t="292883" x="7561263" y="5318125"/>
          <p14:tracePt t="292907" x="7610475" y="5318125"/>
          <p14:tracePt t="292933" x="7623175" y="5318125"/>
          <p14:tracePt t="293012" x="7623175" y="5305425"/>
          <p14:tracePt t="293075" x="7610475" y="5305425"/>
          <p14:tracePt t="293112" x="7597775" y="5305425"/>
          <p14:tracePt t="293135" x="7585075" y="5305425"/>
          <p14:tracePt t="293159" x="7572375" y="5305425"/>
          <p14:tracePt t="293180" x="7485063" y="5305425"/>
          <p14:tracePt t="293201" x="7359650" y="5281613"/>
          <p14:tracePt t="293224" x="7297738" y="5281613"/>
          <p14:tracePt t="293245" x="7259638" y="5281613"/>
          <p14:tracePt t="293266" x="7123113" y="5281613"/>
          <p14:tracePt t="293291" x="6946900" y="5281613"/>
          <p14:tracePt t="293314" x="6859588" y="5305425"/>
          <p14:tracePt t="293336" x="6834188" y="5318125"/>
          <p14:tracePt t="293512" x="6846888" y="5318125"/>
          <p14:tracePt t="293551" x="6959600" y="5318125"/>
          <p14:tracePt t="293574" x="7085013" y="5330825"/>
          <p14:tracePt t="293595" x="7134225" y="5356225"/>
          <p14:tracePt t="293621" x="7385050" y="5418138"/>
          <p14:tracePt t="293649" x="7585075" y="5481638"/>
          <p14:tracePt t="293673" x="7597775" y="5481638"/>
          <p14:tracePt t="293735" x="7572375" y="5481638"/>
          <p14:tracePt t="293757" x="7535863" y="5481638"/>
          <p14:tracePt t="293778" x="7423150" y="5481638"/>
          <p14:tracePt t="293802" x="7348538" y="5481638"/>
          <p14:tracePt t="293824" x="7323138" y="5481638"/>
          <p14:tracePt t="293847" x="7159625" y="5443538"/>
          <p14:tracePt t="293869" x="7097713" y="5443538"/>
          <p14:tracePt t="293892" x="6985000" y="5430838"/>
          <p14:tracePt t="293915" x="6946900" y="5430838"/>
          <p14:tracePt t="293939" x="6934200" y="5430838"/>
          <p14:tracePt t="294210" x="6934200" y="5418138"/>
          <p14:tracePt t="294249" x="6946900" y="5418138"/>
          <p14:tracePt t="294276" x="6985000" y="5418138"/>
          <p14:tracePt t="294300" x="7034213" y="5418138"/>
          <p14:tracePt t="294326" x="7072313" y="5418138"/>
          <p14:tracePt t="294348" x="7097713" y="5418138"/>
          <p14:tracePt t="294368" x="7110413" y="5418138"/>
          <p14:tracePt t="294433" x="7097713" y="5418138"/>
          <p14:tracePt t="294476" x="6934200" y="5394325"/>
          <p14:tracePt t="294516" x="6808788" y="5394325"/>
          <p14:tracePt t="294543" x="6784975" y="5394325"/>
          <p14:tracePt t="294564" x="6772275" y="5394325"/>
          <p14:tracePt t="294646" x="6784975" y="5394325"/>
          <p14:tracePt t="294683" x="6897688" y="5394325"/>
          <p14:tracePt t="294709" x="7010400" y="5407025"/>
          <p14:tracePt t="294733" x="7059613" y="5407025"/>
          <p14:tracePt t="294754" x="7085013" y="5418138"/>
          <p14:tracePt t="294778" x="7097713" y="5418138"/>
          <p14:tracePt t="294858" x="7072313" y="5418138"/>
          <p14:tracePt t="294900" x="7010400" y="5418138"/>
          <p14:tracePt t="294929" x="6946900" y="5418138"/>
          <p14:tracePt t="294955" x="6934200" y="5418138"/>
          <p14:tracePt t="294980" x="6959600" y="5418138"/>
          <p14:tracePt t="295003" x="6985000" y="5418138"/>
          <p14:tracePt t="295027" x="7034213" y="5407025"/>
          <p14:tracePt t="295050" x="7072313" y="5407025"/>
          <p14:tracePt t="295071" x="7110413" y="5407025"/>
          <p14:tracePt t="295169" x="7097713" y="5407025"/>
          <p14:tracePt t="295208" x="6972300" y="5407025"/>
          <p14:tracePt t="295231" x="6921500" y="5407025"/>
          <p14:tracePt t="295255" x="6910388" y="5407025"/>
          <p14:tracePt t="295443" x="6934200" y="5407025"/>
          <p14:tracePt t="296839" x="6921500" y="5407025"/>
          <p14:tracePt t="296877" x="6834188" y="5407025"/>
          <p14:tracePt t="296917" x="6534150" y="5456238"/>
          <p14:tracePt t="296948" x="6321425" y="5507038"/>
          <p14:tracePt t="296973" x="6196013" y="5556250"/>
          <p14:tracePt t="296996" x="6034088" y="5594350"/>
          <p14:tracePt t="297021" x="5795963" y="5656263"/>
          <p14:tracePt t="297045" x="5645150" y="5694363"/>
          <p14:tracePt t="297068" x="5570538" y="5707063"/>
          <p14:tracePt t="297094" x="5507038" y="5732463"/>
          <p14:tracePt t="297118" x="5332413" y="5794375"/>
          <p14:tracePt t="297144" x="5119688" y="5868988"/>
          <p14:tracePt t="297169" x="5006975" y="5919788"/>
          <p14:tracePt t="297192" x="4956175" y="5981700"/>
          <p14:tracePt t="297214" x="4919663" y="6019800"/>
          <p14:tracePt t="297237" x="4906963" y="6056313"/>
          <p14:tracePt t="297259" x="4906963" y="6069013"/>
          <p14:tracePt t="297298" x="4906963" y="6081713"/>
          <p14:tracePt t="297337" x="4906963" y="6094413"/>
          <p14:tracePt t="297359" x="4906963" y="6107113"/>
          <p14:tracePt t="297380" x="4906963" y="6145213"/>
          <p14:tracePt t="297405" x="4906963" y="6169025"/>
          <p14:tracePt t="297427" x="4906963" y="6181725"/>
          <p14:tracePt t="297473" x="4919663" y="6181725"/>
          <p14:tracePt t="297495" x="4945063" y="6181725"/>
          <p14:tracePt t="297518" x="5057775" y="6181725"/>
          <p14:tracePt t="297543" x="5232400" y="6157913"/>
          <p14:tracePt t="297564" x="5332413" y="6132513"/>
          <p14:tracePt t="297590" x="5394325" y="6119813"/>
          <p14:tracePt t="297613" x="5394325" y="6107113"/>
          <p14:tracePt t="297685" x="5394325" y="6094413"/>
          <p14:tracePt t="297716" x="5394325" y="6081713"/>
          <p14:tracePt t="297749" x="5345113" y="5956300"/>
          <p14:tracePt t="297775" x="5270500" y="5856288"/>
          <p14:tracePt t="297799" x="5094288" y="5781675"/>
          <p14:tracePt t="297823" x="5019675" y="5768975"/>
          <p14:tracePt t="297824" x="4981575" y="5768975"/>
          <p14:tracePt t="297847" x="4919663" y="5768975"/>
          <p14:tracePt t="297868" x="4906963" y="5768975"/>
          <p14:tracePt t="297891" x="4868863" y="5807075"/>
          <p14:tracePt t="297913" x="4843463" y="5856288"/>
          <p14:tracePt t="297944" x="4832350" y="5919788"/>
          <p14:tracePt t="297968" x="4832350" y="5981700"/>
          <p14:tracePt t="297992" x="4832350" y="6032500"/>
          <p14:tracePt t="298013" x="4832350" y="6069013"/>
          <p14:tracePt t="298037" x="4856163" y="6119813"/>
          <p14:tracePt t="298062" x="4956175" y="6207125"/>
          <p14:tracePt t="298087" x="5207000" y="6394450"/>
          <p14:tracePt t="298114" x="5419725" y="6519863"/>
          <p14:tracePt t="298138" x="5607050" y="6570663"/>
          <p14:tracePt t="298162" x="5832475" y="6557963"/>
          <p14:tracePt t="298184" x="6021388" y="6394450"/>
          <p14:tracePt t="298205" x="6070600" y="6319838"/>
          <p14:tracePt t="298228" x="6157913" y="6157913"/>
          <p14:tracePt t="298252" x="6196013" y="6045200"/>
          <p14:tracePt t="298275" x="6234113" y="5868988"/>
          <p14:tracePt t="298298" x="6221413" y="5607050"/>
          <p14:tracePt t="298322" x="6146800" y="5443538"/>
          <p14:tracePt t="298347" x="5983288" y="5368925"/>
          <p14:tracePt t="298370" x="5745163" y="5343525"/>
          <p14:tracePt t="298393" x="5645150" y="5343525"/>
          <p14:tracePt t="298418" x="5507038" y="5343525"/>
          <p14:tracePt t="298441" x="5370513" y="5368925"/>
          <p14:tracePt t="298465" x="5194300" y="5430838"/>
          <p14:tracePt t="298489" x="5032375" y="5568950"/>
          <p14:tracePt t="298513" x="4956175" y="5743575"/>
          <p14:tracePt t="298538" x="4932363" y="5843588"/>
          <p14:tracePt t="298562" x="4919663" y="5894388"/>
          <p14:tracePt t="298584" x="4919663" y="5919788"/>
          <p14:tracePt t="298605" x="4919663" y="5932488"/>
          <p14:tracePt t="298630" x="4919663" y="5945188"/>
          <p14:tracePt t="298720" x="4932363" y="5945188"/>
          <p14:tracePt t="299056" x="4968875" y="5932488"/>
          <p14:tracePt t="299093" x="5207000" y="5881688"/>
          <p14:tracePt t="299116" x="5883275" y="5807075"/>
          <p14:tracePt t="299137" x="6659563" y="5732463"/>
          <p14:tracePt t="299162" x="7397750" y="5668963"/>
          <p14:tracePt t="299186" x="8286750" y="5543550"/>
          <p14:tracePt t="299209" x="9012238" y="5418138"/>
          <p14:tracePt t="299233" x="9488488" y="5281613"/>
          <p14:tracePt t="299254" x="9613900" y="5218113"/>
          <p14:tracePt t="299277" x="9813925" y="5130800"/>
          <p14:tracePt t="299300" x="10039350" y="5043488"/>
          <p14:tracePt t="299322" x="10188575" y="4992688"/>
          <p14:tracePt t="299346" x="10301288" y="4956175"/>
          <p14:tracePt t="299369" x="10439400" y="4918075"/>
          <p14:tracePt t="299393" x="10690225" y="4868863"/>
          <p14:tracePt t="299419" x="10902950" y="4805363"/>
          <p14:tracePt t="299443" x="11002963" y="4756150"/>
          <p14:tracePt t="299467" x="11064875" y="4692650"/>
          <p14:tracePt t="299489" x="11090275" y="4630738"/>
          <p14:tracePt t="299513" x="11141075" y="4554538"/>
          <p14:tracePt t="299536" x="11141075" y="4505325"/>
          <p14:tracePt t="299562" x="11141075" y="4479925"/>
          <p14:tracePt t="299584" x="11141075" y="4467225"/>
          <p14:tracePt t="299607" x="11141075" y="4443413"/>
          <p14:tracePt t="299629" x="11141075" y="4430713"/>
          <p14:tracePt t="299652" x="11115675" y="4405313"/>
          <p14:tracePt t="299673" x="11090275" y="4379913"/>
          <p14:tracePt t="299697" x="11052175" y="4367213"/>
          <p14:tracePt t="299719" x="11028363" y="4354513"/>
          <p14:tracePt t="299741" x="10990263" y="4354513"/>
          <p14:tracePt t="299764" x="10964863" y="4341813"/>
          <p14:tracePt t="299789" x="10928350" y="4330700"/>
          <p14:tracePt t="299811" x="10902950" y="4330700"/>
          <p14:tracePt t="299837" x="10890250" y="4318000"/>
          <p14:tracePt t="299861" x="10864850" y="4292600"/>
          <p14:tracePt t="299884" x="10828338" y="4241800"/>
          <p14:tracePt t="299908" x="10802938" y="4217988"/>
          <p14:tracePt t="299935" x="10777538" y="4179888"/>
          <p14:tracePt t="299960" x="10752138" y="4154488"/>
          <p14:tracePt t="299983" x="10739438" y="4154488"/>
          <p14:tracePt t="300066" x="10715625" y="4205288"/>
          <p14:tracePt t="300104" x="10590213" y="4405313"/>
          <p14:tracePt t="300128" x="10502900" y="4567238"/>
          <p14:tracePt t="300153" x="10452100" y="4743450"/>
          <p14:tracePt t="300174" x="10426700" y="4805363"/>
          <p14:tracePt t="300198" x="10414000" y="4843463"/>
          <p14:tracePt t="300265" x="10414000" y="4830763"/>
          <p14:tracePt t="300306" x="10414000" y="4779963"/>
          <p14:tracePt t="300335" x="10414000" y="4718050"/>
          <p14:tracePt t="300361" x="10414000" y="4679950"/>
          <p14:tracePt t="300385" x="10414000" y="4605338"/>
          <p14:tracePt t="300411" x="10414000" y="4492625"/>
          <p14:tracePt t="300442" x="10414000" y="4379913"/>
          <p14:tracePt t="300475" x="10426700" y="4341813"/>
          <p14:tracePt t="300510" x="10426700" y="4318000"/>
          <p14:tracePt t="300602" x="10426700" y="4330700"/>
          <p14:tracePt t="300636" x="10426700" y="4479925"/>
          <p14:tracePt t="300670" x="10426700" y="4792663"/>
          <p14:tracePt t="300706" x="10426700" y="5230813"/>
          <p14:tracePt t="300747" x="10426700" y="5368925"/>
          <p14:tracePt t="300779" x="10426700" y="5381625"/>
          <p14:tracePt t="300863" x="10426700" y="5356225"/>
          <p14:tracePt t="300896" x="10426700" y="5268913"/>
          <p14:tracePt t="300925" x="10426700" y="5056188"/>
          <p14:tracePt t="300953" x="10426700" y="4892675"/>
          <p14:tracePt t="300982" x="10426700" y="4667250"/>
          <p14:tracePt t="301012" x="10426700" y="4505325"/>
          <p14:tracePt t="301035" x="10426700" y="4492625"/>
          <p14:tracePt t="301061" x="10426700" y="4479925"/>
          <p14:tracePt t="301062" x="10426700" y="4467225"/>
          <p14:tracePt t="301163" x="10426700" y="4479925"/>
          <p14:tracePt t="301191" x="10426700" y="4579938"/>
          <p14:tracePt t="301214" x="10426700" y="4705350"/>
          <p14:tracePt t="301236" x="10426700" y="4805363"/>
          <p14:tracePt t="301257" x="10426700" y="4905375"/>
          <p14:tracePt t="301281" x="10426700" y="5105400"/>
          <p14:tracePt t="301306" x="10426700" y="5194300"/>
          <p14:tracePt t="301328" x="10414000" y="5205413"/>
          <p14:tracePt t="301386" x="10414000" y="5194300"/>
          <p14:tracePt t="301429" x="10414000" y="5043488"/>
          <p14:tracePt t="301469" x="10414000" y="4905375"/>
          <p14:tracePt t="301498" x="10414000" y="4667250"/>
          <p14:tracePt t="301499" x="10414000" y="4530725"/>
          <p14:tracePt t="301527" x="10414000" y="4379913"/>
          <p14:tracePt t="301553" x="10414000" y="4241800"/>
          <p14:tracePt t="301578" x="10426700" y="4117975"/>
          <p14:tracePt t="301599" x="10426700" y="4105275"/>
          <p14:tracePt t="301636" x="10426700" y="4117975"/>
          <p14:tracePt t="301661" x="10426700" y="4179888"/>
          <p14:tracePt t="301682" x="10426700" y="4205288"/>
          <p14:tracePt t="301707" x="10426700" y="4279900"/>
          <p14:tracePt t="301729" x="10426700" y="4430713"/>
          <p14:tracePt t="301750" x="10426700" y="4630738"/>
          <p14:tracePt t="301774" x="10426700" y="4743450"/>
          <p14:tracePt t="301798" x="10426700" y="4818063"/>
          <p14:tracePt t="301819" x="10426700" y="4868863"/>
          <p14:tracePt t="301845" x="10426700" y="4943475"/>
          <p14:tracePt t="301871" x="10426700" y="5005388"/>
          <p14:tracePt t="301893" x="10426700" y="5030788"/>
          <p14:tracePt t="301972" x="10426700" y="5018088"/>
          <p14:tracePt t="301994" x="10426700" y="4981575"/>
          <p14:tracePt t="302018" x="10426700" y="4918075"/>
          <p14:tracePt t="302040" x="10426700" y="4856163"/>
          <p14:tracePt t="302063" x="10426700" y="4768850"/>
          <p14:tracePt t="302088" x="10426700" y="4605338"/>
          <p14:tracePt t="302113" x="10426700" y="4479925"/>
          <p14:tracePt t="302134" x="10426700" y="4443413"/>
          <p14:tracePt t="302157" x="10426700" y="4430713"/>
          <p14:tracePt t="302235" x="10426700" y="4443413"/>
          <p14:tracePt t="302280" x="10426700" y="4492625"/>
          <p14:tracePt t="302312" x="10426700" y="4630738"/>
          <p14:tracePt t="302334" x="10426700" y="4679950"/>
          <p14:tracePt t="302355" x="10426700" y="4692650"/>
          <p14:tracePt t="302381" x="10439400" y="4718050"/>
          <p14:tracePt t="302508" x="10439400" y="4705350"/>
          <p14:tracePt t="302552" x="10439400" y="4592638"/>
          <p14:tracePt t="302579" x="10439400" y="4518025"/>
          <p14:tracePt t="302603" x="10414000" y="4479925"/>
          <p14:tracePt t="302626" x="10414000" y="4454525"/>
          <p14:tracePt t="302653" x="10414000" y="4443413"/>
          <p14:tracePt t="302858" x="10414000" y="4454525"/>
          <p14:tracePt t="302894" x="10414000" y="4479925"/>
          <p14:tracePt t="302895" x="10414000" y="4505325"/>
          <p14:tracePt t="302920" x="10414000" y="4530725"/>
          <p14:tracePt t="303007" x="10414000" y="4518025"/>
          <p14:tracePt t="303039" x="10414000" y="4505325"/>
          <p14:tracePt t="303064" x="10414000" y="4492625"/>
          <p14:tracePt t="303088" x="10414000" y="4479925"/>
          <p14:tracePt t="303992" x="10401300" y="4479925"/>
          <p14:tracePt t="304033" x="10390188" y="4567238"/>
          <p14:tracePt t="304080" x="10390188" y="4718050"/>
          <p14:tracePt t="304105" x="10390188" y="4768850"/>
          <p14:tracePt t="304128" x="10390188" y="4792663"/>
          <p14:tracePt t="304152" x="10390188" y="4805363"/>
          <p14:tracePt t="304303" x="10390188" y="4818063"/>
          <p14:tracePt t="304352" x="10390188" y="4830763"/>
          <p14:tracePt t="304389" x="10390188" y="4843463"/>
          <p14:tracePt t="304410" x="10390188" y="4856163"/>
          <p14:tracePt t="304433" x="10390188" y="4918075"/>
          <p14:tracePt t="304457" x="10390188" y="4981575"/>
          <p14:tracePt t="304482" x="10390188" y="5018088"/>
          <p14:tracePt t="304506" x="10390188" y="5056188"/>
          <p14:tracePt t="304528" x="10390188" y="5081588"/>
          <p14:tracePt t="304549" x="10390188" y="5092700"/>
          <p14:tracePt t="304572" x="10390188" y="5118100"/>
          <p14:tracePt t="304596" x="10390188" y="5143500"/>
          <p14:tracePt t="304689" x="10390188" y="5156200"/>
          <p14:tracePt t="304732" x="10401300" y="5205413"/>
          <p14:tracePt t="304766" x="10401300" y="5230813"/>
          <p14:tracePt t="304793" x="10401300" y="5256213"/>
          <p14:tracePt t="304818" x="10414000" y="5268913"/>
          <p14:tracePt t="304840" x="10414000" y="5294313"/>
          <p14:tracePt t="304862" x="10414000" y="5305425"/>
          <p14:tracePt t="304887" x="10414000" y="5330825"/>
          <p14:tracePt t="304909" x="10414000" y="5368925"/>
          <p14:tracePt t="304932" x="10414000" y="5394325"/>
          <p14:tracePt t="304955" x="10414000" y="5418138"/>
          <p14:tracePt t="304977" x="10414000" y="5430838"/>
          <p14:tracePt t="305025" x="10414000" y="5443538"/>
          <p14:tracePt t="305175" x="10401300" y="5443538"/>
          <p14:tracePt t="305209" x="10390188" y="5443538"/>
          <p14:tracePt t="305437" x="10390188" y="5430838"/>
          <p14:tracePt t="305474" x="10414000" y="5407025"/>
          <p14:tracePt t="305499" x="10477500" y="5381625"/>
          <p14:tracePt t="305522" x="10526713" y="5368925"/>
          <p14:tracePt t="305523" x="10577513" y="5368925"/>
          <p14:tracePt t="305547" x="10614025" y="5356225"/>
          <p14:tracePt t="305548" x="10626725" y="5343525"/>
          <p14:tracePt t="305575" x="10677525" y="5330825"/>
          <p14:tracePt t="305601" x="10690225" y="5318125"/>
          <p14:tracePt t="305923" x="10690225" y="5305425"/>
          <p14:tracePt t="305962" x="10690225" y="5256213"/>
          <p14:tracePt t="305988" x="10677525" y="5092700"/>
          <p14:tracePt t="306015" x="10664825" y="4956175"/>
          <p14:tracePt t="306038" x="10652125" y="4879975"/>
          <p14:tracePt t="306062" x="10639425" y="4792663"/>
          <p14:tracePt t="306088" x="10639425" y="4667250"/>
          <p14:tracePt t="306112" x="10639425" y="4579938"/>
          <p14:tracePt t="306133" x="10639425" y="4567238"/>
          <p14:tracePt t="306156" x="10639425" y="4518025"/>
          <p14:tracePt t="306180" x="10639425" y="4505325"/>
          <p14:tracePt t="306260" x="10626725" y="4505325"/>
          <p14:tracePt t="306296" x="10614025" y="4505325"/>
          <p14:tracePt t="306318" x="10602913" y="4505325"/>
          <p14:tracePt t="306343" x="10602913" y="4543425"/>
          <p14:tracePt t="306366" x="10602913" y="4705350"/>
          <p14:tracePt t="306391" x="10602913" y="4843463"/>
          <p14:tracePt t="306413" x="10602913" y="5056188"/>
          <p14:tracePt t="306437" x="10626725" y="5281613"/>
          <p14:tracePt t="306464" x="10639425" y="5381625"/>
          <p14:tracePt t="306487" x="10652125" y="5456238"/>
          <p14:tracePt t="306510" x="10664825" y="5518150"/>
          <p14:tracePt t="306533" x="10677525" y="5630863"/>
          <p14:tracePt t="306560" x="10690225" y="5756275"/>
          <p14:tracePt t="306585" x="10690225" y="5819775"/>
          <p14:tracePt t="306609" x="10690225" y="5843588"/>
          <p14:tracePt t="306632" x="10690225" y="5856288"/>
          <p14:tracePt t="306658" x="10690225" y="5868988"/>
          <p14:tracePt t="306682" x="10690225" y="5881688"/>
          <p14:tracePt t="306719" x="10690225" y="5894388"/>
          <p14:tracePt t="306745" x="10664825" y="5907088"/>
          <p14:tracePt t="306769" x="10614025" y="5907088"/>
          <p14:tracePt t="306795" x="10539413" y="5919788"/>
          <p14:tracePt t="306817" x="10514013" y="5919788"/>
          <p14:tracePt t="306843" x="10477500" y="5919788"/>
          <p14:tracePt t="306865" x="10452100" y="5919788"/>
          <p14:tracePt t="306888" x="10439400" y="5907088"/>
          <p14:tracePt t="306921" x="10401300" y="5881688"/>
          <p14:tracePt t="306944" x="10377488" y="5868988"/>
          <p14:tracePt t="306968" x="10377488" y="5856288"/>
          <p14:tracePt t="306969" x="10352088" y="5843588"/>
          <p14:tracePt t="306994" x="10352088" y="5832475"/>
          <p14:tracePt t="307031" x="10352088" y="5819775"/>
          <p14:tracePt t="307157" x="10364788" y="5819775"/>
          <p14:tracePt t="307231" x="10377488" y="5819775"/>
          <p14:tracePt t="307293" x="10377488" y="5807075"/>
          <p14:tracePt t="307904" x="10390188" y="5807075"/>
          <p14:tracePt t="307945" x="10452100" y="5756275"/>
          <p14:tracePt t="307989" x="10864850" y="5681663"/>
          <p14:tracePt t="307996" x="11015663" y="5643563"/>
          <p14:tracePt t="308035" x="11415713" y="5556250"/>
          <p14:tracePt t="308062" x="11541125" y="5468938"/>
          <p14:tracePt t="308088" x="11641138" y="5294313"/>
          <p14:tracePt t="308111" x="11666538" y="5043488"/>
          <p14:tracePt t="308135" x="11666538" y="4892675"/>
          <p14:tracePt t="308160" x="11666538" y="4779963"/>
          <p14:tracePt t="308183" x="11628438" y="4656138"/>
          <p14:tracePt t="308206" x="11553825" y="4430713"/>
          <p14:tracePt t="308229" x="11428413" y="4230688"/>
          <p14:tracePt t="308255" x="11228388" y="4067175"/>
          <p14:tracePt t="308281" x="11064875" y="3854450"/>
          <p14:tracePt t="308304" x="10977563" y="3629025"/>
          <p14:tracePt t="308329" x="10928350" y="3516313"/>
          <p14:tracePt t="308355" x="10890250" y="3479800"/>
          <p14:tracePt t="308377" x="10877550" y="3467100"/>
          <p14:tracePt t="308403" x="10839450" y="3467100"/>
          <p14:tracePt t="308428" x="10815638" y="3467100"/>
          <p14:tracePt t="308455" x="10790238" y="3467100"/>
          <p14:tracePt t="308590" x="10802938" y="3467100"/>
          <p14:tracePt t="308700" x="10815638" y="3467100"/>
          <p14:tracePt t="308750" x="10828338" y="3467100"/>
          <p14:tracePt t="308780" x="10852150" y="3479800"/>
          <p14:tracePt t="308814" x="11041063" y="3516313"/>
          <p14:tracePt t="308839" x="11115675" y="3541713"/>
          <p14:tracePt t="308865" x="11141075" y="3554413"/>
          <p14:tracePt t="308888" x="11153775" y="3567113"/>
          <p14:tracePt t="308914" x="11153775" y="3579813"/>
          <p14:tracePt t="308943" x="11153775" y="3590925"/>
          <p14:tracePt t="308971" x="11153775" y="3616325"/>
          <p14:tracePt t="308995" x="11153775" y="3654425"/>
          <p14:tracePt t="309017" x="11153775" y="3703638"/>
          <p14:tracePt t="309041" x="11153775" y="3803650"/>
          <p14:tracePt t="309062" x="11153775" y="3905250"/>
          <p14:tracePt t="309063" x="11153775" y="3979863"/>
          <p14:tracePt t="309087" x="11153775" y="4141788"/>
          <p14:tracePt t="309112" x="11128375" y="4467225"/>
          <p14:tracePt t="309135" x="11128375" y="4592638"/>
          <p14:tracePt t="309162" x="11115675" y="4879975"/>
          <p14:tracePt t="309188" x="11115675" y="5168900"/>
          <p14:tracePt t="309209" x="11090275" y="5268913"/>
          <p14:tracePt t="309232" x="11077575" y="5394325"/>
          <p14:tracePt t="309258" x="11064875" y="5494338"/>
          <p14:tracePt t="309284" x="11052175" y="5619750"/>
          <p14:tracePt t="309308" x="11052175" y="5719763"/>
          <p14:tracePt t="309330" x="11041063" y="5807075"/>
          <p14:tracePt t="309355" x="11041063" y="5832475"/>
          <p14:tracePt t="309378" x="11041063" y="5843588"/>
          <p14:tracePt t="309474" x="11028363" y="5843588"/>
          <p14:tracePt t="309513" x="11002963" y="5843588"/>
          <p14:tracePt t="309536" x="10939463" y="5843588"/>
          <p14:tracePt t="309559" x="10915650" y="5843588"/>
          <p14:tracePt t="309582" x="10877550" y="5843588"/>
          <p14:tracePt t="309609" x="10852150" y="5843588"/>
          <p14:tracePt t="309630" x="10839450" y="5843588"/>
          <p14:tracePt t="309697" x="10839450" y="5832475"/>
          <p14:tracePt t="309719" x="10839450" y="5819775"/>
          <p14:tracePt t="309745" x="10839450" y="5794375"/>
          <p14:tracePt t="309769" x="10852150" y="5768975"/>
          <p14:tracePt t="309793" x="10864850" y="5743575"/>
          <p14:tracePt t="309819" x="10890250" y="5719763"/>
          <p14:tracePt t="309844" x="10928350" y="5707063"/>
          <p14:tracePt t="309867" x="11064875" y="5681663"/>
          <p14:tracePt t="309891" x="11177588" y="5656263"/>
          <p14:tracePt t="309916" x="11266488" y="5619750"/>
          <p14:tracePt t="309944" x="11315700" y="5594350"/>
          <p14:tracePt t="309968" x="11366500" y="5530850"/>
          <p14:tracePt t="309993" x="11377613" y="5468938"/>
          <p14:tracePt t="310016" x="11377613" y="5407025"/>
          <p14:tracePt t="310042" x="11377613" y="5343525"/>
          <p14:tracePt t="310064" x="11377613" y="5256213"/>
          <p14:tracePt t="310087" x="11377613" y="5056188"/>
          <p14:tracePt t="310111" x="11341100" y="4843463"/>
          <p14:tracePt t="310133" x="11315700" y="4756150"/>
          <p14:tracePt t="310134" x="11290300" y="4667250"/>
          <p14:tracePt t="310157" x="11277600" y="4579938"/>
          <p14:tracePt t="310181" x="11215688" y="4292600"/>
          <p14:tracePt t="310205" x="11177588" y="4092575"/>
          <p14:tracePt t="310230" x="11128375" y="3967163"/>
          <p14:tracePt t="310254" x="11090275" y="3854450"/>
          <p14:tracePt t="310279" x="11028363" y="3692525"/>
          <p14:tracePt t="310304" x="11002963" y="3567113"/>
          <p14:tracePt t="310329" x="10990263" y="3479800"/>
          <p14:tracePt t="310352" x="10990263" y="3467100"/>
          <p14:tracePt t="310376" x="10964863" y="3454400"/>
          <p14:tracePt t="310401" x="10952163" y="3454400"/>
          <p14:tracePt t="310426" x="10928350" y="3454400"/>
          <p14:tracePt t="310495" x="10915650" y="3454400"/>
          <p14:tracePt t="310520" x="10902950" y="3454400"/>
          <p14:tracePt t="310544" x="10890250" y="3454400"/>
          <p14:tracePt t="310568" x="10877550" y="3454400"/>
          <p14:tracePt t="310591" x="10864850" y="3454400"/>
          <p14:tracePt t="310614" x="10828338" y="3479800"/>
          <p14:tracePt t="310638" x="10726738" y="3529013"/>
          <p14:tracePt t="310664" x="10602913" y="3567113"/>
          <p14:tracePt t="310691" x="10564813" y="3579813"/>
          <p14:tracePt t="310718" x="10552113" y="3579813"/>
          <p14:tracePt t="310845" x="10564813" y="3579813"/>
          <p14:tracePt t="310886" x="10577513" y="3567113"/>
          <p14:tracePt t="311257" x="10590213" y="3567113"/>
          <p14:tracePt t="311680" x="10602913" y="3567113"/>
          <p14:tracePt t="311719" x="10702925" y="3567113"/>
          <p14:tracePt t="311748" x="10852150" y="3567113"/>
          <p14:tracePt t="311772" x="10939463" y="3579813"/>
          <p14:tracePt t="311797" x="10990263" y="3590925"/>
          <p14:tracePt t="311820" x="11028363" y="3590925"/>
          <p14:tracePt t="311992" x="11028363" y="3603625"/>
          <p14:tracePt t="312166" x="11015663" y="3603625"/>
          <p14:tracePt t="312227" x="10990263" y="3603625"/>
          <p14:tracePt t="312249" x="10977563" y="3603625"/>
          <p14:tracePt t="312272" x="10928350" y="3603625"/>
          <p14:tracePt t="312299" x="10877550" y="3616325"/>
          <p14:tracePt t="312325" x="10864850" y="3629025"/>
          <p14:tracePt t="312389" x="10864850" y="3641725"/>
          <p14:tracePt t="312515" x="10864850" y="3654425"/>
          <p14:tracePt t="314222" x="10877550" y="3654425"/>
          <p14:tracePt t="314260" x="10915650" y="3654425"/>
          <p14:tracePt t="314284" x="10939463" y="3654425"/>
          <p14:tracePt t="314306" x="10964863" y="3654425"/>
          <p14:tracePt t="314329" x="10990263" y="3654425"/>
          <p14:tracePt t="314354" x="11002963" y="3679825"/>
          <p14:tracePt t="314471" x="10990263" y="3679825"/>
          <p14:tracePt t="314515" x="10864850" y="3679825"/>
          <p14:tracePt t="314541" x="10790238" y="3679825"/>
          <p14:tracePt t="314562" x="10752138" y="3679825"/>
          <p14:tracePt t="314589" x="10739438" y="3667125"/>
          <p14:tracePt t="314733" x="10752138" y="3667125"/>
          <p14:tracePt t="314770" x="10764838" y="3667125"/>
          <p14:tracePt t="314799" x="10790238" y="3667125"/>
          <p14:tracePt t="314824" x="10852150" y="3667125"/>
          <p14:tracePt t="314846" x="10928350" y="3679825"/>
          <p14:tracePt t="314872" x="10964863" y="3716338"/>
          <p14:tracePt t="314896" x="10977563" y="3716338"/>
          <p14:tracePt t="314969" x="10964863" y="3716338"/>
          <p14:tracePt t="314993" x="10902950" y="3716338"/>
          <p14:tracePt t="315015" x="10852150" y="3716338"/>
          <p14:tracePt t="315039" x="10764838" y="3716338"/>
          <p14:tracePt t="315063" x="10739438" y="3703638"/>
          <p14:tracePt t="315088" x="10726738" y="3703638"/>
          <p14:tracePt t="315114" x="10739438" y="3703638"/>
          <p14:tracePt t="315141" x="10815638" y="3703638"/>
          <p14:tracePt t="315165" x="10890250" y="3703638"/>
          <p14:tracePt t="315190" x="10928350" y="3703638"/>
          <p14:tracePt t="315214" x="10952163" y="3703638"/>
          <p14:tracePt t="315381" x="10952163" y="3716338"/>
          <p14:tracePt t="315422" x="10964863" y="3792538"/>
          <p14:tracePt t="315449" x="10977563" y="3867150"/>
          <p14:tracePt t="315475" x="11002963" y="4041775"/>
          <p14:tracePt t="315501" x="11028363" y="4179888"/>
          <p14:tracePt t="315525" x="11052175" y="4330700"/>
          <p14:tracePt t="315549" x="11064875" y="4605338"/>
          <p14:tracePt t="315575" x="11064875" y="4830763"/>
          <p14:tracePt t="315598" x="11064875" y="4992688"/>
          <p14:tracePt t="315623" x="11052175" y="5230813"/>
          <p14:tracePt t="315647" x="11041063" y="5418138"/>
          <p14:tracePt t="315672" x="11041063" y="5494338"/>
          <p14:tracePt t="315695" x="11041063" y="5530850"/>
          <p14:tracePt t="315720" x="11041063" y="5543550"/>
          <p14:tracePt t="315743" x="11052175" y="5543550"/>
          <p14:tracePt t="316041" x="11052175" y="5556250"/>
          <p14:tracePt t="316084" x="11052175" y="5568950"/>
          <p14:tracePt t="316140" x="11028363" y="5581650"/>
          <p14:tracePt t="316182" x="10915650" y="5581650"/>
          <p14:tracePt t="316212" x="10864850" y="5594350"/>
          <p14:tracePt t="316238" x="10815638" y="5594350"/>
          <p14:tracePt t="316262" x="10802938" y="5594350"/>
          <p14:tracePt t="316378" x="10828338" y="5594350"/>
          <p14:tracePt t="316417" x="10952163" y="5619750"/>
          <p14:tracePt t="316454" x="11090275" y="5694363"/>
          <p14:tracePt t="316481" x="11128375" y="5743575"/>
          <p14:tracePt t="316507" x="11141075" y="5743575"/>
          <p14:tracePt t="316577" x="11128375" y="5743575"/>
          <p14:tracePt t="316624" x="11028363" y="5743575"/>
          <p14:tracePt t="316656" x="10902950" y="5743575"/>
          <p14:tracePt t="316678" x="10877550" y="5743575"/>
          <p14:tracePt t="316726" x="10877550" y="5732463"/>
          <p14:tracePt t="316751" x="10890250" y="5732463"/>
          <p14:tracePt t="316774" x="10902950" y="5732463"/>
          <p14:tracePt t="316800" x="10939463" y="5732463"/>
          <p14:tracePt t="316800" x="10964863" y="5719763"/>
          <p14:tracePt t="316876" x="10952163" y="5719763"/>
          <p14:tracePt t="316911" x="10902950" y="5719763"/>
          <p14:tracePt t="316939" x="10864850" y="5707063"/>
          <p14:tracePt t="316962" x="10852150" y="5707063"/>
          <p14:tracePt t="317051" x="10864850" y="5707063"/>
          <p14:tracePt t="317086" x="10915650" y="5707063"/>
          <p14:tracePt t="317115" x="11002963" y="5707063"/>
          <p14:tracePt t="317139" x="11041063" y="5707063"/>
          <p14:tracePt t="317224" x="11028363" y="5707063"/>
          <p14:tracePt t="317257" x="10977563" y="5707063"/>
          <p14:tracePt t="317279" x="10952163" y="5707063"/>
          <p14:tracePt t="317349" x="10977563" y="5707063"/>
          <p14:tracePt t="317370" x="10990263" y="5707063"/>
          <p14:tracePt t="317395" x="11015663" y="5707063"/>
          <p14:tracePt t="317512" x="11002963" y="5707063"/>
          <p14:tracePt t="317555" x="10939463" y="5707063"/>
          <p14:tracePt t="317582" x="10915650" y="5707063"/>
          <p14:tracePt t="317605" x="10902950" y="5707063"/>
          <p14:tracePt t="321236" x="10890250" y="5707063"/>
          <p14:tracePt t="321280" x="10526713" y="5732463"/>
          <p14:tracePt t="321317" x="9952038" y="5743575"/>
          <p14:tracePt t="321340" x="9713913" y="5743575"/>
          <p14:tracePt t="321364" x="9363075" y="5743575"/>
          <p14:tracePt t="321387" x="9050338" y="5743575"/>
          <p14:tracePt t="321411" x="8850313" y="5743575"/>
          <p14:tracePt t="321435" x="8612188" y="5743575"/>
          <p14:tracePt t="321459" x="8399463" y="5743575"/>
          <p14:tracePt t="321484" x="8223250" y="5781675"/>
          <p14:tracePt t="321508" x="8123238" y="5794375"/>
          <p14:tracePt t="321508" x="7999413" y="5794375"/>
          <p14:tracePt t="321535" x="7761288" y="5819775"/>
          <p14:tracePt t="321561" x="7635875" y="5832475"/>
          <p14:tracePt t="321585" x="7572375" y="5832475"/>
          <p14:tracePt t="321608" x="7535863" y="5843588"/>
          <p14:tracePt t="321631" x="7510463" y="5856288"/>
          <p14:tracePt t="321657" x="7472363" y="5868988"/>
          <p14:tracePt t="321658" x="7459663" y="5868988"/>
          <p14:tracePt t="321681" x="7435850" y="5881688"/>
          <p14:tracePt t="321709" x="7323138" y="5945188"/>
          <p14:tracePt t="321733" x="7297738" y="5956300"/>
          <p14:tracePt t="321759" x="7246938" y="5994400"/>
          <p14:tracePt t="321787" x="7246938" y="6007100"/>
          <p14:tracePt t="322938" x="7235825" y="6007100"/>
          <p14:tracePt t="322967" x="7123113" y="6007100"/>
          <p14:tracePt t="322992" x="7034213" y="6032500"/>
          <p14:tracePt t="323016" x="6997700" y="6032500"/>
          <p14:tracePt t="323040" x="6959600" y="6045200"/>
          <p14:tracePt t="323064" x="6910388" y="6069013"/>
          <p14:tracePt t="323088" x="6884988" y="6069013"/>
          <p14:tracePt t="323113" x="6834188" y="6094413"/>
          <p14:tracePt t="323138" x="6797675" y="6094413"/>
          <p14:tracePt t="323163" x="6784975" y="6094413"/>
          <p14:tracePt t="323192" x="6784975" y="6107113"/>
          <p14:tracePt t="323214" x="6784975" y="6119813"/>
          <p14:tracePt t="323902" x="6772275" y="6119813"/>
          <p14:tracePt t="323936" x="6734175" y="6019800"/>
          <p14:tracePt t="323963" x="6646863" y="5619750"/>
          <p14:tracePt t="323992" x="6646863" y="5118100"/>
          <p14:tracePt t="324019" x="6696075" y="4579938"/>
          <p14:tracePt t="324043" x="6734175" y="3879850"/>
          <p14:tracePt t="324067" x="6684963" y="3178175"/>
          <p14:tracePt t="324094" x="6421438" y="2627313"/>
          <p14:tracePt t="324119" x="6057900" y="1989138"/>
          <p14:tracePt t="324142" x="5695950" y="1439863"/>
          <p14:tracePt t="324167" x="5045075" y="1250950"/>
          <p14:tracePt t="324190" x="4556125" y="1227138"/>
          <p14:tracePt t="324213" x="3979863" y="1227138"/>
          <p14:tracePt t="324238" x="3317875" y="1238250"/>
          <p14:tracePt t="324262" x="3092450" y="1263650"/>
          <p14:tracePt t="324290" x="2828925" y="1363663"/>
          <p14:tracePt t="324320" x="2728913" y="1514475"/>
          <p14:tracePt t="324344" x="2616200" y="1876425"/>
          <p14:tracePt t="324369" x="2565400" y="2165350"/>
          <p14:tracePt t="324394" x="2590800" y="2678113"/>
          <p14:tracePt t="324421" x="2716213" y="3090863"/>
          <p14:tracePt t="324445" x="2928938" y="3716338"/>
          <p14:tracePt t="324468" x="3216275" y="4079875"/>
          <p14:tracePt t="324495" x="3805238" y="4530725"/>
          <p14:tracePt t="324518" x="4556125" y="4856163"/>
          <p14:tracePt t="324540" x="5281613" y="5005388"/>
          <p14:tracePt t="324565" x="6183313" y="5043488"/>
          <p14:tracePt t="324588" x="7021513" y="4992688"/>
          <p14:tracePt t="324615" x="7561263" y="4679950"/>
          <p14:tracePt t="324640" x="7910513" y="4392613"/>
          <p14:tracePt t="324663" x="8135938" y="4230688"/>
          <p14:tracePt t="324689" x="8235950" y="4054475"/>
          <p14:tracePt t="324715" x="8299450" y="3729038"/>
          <p14:tracePt t="324738" x="8299450" y="3429000"/>
          <p14:tracePt t="324763" x="8110538" y="2928938"/>
          <p14:tracePt t="324788" x="7673975" y="2452688"/>
          <p14:tracePt t="324811" x="7435850" y="2039938"/>
          <p14:tracePt t="324839" x="6396038" y="1150938"/>
          <p14:tracePt t="324863" x="5708650" y="1050925"/>
          <p14:tracePt t="324886" x="4894263" y="1050925"/>
          <p14:tracePt t="324909" x="4343400" y="1050925"/>
          <p14:tracePt t="324937" x="3141663" y="1201738"/>
          <p14:tracePt t="324963" x="2854325" y="1439863"/>
          <p14:tracePt t="324988" x="2728913" y="1776413"/>
          <p14:tracePt t="325016" x="2703513" y="2039938"/>
          <p14:tracePt t="325039" x="2728913" y="2490788"/>
          <p14:tracePt t="325063" x="2790825" y="2828925"/>
          <p14:tracePt t="325086" x="2992438" y="3354388"/>
          <p14:tracePt t="325108" x="3167063" y="3567113"/>
          <p14:tracePt t="325138" x="3605213" y="4092575"/>
          <p14:tracePt t="325163" x="4192588" y="4518025"/>
          <p14:tracePt t="325187" x="4630738" y="4705350"/>
          <p14:tracePt t="325214" x="5057775" y="4779963"/>
          <p14:tracePt t="325239" x="5357813" y="4779963"/>
          <p14:tracePt t="325262" x="5445125" y="4779963"/>
          <p14:tracePt t="325288" x="5470525" y="4779963"/>
          <p14:tracePt t="325310" x="5470525" y="4768850"/>
          <p14:tracePt t="325336" x="5470525" y="4756150"/>
          <p14:tracePt t="325747" x="5457825" y="4730750"/>
          <p14:tracePt t="325793" x="4768850" y="4154488"/>
          <p14:tracePt t="325825" x="3554413" y="3041650"/>
          <p14:tracePt t="325854" x="3103563" y="2527300"/>
          <p14:tracePt t="325879" x="2854325" y="2039938"/>
          <p14:tracePt t="325902" x="2703513" y="1789113"/>
          <p14:tracePt t="325931" x="2603500" y="1563688"/>
          <p14:tracePt t="325958" x="2578100" y="1276350"/>
          <p14:tracePt t="325984" x="2628900" y="1214438"/>
          <p14:tracePt t="326008" x="2690813" y="1201738"/>
          <p14:tracePt t="326033" x="2716213" y="1201738"/>
          <p14:tracePt t="326060" x="2903538" y="1201738"/>
          <p14:tracePt t="326083" x="3041650" y="1238250"/>
          <p14:tracePt t="326108" x="3592513" y="1563688"/>
          <p14:tracePt t="326132" x="3705225" y="1652588"/>
          <p14:tracePt t="326160" x="3968750" y="1865313"/>
          <p14:tracePt t="326185" x="4168775" y="2127250"/>
          <p14:tracePt t="326209" x="4294188" y="2439988"/>
          <p14:tracePt t="326233" x="4356100" y="2690813"/>
          <p14:tracePt t="326258" x="4356100" y="2978150"/>
          <p14:tracePt t="326281" x="4356100" y="3216275"/>
          <p14:tracePt t="326308" x="4294188" y="3454400"/>
          <p14:tracePt t="326334" x="4217988" y="3905250"/>
          <p14:tracePt t="326359" x="4181475" y="4305300"/>
          <p14:tracePt t="326384" x="4143375" y="4592638"/>
          <p14:tracePt t="326412" x="4130675" y="4667250"/>
          <p14:tracePt t="326670" x="4117975" y="4667250"/>
          <p14:tracePt t="326713" x="4030663" y="4667250"/>
          <p14:tracePt t="326743" x="3405188" y="4779963"/>
          <p14:tracePt t="326766" x="2903538" y="4918075"/>
          <p14:tracePt t="326790" x="2178050" y="5294313"/>
          <p14:tracePt t="326813" x="1476375" y="5668963"/>
          <p14:tracePt t="326837" x="1163638" y="5819775"/>
          <p14:tracePt t="326861" x="1038225" y="5868988"/>
          <p14:tracePt t="326888" x="963613" y="5894388"/>
          <p14:tracePt t="326911" x="914400" y="5894388"/>
          <p14:tracePt t="326938" x="889000" y="5894388"/>
          <p14:tracePt t="326964" x="876300" y="5894388"/>
          <p14:tracePt t="326988" x="863600" y="5894388"/>
          <p14:tracePt t="327017" x="838200" y="5894388"/>
          <p14:tracePt t="327040" x="801688" y="5894388"/>
          <p14:tracePt t="327064" x="725488" y="5907088"/>
          <p14:tracePt t="327088" x="701675" y="5932488"/>
          <p14:tracePt t="327112" x="676275" y="5932488"/>
          <p14:tracePt t="327136" x="676275" y="5945188"/>
          <p14:tracePt t="327230" x="676275" y="5956300"/>
          <p14:tracePt t="327254" x="688975" y="5969000"/>
          <p14:tracePt t="327278" x="712788" y="5981700"/>
          <p14:tracePt t="327279" x="738188" y="6007100"/>
          <p14:tracePt t="327304" x="763588" y="6032500"/>
          <p14:tracePt t="327331" x="863600" y="6094413"/>
          <p14:tracePt t="327356" x="889000" y="6107113"/>
          <p14:tracePt t="327381" x="914400" y="6107113"/>
          <p14:tracePt t="327406" x="938213" y="6107113"/>
          <p14:tracePt t="327429" x="963613" y="6107113"/>
          <p14:tracePt t="327429" x="989013" y="6107113"/>
          <p14:tracePt t="327453" x="1038225" y="6107113"/>
          <p14:tracePt t="327454" x="1089025" y="6107113"/>
          <p14:tracePt t="327479" x="1189038" y="6119813"/>
          <p14:tracePt t="327504" x="1239838" y="6119813"/>
          <p14:tracePt t="327529" x="1263650" y="6119813"/>
          <p14:tracePt t="327554" x="1276350" y="6119813"/>
          <p14:tracePt t="327579" x="1352550" y="6107113"/>
          <p14:tracePt t="327601" x="1401763" y="6107113"/>
          <p14:tracePt t="327628" x="1552575" y="6081713"/>
          <p14:tracePt t="327628" x="1627188" y="6069013"/>
          <p14:tracePt t="327655" x="1814513" y="6045200"/>
          <p14:tracePt t="327682" x="2165350" y="6032500"/>
          <p14:tracePt t="327706" x="2390775" y="6032500"/>
          <p14:tracePt t="327730" x="2754313" y="6019800"/>
          <p14:tracePt t="327754" x="3003550" y="6007100"/>
          <p14:tracePt t="327777" x="3116263" y="6007100"/>
          <p14:tracePt t="327803" x="3167063" y="5994400"/>
          <p14:tracePt t="328128" x="3228975" y="5994400"/>
          <p14:tracePt t="328167" x="3667125" y="5945188"/>
          <p14:tracePt t="328195" x="4356100" y="5719763"/>
          <p14:tracePt t="328218" x="5345113" y="5230813"/>
          <p14:tracePt t="328243" x="6359525" y="4830763"/>
          <p14:tracePt t="328268" x="7097713" y="4492625"/>
          <p14:tracePt t="328294" x="7874000" y="4054475"/>
          <p14:tracePt t="328322" x="8286750" y="3829050"/>
          <p14:tracePt t="328346" x="8699500" y="3729038"/>
          <p14:tracePt t="328372" x="8850313" y="3692525"/>
          <p14:tracePt t="328397" x="8874125" y="3667125"/>
          <p14:tracePt t="328425" x="8886825" y="3667125"/>
          <p14:tracePt t="328515" x="8874125" y="3667125"/>
          <p14:tracePt t="328951" x="8824913" y="3629025"/>
          <p14:tracePt t="328991" x="8548688" y="3128963"/>
          <p14:tracePt t="329014" x="8348663" y="2478088"/>
          <p14:tracePt t="329039" x="8212138" y="2052638"/>
          <p14:tracePt t="329062" x="8174038" y="1901825"/>
          <p14:tracePt t="329063" x="8135938" y="1727200"/>
          <p14:tracePt t="329088" x="8099425" y="1450975"/>
          <p14:tracePt t="329113" x="8074025" y="1327150"/>
          <p14:tracePt t="329139" x="8061325" y="1276350"/>
          <p14:tracePt t="329163" x="8061325" y="1263650"/>
          <p14:tracePt t="329199" x="8048625" y="1276350"/>
          <p14:tracePt t="329226" x="8035925" y="1301750"/>
          <p14:tracePt t="329253" x="8023225" y="1389063"/>
          <p14:tracePt t="329276" x="8023225" y="1589088"/>
          <p14:tracePt t="329301" x="8023225" y="1852613"/>
          <p14:tracePt t="329324" x="8048625" y="2378075"/>
          <p14:tracePt t="329349" x="8086725" y="3041650"/>
          <p14:tracePt t="329374" x="8123238" y="3603625"/>
          <p14:tracePt t="329398" x="8123238" y="4318000"/>
          <p14:tracePt t="329420" x="8123238" y="4530725"/>
          <p14:tracePt t="329445" x="8123238" y="4792663"/>
          <p14:tracePt t="329468" x="8123238" y="4856163"/>
          <p14:tracePt t="329524" x="8123238" y="4843463"/>
          <p14:tracePt t="329560" x="8110538" y="4618038"/>
          <p14:tracePt t="329586" x="8035925" y="3892550"/>
          <p14:tracePt t="329609" x="8010525" y="3416300"/>
          <p14:tracePt t="329632" x="8010525" y="2765425"/>
          <p14:tracePt t="329657" x="8023225" y="2139950"/>
          <p14:tracePt t="329682" x="8023225" y="1876425"/>
          <p14:tracePt t="329705" x="8048625" y="1752600"/>
          <p14:tracePt t="329730" x="8048625" y="1689100"/>
          <p14:tracePt t="329756" x="8061325" y="1652588"/>
          <p14:tracePt t="329779" x="8061325" y="1627188"/>
          <p14:tracePt t="329821" x="8048625" y="1639888"/>
          <p14:tracePt t="329844" x="8035925" y="1676400"/>
          <p14:tracePt t="329869" x="7999413" y="1714500"/>
          <p14:tracePt t="329896" x="7974013" y="1839913"/>
          <p14:tracePt t="329927" x="7961313" y="2101850"/>
          <p14:tracePt t="329955" x="7948613" y="2314575"/>
          <p14:tracePt t="329982" x="7948613" y="2465388"/>
          <p14:tracePt t="330005" x="7948613" y="2527300"/>
          <p14:tracePt t="330046" x="7948613" y="2503488"/>
          <p14:tracePt t="330073" x="7948613" y="2427288"/>
          <p14:tracePt t="330094" x="7948613" y="2390775"/>
          <p14:tracePt t="330119" x="7948613" y="2278063"/>
          <p14:tracePt t="330143" x="7948613" y="2089150"/>
          <p14:tracePt t="330168" x="7948613" y="2001838"/>
          <p14:tracePt t="330220" x="7948613" y="2027238"/>
          <p14:tracePt t="330243" x="7948613" y="2089150"/>
          <p14:tracePt t="330268" x="7948613" y="2214563"/>
          <p14:tracePt t="330296" x="7948613" y="2490788"/>
          <p14:tracePt t="330324" x="7948613" y="2828925"/>
          <p14:tracePt t="330347" x="7948613" y="3041650"/>
          <p14:tracePt t="330373" x="7948613" y="3154363"/>
          <p14:tracePt t="330432" x="7948613" y="3128963"/>
          <p14:tracePt t="330454" x="7948613" y="3103563"/>
          <p14:tracePt t="330477" x="7948613" y="3054350"/>
          <p14:tracePt t="330499" x="7948613" y="2928938"/>
          <p14:tracePt t="330528" x="7974013" y="2728913"/>
          <p14:tracePt t="330553" x="7986713" y="2540000"/>
          <p14:tracePt t="330578" x="7999413" y="2339975"/>
          <p14:tracePt t="330604" x="8023225" y="2190750"/>
          <p14:tracePt t="330629" x="8035925" y="2139950"/>
          <p14:tracePt t="330707" x="8035925" y="2152650"/>
          <p14:tracePt t="330744" x="8023225" y="2165350"/>
          <p14:tracePt t="330794" x="8023225" y="2178050"/>
          <p14:tracePt t="330819" x="8010525" y="2178050"/>
          <p14:tracePt t="332016" x="8010525" y="2190750"/>
          <p14:tracePt t="332090" x="8010525" y="2201863"/>
          <p14:tracePt t="332115" x="7999413" y="2214563"/>
          <p14:tracePt t="332140" x="7999413" y="2239963"/>
          <p14:tracePt t="332166" x="7974013" y="2265363"/>
          <p14:tracePt t="332201" x="7910513" y="2365375"/>
          <p14:tracePt t="332202" x="7835900" y="2478088"/>
          <p14:tracePt t="332227" x="7648575" y="2652713"/>
          <p14:tracePt t="332253" x="7485063" y="2778125"/>
          <p14:tracePt t="332280" x="7410450" y="2865438"/>
          <p14:tracePt t="332307" x="7372350" y="2903538"/>
          <p14:tracePt t="332332" x="7359650" y="2903538"/>
          <p14:tracePt t="332357" x="7359650" y="2878138"/>
          <p14:tracePt t="332385" x="7359650" y="2790825"/>
          <p14:tracePt t="332409" x="7359650" y="2552700"/>
          <p14:tracePt t="332435" x="7359650" y="2390775"/>
          <p14:tracePt t="332461" x="7359650" y="2303463"/>
          <p14:tracePt t="332487" x="7348538" y="2278063"/>
          <p14:tracePt t="332539" x="7335838" y="2290763"/>
          <p14:tracePt t="332565" x="7323138" y="2378075"/>
          <p14:tracePt t="332589" x="7259638" y="2627313"/>
          <p14:tracePt t="332616" x="7159625" y="3028950"/>
          <p14:tracePt t="332643" x="7059613" y="3616325"/>
          <p14:tracePt t="332666" x="7021513" y="3879850"/>
          <p14:tracePt t="332693" x="6997700" y="3992563"/>
          <p14:tracePt t="332717" x="6997700" y="4005263"/>
          <p14:tracePt t="332787" x="6997700" y="3979863"/>
          <p14:tracePt t="332811" x="6997700" y="3967163"/>
          <p14:tracePt t="332812" x="7010400" y="3929063"/>
          <p14:tracePt t="332836" x="7021513" y="3803650"/>
          <p14:tracePt t="332860" x="7046913" y="3490913"/>
          <p14:tracePt t="332887" x="7059613" y="3254375"/>
          <p14:tracePt t="332888" x="7059613" y="3154363"/>
          <p14:tracePt t="332912" x="7059613" y="2928938"/>
          <p14:tracePt t="332940" x="7059613" y="2790825"/>
          <p14:tracePt t="332963" x="7059613" y="2728913"/>
          <p14:tracePt t="332988" x="7059613" y="2716213"/>
          <p14:tracePt t="333012" x="7059613" y="2703513"/>
          <p14:tracePt t="333013" x="7059613" y="2690813"/>
          <p14:tracePt t="333039" x="7046913" y="2678113"/>
          <p14:tracePt t="333992" x="7010400" y="3116263"/>
          <p14:tracePt t="334019" x="6985000" y="3454400"/>
          <p14:tracePt t="334045" x="6985000" y="3729038"/>
          <p14:tracePt t="334069" x="7021513" y="3992563"/>
          <p14:tracePt t="334095" x="7123113" y="4443413"/>
          <p14:tracePt t="334121" x="7197725" y="4943475"/>
          <p14:tracePt t="334144" x="7210425" y="5118100"/>
          <p14:tracePt t="334169" x="7235825" y="5330825"/>
          <p14:tracePt t="334197" x="7272338" y="5456238"/>
          <p14:tracePt t="334225" x="7285038" y="5518150"/>
          <p14:tracePt t="334250" x="7285038" y="5543550"/>
          <p14:tracePt t="334397" x="7285038" y="5530850"/>
          <p14:tracePt t="334440" x="7285038" y="5407025"/>
          <p14:tracePt t="334486" x="7272338" y="4992688"/>
          <p14:tracePt t="334512" x="7246938" y="4667250"/>
          <p14:tracePt t="334538" x="7246938" y="4467225"/>
          <p14:tracePt t="334563" x="7246938" y="4341813"/>
          <p14:tracePt t="334587" x="7246938" y="4241800"/>
          <p14:tracePt t="334610" x="7235825" y="4241800"/>
          <p14:tracePt t="334657" x="7223125" y="4241800"/>
          <p14:tracePt t="334679" x="7223125" y="4254500"/>
          <p14:tracePt t="334709" x="7223125" y="4305300"/>
          <p14:tracePt t="334732" x="7223125" y="4418013"/>
          <p14:tracePt t="334762" x="7235825" y="4692650"/>
          <p14:tracePt t="334787" x="7272338" y="5005388"/>
          <p14:tracePt t="334812" x="7310438" y="5468938"/>
          <p14:tracePt t="334838" x="7335838" y="5719763"/>
          <p14:tracePt t="334864" x="7348538" y="5945188"/>
          <p14:tracePt t="334893" x="7359650" y="6107113"/>
          <p14:tracePt t="334894" x="7359650" y="6145213"/>
          <p14:tracePt t="334956" x="7359650" y="6132513"/>
          <p14:tracePt t="334982" x="7359650" y="6032500"/>
          <p14:tracePt t="335009" x="7359650" y="5956300"/>
          <p14:tracePt t="335031" x="7359650" y="5807075"/>
          <p14:tracePt t="335059" x="7359650" y="5481638"/>
          <p14:tracePt t="335084" x="7348538" y="5105400"/>
          <p14:tracePt t="335112" x="7323138" y="4618038"/>
          <p14:tracePt t="335135" x="7310438" y="4367213"/>
          <p14:tracePt t="335161" x="7310438" y="4230688"/>
          <p14:tracePt t="335186" x="7310438" y="4167188"/>
          <p14:tracePt t="335257" x="7310438" y="4179888"/>
          <p14:tracePt t="335297" x="7310438" y="4192588"/>
          <p14:tracePt t="335329" x="7310438" y="4217988"/>
          <p14:tracePt t="335358" x="7310438" y="4318000"/>
          <p14:tracePt t="335384" x="7310438" y="4567238"/>
          <p14:tracePt t="335422" x="7323138" y="5168900"/>
          <p14:tracePt t="335446" x="7323138" y="5481638"/>
          <p14:tracePt t="335473" x="7323138" y="5607050"/>
          <p14:tracePt t="335497" x="7323138" y="5630863"/>
          <p14:tracePt t="335555" x="7323138" y="5607050"/>
          <p14:tracePt t="335580" x="7323138" y="5518150"/>
          <p14:tracePt t="335604" x="7323138" y="5418138"/>
          <p14:tracePt t="335605" x="7323138" y="5343525"/>
          <p14:tracePt t="335628" x="7323138" y="5243513"/>
          <p14:tracePt t="335654" x="7323138" y="5043488"/>
          <p14:tracePt t="335682" x="7323138" y="4592638"/>
          <p14:tracePt t="335707" x="7310438" y="4479925"/>
          <p14:tracePt t="335731" x="7310438" y="4454525"/>
          <p14:tracePt t="335755" x="7297738" y="4454525"/>
          <p14:tracePt t="336628" x="7210425" y="4418013"/>
          <p14:tracePt t="336674" x="6659563" y="4241800"/>
          <p14:tracePt t="336703" x="5319713" y="3629025"/>
          <p14:tracePt t="336730" x="4481513" y="3128963"/>
          <p14:tracePt t="336755" x="3730625" y="2578100"/>
          <p14:tracePt t="336781" x="3192463" y="2052638"/>
          <p14:tracePt t="336806" x="2841625" y="1776413"/>
          <p14:tracePt t="336833" x="2378075" y="1527175"/>
          <p14:tracePt t="336858" x="2203450" y="1427163"/>
          <p14:tracePt t="336886" x="2103438" y="1414463"/>
          <p14:tracePt t="336913" x="1990725" y="1539875"/>
          <p14:tracePt t="336940" x="1878013" y="1627188"/>
          <p14:tracePt t="336968" x="1814513" y="1714500"/>
          <p14:tracePt t="336993" x="1778000" y="1889125"/>
          <p14:tracePt t="337017" x="1827213" y="2303463"/>
          <p14:tracePt t="337047" x="2078038" y="2916238"/>
          <p14:tracePt t="337072" x="2328863" y="3516313"/>
          <p14:tracePt t="337096" x="2678113" y="4054475"/>
          <p14:tracePt t="337122" x="3317875" y="4592638"/>
          <p14:tracePt t="337150" x="4418013" y="5092700"/>
          <p14:tracePt t="337181" x="5270500" y="5305425"/>
          <p14:tracePt t="337204" x="5719763" y="5318125"/>
          <p14:tracePt t="337230" x="6108700" y="5230813"/>
          <p14:tracePt t="337256" x="6408738" y="5081588"/>
          <p14:tracePt t="337283" x="6559550" y="4968875"/>
          <p14:tracePt t="337312" x="6708775" y="4718050"/>
          <p14:tracePt t="337338" x="6759575" y="4543425"/>
          <p14:tracePt t="337364" x="6797675" y="4418013"/>
          <p14:tracePt t="337388" x="6834188" y="4267200"/>
          <p14:tracePt t="337415" x="6834188" y="4005263"/>
          <p14:tracePt t="337440" x="6821488" y="3716338"/>
          <p14:tracePt t="337465" x="6746875" y="3479800"/>
          <p14:tracePt t="337489" x="6659563" y="3141663"/>
          <p14:tracePt t="337516" x="6559550" y="2828925"/>
          <p14:tracePt t="337540" x="6370638" y="2578100"/>
          <p14:tracePt t="337566" x="6070600" y="2327275"/>
          <p14:tracePt t="337590" x="5895975" y="2239963"/>
          <p14:tracePt t="337616" x="5708650" y="2227263"/>
          <p14:tracePt t="337643" x="5383213" y="2239963"/>
          <p14:tracePt t="337670" x="5194300" y="2365375"/>
          <p14:tracePt t="337696" x="5045075" y="2516188"/>
          <p14:tracePt t="337721" x="4932363" y="2640013"/>
          <p14:tracePt t="337749" x="4832350" y="2865438"/>
          <p14:tracePt t="337773" x="4832350" y="3141663"/>
          <p14:tracePt t="337799" x="4894263" y="3403600"/>
          <p14:tracePt t="337824" x="5032375" y="3741738"/>
          <p14:tracePt t="337850" x="5294313" y="4117975"/>
          <p14:tracePt t="337877" x="5757863" y="4418013"/>
          <p14:tracePt t="337902" x="6045200" y="4579938"/>
          <p14:tracePt t="337931" x="6396038" y="4718050"/>
          <p14:tracePt t="337961" x="6721475" y="4768850"/>
          <p14:tracePt t="337987" x="6846888" y="4756150"/>
          <p14:tracePt t="338016" x="6959600" y="4730750"/>
          <p14:tracePt t="338042" x="7110413" y="4705350"/>
          <p14:tracePt t="338068" x="7235825" y="4679950"/>
          <p14:tracePt t="338093" x="7297738" y="4667250"/>
          <p14:tracePt t="338121" x="7323138" y="4656138"/>
          <p14:tracePt t="338435" x="7323138" y="4643438"/>
          <p14:tracePt t="338472" x="7423150" y="4443413"/>
          <p14:tracePt t="338502" x="7935913" y="3716338"/>
          <p14:tracePt t="338529" x="8724900" y="2728913"/>
          <p14:tracePt t="338556" x="9525000" y="1927225"/>
          <p14:tracePt t="338557" x="10013950" y="1514475"/>
          <p14:tracePt t="338581" x="10352088" y="1301750"/>
          <p14:tracePt t="338606" x="10614025" y="1250950"/>
          <p14:tracePt t="338632" x="10752138" y="1301750"/>
          <p14:tracePt t="338658" x="10790238" y="1363663"/>
          <p14:tracePt t="338732" x="10790238" y="1376363"/>
          <p14:tracePt t="338772" x="10690225" y="1376363"/>
          <p14:tracePt t="338797" x="10390188" y="1363663"/>
          <p14:tracePt t="338822" x="10088563" y="1363663"/>
          <p14:tracePt t="338847" x="9475788" y="1439863"/>
          <p14:tracePt t="338874" x="9224963" y="1514475"/>
          <p14:tracePt t="338918" x="8899525" y="1639888"/>
          <p14:tracePt t="338919" x="8799513" y="1701800"/>
          <p14:tracePt t="338950" x="8637588" y="1865313"/>
          <p14:tracePt t="338977" x="8548688" y="2114550"/>
          <p14:tracePt t="339004" x="8499475" y="2239963"/>
          <p14:tracePt t="339028" x="8486775" y="2278063"/>
          <p14:tracePt t="339056" x="8486775" y="2314575"/>
          <p14:tracePt t="339083" x="8486775" y="2378075"/>
          <p14:tracePt t="339109" x="8486775" y="2552700"/>
          <p14:tracePt t="339135" x="8512175" y="2778125"/>
          <p14:tracePt t="339162" x="8661400" y="2916238"/>
          <p14:tracePt t="339186" x="8975725" y="3090863"/>
          <p14:tracePt t="339493" x="8912225" y="3090863"/>
          <p14:tracePt t="339545" x="7773988" y="3003550"/>
          <p14:tracePt t="339580" x="6270625" y="2540000"/>
          <p14:tracePt t="339608" x="5257800" y="2089150"/>
          <p14:tracePt t="339636" x="4406900" y="1814513"/>
          <p14:tracePt t="339661" x="3830638" y="1689100"/>
          <p14:tracePt t="339685" x="3317875" y="1614488"/>
          <p14:tracePt t="339710" x="3103563" y="1614488"/>
          <p14:tracePt t="339735" x="3003550" y="1639888"/>
          <p14:tracePt t="339761" x="2954338" y="1689100"/>
          <p14:tracePt t="339788" x="2903538" y="1789113"/>
          <p14:tracePt t="339818" x="2828925" y="2214563"/>
          <p14:tracePt t="339845" x="2828925" y="2427288"/>
          <p14:tracePt t="339872" x="2890838" y="2852738"/>
          <p14:tracePt t="339899" x="3028950" y="3216275"/>
          <p14:tracePt t="339928" x="3705225" y="4105275"/>
          <p14:tracePt t="339953" x="3992563" y="4354513"/>
          <p14:tracePt t="339954" x="4368800" y="4618038"/>
          <p14:tracePt t="339980" x="5319713" y="5230813"/>
          <p14:tracePt t="340007" x="6370638" y="5568950"/>
          <p14:tracePt t="340031" x="6959600" y="5581650"/>
          <p14:tracePt t="340058" x="7523163" y="5281613"/>
          <p14:tracePt t="340081" x="7761288" y="5005388"/>
          <p14:tracePt t="340108" x="7948613" y="4805363"/>
          <p14:tracePt t="340133" x="8148638" y="4592638"/>
          <p14:tracePt t="340161" x="8286750" y="4367213"/>
          <p14:tracePt t="340186" x="8335963" y="4154488"/>
          <p14:tracePt t="340212" x="8361363" y="3967163"/>
          <p14:tracePt t="340236" x="8386763" y="3654425"/>
          <p14:tracePt t="340264" x="8361363" y="3367088"/>
          <p14:tracePt t="340290" x="8048625" y="2878138"/>
          <p14:tracePt t="340290" x="7861300" y="2603500"/>
          <p14:tracePt t="340318" x="7585075" y="2239963"/>
          <p14:tracePt t="340343" x="7085013" y="1889125"/>
          <p14:tracePt t="340371" x="6759575" y="1739900"/>
          <p14:tracePt t="340400" x="6534150" y="1739900"/>
          <p14:tracePt t="340425" x="6246813" y="1865313"/>
          <p14:tracePt t="340451" x="6008688" y="2052638"/>
          <p14:tracePt t="340479" x="5945188" y="2201863"/>
          <p14:tracePt t="340507" x="5921375" y="2465388"/>
          <p14:tracePt t="340532" x="5921375" y="2716213"/>
          <p14:tracePt t="340558" x="6045200" y="2916238"/>
          <p14:tracePt t="340582" x="6483350" y="3278188"/>
          <p14:tracePt t="340610" x="6884988" y="3603625"/>
          <p14:tracePt t="340635" x="7623175" y="3879850"/>
          <p14:tracePt t="340660" x="8212138" y="4067175"/>
          <p14:tracePt t="340684" x="8674100" y="4179888"/>
          <p14:tracePt t="340710" x="8963025" y="4217988"/>
          <p14:tracePt t="340735" x="9301163" y="4254500"/>
          <p14:tracePt t="340763" x="9501188" y="4279900"/>
          <p14:tracePt t="340763" x="9550400" y="4279900"/>
          <p14:tracePt t="340791" x="9650413" y="4279900"/>
          <p14:tracePt t="340817" x="9713913" y="4279900"/>
          <p14:tracePt t="340840" x="9763125" y="4279900"/>
          <p14:tracePt t="340866" x="9775825" y="4279900"/>
          <p14:tracePt t="341201" x="9801225" y="4279900"/>
          <p14:tracePt t="341242" x="10039350" y="4279900"/>
          <p14:tracePt t="341269" x="10152063" y="4292600"/>
          <p14:tracePt t="341293" x="10239375" y="4292600"/>
          <p14:tracePt t="341321" x="10414000" y="4292600"/>
          <p14:tracePt t="341345" x="10552113" y="4292600"/>
          <p14:tracePt t="341371" x="10639425" y="4292600"/>
          <p14:tracePt t="341397" x="10702925" y="4292600"/>
          <p14:tracePt t="341422" x="10802938" y="4292600"/>
          <p14:tracePt t="341446" x="10939463" y="4292600"/>
          <p14:tracePt t="341470" x="11002963" y="4292600"/>
          <p14:tracePt t="341498" x="11052175" y="4292600"/>
          <p14:tracePt t="341499" x="11064875" y="4292600"/>
          <p14:tracePt t="341523" x="11077575" y="4292600"/>
          <p14:tracePt t="341547" x="11128375" y="4292600"/>
          <p14:tracePt t="341573" x="11141075" y="4292600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Picture 8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4" name="Title ">
            <a:extLst>
              <a:ext uri="{FF2B5EF4-FFF2-40B4-BE49-F238E27FC236}">
                <a16:creationId xmlns:a16="http://schemas.microsoft.com/office/drawing/2014/main" id="{FEA3F7A6-3498-02C0-917D-27A1BF9C98C8}"/>
              </a:ext>
            </a:extLst>
          </p:cNvPr>
          <p:cNvSpPr txBox="1">
            <a:spLocks/>
          </p:cNvSpPr>
          <p:nvPr/>
        </p:nvSpPr>
        <p:spPr>
          <a:xfrm>
            <a:off x="1119673" y="443064"/>
            <a:ext cx="9788341" cy="86793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rgbClr val="FF0000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Example(2)</a:t>
            </a:r>
          </a:p>
          <a:p>
            <a:r>
              <a:rPr lang="en-US" sz="28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Given the following trial balance:</a:t>
            </a:r>
          </a:p>
        </p:txBody>
      </p:sp>
      <p:grpSp>
        <p:nvGrpSpPr>
          <p:cNvPr id="86" name="Group 85">
            <a:extLst>
              <a:ext uri="{FF2B5EF4-FFF2-40B4-BE49-F238E27FC236}">
                <a16:creationId xmlns:a16="http://schemas.microsoft.com/office/drawing/2014/main" id="{1F100ECF-D213-B297-725A-0F927630100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576552" y="1310994"/>
            <a:ext cx="6558455" cy="5345112"/>
            <a:chOff x="67" y="334"/>
            <a:chExt cx="4102" cy="3623"/>
          </a:xfrm>
        </p:grpSpPr>
        <p:sp>
          <p:nvSpPr>
            <p:cNvPr id="87" name="AutoShape 4">
              <a:extLst>
                <a:ext uri="{FF2B5EF4-FFF2-40B4-BE49-F238E27FC236}">
                  <a16:creationId xmlns:a16="http://schemas.microsoft.com/office/drawing/2014/main" id="{F7FDF3D6-35DF-2B31-D126-A72B6A078855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67" y="334"/>
              <a:ext cx="4102" cy="3601"/>
            </a:xfrm>
            <a:prstGeom prst="rect">
              <a:avLst/>
            </a:prstGeom>
            <a:solidFill>
              <a:srgbClr val="F6E9B4"/>
            </a:solidFill>
            <a:ln w="12700" algn="ctr">
              <a:solidFill>
                <a:srgbClr val="414141"/>
              </a:solidFill>
              <a:miter lim="800000"/>
              <a:headEnd/>
              <a:tailEnd/>
            </a:ln>
            <a:effectLst>
              <a:outerShdw dist="71842" dir="2700000" algn="ctr" rotWithShape="0">
                <a:sysClr val="windowText" lastClr="000000"/>
              </a:outerShdw>
            </a:effec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charset="0"/>
                <a:ea typeface="ＭＳ Ｐゴシック" pitchFamily="-108" charset="-128"/>
                <a:cs typeface="+mn-cs"/>
              </a:endParaRPr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34361909-C373-1621-1F1A-24F1477844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05" y="1057"/>
              <a:ext cx="471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1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Debits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2848C4ED-0870-4939-BCF7-AA68343AB8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07" y="1174"/>
              <a:ext cx="454" cy="8"/>
            </a:xfrm>
            <a:prstGeom prst="rect">
              <a:avLst/>
            </a:prstGeom>
            <a:solidFill>
              <a:srgbClr val="66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CF00E535-AA4A-D475-87AB-BBB063EB51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1" y="1057"/>
              <a:ext cx="531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1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Credits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AF449CA9-D10A-FB8F-2FBB-79BDFDC88E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2" y="1174"/>
              <a:ext cx="500" cy="8"/>
            </a:xfrm>
            <a:prstGeom prst="rect">
              <a:avLst/>
            </a:prstGeom>
            <a:solidFill>
              <a:srgbClr val="66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73071780-DC4A-E207-F2FD-144DB27118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5" y="1215"/>
              <a:ext cx="375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Cash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2F6BCDE0-6372-1EBB-DFFE-EA55829433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11" y="1215"/>
              <a:ext cx="385" cy="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4,350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6EBDA3FF-B746-6959-2FC0-153E23C006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5" y="1215"/>
              <a:ext cx="302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$    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8E7D35B3-666B-CB7E-A6B6-AB8F535423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84" y="1215"/>
              <a:ext cx="43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03C3B829-4482-31CA-DA73-F6B35AD467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5" y="1380"/>
              <a:ext cx="1497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Accounts receivable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8E903735-5795-8A4E-88B8-F35851AC8E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35" y="1380"/>
              <a:ext cx="52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-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851B5AF2-7C81-A4FE-C993-B83403E0E8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5" y="1380"/>
              <a:ext cx="693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              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CF906048-B6BA-4255-F74E-E0392B4BFC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07" y="1380"/>
              <a:ext cx="44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1F3786D7-4A0B-8EB2-B92F-5227382A55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5" y="1549"/>
              <a:ext cx="641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Supplies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30BA1E15-45ED-5F19-16C6-D70731E636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11" y="1549"/>
              <a:ext cx="385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9,720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15D2E6E6-DFC6-9186-4151-BDBC502D3B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5" y="1549"/>
              <a:ext cx="347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      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E39ECB8D-C8CF-A3DF-DDDF-190F9DE44E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11" y="1549"/>
              <a:ext cx="44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BD2744E0-CCC0-ADEA-F0A1-DBD7642D97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5" y="1713"/>
              <a:ext cx="1335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Prepaid Insurance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9F58C0C3-630D-AAED-373A-52C307A809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11" y="1713"/>
              <a:ext cx="385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2,400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68FDEEA6-4592-CF3E-122A-CE0CF1F0B5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5" y="1713"/>
              <a:ext cx="347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      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CBC3F4C0-D7D7-9F45-7393-7A0AA26418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11" y="1713"/>
              <a:ext cx="44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3CEAB51B-4370-BBD8-02F9-7E32AA3321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5" y="1881"/>
              <a:ext cx="796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Equipment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87B6E4AE-B165-AAD6-1727-E3DA8A8069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28" y="1881"/>
              <a:ext cx="471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26,000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993B3711-ED93-F382-882E-E85E75A456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5" y="1881"/>
              <a:ext cx="217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   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6164AE6C-DAEE-BEA3-D103-0ABC88F4D5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01" y="1881"/>
              <a:ext cx="43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2EDDDB1C-009D-FCD4-695C-3EC94D8131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5" y="2045"/>
              <a:ext cx="1317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Accounts payable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434EB20B-0390-10D8-2F01-C27561159D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5" y="2045"/>
              <a:ext cx="385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6,200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5553D1E7-71BE-0EED-EF46-E2759A233A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8" y="2045"/>
              <a:ext cx="303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$    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6D748D76-DE3C-FD78-76C0-89E08E8B59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4" y="2045"/>
              <a:ext cx="44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C5F498E9-5DAE-8E5A-43A9-4CBBF59480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5" y="2212"/>
              <a:ext cx="2164" cy="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Unearned consulting revenue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8A8B96BD-58B1-A018-1998-024D5B20CE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5" y="2212"/>
              <a:ext cx="385" cy="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3,000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84916070-DEE9-B506-E0B2-74FB871A5E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8" y="2212"/>
              <a:ext cx="347" cy="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      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0BADBC74-4B38-E07A-A6DA-BAD88BAB5D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5" y="2212"/>
              <a:ext cx="43" cy="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D18009E0-7857-989A-9A2A-721E188715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5" y="2378"/>
              <a:ext cx="1260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C. Taylor, Capital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553F532A-0EF9-E0AB-A5AA-3548569C3F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0" y="2378"/>
              <a:ext cx="471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30,000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BBB34713-F035-1F14-7BF4-7134C74E5F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8" y="2378"/>
              <a:ext cx="217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   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D68B7C47-F2A9-B445-35F9-4DD3D2798D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3" y="2378"/>
              <a:ext cx="43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CC155266-19C2-C3F9-A5F9-B008777877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5" y="2545"/>
              <a:ext cx="1554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Owner's Withdrawals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86E253E4-46B6-ED5A-5C64-913BF98301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0" y="2545"/>
              <a:ext cx="257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200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9DAD2B71-E468-CD5A-88CD-2103B6C237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5" y="2545"/>
              <a:ext cx="477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         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F58B3140-78CF-FC72-9009-8E3F279700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2" y="2545"/>
              <a:ext cx="43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CE8203A2-10A6-6DD3-F20D-DAE29F7ECD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5" y="2710"/>
              <a:ext cx="1437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Consulting revenue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288DF565-13B8-9EC1-2E75-BD9C607212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5" y="2710"/>
              <a:ext cx="385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5,800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A2EA5444-DB95-B73C-B9A1-A221025B80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8" y="2710"/>
              <a:ext cx="347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      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F30FF568-06E4-6457-6775-B49B8BB98A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5" y="2710"/>
              <a:ext cx="43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39F1E1F5-EAB0-25BC-BF81-1D7BCDBC70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5" y="2875"/>
              <a:ext cx="1104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Rental revenue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44E7BE54-845C-E1E7-5DD9-9FFFBAE79B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6" y="2875"/>
              <a:ext cx="257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300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617D7C26-D4D2-B4F8-4BE0-3384AFFC0D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8" y="2875"/>
              <a:ext cx="477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         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A0704EBA-452B-3086-363F-79CDA6E695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5" y="2875"/>
              <a:ext cx="44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7C889CA3-1B26-7AA2-48AB-3B49E58C82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5" y="3043"/>
              <a:ext cx="1249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Salaries expense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E2346026-4BF9-FB53-BEFC-277BA30E37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11" y="3043"/>
              <a:ext cx="385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1,400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266542AD-7B4E-D425-F7AB-38FBBBBD94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5" y="3043"/>
              <a:ext cx="347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      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39" name="Rectangle 138">
              <a:extLst>
                <a:ext uri="{FF2B5EF4-FFF2-40B4-BE49-F238E27FC236}">
                  <a16:creationId xmlns:a16="http://schemas.microsoft.com/office/drawing/2014/main" id="{C9E9B658-19A2-9C69-B271-D2824C3508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11" y="3043"/>
              <a:ext cx="44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B1624E55-0408-607C-C8E5-74C34050D7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5" y="3211"/>
              <a:ext cx="1000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Rent expense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35CA4E24-6769-D77C-3D4F-90A8F6DECE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11" y="3211"/>
              <a:ext cx="385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1,000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A324CCDE-31EC-80F8-2790-0016A13413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5" y="3211"/>
              <a:ext cx="347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      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646CA878-BBB2-BFBB-DF76-9EA9FB4A14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11" y="3211"/>
              <a:ext cx="44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94CB1E50-6FB6-ED93-EA58-A71FC4A499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5" y="3375"/>
              <a:ext cx="1217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Utilities expense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45" name="Rectangle 144">
              <a:extLst>
                <a:ext uri="{FF2B5EF4-FFF2-40B4-BE49-F238E27FC236}">
                  <a16:creationId xmlns:a16="http://schemas.microsoft.com/office/drawing/2014/main" id="{7DADBA4B-CB78-D127-8FB6-7CF3C367D6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0" y="3375"/>
              <a:ext cx="257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230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:a16="http://schemas.microsoft.com/office/drawing/2014/main" id="{723AF4DC-FECF-8830-2792-9F38AE6045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5" y="3375"/>
              <a:ext cx="477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         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03992149-D5A0-55B3-1ABC-93FC3BAF67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2" y="3375"/>
              <a:ext cx="43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6E2CF1F8-62F1-A161-E1F0-F9E6F4019B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5" y="3539"/>
              <a:ext cx="368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Total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14A37273-E659-CB71-1B44-E960CB8288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28" y="3539"/>
              <a:ext cx="471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45,300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8550BC13-E62B-3A6E-5A64-EC834B8356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5" y="3539"/>
              <a:ext cx="216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$  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CB630539-DA8E-DADD-301D-810F39AD6F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09" y="3539"/>
              <a:ext cx="43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8E908528-C0D7-26E0-35F4-94461E220B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0" y="3543"/>
              <a:ext cx="471" cy="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45,300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9EAA5936-5B08-E119-39C3-49AB78B7E5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8" y="3541"/>
              <a:ext cx="216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$  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54" name="Rectangle 153">
              <a:extLst>
                <a:ext uri="{FF2B5EF4-FFF2-40B4-BE49-F238E27FC236}">
                  <a16:creationId xmlns:a16="http://schemas.microsoft.com/office/drawing/2014/main" id="{AA463BFD-F5B0-2AE9-9F05-4BA1A9BB8B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2" y="3541"/>
              <a:ext cx="44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01B0C420-B260-139B-48BB-D41AEE07BD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81" y="479"/>
              <a:ext cx="1086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FastForward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129A22C6-2B35-AD6F-3583-1C55F6EE4A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69" y="652"/>
              <a:ext cx="959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Trial Balance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2A75B704-C9AD-B2BC-4AE5-70D0098EA4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1" y="819"/>
              <a:ext cx="1387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December 31, 2011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58" name="Line 75">
              <a:extLst>
                <a:ext uri="{FF2B5EF4-FFF2-40B4-BE49-F238E27FC236}">
                  <a16:creationId xmlns:a16="http://schemas.microsoft.com/office/drawing/2014/main" id="{BF63E6B4-CFD9-B1C7-AAF3-3441EC96804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31" y="3526"/>
              <a:ext cx="165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8F0BC073-7EFD-CACA-8B9E-3C4D8BA06F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31" y="3526"/>
              <a:ext cx="1656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60" name="Line 77">
              <a:extLst>
                <a:ext uri="{FF2B5EF4-FFF2-40B4-BE49-F238E27FC236}">
                  <a16:creationId xmlns:a16="http://schemas.microsoft.com/office/drawing/2014/main" id="{39F380EC-66CC-3508-D2BF-DFC175837F6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31" y="3692"/>
              <a:ext cx="165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61" name="Rectangle 160">
              <a:extLst>
                <a:ext uri="{FF2B5EF4-FFF2-40B4-BE49-F238E27FC236}">
                  <a16:creationId xmlns:a16="http://schemas.microsoft.com/office/drawing/2014/main" id="{052F82ED-F2A7-1CE1-0163-60FB40D64B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31" y="3692"/>
              <a:ext cx="1656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62" name="Line 79">
              <a:extLst>
                <a:ext uri="{FF2B5EF4-FFF2-40B4-BE49-F238E27FC236}">
                  <a16:creationId xmlns:a16="http://schemas.microsoft.com/office/drawing/2014/main" id="{9E873E21-1302-1F84-7E6C-8010699AE1E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31" y="3708"/>
              <a:ext cx="165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DF599BCF-89A3-4D07-E70E-F6A374A75E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31" y="3708"/>
              <a:ext cx="1656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165" name="TextBox 164">
            <a:extLst>
              <a:ext uri="{FF2B5EF4-FFF2-40B4-BE49-F238E27FC236}">
                <a16:creationId xmlns:a16="http://schemas.microsoft.com/office/drawing/2014/main" id="{59245AA3-6DA0-83BA-0B58-7A414D354B63}"/>
              </a:ext>
            </a:extLst>
          </p:cNvPr>
          <p:cNvSpPr txBox="1"/>
          <p:nvPr/>
        </p:nvSpPr>
        <p:spPr>
          <a:xfrm>
            <a:off x="8184764" y="2976639"/>
            <a:ext cx="3864211" cy="2295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rtl="0"/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Instructions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342900" lvl="0" indent="-342900" algn="justLow" rtl="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Prepare the income statement.</a:t>
            </a:r>
          </a:p>
          <a:p>
            <a:pPr marL="342900" lvl="0" indent="-342900" algn="justLow" rtl="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Prepare the statement of owner's equity. </a:t>
            </a:r>
          </a:p>
          <a:p>
            <a:pPr marL="342900" lvl="0" indent="-342900" algn="justLow" rtl="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Prepare the statement of financial position. </a:t>
            </a:r>
            <a:endParaRPr lang="en-US" sz="15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74508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63">
        <p:circle/>
      </p:transition>
    </mc:Choice>
    <mc:Fallback xmlns="">
      <p:transition spd="slow" advTm="100063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1" x="788988" y="4418013"/>
          <p14:tracePt t="90" x="1739900" y="3854450"/>
          <p14:tracePt t="97" x="1890713" y="3741738"/>
          <p14:tracePt t="111" x="2078038" y="3654425"/>
          <p14:tracePt t="128" x="2203450" y="3603625"/>
          <p14:tracePt t="145" x="2265363" y="3579813"/>
          <p14:tracePt t="162" x="2328863" y="3554413"/>
          <p14:tracePt t="179" x="2339975" y="3541713"/>
          <p14:tracePt t="299" x="2316163" y="3541713"/>
          <p14:tracePt t="308" x="2278063" y="3541713"/>
          <p14:tracePt t="322" x="2216150" y="3541713"/>
          <p14:tracePt t="334" x="2165350" y="3541713"/>
          <p14:tracePt t="346" x="2116138" y="3541713"/>
          <p14:tracePt t="363" x="2078038" y="3541713"/>
          <p14:tracePt t="379" x="2027238" y="3529013"/>
          <p14:tracePt t="396" x="1952625" y="3516313"/>
          <p14:tracePt t="413" x="1727200" y="3479800"/>
          <p14:tracePt t="429" x="1639888" y="3454400"/>
          <p14:tracePt t="446" x="1577975" y="3441700"/>
          <p14:tracePt t="463" x="1514475" y="3416300"/>
          <p14:tracePt t="480" x="1501775" y="3416300"/>
          <p14:tracePt t="497" x="1452563" y="3403600"/>
          <p14:tracePt t="513" x="1427163" y="3403600"/>
          <p14:tracePt t="532" x="1414463" y="3403600"/>
          <p14:tracePt t="2847" x="1452563" y="3290888"/>
          <p14:tracePt t="2859" x="1552575" y="3090863"/>
          <p14:tracePt t="2871" x="1601788" y="2941638"/>
          <p14:tracePt t="2884" x="1677988" y="2816225"/>
          <p14:tracePt t="2896" x="1739900" y="2740025"/>
          <p14:tracePt t="2908" x="1827213" y="2652713"/>
          <p14:tracePt t="2923" x="1952625" y="2590800"/>
          <p14:tracePt t="2940" x="2065338" y="2478088"/>
          <p14:tracePt t="2956" x="2165350" y="2314575"/>
          <p14:tracePt t="2973" x="2339975" y="1901825"/>
          <p14:tracePt t="2990" x="2416175" y="1765300"/>
          <p14:tracePt t="3007" x="2516188" y="1563688"/>
          <p14:tracePt t="3023" x="2778125" y="1063625"/>
          <p14:tracePt t="3040" x="2879725" y="963613"/>
          <p14:tracePt t="3057" x="2954338" y="876300"/>
          <p14:tracePt t="3074" x="3041650" y="776288"/>
          <p14:tracePt t="3091" x="3067050" y="738188"/>
          <p14:tracePt t="3107" x="3079750" y="712788"/>
          <p14:tracePt t="3124" x="3092450" y="712788"/>
          <p14:tracePt t="3270" x="3103563" y="712788"/>
          <p14:tracePt t="3283" x="3116263" y="712788"/>
          <p14:tracePt t="3295" x="3128963" y="725488"/>
          <p14:tracePt t="3312" x="3154363" y="725488"/>
          <p14:tracePt t="3326" x="3179763" y="750888"/>
          <p14:tracePt t="3343" x="3228975" y="763588"/>
          <p14:tracePt t="3360" x="3379788" y="850900"/>
          <p14:tracePt t="3375" x="3441700" y="938213"/>
          <p14:tracePt t="3392" x="3492500" y="1014413"/>
          <p14:tracePt t="3408" x="3579813" y="1125538"/>
          <p14:tracePt t="3425" x="3592513" y="1163638"/>
          <p14:tracePt t="3442" x="3617913" y="1201738"/>
          <p14:tracePt t="3458" x="3630613" y="1227138"/>
          <p14:tracePt t="3482" x="3630613" y="1238250"/>
          <p14:tracePt t="3606" x="3617913" y="1238250"/>
          <p14:tracePt t="3657" x="3605213" y="1238250"/>
          <p14:tracePt t="3669" x="3605213" y="1250950"/>
          <p14:tracePt t="3682" x="3592513" y="1250950"/>
          <p14:tracePt t="3697" x="3579813" y="1250950"/>
          <p14:tracePt t="3711" x="3567113" y="1250950"/>
          <p14:tracePt t="3728" x="3541713" y="1250950"/>
          <p14:tracePt t="3743" x="3505200" y="1250950"/>
          <p14:tracePt t="3759" x="3454400" y="1250950"/>
          <p14:tracePt t="3776" x="3441700" y="1250950"/>
          <p14:tracePt t="3793" x="3417888" y="1250950"/>
          <p14:tracePt t="3810" x="3392488" y="1250950"/>
          <p14:tracePt t="3827" x="3379788" y="1250950"/>
          <p14:tracePt t="3845" x="3367088" y="1250950"/>
          <p14:tracePt t="3993" x="3379788" y="1250950"/>
          <p14:tracePt t="4006" x="3392488" y="1250950"/>
          <p14:tracePt t="4019" x="3417888" y="1250950"/>
          <p14:tracePt t="4032" x="3441700" y="1250950"/>
          <p14:tracePt t="4044" x="3517900" y="1250950"/>
          <p14:tracePt t="4060" x="3567113" y="1250950"/>
          <p14:tracePt t="4077" x="3605213" y="1250950"/>
          <p14:tracePt t="4094" x="3679825" y="1250950"/>
          <p14:tracePt t="4111" x="3717925" y="1250950"/>
          <p14:tracePt t="4127" x="3779838" y="1250950"/>
          <p14:tracePt t="4144" x="3943350" y="1250950"/>
          <p14:tracePt t="4161" x="3979863" y="1250950"/>
          <p14:tracePt t="4178" x="4005263" y="1238250"/>
          <p14:tracePt t="4194" x="4043363" y="1238250"/>
          <p14:tracePt t="4211" x="4056063" y="1238250"/>
          <p14:tracePt t="4480" x="4068763" y="1238250"/>
          <p14:tracePt t="4492" x="4105275" y="1238250"/>
          <p14:tracePt t="4504" x="4205288" y="1227138"/>
          <p14:tracePt t="4517" x="4368800" y="1227138"/>
          <p14:tracePt t="4531" x="4518025" y="1227138"/>
          <p14:tracePt t="4546" x="4794250" y="1227138"/>
          <p14:tracePt t="4563" x="5145088" y="1201738"/>
          <p14:tracePt t="4579" x="5507038" y="1201738"/>
          <p14:tracePt t="4596" x="5632450" y="1201738"/>
          <p14:tracePt t="4613" x="5795963" y="1189038"/>
          <p14:tracePt t="4630" x="5921375" y="1189038"/>
          <p14:tracePt t="4647" x="6083300" y="1176338"/>
          <p14:tracePt t="4663" x="6146800" y="1163638"/>
          <p14:tracePt t="4680" x="6208713" y="1163638"/>
          <p14:tracePt t="4697" x="6221413" y="1163638"/>
          <p14:tracePt t="4714" x="6246813" y="1150938"/>
          <p14:tracePt t="4730" x="6270625" y="1150938"/>
          <p14:tracePt t="4747" x="6283325" y="1150938"/>
          <p14:tracePt t="4763" x="6296025" y="1150938"/>
          <p14:tracePt t="4780" x="6308725" y="1138238"/>
          <p14:tracePt t="4904" x="6321425" y="1138238"/>
          <p14:tracePt t="4917" x="6346825" y="1138238"/>
          <p14:tracePt t="4927" x="6359525" y="1138238"/>
          <p14:tracePt t="4939" x="6383338" y="1138238"/>
          <p14:tracePt t="4952" x="6408738" y="1138238"/>
          <p14:tracePt t="4966" x="6434138" y="1138238"/>
          <p14:tracePt t="4981" x="6459538" y="1138238"/>
          <p14:tracePt t="4998" x="6472238" y="1138238"/>
          <p14:tracePt t="5014" x="6483350" y="1138238"/>
          <p14:tracePt t="5031" x="6559550" y="1138238"/>
          <p14:tracePt t="5048" x="6596063" y="1138238"/>
          <p14:tracePt t="5064" x="6634163" y="1138238"/>
          <p14:tracePt t="5081" x="6672263" y="1138238"/>
          <p14:tracePt t="5098" x="6684963" y="1138238"/>
          <p14:tracePt t="5476" x="6672263" y="1138238"/>
          <p14:tracePt t="5713" x="6684963" y="1138238"/>
          <p14:tracePt t="5739" x="6696075" y="1138238"/>
          <p14:tracePt t="5754" x="6708775" y="1138238"/>
          <p14:tracePt t="5763" x="6721475" y="1138238"/>
          <p14:tracePt t="5776" x="6746875" y="1138238"/>
          <p14:tracePt t="5788" x="6772275" y="1138238"/>
          <p14:tracePt t="5801" x="6846888" y="1138238"/>
          <p14:tracePt t="5818" x="6910388" y="1125538"/>
          <p14:tracePt t="5834" x="6946900" y="1125538"/>
          <p14:tracePt t="5851" x="7010400" y="1125538"/>
          <p14:tracePt t="5868" x="7034213" y="1125538"/>
          <p14:tracePt t="5885" x="7046913" y="1125538"/>
          <p14:tracePt t="5901" x="7072313" y="1125538"/>
          <p14:tracePt t="5925" x="7085013" y="1125538"/>
          <p14:tracePt t="6373" x="7110413" y="1114425"/>
          <p14:tracePt t="6389" x="7134225" y="1101725"/>
          <p14:tracePt t="6399" x="7159625" y="1101725"/>
          <p14:tracePt t="6412" x="7210425" y="1101725"/>
          <p14:tracePt t="6424" x="7297738" y="1101725"/>
          <p14:tracePt t="6437" x="7410450" y="1125538"/>
          <p14:tracePt t="6453" x="7510463" y="1138238"/>
          <p14:tracePt t="6470" x="7585075" y="1138238"/>
          <p14:tracePt t="6487" x="7661275" y="1150938"/>
          <p14:tracePt t="6504" x="7697788" y="1163638"/>
          <p14:tracePt t="6520" x="7723188" y="1163638"/>
          <p14:tracePt t="6537" x="7773988" y="1176338"/>
          <p14:tracePt t="6554" x="7810500" y="1176338"/>
          <p14:tracePt t="6571" x="7861300" y="1189038"/>
          <p14:tracePt t="6587" x="7935913" y="1189038"/>
          <p14:tracePt t="6604" x="7961313" y="1189038"/>
          <p14:tracePt t="6621" x="7986713" y="1189038"/>
          <p14:tracePt t="6637" x="8010525" y="1189038"/>
          <p14:tracePt t="6654" x="8023225" y="1189038"/>
          <p14:tracePt t="7034" x="8035925" y="1189038"/>
          <p14:tracePt t="7060" x="8061325" y="1189038"/>
          <p14:tracePt t="7071" x="8074025" y="1189038"/>
          <p14:tracePt t="7084" x="8086725" y="1189038"/>
          <p14:tracePt t="7097" x="8123238" y="1189038"/>
          <p14:tracePt t="7110" x="8161338" y="1189038"/>
          <p14:tracePt t="7124" x="8199438" y="1189038"/>
          <p14:tracePt t="7141" x="8223250" y="1189038"/>
          <p14:tracePt t="7156" x="8261350" y="1189038"/>
          <p14:tracePt t="7173" x="8286750" y="1189038"/>
          <p14:tracePt t="7190" x="8299450" y="1189038"/>
          <p14:tracePt t="7207" x="8324850" y="1201738"/>
          <p14:tracePt t="7223" x="8335963" y="1201738"/>
          <p14:tracePt t="7246" x="8348663" y="1201738"/>
          <p14:tracePt t="7309" x="8361363" y="1201738"/>
          <p14:tracePt t="7346" x="8374063" y="1201738"/>
          <p14:tracePt t="8667" x="8199438" y="1327150"/>
          <p14:tracePt t="8682" x="7635875" y="1563688"/>
          <p14:tracePt t="8692" x="7210425" y="1789113"/>
          <p14:tracePt t="8704" x="6696075" y="2001838"/>
          <p14:tracePt t="8717" x="6221413" y="2278063"/>
          <p14:tracePt t="8731" x="5857875" y="2478088"/>
          <p14:tracePt t="8746" x="5445125" y="2627313"/>
          <p14:tracePt t="8763" x="5068888" y="2728913"/>
          <p14:tracePt t="8779" x="4881563" y="2765425"/>
          <p14:tracePt t="8796" x="4681538" y="2816225"/>
          <p14:tracePt t="8813" x="4619625" y="2828925"/>
          <p14:tracePt t="8829" x="4481513" y="2852738"/>
          <p14:tracePt t="8846" x="4418013" y="2852738"/>
          <p14:tracePt t="8863" x="4381500" y="2852738"/>
          <p14:tracePt t="8880" x="4368800" y="2852738"/>
          <p14:tracePt t="8896" x="4356100" y="2852738"/>
          <p14:tracePt t="8978" x="4368800" y="2852738"/>
          <p14:tracePt t="9265" x="4281488" y="2852738"/>
          <p14:tracePt t="9277" x="4081463" y="2852738"/>
          <p14:tracePt t="9290" x="3654425" y="2816225"/>
          <p14:tracePt t="9302" x="3254375" y="2728913"/>
          <p14:tracePt t="9314" x="2778125" y="2578100"/>
          <p14:tracePt t="9332" x="2390775" y="2403475"/>
          <p14:tracePt t="9348" x="2178050" y="2265363"/>
          <p14:tracePt t="9365" x="2065338" y="2165350"/>
          <p14:tracePt t="9382" x="1978025" y="2078038"/>
          <p14:tracePt t="9399" x="1952625" y="2039938"/>
          <p14:tracePt t="9415" x="1939925" y="2014538"/>
          <p14:tracePt t="9432" x="1939925" y="1978025"/>
          <p14:tracePt t="9449" x="1939925" y="1965325"/>
          <p14:tracePt t="9465" x="1939925" y="1939925"/>
          <p14:tracePt t="9482" x="1939925" y="1927225"/>
          <p14:tracePt t="9499" x="1939925" y="1901825"/>
          <p14:tracePt t="9516" x="1939925" y="1852613"/>
          <p14:tracePt t="9532" x="1939925" y="1827213"/>
          <p14:tracePt t="9549" x="1939925" y="1789113"/>
          <p14:tracePt t="9566" x="1939925" y="1752600"/>
          <p14:tracePt t="9583" x="1939925" y="1739900"/>
          <p14:tracePt t="9776" x="1952625" y="1739900"/>
          <p14:tracePt t="9789" x="2003425" y="1739900"/>
          <p14:tracePt t="9803" x="2090738" y="1739900"/>
          <p14:tracePt t="9813" x="2165350" y="1739900"/>
          <p14:tracePt t="9826" x="2252663" y="1739900"/>
          <p14:tracePt t="9839" x="2328863" y="1739900"/>
          <p14:tracePt t="9854" x="2452688" y="1739900"/>
          <p14:tracePt t="9868" x="2641600" y="1739900"/>
          <p14:tracePt t="9885" x="2790825" y="1739900"/>
          <p14:tracePt t="9893" x="2890838" y="1739900"/>
          <p14:tracePt t="9904" x="2967038" y="1739900"/>
          <p14:tracePt t="9919" x="3016250" y="1739900"/>
          <p14:tracePt t="9935" x="3079750" y="1739900"/>
          <p14:tracePt t="9952" x="3103563" y="1727200"/>
          <p14:tracePt t="12265" x="3128963" y="1727200"/>
          <p14:tracePt t="12280" x="3192463" y="1727200"/>
          <p14:tracePt t="12290" x="3341688" y="1727200"/>
          <p14:tracePt t="12303" x="3492500" y="1727200"/>
          <p14:tracePt t="12314" x="3643313" y="1727200"/>
          <p14:tracePt t="12331" x="3917950" y="1727200"/>
          <p14:tracePt t="12345" x="4205288" y="1727200"/>
          <p14:tracePt t="12362" x="4368800" y="1727200"/>
          <p14:tracePt t="12377" x="4606925" y="1739900"/>
          <p14:tracePt t="12395" x="4681538" y="1739900"/>
          <p14:tracePt t="12412" x="4768850" y="1739900"/>
          <p14:tracePt t="12428" x="4819650" y="1739900"/>
          <p14:tracePt t="12445" x="4832350" y="1739900"/>
          <p14:tracePt t="12462" x="4843463" y="1739900"/>
          <p14:tracePt t="12526" x="4832350" y="1739900"/>
          <p14:tracePt t="12713" x="4819650" y="1739900"/>
          <p14:tracePt t="13186" x="4756150" y="1776413"/>
          <p14:tracePt t="13200" x="4456113" y="1901825"/>
          <p14:tracePt t="13211" x="4056063" y="2089150"/>
          <p14:tracePt t="13225" x="3730625" y="2239963"/>
          <p14:tracePt t="13237" x="3267075" y="2365375"/>
          <p14:tracePt t="13249" x="2916238" y="2465388"/>
          <p14:tracePt t="13264" x="2741613" y="2552700"/>
          <p14:tracePt t="13281" x="2578100" y="2590800"/>
          <p14:tracePt t="13298" x="2403475" y="2652713"/>
          <p14:tracePt t="13314" x="2090738" y="2765425"/>
          <p14:tracePt t="13331" x="2003425" y="2803525"/>
          <p14:tracePt t="13347" x="1952625" y="2828925"/>
          <p14:tracePt t="13364" x="1890713" y="2840038"/>
          <p14:tracePt t="13461" x="1878013" y="2828925"/>
          <p14:tracePt t="13474" x="1865313" y="2816225"/>
          <p14:tracePt t="13485" x="1852613" y="2803525"/>
          <p14:tracePt t="13500" x="1839913" y="2765425"/>
          <p14:tracePt t="13514" x="1827213" y="2752725"/>
          <p14:tracePt t="13531" x="1814513" y="2740025"/>
          <p14:tracePt t="13547" x="1801813" y="2716213"/>
          <p14:tracePt t="13565" x="1752600" y="2678113"/>
          <p14:tracePt t="13582" x="1714500" y="2665413"/>
          <p14:tracePt t="13599" x="1652588" y="2627313"/>
          <p14:tracePt t="13615" x="1627188" y="2603500"/>
          <p14:tracePt t="13631" x="1614488" y="2603500"/>
          <p14:tracePt t="13649" x="1601788" y="2603500"/>
          <p14:tracePt t="13686" x="1601788" y="2616200"/>
          <p14:tracePt t="13697" x="1601788" y="2627313"/>
          <p14:tracePt t="13710" x="1589088" y="2652713"/>
          <p14:tracePt t="13723" x="1577975" y="2665413"/>
          <p14:tracePt t="13735" x="1577975" y="2690813"/>
          <p14:tracePt t="13749" x="1577975" y="2716213"/>
          <p14:tracePt t="13766" x="1565275" y="2752725"/>
          <p14:tracePt t="13783" x="1565275" y="2840038"/>
          <p14:tracePt t="13799" x="1565275" y="2978150"/>
          <p14:tracePt t="13816" x="1565275" y="3041650"/>
          <p14:tracePt t="13833" x="1565275" y="3103563"/>
          <p14:tracePt t="13849" x="1565275" y="3254375"/>
          <p14:tracePt t="13866" x="1565275" y="3367088"/>
          <p14:tracePt t="13883" x="1565275" y="3467100"/>
          <p14:tracePt t="13888" x="1565275" y="3541713"/>
          <p14:tracePt t="13899" x="1565275" y="3579813"/>
          <p14:tracePt t="13916" x="1565275" y="3616325"/>
          <p14:tracePt t="13933" x="1565275" y="3654425"/>
          <p14:tracePt t="13950" x="1565275" y="3729038"/>
          <p14:tracePt t="13966" x="1552575" y="3803650"/>
          <p14:tracePt t="13983" x="1552575" y="3879850"/>
          <p14:tracePt t="14000" x="1552575" y="3954463"/>
          <p14:tracePt t="14017" x="1552575" y="3967163"/>
          <p14:tracePt t="14033" x="1552575" y="3979863"/>
          <p14:tracePt t="14071" x="1552575" y="3967163"/>
          <p14:tracePt t="14085" x="1552575" y="3916363"/>
          <p14:tracePt t="14096" x="1552575" y="3867150"/>
          <p14:tracePt t="14108" x="1552575" y="3803650"/>
          <p14:tracePt t="14120" x="1552575" y="3754438"/>
          <p14:tracePt t="14135" x="1552575" y="3654425"/>
          <p14:tracePt t="14151" x="1552575" y="3479800"/>
          <p14:tracePt t="14167" x="1552575" y="3290888"/>
          <p14:tracePt t="14184" x="1552575" y="3041650"/>
          <p14:tracePt t="14201" x="1552575" y="2928938"/>
          <p14:tracePt t="14217" x="1539875" y="2778125"/>
          <p14:tracePt t="14234" x="1539875" y="2590800"/>
          <p14:tracePt t="14251" x="1539875" y="2540000"/>
          <p14:tracePt t="14268" x="1539875" y="2503488"/>
          <p14:tracePt t="14284" x="1539875" y="2478088"/>
          <p14:tracePt t="14301" x="1539875" y="2465388"/>
          <p14:tracePt t="15018" x="1539875" y="2552700"/>
          <p14:tracePt t="15031" x="1539875" y="2652713"/>
          <p14:tracePt t="15047" x="1527175" y="2752725"/>
          <p14:tracePt t="15058" x="1514475" y="2965450"/>
          <p14:tracePt t="15073" x="1476375" y="3154363"/>
          <p14:tracePt t="15089" x="1465263" y="3303588"/>
          <p14:tracePt t="15106" x="1439863" y="3416300"/>
          <p14:tracePt t="15122" x="1414463" y="3590925"/>
          <p14:tracePt t="15138" x="1414463" y="3679825"/>
          <p14:tracePt t="15154" x="1414463" y="3779838"/>
          <p14:tracePt t="15171" x="1414463" y="3905250"/>
          <p14:tracePt t="15188" x="1414463" y="3929063"/>
          <p14:tracePt t="15204" x="1414463" y="3954463"/>
          <p14:tracePt t="15318" x="1414463" y="3941763"/>
          <p14:tracePt t="15330" x="1414463" y="3916363"/>
          <p14:tracePt t="15343" x="1414463" y="3867150"/>
          <p14:tracePt t="15359" x="1427163" y="3803650"/>
          <p14:tracePt t="15374" x="1439863" y="3741738"/>
          <p14:tracePt t="15389" x="1452563" y="3679825"/>
          <p14:tracePt t="15407" x="1501775" y="3403600"/>
          <p14:tracePt t="15424" x="1577975" y="3190875"/>
          <p14:tracePt t="15439" x="1665288" y="3003550"/>
          <p14:tracePt t="15455" x="1778000" y="2690813"/>
          <p14:tracePt t="15472" x="1790700" y="2640013"/>
          <p14:tracePt t="15489" x="1790700" y="2627313"/>
          <p14:tracePt t="15506" x="1790700" y="2640013"/>
          <p14:tracePt t="15522" x="1790700" y="2652713"/>
          <p14:tracePt t="15539" x="1790700" y="2690813"/>
          <p14:tracePt t="15556" x="1778000" y="2740025"/>
          <p14:tracePt t="15573" x="1765300" y="2778125"/>
          <p14:tracePt t="15589" x="1752600" y="2865438"/>
          <p14:tracePt t="15606" x="1739900" y="3228975"/>
          <p14:tracePt t="15622" x="1739900" y="3378200"/>
          <p14:tracePt t="15640" x="1727200" y="3554413"/>
          <p14:tracePt t="15656" x="1727200" y="4005263"/>
          <p14:tracePt t="15673" x="1727200" y="4129088"/>
          <p14:tracePt t="15690" x="1727200" y="4205288"/>
          <p14:tracePt t="15707" x="1727200" y="4292600"/>
          <p14:tracePt t="15766" x="1739900" y="4292600"/>
          <p14:tracePt t="15779" x="1752600" y="4292600"/>
          <p14:tracePt t="15791" x="1765300" y="4254500"/>
          <p14:tracePt t="15803" x="1778000" y="4167188"/>
          <p14:tracePt t="15815" x="1778000" y="4041775"/>
          <p14:tracePt t="15829" x="1778000" y="3929063"/>
          <p14:tracePt t="15842" x="1790700" y="3816350"/>
          <p14:tracePt t="15857" x="1790700" y="3679825"/>
          <p14:tracePt t="15874" x="1801813" y="3490913"/>
          <p14:tracePt t="15891" x="1814513" y="3216275"/>
          <p14:tracePt t="15907" x="1827213" y="3154363"/>
          <p14:tracePt t="15924" x="1827213" y="3128963"/>
          <p14:tracePt t="16264" x="1827213" y="3154363"/>
          <p14:tracePt t="16280" x="1827213" y="3165475"/>
          <p14:tracePt t="16289" x="1827213" y="3303588"/>
          <p14:tracePt t="16302" x="1814513" y="3454400"/>
          <p14:tracePt t="16314" x="1801813" y="3567113"/>
          <p14:tracePt t="16327" x="1801813" y="3754438"/>
          <p14:tracePt t="16342" x="1801813" y="3929063"/>
          <p14:tracePt t="16359" x="1801813" y="4079875"/>
          <p14:tracePt t="16376" x="1801813" y="4179888"/>
          <p14:tracePt t="16392" x="1801813" y="4305300"/>
          <p14:tracePt t="16409" x="1801813" y="4354513"/>
          <p14:tracePt t="16426" x="1801813" y="4405313"/>
          <p14:tracePt t="16443" x="1827213" y="4567238"/>
          <p14:tracePt t="16459" x="1827213" y="4630738"/>
          <p14:tracePt t="16476" x="1839913" y="4692650"/>
          <p14:tracePt t="16493" x="1839913" y="4730750"/>
          <p14:tracePt t="16510" x="1852613" y="4743450"/>
          <p14:tracePt t="16551" x="1865313" y="4743450"/>
          <p14:tracePt t="16863" x="1865313" y="4756150"/>
          <p14:tracePt t="17013" x="1865313" y="4743450"/>
          <p14:tracePt t="17037" x="1865313" y="4718050"/>
          <p14:tracePt t="17050" x="1865313" y="4692650"/>
          <p14:tracePt t="17065" x="1865313" y="4679950"/>
          <p14:tracePt t="17075" x="1865313" y="4656138"/>
          <p14:tracePt t="17086" x="1865313" y="4643438"/>
          <p14:tracePt t="17098" x="1865313" y="4618038"/>
          <p14:tracePt t="17123" x="1865313" y="4592638"/>
          <p14:tracePt t="17136" x="1865313" y="4579938"/>
          <p14:tracePt t="17161" x="1865313" y="4567238"/>
          <p14:tracePt t="17200" x="1865313" y="4554538"/>
          <p14:tracePt t="17237" x="1865313" y="4543425"/>
          <p14:tracePt t="17262" x="1865313" y="4530725"/>
          <p14:tracePt t="17287" x="1865313" y="4518025"/>
          <p14:tracePt t="17300" x="1865313" y="4505325"/>
          <p14:tracePt t="17424" x="1865313" y="4518025"/>
          <p14:tracePt t="17450" x="1865313" y="4530725"/>
          <p14:tracePt t="17498" x="1865313" y="4543425"/>
          <p14:tracePt t="18309" x="1878013" y="4543425"/>
          <p14:tracePt t="18322" x="1903413" y="4543425"/>
          <p14:tracePt t="18333" x="1952625" y="4543425"/>
          <p14:tracePt t="18345" x="2014538" y="4543425"/>
          <p14:tracePt t="18357" x="2103438" y="4543425"/>
          <p14:tracePt t="18370" x="2152650" y="4543425"/>
          <p14:tracePt t="18384" x="2203450" y="4543425"/>
          <p14:tracePt t="18401" x="2265363" y="4543425"/>
          <p14:tracePt t="18417" x="2378075" y="4554538"/>
          <p14:tracePt t="18434" x="2578100" y="4567238"/>
          <p14:tracePt t="18451" x="2641600" y="4567238"/>
          <p14:tracePt t="18467" x="2716213" y="4579938"/>
          <p14:tracePt t="18484" x="2803525" y="4579938"/>
          <p14:tracePt t="18501" x="2867025" y="4579938"/>
          <p14:tracePt t="18518" x="2954338" y="4579938"/>
          <p14:tracePt t="18535" x="3092450" y="4579938"/>
          <p14:tracePt t="18551" x="3141663" y="4579938"/>
          <p14:tracePt t="18568" x="3167063" y="4579938"/>
          <p14:tracePt t="18584" x="3205163" y="4567238"/>
          <p14:tracePt t="18719" x="3179763" y="4567238"/>
          <p14:tracePt t="18732" x="3128963" y="4567238"/>
          <p14:tracePt t="18745" x="3067050" y="4567238"/>
          <p14:tracePt t="18759" x="3028950" y="4567238"/>
          <p14:tracePt t="18771" x="3016250" y="4567238"/>
          <p14:tracePt t="18806" x="3003550" y="4567238"/>
          <p14:tracePt t="18843" x="3028950" y="4567238"/>
          <p14:tracePt t="18857" x="3067050" y="4567238"/>
          <p14:tracePt t="18871" x="3116263" y="4567238"/>
          <p14:tracePt t="18880" x="3154363" y="4567238"/>
          <p14:tracePt t="18894" x="3179763" y="4567238"/>
          <p14:tracePt t="18906" x="3205163" y="4567238"/>
          <p14:tracePt t="18919" x="3216275" y="4567238"/>
          <p14:tracePt t="18936" x="3228975" y="4567238"/>
          <p14:tracePt t="18953" x="3241675" y="4567238"/>
          <p14:tracePt t="18969" x="3267075" y="4567238"/>
          <p14:tracePt t="19093" x="3241675" y="4567238"/>
          <p14:tracePt t="19107" x="3216275" y="4567238"/>
          <p14:tracePt t="19118" x="3192463" y="4579938"/>
          <p14:tracePt t="19206" x="3205163" y="4579938"/>
          <p14:tracePt t="19218" x="3216275" y="4579938"/>
          <p14:tracePt t="19232" x="3228975" y="4579938"/>
          <p14:tracePt t="19243" x="3241675" y="4579938"/>
          <p14:tracePt t="19267" x="3267075" y="4579938"/>
          <p14:tracePt t="19356" x="3267075" y="4592638"/>
          <p14:tracePt t="19368" x="3254375" y="4605338"/>
          <p14:tracePt t="19380" x="3228975" y="4605338"/>
          <p14:tracePt t="19393" x="3205163" y="4618038"/>
          <p14:tracePt t="19406" x="3179763" y="4618038"/>
          <p14:tracePt t="19421" x="3167063" y="4618038"/>
          <p14:tracePt t="19492" x="3179763" y="4618038"/>
          <p14:tracePt t="19504" x="3192463" y="4618038"/>
          <p14:tracePt t="19854" x="3179763" y="4656138"/>
          <p14:tracePt t="19867" x="3079750" y="4705350"/>
          <p14:tracePt t="19884" x="2954338" y="4768850"/>
          <p14:tracePt t="19894" x="2854325" y="4830763"/>
          <p14:tracePt t="19906" x="2778125" y="4879975"/>
          <p14:tracePt t="19923" x="2703513" y="4918075"/>
          <p14:tracePt t="19940" x="2667000" y="4943475"/>
          <p14:tracePt t="19957" x="2590800" y="4981575"/>
          <p14:tracePt t="19973" x="2565400" y="4992688"/>
          <p14:tracePt t="19990" x="2554288" y="5005388"/>
          <p14:tracePt t="20078" x="2565400" y="5005388"/>
          <p14:tracePt t="20094" x="2578100" y="5005388"/>
          <p14:tracePt t="20116" x="2590800" y="5005388"/>
          <p14:tracePt t="20128" x="2616200" y="5005388"/>
          <p14:tracePt t="20141" x="2641600" y="5005388"/>
          <p14:tracePt t="20153" x="2690813" y="5005388"/>
          <p14:tracePt t="20166" x="2741613" y="5005388"/>
          <p14:tracePt t="20178" x="2803525" y="5005388"/>
          <p14:tracePt t="20192" x="2854325" y="5005388"/>
          <p14:tracePt t="20209" x="2890838" y="5005388"/>
          <p14:tracePt t="20226" x="2941638" y="5005388"/>
          <p14:tracePt t="20243" x="3016250" y="4981575"/>
          <p14:tracePt t="20259" x="3041650" y="4968875"/>
          <p14:tracePt t="20276" x="3092450" y="4956175"/>
          <p14:tracePt t="20292" x="3154363" y="4943475"/>
          <p14:tracePt t="20310" x="3167063" y="4943475"/>
          <p14:tracePt t="20326" x="3179763" y="4943475"/>
          <p14:tracePt t="20390" x="3167063" y="4943475"/>
          <p14:tracePt t="20402" x="3154363" y="4943475"/>
          <p14:tracePt t="20414" x="3141663" y="4943475"/>
          <p14:tracePt t="20427" x="3116263" y="4943475"/>
          <p14:tracePt t="20442" x="3092450" y="4943475"/>
          <p14:tracePt t="20458" x="3079750" y="4930775"/>
          <p14:tracePt t="20475" x="3067050" y="4930775"/>
          <p14:tracePt t="20492" x="3041650" y="4930775"/>
          <p14:tracePt t="20509" x="3041650" y="4918075"/>
          <p14:tracePt t="20525" x="3028950" y="4918075"/>
          <p14:tracePt t="20575" x="3028950" y="4905375"/>
          <p14:tracePt t="20588" x="3041650" y="4905375"/>
          <p14:tracePt t="20602" x="3079750" y="4879975"/>
          <p14:tracePt t="20614" x="3141663" y="4856163"/>
          <p14:tracePt t="20629" x="3216275" y="4818063"/>
          <p14:tracePt t="20644" x="3254375" y="4805363"/>
          <p14:tracePt t="20661" x="3279775" y="4792663"/>
          <p14:tracePt t="20677" x="3292475" y="4779963"/>
          <p14:tracePt t="20694" x="3317875" y="4779963"/>
          <p14:tracePt t="21299" x="3267075" y="4792663"/>
          <p14:tracePt t="21312" x="3241675" y="4818063"/>
          <p14:tracePt t="21324" x="3216275" y="4830763"/>
          <p14:tracePt t="21337" x="3192463" y="4843463"/>
          <p14:tracePt t="21349" x="3154363" y="4879975"/>
          <p14:tracePt t="21362" x="3116263" y="4918075"/>
          <p14:tracePt t="21379" x="3054350" y="4956175"/>
          <p14:tracePt t="21396" x="2979738" y="4992688"/>
          <p14:tracePt t="21412" x="2803525" y="5043488"/>
          <p14:tracePt t="21429" x="2767013" y="5043488"/>
          <p14:tracePt t="21446" x="2741613" y="5056188"/>
          <p14:tracePt t="21462" x="2716213" y="5056188"/>
          <p14:tracePt t="21479" x="2716213" y="5068888"/>
          <p14:tracePt t="21611" x="2716213" y="5081588"/>
          <p14:tracePt t="21673" x="2716213" y="5092700"/>
          <p14:tracePt t="21699" x="2716213" y="5105400"/>
          <p14:tracePt t="21723" x="2716213" y="5118100"/>
          <p14:tracePt t="21736" x="2703513" y="5130800"/>
          <p14:tracePt t="21751" x="2703513" y="5143500"/>
          <p14:tracePt t="21760" x="2703513" y="5168900"/>
          <p14:tracePt t="21773" x="2703513" y="5181600"/>
          <p14:tracePt t="21797" x="2703513" y="5194300"/>
          <p14:tracePt t="21810" x="2703513" y="5205413"/>
          <p14:tracePt t="21861" x="2703513" y="5218113"/>
          <p14:tracePt t="21873" x="2703513" y="5230813"/>
          <p14:tracePt t="21898" x="2703513" y="5243513"/>
          <p14:tracePt t="21960" x="2716213" y="5243513"/>
          <p14:tracePt t="21985" x="2728913" y="5243513"/>
          <p14:tracePt t="21997" x="2754313" y="5243513"/>
          <p14:tracePt t="22008" x="2778125" y="5243513"/>
          <p14:tracePt t="22022" x="2803525" y="5243513"/>
          <p14:tracePt t="22034" x="2828925" y="5205413"/>
          <p14:tracePt t="22048" x="2879725" y="5143500"/>
          <p14:tracePt t="22065" x="2916238" y="5081588"/>
          <p14:tracePt t="22082" x="2954338" y="5005388"/>
          <p14:tracePt t="22099" x="3054350" y="4892675"/>
          <p14:tracePt t="22115" x="3103563" y="4843463"/>
          <p14:tracePt t="22132" x="3179763" y="4792663"/>
          <p14:tracePt t="22148" x="3305175" y="4705350"/>
          <p14:tracePt t="22165" x="3354388" y="4656138"/>
          <p14:tracePt t="22182" x="3367088" y="4630738"/>
          <p14:tracePt t="22199" x="3379788" y="4630738"/>
          <p14:tracePt t="22222" x="3379788" y="4643438"/>
          <p14:tracePt t="22234" x="3379788" y="4667250"/>
          <p14:tracePt t="22248" x="3354388" y="4692650"/>
          <p14:tracePt t="22266" x="3328988" y="4705350"/>
          <p14:tracePt t="22282" x="3292475" y="4743450"/>
          <p14:tracePt t="22299" x="3192463" y="4805363"/>
          <p14:tracePt t="22316" x="3141663" y="4868863"/>
          <p14:tracePt t="22332" x="3092450" y="4943475"/>
          <p14:tracePt t="22349" x="3016250" y="5118100"/>
          <p14:tracePt t="22366" x="2992438" y="5156200"/>
          <p14:tracePt t="22383" x="2992438" y="5168900"/>
          <p14:tracePt t="22458" x="2992438" y="5156200"/>
          <p14:tracePt t="22570" x="2992438" y="5181600"/>
          <p14:tracePt t="22596" x="2992438" y="5194300"/>
          <p14:tracePt t="22696" x="2979738" y="5205413"/>
          <p14:tracePt t="22720" x="2954338" y="5230813"/>
          <p14:tracePt t="22733" x="2928938" y="5256213"/>
          <p14:tracePt t="22744" x="2890838" y="5294313"/>
          <p14:tracePt t="22758" x="2841625" y="5330825"/>
          <p14:tracePt t="22770" x="2803525" y="5394325"/>
          <p14:tracePt t="22785" x="2767013" y="5468938"/>
          <p14:tracePt t="22801" x="2741613" y="5507038"/>
          <p14:tracePt t="22818" x="2728913" y="5530850"/>
          <p14:tracePt t="22835" x="2716213" y="5556250"/>
          <p14:tracePt t="22852" x="2716213" y="5568950"/>
          <p14:tracePt t="22881" x="2703513" y="5581650"/>
          <p14:tracePt t="22894" x="2690813" y="5607050"/>
          <p14:tracePt t="22906" x="2690813" y="5619750"/>
          <p14:tracePt t="22931" x="2678113" y="5630863"/>
          <p14:tracePt t="22943" x="2678113" y="5643563"/>
          <p14:tracePt t="22955" x="2678113" y="5656263"/>
          <p14:tracePt t="22970" x="2678113" y="5668963"/>
          <p14:tracePt t="22985" x="2667000" y="5694363"/>
          <p14:tracePt t="23002" x="2654300" y="5732463"/>
          <p14:tracePt t="23018" x="2616200" y="5843588"/>
          <p14:tracePt t="23036" x="2616200" y="5881688"/>
          <p14:tracePt t="23052" x="2603500" y="5919788"/>
          <p14:tracePt t="23068" x="2590800" y="5945188"/>
          <p14:tracePt t="23086" x="2578100" y="5981700"/>
          <p14:tracePt t="23102" x="2565400" y="5981700"/>
          <p14:tracePt t="23119" x="2565400" y="5994400"/>
          <p14:tracePt t="23136" x="2541588" y="5994400"/>
          <p14:tracePt t="23153" x="2541588" y="6007100"/>
          <p14:tracePt t="23169" x="2528888" y="6007100"/>
          <p14:tracePt t="24651" x="2503488" y="6007100"/>
          <p14:tracePt t="24664" x="2465388" y="6007100"/>
          <p14:tracePt t="24679" x="2428875" y="6007100"/>
          <p14:tracePt t="24689" x="2339975" y="5981700"/>
          <p14:tracePt t="24701" x="2139950" y="5894388"/>
          <p14:tracePt t="24713" x="1852613" y="5668963"/>
          <p14:tracePt t="24730" x="1677988" y="5456238"/>
          <p14:tracePt t="24744" x="1527175" y="5268913"/>
          <p14:tracePt t="24759" x="1352550" y="5118100"/>
          <p14:tracePt t="24776" x="1127125" y="4943475"/>
          <p14:tracePt t="24793" x="850900" y="4418013"/>
          <p14:tracePt t="24809" x="788988" y="4279900"/>
          <p14:tracePt t="24826" x="750888" y="4154488"/>
          <p14:tracePt t="24843" x="725488" y="3979863"/>
          <p14:tracePt t="24860" x="712788" y="3892550"/>
          <p14:tracePt t="24876" x="712788" y="3729038"/>
          <p14:tracePt t="24893" x="712788" y="3679825"/>
          <p14:tracePt t="24910" x="712788" y="3641725"/>
          <p14:tracePt t="24926" x="712788" y="3590925"/>
          <p14:tracePt t="24943" x="712788" y="3567113"/>
          <p14:tracePt t="24960" x="712788" y="3554413"/>
          <p14:tracePt t="24977" x="712788" y="3529013"/>
          <p14:tracePt t="24993" x="725488" y="3516313"/>
          <p14:tracePt t="25062" x="738188" y="3516313"/>
          <p14:tracePt t="25100" x="750888" y="3516313"/>
          <p14:tracePt t="25114" x="776288" y="3516313"/>
          <p14:tracePt t="25125" x="814388" y="3516313"/>
          <p14:tracePt t="25138" x="850900" y="3516313"/>
          <p14:tracePt t="25151" x="876300" y="3516313"/>
          <p14:tracePt t="25162" x="889000" y="3516313"/>
          <p14:tracePt t="25177" x="901700" y="3516313"/>
          <p14:tracePt t="25211" x="901700" y="3503613"/>
          <p14:tracePt t="25224" x="914400" y="3503613"/>
          <p14:tracePt t="29935" x="925513" y="3503613"/>
          <p14:tracePt t="29949" x="950913" y="3490913"/>
          <p14:tracePt t="29960" x="1063625" y="3467100"/>
          <p14:tracePt t="29973" x="1214438" y="3454400"/>
          <p14:tracePt t="29985" x="1376363" y="3441700"/>
          <p14:tracePt t="30000" x="1665288" y="3416300"/>
          <p14:tracePt t="30014" x="2065338" y="3416300"/>
          <p14:tracePt t="30030" x="2403475" y="3416300"/>
          <p14:tracePt t="30047" x="2979738" y="3416300"/>
          <p14:tracePt t="30063" x="4217988" y="3354388"/>
          <p14:tracePt t="30080" x="4868863" y="3303588"/>
          <p14:tracePt t="30097" x="5683250" y="3278188"/>
          <p14:tracePt t="30114" x="7485063" y="3254375"/>
          <p14:tracePt t="30130" x="8537575" y="3254375"/>
          <p14:tracePt t="30146" x="10452100" y="3454400"/>
          <p14:tracePt t="30164" x="11377613" y="3554413"/>
          <p14:tracePt t="30180" x="11979275" y="3679825"/>
          <p14:tracePt t="30423" x="12141200" y="3905250"/>
          <p14:tracePt t="30435" x="12117388" y="3905250"/>
          <p14:tracePt t="30449" x="12091988" y="3916363"/>
          <p14:tracePt t="30466" x="12066588" y="3916363"/>
          <p14:tracePt t="30483" x="12053888" y="3929063"/>
          <p14:tracePt t="30500" x="11991975" y="3941763"/>
          <p14:tracePt t="30517" x="11979275" y="3941763"/>
          <p14:tracePt t="30533" x="11941175" y="3941763"/>
          <p14:tracePt t="30550" x="11815763" y="3941763"/>
          <p14:tracePt t="30567" x="11728450" y="3941763"/>
          <p14:tracePt t="30583" x="11641138" y="3941763"/>
          <p14:tracePt t="30598" x="11541125" y="3941763"/>
          <p14:tracePt t="30615" x="11490325" y="3941763"/>
          <p14:tracePt t="30632" x="11441113" y="3941763"/>
          <p14:tracePt t="30649" x="11266488" y="3941763"/>
          <p14:tracePt t="30666" x="11190288" y="3941763"/>
          <p14:tracePt t="30683" x="11153775" y="3941763"/>
          <p14:tracePt t="30699" x="11090275" y="3941763"/>
          <p14:tracePt t="30716" x="11064875" y="3941763"/>
          <p14:tracePt t="30732" x="11052175" y="3941763"/>
          <p14:tracePt t="30749" x="11028363" y="3941763"/>
          <p14:tracePt t="30770" x="11015663" y="3941763"/>
          <p14:tracePt t="30782" x="11002963" y="3941763"/>
          <p14:tracePt t="30807" x="10990263" y="3941763"/>
          <p14:tracePt t="30818" x="10964863" y="3941763"/>
          <p14:tracePt t="30834" x="10915650" y="3941763"/>
          <p14:tracePt t="30850" x="10877550" y="3941763"/>
          <p14:tracePt t="30866" x="10839450" y="3941763"/>
          <p14:tracePt t="30883" x="10802938" y="3941763"/>
          <p14:tracePt t="30900" x="10777538" y="3929063"/>
          <p14:tracePt t="30916" x="10764838" y="3929063"/>
          <p14:tracePt t="30933" x="10739438" y="3929063"/>
          <p14:tracePt t="30950" x="10715625" y="3929063"/>
          <p14:tracePt t="30967" x="10702925" y="3929063"/>
          <p14:tracePt t="30983" x="10664825" y="3929063"/>
          <p14:tracePt t="31000" x="10626725" y="3916363"/>
          <p14:tracePt t="31017" x="10602913" y="3916363"/>
          <p14:tracePt t="31033" x="10526713" y="3916363"/>
          <p14:tracePt t="31050" x="10502900" y="3905250"/>
          <p14:tracePt t="31067" x="10490200" y="3905250"/>
          <p14:tracePt t="31084" x="10464800" y="3905250"/>
          <p14:tracePt t="31169" x="10490200" y="3892550"/>
          <p14:tracePt t="31182" x="10502900" y="3879850"/>
          <p14:tracePt t="31195" x="10539413" y="3879850"/>
          <p14:tracePt t="31206" x="10577513" y="3879850"/>
          <p14:tracePt t="31220" x="10639425" y="3867150"/>
          <p14:tracePt t="31234" x="10677525" y="3854450"/>
          <p14:tracePt t="31251" x="10715625" y="3841750"/>
          <p14:tracePt t="31268" x="10726738" y="3841750"/>
          <p14:tracePt t="31285" x="10764838" y="3841750"/>
          <p14:tracePt t="31381" x="10739438" y="3841750"/>
          <p14:tracePt t="31393" x="10702925" y="3841750"/>
          <p14:tracePt t="31406" x="10626725" y="3841750"/>
          <p14:tracePt t="31423" x="10539413" y="3841750"/>
          <p14:tracePt t="31437" x="10477500" y="3841750"/>
          <p14:tracePt t="31454" x="10439400" y="3841750"/>
          <p14:tracePt t="31469" x="10414000" y="3841750"/>
          <p14:tracePt t="31486" x="10390188" y="3841750"/>
          <p14:tracePt t="31543" x="10390188" y="3829050"/>
          <p14:tracePt t="31556" x="10401300" y="3829050"/>
          <p14:tracePt t="31568" x="10426700" y="3816350"/>
          <p14:tracePt t="31580" x="10452100" y="3816350"/>
          <p14:tracePt t="31592" x="10502900" y="3816350"/>
          <p14:tracePt t="31605" x="10552113" y="3816350"/>
          <p14:tracePt t="31620" x="10590213" y="3816350"/>
          <p14:tracePt t="31636" x="10614025" y="3816350"/>
          <p14:tracePt t="31653" x="10626725" y="3816350"/>
          <p14:tracePt t="31705" x="10602913" y="3816350"/>
          <p14:tracePt t="31717" x="10564813" y="3816350"/>
          <p14:tracePt t="31730" x="10526713" y="3816350"/>
          <p14:tracePt t="31743" x="10490200" y="3816350"/>
          <p14:tracePt t="31757" x="10452100" y="3829050"/>
          <p14:tracePt t="31771" x="10426700" y="3829050"/>
          <p14:tracePt t="31787" x="10414000" y="3829050"/>
          <p14:tracePt t="32490" x="10390188" y="3829050"/>
          <p14:tracePt t="32502" x="10352088" y="3829050"/>
          <p14:tracePt t="32515" x="10252075" y="3829050"/>
          <p14:tracePt t="32528" x="10101263" y="3803650"/>
          <p14:tracePt t="32543" x="9963150" y="3792538"/>
          <p14:tracePt t="32557" x="9675813" y="3767138"/>
          <p14:tracePt t="32575" x="9363075" y="3741738"/>
          <p14:tracePt t="32591" x="9112250" y="3716338"/>
          <p14:tracePt t="32608" x="8712200" y="3667125"/>
          <p14:tracePt t="32625" x="8486775" y="3654425"/>
          <p14:tracePt t="32641" x="8361363" y="3641725"/>
          <p14:tracePt t="32658" x="8248650" y="3616325"/>
          <p14:tracePt t="32675" x="8235950" y="3603625"/>
          <p14:tracePt t="32691" x="8235950" y="3590925"/>
          <p14:tracePt t="32706" x="8235950" y="3579813"/>
          <p14:tracePt t="32727" x="8274050" y="3567113"/>
          <p14:tracePt t="32740" x="8361363" y="3554413"/>
          <p14:tracePt t="32757" x="8486775" y="3541713"/>
          <p14:tracePt t="32774" x="8586788" y="3541713"/>
          <p14:tracePt t="32790" x="8750300" y="3541713"/>
          <p14:tracePt t="32807" x="8924925" y="3541713"/>
          <p14:tracePt t="32824" x="9150350" y="3541713"/>
          <p14:tracePt t="32841" x="9501188" y="3554413"/>
          <p14:tracePt t="32857" x="9750425" y="3567113"/>
          <p14:tracePt t="32874" x="10039350" y="3590925"/>
          <p14:tracePt t="32891" x="10313988" y="3629025"/>
          <p14:tracePt t="32907" x="10426700" y="3641725"/>
          <p14:tracePt t="32924" x="10539413" y="3667125"/>
          <p14:tracePt t="32941" x="10815638" y="3729038"/>
          <p14:tracePt t="32958" x="10890250" y="3767138"/>
          <p14:tracePt t="32974" x="10915650" y="3779838"/>
          <p14:tracePt t="32991" x="10928350" y="3792538"/>
          <p14:tracePt t="33064" x="10915650" y="3792538"/>
          <p14:tracePt t="33089" x="10902950" y="3792538"/>
          <p14:tracePt t="33100" x="10877550" y="3792538"/>
          <p14:tracePt t="33113" x="10852150" y="3792538"/>
          <p14:tracePt t="33128" x="10839450" y="3792538"/>
          <p14:tracePt t="33142" x="10828338" y="3792538"/>
          <p14:tracePt t="33159" x="10802938" y="3792538"/>
          <p14:tracePt t="33188" x="10790238" y="3792538"/>
          <p14:tracePt t="33462" x="10764838" y="3792538"/>
          <p14:tracePt t="33487" x="10752138" y="3792538"/>
          <p14:tracePt t="33513" x="10726738" y="3803650"/>
          <p14:tracePt t="33524" x="10715625" y="3816350"/>
          <p14:tracePt t="33538" x="10690225" y="3816350"/>
          <p14:tracePt t="33549" x="10652125" y="3816350"/>
          <p14:tracePt t="33562" x="10614025" y="3816350"/>
          <p14:tracePt t="33577" x="10590213" y="3829050"/>
          <p14:tracePt t="33594" x="10564813" y="3829050"/>
          <p14:tracePt t="33613" x="10564813" y="3841750"/>
          <p14:tracePt t="33627" x="10552113" y="3841750"/>
          <p14:tracePt t="36017" x="10539413" y="3841750"/>
          <p14:tracePt t="36029" x="10526713" y="3841750"/>
          <p14:tracePt t="36043" x="10502900" y="3841750"/>
          <p14:tracePt t="36058" x="10414000" y="3841750"/>
          <p14:tracePt t="36072" x="10288588" y="3854450"/>
          <p14:tracePt t="36088" x="10139363" y="3892550"/>
          <p14:tracePt t="36105" x="9801225" y="3941763"/>
          <p14:tracePt t="36122" x="8886825" y="4141788"/>
          <p14:tracePt t="36139" x="8324850" y="4267200"/>
          <p14:tracePt t="36155" x="7923213" y="4367213"/>
          <p14:tracePt t="36171" x="7097713" y="4630738"/>
          <p14:tracePt t="36187" x="6797675" y="4779963"/>
          <p14:tracePt t="36204" x="6608763" y="4905375"/>
          <p14:tracePt t="36221" x="6259513" y="5068888"/>
          <p14:tracePt t="36238" x="6134100" y="5105400"/>
          <p14:tracePt t="36254" x="6057900" y="5130800"/>
          <p14:tracePt t="36304" x="6083300" y="5130800"/>
          <p14:tracePt t="36315" x="6108700" y="5130800"/>
          <p14:tracePt t="36565" x="6083300" y="5130800"/>
          <p14:tracePt t="36579" x="6008688" y="5130800"/>
          <p14:tracePt t="36594" x="5908675" y="5130800"/>
          <p14:tracePt t="36606" x="5619750" y="5092700"/>
          <p14:tracePt t="36622" x="5245100" y="4981575"/>
          <p14:tracePt t="36639" x="4906963" y="4868863"/>
          <p14:tracePt t="36656" x="4068763" y="4667250"/>
          <p14:tracePt t="36673" x="3817938" y="4579938"/>
          <p14:tracePt t="36689" x="3541713" y="4492625"/>
          <p14:tracePt t="36706" x="2967038" y="4141788"/>
          <p14:tracePt t="36723" x="2778125" y="3992563"/>
          <p14:tracePt t="36740" x="2678113" y="3892550"/>
          <p14:tracePt t="36756" x="2403475" y="3729038"/>
          <p14:tracePt t="36773" x="2290763" y="3679825"/>
          <p14:tracePt t="36790" x="2178050" y="3616325"/>
          <p14:tracePt t="36807" x="2039938" y="3529013"/>
          <p14:tracePt t="36823" x="2014538" y="3479800"/>
          <p14:tracePt t="36840" x="1978025" y="3416300"/>
          <p14:tracePt t="36857" x="1939925" y="3290888"/>
          <p14:tracePt t="36874" x="1927225" y="3241675"/>
          <p14:tracePt t="36879" x="1927225" y="3203575"/>
          <p14:tracePt t="36890" x="1927225" y="3154363"/>
          <p14:tracePt t="36907" x="1927225" y="3128963"/>
          <p14:tracePt t="36924" x="1927225" y="3090863"/>
          <p14:tracePt t="36940" x="1952625" y="3016250"/>
          <p14:tracePt t="36957" x="1965325" y="2965450"/>
          <p14:tracePt t="36974" x="2014538" y="2865438"/>
          <p14:tracePt t="36990" x="2103438" y="2665413"/>
          <p14:tracePt t="37007" x="2165350" y="2603500"/>
          <p14:tracePt t="37024" x="2239963" y="2540000"/>
          <p14:tracePt t="37041" x="2365375" y="2478088"/>
          <p14:tracePt t="37058" x="2403475" y="2465388"/>
          <p14:tracePt t="37074" x="2441575" y="2465388"/>
          <p14:tracePt t="37091" x="2503488" y="2465388"/>
          <p14:tracePt t="37108" x="2528888" y="2465388"/>
          <p14:tracePt t="37125" x="2554288" y="2503488"/>
          <p14:tracePt t="37141" x="2703513" y="2690813"/>
          <p14:tracePt t="37158" x="2816225" y="2803525"/>
          <p14:tracePt t="37175" x="2941638" y="2916238"/>
          <p14:tracePt t="37191" x="3103563" y="3103563"/>
          <p14:tracePt t="37208" x="3154363" y="3241675"/>
          <p14:tracePt t="37225" x="3192463" y="3479800"/>
          <p14:tracePt t="37226" x="3192463" y="3654425"/>
          <p14:tracePt t="37242" x="3192463" y="3792538"/>
          <p14:tracePt t="37258" x="3192463" y="3929063"/>
          <p14:tracePt t="37275" x="3167063" y="4054475"/>
          <p14:tracePt t="37292" x="3079750" y="4318000"/>
          <p14:tracePt t="37309" x="2992438" y="4418013"/>
          <p14:tracePt t="37326" x="2890838" y="4479925"/>
          <p14:tracePt t="37342" x="2667000" y="4518025"/>
          <p14:tracePt t="37359" x="2603500" y="4518025"/>
          <p14:tracePt t="37376" x="2528888" y="4492625"/>
          <p14:tracePt t="37392" x="2278063" y="4318000"/>
          <p14:tracePt t="37409" x="2103438" y="4179888"/>
          <p14:tracePt t="37425" x="1990725" y="4067175"/>
          <p14:tracePt t="37442" x="1839913" y="3905250"/>
          <p14:tracePt t="37459" x="1801813" y="3792538"/>
          <p14:tracePt t="37476" x="1790700" y="3616325"/>
          <p14:tracePt t="37493" x="1790700" y="3303588"/>
          <p14:tracePt t="37509" x="1827213" y="3190875"/>
          <p14:tracePt t="37526" x="2116138" y="3003550"/>
          <p14:tracePt t="37543" x="2252663" y="2941638"/>
          <p14:tracePt t="37560" x="2352675" y="2890838"/>
          <p14:tracePt t="37576" x="2528888" y="2852738"/>
          <p14:tracePt t="37593" x="2654300" y="2865438"/>
          <p14:tracePt t="37610" x="2790825" y="2916238"/>
          <p14:tracePt t="37626" x="3016250" y="3054350"/>
          <p14:tracePt t="37643" x="3079750" y="3141663"/>
          <p14:tracePt t="37660" x="3116263" y="3267075"/>
          <p14:tracePt t="37677" x="3141663" y="3641725"/>
          <p14:tracePt t="37693" x="3141663" y="3754438"/>
          <p14:tracePt t="37710" x="3128963" y="3841750"/>
          <p14:tracePt t="37727" x="3028950" y="4041775"/>
          <p14:tracePt t="37743" x="2903538" y="4167188"/>
          <p14:tracePt t="37761" x="2754313" y="4279900"/>
          <p14:tracePt t="37777" x="2528888" y="4405313"/>
          <p14:tracePt t="37794" x="2428875" y="4405313"/>
          <p14:tracePt t="37811" x="2290763" y="4392613"/>
          <p14:tracePt t="37827" x="1903413" y="4154488"/>
          <p14:tracePt t="37844" x="1790700" y="4054475"/>
          <p14:tracePt t="37861" x="1727200" y="3967163"/>
          <p14:tracePt t="37878" x="1614488" y="3654425"/>
          <p14:tracePt t="37894" x="1577975" y="3354388"/>
          <p14:tracePt t="37911" x="1577975" y="3178175"/>
          <p14:tracePt t="37927" x="1589088" y="2840038"/>
          <p14:tracePt t="37944" x="1639888" y="2652713"/>
          <p14:tracePt t="37961" x="1714500" y="2516188"/>
          <p14:tracePt t="37977" x="1952625" y="2378075"/>
          <p14:tracePt t="37994" x="2078038" y="2352675"/>
          <p14:tracePt t="38011" x="2178050" y="2352675"/>
          <p14:tracePt t="38028" x="2290763" y="2403475"/>
          <p14:tracePt t="38044" x="2339975" y="2439988"/>
          <p14:tracePt t="38061" x="2352675" y="2478088"/>
          <p14:tracePt t="38078" x="2390775" y="2540000"/>
          <p14:tracePt t="38095" x="2390775" y="2565400"/>
          <p14:tracePt t="38111" x="2390775" y="2590800"/>
          <p14:tracePt t="38128" x="2390775" y="2603500"/>
          <p14:tracePt t="38160" x="2390775" y="2616200"/>
          <p14:tracePt t="38224" x="2403475" y="2616200"/>
          <p14:tracePt t="38236" x="2416175" y="2627313"/>
          <p14:tracePt t="38249" x="2428875" y="2652713"/>
          <p14:tracePt t="38264" x="2465388" y="2690813"/>
          <p14:tracePt t="38280" x="2554288" y="2765425"/>
          <p14:tracePt t="38297" x="2654300" y="2952750"/>
          <p14:tracePt t="38314" x="2803525" y="3354388"/>
          <p14:tracePt t="38329" x="2816225" y="3567113"/>
          <p14:tracePt t="38346" x="2816225" y="3967163"/>
          <p14:tracePt t="38362" x="2603500" y="4692650"/>
          <p14:tracePt t="38379" x="2416175" y="5143500"/>
          <p14:tracePt t="38396" x="2278063" y="5430838"/>
          <p14:tracePt t="38412" x="2127250" y="5743575"/>
          <p14:tracePt t="38429" x="2065338" y="5881688"/>
          <p14:tracePt t="38446" x="2003425" y="6019800"/>
          <p14:tracePt t="38463" x="1852613" y="6269038"/>
          <p14:tracePt t="38479" x="1778000" y="6332538"/>
          <p14:tracePt t="38496" x="1689100" y="6357938"/>
          <p14:tracePt t="38513" x="1639888" y="6381750"/>
          <p14:tracePt t="38530" x="1627188" y="6381750"/>
          <p14:tracePt t="38934" x="1627188" y="6370638"/>
          <p14:tracePt t="38959" x="1627188" y="6357938"/>
          <p14:tracePt t="38984" x="1627188" y="6345238"/>
          <p14:tracePt t="39021" x="1627188" y="6332538"/>
          <p14:tracePt t="39045" x="1639888" y="6319838"/>
          <p14:tracePt t="39058" x="1639888" y="6294438"/>
          <p14:tracePt t="39071" x="1652588" y="6294438"/>
          <p14:tracePt t="39086" x="1665288" y="6269038"/>
          <p14:tracePt t="39100" x="1665288" y="6257925"/>
          <p14:tracePt t="39117" x="1665288" y="6245225"/>
          <p14:tracePt t="39133" x="1677988" y="6219825"/>
          <p14:tracePt t="39150" x="1701800" y="6132513"/>
          <p14:tracePt t="39167" x="1714500" y="6069013"/>
          <p14:tracePt t="39183" x="1727200" y="6007100"/>
          <p14:tracePt t="39201" x="1827213" y="5907088"/>
          <p14:tracePt t="39216" x="1927225" y="5832475"/>
          <p14:tracePt t="39232" x="2203450" y="5543550"/>
          <p14:tracePt t="39249" x="2316163" y="5381625"/>
          <p14:tracePt t="39266" x="2441575" y="5256213"/>
          <p14:tracePt t="39282" x="2641600" y="5143500"/>
          <p14:tracePt t="39300" x="3003550" y="4956175"/>
          <p14:tracePt t="39316" x="3103563" y="4843463"/>
          <p14:tracePt t="39333" x="3167063" y="4618038"/>
          <p14:tracePt t="39349" x="3167063" y="4554538"/>
          <p14:tracePt t="39366" x="3167063" y="4492625"/>
          <p14:tracePt t="39383" x="3092450" y="4430713"/>
          <p14:tracePt t="39400" x="2992438" y="4405313"/>
          <p14:tracePt t="39416" x="2841625" y="4405313"/>
          <p14:tracePt t="39433" x="2628900" y="4405313"/>
          <p14:tracePt t="39450" x="2516188" y="4418013"/>
          <p14:tracePt t="39467" x="2378075" y="4443413"/>
          <p14:tracePt t="39483" x="2014538" y="4618038"/>
          <p14:tracePt t="39500" x="1878013" y="4768850"/>
          <p14:tracePt t="39517" x="1790700" y="4892675"/>
          <p14:tracePt t="39534" x="1701800" y="5092700"/>
          <p14:tracePt t="39550" x="1677988" y="5194300"/>
          <p14:tracePt t="39567" x="1652588" y="5330825"/>
          <p14:tracePt t="39584" x="1652588" y="5630863"/>
          <p14:tracePt t="39601" x="1652588" y="5732463"/>
          <p14:tracePt t="39618" x="1652588" y="5819775"/>
          <p14:tracePt t="39634" x="1689100" y="6019800"/>
          <p14:tracePt t="39651" x="1727200" y="6157913"/>
          <p14:tracePt t="39668" x="1790700" y="6294438"/>
          <p14:tracePt t="39684" x="2003425" y="6457950"/>
          <p14:tracePt t="39701" x="2127250" y="6519863"/>
          <p14:tracePt t="39718" x="2228850" y="6545263"/>
          <p14:tracePt t="39734" x="2365375" y="6570663"/>
          <p14:tracePt t="39751" x="2441575" y="6570663"/>
          <p14:tracePt t="39768" x="2503488" y="6570663"/>
          <p14:tracePt t="39786" x="2728913" y="6507163"/>
          <p14:tracePt t="39803" x="2854325" y="6457950"/>
          <p14:tracePt t="39818" x="2916238" y="6381750"/>
          <p14:tracePt t="39835" x="3016250" y="6181725"/>
          <p14:tracePt t="39852" x="3041650" y="6107113"/>
          <p14:tracePt t="39868" x="3067050" y="6069013"/>
          <p14:tracePt t="39885" x="3092450" y="6019800"/>
          <p14:tracePt t="39902" x="3103563" y="5981700"/>
          <p14:tracePt t="39919" x="3128963" y="5932488"/>
          <p14:tracePt t="39935" x="3141663" y="5894388"/>
          <p14:tracePt t="39952" x="3154363" y="5819775"/>
          <p14:tracePt t="39969" x="3205163" y="5568950"/>
          <p14:tracePt t="39986" x="3228975" y="5456238"/>
          <p14:tracePt t="40002" x="3241675" y="5381625"/>
          <p14:tracePt t="40019" x="3241675" y="5105400"/>
          <p14:tracePt t="40036" x="3216275" y="4918075"/>
          <p14:tracePt t="40053" x="3141663" y="4768850"/>
          <p14:tracePt t="40069" x="2992438" y="4554538"/>
          <p14:tracePt t="40086" x="2867025" y="4492625"/>
          <p14:tracePt t="40103" x="2716213" y="4443413"/>
          <p14:tracePt t="40119" x="2465388" y="4367213"/>
          <p14:tracePt t="40136" x="2378075" y="4354513"/>
          <p14:tracePt t="40153" x="2290763" y="4354513"/>
          <p14:tracePt t="40170" x="2090738" y="4367213"/>
          <p14:tracePt t="40186" x="1965325" y="4405313"/>
          <p14:tracePt t="40203" x="1865313" y="4454525"/>
          <p14:tracePt t="40220" x="1701800" y="4579938"/>
          <p14:tracePt t="40236" x="1639888" y="4679950"/>
          <p14:tracePt t="40253" x="1601788" y="4843463"/>
          <p14:tracePt t="40270" x="1527175" y="5081588"/>
          <p14:tracePt t="40286" x="1501775" y="5156200"/>
          <p14:tracePt t="40303" x="1501775" y="5218113"/>
          <p14:tracePt t="40320" x="1501775" y="5381625"/>
          <p14:tracePt t="40337" x="1501775" y="5530850"/>
          <p14:tracePt t="40354" x="1501775" y="5681663"/>
          <p14:tracePt t="40370" x="1589088" y="5894388"/>
          <p14:tracePt t="40387" x="1639888" y="5956300"/>
          <p14:tracePt t="40404" x="1914525" y="6094413"/>
          <p14:tracePt t="40421" x="2103438" y="6169025"/>
          <p14:tracePt t="40437" x="2228850" y="6232525"/>
          <p14:tracePt t="40454" x="2352675" y="6281738"/>
          <p14:tracePt t="40470" x="2654300" y="6307138"/>
          <p14:tracePt t="40487" x="2816225" y="6307138"/>
          <p14:tracePt t="40504" x="3041650" y="6219825"/>
          <p14:tracePt t="40521" x="3116263" y="6157913"/>
          <p14:tracePt t="40538" x="3179763" y="6094413"/>
          <p14:tracePt t="40554" x="3305175" y="5969000"/>
          <p14:tracePt t="40571" x="3367088" y="5856288"/>
          <p14:tracePt t="40588" x="3441700" y="5681663"/>
          <p14:tracePt t="40604" x="3505200" y="5430838"/>
          <p14:tracePt t="40621" x="3505200" y="5330825"/>
          <p14:tracePt t="40638" x="3467100" y="5256213"/>
          <p14:tracePt t="40655" x="3305175" y="5056188"/>
          <p14:tracePt t="40672" x="3228975" y="4930775"/>
          <p14:tracePt t="40688" x="3154363" y="4830763"/>
          <p14:tracePt t="40705" x="2867025" y="4692650"/>
          <p14:tracePt t="40722" x="2690813" y="4667250"/>
          <p14:tracePt t="40739" x="2541588" y="4656138"/>
          <p14:tracePt t="40756" x="2339975" y="4667250"/>
          <p14:tracePt t="40772" x="2239963" y="4718050"/>
          <p14:tracePt t="40789" x="2090738" y="4818063"/>
          <p14:tracePt t="40806" x="1878013" y="5043488"/>
          <p14:tracePt t="40822" x="1814513" y="5118100"/>
          <p14:tracePt t="40839" x="1752600" y="5194300"/>
          <p14:tracePt t="40856" x="1677988" y="5381625"/>
          <p14:tracePt t="40873" x="1652588" y="5556250"/>
          <p14:tracePt t="40890" x="1639888" y="5719763"/>
          <p14:tracePt t="40906" x="1627188" y="5956300"/>
          <p14:tracePt t="40923" x="1627188" y="6056313"/>
          <p14:tracePt t="40939" x="1639888" y="6157913"/>
          <p14:tracePt t="40956" x="1765300" y="6381750"/>
          <p14:tracePt t="40973" x="1890713" y="6470650"/>
          <p14:tracePt t="40989" x="2039938" y="6545263"/>
          <p14:tracePt t="41006" x="2265363" y="6632575"/>
          <p14:tracePt t="41023" x="2352675" y="6645275"/>
          <p14:tracePt t="41040" x="2441575" y="6657975"/>
          <p14:tracePt t="41057" x="2690813" y="6645275"/>
          <p14:tracePt t="41073" x="2816225" y="6594475"/>
          <p14:tracePt t="41090" x="3003550" y="6294438"/>
          <p14:tracePt t="41107" x="3067050" y="6132513"/>
          <p14:tracePt t="41124" x="3116263" y="5994400"/>
          <p14:tracePt t="41140" x="3179763" y="5594350"/>
          <p14:tracePt t="41157" x="3216275" y="5407025"/>
          <p14:tracePt t="41173" x="3216275" y="5268913"/>
          <p14:tracePt t="41190" x="3216275" y="5030788"/>
          <p14:tracePt t="41207" x="3205163" y="4879975"/>
          <p14:tracePt t="41224" x="3154363" y="4743450"/>
          <p14:tracePt t="41240" x="2941638" y="4579938"/>
          <p14:tracePt t="41257" x="2767013" y="4543425"/>
          <p14:tracePt t="41274" x="2616200" y="4530725"/>
          <p14:tracePt t="41291" x="2403475" y="4530725"/>
          <p14:tracePt t="41307" x="2265363" y="4554538"/>
          <p14:tracePt t="41324" x="2065338" y="4618038"/>
          <p14:tracePt t="41341" x="1778000" y="4892675"/>
          <p14:tracePt t="41357" x="1689100" y="5005388"/>
          <p14:tracePt t="41374" x="1627188" y="5092700"/>
          <p14:tracePt t="41391" x="1552575" y="5256213"/>
          <p14:tracePt t="41408" x="1527175" y="5356225"/>
          <p14:tracePt t="41424" x="1514475" y="5494338"/>
          <p14:tracePt t="41441" x="1514475" y="5743575"/>
          <p14:tracePt t="41458" x="1527175" y="5819775"/>
          <p14:tracePt t="41475" x="1552575" y="5907088"/>
          <p14:tracePt t="41491" x="1639888" y="6069013"/>
          <p14:tracePt t="41508" x="1739900" y="6194425"/>
          <p14:tracePt t="41525" x="1978025" y="6345238"/>
          <p14:tracePt t="41541" x="2352675" y="6545263"/>
          <p14:tracePt t="41558" x="2528888" y="6583363"/>
          <p14:tracePt t="41575" x="2803525" y="6594475"/>
          <p14:tracePt t="41592" x="3205163" y="6619875"/>
          <p14:tracePt t="41608" x="3328988" y="6583363"/>
          <p14:tracePt t="41625" x="3454400" y="6470650"/>
          <p14:tracePt t="41642" x="3779838" y="6157913"/>
          <p14:tracePt t="41658" x="3892550" y="6045200"/>
          <p14:tracePt t="41675" x="3968750" y="5956300"/>
          <p14:tracePt t="41692" x="4068763" y="5681663"/>
          <p14:tracePt t="41709" x="4092575" y="5543550"/>
          <p14:tracePt t="41726" x="4105275" y="5330825"/>
          <p14:tracePt t="41742" x="4105275" y="5243513"/>
          <p14:tracePt t="41759" x="4105275" y="5181600"/>
          <p14:tracePt t="41776" x="4017963" y="4981575"/>
          <p14:tracePt t="41792" x="3843338" y="4843463"/>
          <p14:tracePt t="41809" x="3692525" y="4718050"/>
          <p14:tracePt t="41826" x="3441700" y="4605338"/>
          <p14:tracePt t="41843" x="3317875" y="4567238"/>
          <p14:tracePt t="41859" x="3092450" y="4554538"/>
          <p14:tracePt t="41876" x="2690813" y="4554538"/>
          <p14:tracePt t="41893" x="2565400" y="4554538"/>
          <p14:tracePt t="41910" x="2428875" y="4567238"/>
          <p14:tracePt t="41926" x="2127250" y="4743450"/>
          <p14:tracePt t="41943" x="2027238" y="4856163"/>
          <p14:tracePt t="41960" x="1965325" y="4956175"/>
          <p14:tracePt t="41977" x="1890713" y="5130800"/>
          <p14:tracePt t="41993" x="1878013" y="5205413"/>
          <p14:tracePt t="42010" x="1865313" y="5318125"/>
          <p14:tracePt t="42027" x="1865313" y="5643563"/>
          <p14:tracePt t="42043" x="1865313" y="5756275"/>
          <p14:tracePt t="42060" x="1865313" y="5843588"/>
          <p14:tracePt t="42077" x="1927225" y="6019800"/>
          <p14:tracePt t="42094" x="2052638" y="6157913"/>
          <p14:tracePt t="42110" x="2178050" y="6294438"/>
          <p14:tracePt t="42127" x="2403475" y="6457950"/>
          <p14:tracePt t="42144" x="2516188" y="6507163"/>
          <p14:tracePt t="42161" x="2628900" y="6519863"/>
          <p14:tracePt t="42177" x="3003550" y="6519863"/>
          <p14:tracePt t="42194" x="3141663" y="6483350"/>
          <p14:tracePt t="42211" x="3267075" y="6370638"/>
          <p14:tracePt t="42228" x="3505200" y="6094413"/>
          <p14:tracePt t="42244" x="3643313" y="5994400"/>
          <p14:tracePt t="42261" x="3843338" y="5768975"/>
          <p14:tracePt t="42278" x="3879850" y="5643563"/>
          <p14:tracePt t="42294" x="3892550" y="5507038"/>
          <p14:tracePt t="42311" x="3905250" y="5305425"/>
          <p14:tracePt t="42328" x="3892550" y="5230813"/>
          <p14:tracePt t="42345" x="3817938" y="5156200"/>
          <p14:tracePt t="42361" x="3579813" y="4992688"/>
          <p14:tracePt t="42378" x="3492500" y="4868863"/>
          <p14:tracePt t="42395" x="3392488" y="4779963"/>
          <p14:tracePt t="42412" x="3092450" y="4667250"/>
          <p14:tracePt t="42428" x="2867025" y="4643438"/>
          <p14:tracePt t="42445" x="2741613" y="4643438"/>
          <p14:tracePt t="42462" x="2541588" y="4768850"/>
          <p14:tracePt t="42479" x="2441575" y="4868863"/>
          <p14:tracePt t="42495" x="2352675" y="4956175"/>
          <p14:tracePt t="42512" x="2165350" y="5105400"/>
          <p14:tracePt t="42529" x="2103438" y="5194300"/>
          <p14:tracePt t="42545" x="2027238" y="5305425"/>
          <p14:tracePt t="42562" x="1978025" y="5594350"/>
          <p14:tracePt t="42579" x="1965325" y="5694363"/>
          <p14:tracePt t="42596" x="1965325" y="5768975"/>
          <p14:tracePt t="42612" x="1990725" y="5894388"/>
          <p14:tracePt t="42629" x="2039938" y="5981700"/>
          <p14:tracePt t="42646" x="2116138" y="6107113"/>
          <p14:tracePt t="42663" x="2290763" y="6307138"/>
          <p14:tracePt t="42679" x="2378075" y="6381750"/>
          <p14:tracePt t="42696" x="2452688" y="6432550"/>
          <p14:tracePt t="42713" x="2616200" y="6494463"/>
          <p14:tracePt t="42730" x="2816225" y="6507163"/>
          <p14:tracePt t="42746" x="3003550" y="6532563"/>
          <p14:tracePt t="42763" x="3254375" y="6532563"/>
          <p14:tracePt t="42780" x="3354388" y="6507163"/>
          <p14:tracePt t="42796" x="3630613" y="6357938"/>
          <p14:tracePt t="42815" x="3779838" y="6169025"/>
          <p14:tracePt t="42832" x="3867150" y="6007100"/>
          <p14:tracePt t="42847" x="3917950" y="5868988"/>
          <p14:tracePt t="42864" x="3968750" y="5594350"/>
          <p14:tracePt t="42880" x="3968750" y="5418138"/>
          <p14:tracePt t="42897" x="3943350" y="5243513"/>
          <p14:tracePt t="42914" x="3717925" y="5030788"/>
          <p14:tracePt t="42931" x="3579813" y="4943475"/>
          <p14:tracePt t="42947" x="3367088" y="4779963"/>
          <p14:tracePt t="42964" x="3254375" y="4692650"/>
          <p14:tracePt t="42981" x="3103563" y="4630738"/>
          <p14:tracePt t="42998" x="2741613" y="4605338"/>
          <p14:tracePt t="43014" x="2628900" y="4656138"/>
          <p14:tracePt t="43031" x="2528888" y="4705350"/>
          <p14:tracePt t="43048" x="2316163" y="4843463"/>
          <p14:tracePt t="43065" x="2178050" y="4905375"/>
          <p14:tracePt t="43081" x="2078038" y="4981575"/>
          <p14:tracePt t="43098" x="1914525" y="5143500"/>
          <p14:tracePt t="43115" x="1878013" y="5305425"/>
          <p14:tracePt t="43132" x="1827213" y="5443538"/>
          <p14:tracePt t="43148" x="1778000" y="5643563"/>
          <p14:tracePt t="43165" x="1765300" y="5732463"/>
          <p14:tracePt t="43182" x="1765300" y="5794375"/>
          <p14:tracePt t="43198" x="1765300" y="5981700"/>
          <p14:tracePt t="43215" x="1765300" y="6081713"/>
          <p14:tracePt t="43232" x="1801813" y="6169025"/>
          <p14:tracePt t="43249" x="1990725" y="6294438"/>
          <p14:tracePt t="43265" x="2139950" y="6332538"/>
          <p14:tracePt t="43282" x="2290763" y="6357938"/>
          <p14:tracePt t="43299" x="2528888" y="6370638"/>
          <p14:tracePt t="43316" x="2678113" y="6370638"/>
          <p14:tracePt t="43332" x="2867025" y="6357938"/>
          <p14:tracePt t="43349" x="3128963" y="6181725"/>
          <p14:tracePt t="43365" x="3216275" y="5994400"/>
          <p14:tracePt t="43383" x="3279775" y="5868988"/>
          <p14:tracePt t="43399" x="3341688" y="5643563"/>
          <p14:tracePt t="43416" x="3354388" y="5556250"/>
          <p14:tracePt t="43432" x="3341688" y="5294313"/>
          <p14:tracePt t="43449" x="3317875" y="5156200"/>
          <p14:tracePt t="43466" x="3279775" y="5068888"/>
          <p14:tracePt t="43483" x="3216275" y="5005388"/>
          <p14:tracePt t="43500" x="2954338" y="4868863"/>
          <p14:tracePt t="43516" x="2803525" y="4830763"/>
          <p14:tracePt t="43533" x="2554288" y="4768850"/>
          <p14:tracePt t="43550" x="2390775" y="4768850"/>
          <p14:tracePt t="43566" x="2178050" y="4768850"/>
          <p14:tracePt t="43583" x="1927225" y="4779963"/>
          <p14:tracePt t="43600" x="1878013" y="4805363"/>
          <p14:tracePt t="43617" x="1827213" y="4843463"/>
          <p14:tracePt t="43633" x="1778000" y="4930775"/>
          <p14:tracePt t="43650" x="1765300" y="4981575"/>
          <p14:tracePt t="43667" x="1739900" y="5056188"/>
          <p14:tracePt t="43684" x="1714500" y="5243513"/>
          <p14:tracePt t="43700" x="1714500" y="5330825"/>
          <p14:tracePt t="43717" x="1714500" y="5368925"/>
          <p14:tracePt t="43734" x="1714500" y="5443538"/>
          <p14:tracePt t="43751" x="1714500" y="5468938"/>
          <p14:tracePt t="43767" x="1714500" y="5494338"/>
          <p14:tracePt t="43784" x="1714500" y="5543550"/>
          <p14:tracePt t="43801" x="1714500" y="5568950"/>
          <p14:tracePt t="43818" x="1714500" y="5594350"/>
          <p14:tracePt t="43834" x="1714500" y="5607050"/>
          <p14:tracePt t="43856" x="1727200" y="5619750"/>
          <p14:tracePt t="43870" x="1727200" y="5630863"/>
          <p14:tracePt t="43884" x="1727200" y="5643563"/>
          <p14:tracePt t="43901" x="1739900" y="5668963"/>
          <p14:tracePt t="43918" x="1739900" y="5681663"/>
          <p14:tracePt t="43935" x="1739900" y="5694363"/>
          <p14:tracePt t="43956" x="1739900" y="5707063"/>
          <p14:tracePt t="43993" x="1739900" y="5719763"/>
          <p14:tracePt t="44006" x="1752600" y="5719763"/>
          <p14:tracePt t="44030" x="1752600" y="5732463"/>
          <p14:tracePt t="44068" x="1752600" y="5743575"/>
          <p14:tracePt t="44079" x="1765300" y="5743575"/>
          <p14:tracePt t="44604" x="1752600" y="5743575"/>
          <p14:tracePt t="44616" x="1727200" y="5743575"/>
          <p14:tracePt t="44629" x="1701800" y="5743575"/>
          <p14:tracePt t="44641" x="1689100" y="5743575"/>
          <p14:tracePt t="44654" x="1665288" y="5743575"/>
          <p14:tracePt t="44671" x="1601788" y="5719763"/>
          <p14:tracePt t="44688" x="1501775" y="5694363"/>
          <p14:tracePt t="44704" x="1339850" y="5607050"/>
          <p14:tracePt t="44721" x="1276350" y="5530850"/>
          <p14:tracePt t="44738" x="1239838" y="5418138"/>
          <p14:tracePt t="44754" x="1163638" y="5218113"/>
          <p14:tracePt t="44771" x="1163638" y="5156200"/>
          <p14:tracePt t="44788" x="1163638" y="5130800"/>
          <p14:tracePt t="44805" x="1163638" y="5105400"/>
          <p14:tracePt t="44978" x="1176338" y="5092700"/>
          <p14:tracePt t="44992" x="1189038" y="5092700"/>
          <p14:tracePt t="45003" x="1201738" y="5092700"/>
          <p14:tracePt t="45016" x="1227138" y="5092700"/>
          <p14:tracePt t="45028" x="1263650" y="5092700"/>
          <p14:tracePt t="45043" x="1301750" y="5092700"/>
          <p14:tracePt t="45057" x="1339850" y="5081588"/>
          <p14:tracePt t="45072" x="1376363" y="5081588"/>
          <p14:tracePt t="45089" x="1389063" y="5081588"/>
          <p14:tracePt t="45106" x="1427163" y="5081588"/>
          <p14:tracePt t="45123" x="1452563" y="5081588"/>
          <p14:tracePt t="45140" x="1465263" y="5068888"/>
          <p14:tracePt t="45156" x="1527175" y="5068888"/>
          <p14:tracePt t="45173" x="1565275" y="5068888"/>
          <p14:tracePt t="45189" x="1601788" y="5068888"/>
          <p14:tracePt t="45206" x="1652588" y="5068888"/>
          <p14:tracePt t="45223" x="1689100" y="5068888"/>
          <p14:tracePt t="45240" x="1701800" y="5068888"/>
          <p14:tracePt t="45256" x="1765300" y="5068888"/>
          <p14:tracePt t="45273" x="1814513" y="5068888"/>
          <p14:tracePt t="45290" x="1952625" y="5068888"/>
          <p14:tracePt t="45307" x="2003425" y="5068888"/>
          <p14:tracePt t="45323" x="2039938" y="5068888"/>
          <p14:tracePt t="45340" x="2078038" y="5068888"/>
          <p14:tracePt t="45357" x="2103438" y="5068888"/>
          <p14:tracePt t="45374" x="2127250" y="5068888"/>
          <p14:tracePt t="45390" x="2152650" y="5068888"/>
          <p14:tracePt t="45407" x="2178050" y="5068888"/>
          <p14:tracePt t="45424" x="2190750" y="5068888"/>
          <p14:tracePt t="45812" x="2216150" y="5068888"/>
          <p14:tracePt t="45829" x="2239963" y="5068888"/>
          <p14:tracePt t="45838" x="2265363" y="5068888"/>
          <p14:tracePt t="45850" x="2290763" y="5068888"/>
          <p14:tracePt t="45863" x="2316163" y="5068888"/>
          <p14:tracePt t="45877" x="2352675" y="5081588"/>
          <p14:tracePt t="45894" x="2416175" y="5081588"/>
          <p14:tracePt t="45909" x="2503488" y="5105400"/>
          <p14:tracePt t="45925" x="2628900" y="5130800"/>
          <p14:tracePt t="45942" x="2678113" y="5143500"/>
          <p14:tracePt t="45959" x="2716213" y="5143500"/>
          <p14:tracePt t="45976" x="2790825" y="5143500"/>
          <p14:tracePt t="45992" x="2867025" y="5143500"/>
          <p14:tracePt t="46009" x="3003550" y="5143500"/>
          <p14:tracePt t="46026" x="3205163" y="5143500"/>
          <p14:tracePt t="46043" x="3267075" y="5143500"/>
          <p14:tracePt t="46060" x="3341688" y="5143500"/>
          <p14:tracePt t="46076" x="3579813" y="5130800"/>
          <p14:tracePt t="46093" x="3692525" y="5105400"/>
          <p14:tracePt t="46110" x="3779838" y="5092700"/>
          <p14:tracePt t="46126" x="3930650" y="5081588"/>
          <p14:tracePt t="46143" x="4030663" y="5068888"/>
          <p14:tracePt t="46160" x="4181475" y="5068888"/>
          <p14:tracePt t="46177" x="4430713" y="5068888"/>
          <p14:tracePt t="46193" x="4530725" y="5068888"/>
          <p14:tracePt t="46210" x="4656138" y="5068888"/>
          <p14:tracePt t="46227" x="5068888" y="5105400"/>
          <p14:tracePt t="46243" x="5257800" y="5118100"/>
          <p14:tracePt t="46260" x="5445125" y="5143500"/>
          <p14:tracePt t="46277" x="6121400" y="5218113"/>
          <p14:tracePt t="46294" x="6346825" y="5256213"/>
          <p14:tracePt t="46311" x="6672263" y="5294313"/>
          <p14:tracePt t="46327" x="7235825" y="5343525"/>
          <p14:tracePt t="46344" x="7385050" y="5356225"/>
          <p14:tracePt t="46361" x="7535863" y="5356225"/>
          <p14:tracePt t="46377" x="7835900" y="5356225"/>
          <p14:tracePt t="46394" x="7935913" y="5356225"/>
          <p14:tracePt t="46410" x="8010525" y="5343525"/>
          <p14:tracePt t="46428" x="8086725" y="5318125"/>
          <p14:tracePt t="46444" x="8110538" y="5294313"/>
          <p14:tracePt t="46461" x="8135938" y="5281613"/>
          <p14:tracePt t="46478" x="8135938" y="5268913"/>
          <p14:tracePt t="46586" x="8135938" y="5256213"/>
          <p14:tracePt t="46623" x="8135938" y="5243513"/>
          <p14:tracePt t="46637" x="8135938" y="5230813"/>
          <p14:tracePt t="46651" x="8099425" y="5218113"/>
          <p14:tracePt t="46662" x="8048625" y="5194300"/>
          <p14:tracePt t="46678" x="7986713" y="5181600"/>
          <p14:tracePt t="46695" x="7923213" y="5156200"/>
          <p14:tracePt t="46711" x="7848600" y="5130800"/>
          <p14:tracePt t="46728" x="7823200" y="5118100"/>
          <p14:tracePt t="46745" x="7797800" y="5118100"/>
          <p14:tracePt t="46762" x="7773988" y="5092700"/>
          <p14:tracePt t="46779" x="7761288" y="5092700"/>
          <p14:tracePt t="46795" x="7748588" y="5092700"/>
          <p14:tracePt t="46812" x="7710488" y="5068888"/>
          <p14:tracePt t="46829" x="7685088" y="5068888"/>
          <p14:tracePt t="46846" x="7661275" y="5043488"/>
          <p14:tracePt t="46862" x="7610475" y="5030788"/>
          <p14:tracePt t="46879" x="7597775" y="5018088"/>
          <p14:tracePt t="46897" x="7585075" y="5005388"/>
          <p14:tracePt t="46898" x="7572375" y="5005388"/>
          <p14:tracePt t="46921" x="7561263" y="5005388"/>
          <p14:tracePt t="46958" x="7548563" y="5005388"/>
          <p14:tracePt t="47483" x="7572375" y="5005388"/>
          <p14:tracePt t="47495" x="7635875" y="5005388"/>
          <p14:tracePt t="47508" x="7685088" y="5030788"/>
          <p14:tracePt t="47520" x="7748588" y="5043488"/>
          <p14:tracePt t="47534" x="7785100" y="5056188"/>
          <p14:tracePt t="47549" x="7797800" y="5056188"/>
          <p14:tracePt t="47566" x="7823200" y="5056188"/>
          <p14:tracePt t="47582" x="7835900" y="5068888"/>
          <p14:tracePt t="47599" x="7861300" y="5068888"/>
          <p14:tracePt t="47694" x="7874000" y="5068888"/>
          <p14:tracePt t="48057" x="7848600" y="5068888"/>
          <p14:tracePt t="48071" x="7735888" y="5068888"/>
          <p14:tracePt t="48080" x="7635875" y="5068888"/>
          <p14:tracePt t="48094" x="7510463" y="5068888"/>
          <p14:tracePt t="48106" x="7246938" y="5068888"/>
          <p14:tracePt t="48122" x="6910388" y="5081588"/>
          <p14:tracePt t="48136" x="6684963" y="5118100"/>
          <p14:tracePt t="48151" x="6370638" y="5130800"/>
          <p14:tracePt t="48168" x="6008688" y="5168900"/>
          <p14:tracePt t="48184" x="5632450" y="5194300"/>
          <p14:tracePt t="48201" x="5457825" y="5194300"/>
          <p14:tracePt t="48218" x="5257800" y="5194300"/>
          <p14:tracePt t="48235" x="5032375" y="5194300"/>
          <p14:tracePt t="48251" x="4981575" y="5194300"/>
          <p14:tracePt t="48268" x="4968875" y="5181600"/>
          <p14:tracePt t="48542" x="4956175" y="5181600"/>
          <p14:tracePt t="48556" x="4919663" y="5181600"/>
          <p14:tracePt t="48567" x="4806950" y="5181600"/>
          <p14:tracePt t="48578" x="4681538" y="5181600"/>
          <p14:tracePt t="48591" x="4543425" y="5181600"/>
          <p14:tracePt t="48605" x="4343400" y="5181600"/>
          <p14:tracePt t="48620" x="4005263" y="5181600"/>
          <p14:tracePt t="48636" x="3792538" y="5181600"/>
          <p14:tracePt t="48653" x="3630613" y="5181600"/>
          <p14:tracePt t="48670" x="3279775" y="5181600"/>
          <p14:tracePt t="48687" x="3167063" y="5181600"/>
          <p14:tracePt t="48703" x="3079750" y="5181600"/>
          <p14:tracePt t="48720" x="3028950" y="5181600"/>
          <p14:tracePt t="48737" x="3016250" y="5181600"/>
          <p14:tracePt t="48854" x="3003550" y="5181600"/>
          <p14:tracePt t="48904" x="2992438" y="5181600"/>
          <p14:tracePt t="49053" x="3003550" y="5181600"/>
          <p14:tracePt t="49065" x="3028950" y="5181600"/>
          <p14:tracePt t="49079" x="3067050" y="5181600"/>
          <p14:tracePt t="49092" x="3116263" y="5181600"/>
          <p14:tracePt t="49106" x="3167063" y="5194300"/>
          <p14:tracePt t="49123" x="3228975" y="5205413"/>
          <p14:tracePt t="49140" x="3279775" y="5205413"/>
          <p14:tracePt t="49155" x="3517900" y="5218113"/>
          <p14:tracePt t="49172" x="3630613" y="5218113"/>
          <p14:tracePt t="49188" x="3717925" y="5218113"/>
          <p14:tracePt t="49206" x="3930650" y="5218113"/>
          <p14:tracePt t="49222" x="4117975" y="5218113"/>
          <p14:tracePt t="49239" x="4281488" y="5218113"/>
          <p14:tracePt t="49256" x="4530725" y="5205413"/>
          <p14:tracePt t="49272" x="4719638" y="5168900"/>
          <p14:tracePt t="49289" x="4968875" y="5156200"/>
          <p14:tracePt t="49306" x="5294313" y="5068888"/>
          <p14:tracePt t="49323" x="5457825" y="5030788"/>
          <p14:tracePt t="49339" x="5695950" y="5018088"/>
          <p14:tracePt t="49356" x="6008688" y="4981575"/>
          <p14:tracePt t="49373" x="6121400" y="4981575"/>
          <p14:tracePt t="49389" x="6270625" y="4981575"/>
          <p14:tracePt t="49406" x="6659563" y="4981575"/>
          <p14:tracePt t="49423" x="6772275" y="4981575"/>
          <p14:tracePt t="49439" x="6959600" y="4968875"/>
          <p14:tracePt t="49457" x="7059613" y="4968875"/>
          <p14:tracePt t="49473" x="7185025" y="4956175"/>
          <p14:tracePt t="49490" x="7385050" y="4943475"/>
          <p14:tracePt t="49507" x="7423150" y="4943475"/>
          <p14:tracePt t="49523" x="7459663" y="4943475"/>
          <p14:tracePt t="49540" x="7472363" y="4943475"/>
          <p14:tracePt t="50000" x="7472363" y="4956175"/>
          <p14:tracePt t="50012" x="7485063" y="4992688"/>
          <p14:tracePt t="50028" x="7485063" y="5018088"/>
          <p14:tracePt t="50038" x="7497763" y="5056188"/>
          <p14:tracePt t="50050" x="7510463" y="5068888"/>
          <p14:tracePt t="50062" x="7510463" y="5081588"/>
          <p14:tracePt t="50075" x="7510463" y="5105400"/>
          <p14:tracePt t="50092" x="7510463" y="5118100"/>
          <p14:tracePt t="50109" x="7523163" y="5130800"/>
          <p14:tracePt t="50126" x="7535863" y="5168900"/>
          <p14:tracePt t="50142" x="7535863" y="5194300"/>
          <p14:tracePt t="50159" x="7535863" y="5205413"/>
          <p14:tracePt t="50176" x="7548563" y="5256213"/>
          <p14:tracePt t="50193" x="7548563" y="5268913"/>
          <p14:tracePt t="50235" x="7561263" y="5268913"/>
          <p14:tracePt t="50735" x="7510463" y="5268913"/>
          <p14:tracePt t="50748" x="7423150" y="5268913"/>
          <p14:tracePt t="50759" x="7235825" y="5268913"/>
          <p14:tracePt t="50772" x="7010400" y="5268913"/>
          <p14:tracePt t="50785" x="6759575" y="5268913"/>
          <p14:tracePt t="50799" x="6246813" y="5294313"/>
          <p14:tracePt t="50813" x="5832475" y="5318125"/>
          <p14:tracePt t="50830" x="5345113" y="5356225"/>
          <p14:tracePt t="50847" x="4906963" y="5356225"/>
          <p14:tracePt t="50862" x="4406900" y="5394325"/>
          <p14:tracePt t="50879" x="4205288" y="5394325"/>
          <p14:tracePt t="50896" x="3992563" y="5394325"/>
          <p14:tracePt t="50912" x="3756025" y="5394325"/>
          <p14:tracePt t="50929" x="3692525" y="5394325"/>
          <p14:tracePt t="50945" x="3643313" y="5394325"/>
          <p14:tracePt t="50962" x="3554413" y="5394325"/>
          <p14:tracePt t="50979" x="3505200" y="5394325"/>
          <p14:tracePt t="50995" x="3467100" y="5381625"/>
          <p14:tracePt t="51012" x="3367088" y="5368925"/>
          <p14:tracePt t="51029" x="3305175" y="5356225"/>
          <p14:tracePt t="51045" x="3254375" y="5343525"/>
          <p14:tracePt t="51062" x="3179763" y="5330825"/>
          <p14:tracePt t="51080" x="3167063" y="5318125"/>
          <p14:tracePt t="51096" x="3128963" y="5318125"/>
          <p14:tracePt t="51113" x="3116263" y="5318125"/>
          <p14:tracePt t="51133" x="3103563" y="5318125"/>
          <p14:tracePt t="51196" x="3092450" y="5318125"/>
          <p14:tracePt t="51208" x="3079750" y="5318125"/>
          <p14:tracePt t="51234" x="3067050" y="5318125"/>
          <p14:tracePt t="51247" x="3054350" y="5318125"/>
          <p14:tracePt t="51258" x="3041650" y="5330825"/>
          <p14:tracePt t="51271" x="3016250" y="5330825"/>
          <p14:tracePt t="51285" x="2979738" y="5343525"/>
          <p14:tracePt t="51298" x="2954338" y="5368925"/>
          <p14:tracePt t="51315" x="2928938" y="5368925"/>
          <p14:tracePt t="51331" x="2903538" y="5381625"/>
          <p14:tracePt t="51349" x="2867025" y="5407025"/>
          <p14:tracePt t="51365" x="2854325" y="5407025"/>
          <p14:tracePt t="51382" x="2828925" y="5418138"/>
          <p14:tracePt t="51398" x="2778125" y="5430838"/>
          <p14:tracePt t="51415" x="2703513" y="5443538"/>
          <p14:tracePt t="51432" x="2616200" y="5456238"/>
          <p14:tracePt t="51449" x="2503488" y="5456238"/>
          <p14:tracePt t="51465" x="2465388" y="5468938"/>
          <p14:tracePt t="51483" x="2441575" y="5468938"/>
          <p14:tracePt t="51498" x="2378075" y="5468938"/>
          <p14:tracePt t="51516" x="2352675" y="5468938"/>
          <p14:tracePt t="51533" x="2328863" y="5468938"/>
          <p14:tracePt t="51549" x="2278063" y="5468938"/>
          <p14:tracePt t="51566" x="2265363" y="5468938"/>
          <p14:tracePt t="51706" x="2278063" y="5468938"/>
          <p14:tracePt t="51719" x="2290763" y="5468938"/>
          <p14:tracePt t="51732" x="2303463" y="5468938"/>
          <p14:tracePt t="51744" x="2328863" y="5468938"/>
          <p14:tracePt t="51757" x="2352675" y="5468938"/>
          <p14:tracePt t="51770" x="2416175" y="5468938"/>
          <p14:tracePt t="51783" x="2516188" y="5494338"/>
          <p14:tracePt t="51800" x="2616200" y="5507038"/>
          <p14:tracePt t="51817" x="2690813" y="5530850"/>
          <p14:tracePt t="51833" x="2790825" y="5556250"/>
          <p14:tracePt t="51849" x="2828925" y="5568950"/>
          <p14:tracePt t="51866" x="2867025" y="5568950"/>
          <p14:tracePt t="51883" x="2928938" y="5581650"/>
          <p14:tracePt t="51899" x="2967038" y="5581650"/>
          <p14:tracePt t="51916" x="2992438" y="5581650"/>
          <p14:tracePt t="51933" x="3003550" y="5581650"/>
          <p14:tracePt t="51950" x="3016250" y="5581650"/>
          <p14:tracePt t="51993" x="2979738" y="5581650"/>
          <p14:tracePt t="52006" x="2941638" y="5556250"/>
          <p14:tracePt t="52018" x="2890838" y="5518150"/>
          <p14:tracePt t="52030" x="2841625" y="5456238"/>
          <p14:tracePt t="52042" x="2778125" y="5381625"/>
          <p14:tracePt t="52056" x="2703513" y="5318125"/>
          <p14:tracePt t="52069" x="2590800" y="5268913"/>
          <p14:tracePt t="52084" x="2452688" y="5230813"/>
          <p14:tracePt t="52100" x="2365375" y="5205413"/>
          <p14:tracePt t="52117" x="2316163" y="5181600"/>
          <p14:tracePt t="52134" x="2252663" y="5168900"/>
          <p14:tracePt t="52150" x="2239963" y="5168900"/>
          <p14:tracePt t="52255" x="2239963" y="5181600"/>
          <p14:tracePt t="52367" x="2252663" y="5181600"/>
          <p14:tracePt t="52393" x="2265363" y="5194300"/>
          <p14:tracePt t="52403" x="2265363" y="5205413"/>
          <p14:tracePt t="52416" x="2290763" y="5243513"/>
          <p14:tracePt t="52428" x="2303463" y="5268913"/>
          <p14:tracePt t="52441" x="2316163" y="5294313"/>
          <p14:tracePt t="52453" x="2339975" y="5318125"/>
          <p14:tracePt t="52468" x="2339975" y="5343525"/>
          <p14:tracePt t="52485" x="2365375" y="5368925"/>
          <p14:tracePt t="52502" x="2365375" y="5394325"/>
          <p14:tracePt t="52518" x="2378075" y="5430838"/>
          <p14:tracePt t="52535" x="2390775" y="5430838"/>
          <p14:tracePt t="52552" x="2390775" y="5443538"/>
          <p14:tracePt t="53040" x="2352675" y="5443538"/>
          <p14:tracePt t="53053" x="2316163" y="5443538"/>
          <p14:tracePt t="53065" x="2278063" y="5443538"/>
          <p14:tracePt t="53078" x="2239963" y="5443538"/>
          <p14:tracePt t="53092" x="2228850" y="5443538"/>
          <p14:tracePt t="53104" x="2216150" y="5443538"/>
          <p14:tracePt t="53121" x="2203450" y="5443538"/>
          <p14:tracePt t="53138" x="2190750" y="5443538"/>
          <p14:tracePt t="53301" x="2190750" y="5456238"/>
          <p14:tracePt t="53314" x="2190750" y="5468938"/>
          <p14:tracePt t="53326" x="2190750" y="5481638"/>
          <p14:tracePt t="53342" x="2178050" y="5518150"/>
          <p14:tracePt t="53357" x="2152650" y="5556250"/>
          <p14:tracePt t="53373" x="2116138" y="5581650"/>
          <p14:tracePt t="53390" x="2090738" y="5619750"/>
          <p14:tracePt t="53407" x="2052638" y="5630863"/>
          <p14:tracePt t="53438" x="2052638" y="5643563"/>
          <p14:tracePt t="53526" x="2052638" y="5656263"/>
          <p14:tracePt t="53562" x="2052638" y="5668963"/>
          <p14:tracePt t="53576" x="2052638" y="5681663"/>
          <p14:tracePt t="53589" x="2052638" y="5694363"/>
          <p14:tracePt t="53601" x="2052638" y="5707063"/>
          <p14:tracePt t="53638" x="2052638" y="5719763"/>
          <p14:tracePt t="53664" x="2052638" y="5732463"/>
          <p14:tracePt t="54000" x="2052638" y="5756275"/>
          <p14:tracePt t="54013" x="2052638" y="5781675"/>
          <p14:tracePt t="54026" x="2052638" y="5819775"/>
          <p14:tracePt t="54036" x="2052638" y="5856288"/>
          <p14:tracePt t="54049" x="2052638" y="5881688"/>
          <p14:tracePt t="54061" x="2052638" y="5907088"/>
          <p14:tracePt t="54076" x="2052638" y="5919788"/>
          <p14:tracePt t="54091" x="2052638" y="5932488"/>
          <p14:tracePt t="54108" x="2052638" y="5956300"/>
          <p14:tracePt t="54125" x="2052638" y="5981700"/>
          <p14:tracePt t="54224" x="2065338" y="5981700"/>
          <p14:tracePt t="54398" x="2078038" y="5981700"/>
          <p14:tracePt t="54423" x="2103438" y="5981700"/>
          <p14:tracePt t="54436" x="2139950" y="5981700"/>
          <p14:tracePt t="54448" x="2228850" y="5981700"/>
          <p14:tracePt t="54461" x="2328863" y="5981700"/>
          <p14:tracePt t="54476" x="2416175" y="5981700"/>
          <p14:tracePt t="54492" x="2554288" y="5956300"/>
          <p14:tracePt t="54510" x="2754313" y="5956300"/>
          <p14:tracePt t="54526" x="3067050" y="5956300"/>
          <p14:tracePt t="54543" x="3241675" y="5945188"/>
          <p14:tracePt t="54560" x="3492500" y="5945188"/>
          <p14:tracePt t="54576" x="3856038" y="5932488"/>
          <p14:tracePt t="54593" x="3992563" y="5919788"/>
          <p14:tracePt t="54610" x="4168775" y="5919788"/>
          <p14:tracePt t="54627" x="4530725" y="5894388"/>
          <p14:tracePt t="54644" x="4643438" y="5881688"/>
          <p14:tracePt t="54660" x="4868863" y="5868988"/>
          <p14:tracePt t="54677" x="4981575" y="5856288"/>
          <p14:tracePt t="54694" x="5106988" y="5843588"/>
          <p14:tracePt t="54710" x="5281613" y="5843588"/>
          <p14:tracePt t="54727" x="5345113" y="5832475"/>
          <p14:tracePt t="54744" x="5394325" y="5832475"/>
          <p14:tracePt t="54760" x="5470525" y="5819775"/>
          <p14:tracePt t="54777" x="5495925" y="5819775"/>
          <p14:tracePt t="54794" x="5532438" y="5819775"/>
          <p14:tracePt t="54811" x="5632450" y="5819775"/>
          <p14:tracePt t="54828" x="5708650" y="5807075"/>
          <p14:tracePt t="54845" x="5783263" y="5807075"/>
          <p14:tracePt t="54861" x="5870575" y="5794375"/>
          <p14:tracePt t="54878" x="5883275" y="5794375"/>
          <p14:tracePt t="54897" x="5895975" y="5794375"/>
          <p14:tracePt t="55009" x="5895975" y="5781675"/>
          <p14:tracePt t="55022" x="5895975" y="5768975"/>
          <p14:tracePt t="55047" x="5895975" y="5756275"/>
          <p14:tracePt t="55059" x="5895975" y="5719763"/>
          <p14:tracePt t="55071" x="5883275" y="5694363"/>
          <p14:tracePt t="55084" x="5883275" y="5656263"/>
          <p14:tracePt t="55097" x="5870575" y="5630863"/>
          <p14:tracePt t="55112" x="5870575" y="5607050"/>
          <p14:tracePt t="55128" x="5870575" y="5594350"/>
          <p14:tracePt t="55145" x="5870575" y="5556250"/>
          <p14:tracePt t="55162" x="5857875" y="5518150"/>
          <p14:tracePt t="55179" x="5857875" y="5507038"/>
          <p14:tracePt t="55195" x="5845175" y="5494338"/>
          <p14:tracePt t="55220" x="5832475" y="5494338"/>
          <p14:tracePt t="55257" x="5821363" y="5494338"/>
          <p14:tracePt t="55296" x="5808663" y="5494338"/>
          <p14:tracePt t="55308" x="5808663" y="5507038"/>
          <p14:tracePt t="55334" x="5795963" y="5518150"/>
          <p14:tracePt t="55358" x="5795963" y="5530850"/>
          <p14:tracePt t="55371" x="5795963" y="5543550"/>
          <p14:tracePt t="55396" x="5795963" y="5568950"/>
          <p14:tracePt t="55408" x="5795963" y="5581650"/>
          <p14:tracePt t="55421" x="5795963" y="5607050"/>
          <p14:tracePt t="55432" x="5795963" y="5643563"/>
          <p14:tracePt t="55447" x="5795963" y="5694363"/>
          <p14:tracePt t="55463" x="5795963" y="5732463"/>
          <p14:tracePt t="55480" x="5795963" y="5756275"/>
          <p14:tracePt t="55497" x="5795963" y="5794375"/>
          <p14:tracePt t="55533" x="5795963" y="5807075"/>
          <p14:tracePt t="55619" x="5795963" y="5819775"/>
          <p14:tracePt t="56368" x="5795963" y="5807075"/>
          <p14:tracePt t="56379" x="5795963" y="5781675"/>
          <p14:tracePt t="56393" x="5795963" y="5768975"/>
          <p14:tracePt t="56405" x="5808663" y="5756275"/>
          <p14:tracePt t="56421" x="5870575" y="5732463"/>
          <p14:tracePt t="56435" x="5921375" y="5719763"/>
          <p14:tracePt t="56452" x="5995988" y="5694363"/>
          <p14:tracePt t="56468" x="6270625" y="5619750"/>
          <p14:tracePt t="56484" x="6446838" y="5594350"/>
          <p14:tracePt t="56501" x="6559550" y="5568950"/>
          <p14:tracePt t="56517" x="6734175" y="5530850"/>
          <p14:tracePt t="56534" x="6821488" y="5518150"/>
          <p14:tracePt t="56551" x="6921500" y="5494338"/>
          <p14:tracePt t="56568" x="7134225" y="5456238"/>
          <p14:tracePt t="56584" x="7210425" y="5430838"/>
          <p14:tracePt t="56601" x="7246938" y="5407025"/>
          <p14:tracePt t="56618" x="7297738" y="5368925"/>
          <p14:tracePt t="56635" x="7310438" y="5356225"/>
          <p14:tracePt t="56651" x="7323138" y="5356225"/>
          <p14:tracePt t="56668" x="7348538" y="5318125"/>
          <p14:tracePt t="56685" x="7372350" y="5294313"/>
          <p14:tracePt t="56702" x="7385050" y="5268913"/>
          <p14:tracePt t="56718" x="7435850" y="5205413"/>
          <p14:tracePt t="56734" x="7485063" y="5156200"/>
          <p14:tracePt t="56752" x="7510463" y="5130800"/>
          <p14:tracePt t="56768" x="7610475" y="5018088"/>
          <p14:tracePt t="56785" x="7648575" y="4956175"/>
          <p14:tracePt t="56802" x="7673975" y="4879975"/>
          <p14:tracePt t="56819" x="7673975" y="4779963"/>
          <p14:tracePt t="56840" x="7661275" y="4779963"/>
          <p14:tracePt t="56865" x="7648575" y="4779963"/>
          <p14:tracePt t="56877" x="7635875" y="4779963"/>
          <p14:tracePt t="56891" x="7623175" y="4792663"/>
          <p14:tracePt t="56904" x="7610475" y="4818063"/>
          <p14:tracePt t="56919" x="7585075" y="4830763"/>
          <p14:tracePt t="56935" x="7585075" y="4843463"/>
          <p14:tracePt t="56952" x="7561263" y="4879975"/>
          <p14:tracePt t="56969" x="7535863" y="4918075"/>
          <p14:tracePt t="56986" x="7523163" y="4943475"/>
          <p14:tracePt t="57002" x="7497763" y="5018088"/>
          <p14:tracePt t="57020" x="7472363" y="5092700"/>
          <p14:tracePt t="57036" x="7459663" y="5205413"/>
          <p14:tracePt t="57053" x="7448550" y="5343525"/>
          <p14:tracePt t="57070" x="7435850" y="5394325"/>
          <p14:tracePt t="57086" x="7435850" y="5418138"/>
          <p14:tracePt t="57103" x="7435850" y="5430838"/>
          <p14:tracePt t="57120" x="7423150" y="5430838"/>
          <p14:tracePt t="57177" x="7423150" y="5407025"/>
          <p14:tracePt t="57190" x="7423150" y="5356225"/>
          <p14:tracePt t="57201" x="7423150" y="5281613"/>
          <p14:tracePt t="57215" x="7410450" y="5230813"/>
          <p14:tracePt t="57227" x="7410450" y="5181600"/>
          <p14:tracePt t="57239" x="7410450" y="5143500"/>
          <p14:tracePt t="57253" x="7410450" y="5118100"/>
          <p14:tracePt t="57270" x="7410450" y="5092700"/>
          <p14:tracePt t="57287" x="7410450" y="5081588"/>
          <p14:tracePt t="57304" x="7410450" y="5068888"/>
          <p14:tracePt t="58050" x="7397750" y="5068888"/>
          <p14:tracePt t="62101" x="7423150" y="5068888"/>
          <p14:tracePt t="62113" x="7472363" y="5068888"/>
          <p14:tracePt t="62127" x="7561263" y="5068888"/>
          <p14:tracePt t="62141" x="7648575" y="5068888"/>
          <p14:tracePt t="62158" x="7697788" y="5068888"/>
          <p14:tracePt t="62175" x="7748588" y="5081588"/>
          <p14:tracePt t="62189" x="7810500" y="5081588"/>
          <p14:tracePt t="62206" x="7835900" y="5092700"/>
          <p14:tracePt t="62223" x="7861300" y="5092700"/>
          <p14:tracePt t="62240" x="7923213" y="5092700"/>
          <p14:tracePt t="62256" x="7961313" y="5092700"/>
          <p14:tracePt t="62273" x="7999413" y="5092700"/>
          <p14:tracePt t="62290" x="8061325" y="5092700"/>
          <p14:tracePt t="62307" x="8086725" y="5081588"/>
          <p14:tracePt t="62324" x="8110538" y="5068888"/>
          <p14:tracePt t="62340" x="8161338" y="5030788"/>
          <p14:tracePt t="62357" x="8174038" y="5030788"/>
          <p14:tracePt t="62374" x="8186738" y="5005388"/>
          <p14:tracePt t="62390" x="8235950" y="4968875"/>
          <p14:tracePt t="62407" x="8261350" y="4956175"/>
          <p14:tracePt t="62424" x="8274050" y="4930775"/>
          <p14:tracePt t="62441" x="8374063" y="4879975"/>
          <p14:tracePt t="62457" x="8412163" y="4843463"/>
          <p14:tracePt t="62474" x="8474075" y="4818063"/>
          <p14:tracePt t="62491" x="8548688" y="4768850"/>
          <p14:tracePt t="62508" x="8561388" y="4756150"/>
          <p14:tracePt t="62524" x="8586788" y="4730750"/>
          <p14:tracePt t="62541" x="8624888" y="4705350"/>
          <p14:tracePt t="62558" x="8637588" y="4705350"/>
          <p14:tracePt t="62574" x="8674100" y="4679950"/>
          <p14:tracePt t="62591" x="8699500" y="4679950"/>
          <p14:tracePt t="62608" x="8712200" y="4679950"/>
          <p14:tracePt t="63621" x="8712200" y="4667250"/>
          <p14:tracePt t="63633" x="8737600" y="4667250"/>
          <p14:tracePt t="63649" x="8763000" y="4656138"/>
          <p14:tracePt t="63658" x="8799513" y="4656138"/>
          <p14:tracePt t="63671" x="8837613" y="4643438"/>
          <p14:tracePt t="63684" x="8863013" y="4643438"/>
          <p14:tracePt t="63697" x="8886825" y="4643438"/>
          <p14:tracePt t="63713" x="8924925" y="4630738"/>
          <p14:tracePt t="63729" x="8986838" y="4630738"/>
          <p14:tracePt t="63746" x="9075738" y="4618038"/>
          <p14:tracePt t="63763" x="9212263" y="4605338"/>
          <p14:tracePt t="63779" x="9250363" y="4592638"/>
          <p14:tracePt t="63796" x="9312275" y="4592638"/>
          <p14:tracePt t="63813" x="9324975" y="4592638"/>
          <p14:tracePt t="63830" x="9337675" y="4592638"/>
          <p14:tracePt t="63846" x="9363075" y="4592638"/>
          <p14:tracePt t="63863" x="9375775" y="4592638"/>
          <p14:tracePt t="63880" x="9388475" y="4592638"/>
          <p14:tracePt t="63897" x="9401175" y="4592638"/>
          <p14:tracePt t="63920" x="9413875" y="4592638"/>
          <p14:tracePt t="64058" x="9401175" y="4592638"/>
          <p14:tracePt t="64095" x="9388475" y="4592638"/>
          <p14:tracePt t="67759" x="9350375" y="4592638"/>
          <p14:tracePt t="67772" x="9237663" y="4592638"/>
          <p14:tracePt t="67784" x="9050338" y="4592638"/>
          <p14:tracePt t="67799" x="8674100" y="4630738"/>
          <p14:tracePt t="67813" x="8123238" y="4643438"/>
          <p14:tracePt t="67830" x="7510463" y="4667250"/>
          <p14:tracePt t="67847" x="6859588" y="4692650"/>
          <p14:tracePt t="67864" x="5732463" y="4692650"/>
          <p14:tracePt t="67879" x="5357813" y="4692650"/>
          <p14:tracePt t="67895" x="5119688" y="4692650"/>
          <p14:tracePt t="67912" x="4656138" y="4679950"/>
          <p14:tracePt t="67929" x="4506913" y="4679950"/>
          <p14:tracePt t="67946" x="4381500" y="4679950"/>
          <p14:tracePt t="67963" x="4105275" y="4679950"/>
          <p14:tracePt t="67979" x="3943350" y="4679950"/>
          <p14:tracePt t="67996" x="3730625" y="4679950"/>
          <p14:tracePt t="68013" x="3705225" y="4679950"/>
          <p14:tracePt t="68029" x="3692525" y="4679950"/>
          <p14:tracePt t="68057" x="3717925" y="4679950"/>
          <p14:tracePt t="68258" x="3705225" y="4679950"/>
          <p14:tracePt t="68270" x="3679825" y="4679950"/>
          <p14:tracePt t="68285" x="3667125" y="4679950"/>
          <p14:tracePt t="68299" x="3643313" y="4679950"/>
          <p14:tracePt t="68315" x="3605213" y="4679950"/>
          <p14:tracePt t="68333" x="3541713" y="4679950"/>
          <p14:tracePt t="68349" x="3367088" y="4667250"/>
          <p14:tracePt t="68366" x="3317875" y="4656138"/>
          <p14:tracePt t="68382" x="3267075" y="4643438"/>
          <p14:tracePt t="68399" x="3228975" y="4605338"/>
          <p14:tracePt t="68416" x="3205163" y="4592638"/>
          <p14:tracePt t="68432" x="3205163" y="4579938"/>
          <p14:tracePt t="68494" x="3205163" y="4567238"/>
          <p14:tracePt t="68520" x="3205163" y="4554538"/>
          <p14:tracePt t="68536" x="3216275" y="4554538"/>
          <p14:tracePt t="68545" x="3241675" y="4543425"/>
          <p14:tracePt t="68557" x="3292475" y="4530725"/>
          <p14:tracePt t="68569" x="3417888" y="4518025"/>
          <p14:tracePt t="68583" x="3530600" y="4492625"/>
          <p14:tracePt t="68598" x="3643313" y="4479925"/>
          <p14:tracePt t="68615" x="3805238" y="4479925"/>
          <p14:tracePt t="68632" x="4256088" y="4479925"/>
          <p14:tracePt t="68649" x="4406900" y="4479925"/>
          <p14:tracePt t="68665" x="4594225" y="4479925"/>
          <p14:tracePt t="68682" x="5057775" y="4543425"/>
          <p14:tracePt t="68699" x="5194300" y="4554538"/>
          <p14:tracePt t="68716" x="5307013" y="4579938"/>
          <p14:tracePt t="68732" x="5607050" y="4605338"/>
          <p14:tracePt t="68749" x="5783263" y="4643438"/>
          <p14:tracePt t="68765" x="5895975" y="4656138"/>
          <p14:tracePt t="68782" x="6057900" y="4656138"/>
          <p14:tracePt t="68799" x="6146800" y="4656138"/>
          <p14:tracePt t="68816" x="6246813" y="4667250"/>
          <p14:tracePt t="68833" x="6483350" y="4692650"/>
          <p14:tracePt t="68849" x="6559550" y="4718050"/>
          <p14:tracePt t="68866" x="6634163" y="4743450"/>
          <p14:tracePt t="68883" x="6708775" y="4768850"/>
          <p14:tracePt t="68899" x="6734175" y="4768850"/>
          <p14:tracePt t="68916" x="6759575" y="4779963"/>
          <p14:tracePt t="68933" x="6797675" y="4779963"/>
          <p14:tracePt t="68950" x="6808788" y="4779963"/>
          <p14:tracePt t="68968" x="6821488" y="4779963"/>
          <p14:tracePt t="69016" x="6872288" y="4779963"/>
          <p14:tracePt t="69029" x="6910388" y="4768850"/>
          <p14:tracePt t="69042" x="6972300" y="4743450"/>
          <p14:tracePt t="69054" x="7021513" y="4718050"/>
          <p14:tracePt t="69069" x="7046913" y="4705350"/>
          <p14:tracePt t="69084" x="7072313" y="4692650"/>
          <p14:tracePt t="69101" x="7097713" y="4679950"/>
          <p14:tracePt t="69117" x="7110413" y="4667250"/>
          <p14:tracePt t="69134" x="7146925" y="4643438"/>
          <p14:tracePt t="69151" x="7159625" y="4643438"/>
          <p14:tracePt t="69167" x="7185025" y="4630738"/>
          <p14:tracePt t="69184" x="7272338" y="4618038"/>
          <p14:tracePt t="69201" x="7310438" y="4605338"/>
          <p14:tracePt t="69218" x="7359650" y="4592638"/>
          <p14:tracePt t="69234" x="7372350" y="4592638"/>
          <p14:tracePt t="69251" x="7385050" y="4592638"/>
          <p14:tracePt t="70887" x="7272338" y="4592638"/>
          <p14:tracePt t="70899" x="6946900" y="4592638"/>
          <p14:tracePt t="70915" x="6572250" y="4592638"/>
          <p14:tracePt t="70930" x="5957888" y="4567238"/>
          <p14:tracePt t="70942" x="5394325" y="4518025"/>
          <p14:tracePt t="70958" x="4768850" y="4454525"/>
          <p14:tracePt t="70974" x="3856038" y="4205288"/>
          <p14:tracePt t="70991" x="3479800" y="4079875"/>
          <p14:tracePt t="71008" x="3103563" y="3954463"/>
          <p14:tracePt t="71024" x="2728913" y="3803650"/>
          <p14:tracePt t="71042" x="2578100" y="3741738"/>
          <p14:tracePt t="71058" x="2339975" y="3692525"/>
          <p14:tracePt t="71075" x="2052638" y="3629025"/>
          <p14:tracePt t="71092" x="1978025" y="3603625"/>
          <p14:tracePt t="71108" x="1914525" y="3567113"/>
          <p14:tracePt t="71125" x="1865313" y="3541713"/>
          <p14:tracePt t="71142" x="1827213" y="3529013"/>
          <p14:tracePt t="71159" x="1765300" y="3516313"/>
          <p14:tracePt t="71175" x="1577975" y="3490913"/>
          <p14:tracePt t="71192" x="1476375" y="3479800"/>
          <p14:tracePt t="71209" x="1401763" y="3467100"/>
          <p14:tracePt t="71226" x="1301750" y="3467100"/>
          <p14:tracePt t="71242" x="1252538" y="3454400"/>
          <p14:tracePt t="71259" x="1189038" y="3454400"/>
          <p14:tracePt t="71276" x="976313" y="3454400"/>
          <p14:tracePt t="71292" x="838200" y="3454400"/>
          <p14:tracePt t="71309" x="763588" y="3454400"/>
          <p14:tracePt t="71326" x="676275" y="3454400"/>
          <p14:tracePt t="71498" x="688975" y="3454400"/>
          <p14:tracePt t="71514" x="688975" y="3441700"/>
          <p14:tracePt t="71535" x="688975" y="3429000"/>
          <p14:tracePt t="71585" x="688975" y="3416300"/>
          <p14:tracePt t="71884" x="750888" y="3390900"/>
          <p14:tracePt t="71899" x="825500" y="3316288"/>
          <p14:tracePt t="71909" x="925513" y="3203575"/>
          <p14:tracePt t="71922" x="989013" y="3065463"/>
          <p14:tracePt t="71934" x="1089025" y="2952750"/>
          <p14:tracePt t="71947" x="1163638" y="2890838"/>
          <p14:tracePt t="71962" x="1252538" y="2840038"/>
          <p14:tracePt t="71978" x="1363663" y="2816225"/>
          <p14:tracePt t="71995" x="1439863" y="2803525"/>
          <p14:tracePt t="72012" x="1589088" y="2790825"/>
          <p14:tracePt t="72029" x="1627188" y="2790825"/>
          <p14:tracePt t="72046" x="1652588" y="2790825"/>
          <p14:tracePt t="72062" x="1727200" y="2790825"/>
          <p14:tracePt t="72079" x="1765300" y="2790825"/>
          <p14:tracePt t="72095" x="1814513" y="2803525"/>
          <p14:tracePt t="72112" x="1952625" y="2878138"/>
          <p14:tracePt t="72129" x="2027238" y="2952750"/>
          <p14:tracePt t="72146" x="2078038" y="3054350"/>
          <p14:tracePt t="72163" x="2139950" y="3278188"/>
          <p14:tracePt t="72179" x="2152650" y="3403600"/>
          <p14:tracePt t="72196" x="2165350" y="3767138"/>
          <p14:tracePt t="72213" x="2165350" y="3916363"/>
          <p14:tracePt t="72229" x="2165350" y="4067175"/>
          <p14:tracePt t="72246" x="2139950" y="4354513"/>
          <p14:tracePt t="72263" x="2116138" y="4543425"/>
          <p14:tracePt t="72280" x="2078038" y="4692650"/>
          <p14:tracePt t="72297" x="2052638" y="4856163"/>
          <p14:tracePt t="72313" x="2039938" y="4868863"/>
          <p14:tracePt t="72330" x="2039938" y="4879975"/>
          <p14:tracePt t="72395" x="2039938" y="4805363"/>
          <p14:tracePt t="72407" x="2078038" y="4643438"/>
          <p14:tracePt t="72420" x="2127250" y="4443413"/>
          <p14:tracePt t="72434" x="2152650" y="4192588"/>
          <p14:tracePt t="72449" x="2216150" y="3792538"/>
          <p14:tracePt t="72465" x="2278063" y="3490913"/>
          <p14:tracePt t="72480" x="2303463" y="3278188"/>
          <p14:tracePt t="72497" x="2352675" y="2828925"/>
          <p14:tracePt t="72514" x="2365375" y="2678113"/>
          <p14:tracePt t="72531" x="2365375" y="2578100"/>
          <p14:tracePt t="72547" x="2365375" y="2478088"/>
          <p14:tracePt t="72564" x="2365375" y="2439988"/>
          <p14:tracePt t="72581" x="2365375" y="2403475"/>
          <p14:tracePt t="72598" x="2365375" y="2339975"/>
          <p14:tracePt t="72614" x="2365375" y="2314575"/>
          <p14:tracePt t="72631" x="2365375" y="2303463"/>
          <p14:tracePt t="72648" x="2365375" y="2278063"/>
          <p14:tracePt t="72706" x="2365375" y="2290763"/>
          <p14:tracePt t="72719" x="2365375" y="2303463"/>
          <p14:tracePt t="72731" x="2365375" y="2314575"/>
          <p14:tracePt t="72744" x="2365375" y="2327275"/>
          <p14:tracePt t="72757" x="2352675" y="2352675"/>
          <p14:tracePt t="72769" x="2339975" y="2390775"/>
          <p14:tracePt t="72785" x="2303463" y="2465388"/>
          <p14:tracePt t="72800" x="2265363" y="2603500"/>
          <p14:tracePt t="72817" x="2190750" y="2740025"/>
          <p14:tracePt t="72831" x="2065338" y="2990850"/>
          <p14:tracePt t="72848" x="2027238" y="3141663"/>
          <p14:tracePt t="72865" x="1978025" y="3367088"/>
          <p14:tracePt t="72882" x="1939925" y="3641725"/>
          <p14:tracePt t="72898" x="1927225" y="3779838"/>
          <p14:tracePt t="72915" x="1914525" y="3992563"/>
          <p14:tracePt t="72932" x="1914525" y="4354513"/>
          <p14:tracePt t="72949" x="1914525" y="4454525"/>
          <p14:tracePt t="72965" x="1914525" y="4530725"/>
          <p14:tracePt t="72982" x="1914525" y="4567238"/>
          <p14:tracePt t="73055" x="1914525" y="4554538"/>
          <p14:tracePt t="73069" x="1927225" y="4467225"/>
          <p14:tracePt t="73080" x="1965325" y="4292600"/>
          <p14:tracePt t="73092" x="1990725" y="4129088"/>
          <p14:tracePt t="73105" x="2065338" y="3954463"/>
          <p14:tracePt t="73118" x="2139950" y="3641725"/>
          <p14:tracePt t="73133" x="2239963" y="3341688"/>
          <p14:tracePt t="73150" x="2290763" y="3103563"/>
          <p14:tracePt t="73166" x="2328863" y="2952750"/>
          <p14:tracePt t="73183" x="2390775" y="2578100"/>
          <p14:tracePt t="73200" x="2403475" y="2439988"/>
          <p14:tracePt t="73216" x="2403475" y="2339975"/>
          <p14:tracePt t="73233" x="2416175" y="2227263"/>
          <p14:tracePt t="73250" x="2428875" y="2190750"/>
          <p14:tracePt t="73267" x="2428875" y="2165350"/>
          <p14:tracePt t="73283" x="2428875" y="2139950"/>
          <p14:tracePt t="73380" x="2428875" y="2152650"/>
          <p14:tracePt t="73405" x="2428875" y="2178050"/>
          <p14:tracePt t="73417" x="2416175" y="2252663"/>
          <p14:tracePt t="73429" x="2403475" y="2352675"/>
          <p14:tracePt t="73443" x="2378075" y="2465388"/>
          <p14:tracePt t="73455" x="2339975" y="2578100"/>
          <p14:tracePt t="73468" x="2303463" y="2678113"/>
          <p14:tracePt t="73484" x="2252663" y="2852738"/>
          <p14:tracePt t="73501" x="2216150" y="3041650"/>
          <p14:tracePt t="73518" x="2152650" y="3316288"/>
          <p14:tracePt t="73535" x="2127250" y="3416300"/>
          <p14:tracePt t="73551" x="2116138" y="3529013"/>
          <p14:tracePt t="73568" x="2116138" y="3754438"/>
          <p14:tracePt t="73585" x="2116138" y="3816350"/>
          <p14:tracePt t="73602" x="2116138" y="3854450"/>
          <p14:tracePt t="73618" x="2116138" y="3867150"/>
          <p14:tracePt t="73728" x="2116138" y="3841750"/>
          <p14:tracePt t="73742" x="2116138" y="3816350"/>
          <p14:tracePt t="73755" x="2116138" y="3792538"/>
          <p14:tracePt t="73764" x="2116138" y="3754438"/>
          <p14:tracePt t="73778" x="2116138" y="3716338"/>
          <p14:tracePt t="73791" x="2127250" y="3654425"/>
          <p14:tracePt t="73804" x="2139950" y="3554413"/>
          <p14:tracePt t="73819" x="2178050" y="3390900"/>
          <p14:tracePt t="73836" x="2216150" y="3254375"/>
          <p14:tracePt t="73853" x="2239963" y="3128963"/>
          <p14:tracePt t="73869" x="2278063" y="2928938"/>
          <p14:tracePt t="73886" x="2278063" y="2840038"/>
          <p14:tracePt t="73903" x="2278063" y="2778125"/>
          <p14:tracePt t="73919" x="2278063" y="2703513"/>
          <p14:tracePt t="73940" x="2278063" y="2678113"/>
          <p14:tracePt t="73952" x="2278063" y="2665413"/>
          <p14:tracePt t="73970" x="2278063" y="2652713"/>
          <p14:tracePt t="74601" x="2265363" y="2652713"/>
          <p14:tracePt t="74626" x="2239963" y="2652713"/>
          <p14:tracePt t="74650" x="2228850" y="2652713"/>
          <p14:tracePt t="74662" x="2216150" y="2652713"/>
          <p14:tracePt t="74676" x="2203450" y="2652713"/>
          <p14:tracePt t="74691" x="2190750" y="2652713"/>
          <p14:tracePt t="74706" x="2178050" y="2652713"/>
          <p14:tracePt t="74723" x="2165350" y="2652713"/>
          <p14:tracePt t="74739" x="2127250" y="2652713"/>
          <p14:tracePt t="74756" x="2103438" y="2652713"/>
          <p14:tracePt t="74773" x="2078038" y="2652713"/>
          <p14:tracePt t="74790" x="2027238" y="2652713"/>
          <p14:tracePt t="74806" x="1990725" y="2652713"/>
          <p14:tracePt t="74823" x="1978025" y="2652713"/>
          <p14:tracePt t="74840" x="1952625" y="2652713"/>
          <p14:tracePt t="74863" x="1939925" y="2652713"/>
          <p14:tracePt t="74875" x="1927225" y="2652713"/>
          <p14:tracePt t="74890" x="1914525" y="2652713"/>
          <p14:tracePt t="74907" x="1903413" y="2652713"/>
          <p14:tracePt t="74924" x="1878013" y="2652713"/>
          <p14:tracePt t="74940" x="1801813" y="2652713"/>
          <p14:tracePt t="74957" x="1765300" y="2652713"/>
          <p14:tracePt t="74974" x="1739900" y="2652713"/>
          <p14:tracePt t="74990" x="1689100" y="2652713"/>
          <p14:tracePt t="75011" x="1677988" y="2652713"/>
          <p14:tracePt t="75061" x="1665288" y="2652713"/>
          <p14:tracePt t="75149" x="1652588" y="2652713"/>
          <p14:tracePt t="75162" x="1627188" y="2652713"/>
          <p14:tracePt t="75174" x="1601788" y="2652713"/>
          <p14:tracePt t="75186" x="1565275" y="2640013"/>
          <p14:tracePt t="75199" x="1527175" y="2640013"/>
          <p14:tracePt t="75211" x="1489075" y="2627313"/>
          <p14:tracePt t="75224" x="1452563" y="2627313"/>
          <p14:tracePt t="75241" x="1439863" y="2627313"/>
          <p14:tracePt t="75258" x="1427163" y="2627313"/>
          <p14:tracePt t="75275" x="1401763" y="2627313"/>
          <p14:tracePt t="75291" x="1389063" y="2627313"/>
          <p14:tracePt t="75308" x="1376363" y="2627313"/>
          <p14:tracePt t="75325" x="1363663" y="2627313"/>
          <p14:tracePt t="75341" x="1339850" y="2627313"/>
          <p14:tracePt t="75497" x="1352550" y="2627313"/>
          <p14:tracePt t="75513" x="1376363" y="2627313"/>
          <p14:tracePt t="75523" x="1401763" y="2652713"/>
          <p14:tracePt t="75535" x="1501775" y="2728913"/>
          <p14:tracePt t="75548" x="1614488" y="2790825"/>
          <p14:tracePt t="75563" x="1739900" y="2865438"/>
          <p14:tracePt t="75577" x="1839913" y="2916238"/>
          <p14:tracePt t="75593" x="1927225" y="2965450"/>
          <p14:tracePt t="75609" x="2003425" y="3003550"/>
          <p14:tracePt t="75626" x="2203450" y="3078163"/>
          <p14:tracePt t="75643" x="2328863" y="3116263"/>
          <p14:tracePt t="75659" x="2441575" y="3154363"/>
          <p14:tracePt t="75676" x="2554288" y="3228975"/>
          <p14:tracePt t="75693" x="2590800" y="3254375"/>
          <p14:tracePt t="75709" x="2616200" y="3278188"/>
          <p14:tracePt t="75726" x="2690813" y="3316288"/>
          <p14:tracePt t="75743" x="2716213" y="3328988"/>
          <p14:tracePt t="75760" x="2778125" y="3341688"/>
          <p14:tracePt t="75784" x="2790825" y="3341688"/>
          <p14:tracePt t="75884" x="2778125" y="3328988"/>
          <p14:tracePt t="75897" x="2767013" y="3328988"/>
          <p14:tracePt t="75910" x="2741613" y="3303588"/>
          <p14:tracePt t="75921" x="2728913" y="3303588"/>
          <p14:tracePt t="75934" x="2703513" y="3278188"/>
          <p14:tracePt t="75946" x="2678113" y="3267075"/>
          <p14:tracePt t="75961" x="2641600" y="3241675"/>
          <p14:tracePt t="75977" x="2554288" y="3216275"/>
          <p14:tracePt t="75994" x="2452688" y="3190875"/>
          <p14:tracePt t="76011" x="2303463" y="3141663"/>
          <p14:tracePt t="76027" x="2252663" y="3116263"/>
          <p14:tracePt t="76044" x="2203450" y="3103563"/>
          <p14:tracePt t="76061" x="2103438" y="3078163"/>
          <p14:tracePt t="76078" x="1978025" y="3065463"/>
          <p14:tracePt t="76095" x="1878013" y="3041650"/>
          <p14:tracePt t="76111" x="1727200" y="2990850"/>
          <p14:tracePt t="76128" x="1677988" y="2978150"/>
          <p14:tracePt t="76145" x="1639888" y="2965450"/>
          <p14:tracePt t="76161" x="1577975" y="2965450"/>
          <p14:tracePt t="76178" x="1527175" y="2952750"/>
          <p14:tracePt t="76195" x="1465263" y="2941638"/>
          <p14:tracePt t="76212" x="1376363" y="2928938"/>
          <p14:tracePt t="76228" x="1363663" y="2928938"/>
          <p14:tracePt t="76296" x="1376363" y="2928938"/>
          <p14:tracePt t="76320" x="1389063" y="2928938"/>
          <p14:tracePt t="76333" x="1401763" y="2928938"/>
          <p14:tracePt t="76344" x="1401763" y="2941638"/>
          <p14:tracePt t="76357" x="1427163" y="2941638"/>
          <p14:tracePt t="76369" x="1439863" y="2952750"/>
          <p14:tracePt t="76381" x="1465263" y="2978150"/>
          <p14:tracePt t="76395" x="1489075" y="2990850"/>
          <p14:tracePt t="76412" x="1514475" y="3016250"/>
          <p14:tracePt t="76429" x="1552575" y="3028950"/>
          <p14:tracePt t="76446" x="1752600" y="3116263"/>
          <p14:tracePt t="76462" x="1839913" y="3154363"/>
          <p14:tracePt t="76479" x="1927225" y="3216275"/>
          <p14:tracePt t="76498" x="2039938" y="3341688"/>
          <p14:tracePt t="76514" x="2090738" y="3390900"/>
          <p14:tracePt t="76531" x="2116138" y="3441700"/>
          <p14:tracePt t="76548" x="2178050" y="3490913"/>
          <p14:tracePt t="76564" x="2190750" y="3490913"/>
          <p14:tracePt t="76581" x="2190750" y="3503613"/>
          <p14:tracePt t="76598" x="2190750" y="3516313"/>
          <p14:tracePt t="76668" x="2178050" y="3516313"/>
          <p14:tracePt t="76684" x="2165350" y="3516313"/>
          <p14:tracePt t="76694" x="2139950" y="3516313"/>
          <p14:tracePt t="76706" x="2116138" y="3503613"/>
          <p14:tracePt t="76719" x="2090738" y="3490913"/>
          <p14:tracePt t="76732" x="2039938" y="3479800"/>
          <p14:tracePt t="76747" x="1952625" y="3467100"/>
          <p14:tracePt t="76764" x="1865313" y="3454400"/>
          <p14:tracePt t="76780" x="1814513" y="3429000"/>
          <p14:tracePt t="76797" x="1727200" y="3416300"/>
          <p14:tracePt t="76814" x="1701800" y="3403600"/>
          <p14:tracePt t="76830" x="1677988" y="3403600"/>
          <p14:tracePt t="76847" x="1627188" y="3403600"/>
          <p14:tracePt t="76864" x="1614488" y="3403600"/>
          <p14:tracePt t="76881" x="1589088" y="3403600"/>
          <p14:tracePt t="76898" x="1565275" y="3403600"/>
          <p14:tracePt t="76918" x="1565275" y="3416300"/>
          <p14:tracePt t="76968" x="1577975" y="3416300"/>
          <p14:tracePt t="76993" x="1589088" y="3416300"/>
          <p14:tracePt t="77006" x="1614488" y="3416300"/>
          <p14:tracePt t="77019" x="1627188" y="3416300"/>
          <p14:tracePt t="77033" x="1652588" y="3441700"/>
          <p14:tracePt t="77049" x="1689100" y="3454400"/>
          <p14:tracePt t="77065" x="1778000" y="3479800"/>
          <p14:tracePt t="77082" x="1990725" y="3541713"/>
          <p14:tracePt t="77099" x="2078038" y="3554413"/>
          <p14:tracePt t="77116" x="2116138" y="3567113"/>
          <p14:tracePt t="77132" x="2203450" y="3579813"/>
          <p14:tracePt t="77149" x="2265363" y="3590925"/>
          <p14:tracePt t="77166" x="2316163" y="3603625"/>
          <p14:tracePt t="77182" x="2428875" y="3616325"/>
          <p14:tracePt t="77199" x="2465388" y="3616325"/>
          <p14:tracePt t="77215" x="2478088" y="3629025"/>
          <p14:tracePt t="77232" x="2490788" y="3629025"/>
          <p14:tracePt t="77249" x="2490788" y="3641725"/>
          <p14:tracePt t="77304" x="2465388" y="3641725"/>
          <p14:tracePt t="77317" x="2441575" y="3641725"/>
          <p14:tracePt t="77329" x="2403475" y="3641725"/>
          <p14:tracePt t="77341" x="2365375" y="3641725"/>
          <p14:tracePt t="77354" x="2328863" y="3641725"/>
          <p14:tracePt t="77368" x="2290763" y="3641725"/>
          <p14:tracePt t="77383" x="2239963" y="3629025"/>
          <p14:tracePt t="77400" x="2127250" y="3616325"/>
          <p14:tracePt t="77416" x="2003425" y="3590925"/>
          <p14:tracePt t="77433" x="1814513" y="3541713"/>
          <p14:tracePt t="77450" x="1752600" y="3516313"/>
          <p14:tracePt t="77466" x="1701800" y="3503613"/>
          <p14:tracePt t="77483" x="1577975" y="3454400"/>
          <p14:tracePt t="77500" x="1465263" y="3429000"/>
          <p14:tracePt t="77516" x="1376363" y="3390900"/>
          <p14:tracePt t="77533" x="1252538" y="3354388"/>
          <p14:tracePt t="77550" x="1227138" y="3328988"/>
          <p14:tracePt t="77567" x="1201738" y="3316288"/>
          <p14:tracePt t="77903" x="1201738" y="3328988"/>
          <p14:tracePt t="77990" x="1201738" y="3341688"/>
          <p14:tracePt t="78016" x="1214438" y="3354388"/>
          <p14:tracePt t="78239" x="1214438" y="3367088"/>
          <p14:tracePt t="78252" x="1227138" y="3367088"/>
          <p14:tracePt t="78265" x="1227138" y="3378200"/>
          <p14:tracePt t="78278" x="1239838" y="3378200"/>
          <p14:tracePt t="78301" x="1252538" y="3390900"/>
          <p14:tracePt t="78313" x="1263650" y="3390900"/>
          <p14:tracePt t="78326" x="1276350" y="3403600"/>
          <p14:tracePt t="78339" x="1289050" y="3403600"/>
          <p14:tracePt t="78354" x="1301750" y="3416300"/>
          <p14:tracePt t="78370" x="1314450" y="3441700"/>
          <p14:tracePt t="78387" x="1339850" y="3479800"/>
          <p14:tracePt t="78404" x="1376363" y="3554413"/>
          <p14:tracePt t="78421" x="1389063" y="3590925"/>
          <p14:tracePt t="78437" x="1414463" y="3629025"/>
          <p14:tracePt t="78454" x="1476375" y="3667125"/>
          <p14:tracePt t="78471" x="1514475" y="3703638"/>
          <p14:tracePt t="78487" x="1565275" y="3729038"/>
          <p14:tracePt t="78504" x="1665288" y="3779838"/>
          <p14:tracePt t="78521" x="1701800" y="3792538"/>
          <p14:tracePt t="78538" x="1714500" y="3792538"/>
          <p14:tracePt t="78554" x="1727200" y="3792538"/>
          <p14:tracePt t="78571" x="1739900" y="3792538"/>
          <p14:tracePt t="79161" x="1739900" y="3803650"/>
          <p14:tracePt t="79177" x="1739900" y="3841750"/>
          <p14:tracePt t="79186" x="1739900" y="3879850"/>
          <p14:tracePt t="79199" x="1739900" y="3905250"/>
          <p14:tracePt t="79211" x="1739900" y="3929063"/>
          <p14:tracePt t="79228" x="1739900" y="3954463"/>
          <p14:tracePt t="79242" x="1739900" y="3967163"/>
          <p14:tracePt t="79257" x="1739900" y="3979863"/>
          <p14:tracePt t="79274" x="1739900" y="3992563"/>
          <p14:tracePt t="79290" x="1739900" y="4005263"/>
          <p14:tracePt t="79307" x="1739900" y="4017963"/>
          <p14:tracePt t="79572" x="1752600" y="4005263"/>
          <p14:tracePt t="79598" x="1778000" y="3992563"/>
          <p14:tracePt t="79612" x="1827213" y="3967163"/>
          <p14:tracePt t="79623" x="1865313" y="3916363"/>
          <p14:tracePt t="79635" x="1914525" y="3879850"/>
          <p14:tracePt t="79648" x="1939925" y="3829050"/>
          <p14:tracePt t="79660" x="1939925" y="3816350"/>
          <p14:tracePt t="79675" x="1952625" y="3803650"/>
          <p14:tracePt t="79692" x="1952625" y="3792538"/>
          <p14:tracePt t="79709" x="1952625" y="3779838"/>
          <p14:tracePt t="79734" x="1952625" y="3767138"/>
          <p14:tracePt t="79746" x="1927225" y="3767138"/>
          <p14:tracePt t="79761" x="1890713" y="3767138"/>
          <p14:tracePt t="79776" x="1839913" y="3754438"/>
          <p14:tracePt t="79792" x="1801813" y="3741738"/>
          <p14:tracePt t="79809" x="1765300" y="3741738"/>
          <p14:tracePt t="79828" x="1727200" y="3729038"/>
          <p14:tracePt t="79845" x="1714500" y="3729038"/>
          <p14:tracePt t="79935" x="1752600" y="3729038"/>
          <p14:tracePt t="79947" x="1801813" y="3729038"/>
          <p14:tracePt t="79961" x="1839913" y="3729038"/>
          <p14:tracePt t="79978" x="1865313" y="3729038"/>
          <p14:tracePt t="79993" x="1878013" y="3729038"/>
          <p14:tracePt t="80021" x="1890713" y="3729038"/>
          <p14:tracePt t="80033" x="1878013" y="3729038"/>
          <p14:tracePt t="80046" x="1839913" y="3729038"/>
          <p14:tracePt t="80060" x="1801813" y="3729038"/>
          <p14:tracePt t="80077" x="1752600" y="3729038"/>
          <p14:tracePt t="80094" x="1714500" y="3729038"/>
          <p14:tracePt t="80110" x="1639888" y="3741738"/>
          <p14:tracePt t="80127" x="1577975" y="3754438"/>
          <p14:tracePt t="80144" x="1552575" y="3754438"/>
          <p14:tracePt t="80195" x="1565275" y="3754438"/>
          <p14:tracePt t="80209" x="1577975" y="3754438"/>
          <p14:tracePt t="80222" x="1601788" y="3754438"/>
          <p14:tracePt t="80233" x="1614488" y="3754438"/>
          <p14:tracePt t="80249" x="1627188" y="3754438"/>
          <p14:tracePt t="80261" x="1652588" y="3754438"/>
          <p14:tracePt t="80357" x="1639888" y="3754438"/>
          <p14:tracePt t="80384" x="1627188" y="3754438"/>
          <p14:tracePt t="80507" x="1639888" y="3754438"/>
          <p14:tracePt t="80519" x="1652588" y="3754438"/>
          <p14:tracePt t="80533" x="1677988" y="3754438"/>
          <p14:tracePt t="80557" x="1689100" y="3754438"/>
          <p14:tracePt t="80632" x="1665288" y="3754438"/>
          <p14:tracePt t="80656" x="1652588" y="3754438"/>
          <p14:tracePt t="80670" x="1627188" y="3754438"/>
          <p14:tracePt t="80683" x="1614488" y="3754438"/>
          <p14:tracePt t="80697" x="1601788" y="3754438"/>
          <p14:tracePt t="80769" x="1614488" y="3754438"/>
          <p14:tracePt t="80783" x="1627188" y="3754438"/>
          <p14:tracePt t="80806" x="1639888" y="3754438"/>
          <p14:tracePt t="80820" x="1652588" y="3754438"/>
          <p14:tracePt t="80893" x="1639888" y="3754438"/>
          <p14:tracePt t="80906" x="1614488" y="3754438"/>
          <p14:tracePt t="80919" x="1577975" y="3754438"/>
          <p14:tracePt t="80934" x="1565275" y="3754438"/>
          <p14:tracePt t="81018" x="1577975" y="3754438"/>
          <p14:tracePt t="81034" x="1589088" y="3754438"/>
          <p14:tracePt t="81056" x="1601788" y="3754438"/>
          <p14:tracePt t="81155" x="1601788" y="3767138"/>
          <p14:tracePt t="81591" x="1601788" y="3803650"/>
          <p14:tracePt t="81604" x="1601788" y="3829050"/>
          <p14:tracePt t="81616" x="1614488" y="3854450"/>
          <p14:tracePt t="81628" x="1627188" y="3892550"/>
          <p14:tracePt t="81640" x="1639888" y="3916363"/>
          <p14:tracePt t="81653" x="1652588" y="3929063"/>
          <p14:tracePt t="81668" x="1665288" y="3954463"/>
          <p14:tracePt t="81690" x="1689100" y="3967163"/>
          <p14:tracePt t="81703" x="1689100" y="3979863"/>
          <p14:tracePt t="81717" x="1701800" y="3992563"/>
          <p14:tracePt t="81740" x="1727200" y="3992563"/>
          <p14:tracePt t="81765" x="1739900" y="3992563"/>
          <p14:tracePt t="81777" x="1765300" y="3992563"/>
          <p14:tracePt t="81791" x="1778000" y="3992563"/>
          <p14:tracePt t="81802" x="1790700" y="3992563"/>
          <p14:tracePt t="81817" x="1814513" y="3992563"/>
          <p14:tracePt t="81834" x="1827213" y="3992563"/>
          <p14:tracePt t="81853" x="1839913" y="3992563"/>
          <p14:tracePt t="81929" x="1814513" y="3992563"/>
          <p14:tracePt t="81940" x="1790700" y="3992563"/>
          <p14:tracePt t="81955" x="1765300" y="3992563"/>
          <p14:tracePt t="81969" x="1739900" y="3992563"/>
          <p14:tracePt t="81986" x="1701800" y="3992563"/>
          <p14:tracePt t="82003" x="1665288" y="3992563"/>
          <p14:tracePt t="82018" x="1476375" y="3992563"/>
          <p14:tracePt t="82035" x="1389063" y="3992563"/>
          <p14:tracePt t="82052" x="1339850" y="3992563"/>
          <p14:tracePt t="82068" x="1289050" y="3992563"/>
          <p14:tracePt t="82177" x="1301750" y="3992563"/>
          <p14:tracePt t="82190" x="1339850" y="3992563"/>
          <p14:tracePt t="82202" x="1401763" y="3992563"/>
          <p14:tracePt t="82214" x="1465263" y="3992563"/>
          <p14:tracePt t="82228" x="1514475" y="3992563"/>
          <p14:tracePt t="82240" x="1565275" y="3992563"/>
          <p14:tracePt t="82253" x="1601788" y="3992563"/>
          <p14:tracePt t="82269" x="1652588" y="3992563"/>
          <p14:tracePt t="82285" x="1727200" y="3992563"/>
          <p14:tracePt t="82302" x="1827213" y="3992563"/>
          <p14:tracePt t="82321" x="1839913" y="3992563"/>
          <p14:tracePt t="82338" x="1852613" y="3992563"/>
          <p14:tracePt t="82354" x="1865313" y="4005263"/>
          <p14:tracePt t="82377" x="1852613" y="4005263"/>
          <p14:tracePt t="82388" x="1814513" y="4005263"/>
          <p14:tracePt t="82403" x="1778000" y="4005263"/>
          <p14:tracePt t="82420" x="1727200" y="4005263"/>
          <p14:tracePt t="82437" x="1689100" y="4005263"/>
          <p14:tracePt t="82453" x="1614488" y="4005263"/>
          <p14:tracePt t="82470" x="1565275" y="4005263"/>
          <p14:tracePt t="82487" x="1465263" y="4005263"/>
          <p14:tracePt t="82503" x="1314450" y="4005263"/>
          <p14:tracePt t="82520" x="1276350" y="4005263"/>
          <p14:tracePt t="82537" x="1263650" y="4005263"/>
          <p14:tracePt t="82554" x="1252538" y="4005263"/>
          <p14:tracePt t="82600" x="1263650" y="4005263"/>
          <p14:tracePt t="82612" x="1289050" y="4005263"/>
          <p14:tracePt t="82624" x="1352550" y="4005263"/>
          <p14:tracePt t="82639" x="1427163" y="4005263"/>
          <p14:tracePt t="82654" x="1476375" y="4005263"/>
          <p14:tracePt t="82671" x="1539875" y="4005263"/>
          <p14:tracePt t="82687" x="1627188" y="4005263"/>
          <p14:tracePt t="82704" x="1914525" y="4005263"/>
          <p14:tracePt t="82721" x="1990725" y="4005263"/>
          <p14:tracePt t="82737" x="2052638" y="4017963"/>
          <p14:tracePt t="82754" x="2065338" y="4017963"/>
          <p14:tracePt t="82771" x="2078038" y="4017963"/>
          <p14:tracePt t="82824" x="2027238" y="4017963"/>
          <p14:tracePt t="82837" x="1927225" y="4017963"/>
          <p14:tracePt t="82849" x="1839913" y="4017963"/>
          <p14:tracePt t="82863" x="1778000" y="4017963"/>
          <p14:tracePt t="82874" x="1701800" y="4017963"/>
          <p14:tracePt t="82888" x="1652588" y="4017963"/>
          <p14:tracePt t="82905" x="1565275" y="4017963"/>
          <p14:tracePt t="82921" x="1514475" y="4017963"/>
          <p14:tracePt t="82938" x="1452563" y="4017963"/>
          <p14:tracePt t="82955" x="1439863" y="4017963"/>
          <p14:tracePt t="82986" x="1452563" y="4017963"/>
          <p14:tracePt t="82998" x="1465263" y="4017963"/>
          <p14:tracePt t="83011" x="1489075" y="4017963"/>
          <p14:tracePt t="83023" x="1514475" y="4017963"/>
          <p14:tracePt t="83038" x="1539875" y="4017963"/>
          <p14:tracePt t="83055" x="1565275" y="4029075"/>
          <p14:tracePt t="83072" x="1601788" y="4029075"/>
          <p14:tracePt t="83089" x="1677988" y="4029075"/>
          <p14:tracePt t="83105" x="1727200" y="4029075"/>
          <p14:tracePt t="83122" x="1801813" y="4029075"/>
          <p14:tracePt t="83139" x="1890713" y="4029075"/>
          <p14:tracePt t="83155" x="1914525" y="4029075"/>
          <p14:tracePt t="83172" x="1927225" y="4029075"/>
          <p14:tracePt t="83224" x="1878013" y="4029075"/>
          <p14:tracePt t="83236" x="1827213" y="4029075"/>
          <p14:tracePt t="83249" x="1790700" y="4029075"/>
          <p14:tracePt t="83261" x="1739900" y="4029075"/>
          <p14:tracePt t="83278" x="1701800" y="4029075"/>
          <p14:tracePt t="83291" x="1665288" y="4029075"/>
          <p14:tracePt t="83308" x="1614488" y="4029075"/>
          <p14:tracePt t="83325" x="1565275" y="4029075"/>
          <p14:tracePt t="83340" x="1527175" y="4029075"/>
          <p14:tracePt t="83384" x="1539875" y="4029075"/>
          <p14:tracePt t="83397" x="1565275" y="4029075"/>
          <p14:tracePt t="83409" x="1577975" y="4029075"/>
          <p14:tracePt t="83423" x="1589088" y="4029075"/>
          <p14:tracePt t="83434" x="1614488" y="4029075"/>
          <p14:tracePt t="83447" x="1639888" y="4029075"/>
          <p14:tracePt t="83460" x="1677988" y="4029075"/>
          <p14:tracePt t="83474" x="1752600" y="4029075"/>
          <p14:tracePt t="83491" x="1839913" y="4029075"/>
          <p14:tracePt t="83507" x="1914525" y="4029075"/>
          <p14:tracePt t="83524" x="2003425" y="4029075"/>
          <p14:tracePt t="83541" x="2039938" y="4029075"/>
          <p14:tracePt t="83558" x="2065338" y="4029075"/>
          <p14:tracePt t="83622" x="2052638" y="4029075"/>
          <p14:tracePt t="83634" x="2027238" y="4029075"/>
          <p14:tracePt t="83647" x="1990725" y="4029075"/>
          <p14:tracePt t="83660" x="1903413" y="4017963"/>
          <p14:tracePt t="83675" x="1839913" y="4017963"/>
          <p14:tracePt t="83691" x="1765300" y="4017963"/>
          <p14:tracePt t="83708" x="1714500" y="4017963"/>
          <p14:tracePt t="83725" x="1652588" y="4017963"/>
          <p14:tracePt t="83742" x="1639888" y="4017963"/>
          <p14:tracePt t="83758" x="1627188" y="4017963"/>
          <p14:tracePt t="83822" x="1639888" y="4017963"/>
          <p14:tracePt t="83834" x="1665288" y="4017963"/>
          <p14:tracePt t="83847" x="1701800" y="4017963"/>
          <p14:tracePt t="83863" x="1765300" y="4017963"/>
          <p14:tracePt t="83877" x="1865313" y="4017963"/>
          <p14:tracePt t="83893" x="1927225" y="4017963"/>
          <p14:tracePt t="83902" x="2003425" y="4017963"/>
          <p14:tracePt t="83911" x="2027238" y="4017963"/>
          <p14:tracePt t="83925" x="2052638" y="4017963"/>
          <p14:tracePt t="83945" x="2065338" y="4017963"/>
          <p14:tracePt t="84020" x="2052638" y="4017963"/>
          <p14:tracePt t="84034" x="2014538" y="4017963"/>
          <p14:tracePt t="84047" x="1939925" y="4017963"/>
          <p14:tracePt t="84060" x="1878013" y="4017963"/>
          <p14:tracePt t="84078" x="1827213" y="4017963"/>
          <p14:tracePt t="84094" x="1814513" y="4017963"/>
          <p14:tracePt t="84111" x="1801813" y="4017963"/>
          <p14:tracePt t="84158" x="1827213" y="4017963"/>
          <p14:tracePt t="84432" x="1827213" y="4029075"/>
          <p14:tracePt t="84447" x="1827213" y="4054475"/>
          <p14:tracePt t="84459" x="1827213" y="4092575"/>
          <p14:tracePt t="84470" x="1827213" y="4117975"/>
          <p14:tracePt t="84482" x="1827213" y="4154488"/>
          <p14:tracePt t="84498" x="1827213" y="4179888"/>
          <p14:tracePt t="84513" x="1827213" y="4192588"/>
          <p14:tracePt t="84529" x="1827213" y="4217988"/>
          <p14:tracePt t="84544" x="1827213" y="4230688"/>
          <p14:tracePt t="84561" x="1852613" y="4241800"/>
          <p14:tracePt t="84578" x="1865313" y="4254500"/>
          <p14:tracePt t="84594" x="1890713" y="4254500"/>
          <p14:tracePt t="84612" x="1939925" y="4279900"/>
          <p14:tracePt t="84628" x="1965325" y="4279900"/>
          <p14:tracePt t="84645" x="2003425" y="4292600"/>
          <p14:tracePt t="84661" x="2014538" y="4292600"/>
          <p14:tracePt t="84718" x="2027238" y="4292600"/>
          <p14:tracePt t="84768" x="2027238" y="4279900"/>
          <p14:tracePt t="84793" x="2027238" y="4267200"/>
          <p14:tracePt t="84805" x="1978025" y="4254500"/>
          <p14:tracePt t="84818" x="1927225" y="4230688"/>
          <p14:tracePt t="84830" x="1865313" y="4179888"/>
          <p14:tracePt t="84845" x="1827213" y="4141788"/>
          <p14:tracePt t="84862" x="1778000" y="4129088"/>
          <p14:tracePt t="84879" x="1752600" y="4105275"/>
          <p14:tracePt t="84896" x="1714500" y="4105275"/>
          <p14:tracePt t="84912" x="1701800" y="4117975"/>
          <p14:tracePt t="84929" x="1689100" y="4117975"/>
          <p14:tracePt t="84946" x="1665288" y="4141788"/>
          <p14:tracePt t="84963" x="1652588" y="4154488"/>
          <p14:tracePt t="84979" x="1639888" y="4154488"/>
          <p14:tracePt t="85068" x="1652588" y="4167188"/>
          <p14:tracePt t="85093" x="1665288" y="4167188"/>
          <p14:tracePt t="85105" x="1665288" y="4179888"/>
          <p14:tracePt t="85118" x="1689100" y="4179888"/>
          <p14:tracePt t="85132" x="1701800" y="4192588"/>
          <p14:tracePt t="85147" x="1739900" y="4205288"/>
          <p14:tracePt t="85164" x="1827213" y="4205288"/>
          <p14:tracePt t="85180" x="1978025" y="4230688"/>
          <p14:tracePt t="85197" x="2052638" y="4241800"/>
          <p14:tracePt t="85214" x="2090738" y="4241800"/>
          <p14:tracePt t="85230" x="2152650" y="4254500"/>
          <p14:tracePt t="85247" x="2190750" y="4267200"/>
          <p14:tracePt t="85264" x="2216150" y="4267200"/>
          <p14:tracePt t="85281" x="2239963" y="4267200"/>
          <p14:tracePt t="85304" x="2252663" y="4267200"/>
          <p14:tracePt t="85366" x="2228850" y="4267200"/>
          <p14:tracePt t="85392" x="2216150" y="4267200"/>
          <p14:tracePt t="85404" x="2203450" y="4267200"/>
          <p14:tracePt t="85419" x="2190750" y="4267200"/>
          <p14:tracePt t="85432" x="2178050" y="4267200"/>
          <p14:tracePt t="85448" x="2152650" y="4279900"/>
          <p14:tracePt t="85465" x="2127250" y="4279900"/>
          <p14:tracePt t="85482" x="2052638" y="4279900"/>
          <p14:tracePt t="85498" x="2014538" y="4279900"/>
          <p14:tracePt t="85515" x="1978025" y="4279900"/>
          <p14:tracePt t="85532" x="1939925" y="4279900"/>
          <p14:tracePt t="85627" x="1978025" y="4279900"/>
          <p14:tracePt t="85640" x="2003425" y="4279900"/>
          <p14:tracePt t="85653" x="2039938" y="4279900"/>
          <p14:tracePt t="85667" x="2078038" y="4279900"/>
          <p14:tracePt t="85682" x="2103438" y="4279900"/>
          <p14:tracePt t="85699" x="2127250" y="4279900"/>
          <p14:tracePt t="85715" x="2178050" y="4279900"/>
          <p14:tracePt t="85732" x="2190750" y="4279900"/>
          <p14:tracePt t="85749" x="2203450" y="4279900"/>
          <p14:tracePt t="85765" x="2216150" y="4279900"/>
          <p14:tracePt t="85827" x="2190750" y="4279900"/>
          <p14:tracePt t="85839" x="2178050" y="4279900"/>
          <p14:tracePt t="85851" x="2165350" y="4279900"/>
          <p14:tracePt t="85864" x="2139950" y="4279900"/>
          <p14:tracePt t="85876" x="2103438" y="4279900"/>
          <p14:tracePt t="85890" x="2027238" y="4279900"/>
          <p14:tracePt t="85901" x="1939925" y="4279900"/>
          <p14:tracePt t="85916" x="1865313" y="4279900"/>
          <p14:tracePt t="85933" x="1827213" y="4279900"/>
          <p14:tracePt t="85950" x="1801813" y="4279900"/>
          <p14:tracePt t="85967" x="1790700" y="4279900"/>
          <p14:tracePt t="85983" x="1790700" y="4292600"/>
          <p14:tracePt t="86626" x="1778000" y="4292600"/>
          <p14:tracePt t="86650" x="1765300" y="4292600"/>
          <p14:tracePt t="86663" x="1752600" y="4292600"/>
          <p14:tracePt t="86688" x="1727200" y="4292600"/>
          <p14:tracePt t="86713" x="1714500" y="4292600"/>
          <p14:tracePt t="87211" x="1701800" y="4292600"/>
          <p14:tracePt t="87262" x="1689100" y="4292600"/>
          <p14:tracePt t="87286" x="1689100" y="4279900"/>
          <p14:tracePt t="87299" x="1677988" y="4279900"/>
          <p14:tracePt t="87336" x="1665288" y="4279900"/>
          <p14:tracePt t="87535" x="1689100" y="4279900"/>
          <p14:tracePt t="87561" x="1701800" y="4279900"/>
          <p14:tracePt t="87573" x="1727200" y="4279900"/>
          <p14:tracePt t="87584" x="1739900" y="4279900"/>
          <p14:tracePt t="87598" x="1752600" y="4279900"/>
          <p14:tracePt t="87609" x="1765300" y="4279900"/>
          <p14:tracePt t="87623" x="1778000" y="4279900"/>
          <p14:tracePt t="87640" x="1790700" y="4279900"/>
          <p14:tracePt t="87657" x="1814513" y="4279900"/>
          <p14:tracePt t="87674" x="1890713" y="4279900"/>
          <p14:tracePt t="87690" x="1939925" y="4279900"/>
          <p14:tracePt t="87707" x="1990725" y="4292600"/>
          <p14:tracePt t="87724" x="2052638" y="4292600"/>
          <p14:tracePt t="87740" x="2078038" y="4305300"/>
          <p14:tracePt t="87757" x="2139950" y="4318000"/>
          <p14:tracePt t="87774" x="2316163" y="4330700"/>
          <p14:tracePt t="87791" x="2441575" y="4341813"/>
          <p14:tracePt t="87807" x="2554288" y="4354513"/>
          <p14:tracePt t="87824" x="2854325" y="4367213"/>
          <p14:tracePt t="87841" x="3092450" y="4379913"/>
          <p14:tracePt t="87858" x="3254375" y="4379913"/>
          <p14:tracePt t="87874" x="3492500" y="4392613"/>
          <p14:tracePt t="87891" x="3630613" y="4418013"/>
          <p14:tracePt t="87908" x="3756025" y="4418013"/>
          <p14:tracePt t="87925" x="3979863" y="4430713"/>
          <p14:tracePt t="87941" x="4030663" y="4430713"/>
          <p14:tracePt t="87958" x="4068763" y="4430713"/>
          <p14:tracePt t="87975" x="4092575" y="4430713"/>
          <p14:tracePt t="87991" x="4105275" y="4430713"/>
          <p14:tracePt t="88010" x="4130675" y="4430713"/>
          <p14:tracePt t="88033" x="4143375" y="4430713"/>
          <p14:tracePt t="88046" x="4156075" y="4430713"/>
          <p14:tracePt t="88058" x="4168775" y="4430713"/>
          <p14:tracePt t="88075" x="4192588" y="4430713"/>
          <p14:tracePt t="88092" x="4217988" y="4443413"/>
          <p14:tracePt t="88108" x="4243388" y="4443413"/>
          <p14:tracePt t="88125" x="4294188" y="4454525"/>
          <p14:tracePt t="88142" x="4305300" y="4454525"/>
          <p14:tracePt t="88196" x="4268788" y="4454525"/>
          <p14:tracePt t="88208" x="4243388" y="4454525"/>
          <p14:tracePt t="88221" x="4217988" y="4454525"/>
          <p14:tracePt t="88234" x="4192588" y="4454525"/>
          <p14:tracePt t="88248" x="4168775" y="4454525"/>
          <p14:tracePt t="88270" x="4156075" y="4454525"/>
          <p14:tracePt t="88619" x="4143375" y="4454525"/>
          <p14:tracePt t="88632" x="4130675" y="4443413"/>
          <p14:tracePt t="88657" x="4105275" y="4430713"/>
          <p14:tracePt t="88669" x="4081463" y="4418013"/>
          <p14:tracePt t="88682" x="4043363" y="4418013"/>
          <p14:tracePt t="88698" x="4005263" y="4405313"/>
          <p14:tracePt t="88712" x="3968750" y="4405313"/>
          <p14:tracePt t="88729" x="3956050" y="4392613"/>
          <p14:tracePt t="88746" x="3943350" y="4379913"/>
          <p14:tracePt t="88763" x="3917950" y="4379913"/>
          <p14:tracePt t="88779" x="3905250" y="4379913"/>
          <p14:tracePt t="88796" x="3905250" y="4367213"/>
          <p14:tracePt t="88813" x="3892550" y="4367213"/>
          <p14:tracePt t="88869" x="3879850" y="4367213"/>
          <p14:tracePt t="88881" x="3867150" y="4367213"/>
          <p14:tracePt t="88894" x="3843338" y="4354513"/>
          <p14:tracePt t="88906" x="3805238" y="4354513"/>
          <p14:tracePt t="88918" x="3730625" y="4341813"/>
          <p14:tracePt t="88930" x="3667125" y="4318000"/>
          <p14:tracePt t="88945" x="3592513" y="4292600"/>
          <p14:tracePt t="88962" x="3492500" y="4267200"/>
          <p14:tracePt t="88978" x="3292475" y="4205288"/>
          <p14:tracePt t="88995" x="2928938" y="4129088"/>
          <p14:tracePt t="89012" x="2841625" y="4105275"/>
          <p14:tracePt t="89029" x="2754313" y="4105275"/>
          <p14:tracePt t="89045" x="2554288" y="4105275"/>
          <p14:tracePt t="89062" x="2428875" y="4092575"/>
          <p14:tracePt t="89079" x="2328863" y="4092575"/>
          <p14:tracePt t="89096" x="2216150" y="4092575"/>
          <p14:tracePt t="89112" x="2165350" y="4079875"/>
          <p14:tracePt t="89129" x="2152650" y="4079875"/>
          <p14:tracePt t="89146" x="2116138" y="4079875"/>
          <p14:tracePt t="89163" x="2090738" y="4079875"/>
          <p14:tracePt t="89179" x="2065338" y="4079875"/>
          <p14:tracePt t="89196" x="1965325" y="4079875"/>
          <p14:tracePt t="89213" x="1903413" y="4079875"/>
          <p14:tracePt t="89229" x="1827213" y="4079875"/>
          <p14:tracePt t="89246" x="1778000" y="4079875"/>
          <p14:tracePt t="89263" x="1765300" y="4079875"/>
          <p14:tracePt t="89279" x="1752600" y="4079875"/>
          <p14:tracePt t="89329" x="1752600" y="4092575"/>
          <p14:tracePt t="89417" x="1778000" y="4092575"/>
          <p14:tracePt t="89430" x="1790700" y="4092575"/>
          <p14:tracePt t="89441" x="1814513" y="4092575"/>
          <p14:tracePt t="89455" x="1852613" y="4105275"/>
          <p14:tracePt t="89468" x="1890713" y="4105275"/>
          <p14:tracePt t="89482" x="1914525" y="4105275"/>
          <p14:tracePt t="89497" x="1939925" y="4117975"/>
          <p14:tracePt t="89514" x="1978025" y="4117975"/>
          <p14:tracePt t="89531" x="2116138" y="4129088"/>
          <p14:tracePt t="89548" x="2203450" y="4141788"/>
          <p14:tracePt t="89564" x="2278063" y="4141788"/>
          <p14:tracePt t="89581" x="2352675" y="4154488"/>
          <p14:tracePt t="89598" x="2378075" y="4154488"/>
          <p14:tracePt t="89614" x="2390775" y="4154488"/>
          <p14:tracePt t="89631" x="2403475" y="4167188"/>
          <p14:tracePt t="89648" x="2403475" y="4179888"/>
          <p14:tracePt t="89727" x="2390775" y="4192588"/>
          <p14:tracePt t="89739" x="2352675" y="4192588"/>
          <p14:tracePt t="89753" x="2303463" y="4205288"/>
          <p14:tracePt t="89769" x="2239963" y="4205288"/>
          <p14:tracePt t="89783" x="2165350" y="4217988"/>
          <p14:tracePt t="89798" x="2116138" y="4217988"/>
          <p14:tracePt t="89816" x="2090738" y="4217988"/>
          <p14:tracePt t="89832" x="2027238" y="4230688"/>
          <p14:tracePt t="89849" x="2003425" y="4230688"/>
          <p14:tracePt t="89869" x="1990725" y="4230688"/>
          <p14:tracePt t="90015" x="1990725" y="4241800"/>
          <p14:tracePt t="90452" x="2003425" y="4241800"/>
          <p14:tracePt t="90476" x="2027238" y="4241800"/>
          <p14:tracePt t="90489" x="2039938" y="4241800"/>
          <p14:tracePt t="90500" x="2052638" y="4241800"/>
          <p14:tracePt t="90512" x="2090738" y="4241800"/>
          <p14:tracePt t="90525" x="2127250" y="4241800"/>
          <p14:tracePt t="90537" x="2152650" y="4241800"/>
          <p14:tracePt t="90552" x="2178050" y="4241800"/>
          <p14:tracePt t="90569" x="2216150" y="4241800"/>
          <p14:tracePt t="90586" x="2228850" y="4241800"/>
          <p14:tracePt t="90602" x="2252663" y="4241800"/>
          <p14:tracePt t="90626" x="2265363" y="4254500"/>
          <p14:tracePt t="90762" x="2239963" y="4254500"/>
          <p14:tracePt t="90787" x="2228850" y="4254500"/>
          <p14:tracePt t="90800" x="2203450" y="4254500"/>
          <p14:tracePt t="90813" x="2178050" y="4254500"/>
          <p14:tracePt t="90826" x="2165350" y="4254500"/>
          <p14:tracePt t="90838" x="2152650" y="4254500"/>
          <p14:tracePt t="90853" x="2127250" y="4254500"/>
          <p14:tracePt t="90870" x="2103438" y="4254500"/>
          <p14:tracePt t="90886" x="2090738" y="4254500"/>
          <p14:tracePt t="90903" x="2065338" y="4254500"/>
          <p14:tracePt t="90940" x="2052638" y="4254500"/>
          <p14:tracePt t="90963" x="2039938" y="4254500"/>
          <p14:tracePt t="91087" x="2039938" y="4267200"/>
          <p14:tracePt t="91186" x="2039938" y="4279900"/>
          <p14:tracePt t="91237" x="2039938" y="4305300"/>
          <p14:tracePt t="91262" x="2039938" y="4318000"/>
          <p14:tracePt t="91274" x="2039938" y="4341813"/>
          <p14:tracePt t="91299" x="2039938" y="4354513"/>
          <p14:tracePt t="91311" x="2039938" y="4367213"/>
          <p14:tracePt t="91336" x="2039938" y="4379913"/>
          <p14:tracePt t="91910" x="2039938" y="4367213"/>
          <p14:tracePt t="91934" x="2027238" y="4367213"/>
          <p14:tracePt t="92034" x="2027238" y="4354513"/>
          <p14:tracePt t="92906" x="2014538" y="4354513"/>
          <p14:tracePt t="92919" x="1978025" y="4354513"/>
          <p14:tracePt t="92934" x="1927225" y="4354513"/>
          <p14:tracePt t="92945" x="1903413" y="4354513"/>
          <p14:tracePt t="92963" x="1878013" y="4354513"/>
          <p14:tracePt t="92979" x="1865313" y="4354513"/>
          <p14:tracePt t="92995" x="1827213" y="4354513"/>
          <p14:tracePt t="93011" x="1814513" y="4341813"/>
          <p14:tracePt t="93028" x="1790700" y="4341813"/>
          <p14:tracePt t="93044" x="1727200" y="4330700"/>
          <p14:tracePt t="93061" x="1701800" y="4330700"/>
          <p14:tracePt t="93078" x="1677988" y="4318000"/>
          <p14:tracePt t="93095" x="1652588" y="4318000"/>
          <p14:tracePt t="93111" x="1639888" y="4318000"/>
          <p14:tracePt t="93130" x="1639888" y="4305300"/>
          <p14:tracePt t="93280" x="1627188" y="4305300"/>
          <p14:tracePt t="93292" x="1627188" y="4292600"/>
          <p14:tracePt t="93306" x="1614488" y="4267200"/>
          <p14:tracePt t="93317" x="1601788" y="4267200"/>
          <p14:tracePt t="93333" x="1601788" y="4241800"/>
          <p14:tracePt t="93347" x="1589088" y="4241800"/>
          <p14:tracePt t="93364" x="1589088" y="4230688"/>
          <p14:tracePt t="93384" x="1589088" y="4217988"/>
          <p14:tracePt t="96770" x="1552575" y="4217988"/>
          <p14:tracePt t="96782" x="1501775" y="4217988"/>
          <p14:tracePt t="96794" x="1414463" y="4205288"/>
          <p14:tracePt t="96809" x="1339850" y="4154488"/>
          <p14:tracePt t="96826" x="1263650" y="4105275"/>
          <p14:tracePt t="96843" x="1201738" y="4054475"/>
          <p14:tracePt t="96860" x="1050925" y="3979863"/>
          <p14:tracePt t="96876" x="963613" y="3916363"/>
          <p14:tracePt t="96893" x="876300" y="3854450"/>
          <p14:tracePt t="96910" x="738188" y="3679825"/>
          <p14:tracePt t="96927" x="701675" y="3603625"/>
          <p14:tracePt t="96943" x="688975" y="3554413"/>
          <p14:tracePt t="96960" x="663575" y="3503613"/>
          <p14:tracePt t="96977" x="663575" y="3490913"/>
          <p14:tracePt t="97094" x="663575" y="3503613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DFD68A8-EC84-0770-612B-ECB094E82D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7962" y="948231"/>
            <a:ext cx="6696075" cy="52768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94524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2932">
        <p:circle/>
      </p:transition>
    </mc:Choice>
    <mc:Fallback xmlns="">
      <p:transition spd="slow" advTm="42932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92" x="725488" y="3479800"/>
          <p14:tracePt t="2504" x="825500" y="3429000"/>
          <p14:tracePt t="2518" x="989013" y="3378200"/>
          <p14:tracePt t="2529" x="1139825" y="3341688"/>
          <p14:tracePt t="2543" x="1276350" y="3267075"/>
          <p14:tracePt t="2559" x="1401763" y="3165475"/>
          <p14:tracePt t="2576" x="1527175" y="3078163"/>
          <p14:tracePt t="2593" x="1990725" y="2865438"/>
          <p14:tracePt t="2609" x="2178050" y="2790825"/>
          <p14:tracePt t="2626" x="2303463" y="2740025"/>
          <p14:tracePt t="2643" x="2541588" y="2640013"/>
          <p14:tracePt t="2659" x="2716213" y="2603500"/>
          <p14:tracePt t="2676" x="2867025" y="2540000"/>
          <p14:tracePt t="2693" x="3067050" y="2378075"/>
          <p14:tracePt t="2709" x="3128963" y="2303463"/>
          <p14:tracePt t="2726" x="3192463" y="2239963"/>
          <p14:tracePt t="2743" x="3279775" y="2152650"/>
          <p14:tracePt t="2760" x="3328988" y="2139950"/>
          <p14:tracePt t="2777" x="3367088" y="2127250"/>
          <p14:tracePt t="2793" x="3417888" y="2114550"/>
          <p14:tracePt t="2810" x="3429000" y="2101850"/>
          <p14:tracePt t="2827" x="3441700" y="2101850"/>
          <p14:tracePt t="3301" x="3454400" y="2101850"/>
          <p14:tracePt t="3315" x="3479800" y="2101850"/>
          <p14:tracePt t="3330" x="3517900" y="2101850"/>
          <p14:tracePt t="3347" x="3554413" y="2101850"/>
          <p14:tracePt t="3364" x="3592513" y="2101850"/>
          <p14:tracePt t="3380" x="3654425" y="2101850"/>
          <p14:tracePt t="3397" x="3679825" y="2101850"/>
          <p14:tracePt t="3412" x="3705225" y="2114550"/>
          <p14:tracePt t="3429" x="3756025" y="2139950"/>
          <p14:tracePt t="3445" x="3805238" y="2152650"/>
          <p14:tracePt t="3462" x="3856038" y="2178050"/>
          <p14:tracePt t="3479" x="3979863" y="2278063"/>
          <p14:tracePt t="3496" x="4017963" y="2303463"/>
          <p14:tracePt t="3512" x="4043363" y="2327275"/>
          <p14:tracePt t="3529" x="4081463" y="2365375"/>
          <p14:tracePt t="3546" x="4092575" y="2365375"/>
          <p14:tracePt t="3565" x="4105275" y="2365375"/>
          <p14:tracePt t="3626" x="4117975" y="2365375"/>
          <p14:tracePt t="3638" x="4130675" y="2365375"/>
          <p14:tracePt t="3651" x="4143375" y="2327275"/>
          <p14:tracePt t="3668" x="4181475" y="2290763"/>
          <p14:tracePt t="3681" x="4230688" y="2252663"/>
          <p14:tracePt t="3698" x="4330700" y="2227263"/>
          <p14:tracePt t="3713" x="4468813" y="2165350"/>
          <p14:tracePt t="3730" x="4543425" y="2139950"/>
          <p14:tracePt t="3747" x="4594225" y="2139950"/>
          <p14:tracePt t="3763" x="4743450" y="2101850"/>
          <p14:tracePt t="3780" x="4856163" y="2101850"/>
          <p14:tracePt t="3797" x="4968875" y="2089150"/>
          <p14:tracePt t="3814" x="5106988" y="2089150"/>
          <p14:tracePt t="3830" x="5145088" y="2089150"/>
          <p14:tracePt t="3847" x="5181600" y="2089150"/>
          <p14:tracePt t="3864" x="5281613" y="2089150"/>
          <p14:tracePt t="3881" x="5357813" y="2089150"/>
          <p14:tracePt t="3897" x="5419725" y="2089150"/>
          <p14:tracePt t="3914" x="5545138" y="2089150"/>
          <p14:tracePt t="3931" x="5570538" y="2089150"/>
          <p14:tracePt t="3948" x="5595938" y="2089150"/>
          <p14:tracePt t="3964" x="5607050" y="2089150"/>
          <p14:tracePt t="4286" x="5632450" y="2089150"/>
          <p14:tracePt t="4302" x="5657850" y="2089150"/>
          <p14:tracePt t="4314" x="5708650" y="2089150"/>
          <p14:tracePt t="4326" x="5770563" y="2089150"/>
          <p14:tracePt t="4336" x="5845175" y="2089150"/>
          <p14:tracePt t="4349" x="5895975" y="2089150"/>
          <p14:tracePt t="4366" x="5945188" y="2089150"/>
          <p14:tracePt t="4383" x="6034088" y="2089150"/>
          <p14:tracePt t="4399" x="6208713" y="2089150"/>
          <p14:tracePt t="4416" x="6259513" y="2089150"/>
          <p14:tracePt t="4433" x="6321425" y="2089150"/>
          <p14:tracePt t="4450" x="6383338" y="2089150"/>
          <p14:tracePt t="4466" x="6408738" y="2089150"/>
          <p14:tracePt t="4483" x="6446838" y="2089150"/>
          <p14:tracePt t="4499" x="6508750" y="2089150"/>
          <p14:tracePt t="4517" x="6559550" y="2078038"/>
          <p14:tracePt t="4534" x="6608763" y="2078038"/>
          <p14:tracePt t="4550" x="6684963" y="2065338"/>
          <p14:tracePt t="4567" x="6721475" y="2065338"/>
          <p14:tracePt t="4584" x="6734175" y="2065338"/>
          <p14:tracePt t="4600" x="6784975" y="2065338"/>
          <p14:tracePt t="4617" x="6797675" y="2052638"/>
          <p14:tracePt t="4634" x="6821488" y="2052638"/>
          <p14:tracePt t="4651" x="6859588" y="2052638"/>
          <p14:tracePt t="4671" x="6884988" y="2052638"/>
          <p14:tracePt t="4696" x="6897688" y="2052638"/>
          <p14:tracePt t="4773" x="6934200" y="2052638"/>
          <p14:tracePt t="4787" x="6972300" y="2052638"/>
          <p14:tracePt t="4798" x="6985000" y="2052638"/>
          <p14:tracePt t="4810" x="7010400" y="2052638"/>
          <p14:tracePt t="4821" x="7034213" y="2052638"/>
          <p14:tracePt t="4846" x="7059613" y="2052638"/>
          <p14:tracePt t="4858" x="7072313" y="2052638"/>
          <p14:tracePt t="4872" x="7097713" y="2052638"/>
          <p14:tracePt t="4887" x="7123113" y="2052638"/>
          <p14:tracePt t="4902" x="7197725" y="2052638"/>
          <p14:tracePt t="4918" x="7272338" y="2052638"/>
          <p14:tracePt t="4934" x="7335838" y="2052638"/>
          <p14:tracePt t="4951" x="7397750" y="2052638"/>
          <p14:tracePt t="4968" x="7423150" y="2052638"/>
          <p14:tracePt t="4984" x="7485063" y="2052638"/>
          <p14:tracePt t="5001" x="7523163" y="2052638"/>
          <p14:tracePt t="5018" x="7572375" y="2052638"/>
          <p14:tracePt t="5035" x="7673975" y="2039938"/>
          <p14:tracePt t="5052" x="7685088" y="2039938"/>
          <p14:tracePt t="5068" x="7697788" y="2039938"/>
          <p14:tracePt t="5085" x="7723188" y="2039938"/>
          <p14:tracePt t="5102" x="7723188" y="2027238"/>
          <p14:tracePt t="5308" x="7735888" y="2027238"/>
          <p14:tracePt t="5333" x="7761288" y="2027238"/>
          <p14:tracePt t="5345" x="7773988" y="2027238"/>
          <p14:tracePt t="5358" x="7785100" y="2027238"/>
          <p14:tracePt t="5374" x="7797800" y="2027238"/>
          <p14:tracePt t="5387" x="7823200" y="2027238"/>
          <p14:tracePt t="5403" x="7861300" y="2027238"/>
          <p14:tracePt t="5420" x="7897813" y="2027238"/>
          <p14:tracePt t="5437" x="7935913" y="2027238"/>
          <p14:tracePt t="5453" x="7948613" y="2027238"/>
          <p14:tracePt t="5470" x="7974013" y="2027238"/>
          <p14:tracePt t="5508" x="7986713" y="2027238"/>
          <p14:tracePt t="5595" x="7974013" y="2027238"/>
          <p14:tracePt t="5608" x="7935913" y="2027238"/>
          <p14:tracePt t="5622" x="7874000" y="2052638"/>
          <p14:tracePt t="5639" x="7761288" y="2114550"/>
          <p14:tracePt t="5656" x="7673975" y="2190750"/>
          <p14:tracePt t="5673" x="7223125" y="2378075"/>
          <p14:tracePt t="5688" x="6946900" y="2490788"/>
          <p14:tracePt t="5705" x="6746875" y="2540000"/>
          <p14:tracePt t="5721" x="6170613" y="2665413"/>
          <p14:tracePt t="5738" x="5983288" y="2690813"/>
          <p14:tracePt t="5755" x="5845175" y="2728913"/>
          <p14:tracePt t="5772" x="5645150" y="2765425"/>
          <p14:tracePt t="5788" x="5545138" y="2765425"/>
          <p14:tracePt t="5805" x="5419725" y="2765425"/>
          <p14:tracePt t="5822" x="5245100" y="2765425"/>
          <p14:tracePt t="5838" x="5170488" y="2765425"/>
          <p14:tracePt t="5855" x="5119688" y="2765425"/>
          <p14:tracePt t="5872" x="5057775" y="2765425"/>
          <p14:tracePt t="5889" x="5032375" y="2765425"/>
          <p14:tracePt t="5906" x="4981575" y="2752725"/>
          <p14:tracePt t="5922" x="4819650" y="2728913"/>
          <p14:tracePt t="5939" x="4719638" y="2728913"/>
          <p14:tracePt t="5956" x="4630738" y="2703513"/>
          <p14:tracePt t="5973" x="4543425" y="2690813"/>
          <p14:tracePt t="5989" x="4518025" y="2678113"/>
          <p14:tracePt t="6006" x="4494213" y="2665413"/>
          <p14:tracePt t="6023" x="4468813" y="2652713"/>
          <p14:tracePt t="6055" x="4456113" y="2652713"/>
          <p14:tracePt t="8310" x="4443413" y="2652713"/>
          <p14:tracePt t="8323" x="4406900" y="2640013"/>
          <p14:tracePt t="8336" x="4368800" y="2640013"/>
          <p14:tracePt t="8352" x="4305300" y="2627313"/>
          <p14:tracePt t="8366" x="4256088" y="2627313"/>
          <p14:tracePt t="8383" x="4192588" y="2616200"/>
          <p14:tracePt t="8398" x="4130675" y="2590800"/>
          <p14:tracePt t="8415" x="4092575" y="2578100"/>
          <p14:tracePt t="8432" x="4043363" y="2552700"/>
          <p14:tracePt t="8449" x="3905250" y="2490788"/>
          <p14:tracePt t="8465" x="3805238" y="2439988"/>
          <p14:tracePt t="8482" x="3743325" y="2403475"/>
          <p14:tracePt t="8499" x="3643313" y="2352675"/>
          <p14:tracePt t="8515" x="3617913" y="2352675"/>
          <p14:tracePt t="8532" x="3579813" y="2339975"/>
          <p14:tracePt t="8549" x="3517900" y="2327275"/>
          <p14:tracePt t="8566" x="3479800" y="2314575"/>
          <p14:tracePt t="8583" x="3392488" y="2314575"/>
          <p14:tracePt t="8599" x="3241675" y="2303463"/>
          <p14:tracePt t="8616" x="3192463" y="2303463"/>
          <p14:tracePt t="8633" x="3154363" y="2303463"/>
          <p14:tracePt t="8649" x="3116263" y="2303463"/>
          <p14:tracePt t="8672" x="3103563" y="2303463"/>
          <p14:tracePt t="8921" x="3128963" y="2303463"/>
          <p14:tracePt t="8937" x="3154363" y="2303463"/>
          <p14:tracePt t="8948" x="3192463" y="2303463"/>
          <p14:tracePt t="8960" x="3228975" y="2303463"/>
          <p14:tracePt t="8970" x="3267075" y="2303463"/>
          <p14:tracePt t="8985" x="3305175" y="2303463"/>
          <p14:tracePt t="9000" x="3328988" y="2303463"/>
          <p14:tracePt t="9017" x="3379788" y="2303463"/>
          <p14:tracePt t="9034" x="3530600" y="2303463"/>
          <p14:tracePt t="9051" x="3617913" y="2314575"/>
          <p14:tracePt t="9067" x="3692525" y="2327275"/>
          <p14:tracePt t="9084" x="3767138" y="2339975"/>
          <p14:tracePt t="9101" x="3792538" y="2339975"/>
          <p14:tracePt t="9118" x="3830638" y="2339975"/>
          <p14:tracePt t="9135" x="3856038" y="2339975"/>
          <p14:tracePt t="9151" x="3867150" y="2339975"/>
          <p14:tracePt t="9233" x="3856038" y="2339975"/>
          <p14:tracePt t="9258" x="3843338" y="2339975"/>
          <p14:tracePt t="9272" x="3830638" y="2339975"/>
          <p14:tracePt t="9285" x="3817938" y="2339975"/>
          <p14:tracePt t="9302" x="3817938" y="2352675"/>
          <p14:tracePt t="9319" x="3805238" y="2352675"/>
          <p14:tracePt t="9336" x="3792538" y="2352675"/>
          <p14:tracePt t="9993" x="3779838" y="2365375"/>
          <p14:tracePt t="10008" x="3756025" y="2378075"/>
          <p14:tracePt t="10019" x="3743325" y="2403475"/>
          <p14:tracePt t="10031" x="3705225" y="2414588"/>
          <p14:tracePt t="10042" x="3667125" y="2439988"/>
          <p14:tracePt t="10057" x="3617913" y="2465388"/>
          <p14:tracePt t="10072" x="3592513" y="2503488"/>
          <p14:tracePt t="10089" x="3554413" y="2540000"/>
          <p14:tracePt t="10105" x="3530600" y="2590800"/>
          <p14:tracePt t="10122" x="3517900" y="2652713"/>
          <p14:tracePt t="10139" x="3505200" y="2690813"/>
          <p14:tracePt t="10156" x="3505200" y="2703513"/>
          <p14:tracePt t="10172" x="3505200" y="2716213"/>
          <p14:tracePt t="10189" x="3492500" y="2728913"/>
          <p14:tracePt t="10442" x="3492500" y="2740025"/>
          <p14:tracePt t="10455" x="3479800" y="2740025"/>
          <p14:tracePt t="10480" x="3479800" y="2752725"/>
          <p14:tracePt t="10505" x="3479800" y="2765425"/>
          <p14:tracePt t="10517" x="3479800" y="2778125"/>
          <p14:tracePt t="10542" x="3479800" y="2790825"/>
          <p14:tracePt t="10554" x="3467100" y="2790825"/>
          <p14:tracePt t="10579" x="3467100" y="2803525"/>
          <p14:tracePt t="10893" x="3492500" y="2803525"/>
          <p14:tracePt t="10903" x="3530600" y="2803525"/>
          <p14:tracePt t="10916" x="3605213" y="2790825"/>
          <p14:tracePt t="10929" x="3667125" y="2790825"/>
          <p14:tracePt t="10943" x="3717925" y="2790825"/>
          <p14:tracePt t="10960" x="3756025" y="2790825"/>
          <p14:tracePt t="10975" x="3805238" y="2778125"/>
          <p14:tracePt t="10992" x="3979863" y="2778125"/>
          <p14:tracePt t="11009" x="4043363" y="2778125"/>
          <p14:tracePt t="11026" x="4081463" y="2778125"/>
          <p14:tracePt t="11042" x="4117975" y="2778125"/>
          <p14:tracePt t="11065" x="4130675" y="2778125"/>
          <p14:tracePt t="11314" x="4156075" y="2778125"/>
          <p14:tracePt t="11330" x="4181475" y="2778125"/>
          <p14:tracePt t="11340" x="4217988" y="2778125"/>
          <p14:tracePt t="11353" x="4281488" y="2778125"/>
          <p14:tracePt t="11363" x="4368800" y="2778125"/>
          <p14:tracePt t="11378" x="4418013" y="2778125"/>
          <p14:tracePt t="11393" x="4456113" y="2778125"/>
          <p14:tracePt t="11410" x="4481513" y="2778125"/>
          <p14:tracePt t="11427" x="4543425" y="2778125"/>
          <p14:tracePt t="11443" x="4594225" y="2778125"/>
          <p14:tracePt t="11460" x="4656138" y="2778125"/>
          <p14:tracePt t="11477" x="4743450" y="2778125"/>
          <p14:tracePt t="11494" x="4781550" y="2778125"/>
          <p14:tracePt t="11510" x="4806950" y="2778125"/>
          <p14:tracePt t="11527" x="4819650" y="2778125"/>
          <p14:tracePt t="11544" x="4819650" y="2765425"/>
          <p14:tracePt t="11613" x="4832350" y="2765425"/>
          <p14:tracePt t="11676" x="4843463" y="2765425"/>
          <p14:tracePt t="11689" x="4856163" y="2765425"/>
          <p14:tracePt t="11701" x="4868863" y="2765425"/>
          <p14:tracePt t="11716" x="4881563" y="2765425"/>
          <p14:tracePt t="11728" x="4906963" y="2765425"/>
          <p14:tracePt t="11744" x="4945063" y="2765425"/>
          <p14:tracePt t="11762" x="4968875" y="2765425"/>
          <p14:tracePt t="11778" x="5019675" y="2765425"/>
          <p14:tracePt t="11795" x="5032375" y="2765425"/>
          <p14:tracePt t="11812" x="5057775" y="2765425"/>
          <p14:tracePt t="11828" x="5068888" y="2765425"/>
          <p14:tracePt t="11850" x="5081588" y="2765425"/>
          <p14:tracePt t="11975" x="5057775" y="2765425"/>
          <p14:tracePt t="11987" x="5019675" y="2765425"/>
          <p14:tracePt t="12000" x="4956175" y="2765425"/>
          <p14:tracePt t="12016" x="4881563" y="2765425"/>
          <p14:tracePt t="12029" x="4806950" y="2765425"/>
          <p14:tracePt t="12046" x="4732338" y="2790825"/>
          <p14:tracePt t="12063" x="4630738" y="2803525"/>
          <p14:tracePt t="12080" x="4394200" y="2840038"/>
          <p14:tracePt t="12096" x="4305300" y="2865438"/>
          <p14:tracePt t="12113" x="4205288" y="2928938"/>
          <p14:tracePt t="12130" x="4168775" y="2952750"/>
          <p14:tracePt t="12147" x="4130675" y="2978150"/>
          <p14:tracePt t="12163" x="4068763" y="3041650"/>
          <p14:tracePt t="12180" x="4017963" y="3078163"/>
          <p14:tracePt t="12197" x="3979863" y="3103563"/>
          <p14:tracePt t="12213" x="3879850" y="3141663"/>
          <p14:tracePt t="12230" x="3843338" y="3154363"/>
          <p14:tracePt t="12247" x="3792538" y="3178175"/>
          <p14:tracePt t="12264" x="3743325" y="3203575"/>
          <p14:tracePt t="12280" x="3730625" y="3203575"/>
          <p14:tracePt t="12297" x="3705225" y="3228975"/>
          <p14:tracePt t="12323" x="3692525" y="3228975"/>
          <p14:tracePt t="12424" x="3705225" y="3228975"/>
          <p14:tracePt t="12436" x="3730625" y="3228975"/>
          <p14:tracePt t="12452" x="3805238" y="3228975"/>
          <p14:tracePt t="12466" x="3867150" y="3228975"/>
          <p14:tracePt t="12481" x="3943350" y="3216275"/>
          <p14:tracePt t="12498" x="4005263" y="3216275"/>
          <p14:tracePt t="12515" x="4192588" y="3203575"/>
          <p14:tracePt t="12532" x="4318000" y="3190875"/>
          <p14:tracePt t="12548" x="4418013" y="3178175"/>
          <p14:tracePt t="12565" x="4556125" y="3165475"/>
          <p14:tracePt t="12582" x="4630738" y="3154363"/>
          <p14:tracePt t="12598" x="4681538" y="3141663"/>
          <p14:tracePt t="12615" x="4868863" y="3141663"/>
          <p14:tracePt t="12632" x="4932363" y="3141663"/>
          <p14:tracePt t="12649" x="4981575" y="3141663"/>
          <p14:tracePt t="12665" x="5032375" y="3141663"/>
          <p14:tracePt t="12682" x="5045075" y="3141663"/>
          <p14:tracePt t="12699" x="5068888" y="3141663"/>
          <p14:tracePt t="13047" x="5094288" y="3141663"/>
          <p14:tracePt t="13060" x="5132388" y="3141663"/>
          <p14:tracePt t="13072" x="5219700" y="3141663"/>
          <p14:tracePt t="13085" x="5383213" y="3154363"/>
          <p14:tracePt t="13100" x="5507038" y="3190875"/>
          <p14:tracePt t="13117" x="5632450" y="3267075"/>
          <p14:tracePt t="13134" x="5870575" y="3390900"/>
          <p14:tracePt t="13150" x="6346825" y="3603625"/>
          <p14:tracePt t="13167" x="6472238" y="3679825"/>
          <p14:tracePt t="13184" x="6596063" y="3716338"/>
          <p14:tracePt t="13200" x="6897688" y="3779838"/>
          <p14:tracePt t="13217" x="7059613" y="3816350"/>
          <p14:tracePt t="13234" x="7185025" y="3841750"/>
          <p14:tracePt t="13251" x="7323138" y="3879850"/>
          <p14:tracePt t="13267" x="7359650" y="3879850"/>
          <p14:tracePt t="13284" x="7397750" y="3892550"/>
          <p14:tracePt t="13301" x="7397750" y="3905250"/>
          <p14:tracePt t="13359" x="7372350" y="3905250"/>
          <p14:tracePt t="13372" x="7297738" y="3905250"/>
          <p14:tracePt t="13386" x="7134225" y="3905250"/>
          <p14:tracePt t="13403" x="6985000" y="3905250"/>
          <p14:tracePt t="13420" x="6797675" y="3905250"/>
          <p14:tracePt t="13435" x="6108700" y="3905250"/>
          <p14:tracePt t="13452" x="5832475" y="3905250"/>
          <p14:tracePt t="13468" x="5495925" y="3905250"/>
          <p14:tracePt t="13485" x="5045075" y="3892550"/>
          <p14:tracePt t="13502" x="4968875" y="3892550"/>
          <p14:tracePt t="13519" x="4932363" y="3892550"/>
          <p14:tracePt t="13535" x="4906963" y="3879850"/>
          <p14:tracePt t="13582" x="4956175" y="3867150"/>
          <p14:tracePt t="13595" x="5057775" y="3867150"/>
          <p14:tracePt t="13608" x="5207000" y="3867150"/>
          <p14:tracePt t="13621" x="5345113" y="3867150"/>
          <p14:tracePt t="13636" x="5519738" y="3867150"/>
          <p14:tracePt t="13653" x="5845175" y="3867150"/>
          <p14:tracePt t="13670" x="6121400" y="3867150"/>
          <p14:tracePt t="13686" x="6808788" y="3879850"/>
          <p14:tracePt t="13703" x="7146925" y="3905250"/>
          <p14:tracePt t="13720" x="7423150" y="3905250"/>
          <p14:tracePt t="13736" x="8212138" y="3905250"/>
          <p14:tracePt t="13753" x="8412163" y="3905250"/>
          <p14:tracePt t="13770" x="8599488" y="3905250"/>
          <p14:tracePt t="13786" x="8986838" y="3905250"/>
          <p14:tracePt t="13803" x="9088438" y="3905250"/>
          <p14:tracePt t="13820" x="9137650" y="3905250"/>
          <p14:tracePt t="13837" x="9175750" y="3905250"/>
          <p14:tracePt t="13853" x="9188450" y="3905250"/>
          <p14:tracePt t="13893" x="9188450" y="3892550"/>
          <p14:tracePt t="14007" x="9188450" y="3879850"/>
          <p14:tracePt t="14044" x="9188450" y="3867150"/>
          <p14:tracePt t="14058" x="9188450" y="3841750"/>
          <p14:tracePt t="14072" x="9188450" y="3816350"/>
          <p14:tracePt t="14089" x="9175750" y="3779838"/>
          <p14:tracePt t="14104" x="9163050" y="3741738"/>
          <p14:tracePt t="14121" x="9124950" y="3679825"/>
          <p14:tracePt t="14138" x="9099550" y="3667125"/>
          <p14:tracePt t="14155" x="9088438" y="3641725"/>
          <p14:tracePt t="14171" x="9063038" y="3629025"/>
          <p14:tracePt t="14188" x="9050338" y="3629025"/>
          <p14:tracePt t="14205" x="9037638" y="3629025"/>
          <p14:tracePt t="14221" x="9024938" y="3603625"/>
          <p14:tracePt t="14238" x="9012238" y="3603625"/>
          <p14:tracePt t="14255" x="9012238" y="3590925"/>
          <p14:tracePt t="14272" x="8986838" y="3579813"/>
          <p14:tracePt t="14288" x="8975725" y="3567113"/>
          <p14:tracePt t="14305" x="8963025" y="3567113"/>
          <p14:tracePt t="14322" x="8937625" y="3541713"/>
          <p14:tracePt t="14339" x="8924925" y="3516313"/>
          <p14:tracePt t="14356" x="8912225" y="3503613"/>
          <p14:tracePt t="14372" x="8899525" y="3490913"/>
          <p14:tracePt t="14393" x="8886825" y="3490913"/>
          <p14:tracePt t="14506" x="8886825" y="3503613"/>
          <p14:tracePt t="14543" x="8886825" y="3516313"/>
          <p14:tracePt t="14580" x="8886825" y="3529013"/>
          <p14:tracePt t="14606" x="8874125" y="3529013"/>
          <p14:tracePt t="14617" x="8874125" y="3554413"/>
          <p14:tracePt t="14631" x="8850313" y="3554413"/>
          <p14:tracePt t="14644" x="8837613" y="3567113"/>
          <p14:tracePt t="14656" x="8812213" y="3579813"/>
          <p14:tracePt t="14673" x="8799513" y="3590925"/>
          <p14:tracePt t="14690" x="8786813" y="3603625"/>
          <p14:tracePt t="14706" x="8750300" y="3641725"/>
          <p14:tracePt t="14723" x="8737600" y="3654425"/>
          <p14:tracePt t="14742" x="8724900" y="3679825"/>
          <p14:tracePt t="14778" x="8724900" y="3692525"/>
          <p14:tracePt t="15891" x="8724900" y="3679825"/>
          <p14:tracePt t="16014" x="8737600" y="3679825"/>
          <p14:tracePt t="16649" x="8724900" y="3679825"/>
          <p14:tracePt t="16749" x="8712200" y="3679825"/>
          <p14:tracePt t="16761" x="8699500" y="3679825"/>
          <p14:tracePt t="16774" x="8686800" y="3679825"/>
          <p14:tracePt t="16787" x="8661400" y="3667125"/>
          <p14:tracePt t="16800" x="8624888" y="3667125"/>
          <p14:tracePt t="16815" x="8561388" y="3667125"/>
          <p14:tracePt t="16831" x="8499475" y="3667125"/>
          <p14:tracePt t="16849" x="8461375" y="3667125"/>
          <p14:tracePt t="16865" x="8399463" y="3667125"/>
          <p14:tracePt t="16882" x="8348663" y="3667125"/>
          <p14:tracePt t="16898" x="8274050" y="3667125"/>
          <p14:tracePt t="16915" x="8099425" y="3667125"/>
          <p14:tracePt t="16932" x="8048625" y="3667125"/>
          <p14:tracePt t="16949" x="8023225" y="3667125"/>
          <p14:tracePt t="16965" x="7986713" y="3667125"/>
          <p14:tracePt t="17323" x="7948613" y="3667125"/>
          <p14:tracePt t="17337" x="7886700" y="3667125"/>
          <p14:tracePt t="17348" x="7848600" y="3667125"/>
          <p14:tracePt t="17360" x="7797800" y="3667125"/>
          <p14:tracePt t="17372" x="7761288" y="3667125"/>
          <p14:tracePt t="17386" x="7723188" y="3667125"/>
          <p14:tracePt t="17400" x="7697788" y="3667125"/>
          <p14:tracePt t="17417" x="7685088" y="3667125"/>
          <p14:tracePt t="17472" x="7697788" y="3667125"/>
          <p14:tracePt t="17487" x="7710488" y="3654425"/>
          <p14:tracePt t="17498" x="7723188" y="3654425"/>
          <p14:tracePt t="17511" x="7748588" y="3641725"/>
          <p14:tracePt t="17522" x="7773988" y="3641725"/>
          <p14:tracePt t="17538" x="7810500" y="3641725"/>
          <p14:tracePt t="17552" x="7861300" y="3641725"/>
          <p14:tracePt t="17570" x="7935913" y="3641725"/>
          <p14:tracePt t="17584" x="8010525" y="3641725"/>
          <p14:tracePt t="17602" x="8086725" y="3629025"/>
          <p14:tracePt t="17618" x="8123238" y="3629025"/>
          <p14:tracePt t="17635" x="8135938" y="3616325"/>
          <p14:tracePt t="17821" x="8110538" y="3616325"/>
          <p14:tracePt t="17833" x="8099425" y="3616325"/>
          <p14:tracePt t="17846" x="8074025" y="3616325"/>
          <p14:tracePt t="17858" x="8023225" y="3616325"/>
          <p14:tracePt t="17873" x="7986713" y="3616325"/>
          <p14:tracePt t="17887" x="7948613" y="3616325"/>
          <p14:tracePt t="17895" x="7910513" y="3616325"/>
          <p14:tracePt t="17908" x="7848600" y="3616325"/>
          <p14:tracePt t="17921" x="7723188" y="3616325"/>
          <p14:tracePt t="17936" x="7597775" y="3629025"/>
          <p14:tracePt t="17952" x="7472363" y="3641725"/>
          <p14:tracePt t="17970" x="7359650" y="3641725"/>
          <p14:tracePt t="17986" x="6808788" y="3679825"/>
          <p14:tracePt t="18003" x="6646863" y="3679825"/>
          <p14:tracePt t="18019" x="6496050" y="3679825"/>
          <p14:tracePt t="18036" x="6083300" y="3679825"/>
          <p14:tracePt t="18053" x="5921375" y="3679825"/>
          <p14:tracePt t="18070" x="5783263" y="3703638"/>
          <p14:tracePt t="18086" x="5432425" y="3716338"/>
          <p14:tracePt t="18103" x="5181600" y="3741738"/>
          <p14:tracePt t="18120" x="5032375" y="3754438"/>
          <p14:tracePt t="18137" x="4794250" y="3754438"/>
          <p14:tracePt t="18153" x="4619625" y="3754438"/>
          <p14:tracePt t="18170" x="4430713" y="3754438"/>
          <p14:tracePt t="18187" x="4181475" y="3767138"/>
          <p14:tracePt t="18203" x="4081463" y="3792538"/>
          <p14:tracePt t="18220" x="3830638" y="3829050"/>
          <p14:tracePt t="18237" x="3692525" y="3841750"/>
          <p14:tracePt t="18254" x="3592513" y="3867150"/>
          <p14:tracePt t="18270" x="3467100" y="3892550"/>
          <p14:tracePt t="18287" x="3429000" y="3905250"/>
          <p14:tracePt t="18304" x="3392488" y="3905250"/>
          <p14:tracePt t="18321" x="3328988" y="3916363"/>
          <p14:tracePt t="18337" x="3292475" y="3916363"/>
          <p14:tracePt t="18354" x="3241675" y="3916363"/>
          <p14:tracePt t="18371" x="3141663" y="3916363"/>
          <p14:tracePt t="18388" x="3103563" y="3916363"/>
          <p14:tracePt t="18404" x="3092450" y="3916363"/>
          <p14:tracePt t="18543" x="3116263" y="3916363"/>
          <p14:tracePt t="18558" x="3128963" y="3916363"/>
          <p14:tracePt t="18570" x="3141663" y="3916363"/>
          <p14:tracePt t="18581" x="3154363" y="3916363"/>
          <p14:tracePt t="18594" x="3192463" y="3916363"/>
          <p14:tracePt t="18607" x="3228975" y="3916363"/>
          <p14:tracePt t="18622" x="3279775" y="3916363"/>
          <p14:tracePt t="18638" x="3405188" y="3916363"/>
          <p14:tracePt t="18655" x="3530600" y="3916363"/>
          <p14:tracePt t="18672" x="3692525" y="3916363"/>
          <p14:tracePt t="18689" x="3767138" y="3916363"/>
          <p14:tracePt t="18706" x="3805238" y="3916363"/>
          <p14:tracePt t="18722" x="3867150" y="3916363"/>
          <p14:tracePt t="18767" x="3867150" y="3929063"/>
          <p14:tracePt t="18780" x="3856038" y="3929063"/>
          <p14:tracePt t="18792" x="3843338" y="3929063"/>
          <p14:tracePt t="18806" x="3817938" y="3929063"/>
          <p14:tracePt t="18823" x="3805238" y="3929063"/>
          <p14:tracePt t="18840" x="3779838" y="3929063"/>
          <p14:tracePt t="18856" x="3717925" y="3929063"/>
          <p14:tracePt t="18873" x="3643313" y="3905250"/>
          <p14:tracePt t="18890" x="3554413" y="3879850"/>
          <p14:tracePt t="18906" x="3429000" y="3854450"/>
          <p14:tracePt t="18923" x="3405188" y="3841750"/>
          <p14:tracePt t="18940" x="3392488" y="3841750"/>
          <p14:tracePt t="19017" x="3405188" y="3841750"/>
          <p14:tracePt t="19030" x="3429000" y="3841750"/>
          <p14:tracePt t="19045" x="3467100" y="3841750"/>
          <p14:tracePt t="19059" x="3517900" y="3841750"/>
          <p14:tracePt t="19074" x="3554413" y="3841750"/>
          <p14:tracePt t="19091" x="3592513" y="3841750"/>
          <p14:tracePt t="19108" x="3643313" y="3841750"/>
          <p14:tracePt t="19124" x="3667125" y="3854450"/>
          <p14:tracePt t="19141" x="3679825" y="3854450"/>
          <p14:tracePt t="19158" x="3692525" y="3854450"/>
          <p14:tracePt t="21722" x="3692525" y="3867150"/>
          <p14:tracePt t="22071" x="3705225" y="3867150"/>
          <p14:tracePt t="22096" x="3730625" y="3879850"/>
          <p14:tracePt t="22109" x="3792538" y="3892550"/>
          <p14:tracePt t="22124" x="3843338" y="3905250"/>
          <p14:tracePt t="22137" x="3892550" y="3916363"/>
          <p14:tracePt t="22153" x="3943350" y="3929063"/>
          <p14:tracePt t="22170" x="3992563" y="3929063"/>
          <p14:tracePt t="22186" x="4156075" y="3954463"/>
          <p14:tracePt t="22203" x="4256088" y="3954463"/>
          <p14:tracePt t="22220" x="4318000" y="3954463"/>
          <p14:tracePt t="22236" x="4381500" y="3954463"/>
          <p14:tracePt t="22253" x="4394200" y="3954463"/>
          <p14:tracePt t="22270" x="4406900" y="3954463"/>
          <p14:tracePt t="22287" x="4418013" y="3954463"/>
          <p14:tracePt t="22432" x="4406900" y="3954463"/>
          <p14:tracePt t="22458" x="4394200" y="3954463"/>
          <p14:tracePt t="22469" x="4381500" y="3967163"/>
          <p14:tracePt t="22482" x="4368800" y="3967163"/>
          <p14:tracePt t="22495" x="4330700" y="3967163"/>
          <p14:tracePt t="22508" x="4294188" y="3979863"/>
          <p14:tracePt t="22522" x="4268788" y="3992563"/>
          <p14:tracePt t="22538" x="4230688" y="4005263"/>
          <p14:tracePt t="22554" x="4205288" y="4017963"/>
          <p14:tracePt t="22571" x="4156075" y="4092575"/>
          <p14:tracePt t="22588" x="4130675" y="4129088"/>
          <p14:tracePt t="22604" x="4092575" y="4192588"/>
          <p14:tracePt t="22621" x="4056063" y="4292600"/>
          <p14:tracePt t="22638" x="4043363" y="4305300"/>
          <p14:tracePt t="22655" x="4030663" y="4318000"/>
          <p14:tracePt t="22671" x="4017963" y="4341813"/>
          <p14:tracePt t="22718" x="4005263" y="4341813"/>
          <p14:tracePt t="22780" x="3992563" y="4341813"/>
          <p14:tracePt t="22806" x="3968750" y="4341813"/>
          <p14:tracePt t="22818" x="3943350" y="4341813"/>
          <p14:tracePt t="22831" x="3930650" y="4341813"/>
          <p14:tracePt t="22844" x="3905250" y="4341813"/>
          <p14:tracePt t="22857" x="3879850" y="4341813"/>
          <p14:tracePt t="22872" x="3867150" y="4341813"/>
          <p14:tracePt t="22889" x="3856038" y="4341813"/>
          <p14:tracePt t="22894" x="3843338" y="4341813"/>
          <p14:tracePt t="22907" x="3817938" y="4341813"/>
          <p14:tracePt t="22923" x="3805238" y="4341813"/>
          <p14:tracePt t="22939" x="3779838" y="4341813"/>
          <p14:tracePt t="22956" x="3743325" y="4341813"/>
          <p14:tracePt t="22973" x="3692525" y="4341813"/>
          <p14:tracePt t="22989" x="3679825" y="4341813"/>
          <p14:tracePt t="23006" x="3667125" y="4341813"/>
          <p14:tracePt t="23093" x="3667125" y="4330700"/>
          <p14:tracePt t="23130" x="3667125" y="4318000"/>
          <p14:tracePt t="23143" x="3667125" y="4305300"/>
          <p14:tracePt t="23157" x="3679825" y="4292600"/>
          <p14:tracePt t="23175" x="3692525" y="4292600"/>
          <p14:tracePt t="23192" x="3717925" y="4279900"/>
          <p14:tracePt t="23208" x="3767138" y="4254500"/>
          <p14:tracePt t="23224" x="3805238" y="4254500"/>
          <p14:tracePt t="23240" x="3843338" y="4254500"/>
          <p14:tracePt t="23257" x="3968750" y="4241800"/>
          <p14:tracePt t="23274" x="4081463" y="4241800"/>
          <p14:tracePt t="23291" x="4205288" y="4241800"/>
          <p14:tracePt t="23308" x="4368800" y="4241800"/>
          <p14:tracePt t="23324" x="4456113" y="4241800"/>
          <p14:tracePt t="23341" x="4568825" y="4267200"/>
          <p14:tracePt t="23358" x="4794250" y="4330700"/>
          <p14:tracePt t="23374" x="4856163" y="4354513"/>
          <p14:tracePt t="23391" x="4894263" y="4379913"/>
          <p14:tracePt t="23408" x="4932363" y="4392613"/>
          <p14:tracePt t="23425" x="4945063" y="4405313"/>
          <p14:tracePt t="23567" x="4945063" y="4418013"/>
          <p14:tracePt t="23579" x="4932363" y="4418013"/>
          <p14:tracePt t="23604" x="4919663" y="4418013"/>
          <p14:tracePt t="23717" x="4906963" y="4418013"/>
          <p14:tracePt t="23741" x="4881563" y="4418013"/>
          <p14:tracePt t="23754" x="4868863" y="4418013"/>
          <p14:tracePt t="23766" x="4843463" y="4418013"/>
          <p14:tracePt t="23779" x="4806950" y="4430713"/>
          <p14:tracePt t="23793" x="4768850" y="4443413"/>
          <p14:tracePt t="23809" x="4719638" y="4467225"/>
          <p14:tracePt t="23826" x="4643438" y="4492625"/>
          <p14:tracePt t="23843" x="4406900" y="4543425"/>
          <p14:tracePt t="23860" x="4318000" y="4554538"/>
          <p14:tracePt t="23876" x="4294188" y="4567238"/>
          <p14:tracePt t="23893" x="4256088" y="4579938"/>
          <p14:tracePt t="24064" x="4256088" y="4592638"/>
          <p14:tracePt t="24079" x="4230688" y="4605338"/>
          <p14:tracePt t="24089" x="4230688" y="4630738"/>
          <p14:tracePt t="24101" x="4205288" y="4679950"/>
          <p14:tracePt t="24114" x="4168775" y="4756150"/>
          <p14:tracePt t="24129" x="4092575" y="4818063"/>
          <p14:tracePt t="24143" x="3968750" y="4892675"/>
          <p14:tracePt t="24160" x="3856038" y="4968875"/>
          <p14:tracePt t="24177" x="3779838" y="5030788"/>
          <p14:tracePt t="24194" x="3743325" y="5081588"/>
          <p14:tracePt t="24211" x="3730625" y="5081588"/>
          <p14:tracePt t="24688" x="3730625" y="5105400"/>
          <p14:tracePt t="24701" x="3730625" y="5143500"/>
          <p14:tracePt t="24717" x="3730625" y="5181600"/>
          <p14:tracePt t="24731" x="3717925" y="5230813"/>
          <p14:tracePt t="24748" x="3717925" y="5281613"/>
          <p14:tracePt t="24764" x="3705225" y="5318125"/>
          <p14:tracePt t="24780" x="3705225" y="5356225"/>
          <p14:tracePt t="24797" x="3705225" y="5368925"/>
          <p14:tracePt t="24813" x="3705225" y="5381625"/>
          <p14:tracePt t="24830" x="3705225" y="5394325"/>
          <p14:tracePt t="25286" x="3730625" y="5394325"/>
          <p14:tracePt t="25302" x="3756025" y="5394325"/>
          <p14:tracePt t="25313" x="3805238" y="5394325"/>
          <p14:tracePt t="25324" x="3856038" y="5394325"/>
          <p14:tracePt t="25336" x="3892550" y="5394325"/>
          <p14:tracePt t="25350" x="3930650" y="5394325"/>
          <p14:tracePt t="25365" x="3968750" y="5394325"/>
          <p14:tracePt t="25382" x="4005263" y="5394325"/>
          <p14:tracePt t="25399" x="4043363" y="5394325"/>
          <p14:tracePt t="25415" x="4130675" y="5394325"/>
          <p14:tracePt t="25432" x="4168775" y="5394325"/>
          <p14:tracePt t="25448" x="4192588" y="5394325"/>
          <p14:tracePt t="25472" x="4205288" y="5394325"/>
          <p14:tracePt t="26071" x="4192588" y="5394325"/>
          <p14:tracePt t="28165" x="4181475" y="5394325"/>
          <p14:tracePt t="28227" x="4168775" y="5394325"/>
          <p14:tracePt t="28265" x="4156075" y="5394325"/>
          <p14:tracePt t="28315" x="4143375" y="5407025"/>
          <p14:tracePt t="28352" x="4130675" y="5407025"/>
          <p14:tracePt t="28365" x="4117975" y="5418138"/>
          <p14:tracePt t="28381" x="4117975" y="5430838"/>
          <p14:tracePt t="28396" x="4092575" y="5456238"/>
          <p14:tracePt t="28412" x="4081463" y="5481638"/>
          <p14:tracePt t="28427" x="3968750" y="5568950"/>
          <p14:tracePt t="28444" x="3905250" y="5607050"/>
          <p14:tracePt t="28461" x="3843338" y="5643563"/>
          <p14:tracePt t="28477" x="3743325" y="5681663"/>
          <p14:tracePt t="28494" x="3717925" y="5707063"/>
          <p14:tracePt t="28511" x="3692525" y="5719763"/>
          <p14:tracePt t="28528" x="3643313" y="5732463"/>
          <p14:tracePt t="28544" x="3630613" y="5743575"/>
          <p14:tracePt t="28563" x="3617913" y="5743575"/>
          <p14:tracePt t="28639" x="3605213" y="5743575"/>
          <p14:tracePt t="29187" x="3605213" y="5719763"/>
          <p14:tracePt t="29201" x="3767138" y="5594350"/>
          <p14:tracePt t="29215" x="4117975" y="5356225"/>
          <p14:tracePt t="29232" x="4643438" y="5092700"/>
          <p14:tracePt t="29248" x="5257800" y="4868863"/>
          <p14:tracePt t="29264" x="6346825" y="4543425"/>
          <p14:tracePt t="29281" x="6772275" y="4341813"/>
          <p14:tracePt t="29297" x="7110413" y="4154488"/>
          <p14:tracePt t="29314" x="7835900" y="3879850"/>
          <p14:tracePt t="29331" x="8010525" y="3829050"/>
          <p14:tracePt t="29348" x="8161338" y="3779838"/>
          <p14:tracePt t="29365" x="8499475" y="3754438"/>
          <p14:tracePt t="29381" x="8637588" y="3754438"/>
          <p14:tracePt t="29398" x="8737600" y="3754438"/>
          <p14:tracePt t="29415" x="8850313" y="3754438"/>
          <p14:tracePt t="29431" x="8899525" y="3754438"/>
          <p14:tracePt t="29448" x="8975725" y="3754438"/>
          <p14:tracePt t="29465" x="9150350" y="3754438"/>
          <p14:tracePt t="29482" x="9237663" y="3754438"/>
          <p14:tracePt t="29498" x="9324975" y="3754438"/>
          <p14:tracePt t="29515" x="9463088" y="3754438"/>
          <p14:tracePt t="29532" x="9501188" y="3754438"/>
          <p14:tracePt t="29548" x="9537700" y="3754438"/>
          <p14:tracePt t="29565" x="9575800" y="3754438"/>
          <p14:tracePt t="29648" x="9563100" y="3754438"/>
          <p14:tracePt t="29661" x="9537700" y="3754438"/>
          <p14:tracePt t="29673" x="9488488" y="3754438"/>
          <p14:tracePt t="29686" x="9388475" y="3741738"/>
          <p14:tracePt t="29700" x="9288463" y="3716338"/>
          <p14:tracePt t="29716" x="9199563" y="3716338"/>
          <p14:tracePt t="29732" x="9163050" y="3703638"/>
          <p14:tracePt t="29749" x="9112250" y="3692525"/>
          <p14:tracePt t="29785" x="9112250" y="3679825"/>
          <p14:tracePt t="29835" x="9124950" y="3667125"/>
          <p14:tracePt t="29848" x="9150350" y="3667125"/>
          <p14:tracePt t="29860" x="9175750" y="3654425"/>
          <p14:tracePt t="29873" x="9175750" y="3641725"/>
          <p14:tracePt t="29921" x="9163050" y="3641725"/>
          <p14:tracePt t="29934" x="9137650" y="3641725"/>
          <p14:tracePt t="29946" x="9099550" y="3641725"/>
          <p14:tracePt t="29959" x="9050338" y="3641725"/>
          <p14:tracePt t="29972" x="8950325" y="3641725"/>
          <p14:tracePt t="29985" x="8837613" y="3654425"/>
          <p14:tracePt t="30000" x="8774113" y="3667125"/>
          <p14:tracePt t="30017" x="8750300" y="3667125"/>
          <p14:tracePt t="30034" x="8737600" y="3667125"/>
          <p14:tracePt t="30059" x="8750300" y="3667125"/>
          <p14:tracePt t="30072" x="8786813" y="3667125"/>
          <p14:tracePt t="30085" x="8837613" y="3667125"/>
          <p14:tracePt t="30100" x="8886825" y="3667125"/>
          <p14:tracePt t="30117" x="8924925" y="3667125"/>
          <p14:tracePt t="30134" x="8950325" y="3654425"/>
          <p14:tracePt t="30151" x="8950325" y="3641725"/>
          <p14:tracePt t="30183" x="8937625" y="3641725"/>
          <p14:tracePt t="30196" x="8912225" y="3641725"/>
          <p14:tracePt t="30209" x="8874125" y="3641725"/>
          <p14:tracePt t="30222" x="8850313" y="3654425"/>
          <p14:tracePt t="30236" x="8812213" y="3654425"/>
          <p14:tracePt t="30251" x="8799513" y="3667125"/>
          <p14:tracePt t="30308" x="8837613" y="3667125"/>
          <p14:tracePt t="30322" x="8886825" y="3654425"/>
          <p14:tracePt t="30336" x="8937625" y="3629025"/>
          <p14:tracePt t="30351" x="8975725" y="3616325"/>
          <p14:tracePt t="30369" x="8986838" y="3603625"/>
          <p14:tracePt t="30385" x="8999538" y="3603625"/>
          <p14:tracePt t="30402" x="8999538" y="3590925"/>
          <p14:tracePt t="30421" x="8950325" y="3603625"/>
          <p14:tracePt t="30435" x="8899525" y="3603625"/>
          <p14:tracePt t="30452" x="8837613" y="3616325"/>
          <p14:tracePt t="30469" x="8799513" y="3629025"/>
          <p14:tracePt t="30486" x="8763000" y="3629025"/>
          <p14:tracePt t="30521" x="8774113" y="3629025"/>
          <p14:tracePt t="30532" x="8812213" y="3629025"/>
          <p14:tracePt t="30545" x="8863013" y="3629025"/>
          <p14:tracePt t="30558" x="8899525" y="3616325"/>
          <p14:tracePt t="30571" x="8937625" y="3603625"/>
          <p14:tracePt t="30586" x="8950325" y="3603625"/>
          <p14:tracePt t="30620" x="8937625" y="3603625"/>
          <p14:tracePt t="30631" x="8912225" y="3603625"/>
          <p14:tracePt t="30645" x="8874125" y="3616325"/>
          <p14:tracePt t="30657" x="8850313" y="3629025"/>
          <p14:tracePt t="30672" x="8837613" y="3629025"/>
          <p14:tracePt t="31044" x="8824913" y="3654425"/>
          <p14:tracePt t="31059" x="8774113" y="3703638"/>
          <p14:tracePt t="31073" x="8763000" y="3741738"/>
          <p14:tracePt t="31089" x="8737600" y="3803650"/>
          <p14:tracePt t="31106" x="8724900" y="3892550"/>
          <p14:tracePt t="31123" x="8699500" y="4079875"/>
          <p14:tracePt t="31138" x="8699500" y="4141788"/>
          <p14:tracePt t="31155" x="8699500" y="4192588"/>
          <p14:tracePt t="31172" x="8686800" y="4267200"/>
          <p14:tracePt t="31189" x="8686800" y="4305300"/>
          <p14:tracePt t="31206" x="8686800" y="4341813"/>
          <p14:tracePt t="31222" x="8686800" y="4479925"/>
          <p14:tracePt t="31239" x="8699500" y="4554538"/>
          <p14:tracePt t="31256" x="8724900" y="4630738"/>
          <p14:tracePt t="31272" x="8786813" y="4705350"/>
          <p14:tracePt t="31289" x="8812213" y="4718050"/>
          <p14:tracePt t="31306" x="8863013" y="4743450"/>
          <p14:tracePt t="31322" x="8924925" y="4768850"/>
          <p14:tracePt t="31339" x="8950325" y="4779963"/>
          <p14:tracePt t="31356" x="8975725" y="4792663"/>
          <p14:tracePt t="31373" x="9012238" y="4830763"/>
          <p14:tracePt t="31389" x="9012238" y="4843463"/>
          <p14:tracePt t="31406" x="9024938" y="4856163"/>
          <p14:tracePt t="31443" x="9024938" y="4868863"/>
          <p14:tracePt t="31480" x="9024938" y="4879975"/>
          <p14:tracePt t="31493" x="8986838" y="4892675"/>
          <p14:tracePt t="31507" x="8950325" y="4918075"/>
          <p14:tracePt t="31524" x="8899525" y="4943475"/>
          <p14:tracePt t="31541" x="8837613" y="4968875"/>
          <p14:tracePt t="31556" x="8763000" y="4992688"/>
          <p14:tracePt t="31573" x="8737600" y="5005388"/>
          <p14:tracePt t="31590" x="8737600" y="5018088"/>
          <p14:tracePt t="31607" x="8712200" y="5030788"/>
          <p14:tracePt t="31655" x="8724900" y="5030788"/>
          <p14:tracePt t="31667" x="8737600" y="5030788"/>
          <p14:tracePt t="31680" x="8786813" y="5030788"/>
          <p14:tracePt t="31694" x="8850313" y="5030788"/>
          <p14:tracePt t="31709" x="8924925" y="5030788"/>
          <p14:tracePt t="31725" x="8963025" y="5030788"/>
          <p14:tracePt t="31740" x="8975725" y="5030788"/>
          <p14:tracePt t="31757" x="8986838" y="5043488"/>
          <p14:tracePt t="31773" x="8986838" y="5056188"/>
          <p14:tracePt t="31790" x="8986838" y="5068888"/>
          <p14:tracePt t="31807" x="8986838" y="5081588"/>
          <p14:tracePt t="31824" x="8986838" y="5092700"/>
          <p14:tracePt t="31841" x="8986838" y="5105400"/>
          <p14:tracePt t="31857" x="8986838" y="5118100"/>
          <p14:tracePt t="31874" x="8986838" y="5143500"/>
          <p14:tracePt t="31891" x="8986838" y="5156200"/>
          <p14:tracePt t="31908" x="8986838" y="5194300"/>
          <p14:tracePt t="31924" x="8986838" y="5230813"/>
          <p14:tracePt t="31941" x="8999538" y="5268913"/>
          <p14:tracePt t="31958" x="9012238" y="5318125"/>
          <p14:tracePt t="31974" x="9024938" y="5330825"/>
          <p14:tracePt t="31991" x="9024938" y="5343525"/>
          <p14:tracePt t="32008" x="9024938" y="5368925"/>
          <p14:tracePt t="32028" x="9024938" y="5381625"/>
          <p14:tracePt t="32041" x="9012238" y="5394325"/>
          <p14:tracePt t="32058" x="8999538" y="5407025"/>
          <p14:tracePt t="32075" x="8975725" y="5407025"/>
          <p14:tracePt t="32091" x="8950325" y="5418138"/>
          <p14:tracePt t="32191" x="8963025" y="5418138"/>
          <p14:tracePt t="32228" x="8975725" y="5418138"/>
          <p14:tracePt t="32302" x="8950325" y="5418138"/>
          <p14:tracePt t="32315" x="8937625" y="5418138"/>
          <p14:tracePt t="32331" x="8924925" y="5418138"/>
          <p14:tracePt t="32343" x="8912225" y="5418138"/>
          <p14:tracePt t="32414" x="8924925" y="5418138"/>
          <p14:tracePt t="32428" x="8937625" y="5418138"/>
          <p14:tracePt t="32439" x="8950325" y="5418138"/>
          <p14:tracePt t="32464" x="8963025" y="5418138"/>
          <p14:tracePt t="32552" x="8924925" y="5418138"/>
          <p14:tracePt t="32565" x="8886825" y="5418138"/>
          <p14:tracePt t="32581" x="8874125" y="5418138"/>
          <p14:tracePt t="32652" x="8886825" y="5418138"/>
          <p14:tracePt t="32665" x="8899525" y="5418138"/>
          <p14:tracePt t="32678" x="8937625" y="5418138"/>
          <p14:tracePt t="32694" x="8950325" y="5418138"/>
          <p14:tracePt t="32711" x="8963025" y="5418138"/>
          <p14:tracePt t="32728" x="8975725" y="5418138"/>
          <p14:tracePt t="32801" x="8963025" y="5418138"/>
          <p14:tracePt t="32815" x="8937625" y="5418138"/>
          <p14:tracePt t="32830" x="8912225" y="5418138"/>
          <p14:tracePt t="32846" x="8886825" y="5418138"/>
          <p14:tracePt t="32900" x="8899525" y="5418138"/>
          <p14:tracePt t="32915" x="8912225" y="5418138"/>
          <p14:tracePt t="32938" x="8924925" y="5418138"/>
          <p14:tracePt t="33087" x="8912225" y="5418138"/>
          <p14:tracePt t="33101" x="8899525" y="5418138"/>
          <p14:tracePt t="33124" x="8886825" y="5418138"/>
          <p14:tracePt t="34035" x="8899525" y="5418138"/>
          <p14:tracePt t="35157" x="8874125" y="5430838"/>
          <p14:tracePt t="35169" x="8824913" y="5456238"/>
          <p14:tracePt t="35182" x="8699500" y="5481638"/>
          <p14:tracePt t="35195" x="8574088" y="5507038"/>
          <p14:tracePt t="35208" x="8448675" y="5543550"/>
          <p14:tracePt t="35221" x="8324850" y="5581650"/>
          <p14:tracePt t="35237" x="8161338" y="5630863"/>
          <p14:tracePt t="35254" x="7897813" y="5656263"/>
          <p14:tracePt t="35271" x="7635875" y="5719763"/>
          <p14:tracePt t="35288" x="7572375" y="5732463"/>
          <p14:tracePt t="35305" x="7535863" y="5743575"/>
          <p14:tracePt t="35321" x="7485063" y="5768975"/>
          <p14:tracePt t="35338" x="7472363" y="5768975"/>
          <p14:tracePt t="35443" x="7485063" y="5768975"/>
          <p14:tracePt t="35467" x="7497763" y="5768975"/>
          <p14:tracePt t="35492" x="7523163" y="5768975"/>
          <p14:tracePt t="35506" x="7548563" y="5768975"/>
          <p14:tracePt t="35517" x="7623175" y="5768975"/>
          <p14:tracePt t="35529" x="7685088" y="5781675"/>
          <p14:tracePt t="35542" x="7735888" y="5781675"/>
          <p14:tracePt t="35557" x="7773988" y="5794375"/>
          <p14:tracePt t="35572" x="7810500" y="5794375"/>
          <p14:tracePt t="35589" x="7848600" y="5794375"/>
          <p14:tracePt t="35606" x="7886700" y="5794375"/>
          <p14:tracePt t="35623" x="7948613" y="5794375"/>
          <p14:tracePt t="35639" x="7961313" y="5794375"/>
          <p14:tracePt t="35656" x="7986713" y="5794375"/>
          <p14:tracePt t="36054" x="7935913" y="5794375"/>
          <p14:tracePt t="36066" x="7835900" y="5794375"/>
          <p14:tracePt t="36078" x="7610475" y="5807075"/>
          <p14:tracePt t="36095" x="7335838" y="5807075"/>
          <p14:tracePt t="36109" x="7059613" y="5807075"/>
          <p14:tracePt t="36126" x="6608763" y="5832475"/>
          <p14:tracePt t="36141" x="6270625" y="5832475"/>
          <p14:tracePt t="36158" x="5570538" y="5868988"/>
          <p14:tracePt t="36174" x="5232400" y="5868988"/>
          <p14:tracePt t="36191" x="5045075" y="5881688"/>
          <p14:tracePt t="36208" x="4668838" y="5894388"/>
          <p14:tracePt t="36225" x="4494213" y="5894388"/>
          <p14:tracePt t="36241" x="4281488" y="5894388"/>
          <p14:tracePt t="36258" x="4205288" y="5894388"/>
          <p14:tracePt t="36275" x="4156075" y="5894388"/>
          <p14:tracePt t="36292" x="4068763" y="5894388"/>
          <p14:tracePt t="36308" x="4043363" y="5894388"/>
          <p14:tracePt t="36325" x="4017963" y="5894388"/>
          <p14:tracePt t="36342" x="3979863" y="5894388"/>
          <p14:tracePt t="36358" x="3968750" y="5894388"/>
          <p14:tracePt t="36465" x="3979863" y="5894388"/>
          <p14:tracePt t="36490" x="3992563" y="5894388"/>
          <p14:tracePt t="36502" x="4005263" y="5894388"/>
          <p14:tracePt t="36516" x="4017963" y="5894388"/>
          <p14:tracePt t="36530" x="4043363" y="5894388"/>
          <p14:tracePt t="36544" x="4081463" y="5894388"/>
          <p14:tracePt t="36561" x="4168775" y="5894388"/>
          <p14:tracePt t="36577" x="4268788" y="5894388"/>
          <p14:tracePt t="36593" x="4443413" y="5894388"/>
          <p14:tracePt t="36610" x="4530725" y="5894388"/>
          <p14:tracePt t="36626" x="4606925" y="5894388"/>
          <p14:tracePt t="36643" x="4856163" y="5881688"/>
          <p14:tracePt t="36660" x="4945063" y="5881688"/>
          <p14:tracePt t="36677" x="5019675" y="5881688"/>
          <p14:tracePt t="36693" x="5106988" y="5868988"/>
          <p14:tracePt t="36710" x="5157788" y="5856288"/>
          <p14:tracePt t="36727" x="5232400" y="5856288"/>
          <p14:tracePt t="36744" x="5383213" y="5832475"/>
          <p14:tracePt t="36760" x="5432425" y="5832475"/>
          <p14:tracePt t="36777" x="5470525" y="5819775"/>
          <p14:tracePt t="36794" x="5519738" y="5807075"/>
          <p14:tracePt t="36927" x="5519738" y="5794375"/>
          <p14:tracePt t="36951" x="5495925" y="5794375"/>
          <p14:tracePt t="36965" x="5470525" y="5781675"/>
          <p14:tracePt t="36979" x="5432425" y="5768975"/>
          <p14:tracePt t="36996" x="5394325" y="5756275"/>
          <p14:tracePt t="37011" x="5357813" y="5719763"/>
          <p14:tracePt t="37028" x="5307013" y="5694363"/>
          <p14:tracePt t="37044" x="5281613" y="5681663"/>
          <p14:tracePt t="37061" x="5257800" y="5668963"/>
          <p14:tracePt t="37078" x="5245100" y="5668963"/>
          <p14:tracePt t="37094" x="5232400" y="5668963"/>
          <p14:tracePt t="37113" x="5219700" y="5668963"/>
          <p14:tracePt t="37549" x="5257800" y="5668963"/>
          <p14:tracePt t="37563" x="5345113" y="5668963"/>
          <p14:tracePt t="37575" x="5483225" y="5668963"/>
          <p14:tracePt t="37587" x="5595938" y="5668963"/>
          <p14:tracePt t="37601" x="5695950" y="5668963"/>
          <p14:tracePt t="37614" x="5845175" y="5694363"/>
          <p14:tracePt t="37631" x="6057900" y="5707063"/>
          <p14:tracePt t="37648" x="6246813" y="5732463"/>
          <p14:tracePt t="37664" x="6572250" y="5756275"/>
          <p14:tracePt t="37681" x="6846888" y="5794375"/>
          <p14:tracePt t="37698" x="7110413" y="5832475"/>
          <p14:tracePt t="37714" x="7410450" y="5907088"/>
          <p14:tracePt t="37731" x="7610475" y="5956300"/>
          <p14:tracePt t="37748" x="7823200" y="6045200"/>
          <p14:tracePt t="37765" x="8061325" y="6132513"/>
          <p14:tracePt t="37781" x="8135938" y="6157913"/>
          <p14:tracePt t="37798" x="8223250" y="6169025"/>
          <p14:tracePt t="37815" x="8412163" y="6169025"/>
          <p14:tracePt t="37831" x="8499475" y="6169025"/>
          <p14:tracePt t="37848" x="8561388" y="6169025"/>
          <p14:tracePt t="37865" x="8624888" y="6157913"/>
          <p14:tracePt t="37882" x="8674100" y="6119813"/>
          <p14:tracePt t="37898" x="8686800" y="6094413"/>
          <p14:tracePt t="37915" x="8724900" y="6045200"/>
          <p14:tracePt t="37932" x="8750300" y="6019800"/>
          <p14:tracePt t="37949" x="8750300" y="6007100"/>
          <p14:tracePt t="37965" x="8763000" y="5994400"/>
          <p14:tracePt t="38048" x="8763000" y="5981700"/>
          <p14:tracePt t="38136" x="8763000" y="5969000"/>
          <p14:tracePt t="39617" x="8724900" y="5945188"/>
          <p14:tracePt t="39630" x="8650288" y="5894388"/>
          <p14:tracePt t="39641" x="8574088" y="5819775"/>
          <p14:tracePt t="39657" x="8361363" y="5707063"/>
          <p14:tracePt t="39671" x="7910513" y="5530850"/>
          <p14:tracePt t="39688" x="7510463" y="5305425"/>
          <p14:tracePt t="39705" x="6846888" y="4968875"/>
          <p14:tracePt t="39722" x="5545138" y="4267200"/>
          <p14:tracePt t="39738" x="4945063" y="3941763"/>
          <p14:tracePt t="39755" x="4268788" y="3490913"/>
          <p14:tracePt t="39772" x="3179763" y="2728913"/>
          <p14:tracePt t="39788" x="2603500" y="2303463"/>
          <p14:tracePt t="39805" x="1965325" y="1614488"/>
          <p14:tracePt t="39822" x="1865313" y="1489075"/>
          <p14:tracePt t="39839" x="1790700" y="1401763"/>
          <p14:tracePt t="39855" x="1701800" y="1314450"/>
          <p14:tracePt t="39872" x="1689100" y="1289050"/>
          <p14:tracePt t="39903" x="1701800" y="1289050"/>
          <p14:tracePt t="40166" x="1689100" y="1289050"/>
          <p14:tracePt t="40179" x="1677988" y="1289050"/>
          <p14:tracePt t="40195" x="1639888" y="1289050"/>
          <p14:tracePt t="40208" x="1614488" y="1289050"/>
          <p14:tracePt t="40225" x="1539875" y="1289050"/>
          <p14:tracePt t="40242" x="1452563" y="1289050"/>
          <p14:tracePt t="40259" x="1301750" y="1227138"/>
          <p14:tracePt t="40276" x="1263650" y="1176338"/>
          <p14:tracePt t="40293" x="1189038" y="1114425"/>
          <p14:tracePt t="40308" x="989013" y="912813"/>
          <p14:tracePt t="40324" x="850900" y="788988"/>
          <p14:tracePt t="40341" x="725488" y="712788"/>
          <p14:tracePt t="40358" x="588963" y="600075"/>
          <p14:tracePt t="40375" x="550863" y="563563"/>
          <p14:tracePt t="40391" x="538163" y="538163"/>
          <p14:tracePt t="40408" x="538163" y="512763"/>
          <p14:tracePt t="40425" x="550863" y="500063"/>
          <p14:tracePt t="40441" x="863600" y="450850"/>
          <p14:tracePt t="40458" x="1076325" y="438150"/>
          <p14:tracePt t="40475" x="1352550" y="438150"/>
          <p14:tracePt t="40492" x="2339975" y="412750"/>
          <p14:tracePt t="40508" x="3054350" y="412750"/>
          <p14:tracePt t="40525" x="3605213" y="450850"/>
          <p14:tracePt t="40542" x="4719638" y="538163"/>
          <p14:tracePt t="40559" x="5081588" y="600075"/>
          <p14:tracePt t="40576" x="5532438" y="650875"/>
          <p14:tracePt t="40592" x="5970588" y="725488"/>
          <p14:tracePt t="40609" x="6070600" y="738188"/>
          <p14:tracePt t="40626" x="6134100" y="763588"/>
          <p14:tracePt t="40930" x="6146800" y="763588"/>
          <p14:tracePt t="40943" x="6183313" y="763588"/>
          <p14:tracePt t="40962" x="6308725" y="763588"/>
          <p14:tracePt t="40979" x="6472238" y="788988"/>
          <p14:tracePt t="40994" x="7085013" y="1125538"/>
          <p14:tracePt t="41010" x="7497763" y="1276350"/>
          <p14:tracePt t="41027" x="8161338" y="1539875"/>
          <p14:tracePt t="41044" x="8574088" y="1639888"/>
          <p14:tracePt t="41060" x="8850313" y="1752600"/>
          <p14:tracePt t="41077" x="9301163" y="1978025"/>
          <p14:tracePt t="41094" x="9563100" y="2089150"/>
          <p14:tracePt t="41111" x="9739313" y="2165350"/>
          <p14:tracePt t="41127" x="9939338" y="2265363"/>
          <p14:tracePt t="41144" x="10001250" y="2278063"/>
          <p14:tracePt t="41161" x="10064750" y="2314575"/>
          <p14:tracePt t="41178" x="10239375" y="2365375"/>
          <p14:tracePt t="41194" x="10326688" y="2390775"/>
          <p14:tracePt t="41211" x="10401300" y="2403475"/>
          <p14:tracePt t="41228" x="10477500" y="2427288"/>
          <p14:tracePt t="41245" x="10490200" y="2439988"/>
          <p14:tracePt t="41262" x="10502900" y="2439988"/>
          <p14:tracePt t="41278" x="10577513" y="2465388"/>
          <p14:tracePt t="41294" x="10664825" y="2490788"/>
          <p14:tracePt t="41312" x="10828338" y="2516188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EE16721-1A11-355C-6A74-8BB07AE1FA5A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857500" y="315118"/>
            <a:ext cx="6972300" cy="9144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600" kern="1200" cap="small">
                <a:solidFill>
                  <a:srgbClr val="3668C4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668C4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668C4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668C4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668C4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altLang="en-US" sz="3200" cap="none"/>
              <a:t>STATEMENT OF OWNER'S EQUITY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24D571E-CCF0-4E4C-EED3-4CF86A406CE2}"/>
              </a:ext>
            </a:extLst>
          </p:cNvPr>
          <p:cNvGrpSpPr>
            <a:grpSpLocks/>
          </p:cNvGrpSpPr>
          <p:nvPr/>
        </p:nvGrpSpPr>
        <p:grpSpPr bwMode="auto">
          <a:xfrm>
            <a:off x="5829300" y="1458118"/>
            <a:ext cx="4572000" cy="2590800"/>
            <a:chOff x="2592" y="912"/>
            <a:chExt cx="2880" cy="1632"/>
          </a:xfrm>
        </p:grpSpPr>
        <p:sp>
          <p:nvSpPr>
            <p:cNvPr id="10" name="AutoShape 340">
              <a:extLst>
                <a:ext uri="{FF2B5EF4-FFF2-40B4-BE49-F238E27FC236}">
                  <a16:creationId xmlns:a16="http://schemas.microsoft.com/office/drawing/2014/main" id="{FCB518BA-E510-9065-0B5B-D0918B2EFB06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592" y="1008"/>
              <a:ext cx="2880" cy="1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5299F25-0A0D-8753-DE51-82CCFD5C5C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7" y="912"/>
              <a:ext cx="2870" cy="39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64602D4D-BCA2-D8B9-CF35-E90519AA7B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7" y="1305"/>
              <a:ext cx="2870" cy="10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0CAE961-4E78-763D-6F5A-5779ABCC48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07" y="1311"/>
              <a:ext cx="1404" cy="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C. Taylor, Capital 12/1/11</a:t>
              </a:r>
              <a:endParaRPr lang="en-US" alt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D51E67ED-52A3-8C4A-F818-4A023E8435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2" y="1311"/>
              <a:ext cx="41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-</a:t>
              </a:r>
              <a:endParaRPr lang="en-US" alt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7C079CE-23BC-C215-4045-F44C2D7F62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33" y="1311"/>
              <a:ext cx="463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$            </a:t>
              </a:r>
              <a:endParaRPr lang="en-US" alt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8D2D05F-909F-3697-459E-DD271E9644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18" y="1311"/>
              <a:ext cx="33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 </a:t>
              </a:r>
              <a:endParaRPr lang="en-US" alt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DC7E086-96DC-2299-C1F4-2C09141684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25" y="1491"/>
              <a:ext cx="1620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     Net income for December</a:t>
              </a:r>
              <a:endParaRPr lang="en-US" alt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BC190E9-84F0-2DA4-5E30-07A7E09213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19" y="1491"/>
              <a:ext cx="301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3,470</a:t>
              </a:r>
              <a:endParaRPr lang="en-US" alt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F4A016D-D7B3-407B-60F8-525AED4D27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25" y="1491"/>
              <a:ext cx="363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           </a:t>
              </a:r>
              <a:endParaRPr lang="en-US" alt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894F8ED2-151D-5C50-3421-49096317D5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06" y="1491"/>
              <a:ext cx="33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 </a:t>
              </a:r>
              <a:endParaRPr lang="en-US" alt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54C2246B-329B-4647-10B8-700132FBA6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24" y="1670"/>
              <a:ext cx="1606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Plus: Investments by Owner</a:t>
              </a:r>
              <a:endParaRPr lang="en-US" alt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6005A449-7546-7477-2FE3-13EA0B8922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50" y="1670"/>
              <a:ext cx="368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30,000</a:t>
              </a:r>
              <a:endParaRPr lang="en-US" alt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8C796E7-3A8B-0EBC-953F-2FCDC20972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20" y="1670"/>
              <a:ext cx="29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         </a:t>
              </a:r>
              <a:endParaRPr lang="en-US" alt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967887A2-21AB-6DF4-9F58-2F9644CF6C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1" y="1670"/>
              <a:ext cx="33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 </a:t>
              </a:r>
              <a:endParaRPr lang="en-US" alt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5ED027CC-FF8F-1414-5D8E-4EE98E30F5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50" y="1850"/>
              <a:ext cx="368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33,470</a:t>
              </a:r>
              <a:endParaRPr lang="en-US" alt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0BCDD831-0AAE-34FA-44E0-B8A55F418E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20" y="1850"/>
              <a:ext cx="29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         </a:t>
              </a:r>
              <a:endParaRPr lang="en-US" altLang="en-US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19124396-3BBC-B706-05D7-467FA36CD6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1" y="1850"/>
              <a:ext cx="33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 </a:t>
              </a:r>
              <a:endParaRPr lang="en-US" altLang="en-US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4901142-0B3C-CD7D-C7B4-DA6BC20D34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29" y="2029"/>
              <a:ext cx="1624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     Less: Owner Withdrawals</a:t>
              </a:r>
              <a:endParaRPr lang="en-US" altLang="en-US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6BFA2A49-C1F6-069D-F6ED-4896048109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23" y="2029"/>
              <a:ext cx="201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200</a:t>
              </a:r>
              <a:endParaRPr lang="en-US" altLang="en-US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420A5720-0689-D466-06B4-A5917983D1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34" y="2029"/>
              <a:ext cx="462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              </a:t>
              </a:r>
              <a:endParaRPr lang="en-US" altLang="en-US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3C0BE2F6-A844-B989-0BDC-BB739BE823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18" y="2029"/>
              <a:ext cx="33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 </a:t>
              </a:r>
              <a:endParaRPr lang="en-US" altLang="en-US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F853FDA-E05D-113E-A7CF-E24A13969B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36" y="2206"/>
              <a:ext cx="1605" cy="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   C. Taylor, Capital, 12/31/11</a:t>
              </a:r>
              <a:endParaRPr lang="en-US" altLang="en-US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C1B38158-1461-073C-CB1A-8923B7B68A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50" y="2206"/>
              <a:ext cx="368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33,270</a:t>
              </a:r>
              <a:endParaRPr lang="en-US" altLang="en-US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612BFA4A-089C-6E62-5C4B-396EF4EC3A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20" y="2206"/>
              <a:ext cx="298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$       </a:t>
              </a:r>
              <a:endParaRPr lang="en-US" altLang="en-US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B9ABB1E-B347-3D41-0D4C-108A53D01B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1" y="2206"/>
              <a:ext cx="33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500" b="1">
                  <a:solidFill>
                    <a:srgbClr val="000000"/>
                  </a:solidFill>
                </a:rPr>
                <a:t> </a:t>
              </a:r>
              <a:endParaRPr lang="en-US" altLang="en-US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AEB092F5-2309-9AF3-C4FB-8D870824AB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0" y="1027"/>
              <a:ext cx="1474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300" b="1">
                  <a:solidFill>
                    <a:srgbClr val="FFFFFF"/>
                  </a:solidFill>
                </a:rPr>
                <a:t> Statement of Owner's Equity </a:t>
              </a:r>
              <a:endParaRPr lang="en-US" altLang="en-US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4537D983-AB68-AC7D-471C-5EB73EF631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6" y="1152"/>
              <a:ext cx="2012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r>
                <a:rPr lang="en-US" altLang="en-US" sz="1300" b="1">
                  <a:solidFill>
                    <a:srgbClr val="FFFFFF"/>
                  </a:solidFill>
                </a:rPr>
                <a:t>For the Month Ended December 31, 2011</a:t>
              </a:r>
              <a:endParaRPr lang="en-US" altLang="en-US"/>
            </a:p>
          </p:txBody>
        </p:sp>
        <p:sp>
          <p:nvSpPr>
            <p:cNvPr id="38" name="Line 369">
              <a:extLst>
                <a:ext uri="{FF2B5EF4-FFF2-40B4-BE49-F238E27FC236}">
                  <a16:creationId xmlns:a16="http://schemas.microsoft.com/office/drawing/2014/main" id="{E8E83EDD-51EC-FF2E-5080-1570EEF5A2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03" y="2386"/>
              <a:ext cx="199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B04C13D0-0E08-0F7C-82C3-FEB95F3225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03" y="2386"/>
              <a:ext cx="1992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0" name="Line 371">
              <a:extLst>
                <a:ext uri="{FF2B5EF4-FFF2-40B4-BE49-F238E27FC236}">
                  <a16:creationId xmlns:a16="http://schemas.microsoft.com/office/drawing/2014/main" id="{7C4C87E0-5078-0335-AAB3-B1A3A1EEAD5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92" y="1014"/>
              <a:ext cx="1" cy="138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9A934496-1F77-4B81-BD6B-BC83D33E26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1014"/>
              <a:ext cx="11" cy="138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2" name="Line 373">
              <a:extLst>
                <a:ext uri="{FF2B5EF4-FFF2-40B4-BE49-F238E27FC236}">
                  <a16:creationId xmlns:a16="http://schemas.microsoft.com/office/drawing/2014/main" id="{520F2E2B-882B-BC81-9ABA-94AD3DF699E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60" y="1014"/>
              <a:ext cx="1" cy="139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5B0755A0-C5AF-1981-BC4B-04C5B77F7F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60" y="1014"/>
              <a:ext cx="11" cy="1394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4" name="Line 375">
              <a:extLst>
                <a:ext uri="{FF2B5EF4-FFF2-40B4-BE49-F238E27FC236}">
                  <a16:creationId xmlns:a16="http://schemas.microsoft.com/office/drawing/2014/main" id="{FF996134-DE44-9F57-85B5-5D159640CD0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94" y="1838"/>
              <a:ext cx="877" cy="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1317F96E-D7F7-DAFC-575B-D596915409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94" y="1838"/>
              <a:ext cx="877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6" name="Line 377">
              <a:extLst>
                <a:ext uri="{FF2B5EF4-FFF2-40B4-BE49-F238E27FC236}">
                  <a16:creationId xmlns:a16="http://schemas.microsoft.com/office/drawing/2014/main" id="{7A9BA8A0-535B-2BC3-8C9E-23A76579042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94" y="2198"/>
              <a:ext cx="877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FEC9EE2F-00ED-9412-1286-4853E109A7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94" y="2198"/>
              <a:ext cx="877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5B0A42EA-99CE-6A3F-4543-EF4679A6F5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95" y="2374"/>
              <a:ext cx="865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412588D8-0AB7-97EC-4B1D-5FD243768F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95" y="2397"/>
              <a:ext cx="865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cxnSp>
        <p:nvCxnSpPr>
          <p:cNvPr id="5" name="AutoShape 6">
            <a:extLst>
              <a:ext uri="{FF2B5EF4-FFF2-40B4-BE49-F238E27FC236}">
                <a16:creationId xmlns:a16="http://schemas.microsoft.com/office/drawing/2014/main" id="{44CCD0AF-F091-9837-A017-E95BD497D1B0}"/>
              </a:ext>
            </a:extLst>
          </p:cNvPr>
          <p:cNvCxnSpPr>
            <a:cxnSpLocks noChangeShapeType="1"/>
            <a:endCxn id="19" idx="3"/>
          </p:cNvCxnSpPr>
          <p:nvPr/>
        </p:nvCxnSpPr>
        <p:spPr bwMode="auto">
          <a:xfrm flipV="1">
            <a:off x="5829300" y="2491581"/>
            <a:ext cx="3962400" cy="3690937"/>
          </a:xfrm>
          <a:prstGeom prst="straightConnector1">
            <a:avLst/>
          </a:prstGeom>
          <a:noFill/>
          <a:ln w="28575">
            <a:solidFill>
              <a:srgbClr val="FF0000"/>
            </a:solidFill>
            <a:round/>
            <a:headEnd type="none" w="med" len="med"/>
            <a:tailEnd type="arrow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D61043E8-3C60-B974-6FA3-B2804DC083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3325" y="1488281"/>
            <a:ext cx="1339850" cy="19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sz="1300" b="1">
                <a:solidFill>
                  <a:srgbClr val="FFFFFF"/>
                </a:solidFill>
              </a:rPr>
              <a:t> FASTFORWARD</a:t>
            </a:r>
            <a:endParaRPr lang="en-US" alt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1F8A2F5-6254-D94A-82E2-0DC4D792B6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0" y="4048918"/>
            <a:ext cx="3835400" cy="2493963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</p:spPr>
      </p:pic>
      <p:sp>
        <p:nvSpPr>
          <p:cNvPr id="8" name="TextBox 47">
            <a:extLst>
              <a:ext uri="{FF2B5EF4-FFF2-40B4-BE49-F238E27FC236}">
                <a16:creationId xmlns:a16="http://schemas.microsoft.com/office/drawing/2014/main" id="{9617582B-CC0F-4162-FF72-BE45527ED859}"/>
              </a:ext>
            </a:extLst>
          </p:cNvPr>
          <p:cNvSpPr txBox="1"/>
          <p:nvPr/>
        </p:nvSpPr>
        <p:spPr>
          <a:xfrm>
            <a:off x="2171700" y="2296318"/>
            <a:ext cx="3322638" cy="769938"/>
          </a:xfrm>
          <a:prstGeom prst="rect">
            <a:avLst/>
          </a:prstGeom>
          <a:noFill/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4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ＭＳ Ｐゴシック" pitchFamily="-108" charset="-128"/>
              </a:rPr>
              <a:t>Connections</a:t>
            </a:r>
          </a:p>
        </p:txBody>
      </p:sp>
    </p:spTree>
    <p:extLst>
      <p:ext uri="{BB962C8B-B14F-4D97-AF65-F5344CB8AC3E}">
        <p14:creationId xmlns:p14="http://schemas.microsoft.com/office/powerpoint/2010/main" val="3175555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9563">
        <p:circle/>
      </p:transition>
    </mc:Choice>
    <mc:Fallback xmlns="">
      <p:transition spd="slow" advTm="69563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611" x="10752138" y="2552700"/>
          <p14:tracePt t="2625" x="10426700" y="2703513"/>
          <p14:tracePt t="2637" x="9763125" y="2952750"/>
          <p14:tracePt t="2650" x="9012238" y="3241675"/>
          <p14:tracePt t="2662" x="8186738" y="3667125"/>
          <p14:tracePt t="2677" x="7510463" y="4079875"/>
          <p14:tracePt t="2694" x="7010400" y="4367213"/>
          <p14:tracePt t="2711" x="6421438" y="4579938"/>
          <p14:tracePt t="2726" x="5770563" y="5018088"/>
          <p14:tracePt t="2742" x="5570538" y="5243513"/>
          <p14:tracePt t="2759" x="5357813" y="5418138"/>
          <p14:tracePt t="2776" x="5094288" y="5581650"/>
          <p14:tracePt t="2792" x="5045075" y="5619750"/>
          <p14:tracePt t="2809" x="5019675" y="5630863"/>
          <p14:tracePt t="2826" x="5019675" y="5643563"/>
          <p14:tracePt t="2922" x="5006975" y="5643563"/>
          <p14:tracePt t="2947" x="4981575" y="5630863"/>
          <p14:tracePt t="2961" x="4956175" y="5607050"/>
          <p14:tracePt t="2973" x="4945063" y="5594350"/>
          <p14:tracePt t="2985" x="4906963" y="5556250"/>
          <p14:tracePt t="2999" x="4856163" y="5494338"/>
          <p14:tracePt t="3012" x="4781550" y="5394325"/>
          <p14:tracePt t="3027" x="4656138" y="5318125"/>
          <p14:tracePt t="3043" x="4530725" y="5230813"/>
          <p14:tracePt t="3060" x="4443413" y="5168900"/>
          <p14:tracePt t="3077" x="4330700" y="5043488"/>
          <p14:tracePt t="3093" x="4305300" y="4992688"/>
          <p14:tracePt t="3110" x="4294188" y="4943475"/>
          <p14:tracePt t="3135" x="4318000" y="4930775"/>
          <p14:tracePt t="3472" x="4305300" y="4918075"/>
          <p14:tracePt t="3485" x="4205288" y="4879975"/>
          <p14:tracePt t="3499" x="4043363" y="4830763"/>
          <p14:tracePt t="3509" x="3892550" y="4756150"/>
          <p14:tracePt t="3522" x="3692525" y="4667250"/>
          <p14:tracePt t="3534" x="3292475" y="4467225"/>
          <p14:tracePt t="3548" x="2992438" y="4254500"/>
          <p14:tracePt t="3563" x="2778125" y="4105275"/>
          <p14:tracePt t="3579" x="2554288" y="4005263"/>
          <p14:tracePt t="3596" x="2216150" y="3905250"/>
          <p14:tracePt t="3613" x="1852613" y="3867150"/>
          <p14:tracePt t="3630" x="1752600" y="3867150"/>
          <p14:tracePt t="3646" x="1639888" y="3892550"/>
          <p14:tracePt t="3663" x="1289050" y="4079875"/>
          <p14:tracePt t="3680" x="1139825" y="4205288"/>
          <p14:tracePt t="3697" x="1038225" y="4330700"/>
          <p14:tracePt t="3698" x="938213" y="4430713"/>
          <p14:tracePt t="3713" x="876300" y="4543425"/>
          <p14:tracePt t="3730" x="788988" y="4667250"/>
          <p14:tracePt t="3747" x="712788" y="4892675"/>
          <p14:tracePt t="3763" x="612775" y="5230813"/>
          <p14:tracePt t="3780" x="588963" y="5356225"/>
          <p14:tracePt t="3796" x="588963" y="5594350"/>
          <p14:tracePt t="3814" x="612775" y="5743575"/>
          <p14:tracePt t="3831" x="663575" y="5856288"/>
          <p14:tracePt t="3847" x="801688" y="6032500"/>
          <p14:tracePt t="3864" x="876300" y="6081713"/>
          <p14:tracePt t="3881" x="989013" y="6132513"/>
          <p14:tracePt t="3897" x="1501775" y="6232525"/>
          <p14:tracePt t="3914" x="1677988" y="6245225"/>
          <p14:tracePt t="3931" x="1965325" y="6269038"/>
          <p14:tracePt t="3947" x="2565400" y="6245225"/>
          <p14:tracePt t="3964" x="2816225" y="6207125"/>
          <p14:tracePt t="3981" x="3216275" y="6132513"/>
          <p14:tracePt t="3998" x="3667125" y="5907088"/>
          <p14:tracePt t="4014" x="3856038" y="5656263"/>
          <p14:tracePt t="4031" x="4056063" y="5418138"/>
          <p14:tracePt t="4048" x="4443413" y="5018088"/>
          <p14:tracePt t="4065" x="4581525" y="4730750"/>
          <p14:tracePt t="4082" x="4694238" y="4443413"/>
          <p14:tracePt t="4098" x="4781550" y="4154488"/>
          <p14:tracePt t="4115" x="4794250" y="4029075"/>
          <p14:tracePt t="4131" x="4794250" y="3905250"/>
          <p14:tracePt t="4148" x="4794250" y="3667125"/>
          <p14:tracePt t="4165" x="4781550" y="3579813"/>
          <p14:tracePt t="4184" x="4606925" y="3467100"/>
          <p14:tracePt t="4198" x="4406900" y="3403600"/>
          <p14:tracePt t="4215" x="4281488" y="3390900"/>
          <p14:tracePt t="4232" x="4143375" y="3378200"/>
          <p14:tracePt t="4249" x="3779838" y="3378200"/>
          <p14:tracePt t="4265" x="3579813" y="3378200"/>
          <p14:tracePt t="4282" x="3405188" y="3390900"/>
          <p14:tracePt t="4299" x="3116263" y="3529013"/>
          <p14:tracePt t="4316" x="2867025" y="3703638"/>
          <p14:tracePt t="4332" x="2703513" y="3867150"/>
          <p14:tracePt t="4349" x="2516188" y="4092575"/>
          <p14:tracePt t="4365" x="2478088" y="4179888"/>
          <p14:tracePt t="4382" x="2416175" y="4430713"/>
          <p14:tracePt t="4399" x="2403475" y="4592638"/>
          <p14:tracePt t="4416" x="2403475" y="4730750"/>
          <p14:tracePt t="4433" x="2416175" y="4892675"/>
          <p14:tracePt t="4449" x="2428875" y="4956175"/>
          <p14:tracePt t="4466" x="2503488" y="5043488"/>
          <p14:tracePt t="4483" x="2816225" y="5305425"/>
          <p14:tracePt t="4500" x="3003550" y="5456238"/>
          <p14:tracePt t="4516" x="3167063" y="5568950"/>
          <p14:tracePt t="4533" x="3756025" y="5719763"/>
          <p14:tracePt t="4550" x="4030663" y="5794375"/>
          <p14:tracePt t="4566" x="4256088" y="5843588"/>
          <p14:tracePt t="4583" x="4894263" y="5907088"/>
          <p14:tracePt t="4600" x="5068888" y="5907088"/>
          <p14:tracePt t="4617" x="5194300" y="5907088"/>
          <p14:tracePt t="4634" x="5507038" y="5881688"/>
          <p14:tracePt t="4650" x="5645150" y="5832475"/>
          <p14:tracePt t="4667" x="5757863" y="5781675"/>
          <p14:tracePt t="4684" x="5857875" y="5630863"/>
          <p14:tracePt t="4700" x="5883275" y="5507038"/>
          <p14:tracePt t="4717" x="5895975" y="5407025"/>
          <p14:tracePt t="4734" x="5870575" y="5168900"/>
          <p14:tracePt t="4751" x="5757863" y="5018088"/>
          <p14:tracePt t="4767" x="5532438" y="4743450"/>
          <p14:tracePt t="4784" x="5145088" y="4267200"/>
          <p14:tracePt t="4801" x="4994275" y="4154488"/>
          <p14:tracePt t="4817" x="4668838" y="4017963"/>
          <p14:tracePt t="4834" x="4181475" y="3841750"/>
          <p14:tracePt t="4851" x="3979863" y="3792538"/>
          <p14:tracePt t="4868" x="3667125" y="3767138"/>
          <p14:tracePt t="4884" x="3267075" y="3792538"/>
          <p14:tracePt t="4901" x="3141663" y="3829050"/>
          <p14:tracePt t="4918" x="2967038" y="3892550"/>
          <p14:tracePt t="4934" x="2541588" y="4029075"/>
          <p14:tracePt t="4951" x="2428875" y="4117975"/>
          <p14:tracePt t="4968" x="2328863" y="4241800"/>
          <p14:tracePt t="4985" x="2178050" y="4554538"/>
          <p14:tracePt t="5002" x="2116138" y="4679950"/>
          <p14:tracePt t="5018" x="2065338" y="4843463"/>
          <p14:tracePt t="5035" x="2052638" y="4930775"/>
          <p14:tracePt t="5052" x="2052638" y="5081588"/>
          <p14:tracePt t="5069" x="2065338" y="5343525"/>
          <p14:tracePt t="5085" x="2103438" y="5430838"/>
          <p14:tracePt t="5102" x="2178050" y="5530850"/>
          <p14:tracePt t="5119" x="2316163" y="5668963"/>
          <p14:tracePt t="5135" x="2452688" y="5743575"/>
          <p14:tracePt t="5152" x="2678113" y="5843588"/>
          <p14:tracePt t="5169" x="3003550" y="6007100"/>
          <p14:tracePt t="5185" x="3167063" y="6081713"/>
          <p14:tracePt t="5202" x="3392488" y="6119813"/>
          <p14:tracePt t="5219" x="3817938" y="6145213"/>
          <p14:tracePt t="5236" x="4043363" y="6145213"/>
          <p14:tracePt t="5253" x="4418013" y="6081713"/>
          <p14:tracePt t="5271" x="4906963" y="5832475"/>
          <p14:tracePt t="5287" x="5032375" y="5732463"/>
          <p14:tracePt t="5305" x="5170488" y="5643563"/>
          <p14:tracePt t="5321" x="5383213" y="5468938"/>
          <p14:tracePt t="5336" x="5457825" y="5381625"/>
          <p14:tracePt t="5353" x="5495925" y="5243513"/>
          <p14:tracePt t="5370" x="5495925" y="4943475"/>
          <p14:tracePt t="5386" x="5470525" y="4805363"/>
          <p14:tracePt t="5403" x="5357813" y="4643438"/>
          <p14:tracePt t="5420" x="5045075" y="4054475"/>
          <p14:tracePt t="5437" x="4956175" y="3892550"/>
          <p14:tracePt t="5453" x="4881563" y="3779838"/>
          <p14:tracePt t="5470" x="4581525" y="3541713"/>
          <p14:tracePt t="5487" x="4368800" y="3403600"/>
          <p14:tracePt t="5503" x="4205288" y="3316288"/>
          <p14:tracePt t="5520" x="3968750" y="3278188"/>
          <p14:tracePt t="5537" x="3756025" y="3290888"/>
          <p14:tracePt t="5553" x="3317875" y="3503613"/>
          <p14:tracePt t="5570" x="3179763" y="3579813"/>
          <p14:tracePt t="5587" x="3016250" y="3667125"/>
          <p14:tracePt t="5604" x="2641600" y="3841750"/>
          <p14:tracePt t="5621" x="2516188" y="3954463"/>
          <p14:tracePt t="5637" x="2428875" y="4117975"/>
          <p14:tracePt t="5654" x="2352675" y="4267200"/>
          <p14:tracePt t="5671" x="2290763" y="4492625"/>
          <p14:tracePt t="5688" x="2265363" y="4592638"/>
          <p14:tracePt t="5704" x="2265363" y="4868863"/>
          <p14:tracePt t="5721" x="2265363" y="5030788"/>
          <p14:tracePt t="5738" x="2278063" y="5143500"/>
          <p14:tracePt t="5754" x="2365375" y="5330825"/>
          <p14:tracePt t="5771" x="2465388" y="5407025"/>
          <p14:tracePt t="5788" x="2641600" y="5518150"/>
          <p14:tracePt t="5805" x="3003550" y="5768975"/>
          <p14:tracePt t="5821" x="3128963" y="5868988"/>
          <p14:tracePt t="5838" x="3354388" y="5969000"/>
          <p14:tracePt t="5855" x="3917950" y="6094413"/>
          <p14:tracePt t="5872" x="4181475" y="6132513"/>
          <p14:tracePt t="5888" x="4630738" y="6194425"/>
          <p14:tracePt t="5905" x="5068888" y="6194425"/>
          <p14:tracePt t="5922" x="5194300" y="6194425"/>
          <p14:tracePt t="5939" x="5294313" y="6169025"/>
          <p14:tracePt t="5955" x="5483225" y="5994400"/>
          <p14:tracePt t="5972" x="5545138" y="5868988"/>
          <p14:tracePt t="5989" x="5583238" y="5743575"/>
          <p14:tracePt t="6005" x="5583238" y="5581650"/>
          <p14:tracePt t="6022" x="5570538" y="5481638"/>
          <p14:tracePt t="6039" x="5483225" y="5368925"/>
          <p14:tracePt t="6056" x="5307013" y="4943475"/>
          <p14:tracePt t="6072" x="5219700" y="4779963"/>
          <p14:tracePt t="6089" x="5145088" y="4630738"/>
          <p14:tracePt t="6106" x="4906963" y="4179888"/>
          <p14:tracePt t="6123" x="4706938" y="3992563"/>
          <p14:tracePt t="6140" x="4506913" y="3854450"/>
          <p14:tracePt t="6156" x="4256088" y="3692525"/>
          <p14:tracePt t="6173" x="4117975" y="3616325"/>
          <p14:tracePt t="6189" x="3905250" y="3567113"/>
          <p14:tracePt t="6206" x="3567113" y="3541713"/>
          <p14:tracePt t="6223" x="3467100" y="3541713"/>
          <p14:tracePt t="6239" x="3141663" y="3616325"/>
          <p14:tracePt t="6256" x="2928938" y="3703638"/>
          <p14:tracePt t="6273" x="2741613" y="3792538"/>
          <p14:tracePt t="6290" x="2478088" y="4117975"/>
          <p14:tracePt t="6307" x="2352675" y="4292600"/>
          <p14:tracePt t="6323" x="2265363" y="4379913"/>
          <p14:tracePt t="6340" x="2103438" y="4543425"/>
          <p14:tracePt t="6357" x="2052638" y="4618038"/>
          <p14:tracePt t="6374" x="2027238" y="4679950"/>
          <p14:tracePt t="6390" x="2003425" y="4918075"/>
          <p14:tracePt t="6407" x="2003425" y="5005388"/>
          <p14:tracePt t="6423" x="2003425" y="5056188"/>
          <p14:tracePt t="6440" x="2052638" y="5143500"/>
          <p14:tracePt t="6457" x="2078038" y="5168900"/>
          <p14:tracePt t="6474" x="2116138" y="5181600"/>
          <p14:tracePt t="6490" x="2165350" y="5205413"/>
          <p14:tracePt t="6507" x="2203450" y="5230813"/>
          <p14:tracePt t="6524" x="2228850" y="5243513"/>
          <p14:tracePt t="6541" x="2265363" y="5268913"/>
          <p14:tracePt t="6557" x="2290763" y="5281613"/>
          <p14:tracePt t="6574" x="2303463" y="5305425"/>
          <p14:tracePt t="6591" x="2328863" y="5330825"/>
          <p14:tracePt t="6607" x="2352675" y="5330825"/>
          <p14:tracePt t="6624" x="2352675" y="5343525"/>
          <p14:tracePt t="6825" x="2352675" y="5330825"/>
          <p14:tracePt t="6875" x="2328863" y="5318125"/>
          <p14:tracePt t="6887" x="2316163" y="5318125"/>
          <p14:tracePt t="6901" x="2278063" y="5294313"/>
          <p14:tracePt t="6913" x="2239963" y="5294313"/>
          <p14:tracePt t="6926" x="2203450" y="5294313"/>
          <p14:tracePt t="6944" x="2178050" y="5281613"/>
          <p14:tracePt t="6961" x="2178050" y="5268913"/>
          <p14:tracePt t="6977" x="2152650" y="5268913"/>
          <p14:tracePt t="7137" x="2152650" y="5243513"/>
          <p14:tracePt t="7150" x="2139950" y="5230813"/>
          <p14:tracePt t="7163" x="2127250" y="5205413"/>
          <p14:tracePt t="7174" x="2127250" y="5168900"/>
          <p14:tracePt t="7188" x="2116138" y="5130800"/>
          <p14:tracePt t="7199" x="2090738" y="5081588"/>
          <p14:tracePt t="7212" x="2078038" y="5056188"/>
          <p14:tracePt t="7227" x="2065338" y="5043488"/>
          <p14:tracePt t="7244" x="2052638" y="5018088"/>
          <p14:tracePt t="7261" x="2052638" y="4992688"/>
          <p14:tracePt t="7277" x="2014538" y="4968875"/>
          <p14:tracePt t="7294" x="2003425" y="4968875"/>
          <p14:tracePt t="7312" x="1990725" y="4956175"/>
          <p14:tracePt t="7385" x="1978025" y="4956175"/>
          <p14:tracePt t="7411" x="1965325" y="4968875"/>
          <p14:tracePt t="7423" x="1952625" y="4968875"/>
          <p14:tracePt t="7435" x="1939925" y="4981575"/>
          <p14:tracePt t="7449" x="1914525" y="4992688"/>
          <p14:tracePt t="7463" x="1878013" y="5018088"/>
          <p14:tracePt t="7478" x="1852613" y="5056188"/>
          <p14:tracePt t="7494" x="1801813" y="5118100"/>
          <p14:tracePt t="7511" x="1714500" y="5230813"/>
          <p14:tracePt t="7528" x="1652588" y="5243513"/>
          <p14:tracePt t="7545" x="1565275" y="5243513"/>
          <p14:tracePt t="7561" x="1427163" y="5243513"/>
          <p14:tracePt t="7578" x="1376363" y="5181600"/>
          <p14:tracePt t="7595" x="1363663" y="5130800"/>
          <p14:tracePt t="7612" x="1339850" y="5030788"/>
          <p14:tracePt t="7628" x="1339850" y="4992688"/>
          <p14:tracePt t="7645" x="1339850" y="4943475"/>
          <p14:tracePt t="7662" x="1414463" y="4779963"/>
          <p14:tracePt t="7679" x="1527175" y="4592638"/>
          <p14:tracePt t="7696" x="1614488" y="4454525"/>
          <p14:tracePt t="7712" x="1790700" y="4267200"/>
          <p14:tracePt t="7729" x="1839913" y="4217988"/>
          <p14:tracePt t="7746" x="1903413" y="4179888"/>
          <p14:tracePt t="7762" x="1952625" y="4167188"/>
          <p14:tracePt t="7779" x="1978025" y="4154488"/>
          <p14:tracePt t="7798" x="1990725" y="4154488"/>
          <p14:tracePt t="7947" x="1978025" y="4154488"/>
          <p14:tracePt t="8009" x="1978025" y="4141788"/>
          <p14:tracePt t="8021" x="1978025" y="4129088"/>
          <p14:tracePt t="8034" x="2003425" y="4092575"/>
          <p14:tracePt t="8050" x="2065338" y="4029075"/>
          <p14:tracePt t="8064" x="2178050" y="3967163"/>
          <p14:tracePt t="8082" x="2265363" y="3892550"/>
          <p14:tracePt t="8099" x="2352675" y="3841750"/>
          <p14:tracePt t="8115" x="2678113" y="3779838"/>
          <p14:tracePt t="8130" x="2992438" y="3754438"/>
          <p14:tracePt t="8147" x="3554413" y="3716338"/>
          <p14:tracePt t="8164" x="3930650" y="3716338"/>
          <p14:tracePt t="8181" x="4168775" y="3716338"/>
          <p14:tracePt t="8197" x="4719638" y="3716338"/>
          <p14:tracePt t="8214" x="4919663" y="3716338"/>
          <p14:tracePt t="8231" x="5068888" y="3716338"/>
          <p14:tracePt t="8248" x="5219700" y="3716338"/>
          <p14:tracePt t="8264" x="5257800" y="3716338"/>
          <p14:tracePt t="8281" x="5281613" y="3716338"/>
          <p14:tracePt t="8298" x="5307013" y="3729038"/>
          <p14:tracePt t="8434" x="5307013" y="3741738"/>
          <p14:tracePt t="8919" x="5307013" y="3692525"/>
          <p14:tracePt t="8932" x="5307013" y="3629025"/>
          <p14:tracePt t="8945" x="5307013" y="3541713"/>
          <p14:tracePt t="8958" x="5332413" y="3479800"/>
          <p14:tracePt t="8971" x="5370513" y="3378200"/>
          <p14:tracePt t="8985" x="5470525" y="3154363"/>
          <p14:tracePt t="9000" x="5670550" y="2878138"/>
          <p14:tracePt t="9017" x="5883275" y="2690813"/>
          <p14:tracePt t="9034" x="6121400" y="2490788"/>
          <p14:tracePt t="9051" x="6221413" y="2427288"/>
          <p14:tracePt t="9068" x="6334125" y="2378075"/>
          <p14:tracePt t="9084" x="6746875" y="2252663"/>
          <p14:tracePt t="9101" x="6884988" y="2214563"/>
          <p14:tracePt t="9118" x="6997700" y="2178050"/>
          <p14:tracePt t="9134" x="7197725" y="2165350"/>
          <p14:tracePt t="9151" x="7348538" y="2165350"/>
          <p14:tracePt t="9168" x="7485063" y="2165350"/>
          <p14:tracePt t="9185" x="7673975" y="2227263"/>
          <p14:tracePt t="9201" x="7748588" y="2252663"/>
          <p14:tracePt t="9218" x="7810500" y="2265363"/>
          <p14:tracePt t="9235" x="7923213" y="2327275"/>
          <p14:tracePt t="9251" x="7974013" y="2352675"/>
          <p14:tracePt t="9268" x="8010525" y="2365375"/>
          <p14:tracePt t="9285" x="8048625" y="2378075"/>
          <p14:tracePt t="9302" x="8061325" y="2378075"/>
          <p14:tracePt t="9879" x="7999413" y="2427288"/>
          <p14:tracePt t="9892" x="7735888" y="2565400"/>
          <p14:tracePt t="9908" x="7385050" y="2852738"/>
          <p14:tracePt t="9916" x="7072313" y="3241675"/>
          <p14:tracePt t="9929" x="6721475" y="3529013"/>
          <p14:tracePt t="9942" x="6321425" y="3792538"/>
          <p14:tracePt t="9956" x="6008688" y="4117975"/>
          <p14:tracePt t="9972" x="5783263" y="4454525"/>
          <p14:tracePt t="9989" x="5595938" y="4679950"/>
          <p14:tracePt t="10006" x="5219700" y="5018088"/>
          <p14:tracePt t="10021" x="5119688" y="5156200"/>
          <p14:tracePt t="10038" x="5057775" y="5318125"/>
          <p14:tracePt t="10055" x="4994275" y="5518150"/>
          <p14:tracePt t="10072" x="4994275" y="5556250"/>
          <p14:tracePt t="10088" x="4994275" y="5594350"/>
          <p14:tracePt t="10105" x="4994275" y="5630863"/>
          <p14:tracePt t="10122" x="5006975" y="5630863"/>
          <p14:tracePt t="10139" x="5032375" y="5656263"/>
          <p14:tracePt t="10155" x="5068888" y="5694363"/>
          <p14:tracePt t="10172" x="5119688" y="5732463"/>
          <p14:tracePt t="10189" x="5145088" y="5781675"/>
          <p14:tracePt t="10205" x="5232400" y="5981700"/>
          <p14:tracePt t="10222" x="5270500" y="6094413"/>
          <p14:tracePt t="10239" x="5307013" y="6194425"/>
          <p14:tracePt t="10256" x="5357813" y="6432550"/>
          <p14:tracePt t="10272" x="5383213" y="6696075"/>
          <p14:tracePt t="10751" x="3654425" y="6696075"/>
          <p14:tracePt t="10763" x="3429000" y="6645275"/>
          <p14:tracePt t="10779" x="3167063" y="6619875"/>
          <p14:tracePt t="10792" x="3003550" y="6570663"/>
          <p14:tracePt t="10809" x="2879725" y="6557963"/>
          <p14:tracePt t="10824" x="2790825" y="6545263"/>
          <p14:tracePt t="10841" x="2741613" y="6532563"/>
          <p14:tracePt t="10858" x="2728913" y="6532563"/>
          <p14:tracePt t="10876" x="2716213" y="6532563"/>
          <p14:tracePt t="11051" x="2703513" y="6532563"/>
          <p14:tracePt t="11064" x="2690813" y="6532563"/>
          <p14:tracePt t="11079" x="2678113" y="6532563"/>
          <p14:tracePt t="11088" x="2667000" y="6532563"/>
          <p14:tracePt t="11100" x="2654300" y="6532563"/>
          <p14:tracePt t="11112" x="2616200" y="6519863"/>
          <p14:tracePt t="11127" x="2590800" y="6507163"/>
          <p14:tracePt t="11142" x="2554288" y="6483350"/>
          <p14:tracePt t="11159" x="2503488" y="6445250"/>
          <p14:tracePt t="11176" x="2452688" y="6381750"/>
          <p14:tracePt t="11192" x="2441575" y="6370638"/>
          <p14:tracePt t="11209" x="2428875" y="6345238"/>
          <p14:tracePt t="11225" x="2428875" y="6332538"/>
          <p14:tracePt t="11449" x="2441575" y="6332538"/>
          <p14:tracePt t="11463" x="2452688" y="6332538"/>
          <p14:tracePt t="11474" x="2478088" y="6332538"/>
          <p14:tracePt t="11487" x="2516188" y="6332538"/>
          <p14:tracePt t="11499" x="2554288" y="6332538"/>
          <p14:tracePt t="11514" x="2578100" y="6332538"/>
          <p14:tracePt t="11529" x="2590800" y="6332538"/>
          <p14:tracePt t="11544" x="2603500" y="6332538"/>
          <p14:tracePt t="11612" x="2603500" y="6345238"/>
          <p14:tracePt t="11661" x="2603500" y="6357938"/>
          <p14:tracePt t="11674" x="2578100" y="6357938"/>
          <p14:tracePt t="11786" x="2590800" y="6357938"/>
          <p14:tracePt t="11798" x="2616200" y="6357938"/>
          <p14:tracePt t="11811" x="2641600" y="6357938"/>
          <p14:tracePt t="11823" x="2741613" y="6357938"/>
          <p14:tracePt t="11837" x="2890838" y="6345238"/>
          <p14:tracePt t="11850" x="3041650" y="6345238"/>
          <p14:tracePt t="11863" x="3216275" y="6345238"/>
          <p14:tracePt t="11880" x="3554413" y="6345238"/>
          <p14:tracePt t="11897" x="3792538" y="6345238"/>
          <p14:tracePt t="11913" x="4256088" y="6319838"/>
          <p14:tracePt t="11930" x="4568825" y="6294438"/>
          <p14:tracePt t="11946" x="4732338" y="6281738"/>
          <p14:tracePt t="11962" x="5045075" y="6245225"/>
          <p14:tracePt t="11979" x="5219700" y="6232525"/>
          <p14:tracePt t="11996" x="5370513" y="6232525"/>
          <p14:tracePt t="12013" x="5519738" y="6219825"/>
          <p14:tracePt t="12029" x="5557838" y="6219825"/>
          <p14:tracePt t="12046" x="5583238" y="6219825"/>
          <p14:tracePt t="12063" x="5607050" y="6219825"/>
          <p14:tracePt t="12260" x="5607050" y="6232525"/>
          <p14:tracePt t="12272" x="5607050" y="6245225"/>
          <p14:tracePt t="12284" x="5607050" y="6257925"/>
          <p14:tracePt t="12301" x="5607050" y="6269038"/>
          <p14:tracePt t="12315" x="5607050" y="6281738"/>
          <p14:tracePt t="12332" x="5607050" y="6294438"/>
          <p14:tracePt t="12348" x="5619750" y="6307138"/>
          <p14:tracePt t="12372" x="5619750" y="6319838"/>
          <p14:tracePt t="12385" x="5619750" y="6332538"/>
          <p14:tracePt t="12409" x="5619750" y="6345238"/>
          <p14:tracePt t="12435" x="5619750" y="6357938"/>
          <p14:tracePt t="12446" x="5619750" y="6370638"/>
          <p14:tracePt t="12459" x="5619750" y="6381750"/>
          <p14:tracePt t="12485" x="5619750" y="6394450"/>
          <p14:tracePt t="12671" x="5619750" y="6407150"/>
          <p14:tracePt t="12758" x="5619750" y="6419850"/>
          <p14:tracePt t="12770" x="5607050" y="6432550"/>
          <p14:tracePt t="12785" x="5607050" y="6445250"/>
          <p14:tracePt t="12795" x="5595938" y="6445250"/>
          <p14:tracePt t="12808" x="5595938" y="6470650"/>
          <p14:tracePt t="12820" x="5583238" y="6483350"/>
          <p14:tracePt t="12834" x="5570538" y="6494463"/>
          <p14:tracePt t="12849" x="5545138" y="6519863"/>
          <p14:tracePt t="12866" x="5532438" y="6532563"/>
          <p14:tracePt t="12882" x="5495925" y="6570663"/>
          <p14:tracePt t="12899" x="5483225" y="6583363"/>
          <p14:tracePt t="12944" x="5495925" y="6583363"/>
          <p14:tracePt t="12956" x="5507038" y="6583363"/>
          <p14:tracePt t="12970" x="5519738" y="6557963"/>
          <p14:tracePt t="12981" x="5532438" y="6557963"/>
          <p14:tracePt t="12993" x="5532438" y="6545263"/>
          <p14:tracePt t="13007" x="5545138" y="6532563"/>
          <p14:tracePt t="13018" x="5545138" y="6519863"/>
          <p14:tracePt t="13033" x="5557838" y="6507163"/>
          <p14:tracePt t="13050" x="5570538" y="6494463"/>
          <p14:tracePt t="13066" x="5570538" y="6457950"/>
          <p14:tracePt t="13083" x="5595938" y="6407150"/>
          <p14:tracePt t="13100" x="5607050" y="6394450"/>
          <p14:tracePt t="13117" x="5607050" y="6370638"/>
          <p14:tracePt t="13133" x="5619750" y="6357938"/>
          <p14:tracePt t="13150" x="5632450" y="6357938"/>
          <p14:tracePt t="13167" x="5632450" y="6345238"/>
          <p14:tracePt t="14602" x="5632450" y="6332538"/>
          <p14:tracePt t="14640" x="5657850" y="6307138"/>
          <p14:tracePt t="14652" x="5683250" y="6269038"/>
          <p14:tracePt t="14665" x="5757863" y="6194425"/>
          <p14:tracePt t="14677" x="5883275" y="6107113"/>
          <p14:tracePt t="14690" x="5995988" y="6045200"/>
          <p14:tracePt t="14708" x="6108700" y="5981700"/>
          <p14:tracePt t="14724" x="6183313" y="5907088"/>
          <p14:tracePt t="14740" x="6259513" y="5856288"/>
          <p14:tracePt t="14758" x="6546850" y="5719763"/>
          <p14:tracePt t="14775" x="6684963" y="5630863"/>
          <p14:tracePt t="14791" x="6884988" y="5481638"/>
          <p14:tracePt t="14808" x="6946900" y="5418138"/>
          <p14:tracePt t="14823" x="6997700" y="5356225"/>
          <p14:tracePt t="14840" x="7046913" y="5281613"/>
          <p14:tracePt t="14856" x="7085013" y="5268913"/>
          <p14:tracePt t="14873" x="7110413" y="5243513"/>
          <p14:tracePt t="14890" x="7134225" y="5218113"/>
          <p14:tracePt t="14926" x="7146925" y="5218113"/>
          <p14:tracePt t="15188" x="7146925" y="5205413"/>
          <p14:tracePt t="15200" x="7146925" y="5130800"/>
          <p14:tracePt t="15213" x="7146925" y="4968875"/>
          <p14:tracePt t="15229" x="7146925" y="4779963"/>
          <p14:tracePt t="15243" x="7172325" y="4492625"/>
          <p14:tracePt t="15260" x="7259638" y="4092575"/>
          <p14:tracePt t="15277" x="7372350" y="3816350"/>
          <p14:tracePt t="15293" x="7623175" y="3203575"/>
          <p14:tracePt t="15310" x="7723188" y="2928938"/>
          <p14:tracePt t="15326" x="7773988" y="2752725"/>
          <p14:tracePt t="15344" x="7861300" y="2516188"/>
          <p14:tracePt t="15361" x="7897813" y="2390775"/>
          <p14:tracePt t="15377" x="7923213" y="2252663"/>
          <p14:tracePt t="15392" x="7974013" y="2039938"/>
          <p14:tracePt t="15409" x="7986713" y="1989138"/>
          <p14:tracePt t="15426" x="8023225" y="1901825"/>
          <p14:tracePt t="15443" x="8048625" y="1876425"/>
          <p14:tracePt t="15460" x="8061325" y="1865313"/>
          <p14:tracePt t="15476" x="8086725" y="1852613"/>
          <p14:tracePt t="15493" x="8086725" y="1839913"/>
          <p14:tracePt t="15510" x="8086725" y="1827213"/>
          <p14:tracePt t="15637" x="8086725" y="1814513"/>
          <p14:tracePt t="15650" x="8099425" y="1814513"/>
          <p14:tracePt t="15664" x="8099425" y="1801813"/>
          <p14:tracePt t="15674" x="8110538" y="1801813"/>
          <p14:tracePt t="15687" x="8110538" y="1776413"/>
          <p14:tracePt t="15699" x="8123238" y="1776413"/>
          <p14:tracePt t="15713" x="8123238" y="1765300"/>
          <p14:tracePt t="16285" x="8110538" y="1765300"/>
          <p14:tracePt t="16299" x="8061325" y="1776413"/>
          <p14:tracePt t="16309" x="7961313" y="1789113"/>
          <p14:tracePt t="16322" x="7861300" y="1827213"/>
          <p14:tracePt t="16334" x="7773988" y="1827213"/>
          <p14:tracePt t="16348" x="7723188" y="1827213"/>
          <p14:tracePt t="16363" x="7673975" y="1839913"/>
          <p14:tracePt t="16380" x="7610475" y="1839913"/>
          <p14:tracePt t="16396" x="7561263" y="1839913"/>
          <p14:tracePt t="16413" x="7510463" y="1839913"/>
          <p14:tracePt t="16658" x="7523163" y="1839913"/>
          <p14:tracePt t="16684" x="7535863" y="1839913"/>
          <p14:tracePt t="16709" x="7548563" y="1839913"/>
          <p14:tracePt t="16721" x="7561263" y="1839913"/>
          <p14:tracePt t="16736" x="7572375" y="1839913"/>
          <p14:tracePt t="16749" x="7585075" y="1839913"/>
          <p14:tracePt t="16766" x="7610475" y="1839913"/>
          <p14:tracePt t="16783" x="7661275" y="1839913"/>
          <p14:tracePt t="16799" x="7823200" y="1852613"/>
          <p14:tracePt t="16816" x="7874000" y="1865313"/>
          <p14:tracePt t="16832" x="7897813" y="1865313"/>
          <p14:tracePt t="16850" x="7961313" y="1865313"/>
          <p14:tracePt t="16866" x="7999413" y="1865313"/>
          <p14:tracePt t="16883" x="8035925" y="1865313"/>
          <p14:tracePt t="16900" x="8135938" y="1865313"/>
          <p14:tracePt t="16916" x="8174038" y="1865313"/>
          <p14:tracePt t="16932" x="8199438" y="1865313"/>
          <p14:tracePt t="16949" x="8212138" y="1876425"/>
          <p14:tracePt t="16965" x="8223250" y="1876425"/>
          <p14:tracePt t="17019" x="8212138" y="1876425"/>
          <p14:tracePt t="17033" x="8199438" y="1889125"/>
          <p14:tracePt t="17044" x="8161338" y="1889125"/>
          <p14:tracePt t="17056" x="8123238" y="1889125"/>
          <p14:tracePt t="17069" x="8086725" y="1889125"/>
          <p14:tracePt t="17084" x="8048625" y="1889125"/>
          <p14:tracePt t="17099" x="8010525" y="1889125"/>
          <p14:tracePt t="17116" x="7974013" y="1901825"/>
          <p14:tracePt t="17133" x="7797800" y="1901825"/>
          <p14:tracePt t="17149" x="7723188" y="1901825"/>
          <p14:tracePt t="17166" x="7648575" y="1901825"/>
          <p14:tracePt t="17182" x="7572375" y="1901825"/>
          <p14:tracePt t="17200" x="7561263" y="1901825"/>
          <p14:tracePt t="17216" x="7535863" y="1901825"/>
          <p14:tracePt t="17233" x="7459663" y="1901825"/>
          <p14:tracePt t="17250" x="7385050" y="1914525"/>
          <p14:tracePt t="17266" x="7297738" y="1914525"/>
          <p14:tracePt t="17283" x="7197725" y="1914525"/>
          <p14:tracePt t="17300" x="7159625" y="1914525"/>
          <p14:tracePt t="17317" x="7146925" y="1927225"/>
          <p14:tracePt t="17333" x="7097713" y="1927225"/>
          <p14:tracePt t="17356" x="7072313" y="1927225"/>
          <p14:tracePt t="17392" x="7059613" y="1927225"/>
          <p14:tracePt t="17406" x="7046913" y="1927225"/>
          <p14:tracePt t="17419" x="7034213" y="1939925"/>
          <p14:tracePt t="17431" x="7010400" y="1939925"/>
          <p14:tracePt t="17443" x="6985000" y="1939925"/>
          <p14:tracePt t="17456" x="6934200" y="1952625"/>
          <p14:tracePt t="17469" x="6897688" y="1952625"/>
          <p14:tracePt t="17484" x="6884988" y="1952625"/>
          <p14:tracePt t="17501" x="6859588" y="1952625"/>
          <p14:tracePt t="17517" x="6846888" y="1952625"/>
          <p14:tracePt t="17534" x="6834188" y="1952625"/>
          <p14:tracePt t="17551" x="6834188" y="1965325"/>
          <p14:tracePt t="17631" x="6834188" y="1978025"/>
          <p14:tracePt t="17768" x="6821488" y="1989138"/>
          <p14:tracePt t="17779" x="6821488" y="2001838"/>
          <p14:tracePt t="17794" x="6821488" y="2014538"/>
          <p14:tracePt t="17806" x="6808788" y="2027238"/>
          <p14:tracePt t="17820" x="6808788" y="2052638"/>
          <p14:tracePt t="17836" x="6797675" y="2078038"/>
          <p14:tracePt t="17854" x="6784975" y="2101850"/>
          <p14:tracePt t="17870" x="6772275" y="2127250"/>
          <p14:tracePt t="18516" x="6772275" y="2114550"/>
          <p14:tracePt t="18553" x="6772275" y="2101850"/>
          <p14:tracePt t="18565" x="6784975" y="2101850"/>
          <p14:tracePt t="18579" x="6808788" y="2101850"/>
          <p14:tracePt t="18592" x="6821488" y="2101850"/>
          <p14:tracePt t="18607" x="6859588" y="2101850"/>
          <p14:tracePt t="18623" x="6910388" y="2089150"/>
          <p14:tracePt t="18640" x="6934200" y="2089150"/>
          <p14:tracePt t="18657" x="6985000" y="2089150"/>
          <p14:tracePt t="18678" x="6997700" y="2089150"/>
          <p14:tracePt t="18852" x="6985000" y="2089150"/>
          <p14:tracePt t="18864" x="6959600" y="2089150"/>
          <p14:tracePt t="18877" x="6934200" y="2101850"/>
          <p14:tracePt t="18890" x="6910388" y="2127250"/>
          <p14:tracePt t="18908" x="6859588" y="2152650"/>
          <p14:tracePt t="18925" x="6834188" y="2165350"/>
          <p14:tracePt t="18941" x="6821488" y="2190750"/>
          <p14:tracePt t="18958" x="6772275" y="2227263"/>
          <p14:tracePt t="18975" x="6759575" y="2227263"/>
          <p14:tracePt t="18991" x="6708775" y="2252663"/>
          <p14:tracePt t="19008" x="6696075" y="2252663"/>
          <p14:tracePt t="19238" x="6708775" y="2252663"/>
          <p14:tracePt t="19251" x="6721475" y="2252663"/>
          <p14:tracePt t="19276" x="6746875" y="2252663"/>
          <p14:tracePt t="19288" x="6759575" y="2252663"/>
          <p14:tracePt t="19300" x="6797675" y="2252663"/>
          <p14:tracePt t="19314" x="6859588" y="2252663"/>
          <p14:tracePt t="19330" x="6910388" y="2265363"/>
          <p14:tracePt t="19343" x="6959600" y="2265363"/>
          <p14:tracePt t="19359" x="6997700" y="2265363"/>
          <p14:tracePt t="19376" x="7034213" y="2278063"/>
          <p14:tracePt t="19393" x="7110413" y="2278063"/>
          <p14:tracePt t="19410" x="7172325" y="2278063"/>
          <p14:tracePt t="19427" x="7235825" y="2278063"/>
          <p14:tracePt t="19443" x="7359650" y="2278063"/>
          <p14:tracePt t="19460" x="7397750" y="2278063"/>
          <p14:tracePt t="19476" x="7448550" y="2278063"/>
          <p14:tracePt t="19493" x="7472363" y="2278063"/>
          <p14:tracePt t="19510" x="7497763" y="2278063"/>
          <p14:tracePt t="19527" x="7561263" y="2278063"/>
          <p14:tracePt t="19543" x="7585075" y="2278063"/>
          <p14:tracePt t="19560" x="7597775" y="2278063"/>
          <p14:tracePt t="19576" x="7610475" y="2278063"/>
          <p14:tracePt t="19625" x="7597775" y="2278063"/>
          <p14:tracePt t="19637" x="7585075" y="2290763"/>
          <p14:tracePt t="19650" x="7572375" y="2290763"/>
          <p14:tracePt t="19663" x="7548563" y="2290763"/>
          <p14:tracePt t="19677" x="7535863" y="2290763"/>
          <p14:tracePt t="19694" x="7510463" y="2290763"/>
          <p14:tracePt t="19711" x="7497763" y="2290763"/>
          <p14:tracePt t="19728" x="7423150" y="2290763"/>
          <p14:tracePt t="19744" x="7348538" y="2290763"/>
          <p14:tracePt t="19761" x="7272338" y="2290763"/>
          <p14:tracePt t="19777" x="7197725" y="2290763"/>
          <p14:tracePt t="19795" x="7185025" y="2290763"/>
          <p14:tracePt t="19861" x="7197725" y="2290763"/>
          <p14:tracePt t="19874" x="7246938" y="2290763"/>
          <p14:tracePt t="19886" x="7297738" y="2290763"/>
          <p14:tracePt t="19900" x="7372350" y="2290763"/>
          <p14:tracePt t="19914" x="7410450" y="2290763"/>
          <p14:tracePt t="19929" x="7448550" y="2290763"/>
          <p14:tracePt t="19945" x="7485063" y="2290763"/>
          <p14:tracePt t="19962" x="7523163" y="2290763"/>
          <p14:tracePt t="19979" x="7635875" y="2290763"/>
          <p14:tracePt t="19995" x="7710488" y="2290763"/>
          <p14:tracePt t="20012" x="7735888" y="2290763"/>
          <p14:tracePt t="20029" x="7748588" y="2290763"/>
          <p14:tracePt t="20073" x="7723188" y="2290763"/>
          <p14:tracePt t="20085" x="7697788" y="2290763"/>
          <p14:tracePt t="20098" x="7673975" y="2290763"/>
          <p14:tracePt t="20112" x="7648575" y="2303463"/>
          <p14:tracePt t="20129" x="7635875" y="2303463"/>
          <p14:tracePt t="20149" x="7623175" y="2303463"/>
          <p14:tracePt t="20385" x="7635875" y="2303463"/>
          <p14:tracePt t="20410" x="7648575" y="2303463"/>
          <p14:tracePt t="20447" x="7661275" y="2303463"/>
          <p14:tracePt t="20459" x="7673975" y="2303463"/>
          <p14:tracePt t="20485" x="7685088" y="2303463"/>
          <p14:tracePt t="20734" x="7673975" y="2303463"/>
          <p14:tracePt t="20747" x="7661275" y="2303463"/>
          <p14:tracePt t="20772" x="7648575" y="2303463"/>
          <p14:tracePt t="20796" x="7635875" y="2303463"/>
          <p14:tracePt t="20808" x="7623175" y="2303463"/>
          <p14:tracePt t="20821" x="7610475" y="2303463"/>
          <p14:tracePt t="20835" x="7585075" y="2303463"/>
          <p14:tracePt t="20858" x="7572375" y="2303463"/>
          <p14:tracePt t="20872" x="7561263" y="2303463"/>
          <p14:tracePt t="20885" x="7548563" y="2303463"/>
          <p14:tracePt t="20897" x="7535863" y="2303463"/>
          <p14:tracePt t="20914" x="7523163" y="2303463"/>
          <p14:tracePt t="20931" x="7510463" y="2303463"/>
          <p14:tracePt t="21007" x="7523163" y="2303463"/>
          <p14:tracePt t="21020" x="7523163" y="2290763"/>
          <p14:tracePt t="21033" x="7535863" y="2290763"/>
          <p14:tracePt t="21057" x="7548563" y="2290763"/>
          <p14:tracePt t="21082" x="7561263" y="2290763"/>
          <p14:tracePt t="21106" x="7572375" y="2290763"/>
          <p14:tracePt t="27027" x="7561263" y="2290763"/>
          <p14:tracePt t="27042" x="7535863" y="2290763"/>
          <p14:tracePt t="27052" x="7485063" y="2327275"/>
          <p14:tracePt t="27064" x="7410450" y="2365375"/>
          <p14:tracePt t="27076" x="7335838" y="2414588"/>
          <p14:tracePt t="27093" x="7259638" y="2465388"/>
          <p14:tracePt t="27105" x="7210425" y="2503488"/>
          <p14:tracePt t="27122" x="7172325" y="2516188"/>
          <p14:tracePt t="27138" x="7159625" y="2540000"/>
          <p14:tracePt t="27155" x="7134225" y="2540000"/>
          <p14:tracePt t="27172" x="7123113" y="2540000"/>
          <p14:tracePt t="27263" x="7110413" y="2565400"/>
          <p14:tracePt t="27276" x="7097713" y="2565400"/>
          <p14:tracePt t="27289" x="7085013" y="2565400"/>
          <p14:tracePt t="27302" x="7059613" y="2565400"/>
          <p14:tracePt t="27315" x="7059613" y="2578100"/>
          <p14:tracePt t="27327" x="7046913" y="2578100"/>
          <p14:tracePt t="27339" x="7034213" y="2578100"/>
          <p14:tracePt t="27363" x="7021513" y="2578100"/>
          <p14:tracePt t="27476" x="7010400" y="2578100"/>
          <p14:tracePt t="27563" x="6997700" y="2578100"/>
          <p14:tracePt t="27837" x="7021513" y="2578100"/>
          <p14:tracePt t="27849" x="7034213" y="2578100"/>
          <p14:tracePt t="27863" x="7046913" y="2578100"/>
          <p14:tracePt t="27875" x="7072313" y="2565400"/>
          <p14:tracePt t="27893" x="7085013" y="2565400"/>
          <p14:tracePt t="27902" x="7097713" y="2565400"/>
          <p14:tracePt t="27913" x="7123113" y="2565400"/>
          <p14:tracePt t="27926" x="7134225" y="2565400"/>
          <p14:tracePt t="27943" x="7146925" y="2565400"/>
          <p14:tracePt t="27960" x="7159625" y="2565400"/>
          <p14:tracePt t="27977" x="7197725" y="2565400"/>
          <p14:tracePt t="28000" x="7210425" y="2565400"/>
          <p14:tracePt t="28013" x="7223125" y="2565400"/>
          <p14:tracePt t="28112" x="7235825" y="2565400"/>
          <p14:tracePt t="28124" x="7246938" y="2565400"/>
          <p14:tracePt t="28136" x="7259638" y="2565400"/>
          <p14:tracePt t="28150" x="7285038" y="2565400"/>
          <p14:tracePt t="28164" x="7297738" y="2565400"/>
          <p14:tracePt t="28178" x="7310438" y="2565400"/>
          <p14:tracePt t="28194" x="7323138" y="2565400"/>
          <p14:tracePt t="28211" x="7335838" y="2565400"/>
          <p14:tracePt t="28228" x="7359650" y="2565400"/>
          <p14:tracePt t="28245" x="7385050" y="2565400"/>
          <p14:tracePt t="28261" x="7410450" y="2565400"/>
          <p14:tracePt t="28278" x="7459663" y="2565400"/>
          <p14:tracePt t="28295" x="7485063" y="2565400"/>
          <p14:tracePt t="30122" x="7497763" y="2565400"/>
          <p14:tracePt t="30137" x="7523163" y="2565400"/>
          <p14:tracePt t="30147" x="7561263" y="2565400"/>
          <p14:tracePt t="30159" x="7597775" y="2565400"/>
          <p14:tracePt t="30171" x="7623175" y="2578100"/>
          <p14:tracePt t="30186" x="7648575" y="2578100"/>
          <p14:tracePt t="30201" x="7673975" y="2578100"/>
          <p14:tracePt t="30218" x="7685088" y="2578100"/>
          <p14:tracePt t="30234" x="7697788" y="2590800"/>
          <p14:tracePt t="30251" x="7710488" y="2590800"/>
          <p14:tracePt t="30271" x="7723188" y="2590800"/>
          <p14:tracePt t="30360" x="7723188" y="2603500"/>
          <p14:tracePt t="30559" x="7723188" y="2616200"/>
          <p14:tracePt t="30709" x="7723188" y="2627313"/>
          <p14:tracePt t="30870" x="7735888" y="2627313"/>
          <p14:tracePt t="30895" x="7748588" y="2627313"/>
          <p14:tracePt t="30920" x="7761288" y="2627313"/>
          <p14:tracePt t="30933" x="7773988" y="2627313"/>
          <p14:tracePt t="30945" x="7797800" y="2627313"/>
          <p14:tracePt t="30958" x="7810500" y="2627313"/>
          <p14:tracePt t="30972" x="7823200" y="2627313"/>
          <p14:tracePt t="30989" x="7835900" y="2627313"/>
          <p14:tracePt t="31005" x="7874000" y="2627313"/>
          <p14:tracePt t="31021" x="7886700" y="2627313"/>
          <p14:tracePt t="31039" x="7910513" y="2627313"/>
          <p14:tracePt t="31055" x="7923213" y="2627313"/>
          <p14:tracePt t="31072" x="7974013" y="2627313"/>
          <p14:tracePt t="31089" x="8023225" y="2627313"/>
          <p14:tracePt t="31106" x="8099425" y="2627313"/>
          <p14:tracePt t="31122" x="8186738" y="2627313"/>
          <p14:tracePt t="31139" x="8212138" y="2627313"/>
          <p14:tracePt t="31156" x="8235950" y="2627313"/>
          <p14:tracePt t="31173" x="8261350" y="2627313"/>
          <p14:tracePt t="31189" x="8286750" y="2627313"/>
          <p14:tracePt t="31206" x="8299450" y="2627313"/>
          <p14:tracePt t="31223" x="8335963" y="2627313"/>
          <p14:tracePt t="31240" x="8348663" y="2627313"/>
          <p14:tracePt t="31256" x="8374063" y="2627313"/>
          <p14:tracePt t="31272" x="8399463" y="2627313"/>
          <p14:tracePt t="31342" x="8412163" y="2627313"/>
          <p14:tracePt t="31431" x="8435975" y="2627313"/>
          <p14:tracePt t="31444" x="8461375" y="2627313"/>
          <p14:tracePt t="31459" x="8474075" y="2627313"/>
          <p14:tracePt t="31468" x="8512175" y="2627313"/>
          <p14:tracePt t="31481" x="8537575" y="2627313"/>
          <p14:tracePt t="31493" x="8561388" y="2627313"/>
          <p14:tracePt t="31506" x="8612188" y="2627313"/>
          <p14:tracePt t="31524" x="8661400" y="2627313"/>
          <p14:tracePt t="31540" x="8724900" y="2627313"/>
          <p14:tracePt t="31557" x="8799513" y="2627313"/>
          <p14:tracePt t="31574" x="8824913" y="2627313"/>
          <p14:tracePt t="31591" x="8850313" y="2627313"/>
          <p14:tracePt t="31608" x="8899525" y="2627313"/>
          <p14:tracePt t="31625" x="8950325" y="2627313"/>
          <p14:tracePt t="31642" x="9024938" y="2627313"/>
          <p14:tracePt t="31658" x="9175750" y="2627313"/>
          <p14:tracePt t="31675" x="9212263" y="2627313"/>
          <p14:tracePt t="31690" x="9263063" y="2627313"/>
          <p14:tracePt t="31707" x="9350375" y="2627313"/>
          <p14:tracePt t="31724" x="9401175" y="2627313"/>
          <p14:tracePt t="31741" x="9463088" y="2627313"/>
          <p14:tracePt t="31757" x="9575800" y="2627313"/>
          <p14:tracePt t="31773" x="9588500" y="2627313"/>
          <p14:tracePt t="31791" x="9601200" y="2627313"/>
          <p14:tracePt t="31807" x="9613900" y="2627313"/>
          <p14:tracePt t="31992" x="9637713" y="2627313"/>
          <p14:tracePt t="32004" x="9650413" y="2627313"/>
          <p14:tracePt t="32017" x="9675813" y="2627313"/>
          <p14:tracePt t="32029" x="9739313" y="2627313"/>
          <p14:tracePt t="32045" x="9813925" y="2627313"/>
          <p14:tracePt t="32059" x="9863138" y="2627313"/>
          <p14:tracePt t="32077" x="9901238" y="2627313"/>
          <p14:tracePt t="32092" x="9913938" y="2627313"/>
          <p14:tracePt t="32109" x="9939338" y="2627313"/>
          <p14:tracePt t="32714" x="9826625" y="2627313"/>
          <p14:tracePt t="32731" x="9675813" y="2627313"/>
          <p14:tracePt t="32739" x="9550400" y="2627313"/>
          <p14:tracePt t="32752" x="9375775" y="2652713"/>
          <p14:tracePt t="32765" x="9063038" y="2690813"/>
          <p14:tracePt t="32778" x="8799513" y="2740025"/>
          <p14:tracePt t="32794" x="8637588" y="2752725"/>
          <p14:tracePt t="32811" x="8474075" y="2790825"/>
          <p14:tracePt t="32828" x="8086725" y="2790825"/>
          <p14:tracePt t="32845" x="7948613" y="2803525"/>
          <p14:tracePt t="32861" x="7861300" y="2803525"/>
          <p14:tracePt t="32878" x="7710488" y="2803525"/>
          <p14:tracePt t="32894" x="7610475" y="2803525"/>
          <p14:tracePt t="32911" x="7485063" y="2803525"/>
          <p14:tracePt t="32928" x="7285038" y="2803525"/>
          <p14:tracePt t="32945" x="7210425" y="2803525"/>
          <p14:tracePt t="32962" x="7159625" y="2790825"/>
          <p14:tracePt t="32978" x="7097713" y="2790825"/>
          <p14:tracePt t="32995" x="7059613" y="2790825"/>
          <p14:tracePt t="33012" x="7010400" y="2790825"/>
          <p14:tracePt t="33029" x="6859588" y="2765425"/>
          <p14:tracePt t="33045" x="6772275" y="2765425"/>
          <p14:tracePt t="33062" x="6708775" y="2765425"/>
          <p14:tracePt t="33079" x="6659563" y="2765425"/>
          <p14:tracePt t="33096" x="6634163" y="2765425"/>
          <p14:tracePt t="33150" x="6621463" y="2765425"/>
          <p14:tracePt t="33499" x="6596063" y="2765425"/>
          <p14:tracePt t="33512" x="6546850" y="2765425"/>
          <p14:tracePt t="33524" x="6496050" y="2765425"/>
          <p14:tracePt t="33537" x="6446838" y="2778125"/>
          <p14:tracePt t="33549" x="6408738" y="2790825"/>
          <p14:tracePt t="33564" x="6383338" y="2803525"/>
          <p14:tracePt t="33586" x="6370638" y="2816225"/>
          <p14:tracePt t="33600" x="6359525" y="2816225"/>
          <p14:tracePt t="34160" x="6359525" y="2828925"/>
          <p14:tracePt t="34185" x="6359525" y="2840038"/>
          <p14:tracePt t="34210" x="6359525" y="2852738"/>
          <p14:tracePt t="34223" x="6359525" y="2865438"/>
          <p14:tracePt t="34259" x="6359525" y="2878138"/>
          <p14:tracePt t="34284" x="6359525" y="2890838"/>
          <p14:tracePt t="34321" x="6359525" y="2903538"/>
          <p14:tracePt t="34497" x="6370638" y="2903538"/>
          <p14:tracePt t="34807" x="6408738" y="2903538"/>
          <p14:tracePt t="34823" x="6459538" y="2903538"/>
          <p14:tracePt t="34832" x="6508750" y="2903538"/>
          <p14:tracePt t="34846" x="6546850" y="2903538"/>
          <p14:tracePt t="34858" x="6572250" y="2903538"/>
          <p14:tracePt t="34874" x="6608763" y="2903538"/>
          <p14:tracePt t="34887" x="6634163" y="2903538"/>
          <p14:tracePt t="34903" x="6672263" y="2903538"/>
          <p14:tracePt t="34911" x="6721475" y="2903538"/>
          <p14:tracePt t="34924" x="6808788" y="2903538"/>
          <p14:tracePt t="34938" x="6872288" y="2903538"/>
          <p14:tracePt t="34953" x="6921500" y="2903538"/>
          <p14:tracePt t="34970" x="6959600" y="2903538"/>
          <p14:tracePt t="34987" x="7010400" y="2903538"/>
          <p14:tracePt t="35003" x="7034213" y="2903538"/>
          <p14:tracePt t="35020" x="7046913" y="2903538"/>
          <p14:tracePt t="35037" x="7097713" y="2903538"/>
          <p14:tracePt t="35054" x="7134225" y="2903538"/>
          <p14:tracePt t="35070" x="7185025" y="2903538"/>
          <p14:tracePt t="35087" x="7246938" y="2903538"/>
          <p14:tracePt t="35104" x="7285038" y="2903538"/>
          <p14:tracePt t="35121" x="7310438" y="2903538"/>
          <p14:tracePt t="35137" x="7323138" y="2903538"/>
          <p14:tracePt t="35169" x="7335838" y="2903538"/>
          <p14:tracePt t="35181" x="7348538" y="2903538"/>
          <p14:tracePt t="35194" x="7359650" y="2903538"/>
          <p14:tracePt t="35219" x="7372350" y="2903538"/>
          <p14:tracePt t="35231" x="7385050" y="2903538"/>
          <p14:tracePt t="35244" x="7410450" y="2903538"/>
          <p14:tracePt t="35256" x="7448550" y="2903538"/>
          <p14:tracePt t="35271" x="7510463" y="2903538"/>
          <p14:tracePt t="35288" x="7585075" y="2903538"/>
          <p14:tracePt t="35305" x="7635875" y="2903538"/>
          <p14:tracePt t="35321" x="7723188" y="2903538"/>
          <p14:tracePt t="35338" x="7761288" y="2903538"/>
          <p14:tracePt t="35355" x="7810500" y="2903538"/>
          <p14:tracePt t="35371" x="7948613" y="2903538"/>
          <p14:tracePt t="35388" x="7999413" y="2916238"/>
          <p14:tracePt t="35405" x="8035925" y="2916238"/>
          <p14:tracePt t="35421" x="8099425" y="2916238"/>
          <p14:tracePt t="35438" x="8123238" y="2916238"/>
          <p14:tracePt t="35455" x="8161338" y="2916238"/>
          <p14:tracePt t="35471" x="8235950" y="2916238"/>
          <p14:tracePt t="35489" x="8286750" y="2916238"/>
          <p14:tracePt t="35505" x="8335963" y="2916238"/>
          <p14:tracePt t="35522" x="8399463" y="2916238"/>
          <p14:tracePt t="35539" x="8424863" y="2916238"/>
          <p14:tracePt t="35556" x="8435975" y="2916238"/>
          <p14:tracePt t="35572" x="8461375" y="2916238"/>
          <p14:tracePt t="35589" x="8474075" y="2916238"/>
          <p14:tracePt t="35680" x="8486775" y="2916238"/>
          <p14:tracePt t="37039" x="8512175" y="2916238"/>
          <p14:tracePt t="37052" x="8548688" y="2916238"/>
          <p14:tracePt t="37064" x="8586788" y="2916238"/>
          <p14:tracePt t="37076" x="8637588" y="2916238"/>
          <p14:tracePt t="37088" x="8686800" y="2916238"/>
          <p14:tracePt t="37102" x="8786813" y="2928938"/>
          <p14:tracePt t="37116" x="8924925" y="2928938"/>
          <p14:tracePt t="37129" x="9037638" y="2941638"/>
          <p14:tracePt t="37146" x="9124950" y="2952750"/>
          <p14:tracePt t="37163" x="9224963" y="2965450"/>
          <p14:tracePt t="37180" x="9525000" y="2965450"/>
          <p14:tracePt t="37196" x="9688513" y="2978150"/>
          <p14:tracePt t="37213" x="9813925" y="2978150"/>
          <p14:tracePt t="37229" x="9975850" y="2990850"/>
          <p14:tracePt t="37247" x="10026650" y="2990850"/>
          <p14:tracePt t="37264" x="10101263" y="2990850"/>
          <p14:tracePt t="37280" x="10177463" y="2990850"/>
          <p14:tracePt t="37297" x="10188575" y="2990850"/>
          <p14:tracePt t="37599" x="10177463" y="2990850"/>
          <p14:tracePt t="37625" x="10164763" y="2990850"/>
          <p14:tracePt t="37637" x="10152063" y="2990850"/>
          <p14:tracePt t="37651" x="10139363" y="2990850"/>
          <p14:tracePt t="37675" x="10126663" y="2990850"/>
          <p14:tracePt t="37699" x="10113963" y="2990850"/>
          <p14:tracePt t="37712" x="10101263" y="2990850"/>
          <p14:tracePt t="37724" x="10088563" y="2990850"/>
          <p14:tracePt t="37861" x="10101263" y="2978150"/>
          <p14:tracePt t="37888" x="10113963" y="2978150"/>
          <p14:tracePt t="37911" x="10126663" y="2965450"/>
          <p14:tracePt t="37985" x="10126663" y="2952750"/>
          <p14:tracePt t="38011" x="10126663" y="2941638"/>
          <p14:tracePt t="38037" x="10126663" y="2928938"/>
          <p14:tracePt t="38048" x="10126663" y="2916238"/>
          <p14:tracePt t="38061" x="10126663" y="2903538"/>
          <p14:tracePt t="38099" x="10126663" y="2890838"/>
          <p14:tracePt t="40674" x="10126663" y="2878138"/>
          <p14:tracePt t="40685" x="10139363" y="2865438"/>
          <p14:tracePt t="40699" x="10152063" y="2840038"/>
          <p14:tracePt t="40713" x="10164763" y="2828925"/>
          <p14:tracePt t="40726" x="10164763" y="2803525"/>
          <p14:tracePt t="40742" x="10164763" y="2778125"/>
          <p14:tracePt t="40759" x="10164763" y="2740025"/>
          <p14:tracePt t="40776" x="10177463" y="2703513"/>
          <p14:tracePt t="40793" x="10177463" y="2690813"/>
          <p14:tracePt t="40810" x="10177463" y="2665413"/>
          <p14:tracePt t="40826" x="10177463" y="2616200"/>
          <p14:tracePt t="40843" x="10177463" y="2590800"/>
          <p14:tracePt t="40859" x="10177463" y="2540000"/>
          <p14:tracePt t="40876" x="10177463" y="2414588"/>
          <p14:tracePt t="40893" x="10152063" y="2378075"/>
          <p14:tracePt t="40910" x="10152063" y="2352675"/>
          <p14:tracePt t="40927" x="10126663" y="2314575"/>
          <p14:tracePt t="40943" x="10113963" y="2303463"/>
          <p14:tracePt t="40960" x="10101263" y="2303463"/>
          <p14:tracePt t="40977" x="10088563" y="2303463"/>
          <p14:tracePt t="40993" x="10075863" y="2303463"/>
          <p14:tracePt t="41073" x="10064750" y="2303463"/>
          <p14:tracePt t="42269" x="10052050" y="2303463"/>
          <p14:tracePt t="42755" x="10039350" y="2303463"/>
          <p14:tracePt t="42818" x="10026650" y="2303463"/>
          <p14:tracePt t="42855" x="10026650" y="2314575"/>
          <p14:tracePt t="42867" x="10013950" y="2327275"/>
          <p14:tracePt t="42880" x="10001250" y="2339975"/>
          <p14:tracePt t="42893" x="10001250" y="2365375"/>
          <p14:tracePt t="42906" x="9988550" y="2378075"/>
          <p14:tracePt t="42921" x="9988550" y="2403475"/>
          <p14:tracePt t="42936" x="9975850" y="2414588"/>
          <p14:tracePt t="42953" x="9975850" y="2427288"/>
          <p14:tracePt t="42969" x="9963150" y="2452688"/>
          <p14:tracePt t="42986" x="9963150" y="2465388"/>
          <p14:tracePt t="43003" x="9952038" y="2478088"/>
          <p14:tracePt t="43019" x="9939338" y="2503488"/>
          <p14:tracePt t="43036" x="9926638" y="2527300"/>
          <p14:tracePt t="43053" x="9901238" y="2565400"/>
          <p14:tracePt t="43068" x="9875838" y="2640013"/>
          <p14:tracePt t="43085" x="9852025" y="2678113"/>
          <p14:tracePt t="43102" x="9839325" y="2716213"/>
          <p14:tracePt t="43119" x="9788525" y="2752725"/>
          <p14:tracePt t="43135" x="9775825" y="2765425"/>
          <p14:tracePt t="43152" x="9763125" y="2790825"/>
          <p14:tracePt t="43169" x="9739313" y="2816225"/>
          <p14:tracePt t="43185" x="9726613" y="2828925"/>
          <p14:tracePt t="43215" x="9713913" y="2840038"/>
          <p14:tracePt t="43240" x="9713913" y="2852738"/>
          <p14:tracePt t="43265" x="9713913" y="2865438"/>
          <p14:tracePt t="43278" x="9713913" y="2878138"/>
          <p14:tracePt t="43303" x="9701213" y="2890838"/>
          <p14:tracePt t="43315" x="9701213" y="2903538"/>
          <p14:tracePt t="43789" x="9713913" y="2903538"/>
          <p14:tracePt t="43815" x="9726613" y="2903538"/>
          <p14:tracePt t="43852" x="9739313" y="2890838"/>
          <p14:tracePt t="43864" x="9750425" y="2890838"/>
          <p14:tracePt t="43889" x="9763125" y="2890838"/>
          <p14:tracePt t="47611" x="9750425" y="2890838"/>
          <p14:tracePt t="47624" x="9675813" y="2916238"/>
          <p14:tracePt t="47639" x="9601200" y="2965450"/>
          <p14:tracePt t="47649" x="9525000" y="3016250"/>
          <p14:tracePt t="47662" x="9413875" y="3078163"/>
          <p14:tracePt t="47674" x="9250363" y="3190875"/>
          <p14:tracePt t="47690" x="9050338" y="3328988"/>
          <p14:tracePt t="47705" x="8874125" y="3429000"/>
          <p14:tracePt t="47722" x="8774113" y="3503613"/>
          <p14:tracePt t="47737" x="8548688" y="3590925"/>
          <p14:tracePt t="47753" x="8386763" y="3616325"/>
          <p14:tracePt t="47770" x="8274050" y="3641725"/>
          <p14:tracePt t="47787" x="8186738" y="3654425"/>
          <p14:tracePt t="47804" x="8110538" y="3667125"/>
          <p14:tracePt t="47820" x="8074025" y="3667125"/>
          <p14:tracePt t="47837" x="8035925" y="3679825"/>
          <p14:tracePt t="47854" x="7999413" y="3679825"/>
          <p14:tracePt t="47871" x="7974013" y="3679825"/>
          <p14:tracePt t="47887" x="7874000" y="3679825"/>
          <p14:tracePt t="47904" x="7797800" y="3679825"/>
          <p14:tracePt t="47921" x="7748588" y="3679825"/>
          <p14:tracePt t="47938" x="7673975" y="3679825"/>
          <p14:tracePt t="47954" x="7635875" y="3667125"/>
          <p14:tracePt t="47971" x="7623175" y="3667125"/>
          <p14:tracePt t="47997" x="7623175" y="3654425"/>
          <p14:tracePt t="48173" x="7635875" y="3654425"/>
          <p14:tracePt t="48185" x="7648575" y="3654425"/>
          <p14:tracePt t="48198" x="7685088" y="3641725"/>
          <p14:tracePt t="48210" x="7723188" y="3641725"/>
          <p14:tracePt t="48226" x="7761288" y="3629025"/>
          <p14:tracePt t="48240" x="7797800" y="3616325"/>
          <p14:tracePt t="48257" x="7835900" y="3616325"/>
          <p14:tracePt t="48273" x="7897813" y="3603625"/>
          <p14:tracePt t="48290" x="8110538" y="3603625"/>
          <p14:tracePt t="48307" x="8199438" y="3603625"/>
          <p14:tracePt t="48324" x="8248650" y="3603625"/>
          <p14:tracePt t="48340" x="8348663" y="3603625"/>
          <p14:tracePt t="48357" x="8435975" y="3603625"/>
          <p14:tracePt t="48373" x="8537575" y="3603625"/>
          <p14:tracePt t="48391" x="8737600" y="3603625"/>
          <p14:tracePt t="48408" x="8812213" y="3603625"/>
          <p14:tracePt t="48424" x="8924925" y="3603625"/>
          <p14:tracePt t="48439" x="9012238" y="3603625"/>
          <p14:tracePt t="48456" x="9150350" y="3603625"/>
          <p14:tracePt t="48473" x="9350375" y="3603625"/>
          <p14:tracePt t="48490" x="9413875" y="3603625"/>
          <p14:tracePt t="48506" x="9488488" y="3603625"/>
          <p14:tracePt t="48523" x="9650413" y="3603625"/>
          <p14:tracePt t="48540" x="9750425" y="3616325"/>
          <p14:tracePt t="48557" x="9852025" y="3616325"/>
          <p14:tracePt t="48573" x="9975850" y="3629025"/>
          <p14:tracePt t="48590" x="10013950" y="3629025"/>
          <p14:tracePt t="48607" x="10026650" y="3629025"/>
          <p14:tracePt t="48623" x="10052050" y="3629025"/>
          <p14:tracePt t="48659" x="10064750" y="3629025"/>
          <p14:tracePt t="48784" x="10075863" y="3629025"/>
          <p14:tracePt t="48797" x="10088563" y="3629025"/>
          <p14:tracePt t="48821" x="10101263" y="3629025"/>
          <p14:tracePt t="48833" x="10113963" y="3603625"/>
          <p14:tracePt t="48845" x="10139363" y="3590925"/>
          <p14:tracePt t="48862" x="10152063" y="3567113"/>
          <p14:tracePt t="48876" x="10164763" y="3554413"/>
          <p14:tracePt t="48891" x="10188575" y="3541713"/>
          <p14:tracePt t="48908" x="10201275" y="3529013"/>
          <p14:tracePt t="48925" x="10213975" y="3516313"/>
          <p14:tracePt t="50329" x="10188575" y="3516313"/>
          <p14:tracePt t="50354" x="10164763" y="3516313"/>
          <p14:tracePt t="50367" x="10152063" y="3516313"/>
          <p14:tracePt t="50379" x="10152063" y="3503613"/>
          <p14:tracePt t="50391" x="10126663" y="3503613"/>
          <p14:tracePt t="50417" x="10113963" y="3503613"/>
          <p14:tracePt t="50441" x="10101263" y="3503613"/>
          <p14:tracePt t="50591" x="10113963" y="3490913"/>
          <p14:tracePt t="50640" x="10126663" y="3490913"/>
          <p14:tracePt t="51026" x="10088563" y="3490913"/>
          <p14:tracePt t="51040" x="9926638" y="3503613"/>
          <p14:tracePt t="51053" x="9726613" y="3516313"/>
          <p14:tracePt t="51065" x="9575800" y="3529013"/>
          <p14:tracePt t="51076" x="9424988" y="3541713"/>
          <p14:tracePt t="51089" x="9250363" y="3554413"/>
          <p14:tracePt t="51102" x="9024938" y="3554413"/>
          <p14:tracePt t="51117" x="8874125" y="3554413"/>
          <p14:tracePt t="51134" x="8774113" y="3554413"/>
          <p14:tracePt t="51150" x="8712200" y="3554413"/>
          <p14:tracePt t="51167" x="8650288" y="3554413"/>
          <p14:tracePt t="51184" x="8612188" y="3554413"/>
          <p14:tracePt t="51201" x="8586788" y="3554413"/>
          <p14:tracePt t="51217" x="8448675" y="3554413"/>
          <p14:tracePt t="51234" x="8361363" y="3554413"/>
          <p14:tracePt t="51250" x="8274050" y="3541713"/>
          <p14:tracePt t="51267" x="8174038" y="3529013"/>
          <p14:tracePt t="51285" x="8135938" y="3529013"/>
          <p14:tracePt t="51302" x="8099425" y="3529013"/>
          <p14:tracePt t="51319" x="7974013" y="3516313"/>
          <p14:tracePt t="51336" x="7874000" y="3516313"/>
          <p14:tracePt t="51351" x="7773988" y="3516313"/>
          <p14:tracePt t="51369" x="7661275" y="3516313"/>
          <p14:tracePt t="51386" x="7623175" y="3516313"/>
          <p14:tracePt t="51403" x="7585075" y="3516313"/>
          <p14:tracePt t="51419" x="7485063" y="3529013"/>
          <p14:tracePt t="51434" x="7385050" y="3541713"/>
          <p14:tracePt t="51451" x="7246938" y="3541713"/>
          <p14:tracePt t="51468" x="7097713" y="3554413"/>
          <p14:tracePt t="51485" x="7059613" y="3554413"/>
          <p14:tracePt t="51501" x="6997700" y="3554413"/>
          <p14:tracePt t="51518" x="6985000" y="3554413"/>
          <p14:tracePt t="51535" x="6972300" y="3554413"/>
          <p14:tracePt t="51552" x="6946900" y="3554413"/>
          <p14:tracePt t="51568" x="6934200" y="3567113"/>
          <p14:tracePt t="51585" x="6921500" y="3567113"/>
          <p14:tracePt t="51602" x="6910388" y="3579813"/>
          <p14:tracePt t="51687" x="6921500" y="3579813"/>
          <p14:tracePt t="51699" x="6934200" y="3579813"/>
          <p14:tracePt t="51713" x="6959600" y="3579813"/>
          <p14:tracePt t="51725" x="6997700" y="3590925"/>
          <p14:tracePt t="51738" x="7085013" y="3603625"/>
          <p14:tracePt t="51753" x="7223125" y="3616325"/>
          <p14:tracePt t="51769" x="7348538" y="3616325"/>
          <p14:tracePt t="51786" x="7485063" y="3616325"/>
          <p14:tracePt t="51803" x="7948613" y="3590925"/>
          <p14:tracePt t="51820" x="8099425" y="3567113"/>
          <p14:tracePt t="51836" x="8186738" y="3541713"/>
          <p14:tracePt t="51853" x="8248650" y="3516313"/>
          <p14:tracePt t="51870" x="8261350" y="3503613"/>
          <p14:tracePt t="51886" x="8261350" y="3490913"/>
          <p14:tracePt t="51925" x="8248650" y="3490913"/>
          <p14:tracePt t="51938" x="8235950" y="3479800"/>
          <p14:tracePt t="51949" x="8186738" y="3467100"/>
          <p14:tracePt t="51961" x="8099425" y="3467100"/>
          <p14:tracePt t="51974" x="7999413" y="3454400"/>
          <p14:tracePt t="51988" x="7923213" y="3454400"/>
          <p14:tracePt t="52003" x="7874000" y="3454400"/>
          <p14:tracePt t="52020" x="7835900" y="3454400"/>
          <p14:tracePt t="52037" x="7723188" y="3490913"/>
          <p14:tracePt t="52053" x="7635875" y="3529013"/>
          <p14:tracePt t="52070" x="7510463" y="3567113"/>
          <p14:tracePt t="52087" x="7310438" y="3716338"/>
          <p14:tracePt t="52103" x="7246938" y="3829050"/>
          <p14:tracePt t="52120" x="7197725" y="3929063"/>
          <p14:tracePt t="52137" x="7123113" y="4092575"/>
          <p14:tracePt t="52154" x="7110413" y="4129088"/>
          <p14:tracePt t="52171" x="7097713" y="4167188"/>
          <p14:tracePt t="52187" x="7097713" y="4192588"/>
          <p14:tracePt t="52210" x="7097713" y="4205288"/>
          <p14:tracePt t="52234" x="7123113" y="4205288"/>
          <p14:tracePt t="52247" x="7146925" y="4205288"/>
          <p14:tracePt t="52260" x="7197725" y="4205288"/>
          <p14:tracePt t="52273" x="7297738" y="4205288"/>
          <p14:tracePt t="52288" x="7423150" y="4205288"/>
          <p14:tracePt t="52305" x="7510463" y="4205288"/>
          <p14:tracePt t="52321" x="7610475" y="4205288"/>
          <p14:tracePt t="52338" x="7848600" y="4192588"/>
          <p14:tracePt t="52355" x="7986713" y="4117975"/>
          <p14:tracePt t="52372" x="8086725" y="4005263"/>
          <p14:tracePt t="52388" x="8223250" y="3767138"/>
          <p14:tracePt t="52405" x="8248650" y="3679825"/>
          <p14:tracePt t="52422" x="8274050" y="3603625"/>
          <p14:tracePt t="52439" x="8299450" y="3467100"/>
          <p14:tracePt t="52455" x="8299450" y="3378200"/>
          <p14:tracePt t="52472" x="8299450" y="3278188"/>
          <p14:tracePt t="52489" x="8212138" y="3128963"/>
          <p14:tracePt t="52506" x="8099425" y="3041650"/>
          <p14:tracePt t="52522" x="7974013" y="3003550"/>
          <p14:tracePt t="52539" x="7785100" y="2965450"/>
          <p14:tracePt t="52556" x="7723188" y="2965450"/>
          <p14:tracePt t="52573" x="7673975" y="2965450"/>
          <p14:tracePt t="52589" x="7510463" y="2965450"/>
          <p14:tracePt t="52606" x="7410450" y="2990850"/>
          <p14:tracePt t="52623" x="7210425" y="3116263"/>
          <p14:tracePt t="52639" x="7146925" y="3190875"/>
          <p14:tracePt t="52656" x="7097713" y="3254375"/>
          <p14:tracePt t="52672" x="7046913" y="3367088"/>
          <p14:tracePt t="52690" x="7034213" y="3403600"/>
          <p14:tracePt t="52706" x="7021513" y="3429000"/>
          <p14:tracePt t="52722" x="7010400" y="3479800"/>
          <p14:tracePt t="52739" x="7010400" y="3490913"/>
          <p14:tracePt t="52756" x="7010400" y="3503613"/>
          <p14:tracePt t="52773" x="7072313" y="3503613"/>
          <p14:tracePt t="52790" x="7210425" y="3516313"/>
          <p14:tracePt t="52806" x="7335838" y="3529013"/>
          <p14:tracePt t="52823" x="7685088" y="3567113"/>
          <p14:tracePt t="52840" x="8035925" y="3579813"/>
          <p14:tracePt t="52857" x="8274050" y="3579813"/>
          <p14:tracePt t="52873" x="8850313" y="3579813"/>
          <p14:tracePt t="52892" x="9124950" y="3579813"/>
          <p14:tracePt t="52908" x="9312275" y="3579813"/>
          <p14:tracePt t="52925" x="9688513" y="3579813"/>
          <p14:tracePt t="52942" x="9875838" y="3579813"/>
          <p14:tracePt t="52959" x="10001250" y="3579813"/>
          <p14:tracePt t="52976" x="10177463" y="3567113"/>
          <p14:tracePt t="52992" x="10226675" y="3554413"/>
          <p14:tracePt t="53009" x="10288588" y="3554413"/>
          <p14:tracePt t="53024" x="10401300" y="3554413"/>
          <p14:tracePt t="53041" x="10477500" y="3554413"/>
          <p14:tracePt t="53058" x="10539413" y="3554413"/>
          <p14:tracePt t="53074" x="10626725" y="3554413"/>
          <p14:tracePt t="53091" x="10652125" y="3567113"/>
          <p14:tracePt t="53107" x="10677525" y="3567113"/>
          <p14:tracePt t="53124" x="10690225" y="3590925"/>
          <p14:tracePt t="53157" x="10690225" y="3603625"/>
          <p14:tracePt t="53182" x="10690225" y="3629025"/>
          <p14:tracePt t="53195" x="10677525" y="3629025"/>
          <p14:tracePt t="53207" x="10652125" y="3641725"/>
          <p14:tracePt t="53220" x="10602913" y="3679825"/>
          <p14:tracePt t="53231" x="10539413" y="3703638"/>
          <p14:tracePt t="53245" x="10464800" y="3741738"/>
          <p14:tracePt t="53258" x="10401300" y="3779838"/>
          <p14:tracePt t="53275" x="10352088" y="3792538"/>
          <p14:tracePt t="53292" x="10301288" y="3803650"/>
          <p14:tracePt t="53308" x="10139363" y="3829050"/>
          <p14:tracePt t="53325" x="10075863" y="3841750"/>
          <p14:tracePt t="53342" x="10001250" y="3841750"/>
          <p14:tracePt t="53359" x="9926638" y="3854450"/>
          <p14:tracePt t="53376" x="9913938" y="3867150"/>
          <p14:tracePt t="53392" x="9888538" y="3867150"/>
          <p14:tracePt t="55102" x="9863138" y="3867150"/>
          <p14:tracePt t="55119" x="9813925" y="3867150"/>
          <p14:tracePt t="55127" x="9750425" y="3867150"/>
          <p14:tracePt t="55140" x="9663113" y="3867150"/>
          <p14:tracePt t="55154" x="9601200" y="3867150"/>
          <p14:tracePt t="55167" x="9450388" y="3867150"/>
          <p14:tracePt t="55184" x="9263063" y="3841750"/>
          <p14:tracePt t="55201" x="9112250" y="3841750"/>
          <p14:tracePt t="55217" x="8899525" y="3816350"/>
          <p14:tracePt t="55234" x="8774113" y="3816350"/>
          <p14:tracePt t="55250" x="8650288" y="3803650"/>
          <p14:tracePt t="55266" x="8424863" y="3779838"/>
          <p14:tracePt t="55283" x="8348663" y="3767138"/>
          <p14:tracePt t="55300" x="8299450" y="3767138"/>
          <p14:tracePt t="55317" x="8199438" y="3754438"/>
          <p14:tracePt t="55333" x="8110538" y="3754438"/>
          <p14:tracePt t="55350" x="8010525" y="3741738"/>
          <p14:tracePt t="55367" x="7797800" y="3703638"/>
          <p14:tracePt t="55384" x="7748588" y="3703638"/>
          <p14:tracePt t="55400" x="7710488" y="3692525"/>
          <p14:tracePt t="55417" x="7661275" y="3679825"/>
          <p14:tracePt t="55433" x="7635875" y="3667125"/>
          <p14:tracePt t="55453" x="7623175" y="3667125"/>
          <p14:tracePt t="55467" x="7610475" y="3654425"/>
          <p14:tracePt t="55489" x="7597775" y="3654425"/>
          <p14:tracePt t="55526" x="7585075" y="3654425"/>
          <p14:tracePt t="55540" x="7561263" y="3654425"/>
          <p14:tracePt t="55555" x="7548563" y="3641725"/>
          <p14:tracePt t="55564" x="7523163" y="3616325"/>
          <p14:tracePt t="55575" x="7523163" y="3590925"/>
          <p14:tracePt t="55588" x="7523163" y="3579813"/>
          <p14:tracePt t="55600" x="7523163" y="3567113"/>
          <p14:tracePt t="55618" x="7523163" y="3554413"/>
          <p14:tracePt t="55634" x="7535863" y="3554413"/>
          <p14:tracePt t="55651" x="7535863" y="3541713"/>
          <p14:tracePt t="55675" x="7535863" y="3529013"/>
          <p14:tracePt t="55700" x="7523163" y="3529013"/>
          <p14:tracePt t="55713" x="7485063" y="3516313"/>
          <p14:tracePt t="55726" x="7423150" y="3503613"/>
          <p14:tracePt t="55740" x="7385050" y="3503613"/>
          <p14:tracePt t="55752" x="7348538" y="3503613"/>
          <p14:tracePt t="55768" x="7310438" y="3503613"/>
          <p14:tracePt t="55785" x="7259638" y="3503613"/>
          <p14:tracePt t="55802" x="7146925" y="3503613"/>
          <p14:tracePt t="55819" x="7097713" y="3503613"/>
          <p14:tracePt t="55835" x="7046913" y="3516313"/>
          <p14:tracePt t="55852" x="7010400" y="3554413"/>
          <p14:tracePt t="55869" x="7010400" y="3579813"/>
          <p14:tracePt t="55885" x="6997700" y="3616325"/>
          <p14:tracePt t="55902" x="6985000" y="3692525"/>
          <p14:tracePt t="55919" x="6985000" y="3729038"/>
          <p14:tracePt t="55936" x="6985000" y="3754438"/>
          <p14:tracePt t="55952" x="7010400" y="3803650"/>
          <p14:tracePt t="55969" x="7046913" y="3816350"/>
          <p14:tracePt t="55986" x="7123113" y="3841750"/>
          <p14:tracePt t="56003" x="7246938" y="3867150"/>
          <p14:tracePt t="56019" x="7310438" y="3892550"/>
          <p14:tracePt t="56036" x="7372350" y="3905250"/>
          <p14:tracePt t="56052" x="7623175" y="3916363"/>
          <p14:tracePt t="56070" x="7773988" y="3929063"/>
          <p14:tracePt t="56087" x="7874000" y="3929063"/>
          <p14:tracePt t="56103" x="8010525" y="3929063"/>
          <p14:tracePt t="56120" x="8048625" y="3916363"/>
          <p14:tracePt t="56137" x="8099425" y="3905250"/>
          <p14:tracePt t="56153" x="8148638" y="3854450"/>
          <p14:tracePt t="56170" x="8174038" y="3829050"/>
          <p14:tracePt t="56187" x="8186738" y="3792538"/>
          <p14:tracePt t="56203" x="8174038" y="3629025"/>
          <p14:tracePt t="56220" x="8135938" y="3554413"/>
          <p14:tracePt t="56237" x="8086725" y="3479800"/>
          <p14:tracePt t="56239" x="8023225" y="3416300"/>
          <p14:tracePt t="56254" x="7961313" y="3378200"/>
          <p14:tracePt t="56270" x="7886700" y="3328988"/>
          <p14:tracePt t="56287" x="7585075" y="3254375"/>
          <p14:tracePt t="56304" x="7448550" y="3241675"/>
          <p14:tracePt t="56321" x="7348538" y="3228975"/>
          <p14:tracePt t="56337" x="7210425" y="3228975"/>
          <p14:tracePt t="56354" x="7123113" y="3241675"/>
          <p14:tracePt t="56371" x="7034213" y="3254375"/>
          <p14:tracePt t="56388" x="6897688" y="3303588"/>
          <p14:tracePt t="56404" x="6872288" y="3328988"/>
          <p14:tracePt t="56421" x="6859588" y="3354388"/>
          <p14:tracePt t="56438" x="6846888" y="3403600"/>
          <p14:tracePt t="56454" x="6859588" y="3429000"/>
          <p14:tracePt t="56471" x="6897688" y="3467100"/>
          <p14:tracePt t="56487" x="7059613" y="3603625"/>
          <p14:tracePt t="56505" x="7159625" y="3667125"/>
          <p14:tracePt t="56521" x="7285038" y="3716338"/>
          <p14:tracePt t="56538" x="7810500" y="3816350"/>
          <p14:tracePt t="56554" x="7961313" y="3854450"/>
          <p14:tracePt t="56572" x="8099425" y="3879850"/>
          <p14:tracePt t="56588" x="8524875" y="3905250"/>
          <p14:tracePt t="56605" x="8686800" y="3916363"/>
          <p14:tracePt t="56622" x="8799513" y="3916363"/>
          <p14:tracePt t="56639" x="9024938" y="3916363"/>
          <p14:tracePt t="56655" x="9163050" y="3916363"/>
          <p14:tracePt t="56672" x="9288463" y="3916363"/>
          <p14:tracePt t="56689" x="9450388" y="3916363"/>
          <p14:tracePt t="56705" x="9513888" y="3916363"/>
          <p14:tracePt t="56722" x="9550400" y="3905250"/>
          <p14:tracePt t="56739" x="9601200" y="3879850"/>
          <p14:tracePt t="56755" x="9626600" y="3879850"/>
          <p14:tracePt t="56774" x="9626600" y="3867150"/>
          <p14:tracePt t="56909" x="9626600" y="3854450"/>
          <p14:tracePt t="56960" x="9626600" y="3841750"/>
          <p14:tracePt t="56997" x="9626600" y="3816350"/>
          <p14:tracePt t="57010" x="9613900" y="3792538"/>
          <p14:tracePt t="57022" x="9601200" y="3767138"/>
          <p14:tracePt t="57035" x="9575800" y="3729038"/>
          <p14:tracePt t="57047" x="9563100" y="3703638"/>
          <p14:tracePt t="57060" x="9525000" y="3679825"/>
          <p14:tracePt t="57073" x="9501188" y="3641725"/>
          <p14:tracePt t="57090" x="9463088" y="3629025"/>
          <p14:tracePt t="57106" x="9437688" y="3603625"/>
          <p14:tracePt t="57123" x="9401175" y="3579813"/>
          <p14:tracePt t="57140" x="9388475" y="3579813"/>
          <p14:tracePt t="57157" x="9388475" y="3567113"/>
          <p14:tracePt t="57174" x="9388475" y="3554413"/>
          <p14:tracePt t="57832" x="9401175" y="3554413"/>
          <p14:tracePt t="57847" x="9424988" y="3554413"/>
          <p14:tracePt t="57857" x="9437688" y="3554413"/>
          <p14:tracePt t="57870" x="9463088" y="3554413"/>
          <p14:tracePt t="57882" x="9475788" y="3554413"/>
          <p14:tracePt t="57896" x="9488488" y="3567113"/>
          <p14:tracePt t="57910" x="9513888" y="3567113"/>
          <p14:tracePt t="57927" x="9537700" y="3567113"/>
          <p14:tracePt t="57945" x="9550400" y="3579813"/>
          <p14:tracePt t="57960" x="9588500" y="3590925"/>
          <p14:tracePt t="57982" x="9601200" y="3590925"/>
          <p14:tracePt t="58018" x="9613900" y="3590925"/>
          <p14:tracePt t="58169" x="9601200" y="3590925"/>
          <p14:tracePt t="58181" x="9588500" y="3590925"/>
          <p14:tracePt t="58193" x="9575800" y="3590925"/>
          <p14:tracePt t="58206" x="9563100" y="3590925"/>
          <p14:tracePt t="58232" x="9550400" y="3590925"/>
          <p14:tracePt t="58244" x="9537700" y="3590925"/>
          <p14:tracePt t="58281" x="9525000" y="3590925"/>
          <p14:tracePt t="58380" x="9525000" y="3603625"/>
          <p14:tracePt t="58393" x="9525000" y="3616325"/>
          <p14:tracePt t="58406" x="9513888" y="3616325"/>
          <p14:tracePt t="58418" x="9513888" y="3629025"/>
          <p14:tracePt t="58433" x="9513888" y="3641725"/>
          <p14:tracePt t="58447" x="9513888" y="3654425"/>
          <p14:tracePt t="58464" x="9501188" y="3679825"/>
          <p14:tracePt t="58483" x="9501188" y="3692525"/>
          <p14:tracePt t="58654" x="9513888" y="3692525"/>
          <p14:tracePt t="59353" x="9525000" y="3692525"/>
          <p14:tracePt t="59377" x="9525000" y="3679825"/>
          <p14:tracePt t="59390" x="9537700" y="3679825"/>
          <p14:tracePt t="59416" x="9550400" y="3679825"/>
          <p14:tracePt t="59428" x="9563100" y="3679825"/>
          <p14:tracePt t="59440" x="9575800" y="3679825"/>
          <p14:tracePt t="59453" x="9588500" y="3679825"/>
          <p14:tracePt t="59467" x="9601200" y="3679825"/>
          <p14:tracePt t="59926" x="9613900" y="3679825"/>
          <p14:tracePt t="59939" x="9637713" y="3679825"/>
          <p14:tracePt t="59952" x="9675813" y="3679825"/>
          <p14:tracePt t="59964" x="9713913" y="3679825"/>
          <p14:tracePt t="59976" x="9726613" y="3679825"/>
          <p14:tracePt t="59989" x="9750425" y="3692525"/>
          <p14:tracePt t="60002" x="9775825" y="3703638"/>
          <p14:tracePt t="60020" x="9813925" y="3716338"/>
          <p14:tracePt t="60037" x="9863138" y="3729038"/>
          <p14:tracePt t="60053" x="10001250" y="3767138"/>
          <p14:tracePt t="60070" x="10052050" y="3779838"/>
          <p14:tracePt t="60087" x="10088563" y="3792538"/>
          <p14:tracePt t="60104" x="10113963" y="3792538"/>
          <p14:tracePt t="60120" x="10126663" y="3792538"/>
          <p14:tracePt t="60350" x="10126663" y="3803650"/>
          <p14:tracePt t="60437" x="10139363" y="3803650"/>
          <p14:tracePt t="60561" x="10152063" y="3803650"/>
          <p14:tracePt t="60587" x="10152063" y="3816350"/>
          <p14:tracePt t="60624" x="10164763" y="3816350"/>
          <p14:tracePt t="60674" x="10177463" y="3816350"/>
          <p14:tracePt t="60748" x="10188575" y="3816350"/>
          <p14:tracePt t="60761" x="10201275" y="3816350"/>
          <p14:tracePt t="60786" x="10213975" y="3816350"/>
          <p14:tracePt t="61309" x="10201275" y="3816350"/>
          <p14:tracePt t="61347" x="10188575" y="3829050"/>
          <p14:tracePt t="61371" x="10177463" y="3829050"/>
          <p14:tracePt t="61422" x="10164763" y="3829050"/>
          <p14:tracePt t="61471" x="10152063" y="3829050"/>
          <p14:tracePt t="63520" x="10139363" y="3829050"/>
          <p14:tracePt t="63535" x="10088563" y="3829050"/>
          <p14:tracePt t="63545" x="9952038" y="3829050"/>
          <p14:tracePt t="63558" x="9801225" y="3829050"/>
          <p14:tracePt t="63570" x="9637713" y="3829050"/>
          <p14:tracePt t="63586" x="9363075" y="3829050"/>
          <p14:tracePt t="63601" x="9012238" y="3803650"/>
          <p14:tracePt t="63617" x="8837613" y="3779838"/>
          <p14:tracePt t="63634" x="8686800" y="3754438"/>
          <p14:tracePt t="63651" x="8448675" y="3716338"/>
          <p14:tracePt t="63666" x="8348663" y="3692525"/>
          <p14:tracePt t="63683" x="8274050" y="3692525"/>
          <p14:tracePt t="63731" x="8312150" y="3692525"/>
          <p14:tracePt t="63743" x="8335963" y="3692525"/>
          <p14:tracePt t="63757" x="8361363" y="3692525"/>
          <p14:tracePt t="63771" x="8386763" y="3692525"/>
          <p14:tracePt t="63784" x="8412163" y="3692525"/>
          <p14:tracePt t="63801" x="8448675" y="3692525"/>
          <p14:tracePt t="63818" x="8486775" y="3692525"/>
          <p14:tracePt t="63835" x="8737600" y="3692525"/>
          <p14:tracePt t="63850" x="8886825" y="3692525"/>
          <p14:tracePt t="63867" x="9012238" y="3692525"/>
          <p14:tracePt t="63884" x="9275763" y="3703638"/>
          <p14:tracePt t="63900" x="9413875" y="3703638"/>
          <p14:tracePt t="63917" x="9550400" y="3716338"/>
          <p14:tracePt t="63934" x="9713913" y="3729038"/>
          <p14:tracePt t="63951" x="9750425" y="3729038"/>
          <p14:tracePt t="63968" x="9801225" y="3729038"/>
          <p14:tracePt t="63984" x="9875838" y="3741738"/>
          <p14:tracePt t="64001" x="9901238" y="3741738"/>
          <p14:tracePt t="64020" x="9913938" y="3741738"/>
          <p14:tracePt t="64479" x="9939338" y="3741738"/>
          <p14:tracePt t="64493" x="9988550" y="3754438"/>
          <p14:tracePt t="64506" x="10075863" y="3767138"/>
          <p14:tracePt t="64516" x="10177463" y="3767138"/>
          <p14:tracePt t="64529" x="10239375" y="3792538"/>
          <p14:tracePt t="64542" x="10301288" y="3803650"/>
          <p14:tracePt t="64555" x="10352088" y="3816350"/>
          <p14:tracePt t="64570" x="10401300" y="3816350"/>
          <p14:tracePt t="64586" x="10426700" y="3829050"/>
          <p14:tracePt t="64604" x="10464800" y="3829050"/>
          <p14:tracePt t="64620" x="10477500" y="3829050"/>
          <p14:tracePt t="64692" x="10452100" y="3829050"/>
          <p14:tracePt t="64707" x="10439400" y="3829050"/>
          <p14:tracePt t="64717" x="10426700" y="3829050"/>
          <p14:tracePt t="64729" x="10414000" y="3829050"/>
          <p14:tracePt t="64741" x="10377488" y="3829050"/>
          <p14:tracePt t="64758" x="10326688" y="3829050"/>
          <p14:tracePt t="64772" x="10264775" y="3829050"/>
          <p14:tracePt t="64789" x="10177463" y="3829050"/>
          <p14:tracePt t="64805" x="10075863" y="3829050"/>
          <p14:tracePt t="64822" x="10052050" y="3829050"/>
          <p14:tracePt t="64839" x="10026650" y="3829050"/>
          <p14:tracePt t="64855" x="10013950" y="3829050"/>
          <p14:tracePt t="64872" x="10001250" y="3829050"/>
          <p14:tracePt t="64954" x="10026650" y="3829050"/>
          <p14:tracePt t="64966" x="10052050" y="3829050"/>
          <p14:tracePt t="64980" x="10088563" y="3829050"/>
          <p14:tracePt t="64993" x="10164763" y="3829050"/>
          <p14:tracePt t="65006" x="10226675" y="3829050"/>
          <p14:tracePt t="65023" x="10277475" y="3829050"/>
          <p14:tracePt t="65040" x="10313988" y="3829050"/>
          <p14:tracePt t="65056" x="10352088" y="3829050"/>
          <p14:tracePt t="65141" x="10339388" y="3829050"/>
          <p14:tracePt t="65153" x="10301288" y="3829050"/>
          <p14:tracePt t="65165" x="10239375" y="3829050"/>
          <p14:tracePt t="65179" x="10139363" y="3829050"/>
          <p14:tracePt t="65193" x="10052050" y="3829050"/>
          <p14:tracePt t="65207" x="10013950" y="3829050"/>
          <p14:tracePt t="65224" x="9975850" y="3829050"/>
          <p14:tracePt t="65241" x="9963150" y="3829050"/>
          <p14:tracePt t="65302" x="9975850" y="3829050"/>
          <p14:tracePt t="65315" x="9988550" y="3829050"/>
          <p14:tracePt t="65327" x="10013950" y="3829050"/>
          <p14:tracePt t="65343" x="10039350" y="3829050"/>
          <p14:tracePt t="65357" x="10088563" y="3829050"/>
          <p14:tracePt t="65374" x="10113963" y="3829050"/>
          <p14:tracePt t="65389" x="10126663" y="3829050"/>
          <p14:tracePt t="65439" x="10088563" y="3829050"/>
          <p14:tracePt t="65451" x="10052050" y="3829050"/>
          <p14:tracePt t="65465" x="10013950" y="3829050"/>
          <p14:tracePt t="65478" x="9988550" y="3829050"/>
          <p14:tracePt t="65491" x="9952038" y="3829050"/>
          <p14:tracePt t="65506" x="9926638" y="3829050"/>
          <p14:tracePt t="65589" x="9952038" y="3829050"/>
          <p14:tracePt t="65602" x="9975850" y="3829050"/>
          <p14:tracePt t="65615" x="10026650" y="3829050"/>
          <p14:tracePt t="65628" x="10088563" y="3829050"/>
          <p14:tracePt t="65642" x="10164763" y="3829050"/>
          <p14:tracePt t="65659" x="10201275" y="3829050"/>
          <p14:tracePt t="65676" x="10226675" y="3829050"/>
          <p14:tracePt t="65691" x="10239375" y="3829050"/>
          <p14:tracePt t="65738" x="10201275" y="3829050"/>
          <p14:tracePt t="65750" x="10113963" y="3829050"/>
          <p14:tracePt t="65764" x="10052050" y="3829050"/>
          <p14:tracePt t="65777" x="9975850" y="3829050"/>
          <p14:tracePt t="65791" x="9913938" y="3829050"/>
          <p14:tracePt t="65808" x="9852025" y="3829050"/>
          <p14:tracePt t="65825" x="9775825" y="3829050"/>
          <p14:tracePt t="65842" x="9726613" y="3829050"/>
          <p14:tracePt t="65874" x="9750425" y="3829050"/>
          <p14:tracePt t="65887" x="9775825" y="3829050"/>
          <p14:tracePt t="65899" x="9801225" y="3829050"/>
          <p14:tracePt t="65912" x="9826625" y="3829050"/>
          <p14:tracePt t="65927" x="9863138" y="3829050"/>
          <p14:tracePt t="65942" x="9901238" y="3829050"/>
          <p14:tracePt t="65959" x="9939338" y="3829050"/>
          <p14:tracePt t="65975" x="9988550" y="3829050"/>
          <p14:tracePt t="66025" x="9975850" y="3829050"/>
          <p14:tracePt t="66037" x="9963150" y="3829050"/>
          <p14:tracePt t="66050" x="9952038" y="3829050"/>
          <p14:tracePt t="66063" x="9926638" y="3841750"/>
          <p14:tracePt t="66077" x="9913938" y="3841750"/>
          <p14:tracePt t="66174" x="9939338" y="3841750"/>
          <p14:tracePt t="66187" x="9963150" y="3841750"/>
          <p14:tracePt t="66200" x="9988550" y="3841750"/>
          <p14:tracePt t="66214" x="10001250" y="3841750"/>
          <p14:tracePt t="66228" x="10013950" y="3841750"/>
          <p14:tracePt t="66275" x="9988550" y="3841750"/>
          <p14:tracePt t="66287" x="9975850" y="3841750"/>
          <p14:tracePt t="66300" x="9963150" y="3841750"/>
          <p14:tracePt t="66314" x="9939338" y="3841750"/>
          <p14:tracePt t="66412" x="9952038" y="3841750"/>
          <p14:tracePt t="66423" x="9963150" y="3841750"/>
          <p14:tracePt t="66437" x="9975850" y="3841750"/>
          <p14:tracePt t="66449" x="9988550" y="3841750"/>
          <p14:tracePt t="66560" x="9975850" y="3841750"/>
          <p14:tracePt t="66586" x="9963150" y="3841750"/>
          <p14:tracePt t="66623" x="9952038" y="3841750"/>
          <p14:tracePt t="66636" x="9952038" y="3854450"/>
          <p14:tracePt t="66698" x="9952038" y="3867150"/>
          <p14:tracePt t="66723" x="9939338" y="3892550"/>
          <p14:tracePt t="66735" x="9926638" y="3916363"/>
          <p14:tracePt t="66749" x="9926638" y="3941763"/>
          <p14:tracePt t="66762" x="9913938" y="3954463"/>
          <p14:tracePt t="66779" x="9901238" y="3979863"/>
          <p14:tracePt t="66922" x="9901238" y="3992563"/>
          <p14:tracePt t="66948" x="9888538" y="4005263"/>
          <p14:tracePt t="66960" x="9826625" y="4029075"/>
          <p14:tracePt t="66973" x="9739313" y="4079875"/>
          <p14:tracePt t="66986" x="9626600" y="4230688"/>
          <p14:tracePt t="67000" x="9488488" y="4430713"/>
          <p14:tracePt t="67014" x="9350375" y="4579938"/>
          <p14:tracePt t="67031" x="9175750" y="4692650"/>
          <p14:tracePt t="67047" x="8986838" y="4792663"/>
          <p14:tracePt t="67064" x="8799513" y="4892675"/>
          <p14:tracePt t="67081" x="8774113" y="4905375"/>
          <p14:tracePt t="67096" x="8763000" y="4918075"/>
          <p14:tracePt t="67113" x="8750300" y="4918075"/>
          <p14:tracePt t="67184" x="8750300" y="4905375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EC59AA7C-3538-57F1-19F5-6EC8871997E7}"/>
              </a:ext>
            </a:extLst>
          </p:cNvPr>
          <p:cNvSpPr>
            <a:spLocks noGrp="1" noChangeArrowheads="1"/>
          </p:cNvSpPr>
          <p:nvPr/>
        </p:nvSpPr>
        <p:spPr>
          <a:xfrm>
            <a:off x="2747169" y="277812"/>
            <a:ext cx="6705600" cy="1020762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600" kern="1200" cap="small">
                <a:solidFill>
                  <a:srgbClr val="3668C4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668C4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668C4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668C4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668C4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small" spc="0" normalizeH="0" baseline="0" noProof="0" dirty="0">
                <a:ln>
                  <a:noFill/>
                </a:ln>
                <a:solidFill>
                  <a:srgbClr val="3668C4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Balance Sheet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8C0EAAF8-D5EA-70AB-78D3-4A4EF0AB1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482" y="1527174"/>
            <a:ext cx="4992687" cy="505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" name="Line 10">
            <a:extLst>
              <a:ext uri="{FF2B5EF4-FFF2-40B4-BE49-F238E27FC236}">
                <a16:creationId xmlns:a16="http://schemas.microsoft.com/office/drawing/2014/main" id="{E26412F1-1094-96FE-3AA1-654E5C3E63CD}"/>
              </a:ext>
            </a:extLst>
          </p:cNvPr>
          <p:cNvSpPr>
            <a:spLocks noChangeShapeType="1"/>
          </p:cNvSpPr>
          <p:nvPr/>
        </p:nvSpPr>
        <p:spPr bwMode="auto">
          <a:xfrm>
            <a:off x="5261769" y="3127374"/>
            <a:ext cx="4038600" cy="25146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5" name="TextBox 7">
            <a:extLst>
              <a:ext uri="{FF2B5EF4-FFF2-40B4-BE49-F238E27FC236}">
                <a16:creationId xmlns:a16="http://schemas.microsoft.com/office/drawing/2014/main" id="{4764A233-BFA8-3B0A-9799-5A41F30F72DC}"/>
              </a:ext>
            </a:extLst>
          </p:cNvPr>
          <p:cNvSpPr txBox="1"/>
          <p:nvPr/>
        </p:nvSpPr>
        <p:spPr>
          <a:xfrm>
            <a:off x="1908969" y="4491037"/>
            <a:ext cx="3322638" cy="769937"/>
          </a:xfrm>
          <a:prstGeom prst="rect">
            <a:avLst/>
          </a:prstGeom>
          <a:noFill/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4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ＭＳ Ｐゴシック" pitchFamily="-108" charset="-128"/>
              </a:rPr>
              <a:t>Connections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BBDBBFED-EFB7-0573-3F97-BDB9441C11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7969" y="1298574"/>
            <a:ext cx="4403725" cy="62547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C957AD99-CA14-2509-B33C-FDD035E0B9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7969" y="1922462"/>
            <a:ext cx="4251325" cy="17272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10082F14-1131-F7A1-828E-50B1E5E031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6544" y="1931987"/>
            <a:ext cx="2228850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C. Taylor, Capital 12/1/11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1239BB4-7FE2-EC0E-F9FE-98EF65049B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2107" y="1931987"/>
            <a:ext cx="6508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403A166F-A68A-BCD6-770A-EF452419DF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4069" y="1931987"/>
            <a:ext cx="73501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$            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333172CA-5D33-7FA5-6630-12A60DD3B8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4007" y="1931987"/>
            <a:ext cx="5238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7E67C9C3-7D15-56DC-2726-D9ED389306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5119" y="2217737"/>
            <a:ext cx="25717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Net income for December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82D0516C-13E5-DD2F-6DB7-BE13861B97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6844" y="2217737"/>
            <a:ext cx="47783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3,470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0A993E64-008D-B454-2C7D-BA62DB2B99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1369" y="2217737"/>
            <a:ext cx="57626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     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D709435F-C3C8-30F3-FA8A-7C119CA8A7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6207" y="2217737"/>
            <a:ext cx="5238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7C850357-864D-A688-E0BA-12F18443B7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3532" y="2501899"/>
            <a:ext cx="2549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Plus: Investments by Owner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54A2D321-AC33-B922-CC80-FF59CF33EE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7307" y="2501899"/>
            <a:ext cx="5842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30,000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0FBDBE69-A69A-9ACE-FF96-6C27F874F5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3432" y="2501899"/>
            <a:ext cx="47148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   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820E6BE7-7513-2DA9-4595-18EE27BB83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7144" y="2501899"/>
            <a:ext cx="5238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8078B8F1-DE4B-685A-6F57-0DB64566A8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7307" y="2787649"/>
            <a:ext cx="5842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33,470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8A5A4479-8E44-65A5-37BF-C5A3BDBB32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3432" y="2787649"/>
            <a:ext cx="47148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   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79052CD7-64B5-CB0F-13E3-35D6B5D368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7144" y="2787649"/>
            <a:ext cx="5238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0D621A26-C8CB-9DD1-9CC3-2DE573AA54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1469" y="3071812"/>
            <a:ext cx="25781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Less: Owner Withdrawals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FC5C12CE-CC15-3E3F-5D0C-BDE9A73388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1944" y="3071812"/>
            <a:ext cx="31908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200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AC323350-7729-594F-BF0F-C1CCDFAD3D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5657" y="3071812"/>
            <a:ext cx="7334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        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EFF25449-A5C6-BE36-F9EA-C0D60F5450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4007" y="3071812"/>
            <a:ext cx="5238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DE2ADA03-11C4-3DCD-4C76-A498CDAE70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3831" y="3352799"/>
            <a:ext cx="2547938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C. Taylor, Capital, 12/31/11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44DAFC48-9129-F0FC-5EBB-BAC176463D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7307" y="3352799"/>
            <a:ext cx="5842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33,270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8582315C-91E4-7298-7218-A08C869100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3432" y="3352799"/>
            <a:ext cx="4730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$       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47061115-1273-ED7D-3962-417A6A5E1A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7144" y="3352799"/>
            <a:ext cx="5238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7912CF38-B0A8-FF23-8103-64A8B9B9F3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86832" y="1481137"/>
            <a:ext cx="2339975" cy="19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3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Statement of Owner's Equity 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898A2A73-7A0A-5A1D-0253-25EAD206AA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982" y="1679574"/>
            <a:ext cx="3194050" cy="19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For the Month Ended December 31, 2011</a:t>
            </a: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4" name="Line 375">
            <a:extLst>
              <a:ext uri="{FF2B5EF4-FFF2-40B4-BE49-F238E27FC236}">
                <a16:creationId xmlns:a16="http://schemas.microsoft.com/office/drawing/2014/main" id="{68F81515-3B58-9037-3D1A-AA303C0BADFE}"/>
              </a:ext>
            </a:extLst>
          </p:cNvPr>
          <p:cNvSpPr>
            <a:spLocks noChangeShapeType="1"/>
          </p:cNvSpPr>
          <p:nvPr/>
        </p:nvSpPr>
        <p:spPr bwMode="auto">
          <a:xfrm>
            <a:off x="4393407" y="2768599"/>
            <a:ext cx="1392237" cy="31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6EB615A9-0145-463F-86FC-F451D5F4C7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3407" y="2768599"/>
            <a:ext cx="1392237" cy="1905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6" name="Line 377">
            <a:extLst>
              <a:ext uri="{FF2B5EF4-FFF2-40B4-BE49-F238E27FC236}">
                <a16:creationId xmlns:a16="http://schemas.microsoft.com/office/drawing/2014/main" id="{981D10EF-B275-D474-3EA4-93EC28B9F468}"/>
              </a:ext>
            </a:extLst>
          </p:cNvPr>
          <p:cNvSpPr>
            <a:spLocks noChangeShapeType="1"/>
          </p:cNvSpPr>
          <p:nvPr/>
        </p:nvSpPr>
        <p:spPr bwMode="auto">
          <a:xfrm>
            <a:off x="4393407" y="3340099"/>
            <a:ext cx="1392237" cy="158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EBE9D282-D8F8-E74B-9813-39F67B21F8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3407" y="3340099"/>
            <a:ext cx="1392237" cy="17463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B921DF6A-67CE-6A29-784B-AC259B48AD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4994" y="3619499"/>
            <a:ext cx="1373188" cy="1905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E8E9243A-A267-F461-2E8A-A8DF41BCE9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4994" y="3656012"/>
            <a:ext cx="1373188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" name="TextBox 49">
            <a:extLst>
              <a:ext uri="{FF2B5EF4-FFF2-40B4-BE49-F238E27FC236}">
                <a16:creationId xmlns:a16="http://schemas.microsoft.com/office/drawing/2014/main" id="{7A095E6D-5170-5B4A-2E31-D477DF9914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7832" y="1298574"/>
            <a:ext cx="23622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1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FASTFORWARD</a:t>
            </a:r>
          </a:p>
        </p:txBody>
      </p:sp>
    </p:spTree>
    <p:extLst>
      <p:ext uri="{BB962C8B-B14F-4D97-AF65-F5344CB8AC3E}">
        <p14:creationId xmlns:p14="http://schemas.microsoft.com/office/powerpoint/2010/main" val="137838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77042">
        <p:circle/>
      </p:transition>
    </mc:Choice>
    <mc:Fallback xmlns="">
      <p:transition spd="slow" advTm="77042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90" x="8737600" y="4905375"/>
          <p14:tracePt t="503" x="8724900" y="4905375"/>
          <p14:tracePt t="514" x="8537575" y="4856163"/>
          <p14:tracePt t="527" x="8235950" y="4756150"/>
          <p14:tracePt t="539" x="7823200" y="4630738"/>
          <p14:tracePt t="555" x="7235825" y="4430713"/>
          <p14:tracePt t="569" x="6734175" y="4117975"/>
          <p14:tracePt t="586" x="6008688" y="3779838"/>
          <p14:tracePt t="602" x="5445125" y="3516313"/>
          <p14:tracePt t="619" x="4281488" y="3078163"/>
          <p14:tracePt t="636" x="3930650" y="2816225"/>
          <p14:tracePt t="652" x="3567113" y="2578100"/>
          <p14:tracePt t="669" x="3028950" y="2252663"/>
          <p14:tracePt t="685" x="2916238" y="2165350"/>
          <p14:tracePt t="703" x="2867025" y="2114550"/>
          <p14:tracePt t="719" x="2816225" y="1989138"/>
          <p14:tracePt t="736" x="2816225" y="1952625"/>
          <p14:tracePt t="752" x="2803525" y="1914525"/>
          <p14:tracePt t="769" x="2803525" y="1814513"/>
          <p14:tracePt t="786" x="2803525" y="1752600"/>
          <p14:tracePt t="802" x="2803525" y="1639888"/>
          <p14:tracePt t="819" x="2803525" y="1589088"/>
          <p14:tracePt t="837" x="2828925" y="1514475"/>
          <p14:tracePt t="853" x="2941638" y="1301750"/>
          <p14:tracePt t="870" x="3041650" y="1101725"/>
          <p14:tracePt t="886" x="3103563" y="976313"/>
          <p14:tracePt t="903" x="3141663" y="863600"/>
          <p14:tracePt t="920" x="3116263" y="863600"/>
          <p14:tracePt t="937" x="3054350" y="863600"/>
          <p14:tracePt t="959" x="2867025" y="889000"/>
          <p14:tracePt t="970" x="2741613" y="963613"/>
          <p14:tracePt t="987" x="2528888" y="1076325"/>
          <p14:tracePt t="1004" x="2139950" y="1376363"/>
          <p14:tracePt t="1020" x="2027238" y="1476375"/>
          <p14:tracePt t="1037" x="1952625" y="1576388"/>
          <p14:tracePt t="1052" x="1752600" y="1901825"/>
          <p14:tracePt t="1069" x="1689100" y="2065338"/>
          <p14:tracePt t="1086" x="1639888" y="2178050"/>
          <p14:tracePt t="1103" x="1627188" y="2365375"/>
          <p14:tracePt t="1119" x="1652588" y="2516188"/>
          <p14:tracePt t="1136" x="1727200" y="2716213"/>
          <p14:tracePt t="1153" x="1878013" y="3003550"/>
          <p14:tracePt t="1170" x="1978025" y="3090863"/>
          <p14:tracePt t="1186" x="2116138" y="3203575"/>
          <p14:tracePt t="1203" x="2616200" y="3479800"/>
          <p14:tracePt t="1220" x="2778125" y="3579813"/>
          <p14:tracePt t="1237" x="2979738" y="3641725"/>
          <p14:tracePt t="1253" x="3579813" y="3692525"/>
          <p14:tracePt t="1270" x="3843338" y="3679825"/>
          <p14:tracePt t="1287" x="4356100" y="3541713"/>
          <p14:tracePt t="1304" x="5145088" y="3241675"/>
          <p14:tracePt t="1320" x="5632450" y="3078163"/>
          <p14:tracePt t="1337" x="5921375" y="2941638"/>
          <p14:tracePt t="1354" x="6283325" y="2590800"/>
          <p14:tracePt t="1371" x="6408738" y="2414588"/>
          <p14:tracePt t="1387" x="6596063" y="2165350"/>
          <p14:tracePt t="1404" x="6608763" y="2078038"/>
          <p14:tracePt t="1421" x="6608763" y="2001838"/>
          <p14:tracePt t="1437" x="6483350" y="1752600"/>
          <p14:tracePt t="1454" x="6396038" y="1639888"/>
          <p14:tracePt t="1471" x="6321425" y="1552575"/>
          <p14:tracePt t="1487" x="5957888" y="1339850"/>
          <p14:tracePt t="1504" x="5619750" y="1150938"/>
          <p14:tracePt t="1521" x="5245100" y="901700"/>
          <p14:tracePt t="1538" x="4230688" y="576263"/>
          <p14:tracePt t="1555" x="3917950" y="576263"/>
          <p14:tracePt t="1571" x="3517900" y="650875"/>
          <p14:tracePt t="1588" x="3116263" y="876300"/>
          <p14:tracePt t="1605" x="3016250" y="976313"/>
          <p14:tracePt t="1621" x="2890838" y="1076325"/>
          <p14:tracePt t="1638" x="2416175" y="1563688"/>
          <p14:tracePt t="1655" x="2228850" y="1814513"/>
          <p14:tracePt t="1672" x="2127250" y="1952625"/>
          <p14:tracePt t="1688" x="1990725" y="2114550"/>
          <p14:tracePt t="1705" x="1978025" y="2178050"/>
          <p14:tracePt t="1722" x="1965325" y="2214563"/>
          <p14:tracePt t="1739" x="1965325" y="2290763"/>
          <p14:tracePt t="1755" x="1965325" y="2365375"/>
          <p14:tracePt t="1773" x="1978025" y="2427288"/>
          <p14:tracePt t="1789" x="2052638" y="2578100"/>
          <p14:tracePt t="1806" x="2103438" y="2627313"/>
          <p14:tracePt t="1822" x="2178050" y="2678113"/>
          <p14:tracePt t="1839" x="2390775" y="2752725"/>
          <p14:tracePt t="1856" x="2478088" y="2778125"/>
          <p14:tracePt t="1873" x="2565400" y="2803525"/>
          <p14:tracePt t="1889" x="2716213" y="2840038"/>
          <p14:tracePt t="1906" x="2803525" y="2865438"/>
          <p14:tracePt t="1922" x="2979738" y="2878138"/>
          <p14:tracePt t="1939" x="3354388" y="2890838"/>
          <p14:tracePt t="1956" x="3579813" y="2890838"/>
          <p14:tracePt t="1973" x="3956050" y="2890838"/>
          <p14:tracePt t="1990" x="4430713" y="2865438"/>
          <p14:tracePt t="2006" x="4756150" y="2803525"/>
          <p14:tracePt t="2023" x="5245100" y="2665413"/>
          <p14:tracePt t="2039" x="5383213" y="2603500"/>
          <p14:tracePt t="2056" x="5507038" y="2490788"/>
          <p14:tracePt t="2073" x="5770563" y="2127250"/>
          <p14:tracePt t="2090" x="5845175" y="2001838"/>
          <p14:tracePt t="2106" x="5883275" y="1914525"/>
          <p14:tracePt t="2123" x="5883275" y="1789113"/>
          <p14:tracePt t="2140" x="5808663" y="1689100"/>
          <p14:tracePt t="2157" x="5732463" y="1552575"/>
          <p14:tracePt t="2173" x="5583238" y="1327150"/>
          <p14:tracePt t="2190" x="5519738" y="1250950"/>
          <p14:tracePt t="2207" x="5407025" y="1176338"/>
          <p14:tracePt t="2223" x="4945063" y="1050925"/>
          <p14:tracePt t="2240" x="4756150" y="1014413"/>
          <p14:tracePt t="2257" x="4581525" y="1014413"/>
          <p14:tracePt t="2274" x="4056063" y="1038225"/>
          <p14:tracePt t="2291" x="3856038" y="1076325"/>
          <p14:tracePt t="2308" x="3692525" y="1114425"/>
          <p14:tracePt t="2324" x="3179763" y="1263650"/>
          <p14:tracePt t="2341" x="3028950" y="1363663"/>
          <p14:tracePt t="2358" x="2941638" y="1501775"/>
          <p14:tracePt t="2374" x="2767013" y="1752600"/>
          <p14:tracePt t="2391" x="2703513" y="1865313"/>
          <p14:tracePt t="2408" x="2654300" y="1989138"/>
          <p14:tracePt t="2425" x="2528888" y="2365375"/>
          <p14:tracePt t="2441" x="2503488" y="2516188"/>
          <p14:tracePt t="2459" x="2490788" y="2616200"/>
          <p14:tracePt t="2475" x="2490788" y="2790825"/>
          <p14:tracePt t="2492" x="2503488" y="2890838"/>
          <p14:tracePt t="2508" x="2541588" y="3016250"/>
          <p14:tracePt t="2525" x="2641600" y="3228975"/>
          <p14:tracePt t="2542" x="2690813" y="3303588"/>
          <p14:tracePt t="2558" x="2754313" y="3354388"/>
          <p14:tracePt t="2575" x="2954338" y="3416300"/>
          <p14:tracePt t="2592" x="3167063" y="3441700"/>
          <p14:tracePt t="2608" x="3467100" y="3454400"/>
          <p14:tracePt t="2625" x="3592513" y="3454400"/>
          <p14:tracePt t="2642" x="3792538" y="3454400"/>
          <p14:tracePt t="2659" x="4217988" y="3454400"/>
          <p14:tracePt t="2675" x="4394200" y="3429000"/>
          <p14:tracePt t="2692" x="4681538" y="3378200"/>
          <p14:tracePt t="2709" x="5006975" y="3316288"/>
          <p14:tracePt t="2726" x="5394325" y="3103563"/>
          <p14:tracePt t="2743" x="5632450" y="2965450"/>
          <p14:tracePt t="2759" x="5957888" y="2703513"/>
          <p14:tracePt t="2776" x="6034088" y="2616200"/>
          <p14:tracePt t="2793" x="6083300" y="2527300"/>
          <p14:tracePt t="2810" x="6096000" y="2252663"/>
          <p14:tracePt t="2826" x="6045200" y="2114550"/>
          <p14:tracePt t="2843" x="5921375" y="2001838"/>
          <p14:tracePt t="2860" x="5645150" y="1839913"/>
          <p14:tracePt t="2876" x="5545138" y="1776413"/>
          <p14:tracePt t="2893" x="5419725" y="1701800"/>
          <p14:tracePt t="2910" x="4956175" y="1476375"/>
          <p14:tracePt t="2927" x="4781550" y="1376363"/>
          <p14:tracePt t="2944" x="4668838" y="1301750"/>
          <p14:tracePt t="2960" x="4318000" y="1263650"/>
          <p14:tracePt t="2977" x="4117975" y="1263650"/>
          <p14:tracePt t="2994" x="3979863" y="1289050"/>
          <p14:tracePt t="3010" x="3730625" y="1414463"/>
          <p14:tracePt t="3027" x="3530600" y="1501775"/>
          <p14:tracePt t="3044" x="3341688" y="1576388"/>
          <p14:tracePt t="3060" x="3141663" y="1714500"/>
          <p14:tracePt t="3077" x="3079750" y="1789113"/>
          <p14:tracePt t="3094" x="3028950" y="1876425"/>
          <p14:tracePt t="3111" x="2954338" y="2190750"/>
          <p14:tracePt t="3128" x="2928938" y="2303463"/>
          <p14:tracePt t="3144" x="2916238" y="2427288"/>
          <p14:tracePt t="3161" x="2903538" y="2690813"/>
          <p14:tracePt t="3177" x="2890838" y="2903538"/>
          <p14:tracePt t="3194" x="2890838" y="3165475"/>
          <p14:tracePt t="3211" x="2890838" y="3267075"/>
          <p14:tracePt t="3228" x="2890838" y="3354388"/>
          <p14:tracePt t="3245" x="2967038" y="3529013"/>
          <p14:tracePt t="3261" x="3003550" y="3603625"/>
          <p14:tracePt t="3278" x="3067050" y="3654425"/>
          <p14:tracePt t="3294" x="3167063" y="3703638"/>
          <p14:tracePt t="3311" x="3467100" y="3741738"/>
          <p14:tracePt t="3328" x="3592513" y="3741738"/>
          <p14:tracePt t="3345" x="3817938" y="3692525"/>
          <p14:tracePt t="3362" x="4043363" y="3616325"/>
          <p14:tracePt t="3378" x="4281488" y="3529013"/>
          <p14:tracePt t="3395" x="4568825" y="3354388"/>
          <p14:tracePt t="3412" x="4719638" y="3290888"/>
          <p14:tracePt t="3429" x="4945063" y="3203575"/>
          <p14:tracePt t="3445" x="5219700" y="2990850"/>
          <p14:tracePt t="3462" x="5307013" y="2828925"/>
          <p14:tracePt t="3478" x="5370513" y="2690813"/>
          <p14:tracePt t="3496" x="5445125" y="2465388"/>
          <p14:tracePt t="3512" x="5457825" y="2352675"/>
          <p14:tracePt t="3529" x="5470525" y="2201863"/>
          <p14:tracePt t="3546" x="5457825" y="1889125"/>
          <p14:tracePt t="3562" x="5407025" y="1765300"/>
          <p14:tracePt t="3580" x="5345113" y="1689100"/>
          <p14:tracePt t="3596" x="5106988" y="1552575"/>
          <p14:tracePt t="3613" x="4945063" y="1489075"/>
          <p14:tracePt t="3630" x="4819650" y="1439863"/>
          <p14:tracePt t="3646" x="4619625" y="1414463"/>
          <p14:tracePt t="3663" x="4506913" y="1414463"/>
          <p14:tracePt t="3680" x="4343400" y="1414463"/>
          <p14:tracePt t="3696" x="4068763" y="1476375"/>
          <p14:tracePt t="3713" x="3956050" y="1527175"/>
          <p14:tracePt t="3730" x="3856038" y="1563688"/>
          <p14:tracePt t="3747" x="3554413" y="1714500"/>
          <p14:tracePt t="3763" x="3405188" y="1789113"/>
          <p14:tracePt t="3780" x="3317875" y="1927225"/>
          <p14:tracePt t="3797" x="3179763" y="2178050"/>
          <p14:tracePt t="3814" x="3141663" y="2252663"/>
          <p14:tracePt t="3830" x="3116263" y="2327275"/>
          <p14:tracePt t="3847" x="3092450" y="2465388"/>
          <p14:tracePt t="3864" x="3079750" y="2540000"/>
          <p14:tracePt t="3880" x="3079750" y="2652713"/>
          <p14:tracePt t="3897" x="3079750" y="2852738"/>
          <p14:tracePt t="3914" x="3079750" y="2928938"/>
          <p14:tracePt t="3931" x="3116263" y="3016250"/>
          <p14:tracePt t="3947" x="3141663" y="3054350"/>
          <p14:tracePt t="3964" x="3179763" y="3065463"/>
          <p14:tracePt t="3981" x="3367088" y="3116263"/>
          <p14:tracePt t="3998" x="3505200" y="3128963"/>
          <p14:tracePt t="4014" x="3630613" y="3154363"/>
          <p14:tracePt t="4031" x="3843338" y="3190875"/>
          <p14:tracePt t="4048" x="4030663" y="3203575"/>
          <p14:tracePt t="4065" x="4256088" y="3203575"/>
          <p14:tracePt t="4081" x="4556125" y="3203575"/>
          <p14:tracePt t="4098" x="4743450" y="3178175"/>
          <p14:tracePt t="4115" x="5019675" y="3165475"/>
          <p14:tracePt t="4131" x="5332413" y="3090863"/>
          <p14:tracePt t="4148" x="5419725" y="3054350"/>
          <p14:tracePt t="4165" x="5495925" y="3003550"/>
          <p14:tracePt t="4182" x="5708650" y="2816225"/>
          <p14:tracePt t="4198" x="5821363" y="2652713"/>
          <p14:tracePt t="4215" x="5895975" y="2516188"/>
          <p14:tracePt t="4232" x="5970588" y="2314575"/>
          <p14:tracePt t="4249" x="5970588" y="2239963"/>
          <p14:tracePt t="4265" x="5945188" y="2152650"/>
          <p14:tracePt t="4282" x="5757863" y="1876425"/>
          <p14:tracePt t="4299" x="5657850" y="1752600"/>
          <p14:tracePt t="4315" x="5583238" y="1663700"/>
          <p14:tracePt t="4332" x="5419725" y="1501775"/>
          <p14:tracePt t="4349" x="5319713" y="1439863"/>
          <p14:tracePt t="4365" x="5132388" y="1327150"/>
          <p14:tracePt t="4382" x="4819650" y="1189038"/>
          <p14:tracePt t="4399" x="4732338" y="1163638"/>
          <p14:tracePt t="4416" x="4630738" y="1163638"/>
          <p14:tracePt t="4433" x="4256088" y="1189038"/>
          <p14:tracePt t="4449" x="4043363" y="1263650"/>
          <p14:tracePt t="4466" x="3743325" y="1376363"/>
          <p14:tracePt t="4483" x="3492500" y="1414463"/>
          <p14:tracePt t="4499" x="3317875" y="1476375"/>
          <p14:tracePt t="4516" x="3092450" y="1614488"/>
          <p14:tracePt t="4533" x="3003550" y="1701800"/>
          <p14:tracePt t="4550" x="2928938" y="1889125"/>
          <p14:tracePt t="4566" x="2790825" y="2165350"/>
          <p14:tracePt t="4583" x="2728913" y="2290763"/>
          <p14:tracePt t="4600" x="2690813" y="2390775"/>
          <p14:tracePt t="4617" x="2678113" y="2703513"/>
          <p14:tracePt t="4633" x="2678113" y="2840038"/>
          <p14:tracePt t="4650" x="2690813" y="2928938"/>
          <p14:tracePt t="4667" x="2790825" y="3090863"/>
          <p14:tracePt t="4684" x="2854325" y="3165475"/>
          <p14:tracePt t="4700" x="2903538" y="3290888"/>
          <p14:tracePt t="4717" x="3092450" y="3529013"/>
          <p14:tracePt t="4734" x="3317875" y="3616325"/>
          <p14:tracePt t="4751" x="3517900" y="3692525"/>
          <p14:tracePt t="4767" x="3843338" y="3741738"/>
          <p14:tracePt t="4784" x="4117975" y="3754438"/>
          <p14:tracePt t="4801" x="4368800" y="3779838"/>
          <p14:tracePt t="4817" x="4732338" y="3779838"/>
          <p14:tracePt t="4834" x="5032375" y="3779838"/>
          <p14:tracePt t="4851" x="5281613" y="3767138"/>
          <p14:tracePt t="4868" x="5570538" y="3692525"/>
          <p14:tracePt t="4884" x="5683250" y="3590925"/>
          <p14:tracePt t="4901" x="5783263" y="3467100"/>
          <p14:tracePt t="4918" x="5945188" y="3254375"/>
          <p14:tracePt t="4935" x="5983288" y="3141663"/>
          <p14:tracePt t="4951" x="5995988" y="3054350"/>
          <p14:tracePt t="4968" x="6008688" y="2778125"/>
          <p14:tracePt t="4984" x="5983288" y="2640013"/>
          <p14:tracePt t="5001" x="5921375" y="2503488"/>
          <p14:tracePt t="5018" x="5795963" y="2290763"/>
          <p14:tracePt t="5035" x="5719763" y="2165350"/>
          <p14:tracePt t="5052" x="5645150" y="1989138"/>
          <p14:tracePt t="5068" x="5532438" y="1739900"/>
          <p14:tracePt t="5085" x="5445125" y="1652588"/>
          <p14:tracePt t="5102" x="5307013" y="1576388"/>
          <p14:tracePt t="5119" x="5006975" y="1463675"/>
          <p14:tracePt t="5135" x="4906963" y="1439863"/>
          <p14:tracePt t="5152" x="4743450" y="1439863"/>
          <p14:tracePt t="5169" x="4606925" y="1439863"/>
          <p14:tracePt t="5186" x="4443413" y="1450975"/>
          <p14:tracePt t="5202" x="4181475" y="1501775"/>
          <p14:tracePt t="5219" x="4081463" y="1539875"/>
          <p14:tracePt t="5236" x="3979863" y="1601788"/>
          <p14:tracePt t="5252" x="3730625" y="1801813"/>
          <p14:tracePt t="5269" x="3554413" y="1989138"/>
          <p14:tracePt t="5286" x="3429000" y="2165350"/>
          <p14:tracePt t="5303" x="3292475" y="2378075"/>
          <p14:tracePt t="5319" x="3254375" y="2478088"/>
          <p14:tracePt t="5337" x="3216275" y="2603500"/>
          <p14:tracePt t="5353" x="3192463" y="2865438"/>
          <p14:tracePt t="5370" x="3192463" y="2952750"/>
          <p14:tracePt t="5387" x="3192463" y="3028950"/>
          <p14:tracePt t="5403" x="3192463" y="3165475"/>
          <p14:tracePt t="5420" x="3216275" y="3267075"/>
          <p14:tracePt t="5437" x="3254375" y="3416300"/>
          <p14:tracePt t="5453" x="3392488" y="3679825"/>
          <p14:tracePt t="5470" x="3530600" y="3767138"/>
          <p14:tracePt t="5487" x="3679825" y="3867150"/>
          <p14:tracePt t="5503" x="3892550" y="4029075"/>
          <p14:tracePt t="5520" x="3979863" y="4105275"/>
          <p14:tracePt t="5537" x="4081463" y="4179888"/>
          <p14:tracePt t="5554" x="4418013" y="4279900"/>
          <p14:tracePt t="5570" x="4543425" y="4305300"/>
          <p14:tracePt t="5587" x="4630738" y="4330700"/>
          <p14:tracePt t="5604" x="4719638" y="4354513"/>
          <p14:tracePt t="5621" x="4756150" y="4367213"/>
          <p14:tracePt t="5638" x="4781550" y="4379913"/>
          <p14:tracePt t="5654" x="4806950" y="4379913"/>
          <p14:tracePt t="5673" x="4819650" y="4379913"/>
          <p14:tracePt t="5699" x="4868863" y="4354513"/>
          <p14:tracePt t="5712" x="4945063" y="4305300"/>
          <p14:tracePt t="5725" x="5006975" y="4267200"/>
          <p14:tracePt t="5739" x="5045075" y="4241800"/>
          <p14:tracePt t="5756" x="5081588" y="4217988"/>
          <p14:tracePt t="5773" x="5094288" y="4205288"/>
          <p14:tracePt t="5788" x="5119688" y="4167188"/>
          <p14:tracePt t="5806" x="5132388" y="4141788"/>
          <p14:tracePt t="5823" x="5157788" y="4105275"/>
          <p14:tracePt t="5839" x="5194300" y="4017963"/>
          <p14:tracePt t="5856" x="5219700" y="3967163"/>
          <p14:tracePt t="5873" x="5245100" y="3892550"/>
          <p14:tracePt t="5890" x="5281613" y="3716338"/>
          <p14:tracePt t="5905" x="5294313" y="3667125"/>
          <p14:tracePt t="5922" x="5319713" y="3616325"/>
          <p14:tracePt t="5939" x="5357813" y="3579813"/>
          <p14:tracePt t="5955" x="5357813" y="3567113"/>
          <p14:tracePt t="5973" x="5357813" y="3554413"/>
          <p14:tracePt t="6236" x="5345113" y="3554413"/>
          <p14:tracePt t="6248" x="5332413" y="3554413"/>
          <p14:tracePt t="6273" x="5319713" y="3567113"/>
          <p14:tracePt t="6298" x="5307013" y="3579813"/>
          <p14:tracePt t="6310" x="5307013" y="3590925"/>
          <p14:tracePt t="6321" x="5307013" y="3603625"/>
          <p14:tracePt t="6447" x="5319713" y="3616325"/>
          <p14:tracePt t="6472" x="5332413" y="3629025"/>
          <p14:tracePt t="6486" x="5345113" y="3629025"/>
          <p14:tracePt t="6498" x="5345113" y="3641725"/>
          <p14:tracePt t="6547" x="5345113" y="3654425"/>
          <p14:tracePt t="6572" x="5332413" y="3654425"/>
          <p14:tracePt t="6598" x="5319713" y="3654425"/>
          <p14:tracePt t="6611" x="5294313" y="3654425"/>
          <p14:tracePt t="6622" x="5245100" y="3667125"/>
          <p14:tracePt t="6635" x="5194300" y="3679825"/>
          <p14:tracePt t="6646" x="5145088" y="3679825"/>
          <p14:tracePt t="6662" x="5119688" y="3679825"/>
          <p14:tracePt t="6676" x="5106988" y="3679825"/>
          <p14:tracePt t="6722" x="5132388" y="3679825"/>
          <p14:tracePt t="6734" x="5157788" y="3679825"/>
          <p14:tracePt t="6748" x="5181600" y="3679825"/>
          <p14:tracePt t="6762" x="5207000" y="3679825"/>
          <p14:tracePt t="6777" x="5232400" y="3679825"/>
          <p14:tracePt t="6793" x="5270500" y="3679825"/>
          <p14:tracePt t="6812" x="5281613" y="3679825"/>
          <p14:tracePt t="8067" x="5281613" y="3667125"/>
          <p14:tracePt t="8741" x="5294313" y="3679825"/>
          <p14:tracePt t="8765" x="5307013" y="3692525"/>
          <p14:tracePt t="8778" x="5319713" y="3703638"/>
          <p14:tracePt t="8878" x="5332413" y="3703638"/>
          <p14:tracePt t="8928" x="5345113" y="3716338"/>
          <p14:tracePt t="8940" x="5370513" y="3729038"/>
          <p14:tracePt t="8956" x="5407025" y="3729038"/>
          <p14:tracePt t="8968" x="5445125" y="3754438"/>
          <p14:tracePt t="8985" x="5483225" y="3767138"/>
          <p14:tracePt t="9002" x="5507038" y="3803650"/>
          <p14:tracePt t="9019" x="5570538" y="3879850"/>
          <p14:tracePt t="9035" x="5619750" y="3979863"/>
          <p14:tracePt t="9052" x="5708650" y="4105275"/>
          <p14:tracePt t="9069" x="5957888" y="4405313"/>
          <p14:tracePt t="9084" x="6057900" y="4543425"/>
          <p14:tracePt t="9101" x="6146800" y="4743450"/>
          <p14:tracePt t="9118" x="6283325" y="5092700"/>
          <p14:tracePt t="9135" x="6334125" y="5205413"/>
          <p14:tracePt t="9152" x="6396038" y="5305425"/>
          <p14:tracePt t="9168" x="6496050" y="5556250"/>
          <p14:tracePt t="9185" x="6559550" y="5681663"/>
          <p14:tracePt t="9201" x="6621463" y="5781675"/>
          <p14:tracePt t="9218" x="6746875" y="5919788"/>
          <p14:tracePt t="9235" x="6797675" y="5981700"/>
          <p14:tracePt t="9252" x="6859588" y="6045200"/>
          <p14:tracePt t="9269" x="6946900" y="6169025"/>
          <p14:tracePt t="9285" x="6972300" y="6232525"/>
          <p14:tracePt t="9302" x="7034213" y="6357938"/>
          <p14:tracePt t="9319" x="7059613" y="6381750"/>
          <p14:tracePt t="9335" x="7085013" y="6419850"/>
          <p14:tracePt t="9352" x="7097713" y="6432550"/>
          <p14:tracePt t="9369" x="7110413" y="6445250"/>
          <p14:tracePt t="9463" x="7110413" y="6419850"/>
          <p14:tracePt t="9477" x="7110413" y="6407150"/>
          <p14:tracePt t="9489" x="7110413" y="6394450"/>
          <p14:tracePt t="9500" x="7123113" y="6357938"/>
          <p14:tracePt t="9513" x="7146925" y="6307138"/>
          <p14:tracePt t="9526" x="7146925" y="6281738"/>
          <p14:tracePt t="9538" x="7172325" y="6257925"/>
          <p14:tracePt t="9553" x="7185025" y="6232525"/>
          <p14:tracePt t="9570" x="7210425" y="6194425"/>
          <p14:tracePt t="9586" x="7235825" y="6157913"/>
          <p14:tracePt t="9603" x="7272338" y="6119813"/>
          <p14:tracePt t="9620" x="7285038" y="6094413"/>
          <p14:tracePt t="9637" x="7297738" y="6094413"/>
          <p14:tracePt t="9653" x="7335838" y="6056313"/>
          <p14:tracePt t="9670" x="7348538" y="6045200"/>
          <p14:tracePt t="9687" x="7372350" y="6032500"/>
          <p14:tracePt t="9703" x="7397750" y="6007100"/>
          <p14:tracePt t="9720" x="7410450" y="5994400"/>
          <p14:tracePt t="9737" x="7435850" y="5981700"/>
          <p14:tracePt t="9754" x="7459663" y="5969000"/>
          <p14:tracePt t="9775" x="7472363" y="5956300"/>
          <p14:tracePt t="9875" x="7459663" y="5956300"/>
          <p14:tracePt t="9891" x="7448550" y="5956300"/>
          <p14:tracePt t="9900" x="7435850" y="5945188"/>
          <p14:tracePt t="9912" x="7423150" y="5945188"/>
          <p14:tracePt t="9925" x="7410450" y="5945188"/>
          <p14:tracePt t="9938" x="7397750" y="5945188"/>
          <p14:tracePt t="10012" x="7397750" y="5932488"/>
          <p14:tracePt t="10037" x="7410450" y="5919788"/>
          <p14:tracePt t="10050" x="7423150" y="5919788"/>
          <p14:tracePt t="10063" x="7448550" y="5919788"/>
          <p14:tracePt t="10076" x="7472363" y="5919788"/>
          <p14:tracePt t="10090" x="7497763" y="5919788"/>
          <p14:tracePt t="10106" x="7523163" y="5919788"/>
          <p14:tracePt t="10123" x="7535863" y="5919788"/>
          <p14:tracePt t="10139" x="7548563" y="5919788"/>
          <p14:tracePt t="10249" x="7535863" y="5919788"/>
          <p14:tracePt t="10586" x="7548563" y="5919788"/>
          <p14:tracePt t="10598" x="7585075" y="5919788"/>
          <p14:tracePt t="10611" x="7673975" y="5907088"/>
          <p14:tracePt t="10624" x="7810500" y="5907088"/>
          <p14:tracePt t="10640" x="7923213" y="5907088"/>
          <p14:tracePt t="10657" x="8074025" y="5907088"/>
          <p14:tracePt t="10674" x="8612188" y="5919788"/>
          <p14:tracePt t="10691" x="8774113" y="5945188"/>
          <p14:tracePt t="10707" x="8937625" y="5956300"/>
          <p14:tracePt t="10724" x="9375775" y="5969000"/>
          <p14:tracePt t="10741" x="9525000" y="5969000"/>
          <p14:tracePt t="10758" x="9626600" y="5969000"/>
          <p14:tracePt t="10774" x="9813925" y="5969000"/>
          <p14:tracePt t="10791" x="9875838" y="5969000"/>
          <p14:tracePt t="10808" x="9913938" y="5969000"/>
          <p14:tracePt t="10825" x="9939338" y="5969000"/>
          <p14:tracePt t="10935" x="9926638" y="5969000"/>
          <p14:tracePt t="11134" x="9939338" y="5969000"/>
          <p14:tracePt t="11146" x="9952038" y="5969000"/>
          <p14:tracePt t="11162" x="9963150" y="5969000"/>
          <p14:tracePt t="11171" x="9975850" y="5969000"/>
          <p14:tracePt t="11184" x="10001250" y="5956300"/>
          <p14:tracePt t="11209" x="10026650" y="5945188"/>
          <p14:tracePt t="11245" x="10026650" y="5932488"/>
          <p14:tracePt t="11308" x="10001250" y="5932488"/>
          <p14:tracePt t="11321" x="9963150" y="5932488"/>
          <p14:tracePt t="11334" x="9926638" y="5932488"/>
          <p14:tracePt t="11347" x="9888538" y="5919788"/>
          <p14:tracePt t="11360" x="9863138" y="5919788"/>
          <p14:tracePt t="11444" x="9875838" y="5919788"/>
          <p14:tracePt t="11457" x="9913938" y="5907088"/>
          <p14:tracePt t="11469" x="9939338" y="5907088"/>
          <p14:tracePt t="11483" x="9952038" y="5894388"/>
          <p14:tracePt t="11496" x="9963150" y="5894388"/>
          <p14:tracePt t="11511" x="9963150" y="5881688"/>
          <p14:tracePt t="11545" x="9952038" y="5881688"/>
          <p14:tracePt t="11569" x="9939338" y="5881688"/>
          <p14:tracePt t="11583" x="9913938" y="5881688"/>
          <p14:tracePt t="11596" x="9913938" y="5894388"/>
          <p14:tracePt t="11606" x="9901238" y="5894388"/>
          <p14:tracePt t="11682" x="9913938" y="5894388"/>
          <p14:tracePt t="11698" x="9926638" y="5894388"/>
          <p14:tracePt t="11706" x="9939338" y="5894388"/>
          <p14:tracePt t="11745" x="9939338" y="5881688"/>
          <p14:tracePt t="12629" x="9875838" y="5819775"/>
          <p14:tracePt t="12642" x="9763125" y="5630863"/>
          <p14:tracePt t="12654" x="9663113" y="5443538"/>
          <p14:tracePt t="12669" x="9575800" y="5281613"/>
          <p14:tracePt t="12683" x="9488488" y="5118100"/>
          <p14:tracePt t="12700" x="9424988" y="4956175"/>
          <p14:tracePt t="12716" x="9312275" y="4756150"/>
          <p14:tracePt t="12733" x="9037638" y="4392613"/>
          <p14:tracePt t="12750" x="8924925" y="4279900"/>
          <p14:tracePt t="12767" x="8837613" y="4154488"/>
          <p14:tracePt t="12782" x="8724900" y="3803650"/>
          <p14:tracePt t="12799" x="8661400" y="3654425"/>
          <p14:tracePt t="12816" x="8624888" y="3529013"/>
          <p14:tracePt t="12832" x="8548688" y="3341688"/>
          <p14:tracePt t="12849" x="8512175" y="3203575"/>
          <p14:tracePt t="12866" x="8448675" y="3065463"/>
          <p14:tracePt t="12882" x="8335963" y="2878138"/>
          <p14:tracePt t="12899" x="8286750" y="2828925"/>
          <p14:tracePt t="12915" x="8161338" y="2728913"/>
          <p14:tracePt t="12933" x="8099425" y="2690813"/>
          <p14:tracePt t="12949" x="8048625" y="2640013"/>
          <p14:tracePt t="12966" x="7974013" y="2540000"/>
          <p14:tracePt t="12983" x="7923213" y="2478088"/>
          <p14:tracePt t="13000" x="7897813" y="2427288"/>
          <p14:tracePt t="13016" x="7848600" y="2352675"/>
          <p14:tracePt t="13033" x="7823200" y="2339975"/>
          <p14:tracePt t="13049" x="7797800" y="2339975"/>
          <p14:tracePt t="13067" x="7773988" y="2314575"/>
          <p14:tracePt t="13083" x="7748588" y="2314575"/>
          <p14:tracePt t="13100" x="7735888" y="2314575"/>
          <p14:tracePt t="13117" x="7710488" y="2314575"/>
          <p14:tracePt t="13134" x="7685088" y="2314575"/>
          <p14:tracePt t="13150" x="7648575" y="2314575"/>
          <p14:tracePt t="13167" x="7597775" y="2327275"/>
          <p14:tracePt t="13184" x="7572375" y="2327275"/>
          <p14:tracePt t="13202" x="7561263" y="2327275"/>
          <p14:tracePt t="13252" x="7548563" y="2327275"/>
          <p14:tracePt t="13265" x="7535863" y="2339975"/>
          <p14:tracePt t="13277" x="7510463" y="2339975"/>
          <p14:tracePt t="13291" x="7497763" y="2352675"/>
          <p14:tracePt t="13314" x="7472363" y="2352675"/>
          <p14:tracePt t="13353" x="7459663" y="2352675"/>
          <p14:tracePt t="13390" x="7435850" y="2352675"/>
          <p14:tracePt t="13406" x="7410450" y="2352675"/>
          <p14:tracePt t="13414" x="7397750" y="2365375"/>
          <p14:tracePt t="13427" x="7397750" y="2378075"/>
          <p14:tracePt t="13975" x="7385050" y="2378075"/>
          <p14:tracePt t="13990" x="7359650" y="2378075"/>
          <p14:tracePt t="14000" x="7323138" y="2390775"/>
          <p14:tracePt t="14013" x="7246938" y="2414588"/>
          <p14:tracePt t="14024" x="7159625" y="2427288"/>
          <p14:tracePt t="14039" x="7085013" y="2452688"/>
          <p14:tracePt t="14054" x="7046913" y="2478088"/>
          <p14:tracePt t="14070" x="7010400" y="2478088"/>
          <p14:tracePt t="14087" x="6934200" y="2503488"/>
          <p14:tracePt t="14104" x="6897688" y="2503488"/>
          <p14:tracePt t="14121" x="6872288" y="2516188"/>
          <p14:tracePt t="14138" x="6784975" y="2552700"/>
          <p14:tracePt t="14153" x="6721475" y="2578100"/>
          <p14:tracePt t="14171" x="6696075" y="2590800"/>
          <p14:tracePt t="14187" x="6646863" y="2616200"/>
          <p14:tracePt t="14204" x="6634163" y="2627313"/>
          <p14:tracePt t="14220" x="6621463" y="2640013"/>
          <p14:tracePt t="14237" x="6596063" y="2652713"/>
          <p14:tracePt t="14260" x="6584950" y="2665413"/>
          <p14:tracePt t="14273" x="6572250" y="2678113"/>
          <p14:tracePt t="14288" x="6546850" y="2690813"/>
          <p14:tracePt t="14304" x="6521450" y="2703513"/>
          <p14:tracePt t="14321" x="6483350" y="2703513"/>
          <p14:tracePt t="14338" x="6421438" y="2716213"/>
          <p14:tracePt t="14355" x="6383338" y="2716213"/>
          <p14:tracePt t="14371" x="6359525" y="2728913"/>
          <p14:tracePt t="14388" x="6308725" y="2740025"/>
          <p14:tracePt t="14405" x="6296025" y="2740025"/>
          <p14:tracePt t="14422" x="6270625" y="2740025"/>
          <p14:tracePt t="14438" x="6246813" y="2740025"/>
          <p14:tracePt t="14455" x="6234113" y="2740025"/>
          <p14:tracePt t="14473" x="6221413" y="2740025"/>
          <p14:tracePt t="14759" x="6208713" y="2752725"/>
          <p14:tracePt t="14784" x="6196013" y="2752725"/>
          <p14:tracePt t="15096" x="6183313" y="2752725"/>
          <p14:tracePt t="15407" x="6196013" y="2752725"/>
          <p14:tracePt t="15446" x="6208713" y="2752725"/>
          <p14:tracePt t="15470" x="6234113" y="2752725"/>
          <p14:tracePt t="15483" x="6321425" y="2752725"/>
          <p14:tracePt t="15496" x="6396038" y="2752725"/>
          <p14:tracePt t="15506" x="6472238" y="2752725"/>
          <p14:tracePt t="15519" x="6546850" y="2752725"/>
          <p14:tracePt t="15532" x="6621463" y="2752725"/>
          <p14:tracePt t="15545" x="6759575" y="2765425"/>
          <p14:tracePt t="15560" x="6859588" y="2778125"/>
          <p14:tracePt t="15577" x="6921500" y="2790825"/>
          <p14:tracePt t="15594" x="6959600" y="2803525"/>
          <p14:tracePt t="15610" x="6997700" y="2803525"/>
          <p14:tracePt t="15627" x="7010400" y="2803525"/>
          <p14:tracePt t="15644" x="7010400" y="2816225"/>
          <p14:tracePt t="15682" x="6997700" y="2828925"/>
          <p14:tracePt t="15695" x="6997700" y="2840038"/>
          <p14:tracePt t="15706" x="6985000" y="2840038"/>
          <p14:tracePt t="15718" x="6946900" y="2852738"/>
          <p14:tracePt t="15733" x="6910388" y="2878138"/>
          <p14:tracePt t="15746" x="6859588" y="2890838"/>
          <p14:tracePt t="15761" x="6784975" y="2928938"/>
          <p14:tracePt t="15778" x="6734175" y="2965450"/>
          <p14:tracePt t="15794" x="6696075" y="3003550"/>
          <p14:tracePt t="15811" x="6621463" y="3028950"/>
          <p14:tracePt t="15827" x="6584950" y="3041650"/>
          <p14:tracePt t="15844" x="6572250" y="3041650"/>
          <p14:tracePt t="15861" x="6559550" y="3041650"/>
          <p14:tracePt t="15981" x="6572250" y="3041650"/>
          <p14:tracePt t="15993" x="6584950" y="3041650"/>
          <p14:tracePt t="16019" x="6596063" y="3041650"/>
          <p14:tracePt t="16032" x="6608763" y="3041650"/>
          <p14:tracePt t="16043" x="6621463" y="3041650"/>
          <p14:tracePt t="16055" x="6672263" y="3041650"/>
          <p14:tracePt t="16069" x="6759575" y="3041650"/>
          <p14:tracePt t="16081" x="6846888" y="3041650"/>
          <p14:tracePt t="16095" x="6910388" y="3054350"/>
          <p14:tracePt t="16112" x="6946900" y="3065463"/>
          <p14:tracePt t="16129" x="6997700" y="3078163"/>
          <p14:tracePt t="16146" x="7046913" y="3090863"/>
          <p14:tracePt t="16169" x="7072313" y="3090863"/>
          <p14:tracePt t="16517" x="7072313" y="3103563"/>
          <p14:tracePt t="16541" x="7046913" y="3128963"/>
          <p14:tracePt t="16554" x="6985000" y="3141663"/>
          <p14:tracePt t="16568" x="6884988" y="3165475"/>
          <p14:tracePt t="16582" x="6784975" y="3178175"/>
          <p14:tracePt t="16599" x="6734175" y="3190875"/>
          <p14:tracePt t="16614" x="6696075" y="3190875"/>
          <p14:tracePt t="16631" x="6634163" y="3216275"/>
          <p14:tracePt t="16647" x="6596063" y="3216275"/>
          <p14:tracePt t="16664" x="6572250" y="3228975"/>
          <p14:tracePt t="16681" x="6496050" y="3228975"/>
          <p14:tracePt t="16698" x="6446838" y="3241675"/>
          <p14:tracePt t="16714" x="6396038" y="3241675"/>
          <p14:tracePt t="16731" x="6321425" y="3254375"/>
          <p14:tracePt t="16747" x="6296025" y="3267075"/>
          <p14:tracePt t="16765" x="6270625" y="3267075"/>
          <p14:tracePt t="16781" x="6246813" y="3267075"/>
          <p14:tracePt t="16965" x="6283325" y="3267075"/>
          <p14:tracePt t="16978" x="6334125" y="3278188"/>
          <p14:tracePt t="16991" x="6396038" y="3290888"/>
          <p14:tracePt t="17003" x="6472238" y="3316288"/>
          <p14:tracePt t="17020" x="6521450" y="3341688"/>
          <p14:tracePt t="17034" x="6608763" y="3378200"/>
          <p14:tracePt t="17051" x="6734175" y="3416300"/>
          <p14:tracePt t="17067" x="7010400" y="3467100"/>
          <p14:tracePt t="17084" x="7072313" y="3490913"/>
          <p14:tracePt t="17101" x="7134225" y="3503613"/>
          <p14:tracePt t="17117" x="7197725" y="3516313"/>
          <p14:tracePt t="17134" x="7210425" y="3516313"/>
          <p14:tracePt t="17151" x="7235825" y="3516313"/>
          <p14:tracePt t="17167" x="7297738" y="3516313"/>
          <p14:tracePt t="17184" x="7335838" y="3516313"/>
          <p14:tracePt t="17201" x="7359650" y="3516313"/>
          <p14:tracePt t="17218" x="7385050" y="3516313"/>
          <p14:tracePt t="17427" x="7372350" y="3516313"/>
          <p14:tracePt t="17476" x="7359650" y="3516313"/>
          <p14:tracePt t="17551" x="7348538" y="3516313"/>
          <p14:tracePt t="17589" x="7335838" y="3529013"/>
          <p14:tracePt t="17605" x="7323138" y="3529013"/>
          <p14:tracePt t="17627" x="7310438" y="3529013"/>
          <p14:tracePt t="17638" x="7285038" y="3529013"/>
          <p14:tracePt t="17654" x="7259638" y="3529013"/>
          <p14:tracePt t="17663" x="7223125" y="3541713"/>
          <p14:tracePt t="17677" x="7172325" y="3541713"/>
          <p14:tracePt t="17689" x="7123113" y="3541713"/>
          <p14:tracePt t="17703" x="7085013" y="3554413"/>
          <p14:tracePt t="17720" x="7059613" y="3554413"/>
          <p14:tracePt t="17736" x="7034213" y="3554413"/>
          <p14:tracePt t="17753" x="7010400" y="3554413"/>
          <p14:tracePt t="17770" x="6985000" y="3554413"/>
          <p14:tracePt t="17787" x="6972300" y="3554413"/>
          <p14:tracePt t="17802" x="6959600" y="3554413"/>
          <p14:tracePt t="17819" x="6946900" y="3554413"/>
          <p14:tracePt t="18573" x="6946900" y="3567113"/>
          <p14:tracePt t="18585" x="6921500" y="3590925"/>
          <p14:tracePt t="18598" x="6910388" y="3603625"/>
          <p14:tracePt t="18610" x="6884988" y="3616325"/>
          <p14:tracePt t="18627" x="6859588" y="3629025"/>
          <p14:tracePt t="18640" x="6808788" y="3654425"/>
          <p14:tracePt t="18657" x="6772275" y="3667125"/>
          <p14:tracePt t="18674" x="6708775" y="3703638"/>
          <p14:tracePt t="18690" x="6646863" y="3754438"/>
          <p14:tracePt t="18707" x="6608763" y="3779838"/>
          <p14:tracePt t="18724" x="6608763" y="3792538"/>
          <p14:tracePt t="18739" x="6584950" y="3816350"/>
          <p14:tracePt t="18773" x="6584950" y="3829050"/>
          <p14:tracePt t="18984" x="6596063" y="3829050"/>
          <p14:tracePt t="18998" x="6608763" y="3829050"/>
          <p14:tracePt t="19021" x="6621463" y="3829050"/>
          <p14:tracePt t="19134" x="6621463" y="3841750"/>
          <p14:tracePt t="19159" x="6608763" y="3854450"/>
          <p14:tracePt t="19171" x="6608763" y="3867150"/>
          <p14:tracePt t="19183" x="6608763" y="3879850"/>
          <p14:tracePt t="19209" x="6608763" y="3892550"/>
          <p14:tracePt t="19221" x="6596063" y="3892550"/>
          <p14:tracePt t="19234" x="6596063" y="3905250"/>
          <p14:tracePt t="19259" x="6584950" y="3916363"/>
          <p14:tracePt t="19358" x="6596063" y="3916363"/>
          <p14:tracePt t="19370" x="6621463" y="3916363"/>
          <p14:tracePt t="19384" x="6672263" y="3916363"/>
          <p14:tracePt t="19397" x="6708775" y="3916363"/>
          <p14:tracePt t="19409" x="6746875" y="3916363"/>
          <p14:tracePt t="19426" x="6784975" y="3916363"/>
          <p14:tracePt t="19443" x="6834188" y="3916363"/>
          <p14:tracePt t="19460" x="7097713" y="3916363"/>
          <p14:tracePt t="19477" x="7210425" y="3916363"/>
          <p14:tracePt t="19493" x="7310438" y="3916363"/>
          <p14:tracePt t="19510" x="7597775" y="3916363"/>
          <p14:tracePt t="19527" x="7785100" y="3941763"/>
          <p14:tracePt t="19544" x="7961313" y="3954463"/>
          <p14:tracePt t="19560" x="8223250" y="3979863"/>
          <p14:tracePt t="19578" x="8374063" y="3992563"/>
          <p14:tracePt t="19593" x="8524875" y="4017963"/>
          <p14:tracePt t="19609" x="8699500" y="4054475"/>
          <p14:tracePt t="19626" x="8750300" y="4054475"/>
          <p14:tracePt t="19643" x="8786813" y="4054475"/>
          <p14:tracePt t="19659" x="8874125" y="4054475"/>
          <p14:tracePt t="19676" x="8924925" y="4054475"/>
          <p14:tracePt t="19693" x="9012238" y="4054475"/>
          <p14:tracePt t="19710" x="9188450" y="4054475"/>
          <p14:tracePt t="19726" x="9263063" y="4054475"/>
          <p14:tracePt t="19743" x="9337675" y="4054475"/>
          <p14:tracePt t="19760" x="9413875" y="4054475"/>
          <p14:tracePt t="19776" x="9437688" y="4054475"/>
          <p14:tracePt t="19794" x="9463088" y="4054475"/>
          <p14:tracePt t="19810" x="9525000" y="4054475"/>
          <p14:tracePt t="19827" x="9588500" y="4054475"/>
          <p14:tracePt t="19843" x="9637713" y="4054475"/>
          <p14:tracePt t="19860" x="9726613" y="4054475"/>
          <p14:tracePt t="19876" x="9739313" y="4054475"/>
          <p14:tracePt t="19894" x="9750425" y="4054475"/>
          <p14:tracePt t="19910" x="9763125" y="4054475"/>
          <p14:tracePt t="19955" x="9775825" y="4054475"/>
          <p14:tracePt t="19968" x="9788525" y="4054475"/>
          <p14:tracePt t="19980" x="9801225" y="4054475"/>
          <p14:tracePt t="20492" x="9801225" y="4041775"/>
          <p14:tracePt t="20504" x="9801225" y="4029075"/>
          <p14:tracePt t="20517" x="9801225" y="4005263"/>
          <p14:tracePt t="20533" x="9801225" y="3992563"/>
          <p14:tracePt t="20547" x="9826625" y="3979863"/>
          <p14:tracePt t="20564" x="9863138" y="3954463"/>
          <p14:tracePt t="20581" x="9926638" y="3941763"/>
          <p14:tracePt t="20598" x="10039350" y="3916363"/>
          <p14:tracePt t="20615" x="10075863" y="3905250"/>
          <p14:tracePt t="20631" x="10139363" y="3905250"/>
          <p14:tracePt t="20648" x="10177463" y="3905250"/>
          <p14:tracePt t="20665" x="10213975" y="3905250"/>
          <p14:tracePt t="20681" x="10326688" y="3905250"/>
          <p14:tracePt t="20697" x="10352088" y="3905250"/>
          <p14:tracePt t="20715" x="10390188" y="3905250"/>
          <p14:tracePt t="20731" x="10439400" y="3905250"/>
          <p14:tracePt t="20748" x="10452100" y="3905250"/>
          <p14:tracePt t="20765" x="10464800" y="3905250"/>
          <p14:tracePt t="20803" x="10477500" y="3905250"/>
          <p14:tracePt t="20978" x="10452100" y="3905250"/>
          <p14:tracePt t="20990" x="10426700" y="3905250"/>
          <p14:tracePt t="21002" x="10390188" y="3905250"/>
          <p14:tracePt t="21019" x="10352088" y="3916363"/>
          <p14:tracePt t="21032" x="10313988" y="3929063"/>
          <p14:tracePt t="21049" x="10288588" y="3929063"/>
          <p14:tracePt t="21066" x="10277475" y="3941763"/>
          <p14:tracePt t="21084" x="10252075" y="3941763"/>
          <p14:tracePt t="21100" x="10252075" y="3954463"/>
          <p14:tracePt t="21215" x="10264775" y="3954463"/>
          <p14:tracePt t="22112" x="10277475" y="3954463"/>
          <p14:tracePt t="22123" x="10301288" y="3954463"/>
          <p14:tracePt t="22140" x="10313988" y="3954463"/>
          <p14:tracePt t="22154" x="10326688" y="3954463"/>
          <p14:tracePt t="22171" x="10352088" y="3954463"/>
          <p14:tracePt t="22188" x="10364788" y="3954463"/>
          <p14:tracePt t="22203" x="10401300" y="3967163"/>
          <p14:tracePt t="22221" x="10439400" y="3979863"/>
          <p14:tracePt t="22240" x="10452100" y="3992563"/>
          <p14:tracePt t="22254" x="10464800" y="3992563"/>
          <p14:tracePt t="22348" x="10452100" y="3992563"/>
          <p14:tracePt t="22374" x="10439400" y="3992563"/>
          <p14:tracePt t="22398" x="10426700" y="3992563"/>
          <p14:tracePt t="22424" x="10414000" y="3992563"/>
          <p14:tracePt t="22498" x="10401300" y="3992563"/>
          <p14:tracePt t="22512" x="10377488" y="3992563"/>
          <p14:tracePt t="22524" x="10352088" y="4005263"/>
          <p14:tracePt t="22537" x="10313988" y="4005263"/>
          <p14:tracePt t="22548" x="10264775" y="4005263"/>
          <p14:tracePt t="22561" x="10213975" y="4005263"/>
          <p14:tracePt t="22575" x="10164763" y="4005263"/>
          <p14:tracePt t="22589" x="10126663" y="4005263"/>
          <p14:tracePt t="22606" x="10064750" y="4005263"/>
          <p14:tracePt t="22622" x="9926638" y="4005263"/>
          <p14:tracePt t="22638" x="9701213" y="4005263"/>
          <p14:tracePt t="22656" x="9626600" y="4005263"/>
          <p14:tracePt t="22673" x="9563100" y="4005263"/>
          <p14:tracePt t="22689" x="9437688" y="4005263"/>
          <p14:tracePt t="22706" x="9324975" y="3992563"/>
          <p14:tracePt t="22722" x="9212263" y="3979863"/>
          <p14:tracePt t="22740" x="9124950" y="3967163"/>
          <p14:tracePt t="22756" x="9112250" y="3954463"/>
          <p14:tracePt t="22771" x="9099550" y="3954463"/>
          <p14:tracePt t="22809" x="9112250" y="3954463"/>
          <p14:tracePt t="22823" x="9137650" y="3954463"/>
          <p14:tracePt t="22834" x="9163050" y="3954463"/>
          <p14:tracePt t="22846" x="9212263" y="3954463"/>
          <p14:tracePt t="22858" x="9288463" y="3954463"/>
          <p14:tracePt t="22874" x="9337675" y="3954463"/>
          <p14:tracePt t="22889" x="9401175" y="3954463"/>
          <p14:tracePt t="22905" x="9501188" y="3954463"/>
          <p14:tracePt t="22922" x="9826625" y="3992563"/>
          <p14:tracePt t="22939" x="9939338" y="4029075"/>
          <p14:tracePt t="22956" x="10026650" y="4054475"/>
          <p14:tracePt t="22972" x="10201275" y="4067175"/>
          <p14:tracePt t="22989" x="10364788" y="4079875"/>
          <p14:tracePt t="23006" x="10514013" y="4092575"/>
          <p14:tracePt t="23022" x="10739438" y="4105275"/>
          <p14:tracePt t="23039" x="10802938" y="4105275"/>
          <p14:tracePt t="23055" x="10877550" y="4105275"/>
          <p14:tracePt t="23073" x="11015663" y="4105275"/>
          <p14:tracePt t="23089" x="11041063" y="4105275"/>
          <p14:tracePt t="23158" x="11028363" y="4105275"/>
          <p14:tracePt t="23170" x="11002963" y="4105275"/>
          <p14:tracePt t="23184" x="10964863" y="4105275"/>
          <p14:tracePt t="23196" x="10939463" y="4105275"/>
          <p14:tracePt t="23211" x="10902950" y="4092575"/>
          <p14:tracePt t="23225" x="10852150" y="4092575"/>
          <p14:tracePt t="23242" x="10764838" y="4092575"/>
          <p14:tracePt t="23258" x="10664825" y="4079875"/>
          <p14:tracePt t="23275" x="10514013" y="4079875"/>
          <p14:tracePt t="23291" x="10464800" y="4079875"/>
          <p14:tracePt t="23309" x="10414000" y="4079875"/>
          <p14:tracePt t="23325" x="10313988" y="4079875"/>
          <p14:tracePt t="23341" x="10288588" y="4079875"/>
          <p14:tracePt t="23361" x="10277475" y="4079875"/>
          <p14:tracePt t="23445" x="10288588" y="4079875"/>
          <p14:tracePt t="23461" x="10301288" y="4079875"/>
          <p14:tracePt t="23470" x="10313988" y="4079875"/>
          <p14:tracePt t="23483" x="10326688" y="4079875"/>
          <p14:tracePt t="23495" x="10339388" y="4067175"/>
          <p14:tracePt t="23512" x="10364788" y="4067175"/>
          <p14:tracePt t="23526" x="10401300" y="4067175"/>
          <p14:tracePt t="23542" x="10464800" y="4067175"/>
          <p14:tracePt t="23559" x="10552113" y="4067175"/>
          <p14:tracePt t="23576" x="10639425" y="4067175"/>
          <p14:tracePt t="23594" x="10664825" y="4067175"/>
          <p14:tracePt t="23609" x="10677525" y="4067175"/>
          <p14:tracePt t="23658" x="10652125" y="4067175"/>
          <p14:tracePt t="23669" x="10577513" y="4067175"/>
          <p14:tracePt t="23682" x="10514013" y="4067175"/>
          <p14:tracePt t="23696" x="10439400" y="4067175"/>
          <p14:tracePt t="23710" x="10377488" y="4067175"/>
          <p14:tracePt t="23727" x="10288588" y="4067175"/>
          <p14:tracePt t="23744" x="10139363" y="4067175"/>
          <p14:tracePt t="23759" x="9875838" y="4067175"/>
          <p14:tracePt t="23775" x="9788525" y="4067175"/>
          <p14:tracePt t="23792" x="9739313" y="4067175"/>
          <p14:tracePt t="23809" x="9675813" y="4067175"/>
          <p14:tracePt t="23843" x="9675813" y="4054475"/>
          <p14:tracePt t="23894" x="9688513" y="4054475"/>
          <p14:tracePt t="23906" x="9701213" y="4041775"/>
          <p14:tracePt t="23919" x="9726613" y="4041775"/>
          <p14:tracePt t="23931" x="9775825" y="4041775"/>
          <p14:tracePt t="23949" x="9875838" y="4041775"/>
          <p14:tracePt t="23961" x="9988550" y="4041775"/>
          <p14:tracePt t="23978" x="10075863" y="4041775"/>
          <p14:tracePt t="23994" x="10164763" y="4041775"/>
          <p14:tracePt t="24011" x="10452100" y="4041775"/>
          <p14:tracePt t="24027" x="10577513" y="4041775"/>
          <p14:tracePt t="24043" x="10639425" y="4041775"/>
          <p14:tracePt t="24060" x="10690225" y="4041775"/>
          <p14:tracePt t="24077" x="10702925" y="4041775"/>
          <p14:tracePt t="24117" x="10690225" y="4041775"/>
          <p14:tracePt t="24129" x="10652125" y="4041775"/>
          <p14:tracePt t="24143" x="10590213" y="4041775"/>
          <p14:tracePt t="24154" x="10539413" y="4041775"/>
          <p14:tracePt t="24168" x="10464800" y="4041775"/>
          <p14:tracePt t="24180" x="10426700" y="4041775"/>
          <p14:tracePt t="24194" x="10377488" y="4041775"/>
          <p14:tracePt t="24211" x="10326688" y="4041775"/>
          <p14:tracePt t="24227" x="10252075" y="4041775"/>
          <p14:tracePt t="24244" x="10064750" y="4041775"/>
          <p14:tracePt t="24261" x="10039350" y="4041775"/>
          <p14:tracePt t="24278" x="10013950" y="4041775"/>
          <p14:tracePt t="24316" x="10026650" y="4041775"/>
          <p14:tracePt t="24329" x="10064750" y="4041775"/>
          <p14:tracePt t="24342" x="10101263" y="4041775"/>
          <p14:tracePt t="24355" x="10152063" y="4041775"/>
          <p14:tracePt t="24368" x="10188575" y="4041775"/>
          <p14:tracePt t="24380" x="10239375" y="4041775"/>
          <p14:tracePt t="24394" x="10301288" y="4041775"/>
          <p14:tracePt t="24412" x="10390188" y="4041775"/>
          <p14:tracePt t="24428" x="10526713" y="4041775"/>
          <p14:tracePt t="24445" x="10690225" y="4041775"/>
          <p14:tracePt t="24462" x="10726738" y="4041775"/>
          <p14:tracePt t="24479" x="10739438" y="4041775"/>
          <p14:tracePt t="24495" x="10764838" y="4041775"/>
          <p14:tracePt t="24516" x="10752138" y="4041775"/>
          <p14:tracePt t="24530" x="10726738" y="4041775"/>
          <p14:tracePt t="24545" x="10664825" y="4041775"/>
          <p14:tracePt t="24562" x="10602913" y="4041775"/>
          <p14:tracePt t="24579" x="10526713" y="4041775"/>
          <p14:tracePt t="24581" x="10477500" y="4041775"/>
          <p14:tracePt t="24595" x="10439400" y="4041775"/>
          <p14:tracePt t="24612" x="10414000" y="4041775"/>
          <p14:tracePt t="24629" x="10377488" y="4041775"/>
          <p14:tracePt t="24646" x="10301288" y="4041775"/>
          <p14:tracePt t="24662" x="10288588" y="4041775"/>
          <p14:tracePt t="24691" x="10301288" y="4041775"/>
          <p14:tracePt t="24703" x="10313988" y="4041775"/>
          <p14:tracePt t="24717" x="10326688" y="4041775"/>
          <p14:tracePt t="24733" x="10352088" y="4041775"/>
          <p14:tracePt t="24747" x="10390188" y="4029075"/>
          <p14:tracePt t="24764" x="10426700" y="4029075"/>
          <p14:tracePt t="24781" x="10590213" y="4029075"/>
          <p14:tracePt t="24798" x="10652125" y="4029075"/>
          <p14:tracePt t="24815" x="10677525" y="4029075"/>
          <p14:tracePt t="24831" x="10690225" y="4029075"/>
          <p14:tracePt t="24879" x="10639425" y="4029075"/>
          <p14:tracePt t="24891" x="10590213" y="4029075"/>
          <p14:tracePt t="24904" x="10539413" y="4029075"/>
          <p14:tracePt t="24917" x="10514013" y="4029075"/>
          <p14:tracePt t="24931" x="10477500" y="4029075"/>
          <p14:tracePt t="24947" x="10464800" y="4029075"/>
          <p14:tracePt t="24963" x="10426700" y="4029075"/>
          <p14:tracePt t="24980" x="10414000" y="4029075"/>
          <p14:tracePt t="27944" x="10401300" y="4029075"/>
          <p14:tracePt t="27969" x="10364788" y="4029075"/>
          <p14:tracePt t="27982" x="10313988" y="4029075"/>
          <p14:tracePt t="27995" x="10277475" y="4029075"/>
          <p14:tracePt t="28006" x="10239375" y="4029075"/>
          <p14:tracePt t="28018" x="10213975" y="4029075"/>
          <p14:tracePt t="28031" x="10188575" y="4029075"/>
          <p14:tracePt t="28045" x="10164763" y="4029075"/>
          <p14:tracePt t="28059" x="10139363" y="4029075"/>
          <p14:tracePt t="28076" x="10113963" y="4029075"/>
          <p14:tracePt t="28093" x="10101263" y="4029075"/>
          <p14:tracePt t="28181" x="10126663" y="4029075"/>
          <p14:tracePt t="28206" x="10139363" y="4029075"/>
          <p14:tracePt t="28218" x="10152063" y="4029075"/>
          <p14:tracePt t="28231" x="10164763" y="4029075"/>
          <p14:tracePt t="28247" x="10177463" y="4029075"/>
          <p14:tracePt t="28261" x="10201275" y="4029075"/>
          <p14:tracePt t="28281" x="10213975" y="4029075"/>
          <p14:tracePt t="28297" x="10226675" y="4029075"/>
          <p14:tracePt t="28381" x="10201275" y="4029075"/>
          <p14:tracePt t="28393" x="10177463" y="4029075"/>
          <p14:tracePt t="28405" x="10113963" y="4029075"/>
          <p14:tracePt t="28419" x="10039350" y="4029075"/>
          <p14:tracePt t="28432" x="9963150" y="4029075"/>
          <p14:tracePt t="28444" x="9926638" y="4029075"/>
          <p14:tracePt t="28461" x="9913938" y="4017963"/>
          <p14:tracePt t="28517" x="9939338" y="4017963"/>
          <p14:tracePt t="28529" x="9963150" y="4017963"/>
          <p14:tracePt t="28542" x="10001250" y="4017963"/>
          <p14:tracePt t="28554" x="10026650" y="4017963"/>
          <p14:tracePt t="28567" x="10052050" y="4017963"/>
          <p14:tracePt t="28580" x="10075863" y="4017963"/>
          <p14:tracePt t="28595" x="10088563" y="4017963"/>
          <p14:tracePt t="28611" x="10101263" y="4017963"/>
          <p14:tracePt t="28628" x="10113963" y="4017963"/>
          <p14:tracePt t="28645" x="10126663" y="4017963"/>
          <p14:tracePt t="28767" x="10113963" y="4017963"/>
          <p14:tracePt t="29177" x="10101263" y="4017963"/>
          <p14:tracePt t="29626" x="10075863" y="4017963"/>
          <p14:tracePt t="29640" x="10052050" y="4017963"/>
          <p14:tracePt t="29652" x="10026650" y="4017963"/>
          <p14:tracePt t="29663" x="9988550" y="4029075"/>
          <p14:tracePt t="29675" x="9952038" y="4041775"/>
          <p14:tracePt t="29688" x="9888538" y="4067175"/>
          <p14:tracePt t="29701" x="9739313" y="4079875"/>
          <p14:tracePt t="29716" x="9550400" y="4105275"/>
          <p14:tracePt t="29732" x="9401175" y="4129088"/>
          <p14:tracePt t="29749" x="9250363" y="4154488"/>
          <p14:tracePt t="29766" x="8850313" y="4192588"/>
          <p14:tracePt t="29783" x="8686800" y="4192588"/>
          <p14:tracePt t="29799" x="8586788" y="4205288"/>
          <p14:tracePt t="29816" x="8361363" y="4230688"/>
          <p14:tracePt t="29833" x="8199438" y="4230688"/>
          <p14:tracePt t="29849" x="8010525" y="4241800"/>
          <p14:tracePt t="29866" x="7761288" y="4241800"/>
          <p14:tracePt t="29882" x="7685088" y="4241800"/>
          <p14:tracePt t="29901" x="7585075" y="4241800"/>
          <p14:tracePt t="29918" x="7310438" y="4230688"/>
          <p14:tracePt t="29933" x="7210425" y="4205288"/>
          <p14:tracePt t="29950" x="7134225" y="4179888"/>
          <p14:tracePt t="29967" x="7059613" y="4167188"/>
          <p14:tracePt t="29983" x="7046913" y="4154488"/>
          <p14:tracePt t="30000" x="7034213" y="4141788"/>
          <p14:tracePt t="30437" x="7010400" y="4141788"/>
          <p14:tracePt t="30448" x="6972300" y="4141788"/>
          <p14:tracePt t="30462" x="6934200" y="4179888"/>
          <p14:tracePt t="30474" x="6884988" y="4241800"/>
          <p14:tracePt t="30490" x="6808788" y="4318000"/>
          <p14:tracePt t="30502" x="6696075" y="4392613"/>
          <p14:tracePt t="30520" x="6546850" y="4467225"/>
          <p14:tracePt t="30536" x="6408738" y="4505325"/>
          <p14:tracePt t="30554" x="6246813" y="4579938"/>
          <p14:tracePt t="30570" x="6196013" y="4605338"/>
          <p14:tracePt t="30587" x="6170613" y="4630738"/>
          <p14:tracePt t="30604" x="6146800" y="4643438"/>
          <p14:tracePt t="30623" x="6134100" y="4643438"/>
          <p14:tracePt t="30638" x="6121400" y="4643438"/>
          <p14:tracePt t="30661" x="6121400" y="4656138"/>
          <p14:tracePt t="30885" x="6134100" y="4643438"/>
          <p14:tracePt t="30897" x="6146800" y="4643438"/>
          <p14:tracePt t="30911" x="6170613" y="4643438"/>
          <p14:tracePt t="30924" x="6221413" y="4630738"/>
          <p14:tracePt t="30938" x="6270625" y="4630738"/>
          <p14:tracePt t="30955" x="6321425" y="4630738"/>
          <p14:tracePt t="30972" x="6359525" y="4630738"/>
          <p14:tracePt t="30988" x="6421438" y="4630738"/>
          <p14:tracePt t="31005" x="6459538" y="4630738"/>
          <p14:tracePt t="31022" x="6483350" y="4630738"/>
          <p14:tracePt t="31039" x="6621463" y="4630738"/>
          <p14:tracePt t="31055" x="6708775" y="4630738"/>
          <p14:tracePt t="31072" x="6784975" y="4630738"/>
          <p14:tracePt t="31089" x="6884988" y="4630738"/>
          <p14:tracePt t="31106" x="6946900" y="4630738"/>
          <p14:tracePt t="31122" x="7072313" y="4630738"/>
          <p14:tracePt t="31139" x="7285038" y="4630738"/>
          <p14:tracePt t="31156" x="7385050" y="4630738"/>
          <p14:tracePt t="31172" x="7485063" y="4630738"/>
          <p14:tracePt t="31189" x="7835900" y="4630738"/>
          <p14:tracePt t="31206" x="7961313" y="4630738"/>
          <p14:tracePt t="31221" x="8061325" y="4630738"/>
          <p14:tracePt t="31238" x="8235950" y="4630738"/>
          <p14:tracePt t="31255" x="8374063" y="4630738"/>
          <p14:tracePt t="31271" x="8524875" y="4630738"/>
          <p14:tracePt t="31289" x="8724900" y="4643438"/>
          <p14:tracePt t="31305" x="8786813" y="4643438"/>
          <p14:tracePt t="31322" x="8863013" y="4643438"/>
          <p14:tracePt t="31339" x="9075738" y="4643438"/>
          <p14:tracePt t="31356" x="9212263" y="4643438"/>
          <p14:tracePt t="31372" x="9375775" y="4656138"/>
          <p14:tracePt t="31389" x="9424988" y="4656138"/>
          <p14:tracePt t="31406" x="9450388" y="4656138"/>
          <p14:tracePt t="31422" x="9475788" y="4656138"/>
          <p14:tracePt t="32218" x="9437688" y="4656138"/>
          <p14:tracePt t="32232" x="9350375" y="4656138"/>
          <p14:tracePt t="32245" x="9250363" y="4667250"/>
          <p14:tracePt t="32256" x="9150350" y="4692650"/>
          <p14:tracePt t="32268" x="9024938" y="4705350"/>
          <p14:tracePt t="32281" x="8774113" y="4718050"/>
          <p14:tracePt t="32294" x="8548688" y="4730750"/>
          <p14:tracePt t="32309" x="8386763" y="4743450"/>
          <p14:tracePt t="32326" x="8235950" y="4756150"/>
          <p14:tracePt t="32342" x="8048625" y="4768850"/>
          <p14:tracePt t="32359" x="7761288" y="4768850"/>
          <p14:tracePt t="32376" x="7673975" y="4768850"/>
          <p14:tracePt t="32393" x="7623175" y="4768850"/>
          <p14:tracePt t="32410" x="7535863" y="4768850"/>
          <p14:tracePt t="32426" x="7497763" y="4768850"/>
          <p14:tracePt t="32443" x="7459663" y="4768850"/>
          <p14:tracePt t="32460" x="7397750" y="4768850"/>
          <p14:tracePt t="32477" x="7359650" y="4768850"/>
          <p14:tracePt t="32493" x="7323138" y="4768850"/>
          <p14:tracePt t="32510" x="7246938" y="4768850"/>
          <p14:tracePt t="32527" x="7210425" y="4768850"/>
          <p14:tracePt t="32544" x="7185025" y="4768850"/>
          <p14:tracePt t="32560" x="7159625" y="4768850"/>
          <p14:tracePt t="32577" x="7146925" y="4768850"/>
          <p14:tracePt t="32593" x="7123113" y="4768850"/>
          <p14:tracePt t="32610" x="7097713" y="4768850"/>
          <p14:tracePt t="32627" x="7072313" y="4768850"/>
          <p14:tracePt t="32644" x="6959600" y="4768850"/>
          <p14:tracePt t="32661" x="6897688" y="4768850"/>
          <p14:tracePt t="32678" x="6846888" y="4768850"/>
          <p14:tracePt t="32694" x="6797675" y="4768850"/>
          <p14:tracePt t="32711" x="6772275" y="4768850"/>
          <p14:tracePt t="32728" x="6759575" y="4768850"/>
          <p14:tracePt t="32744" x="6696075" y="4768850"/>
          <p14:tracePt t="32761" x="6672263" y="4768850"/>
          <p14:tracePt t="32778" x="6659563" y="4768850"/>
          <p14:tracePt t="32795" x="6646863" y="4768850"/>
          <p14:tracePt t="32880" x="6659563" y="4768850"/>
          <p14:tracePt t="32904" x="6672263" y="4768850"/>
          <p14:tracePt t="32919" x="6684963" y="4768850"/>
          <p14:tracePt t="32932" x="6696075" y="4768850"/>
          <p14:tracePt t="32943" x="6734175" y="4768850"/>
          <p14:tracePt t="32954" x="6821488" y="4768850"/>
          <p14:tracePt t="32965" x="6946900" y="4768850"/>
          <p14:tracePt t="32980" x="7046913" y="4768850"/>
          <p14:tracePt t="32995" x="7123113" y="4768850"/>
          <p14:tracePt t="33012" x="7246938" y="4768850"/>
          <p14:tracePt t="33028" x="7423150" y="4792663"/>
          <p14:tracePt t="33045" x="7697788" y="4805363"/>
          <p14:tracePt t="33062" x="7785100" y="4805363"/>
          <p14:tracePt t="33079" x="7897813" y="4805363"/>
          <p14:tracePt t="33096" x="8274050" y="4818063"/>
          <p14:tracePt t="33112" x="8424863" y="4818063"/>
          <p14:tracePt t="33128" x="8661400" y="4818063"/>
          <p14:tracePt t="33146" x="8850313" y="4818063"/>
          <p14:tracePt t="33162" x="9012238" y="4818063"/>
          <p14:tracePt t="33179" x="9212263" y="4818063"/>
          <p14:tracePt t="33197" x="9288463" y="4818063"/>
          <p14:tracePt t="33214" x="9350375" y="4818063"/>
          <p14:tracePt t="33231" x="9525000" y="4818063"/>
          <p14:tracePt t="33246" x="9626600" y="4818063"/>
          <p14:tracePt t="33263" x="9675813" y="4818063"/>
          <p14:tracePt t="33280" x="9726613" y="4818063"/>
          <p14:tracePt t="33297" x="9739313" y="4818063"/>
          <p14:tracePt t="33340" x="9750425" y="4818063"/>
          <p14:tracePt t="33364" x="9775825" y="4818063"/>
          <p14:tracePt t="33478" x="9788525" y="4818063"/>
          <p14:tracePt t="33528" x="9801225" y="4818063"/>
          <p14:tracePt t="33590" x="9813925" y="4818063"/>
          <p14:tracePt t="33627" x="9839325" y="4818063"/>
          <p14:tracePt t="33652" x="9852025" y="4818063"/>
          <p14:tracePt t="33668" x="9863138" y="4818063"/>
          <p14:tracePt t="33677" x="9875838" y="4818063"/>
          <p14:tracePt t="33703" x="9888538" y="4818063"/>
          <p14:tracePt t="33826" x="9875838" y="4818063"/>
          <p14:tracePt t="33838" x="9863138" y="4818063"/>
          <p14:tracePt t="33853" x="9852025" y="4818063"/>
          <p14:tracePt t="33867" x="9839325" y="4818063"/>
          <p14:tracePt t="33883" x="9826625" y="4818063"/>
          <p14:tracePt t="33901" x="9801225" y="4818063"/>
          <p14:tracePt t="33916" x="9675813" y="4818063"/>
          <p14:tracePt t="33934" x="9575800" y="4818063"/>
          <p14:tracePt t="33951" x="9475788" y="4818063"/>
          <p14:tracePt t="33958" x="9363075" y="4818063"/>
          <p14:tracePt t="33967" x="9163050" y="4818063"/>
          <p14:tracePt t="33984" x="8924925" y="4818063"/>
          <p14:tracePt t="34001" x="8750300" y="4830763"/>
          <p14:tracePt t="34016" x="8174038" y="4843463"/>
          <p14:tracePt t="34032" x="7935913" y="4843463"/>
          <p14:tracePt t="34049" x="7748588" y="4868863"/>
          <p14:tracePt t="34066" x="7335838" y="4879975"/>
          <p14:tracePt t="34083" x="7159625" y="4892675"/>
          <p14:tracePt t="34100" x="7034213" y="4905375"/>
          <p14:tracePt t="34116" x="6872288" y="4918075"/>
          <p14:tracePt t="34133" x="6784975" y="4930775"/>
          <p14:tracePt t="34149" x="6659563" y="4943475"/>
          <p14:tracePt t="34166" x="6483350" y="4956175"/>
          <p14:tracePt t="34183" x="6421438" y="4968875"/>
          <p14:tracePt t="34200" x="6396038" y="4968875"/>
          <p14:tracePt t="34217" x="6359525" y="4981575"/>
          <p14:tracePt t="34233" x="6346825" y="4981575"/>
          <p14:tracePt t="34250" x="6334125" y="4992688"/>
          <p14:tracePt t="34267" x="6308725" y="4992688"/>
          <p14:tracePt t="34284" x="6296025" y="4992688"/>
          <p14:tracePt t="34302" x="6283325" y="5005388"/>
          <p14:tracePt t="34317" x="6283325" y="5018088"/>
          <p14:tracePt t="34334" x="6259513" y="5018088"/>
          <p14:tracePt t="34350" x="6234113" y="5043488"/>
          <p14:tracePt t="34367" x="6196013" y="5056188"/>
          <p14:tracePt t="34384" x="6157913" y="5068888"/>
          <p14:tracePt t="34401" x="6108700" y="5081588"/>
          <p14:tracePt t="34417" x="6096000" y="5092700"/>
          <p14:tracePt t="34649" x="6108700" y="5092700"/>
          <p14:tracePt t="35036" x="6121400" y="5092700"/>
          <p14:tracePt t="35122" x="6121400" y="5081588"/>
          <p14:tracePt t="35409" x="6134100" y="5081588"/>
          <p14:tracePt t="35425" x="6134100" y="5068888"/>
          <p14:tracePt t="35459" x="6146800" y="5056188"/>
          <p14:tracePt t="35483" x="6170613" y="5056188"/>
          <p14:tracePt t="35509" x="6196013" y="5056188"/>
          <p14:tracePt t="35521" x="6221413" y="5043488"/>
          <p14:tracePt t="35534" x="6259513" y="5043488"/>
          <p14:tracePt t="35546" x="6321425" y="5043488"/>
          <p14:tracePt t="35559" x="6383338" y="5043488"/>
          <p14:tracePt t="35573" x="6459538" y="5043488"/>
          <p14:tracePt t="35590" x="6496050" y="5043488"/>
          <p14:tracePt t="35607" x="6546850" y="5043488"/>
          <p14:tracePt t="35624" x="6746875" y="5043488"/>
          <p14:tracePt t="35640" x="6872288" y="5043488"/>
          <p14:tracePt t="35657" x="6972300" y="5043488"/>
          <p14:tracePt t="35674" x="7259638" y="5043488"/>
          <p14:tracePt t="35691" x="7510463" y="5043488"/>
          <p14:tracePt t="35708" x="7697788" y="5056188"/>
          <p14:tracePt t="35722" x="8035925" y="5081588"/>
          <p14:tracePt t="35739" x="8286750" y="5081588"/>
          <p14:tracePt t="35756" x="8486775" y="5081588"/>
          <p14:tracePt t="35773" x="8799513" y="5081588"/>
          <p14:tracePt t="35789" x="8986838" y="5081588"/>
          <p14:tracePt t="35806" x="9137650" y="5081588"/>
          <p14:tracePt t="35823" x="9301163" y="5081588"/>
          <p14:tracePt t="35840" x="9350375" y="5081588"/>
          <p14:tracePt t="35857" x="9375775" y="5081588"/>
          <p14:tracePt t="35873" x="9450388" y="5081588"/>
          <p14:tracePt t="35890" x="9488488" y="5081588"/>
          <p14:tracePt t="35907" x="9537700" y="5081588"/>
          <p14:tracePt t="35923" x="9701213" y="5081588"/>
          <p14:tracePt t="35940" x="9750425" y="5081588"/>
          <p14:tracePt t="35957" x="9788525" y="5081588"/>
          <p14:tracePt t="35963" x="9801225" y="5081588"/>
          <p14:tracePt t="35974" x="9813925" y="5081588"/>
          <p14:tracePt t="35990" x="9826625" y="5081588"/>
          <p14:tracePt t="36018" x="9839325" y="5081588"/>
          <p14:tracePt t="36481" x="9839325" y="5092700"/>
          <p14:tracePt t="36506" x="9839325" y="5105400"/>
          <p14:tracePt t="36518" x="9839325" y="5118100"/>
          <p14:tracePt t="36531" x="9839325" y="5130800"/>
          <p14:tracePt t="36556" x="9839325" y="5143500"/>
          <p14:tracePt t="36568" x="9839325" y="5168900"/>
          <p14:tracePt t="36581" x="9839325" y="5181600"/>
          <p14:tracePt t="36597" x="9839325" y="5194300"/>
          <p14:tracePt t="36611" x="9839325" y="5205413"/>
          <p14:tracePt t="36730" x="9852025" y="5205413"/>
          <p14:tracePt t="36755" x="9863138" y="5205413"/>
          <p14:tracePt t="36768" x="9875838" y="5205413"/>
          <p14:tracePt t="36781" x="9901238" y="5205413"/>
          <p14:tracePt t="36794" x="9926638" y="5194300"/>
          <p14:tracePt t="36812" x="9952038" y="5181600"/>
          <p14:tracePt t="36829" x="9963150" y="5168900"/>
          <p14:tracePt t="36845" x="10001250" y="5156200"/>
          <p14:tracePt t="36861" x="10013950" y="5143500"/>
          <p14:tracePt t="36877" x="10026650" y="5143500"/>
          <p14:tracePt t="36894" x="10039350" y="5130800"/>
          <p14:tracePt t="36911" x="10039350" y="5118100"/>
          <p14:tracePt t="37192" x="10026650" y="5118100"/>
          <p14:tracePt t="37490" x="10039350" y="5118100"/>
          <p14:tracePt t="37515" x="10064750" y="5118100"/>
          <p14:tracePt t="37528" x="10088563" y="5118100"/>
          <p14:tracePt t="37540" x="10126663" y="5118100"/>
          <p14:tracePt t="37552" x="10164763" y="5118100"/>
          <p14:tracePt t="37567" x="10213975" y="5118100"/>
          <p14:tracePt t="37581" x="10239375" y="5118100"/>
          <p14:tracePt t="37598" x="10252075" y="5118100"/>
          <p14:tracePt t="37614" x="10288588" y="5118100"/>
          <p14:tracePt t="37631" x="10301288" y="5118100"/>
          <p14:tracePt t="37652" x="10313988" y="5118100"/>
          <p14:tracePt t="37753" x="10313988" y="5130800"/>
          <p14:tracePt t="38599" x="10288588" y="5143500"/>
          <p14:tracePt t="38611" x="10264775" y="5143500"/>
          <p14:tracePt t="38625" x="10188575" y="5168900"/>
          <p14:tracePt t="38639" x="10039350" y="5205413"/>
          <p14:tracePt t="38652" x="9863138" y="5256213"/>
          <p14:tracePt t="38669" x="9726613" y="5294313"/>
          <p14:tracePt t="38684" x="9488488" y="5343525"/>
          <p14:tracePt t="38701" x="8975725" y="5407025"/>
          <p14:tracePt t="38718" x="8837613" y="5418138"/>
          <p14:tracePt t="38735" x="8724900" y="5430838"/>
          <p14:tracePt t="38751" x="8412163" y="5456238"/>
          <p14:tracePt t="38768" x="8274050" y="5468938"/>
          <p14:tracePt t="38785" x="8174038" y="5468938"/>
          <p14:tracePt t="38801" x="8048625" y="5468938"/>
          <p14:tracePt t="38818" x="7999413" y="5468938"/>
          <p14:tracePt t="38835" x="7935913" y="5468938"/>
          <p14:tracePt t="38852" x="7723188" y="5456238"/>
          <p14:tracePt t="38868" x="7623175" y="5456238"/>
          <p14:tracePt t="38885" x="7523163" y="5418138"/>
          <p14:tracePt t="38902" x="7372350" y="5368925"/>
          <p14:tracePt t="38919" x="7310438" y="5343525"/>
          <p14:tracePt t="38936" x="7235825" y="5294313"/>
          <p14:tracePt t="38941" x="7159625" y="5243513"/>
          <p14:tracePt t="38952" x="7059613" y="5194300"/>
          <p14:tracePt t="38969" x="7010400" y="5156200"/>
          <p14:tracePt t="38986" x="6946900" y="5143500"/>
          <p14:tracePt t="39002" x="6910388" y="5143500"/>
          <p14:tracePt t="39019" x="6897688" y="5143500"/>
          <p14:tracePt t="39060" x="6897688" y="5156200"/>
          <p14:tracePt t="39073" x="6884988" y="5181600"/>
          <p14:tracePt t="39085" x="6859588" y="5230813"/>
          <p14:tracePt t="39097" x="6846888" y="5256213"/>
          <p14:tracePt t="39109" x="6821488" y="5294313"/>
          <p14:tracePt t="39122" x="6808788" y="5318125"/>
          <p14:tracePt t="39136" x="6797675" y="5343525"/>
          <p14:tracePt t="39153" x="6784975" y="5368925"/>
          <p14:tracePt t="39170" x="6784975" y="5381625"/>
          <p14:tracePt t="39186" x="6772275" y="5418138"/>
          <p14:tracePt t="39203" x="6772275" y="5430838"/>
          <p14:tracePt t="39220" x="6772275" y="5443538"/>
          <p14:tracePt t="39237" x="6772275" y="5518150"/>
          <p14:tracePt t="39253" x="6784975" y="5594350"/>
          <p14:tracePt t="39270" x="6797675" y="5630863"/>
          <p14:tracePt t="39286" x="6859588" y="5707063"/>
          <p14:tracePt t="39303" x="6910388" y="5732463"/>
          <p14:tracePt t="39320" x="6972300" y="5756275"/>
          <p14:tracePt t="39337" x="7110413" y="5794375"/>
          <p14:tracePt t="39354" x="7146925" y="5807075"/>
          <p14:tracePt t="39371" x="7172325" y="5819775"/>
          <p14:tracePt t="39387" x="7223125" y="5832475"/>
          <p14:tracePt t="39404" x="7246938" y="5832475"/>
          <p14:tracePt t="39421" x="7259638" y="5832475"/>
          <p14:tracePt t="39438" x="7297738" y="5832475"/>
          <p14:tracePt t="39456" x="7323138" y="5832475"/>
          <p14:tracePt t="39472" x="7359650" y="5832475"/>
          <p14:tracePt t="39488" x="7448550" y="5832475"/>
          <p14:tracePt t="39506" x="7472363" y="5832475"/>
          <p14:tracePt t="39522" x="7510463" y="5832475"/>
          <p14:tracePt t="39539" x="7548563" y="5832475"/>
          <p14:tracePt t="39556" x="7561263" y="5832475"/>
          <p14:tracePt t="39572" x="7572375" y="5832475"/>
          <p14:tracePt t="39696" x="7561263" y="5843588"/>
          <p14:tracePt t="39721" x="7535863" y="5843588"/>
          <p14:tracePt t="39747" x="7535863" y="5856288"/>
          <p14:tracePt t="39808" x="7548563" y="5856288"/>
          <p14:tracePt t="39821" x="7561263" y="5856288"/>
          <p14:tracePt t="39833" x="7572375" y="5856288"/>
          <p14:tracePt t="39847" x="7597775" y="5843588"/>
          <p14:tracePt t="39857" x="7635875" y="5843588"/>
          <p14:tracePt t="39872" x="7685088" y="5832475"/>
          <p14:tracePt t="39889" x="7735888" y="5832475"/>
          <p14:tracePt t="39906" x="7785100" y="5832475"/>
          <p14:tracePt t="39923" x="7823200" y="5832475"/>
          <p14:tracePt t="40331" x="7848600" y="5832475"/>
          <p14:tracePt t="40344" x="7861300" y="5832475"/>
          <p14:tracePt t="40356" x="7897813" y="5819775"/>
          <p14:tracePt t="40369" x="7948613" y="5819775"/>
          <p14:tracePt t="40382" x="8061325" y="5819775"/>
          <p14:tracePt t="40395" x="8199438" y="5819775"/>
          <p14:tracePt t="40409" x="8299450" y="5819775"/>
          <p14:tracePt t="40426" x="8386763" y="5819775"/>
          <p14:tracePt t="40443" x="8474075" y="5819775"/>
          <p14:tracePt t="40458" x="8737600" y="5832475"/>
          <p14:tracePt t="40476" x="8837613" y="5832475"/>
          <p14:tracePt t="40493" x="8924925" y="5843588"/>
          <p14:tracePt t="40509" x="9037638" y="5843588"/>
          <p14:tracePt t="40526" x="9099550" y="5843588"/>
          <p14:tracePt t="40544" x="9150350" y="5843588"/>
          <p14:tracePt t="40560" x="9224963" y="5843588"/>
          <p14:tracePt t="40575" x="9237663" y="5843588"/>
          <p14:tracePt t="40592" x="9250363" y="5843588"/>
          <p14:tracePt t="40630" x="9275763" y="5843588"/>
          <p14:tracePt t="40655" x="9301163" y="5843588"/>
          <p14:tracePt t="40667" x="9324975" y="5843588"/>
          <p14:tracePt t="40681" x="9337675" y="5843588"/>
          <p14:tracePt t="40696" x="9363075" y="5843588"/>
          <p14:tracePt t="40710" x="9375775" y="5843588"/>
          <p14:tracePt t="40727" x="9388475" y="5843588"/>
          <p14:tracePt t="40744" x="9413875" y="5843588"/>
          <p14:tracePt t="40761" x="9450388" y="5843588"/>
          <p14:tracePt t="40777" x="9475788" y="5843588"/>
          <p14:tracePt t="40793" x="9513888" y="5843588"/>
          <p14:tracePt t="40809" x="9563100" y="5819775"/>
          <p14:tracePt t="40826" x="9575800" y="5807075"/>
          <p14:tracePt t="40843" x="9588500" y="5807075"/>
          <p14:tracePt t="40867" x="9601200" y="5807075"/>
          <p14:tracePt t="40904" x="9626600" y="5807075"/>
          <p14:tracePt t="40929" x="9637713" y="5807075"/>
          <p14:tracePt t="41030" x="9650413" y="5807075"/>
          <p14:tracePt t="41055" x="9663113" y="5807075"/>
          <p14:tracePt t="41365" x="9675813" y="5807075"/>
          <p14:tracePt t="41382" x="9688513" y="5807075"/>
          <p14:tracePt t="41391" x="9701213" y="5819775"/>
          <p14:tracePt t="41417" x="9713913" y="5819775"/>
          <p14:tracePt t="41432" x="9739313" y="5819775"/>
          <p14:tracePt t="41441" x="9750425" y="5819775"/>
          <p14:tracePt t="41454" x="9763125" y="5819775"/>
          <p14:tracePt t="41479" x="9775825" y="5819775"/>
          <p14:tracePt t="41603" x="9763125" y="5819775"/>
          <p14:tracePt t="41666" x="9750425" y="5819775"/>
          <p14:tracePt t="42612" x="9739313" y="5819775"/>
          <p14:tracePt t="42661" x="9726613" y="5819775"/>
          <p14:tracePt t="42674" x="9713913" y="5819775"/>
          <p14:tracePt t="42687" x="9701213" y="5819775"/>
          <p14:tracePt t="42712" x="9688513" y="5819775"/>
          <p14:tracePt t="46463" x="9701213" y="5819775"/>
          <p14:tracePt t="46489" x="9713913" y="5819775"/>
          <p14:tracePt t="46513" x="9726613" y="5819775"/>
          <p14:tracePt t="46526" x="9739313" y="5819775"/>
          <p14:tracePt t="46538" x="9775825" y="5819775"/>
          <p14:tracePt t="46553" x="9826625" y="5819775"/>
          <p14:tracePt t="46567" x="9875838" y="5819775"/>
          <p14:tracePt t="46583" x="9913938" y="5819775"/>
          <p14:tracePt t="46600" x="9952038" y="5819775"/>
          <p14:tracePt t="46617" x="10001250" y="5819775"/>
          <p14:tracePt t="46634" x="10039350" y="5819775"/>
          <p14:tracePt t="46649" x="10075863" y="5819775"/>
          <p14:tracePt t="46666" x="10177463" y="5819775"/>
          <p14:tracePt t="46682" x="10213975" y="5819775"/>
          <p14:tracePt t="46699" x="10252075" y="5807075"/>
          <p14:tracePt t="46716" x="10277475" y="5794375"/>
          <p14:tracePt t="46733" x="10301288" y="5794375"/>
          <p14:tracePt t="46751" x="10313988" y="5794375"/>
          <p14:tracePt t="46774" x="10326688" y="5781675"/>
          <p14:tracePt t="47559" x="10326688" y="5756275"/>
          <p14:tracePt t="47573" x="10326688" y="5732463"/>
          <p14:tracePt t="47585" x="10326688" y="5707063"/>
          <p14:tracePt t="47596" x="10326688" y="5681663"/>
          <p14:tracePt t="47611" x="10326688" y="5668963"/>
          <p14:tracePt t="47624" x="10326688" y="5643563"/>
          <p14:tracePt t="47638" x="10326688" y="5619750"/>
          <p14:tracePt t="47654" x="10326688" y="5594350"/>
          <p14:tracePt t="47671" x="10326688" y="5568950"/>
          <p14:tracePt t="47688" x="10339388" y="5468938"/>
          <p14:tracePt t="47705" x="10352088" y="5407025"/>
          <p14:tracePt t="47721" x="10352088" y="5368925"/>
          <p14:tracePt t="47738" x="10352088" y="5318125"/>
          <p14:tracePt t="47755" x="10352088" y="5305425"/>
          <p14:tracePt t="47772" x="10352088" y="5294313"/>
          <p14:tracePt t="47787" x="10352088" y="5281613"/>
          <p14:tracePt t="47883" x="10352088" y="5268913"/>
          <p14:tracePt t="47897" x="10339388" y="5268913"/>
          <p14:tracePt t="47909" x="10339388" y="5256213"/>
          <p14:tracePt t="47934" x="10326688" y="5243513"/>
          <p14:tracePt t="47946" x="10313988" y="5243513"/>
          <p14:tracePt t="47958" x="10301288" y="5243513"/>
          <p14:tracePt t="47975" x="10288588" y="5243513"/>
          <p14:tracePt t="47989" x="10264775" y="5243513"/>
          <p14:tracePt t="48006" x="10239375" y="5243513"/>
          <p14:tracePt t="48023" x="10201275" y="5230813"/>
          <p14:tracePt t="48071" x="10188575" y="5230813"/>
          <p14:tracePt t="48096" x="10226675" y="5230813"/>
          <p14:tracePt t="48108" x="10252075" y="5230813"/>
          <p14:tracePt t="48120" x="10277475" y="5230813"/>
          <p14:tracePt t="48133" x="10326688" y="5218113"/>
          <p14:tracePt t="48146" x="10390188" y="5218113"/>
          <p14:tracePt t="48159" x="10539413" y="5205413"/>
          <p14:tracePt t="48172" x="10664825" y="5194300"/>
          <p14:tracePt t="48188" x="10752138" y="5181600"/>
          <p14:tracePt t="48205" x="10777538" y="5168900"/>
          <p14:tracePt t="48257" x="10702925" y="5168900"/>
          <p14:tracePt t="48269" x="10639425" y="5168900"/>
          <p14:tracePt t="48282" x="10552113" y="5181600"/>
          <p14:tracePt t="48295" x="10477500" y="5194300"/>
          <p14:tracePt t="48307" x="10426700" y="5194300"/>
          <p14:tracePt t="48322" x="10377488" y="5205413"/>
          <p14:tracePt t="48339" x="10313988" y="5205413"/>
          <p14:tracePt t="48356" x="10239375" y="5218113"/>
          <p14:tracePt t="48373" x="10177463" y="5218113"/>
          <p14:tracePt t="48407" x="10201275" y="5218113"/>
          <p14:tracePt t="48419" x="10226675" y="5218113"/>
          <p14:tracePt t="48431" x="10252075" y="5218113"/>
          <p14:tracePt t="48445" x="10277475" y="5218113"/>
          <p14:tracePt t="48458" x="10288588" y="5218113"/>
          <p14:tracePt t="48472" x="10313988" y="5218113"/>
          <p14:tracePt t="48490" x="10326688" y="5218113"/>
          <p14:tracePt t="48507" x="10339388" y="5218113"/>
          <p14:tracePt t="48523" x="10352088" y="5218113"/>
          <p14:tracePt t="48569" x="10339388" y="5218113"/>
          <p14:tracePt t="48581" x="10277475" y="5218113"/>
          <p14:tracePt t="48594" x="10164763" y="5218113"/>
          <p14:tracePt t="48608" x="10064750" y="5218113"/>
          <p14:tracePt t="48624" x="10026650" y="5218113"/>
          <p14:tracePt t="48640" x="9988550" y="5218113"/>
          <p14:tracePt t="48668" x="9988550" y="5205413"/>
          <p14:tracePt t="48680" x="9988550" y="5194300"/>
          <p14:tracePt t="48693" x="10013950" y="5194300"/>
          <p14:tracePt t="48707" x="10052050" y="5181600"/>
          <p14:tracePt t="48724" x="10139363" y="5156200"/>
          <p14:tracePt t="48741" x="10226675" y="5156200"/>
          <p14:tracePt t="48757" x="10326688" y="5130800"/>
          <p14:tracePt t="48774" x="10339388" y="5130800"/>
          <p14:tracePt t="48818" x="10326688" y="5143500"/>
          <p14:tracePt t="48831" x="10288588" y="5156200"/>
          <p14:tracePt t="48845" x="10226675" y="5156200"/>
          <p14:tracePt t="48855" x="10201275" y="5156200"/>
          <p14:tracePt t="48867" x="10188575" y="5156200"/>
          <p14:tracePt t="48904" x="10213975" y="5156200"/>
          <p14:tracePt t="48917" x="10239375" y="5156200"/>
          <p14:tracePt t="48932" x="10264775" y="5156200"/>
          <p14:tracePt t="48943" x="10301288" y="5156200"/>
          <p14:tracePt t="48958" x="10313988" y="5156200"/>
          <p14:tracePt t="48993" x="10313988" y="5168900"/>
          <p14:tracePt t="49018" x="10277475" y="5181600"/>
          <p14:tracePt t="49030" x="10226675" y="5181600"/>
          <p14:tracePt t="49045" x="10177463" y="5181600"/>
          <p14:tracePt t="49055" x="10152063" y="5181600"/>
          <p14:tracePt t="49092" x="10164763" y="5181600"/>
          <p14:tracePt t="49105" x="10188575" y="5181600"/>
          <p14:tracePt t="49117" x="10226675" y="5181600"/>
          <p14:tracePt t="49129" x="10239375" y="5181600"/>
          <p14:tracePt t="49144" x="10252075" y="5181600"/>
          <p14:tracePt t="49204" x="10239375" y="5181600"/>
          <p14:tracePt t="49217" x="10226675" y="5181600"/>
          <p14:tracePt t="49354" x="10239375" y="5181600"/>
          <p14:tracePt t="49628" x="10201275" y="5181600"/>
          <p14:tracePt t="49640" x="10152063" y="5205413"/>
          <p14:tracePt t="49654" x="10088563" y="5230813"/>
          <p14:tracePt t="49666" x="10052050" y="5268913"/>
          <p14:tracePt t="49681" x="10013950" y="5305425"/>
          <p14:tracePt t="49696" x="9975850" y="5368925"/>
          <p14:tracePt t="49712" x="9952038" y="5443538"/>
          <p14:tracePt t="49729" x="9952038" y="5494338"/>
          <p14:tracePt t="49746" x="9939338" y="5568950"/>
          <p14:tracePt t="49761" x="9939338" y="5594350"/>
          <p14:tracePt t="49778" x="9939338" y="5607050"/>
          <p14:tracePt t="49795" x="9963150" y="5619750"/>
          <p14:tracePt t="49811" x="10013950" y="5630863"/>
          <p14:tracePt t="49828" x="10177463" y="5656263"/>
          <p14:tracePt t="49844" x="10239375" y="5668963"/>
          <p14:tracePt t="49862" x="10288588" y="5694363"/>
          <p14:tracePt t="49878" x="10313988" y="5694363"/>
          <p14:tracePt t="49895" x="10339388" y="5707063"/>
          <p14:tracePt t="49927" x="10339388" y="5719763"/>
          <p14:tracePt t="50001" x="10339388" y="5732463"/>
          <p14:tracePt t="50026" x="10326688" y="5743575"/>
          <p14:tracePt t="50039" x="10288588" y="5756275"/>
          <p14:tracePt t="50052" x="10226675" y="5756275"/>
          <p14:tracePt t="50064" x="10201275" y="5768975"/>
          <p14:tracePt t="50079" x="10188575" y="5781675"/>
          <p14:tracePt t="50096" x="10177463" y="5781675"/>
          <p14:tracePt t="50139" x="10201275" y="5781675"/>
          <p14:tracePt t="50152" x="10226675" y="5781675"/>
          <p14:tracePt t="50164" x="10252075" y="5781675"/>
          <p14:tracePt t="50176" x="10277475" y="5781675"/>
          <p14:tracePt t="50188" x="10288588" y="5781675"/>
          <p14:tracePt t="50202" x="10313988" y="5781675"/>
          <p14:tracePt t="50225" x="10326688" y="5781675"/>
          <p14:tracePt t="50326" x="10326688" y="5794375"/>
          <p14:tracePt t="50339" x="10288588" y="5807075"/>
          <p14:tracePt t="50351" x="10252075" y="5832475"/>
          <p14:tracePt t="50368" x="10201275" y="5843588"/>
          <p14:tracePt t="50382" x="10177463" y="5868988"/>
          <p14:tracePt t="50399" x="10164763" y="5881688"/>
          <p14:tracePt t="50451" x="10188575" y="5881688"/>
          <p14:tracePt t="50467" x="10239375" y="5881688"/>
          <p14:tracePt t="50476" x="10264775" y="5881688"/>
          <p14:tracePt t="50489" x="10288588" y="5881688"/>
          <p14:tracePt t="50502" x="10301288" y="5881688"/>
          <p14:tracePt t="50576" x="10277475" y="5881688"/>
          <p14:tracePt t="50589" x="10239375" y="5881688"/>
          <p14:tracePt t="50613" x="10226675" y="5881688"/>
          <p14:tracePt t="50663" x="10252075" y="5881688"/>
          <p14:tracePt t="50675" x="10264775" y="5881688"/>
          <p14:tracePt t="50689" x="10277475" y="5881688"/>
          <p14:tracePt t="50800" x="10264775" y="5881688"/>
          <p14:tracePt t="50899" x="10252075" y="5881688"/>
          <p14:tracePt t="51061" x="10239375" y="5881688"/>
          <p14:tracePt t="51088" x="10239375" y="5868988"/>
          <p14:tracePt t="51710" x="10239375" y="5856288"/>
          <p14:tracePt t="52446" x="10226675" y="5856288"/>
          <p14:tracePt t="52458" x="10226675" y="5881688"/>
          <p14:tracePt t="52470" x="10213975" y="5894388"/>
          <p14:tracePt t="52483" x="10201275" y="5907088"/>
          <p14:tracePt t="52496" x="10188575" y="5932488"/>
          <p14:tracePt t="52510" x="10177463" y="5956300"/>
          <p14:tracePt t="52523" x="10152063" y="5969000"/>
          <p14:tracePt t="52539" x="10113963" y="6007100"/>
          <p14:tracePt t="52556" x="10064750" y="6045200"/>
          <p14:tracePt t="52572" x="9826625" y="6145213"/>
          <p14:tracePt t="52589" x="9739313" y="6181725"/>
          <p14:tracePt t="52606" x="9650413" y="6207125"/>
          <p14:tracePt t="52623" x="9401175" y="6232525"/>
          <p14:tracePt t="52639" x="9199563" y="6232525"/>
          <p14:tracePt t="52656" x="9050338" y="6245225"/>
          <p14:tracePt t="52673" x="8837613" y="6281738"/>
          <p14:tracePt t="52690" x="8774113" y="6294438"/>
          <p14:tracePt t="52707" x="8686800" y="6319838"/>
          <p14:tracePt t="52723" x="8448675" y="6332538"/>
          <p14:tracePt t="52740" x="8348663" y="6332538"/>
          <p14:tracePt t="52757" x="8286750" y="6345238"/>
          <p14:tracePt t="52773" x="8223250" y="6370638"/>
          <p14:tracePt t="52790" x="8212138" y="6370638"/>
          <p14:tracePt t="52806" x="8199438" y="6370638"/>
          <p14:tracePt t="52824" x="8186738" y="6370638"/>
          <p14:tracePt t="52840" x="8174038" y="6370638"/>
          <p14:tracePt t="52856" x="8161338" y="6370638"/>
          <p14:tracePt t="52874" x="8148638" y="6370638"/>
          <p14:tracePt t="52893" x="8123238" y="6370638"/>
          <p14:tracePt t="52907" x="8099425" y="6370638"/>
          <p14:tracePt t="52924" x="8048625" y="6370638"/>
          <p14:tracePt t="52941" x="7999413" y="6370638"/>
          <p14:tracePt t="52957" x="7923213" y="6370638"/>
          <p14:tracePt t="52973" x="7897813" y="6370638"/>
          <p14:tracePt t="52990" x="7886700" y="6370638"/>
          <p14:tracePt t="53007" x="7861300" y="6381750"/>
          <p14:tracePt t="53024" x="7848600" y="6381750"/>
          <p14:tracePt t="53042" x="7823200" y="6394450"/>
          <p14:tracePt t="53604" x="7823200" y="6381750"/>
          <p14:tracePt t="53654" x="7848600" y="6381750"/>
          <p14:tracePt t="53667" x="7910513" y="6381750"/>
          <p14:tracePt t="53680" x="7986713" y="6381750"/>
          <p14:tracePt t="53691" x="8086725" y="6381750"/>
          <p14:tracePt t="53703" x="8186738" y="6394450"/>
          <p14:tracePt t="53718" x="8299450" y="6419850"/>
          <p14:tracePt t="53732" x="8474075" y="6457950"/>
          <p14:tracePt t="53744" x="8599488" y="6470650"/>
          <p14:tracePt t="53762" x="8712200" y="6507163"/>
          <p14:tracePt t="53779" x="8763000" y="6519863"/>
          <p14:tracePt t="53795" x="8812213" y="6532563"/>
          <p14:tracePt t="53812" x="8837613" y="6545263"/>
          <p14:tracePt t="53832" x="8850313" y="6545263"/>
          <p14:tracePt t="53933" x="8886825" y="6545263"/>
          <p14:tracePt t="53941" x="8924925" y="6545263"/>
          <p14:tracePt t="53954" x="8999538" y="6545263"/>
          <p14:tracePt t="53965" x="9063038" y="6545263"/>
          <p14:tracePt t="53983" x="9124950" y="6532563"/>
          <p14:tracePt t="53996" x="9175750" y="6519863"/>
          <p14:tracePt t="54013" x="9224963" y="6507163"/>
          <p14:tracePt t="54029" x="9312275" y="6507163"/>
          <p14:tracePt t="54046" x="9550400" y="6494463"/>
          <p14:tracePt t="54063" x="9637713" y="6494463"/>
          <p14:tracePt t="54079" x="9675813" y="6494463"/>
          <p14:tracePt t="54095" x="9739313" y="6494463"/>
          <p14:tracePt t="54112" x="9750425" y="6494463"/>
          <p14:tracePt t="54129" x="9801225" y="6494463"/>
          <p14:tracePt t="54145" x="9839325" y="6494463"/>
          <p14:tracePt t="54162" x="9888538" y="6494463"/>
          <p14:tracePt t="54179" x="10013950" y="6494463"/>
          <p14:tracePt t="54195" x="10039350" y="6494463"/>
          <p14:tracePt t="54212" x="10064750" y="6494463"/>
          <p14:tracePt t="54229" x="10088563" y="6494463"/>
          <p14:tracePt t="54246" x="10101263" y="6494463"/>
          <p14:tracePt t="54264" x="10113963" y="6494463"/>
          <p14:tracePt t="54302" x="10126663" y="6494463"/>
          <p14:tracePt t="54314" x="10126663" y="6483350"/>
          <p14:tracePt t="54351" x="10126663" y="6470650"/>
          <p14:tracePt t="54401" x="10126663" y="6457950"/>
          <p14:tracePt t="54427" x="10126663" y="6445250"/>
          <p14:tracePt t="54440" x="10101263" y="6445250"/>
          <p14:tracePt t="54452" x="10088563" y="6445250"/>
          <p14:tracePt t="54467" x="10052050" y="6445250"/>
          <p14:tracePt t="54481" x="10026650" y="6445250"/>
          <p14:tracePt t="54498" x="10013950" y="6445250"/>
          <p14:tracePt t="54515" x="9988550" y="6445250"/>
          <p14:tracePt t="54564" x="10001250" y="6445250"/>
          <p14:tracePt t="54590" x="10013950" y="6445250"/>
          <p14:tracePt t="54602" x="10026650" y="6445250"/>
          <p14:tracePt t="54689" x="10001250" y="6445250"/>
          <p14:tracePt t="54701" x="9988550" y="6445250"/>
          <p14:tracePt t="54714" x="9975850" y="6445250"/>
          <p14:tracePt t="54727" x="9963150" y="6445250"/>
          <p14:tracePt t="54738" x="9939338" y="6445250"/>
          <p14:tracePt t="54763" x="9926638" y="6445250"/>
          <p14:tracePt t="55013" x="9926638" y="6432550"/>
          <p14:tracePt t="55088" x="9939338" y="6432550"/>
          <p14:tracePt t="55102" x="9988550" y="6419850"/>
          <p14:tracePt t="55113" x="10026650" y="6419850"/>
          <p14:tracePt t="55125" x="10075863" y="6419850"/>
          <p14:tracePt t="55138" x="10101263" y="6419850"/>
          <p14:tracePt t="55153" x="10113963" y="6407150"/>
          <p14:tracePt t="55167" x="10139363" y="6407150"/>
          <p14:tracePt t="55184" x="10152063" y="6407150"/>
          <p14:tracePt t="55200" x="10188575" y="6407150"/>
          <p14:tracePt t="55218" x="10288588" y="6407150"/>
          <p14:tracePt t="55234" x="10364788" y="6407150"/>
          <p14:tracePt t="55250" x="10401300" y="6407150"/>
          <p14:tracePt t="55268" x="10464800" y="6407150"/>
          <p14:tracePt t="55285" x="10477500" y="6407150"/>
          <p14:tracePt t="55300" x="10502900" y="6407150"/>
          <p14:tracePt t="55325" x="10514013" y="6407150"/>
          <p14:tracePt t="55424" x="10502900" y="6407150"/>
          <p14:tracePt t="55437" x="10490200" y="6407150"/>
          <p14:tracePt t="55449" x="10464800" y="6407150"/>
          <p14:tracePt t="55461" x="10426700" y="6407150"/>
          <p14:tracePt t="55475" x="10377488" y="6407150"/>
          <p14:tracePt t="55488" x="10326688" y="6407150"/>
          <p14:tracePt t="55502" x="10288588" y="6407150"/>
          <p14:tracePt t="55519" x="10264775" y="6407150"/>
          <p14:tracePt t="55535" x="10252075" y="6407150"/>
          <p14:tracePt t="55552" x="10226675" y="6407150"/>
          <p14:tracePt t="56446" x="10213975" y="6407150"/>
          <p14:tracePt t="56458" x="10201275" y="6407150"/>
          <p14:tracePt t="56475" x="10188575" y="6407150"/>
          <p14:tracePt t="56489" x="10177463" y="6407150"/>
          <p14:tracePt t="56506" x="10164763" y="6407150"/>
          <p14:tracePt t="56523" x="10113963" y="6407150"/>
          <p14:tracePt t="56539" x="10075863" y="6407150"/>
          <p14:tracePt t="56556" x="10026650" y="6407150"/>
          <p14:tracePt t="56572" x="9963150" y="6407150"/>
          <p14:tracePt t="56590" x="9939338" y="6419850"/>
          <p14:tracePt t="56606" x="9926638" y="6419850"/>
          <p14:tracePt t="56623" x="9901238" y="6419850"/>
          <p14:tracePt t="56639" x="9888538" y="6419850"/>
          <p14:tracePt t="56657" x="9875838" y="6419850"/>
          <p14:tracePt t="56782" x="9888538" y="6419850"/>
          <p14:tracePt t="56796" x="9913938" y="6419850"/>
          <p14:tracePt t="56809" x="9952038" y="6419850"/>
          <p14:tracePt t="56819" x="10026650" y="6419850"/>
          <p14:tracePt t="56832" x="10088563" y="6419850"/>
          <p14:tracePt t="56845" x="10164763" y="6432550"/>
          <p14:tracePt t="56858" x="10226675" y="6445250"/>
          <p14:tracePt t="56873" x="10288588" y="6457950"/>
          <p14:tracePt t="56890" x="10352088" y="6470650"/>
          <p14:tracePt t="56906" x="10414000" y="6483350"/>
          <p14:tracePt t="56923" x="10464800" y="6483350"/>
          <p14:tracePt t="56939" x="10477500" y="6483350"/>
          <p14:tracePt t="56969" x="10464800" y="6483350"/>
          <p14:tracePt t="56981" x="10452100" y="6483350"/>
          <p14:tracePt t="56993" x="10426700" y="6483350"/>
          <p14:tracePt t="57008" x="10401300" y="6483350"/>
          <p14:tracePt t="57023" x="10377488" y="6483350"/>
          <p14:tracePt t="57040" x="10352088" y="6483350"/>
          <p14:tracePt t="57056" x="10313988" y="6483350"/>
          <p14:tracePt t="57074" x="10188575" y="6483350"/>
          <p14:tracePt t="57090" x="10088563" y="6483350"/>
          <p14:tracePt t="57107" x="10013950" y="6483350"/>
          <p14:tracePt t="57124" x="9939338" y="6483350"/>
          <p14:tracePt t="57143" x="9926638" y="6483350"/>
          <p14:tracePt t="57207" x="9952038" y="6483350"/>
          <p14:tracePt t="57218" x="9988550" y="6483350"/>
          <p14:tracePt t="57231" x="10039350" y="6470650"/>
          <p14:tracePt t="57245" x="10088563" y="6470650"/>
          <p14:tracePt t="57257" x="10126663" y="6470650"/>
          <p14:tracePt t="57274" x="10164763" y="6470650"/>
          <p14:tracePt t="57291" x="10188575" y="6470650"/>
          <p14:tracePt t="57307" x="10213975" y="6457950"/>
          <p14:tracePt t="57418" x="10188575" y="6457950"/>
          <p14:tracePt t="57430" x="10152063" y="6457950"/>
          <p14:tracePt t="57445" x="10075863" y="6457950"/>
          <p14:tracePt t="57455" x="10013950" y="6457950"/>
          <p14:tracePt t="57468" x="9963150" y="6457950"/>
          <p14:tracePt t="57480" x="9939338" y="6457950"/>
          <p14:tracePt t="57494" x="9926638" y="6457950"/>
          <p14:tracePt t="57509" x="9913938" y="6457950"/>
          <p14:tracePt t="57554" x="9926638" y="6445250"/>
          <p14:tracePt t="57567" x="9963150" y="6445250"/>
          <p14:tracePt t="57579" x="10013950" y="6445250"/>
          <p14:tracePt t="57595" x="10075863" y="6445250"/>
          <p14:tracePt t="57609" x="10126663" y="6445250"/>
          <p14:tracePt t="57626" x="10164763" y="6445250"/>
          <p14:tracePt t="57642" x="10188575" y="6445250"/>
          <p14:tracePt t="57659" x="10213975" y="6445250"/>
          <p14:tracePt t="57716" x="10201275" y="6445250"/>
          <p14:tracePt t="57729" x="10188575" y="6445250"/>
          <p14:tracePt t="57741" x="10164763" y="6445250"/>
          <p14:tracePt t="57754" x="10126663" y="6445250"/>
          <p14:tracePt t="57766" x="10075863" y="6445250"/>
          <p14:tracePt t="57778" x="10039350" y="6445250"/>
          <p14:tracePt t="57793" x="10013950" y="6445250"/>
          <p14:tracePt t="57810" x="10001250" y="6445250"/>
          <p14:tracePt t="57854" x="10013950" y="6445250"/>
          <p14:tracePt t="57866" x="10064750" y="6445250"/>
          <p14:tracePt t="57878" x="10101263" y="6445250"/>
          <p14:tracePt t="57891" x="10139363" y="6445250"/>
          <p14:tracePt t="57903" x="10177463" y="6445250"/>
          <p14:tracePt t="57917" x="10201275" y="6445250"/>
          <p14:tracePt t="57929" x="10226675" y="6445250"/>
          <p14:tracePt t="57944" x="10239375" y="6445250"/>
          <p14:tracePt t="58015" x="10226675" y="6445250"/>
          <p14:tracePt t="58029" x="10188575" y="6445250"/>
          <p14:tracePt t="58041" x="10152063" y="6445250"/>
          <p14:tracePt t="58054" x="10101263" y="6445250"/>
          <p14:tracePt t="58065" x="10064750" y="6445250"/>
          <p14:tracePt t="58081" x="10052050" y="6445250"/>
          <p14:tracePt t="58116" x="10064750" y="6445250"/>
          <p14:tracePt t="58131" x="10088563" y="6445250"/>
          <p14:tracePt t="58141" x="10126663" y="6445250"/>
          <p14:tracePt t="58154" x="10152063" y="6445250"/>
          <p14:tracePt t="58165" x="10164763" y="6432550"/>
          <p14:tracePt t="58182" x="10177463" y="6432550"/>
          <p14:tracePt t="58253" x="10164763" y="6432550"/>
          <p14:tracePt t="58265" x="10126663" y="6432550"/>
          <p14:tracePt t="58281" x="10075863" y="6432550"/>
          <p14:tracePt t="58290" x="10039350" y="6432550"/>
          <p14:tracePt t="58304" x="10026650" y="6432550"/>
          <p14:tracePt t="58316" x="10013950" y="6432550"/>
          <p14:tracePt t="58365" x="10039350" y="6432550"/>
          <p14:tracePt t="58378" x="10052050" y="6432550"/>
          <p14:tracePt t="58465" x="10039350" y="6432550"/>
          <p14:tracePt t="58864" x="10026650" y="6419850"/>
          <p14:tracePt t="58876" x="10013950" y="6381750"/>
          <p14:tracePt t="58888" x="9988550" y="6332538"/>
          <p14:tracePt t="58901" x="9952038" y="6281738"/>
          <p14:tracePt t="58915" x="9901238" y="6219825"/>
          <p14:tracePt t="58932" x="9852025" y="6157913"/>
          <p14:tracePt t="58947" x="9788525" y="6094413"/>
          <p14:tracePt t="58964" x="9739313" y="5981700"/>
          <p14:tracePt t="58981" x="9739313" y="5932488"/>
          <p14:tracePt t="58998" x="9739313" y="5907088"/>
          <p14:tracePt t="59014" x="9775825" y="5881688"/>
          <p14:tracePt t="59031" x="9801225" y="5868988"/>
          <p14:tracePt t="59047" x="9826625" y="5868988"/>
          <p14:tracePt t="59065" x="9888538" y="5856288"/>
          <p14:tracePt t="59081" x="9913938" y="5856288"/>
          <p14:tracePt t="59098" x="9926638" y="5856288"/>
          <p14:tracePt t="59115" x="9975850" y="5856288"/>
          <p14:tracePt t="59132" x="9988550" y="5856288"/>
          <p14:tracePt t="59148" x="10001250" y="5856288"/>
          <p14:tracePt t="59165" x="10026650" y="5856288"/>
          <p14:tracePt t="59182" x="10039350" y="5856288"/>
          <p14:tracePt t="59199" x="10064750" y="5856288"/>
          <p14:tracePt t="59215" x="10139363" y="5856288"/>
          <p14:tracePt t="59232" x="10177463" y="5856288"/>
          <p14:tracePt t="59249" x="10201275" y="5856288"/>
          <p14:tracePt t="59265" x="10213975" y="5868988"/>
          <p14:tracePt t="59282" x="10226675" y="5868988"/>
          <p14:tracePt t="59362" x="10213975" y="5868988"/>
          <p14:tracePt t="59375" x="10201275" y="5868988"/>
          <p14:tracePt t="59387" x="10188575" y="5868988"/>
          <p14:tracePt t="59403" x="10152063" y="5868988"/>
          <p14:tracePt t="59417" x="10113963" y="5868988"/>
          <p14:tracePt t="59434" x="10075863" y="5868988"/>
          <p14:tracePt t="59450" x="10052050" y="5868988"/>
          <p14:tracePt t="59468" x="9988550" y="5856288"/>
          <p14:tracePt t="59485" x="9952038" y="5856288"/>
          <p14:tracePt t="59501" x="9939338" y="5856288"/>
          <p14:tracePt t="59517" x="9913938" y="5856288"/>
          <p14:tracePt t="59574" x="9926638" y="5856288"/>
          <p14:tracePt t="59587" x="9939338" y="5843588"/>
          <p14:tracePt t="59599" x="9952038" y="5843588"/>
          <p14:tracePt t="59610" x="9975850" y="5843588"/>
          <p14:tracePt t="59623" x="10001250" y="5843588"/>
          <p14:tracePt t="59636" x="10039350" y="5843588"/>
          <p14:tracePt t="59650" x="10101263" y="5843588"/>
          <p14:tracePt t="59667" x="10164763" y="5843588"/>
          <p14:tracePt t="59684" x="10213975" y="5843588"/>
          <p14:tracePt t="59700" x="10264775" y="5868988"/>
          <p14:tracePt t="59773" x="10252075" y="5868988"/>
          <p14:tracePt t="59787" x="10226675" y="5868988"/>
          <p14:tracePt t="59799" x="10201275" y="5868988"/>
          <p14:tracePt t="59811" x="10164763" y="5868988"/>
          <p14:tracePt t="59824" x="10139363" y="5868988"/>
          <p14:tracePt t="59838" x="10113963" y="5868988"/>
          <p14:tracePt t="59851" x="10088563" y="5868988"/>
          <p14:tracePt t="59868" x="10088563" y="5881688"/>
          <p14:tracePt t="59887" x="10075863" y="5881688"/>
          <p14:tracePt t="59934" x="10088563" y="5881688"/>
          <p14:tracePt t="59947" x="10101263" y="5881688"/>
          <p14:tracePt t="59960" x="10126663" y="5881688"/>
          <p14:tracePt t="59971" x="10152063" y="5881688"/>
          <p14:tracePt t="59987" x="10164763" y="5881688"/>
          <p14:tracePt t="60001" x="10177463" y="5881688"/>
          <p14:tracePt t="60022" x="10188575" y="5881688"/>
          <p14:tracePt t="60071" x="10164763" y="5881688"/>
          <p14:tracePt t="60088" x="10139363" y="5881688"/>
          <p14:tracePt t="60097" x="10126663" y="5881688"/>
          <p14:tracePt t="60111" x="10113963" y="5881688"/>
          <p14:tracePt t="60123" x="10101263" y="5881688"/>
          <p14:tracePt t="60185" x="10113963" y="5881688"/>
          <p14:tracePt t="60197" x="10139363" y="5881688"/>
          <p14:tracePt t="60210" x="10177463" y="5881688"/>
          <p14:tracePt t="60224" x="10201275" y="5881688"/>
          <p14:tracePt t="60237" x="10239375" y="5881688"/>
          <p14:tracePt t="60254" x="10252075" y="5881688"/>
          <p14:tracePt t="60347" x="10226675" y="5881688"/>
          <p14:tracePt t="60360" x="10188575" y="5881688"/>
          <p14:tracePt t="60373" x="10152063" y="5881688"/>
          <p14:tracePt t="60383" x="10126663" y="5894388"/>
          <p14:tracePt t="60395" x="10101263" y="5894388"/>
          <p14:tracePt t="60410" x="10088563" y="5907088"/>
          <p14:tracePt t="60422" x="10075863" y="5907088"/>
          <p14:tracePt t="60521" x="10088563" y="5907088"/>
          <p14:tracePt t="60533" x="10126663" y="5907088"/>
          <p14:tracePt t="60547" x="10164763" y="5907088"/>
          <p14:tracePt t="60559" x="10201275" y="5907088"/>
          <p14:tracePt t="60574" x="10239375" y="5907088"/>
          <p14:tracePt t="60589" x="10264775" y="5907088"/>
          <p14:tracePt t="60605" x="10288588" y="5907088"/>
          <p14:tracePt t="60683" x="10288588" y="5919788"/>
          <p14:tracePt t="60710" x="10277475" y="5919788"/>
          <p14:tracePt t="60720" x="10239375" y="5919788"/>
          <p14:tracePt t="60732" x="10188575" y="5919788"/>
          <p14:tracePt t="60746" x="10139363" y="5919788"/>
          <p14:tracePt t="60759" x="10101263" y="5919788"/>
          <p14:tracePt t="60772" x="10075863" y="5919788"/>
          <p14:tracePt t="60790" x="10064750" y="5919788"/>
          <p14:tracePt t="60806" x="10052050" y="5919788"/>
          <p14:tracePt t="60882" x="10064750" y="5919788"/>
          <p14:tracePt t="60896" x="10088563" y="5919788"/>
          <p14:tracePt t="60910" x="10126663" y="5919788"/>
          <p14:tracePt t="60920" x="10152063" y="5919788"/>
          <p14:tracePt t="60933" x="10164763" y="5919788"/>
          <p14:tracePt t="60945" x="10177463" y="5919788"/>
          <p14:tracePt t="60959" x="10188575" y="5919788"/>
          <p14:tracePt t="61020" x="10188575" y="5907088"/>
          <p14:tracePt t="61045" x="10164763" y="5907088"/>
          <p14:tracePt t="61059" x="10139363" y="5907088"/>
          <p14:tracePt t="61069" x="10113963" y="5907088"/>
          <p14:tracePt t="61082" x="10101263" y="5907088"/>
          <p14:tracePt t="61095" x="10075863" y="5907088"/>
          <p14:tracePt t="61169" x="10075863" y="5894388"/>
          <p14:tracePt t="61181" x="10088563" y="5894388"/>
          <p14:tracePt t="61194" x="10126663" y="5894388"/>
          <p14:tracePt t="61211" x="10152063" y="5894388"/>
          <p14:tracePt t="61225" x="10188575" y="5894388"/>
          <p14:tracePt t="61241" x="10213975" y="5894388"/>
          <p14:tracePt t="61256" x="10226675" y="5894388"/>
          <p14:tracePt t="61273" x="10239375" y="5894388"/>
          <p14:tracePt t="61305" x="10239375" y="5881688"/>
          <p14:tracePt t="61468" x="10252075" y="5881688"/>
          <p14:tracePt t="61493" x="10264775" y="5881688"/>
          <p14:tracePt t="61593" x="10239375" y="5881688"/>
          <p14:tracePt t="61605" x="10226675" y="5881688"/>
          <p14:tracePt t="61617" x="10188575" y="5907088"/>
          <p14:tracePt t="61630" x="10164763" y="5919788"/>
          <p14:tracePt t="61644" x="10139363" y="5919788"/>
          <p14:tracePt t="61705" x="10152063" y="5919788"/>
          <p14:tracePt t="61717" x="10177463" y="5919788"/>
          <p14:tracePt t="61729" x="10201275" y="5919788"/>
          <p14:tracePt t="61744" x="10226675" y="5919788"/>
          <p14:tracePt t="61759" x="10239375" y="5919788"/>
          <p14:tracePt t="61779" x="10252075" y="5907088"/>
          <p14:tracePt t="61855" x="10239375" y="5907088"/>
          <p14:tracePt t="61867" x="10213975" y="5907088"/>
          <p14:tracePt t="61880" x="10201275" y="5907088"/>
          <p14:tracePt t="62328" x="10188575" y="5894388"/>
          <p14:tracePt t="62340" x="10177463" y="5868988"/>
          <p14:tracePt t="62354" x="10152063" y="5832475"/>
          <p14:tracePt t="62366" x="10088563" y="5768975"/>
          <p14:tracePt t="62382" x="10013950" y="5681663"/>
          <p14:tracePt t="62394" x="9939338" y="5581650"/>
          <p14:tracePt t="62411" x="9875838" y="5507038"/>
          <p14:tracePt t="62427" x="9826625" y="5456238"/>
          <p14:tracePt t="62445" x="9788525" y="5407025"/>
          <p14:tracePt t="62461" x="9763125" y="5394325"/>
          <p14:tracePt t="62478" x="9750425" y="5381625"/>
          <p14:tracePt t="62495" x="9739313" y="5381625"/>
          <p14:tracePt t="62578" x="9750425" y="5381625"/>
          <p14:tracePt t="62590" x="9775825" y="5381625"/>
          <p14:tracePt t="62603" x="9839325" y="5381625"/>
          <p14:tracePt t="62616" x="9901238" y="5381625"/>
          <p14:tracePt t="62628" x="9988550" y="5381625"/>
          <p14:tracePt t="62645" x="10039350" y="5381625"/>
          <p14:tracePt t="62662" x="10139363" y="5381625"/>
          <p14:tracePt t="62679" x="10390188" y="5368925"/>
          <p14:tracePt t="62695" x="10477500" y="5368925"/>
          <p14:tracePt t="62712" x="10526713" y="5368925"/>
          <p14:tracePt t="62729" x="10552113" y="5356225"/>
          <p14:tracePt t="62746" x="10564813" y="5356225"/>
          <p14:tracePt t="62788" x="10552113" y="5343525"/>
          <p14:tracePt t="62801" x="10526713" y="5330825"/>
          <p14:tracePt t="62814" x="10464800" y="5305425"/>
          <p14:tracePt t="62825" x="10377488" y="5281613"/>
          <p14:tracePt t="62838" x="10313988" y="5268913"/>
          <p14:tracePt t="62852" x="10264775" y="5230813"/>
          <p14:tracePt t="62864" x="10239375" y="5205413"/>
          <p14:tracePt t="62879" x="10226675" y="5168900"/>
          <p14:tracePt t="62896" x="10213975" y="5156200"/>
          <p14:tracePt t="62913" x="10201275" y="5143500"/>
          <p14:tracePt t="62930" x="10201275" y="5118100"/>
          <p14:tracePt t="62950" x="10201275" y="5105400"/>
          <p14:tracePt t="62965" x="10213975" y="5105400"/>
          <p14:tracePt t="62987" x="10226675" y="5092700"/>
          <p14:tracePt t="63000" x="10264775" y="5092700"/>
          <p14:tracePt t="63015" x="10313988" y="5092700"/>
          <p14:tracePt t="63030" x="10377488" y="5092700"/>
          <p14:tracePt t="63047" x="10414000" y="5081588"/>
          <p14:tracePt t="63063" x="10439400" y="5081588"/>
          <p14:tracePt t="63113" x="10426700" y="5081588"/>
          <p14:tracePt t="63125" x="10401300" y="5081588"/>
          <p14:tracePt t="63137" x="10352088" y="5081588"/>
          <p14:tracePt t="63150" x="10313988" y="5081588"/>
          <p14:tracePt t="63164" x="10277475" y="5081588"/>
          <p14:tracePt t="63181" x="10252075" y="5081588"/>
          <p14:tracePt t="63197" x="10226675" y="5092700"/>
          <p14:tracePt t="63214" x="10177463" y="5105400"/>
          <p14:tracePt t="63237" x="10177463" y="5118100"/>
          <p14:tracePt t="63324" x="10213975" y="5118100"/>
          <p14:tracePt t="63339" x="10226675" y="5118100"/>
          <p14:tracePt t="63363" x="10239375" y="5118100"/>
          <p14:tracePt t="63463" x="10226675" y="5118100"/>
          <p14:tracePt t="63475" x="10213975" y="5118100"/>
          <p14:tracePt t="63487" x="10201275" y="5130800"/>
          <p14:tracePt t="63501" x="10188575" y="5130800"/>
          <p14:tracePt t="63523" x="10188575" y="5143500"/>
          <p14:tracePt t="63624" x="10213975" y="5143500"/>
          <p14:tracePt t="63637" x="10226675" y="5143500"/>
          <p14:tracePt t="63662" x="10239375" y="5143500"/>
          <p14:tracePt t="63674" x="10252075" y="5143500"/>
          <p14:tracePt t="63762" x="10239375" y="5143500"/>
          <p14:tracePt t="63774" x="10226675" y="5143500"/>
          <p14:tracePt t="63799" x="10213975" y="5156200"/>
          <p14:tracePt t="63811" x="10201275" y="5156200"/>
          <p14:tracePt t="66917" x="10226675" y="5143500"/>
          <p14:tracePt t="66932" x="10264775" y="5118100"/>
          <p14:tracePt t="66945" x="10352088" y="5081588"/>
          <p14:tracePt t="66955" x="10464800" y="5056188"/>
          <p14:tracePt t="66967" x="10539413" y="5018088"/>
          <p14:tracePt t="66983" x="10602913" y="4992688"/>
          <p14:tracePt t="66997" x="10652125" y="4981575"/>
          <p14:tracePt t="67013" x="10690225" y="4943475"/>
          <p14:tracePt t="67029" x="10739438" y="4918075"/>
          <p14:tracePt t="67046" x="10852150" y="4843463"/>
          <p14:tracePt t="67063" x="10939463" y="4792663"/>
          <p14:tracePt t="67079" x="11028363" y="4743450"/>
          <p14:tracePt t="67096" x="11141075" y="4679950"/>
          <p14:tracePt t="67113" x="11177588" y="4656138"/>
          <p14:tracePt t="67130" x="11215688" y="4630738"/>
          <p14:tracePt t="67147" x="11241088" y="4618038"/>
          <p14:tracePt t="67164" x="11253788" y="4605338"/>
          <p14:tracePt t="67180" x="11266488" y="4605338"/>
          <p14:tracePt t="67204" x="11277600" y="4605338"/>
          <p14:tracePt t="67241" x="11290300" y="4605338"/>
          <p14:tracePt t="67253" x="11315700" y="4592638"/>
          <p14:tracePt t="67278" x="11315700" y="4579938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2A3E6D5-0874-8488-C045-328A4E045B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3372244"/>
              </p:ext>
            </p:extLst>
          </p:nvPr>
        </p:nvGraphicFramePr>
        <p:xfrm>
          <a:off x="1292773" y="1340068"/>
          <a:ext cx="6687995" cy="4587773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3737409">
                  <a:extLst>
                    <a:ext uri="{9D8B030D-6E8A-4147-A177-3AD203B41FA5}">
                      <a16:colId xmlns:a16="http://schemas.microsoft.com/office/drawing/2014/main" val="4149187841"/>
                    </a:ext>
                  </a:extLst>
                </a:gridCol>
                <a:gridCol w="1475293">
                  <a:extLst>
                    <a:ext uri="{9D8B030D-6E8A-4147-A177-3AD203B41FA5}">
                      <a16:colId xmlns:a16="http://schemas.microsoft.com/office/drawing/2014/main" val="193241624"/>
                    </a:ext>
                  </a:extLst>
                </a:gridCol>
                <a:gridCol w="1475293">
                  <a:extLst>
                    <a:ext uri="{9D8B030D-6E8A-4147-A177-3AD203B41FA5}">
                      <a16:colId xmlns:a16="http://schemas.microsoft.com/office/drawing/2014/main" val="1390119082"/>
                    </a:ext>
                  </a:extLst>
                </a:gridCol>
              </a:tblGrid>
              <a:tr h="269869"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Account title</a:t>
                      </a:r>
                      <a:endParaRPr lang="en-US" sz="20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b="1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Dr</a:t>
                      </a:r>
                      <a:endParaRPr lang="en-US" sz="200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Cr</a:t>
                      </a:r>
                      <a:endParaRPr lang="en-US" sz="20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4873955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Cash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8534047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Accounts receivable 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9085790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Building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90,000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854056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Accumulated Depreciation -Building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4294785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Equipment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350,000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1715584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Accumulated Depreciation -Equipment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5947788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Notes payable 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5418171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Accounts Payable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90,000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4139814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Zaher</a:t>
                      </a: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,Capital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280,000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9760698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Zaher</a:t>
                      </a: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, Withdrawals 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30,000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196187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Service revenue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140,000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1452773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Salaries expense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20,000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5476377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Insurance expense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8,000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312942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Advertising expense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6496762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Rent expense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5277762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Total </a:t>
                      </a:r>
                      <a:endParaRPr lang="en-US" sz="180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640,000</a:t>
                      </a:r>
                      <a:endParaRPr lang="en-US" sz="180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640,000</a:t>
                      </a:r>
                      <a:endParaRPr lang="en-US" sz="1800" dirty="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318441"/>
                  </a:ext>
                </a:extLst>
              </a:tr>
            </a:tbl>
          </a:graphicData>
        </a:graphic>
      </p:graphicFrame>
      <p:sp>
        <p:nvSpPr>
          <p:cNvPr id="8" name="Title ">
            <a:extLst>
              <a:ext uri="{FF2B5EF4-FFF2-40B4-BE49-F238E27FC236}">
                <a16:creationId xmlns:a16="http://schemas.microsoft.com/office/drawing/2014/main" id="{1111FA61-F537-8AE8-DC1E-BBCBF2B42BEC}"/>
              </a:ext>
            </a:extLst>
          </p:cNvPr>
          <p:cNvSpPr txBox="1">
            <a:spLocks/>
          </p:cNvSpPr>
          <p:nvPr/>
        </p:nvSpPr>
        <p:spPr>
          <a:xfrm>
            <a:off x="1292773" y="443064"/>
            <a:ext cx="9615241" cy="86793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rgbClr val="FF0000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Example(3)</a:t>
            </a:r>
          </a:p>
          <a:p>
            <a:r>
              <a:rPr lang="en-US" sz="28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Given the following trial balance: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9166C0-AF9C-7B5E-8EDD-00DF2C3EF7C7}"/>
              </a:ext>
            </a:extLst>
          </p:cNvPr>
          <p:cNvSpPr txBox="1"/>
          <p:nvPr/>
        </p:nvSpPr>
        <p:spPr>
          <a:xfrm>
            <a:off x="7980768" y="2486300"/>
            <a:ext cx="3864211" cy="2295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rtl="0"/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Instructions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342900" lvl="0" indent="-342900" algn="justLow" rtl="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Prepare the income statement.</a:t>
            </a:r>
          </a:p>
          <a:p>
            <a:pPr marL="342900" lvl="0" indent="-342900" algn="justLow" rtl="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Prepare the statement of owner's equity. </a:t>
            </a:r>
          </a:p>
          <a:p>
            <a:pPr marL="342900" lvl="0" indent="-342900" algn="justLow" rtl="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Prepare the statement of financial position. </a:t>
            </a:r>
            <a:endParaRPr lang="en-US" sz="15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281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85909">
        <p:circle/>
      </p:transition>
    </mc:Choice>
    <mc:Fallback xmlns="">
      <p:transition spd="slow" advTm="185909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298" x="563563" y="1676400"/>
          <p14:tracePt t="8310" x="889000" y="1627188"/>
          <p14:tracePt t="8322" x="1214438" y="1589088"/>
          <p14:tracePt t="8336" x="1665288" y="1539875"/>
          <p14:tracePt t="8348" x="2014538" y="1501775"/>
          <p14:tracePt t="8362" x="2303463" y="1489075"/>
          <p14:tracePt t="8380" x="2716213" y="1463675"/>
          <p14:tracePt t="8396" x="3041650" y="1427163"/>
          <p14:tracePt t="8413" x="3441700" y="1414463"/>
          <p14:tracePt t="8430" x="3692525" y="1389063"/>
          <p14:tracePt t="8447" x="3856038" y="1389063"/>
          <p14:tracePt t="8463" x="4092575" y="1376363"/>
          <p14:tracePt t="8480" x="4168775" y="1363663"/>
          <p14:tracePt t="8497" x="4268788" y="1350963"/>
          <p14:tracePt t="8513" x="4456113" y="1350963"/>
          <p14:tracePt t="8530" x="4518025" y="1350963"/>
          <p14:tracePt t="8546" x="4568825" y="1350963"/>
          <p14:tracePt t="8564" x="4643438" y="1350963"/>
          <p14:tracePt t="8580" x="4681538" y="1350963"/>
          <p14:tracePt t="8596" x="4706938" y="1350963"/>
          <p14:tracePt t="8613" x="4781550" y="1350963"/>
          <p14:tracePt t="8629" x="4819650" y="1350963"/>
          <p14:tracePt t="8646" x="4981575" y="1350963"/>
          <p14:tracePt t="8663" x="5081588" y="1350963"/>
          <p14:tracePt t="8679" x="5170488" y="1350963"/>
          <p14:tracePt t="8696" x="5257800" y="1350963"/>
          <p14:tracePt t="8713" x="5445125" y="1350963"/>
          <p14:tracePt t="8730" x="5557838" y="1339850"/>
          <p14:tracePt t="8746" x="5670550" y="1339850"/>
          <p14:tracePt t="8763" x="5808663" y="1327150"/>
          <p14:tracePt t="8780" x="5845175" y="1327150"/>
          <p14:tracePt t="8797" x="5883275" y="1327150"/>
          <p14:tracePt t="8813" x="5895975" y="1327150"/>
          <p14:tracePt t="9095" x="5908675" y="1327150"/>
          <p14:tracePt t="9107" x="5957888" y="1327150"/>
          <p14:tracePt t="9120" x="6008688" y="1327150"/>
          <p14:tracePt t="9135" x="6070600" y="1327150"/>
          <p14:tracePt t="9149" x="6157913" y="1327150"/>
          <p14:tracePt t="9166" x="6321425" y="1327150"/>
          <p14:tracePt t="9183" x="6472238" y="1327150"/>
          <p14:tracePt t="9200" x="6759575" y="1339850"/>
          <p14:tracePt t="9216" x="6910388" y="1339850"/>
          <p14:tracePt t="9233" x="7085013" y="1350963"/>
          <p14:tracePt t="9250" x="7348538" y="1376363"/>
          <p14:tracePt t="9266" x="7410450" y="1376363"/>
          <p14:tracePt t="9283" x="7472363" y="1376363"/>
          <p14:tracePt t="9300" x="7485063" y="1376363"/>
          <p14:tracePt t="9317" x="7510463" y="1376363"/>
          <p14:tracePt t="9333" x="7548563" y="1376363"/>
          <p14:tracePt t="9349" x="7561263" y="1376363"/>
          <p14:tracePt t="9367" x="7572375" y="1376363"/>
          <p14:tracePt t="9384" x="7597775" y="1376363"/>
          <p14:tracePt t="9400" x="7623175" y="1376363"/>
          <p14:tracePt t="9416" x="7661275" y="1376363"/>
          <p14:tracePt t="9432" x="7735888" y="1350963"/>
          <p14:tracePt t="9449" x="7761288" y="1350963"/>
          <p14:tracePt t="9466" x="7785100" y="1350963"/>
          <p14:tracePt t="9483" x="7823200" y="1339850"/>
          <p14:tracePt t="9499" x="7823200" y="1327150"/>
          <p14:tracePt t="9516" x="7835900" y="1327150"/>
          <p14:tracePt t="11235" x="7685088" y="1350963"/>
          <p14:tracePt t="11248" x="7323138" y="1439863"/>
          <p14:tracePt t="11261" x="6684963" y="1563688"/>
          <p14:tracePt t="11274" x="6157913" y="1627188"/>
          <p14:tracePt t="11291" x="5507038" y="1701800"/>
          <p14:tracePt t="11308" x="5006975" y="1765300"/>
          <p14:tracePt t="11324" x="3979863" y="1839913"/>
          <p14:tracePt t="11341" x="3692525" y="1852613"/>
          <p14:tracePt t="11358" x="3505200" y="1865313"/>
          <p14:tracePt t="11374" x="3054350" y="1865313"/>
          <p14:tracePt t="11391" x="2903538" y="1865313"/>
          <p14:tracePt t="11408" x="2816225" y="1865313"/>
          <p14:tracePt t="11424" x="2703513" y="1865313"/>
          <p14:tracePt t="11442" x="2654300" y="1865313"/>
          <p14:tracePt t="11459" x="2590800" y="1865313"/>
          <p14:tracePt t="11475" x="2416175" y="1865313"/>
          <p14:tracePt t="11492" x="2328863" y="1865313"/>
          <p14:tracePt t="11507" x="2239963" y="1865313"/>
          <p14:tracePt t="11524" x="2139950" y="1865313"/>
          <p14:tracePt t="11541" x="2090738" y="1865313"/>
          <p14:tracePt t="11558" x="2052638" y="1865313"/>
          <p14:tracePt t="11574" x="1952625" y="1865313"/>
          <p14:tracePt t="11591" x="1852613" y="1852613"/>
          <p14:tracePt t="11608" x="1752600" y="1839913"/>
          <p14:tracePt t="11624" x="1577975" y="1827213"/>
          <p14:tracePt t="11641" x="1527175" y="1801813"/>
          <p14:tracePt t="11658" x="1489075" y="1789113"/>
          <p14:tracePt t="11675" x="1414463" y="1765300"/>
          <p14:tracePt t="11691" x="1376363" y="1765300"/>
          <p14:tracePt t="11708" x="1363663" y="1752600"/>
          <p14:tracePt t="11725" x="1339850" y="1752600"/>
          <p14:tracePt t="11859" x="1352550" y="1765300"/>
          <p14:tracePt t="11871" x="1363663" y="1801813"/>
          <p14:tracePt t="11884" x="1363663" y="1839913"/>
          <p14:tracePt t="11896" x="1376363" y="1901825"/>
          <p14:tracePt t="11913" x="1389063" y="2039938"/>
          <p14:tracePt t="11927" x="1401763" y="2152650"/>
          <p14:tracePt t="11944" x="1401763" y="2239963"/>
          <p14:tracePt t="11960" x="1414463" y="2378075"/>
          <p14:tracePt t="11977" x="1414463" y="2452688"/>
          <p14:tracePt t="11984" x="1427163" y="2540000"/>
          <p14:tracePt t="11994" x="1427163" y="2590800"/>
          <p14:tracePt t="12009" x="1427163" y="2652713"/>
          <p14:tracePt t="12026" x="1427163" y="2678113"/>
          <p14:tracePt t="12043" x="1427163" y="2690813"/>
          <p14:tracePt t="12059" x="1439863" y="2728913"/>
          <p14:tracePt t="12076" x="1439863" y="2740025"/>
          <p14:tracePt t="12095" x="1452563" y="2752725"/>
          <p14:tracePt t="12182" x="1452563" y="2728913"/>
          <p14:tracePt t="12196" x="1465263" y="2690813"/>
          <p14:tracePt t="12207" x="1476375" y="2603500"/>
          <p14:tracePt t="12219" x="1501775" y="2516188"/>
          <p14:tracePt t="12232" x="1539875" y="2427288"/>
          <p14:tracePt t="12245" x="1601788" y="2303463"/>
          <p14:tracePt t="12260" x="1689100" y="2078038"/>
          <p14:tracePt t="12277" x="1778000" y="1827213"/>
          <p14:tracePt t="12294" x="1839913" y="1689100"/>
          <p14:tracePt t="12310" x="1927225" y="1514475"/>
          <p14:tracePt t="12327" x="1952625" y="1439863"/>
          <p14:tracePt t="12344" x="1978025" y="1427163"/>
          <p14:tracePt t="12361" x="1990725" y="1401763"/>
          <p14:tracePt t="12456" x="1990725" y="1414463"/>
          <p14:tracePt t="12470" x="1990725" y="1427163"/>
          <p14:tracePt t="12482" x="1990725" y="1450975"/>
          <p14:tracePt t="12495" x="1990725" y="1463675"/>
          <p14:tracePt t="12512" x="1990725" y="1527175"/>
          <p14:tracePt t="12529" x="1990725" y="1614488"/>
          <p14:tracePt t="12546" x="1978025" y="1839913"/>
          <p14:tracePt t="12562" x="1978025" y="1914525"/>
          <p14:tracePt t="12580" x="1965325" y="2039938"/>
          <p14:tracePt t="12596" x="1965325" y="2365375"/>
          <p14:tracePt t="12613" x="1952625" y="2503488"/>
          <p14:tracePt t="12628" x="1927225" y="2640013"/>
          <p14:tracePt t="12645" x="1878013" y="3016250"/>
          <p14:tracePt t="12662" x="1852613" y="3178175"/>
          <p14:tracePt t="12679" x="1852613" y="3303588"/>
          <p14:tracePt t="12695" x="1852613" y="3441700"/>
          <p14:tracePt t="12712" x="1852613" y="3479800"/>
          <p14:tracePt t="12729" x="1852613" y="3503613"/>
          <p14:tracePt t="12842" x="1852613" y="3479800"/>
          <p14:tracePt t="12855" x="1852613" y="3378200"/>
          <p14:tracePt t="12868" x="1852613" y="3165475"/>
          <p14:tracePt t="12883" x="1878013" y="3003550"/>
          <p14:tracePt t="12897" x="1890713" y="2665413"/>
          <p14:tracePt t="12914" x="1914525" y="2252663"/>
          <p14:tracePt t="12931" x="1927225" y="1978025"/>
          <p14:tracePt t="12946" x="1939925" y="1350963"/>
          <p14:tracePt t="12963" x="1939925" y="1138238"/>
          <p14:tracePt t="12979" x="1939925" y="1025525"/>
          <p14:tracePt t="12996" x="1939925" y="876300"/>
          <p14:tracePt t="13013" x="1939925" y="838200"/>
          <p14:tracePt t="13030" x="1939925" y="812800"/>
          <p14:tracePt t="13047" x="1939925" y="776288"/>
          <p14:tracePt t="13063" x="1939925" y="763588"/>
          <p14:tracePt t="13130" x="1939925" y="776288"/>
          <p14:tracePt t="13142" x="1939925" y="801688"/>
          <p14:tracePt t="13155" x="1927225" y="825500"/>
          <p14:tracePt t="13168" x="1927225" y="850900"/>
          <p14:tracePt t="13182" x="1927225" y="889000"/>
          <p14:tracePt t="13197" x="1914525" y="1001713"/>
          <p14:tracePt t="13214" x="1914525" y="1150938"/>
          <p14:tracePt t="13230" x="1878013" y="1563688"/>
          <p14:tracePt t="13247" x="1878013" y="1965325"/>
          <p14:tracePt t="13264" x="1878013" y="2239963"/>
          <p14:tracePt t="13281" x="1903413" y="3041650"/>
          <p14:tracePt t="13297" x="1939925" y="3267075"/>
          <p14:tracePt t="13314" x="1978025" y="3416300"/>
          <p14:tracePt t="13331" x="2027238" y="3567113"/>
          <p14:tracePt t="13348" x="2039938" y="3590925"/>
          <p14:tracePt t="13364" x="2052638" y="3603625"/>
          <p14:tracePt t="13454" x="2052638" y="3590925"/>
          <p14:tracePt t="13468" x="2052638" y="3567113"/>
          <p14:tracePt t="13478" x="2052638" y="3529013"/>
          <p14:tracePt t="13491" x="2052638" y="3403600"/>
          <p14:tracePt t="13503" x="2052638" y="3228975"/>
          <p14:tracePt t="13520" x="2052638" y="3041650"/>
          <p14:tracePt t="13533" x="2039938" y="2790825"/>
          <p14:tracePt t="13550" x="2027238" y="2403475"/>
          <p14:tracePt t="13566" x="1990725" y="2114550"/>
          <p14:tracePt t="13583" x="1865313" y="1552575"/>
          <p14:tracePt t="13600" x="1814513" y="1350963"/>
          <p14:tracePt t="13616" x="1752600" y="1214438"/>
          <p14:tracePt t="13632" x="1701800" y="1050925"/>
          <p14:tracePt t="13649" x="1689100" y="1014413"/>
          <p14:tracePt t="13665" x="1665288" y="989013"/>
          <p14:tracePt t="13703" x="1652588" y="989013"/>
          <p14:tracePt t="13727" x="1652588" y="1001713"/>
          <p14:tracePt t="13739" x="1639888" y="1038225"/>
          <p14:tracePt t="13752" x="1639888" y="1101725"/>
          <p14:tracePt t="13764" x="1639888" y="1214438"/>
          <p14:tracePt t="13776" x="1614488" y="1350963"/>
          <p14:tracePt t="13790" x="1589088" y="1489075"/>
          <p14:tracePt t="13802" x="1577975" y="1652588"/>
          <p14:tracePt t="13816" x="1539875" y="1989138"/>
          <p14:tracePt t="13833" x="1514475" y="2278063"/>
          <p14:tracePt t="13850" x="1489075" y="2490788"/>
          <p14:tracePt t="13867" x="1476375" y="3141663"/>
          <p14:tracePt t="13883" x="1465263" y="3316288"/>
          <p14:tracePt t="13900" x="1465263" y="3416300"/>
          <p14:tracePt t="13917" x="1465263" y="3503613"/>
          <p14:tracePt t="13934" x="1465263" y="3516313"/>
          <p14:tracePt t="14014" x="1465263" y="3503613"/>
          <p14:tracePt t="14026" x="1465263" y="3454400"/>
          <p14:tracePt t="14038" x="1465263" y="3341688"/>
          <p14:tracePt t="14055" x="1465263" y="3190875"/>
          <p14:tracePt t="14069" x="1465263" y="3041650"/>
          <p14:tracePt t="14085" x="1465263" y="2816225"/>
          <p14:tracePt t="14102" x="1465263" y="2439988"/>
          <p14:tracePt t="14119" x="1439863" y="2052638"/>
          <p14:tracePt t="14135" x="1427163" y="1876425"/>
          <p14:tracePt t="14152" x="1427163" y="1714500"/>
          <p14:tracePt t="14169" x="1414463" y="1589088"/>
          <p14:tracePt t="14184" x="1414463" y="1576388"/>
          <p14:tracePt t="14201" x="1414463" y="1563688"/>
          <p14:tracePt t="14300" x="1414463" y="1576388"/>
          <p14:tracePt t="14313" x="1414463" y="1589088"/>
          <p14:tracePt t="14326" x="1414463" y="1601788"/>
          <p14:tracePt t="14463" x="1414463" y="1589088"/>
          <p14:tracePt t="14513" x="1414463" y="1576388"/>
          <p14:tracePt t="14527" x="1401763" y="1563688"/>
          <p14:tracePt t="14563" x="1401763" y="1552575"/>
          <p14:tracePt t="14586" x="1389063" y="1539875"/>
          <p14:tracePt t="14612" x="1363663" y="1527175"/>
          <p14:tracePt t="14637" x="1352550" y="1527175"/>
          <p14:tracePt t="14650" x="1339850" y="1527175"/>
          <p14:tracePt t="14662" x="1327150" y="1527175"/>
          <p14:tracePt t="14687" x="1314450" y="1527175"/>
          <p14:tracePt t="14725" x="1301750" y="1527175"/>
          <p14:tracePt t="14749" x="1289050" y="1527175"/>
          <p14:tracePt t="14761" x="1276350" y="1527175"/>
          <p14:tracePt t="14787" x="1263650" y="1527175"/>
          <p14:tracePt t="14799" x="1252538" y="1527175"/>
          <p14:tracePt t="14812" x="1239838" y="1527175"/>
          <p14:tracePt t="14825" x="1227138" y="1527175"/>
          <p14:tracePt t="14838" x="1201738" y="1527175"/>
          <p14:tracePt t="14855" x="1189038" y="1527175"/>
          <p14:tracePt t="14870" x="1176338" y="1527175"/>
          <p14:tracePt t="14887" x="1127125" y="1552575"/>
          <p14:tracePt t="14904" x="1101725" y="1576388"/>
          <p14:tracePt t="14920" x="1076325" y="1589088"/>
          <p14:tracePt t="14937" x="1050925" y="1614488"/>
          <p14:tracePt t="14960" x="1038225" y="1627188"/>
          <p14:tracePt t="14973" x="1027113" y="1652588"/>
          <p14:tracePt t="14987" x="1001713" y="1663700"/>
          <p14:tracePt t="15011" x="989013" y="1676400"/>
          <p14:tracePt t="15024" x="976313" y="1676400"/>
          <p14:tracePt t="15038" x="963613" y="1689100"/>
          <p14:tracePt t="15054" x="950913" y="1689100"/>
          <p14:tracePt t="15071" x="938213" y="1701800"/>
          <p14:tracePt t="15088" x="901700" y="1714500"/>
          <p14:tracePt t="15105" x="863600" y="1727200"/>
          <p14:tracePt t="15121" x="825500" y="1727200"/>
          <p14:tracePt t="15138" x="763588" y="1739900"/>
          <p14:tracePt t="15155" x="750888" y="1739900"/>
          <p14:tracePt t="15171" x="738188" y="1739900"/>
          <p14:tracePt t="15496" x="738188" y="1789113"/>
          <p14:tracePt t="15510" x="776288" y="1827213"/>
          <p14:tracePt t="15521" x="825500" y="1876425"/>
          <p14:tracePt t="15533" x="876300" y="1939925"/>
          <p14:tracePt t="15546" x="963613" y="2014538"/>
          <p14:tracePt t="15559" x="1114425" y="2165350"/>
          <p14:tracePt t="15573" x="1301750" y="2414588"/>
          <p14:tracePt t="15590" x="1414463" y="2616200"/>
          <p14:tracePt t="15607" x="1527175" y="2778125"/>
          <p14:tracePt t="15624" x="1652588" y="3090863"/>
          <p14:tracePt t="15640" x="1727200" y="3328988"/>
          <p14:tracePt t="15657" x="1790700" y="3479800"/>
          <p14:tracePt t="15674" x="1903413" y="3667125"/>
          <p14:tracePt t="15690" x="1927225" y="3729038"/>
          <p14:tracePt t="15707" x="1939925" y="3754438"/>
          <p14:tracePt t="15724" x="1939925" y="3767138"/>
          <p14:tracePt t="15770" x="1939925" y="3754438"/>
          <p14:tracePt t="15782" x="1939925" y="3741738"/>
          <p14:tracePt t="15796" x="1939925" y="3716338"/>
          <p14:tracePt t="15809" x="1952625" y="3654425"/>
          <p14:tracePt t="15824" x="1965325" y="3529013"/>
          <p14:tracePt t="15841" x="1978025" y="3378200"/>
          <p14:tracePt t="15857" x="1990725" y="3203575"/>
          <p14:tracePt t="15874" x="2027238" y="2540000"/>
          <p14:tracePt t="15891" x="2052638" y="2265363"/>
          <p14:tracePt t="15907" x="2078038" y="1701800"/>
          <p14:tracePt t="15924" x="2078038" y="1489075"/>
          <p14:tracePt t="15943" x="2078038" y="1376363"/>
          <p14:tracePt t="15959" x="2078038" y="1276350"/>
          <p14:tracePt t="15976" x="2078038" y="1250950"/>
          <p14:tracePt t="15996" x="2078038" y="1238250"/>
          <p14:tracePt t="16069" x="2078038" y="1250950"/>
          <p14:tracePt t="16083" x="2065338" y="1263650"/>
          <p14:tracePt t="16097" x="2065338" y="1276350"/>
          <p14:tracePt t="16120" x="2065338" y="1301750"/>
          <p14:tracePt t="16132" x="2052638" y="1327150"/>
          <p14:tracePt t="16146" x="2027238" y="1389063"/>
          <p14:tracePt t="16159" x="2003425" y="1476375"/>
          <p14:tracePt t="16176" x="1978025" y="1576388"/>
          <p14:tracePt t="16192" x="1952625" y="1689100"/>
          <p14:tracePt t="16209" x="1903413" y="2039938"/>
          <p14:tracePt t="16225" x="1890713" y="2190750"/>
          <p14:tracePt t="16242" x="1878013" y="2314575"/>
          <p14:tracePt t="16259" x="1865313" y="2427288"/>
          <p14:tracePt t="16276" x="1865313" y="2478088"/>
          <p14:tracePt t="16292" x="1865313" y="2503488"/>
          <p14:tracePt t="16309" x="1865313" y="2527300"/>
          <p14:tracePt t="16767" x="1839913" y="2552700"/>
          <p14:tracePt t="16782" x="1778000" y="2652713"/>
          <p14:tracePt t="16793" x="1689100" y="2752725"/>
          <p14:tracePt t="16805" x="1614488" y="2852738"/>
          <p14:tracePt t="16817" x="1565275" y="3016250"/>
          <p14:tracePt t="16830" x="1514475" y="3178175"/>
          <p14:tracePt t="16845" x="1489075" y="3328988"/>
          <p14:tracePt t="16862" x="1465263" y="3454400"/>
          <p14:tracePt t="16878" x="1439863" y="3567113"/>
          <p14:tracePt t="16895" x="1414463" y="3841750"/>
          <p14:tracePt t="16912" x="1414463" y="3979863"/>
          <p14:tracePt t="16928" x="1414463" y="4054475"/>
          <p14:tracePt t="16945" x="1401763" y="4154488"/>
          <p14:tracePt t="16962" x="1401763" y="4179888"/>
          <p14:tracePt t="16981" x="1401763" y="4192588"/>
          <p14:tracePt t="17154" x="1401763" y="4179888"/>
          <p14:tracePt t="17178" x="1401763" y="4154488"/>
          <p14:tracePt t="17190" x="1401763" y="4117975"/>
          <p14:tracePt t="17204" x="1401763" y="4092575"/>
          <p14:tracePt t="17218" x="1414463" y="4054475"/>
          <p14:tracePt t="17231" x="1427163" y="4029075"/>
          <p14:tracePt t="17248" x="1427163" y="3992563"/>
          <p14:tracePt t="17263" x="1452563" y="3967163"/>
          <p14:tracePt t="17280" x="1501775" y="3892550"/>
          <p14:tracePt t="17296" x="1527175" y="3841750"/>
          <p14:tracePt t="17313" x="1552575" y="3779838"/>
          <p14:tracePt t="17330" x="1601788" y="3667125"/>
          <p14:tracePt t="17346" x="1614488" y="3629025"/>
          <p14:tracePt t="17363" x="1614488" y="3616325"/>
          <p14:tracePt t="17380" x="1627188" y="3590925"/>
          <p14:tracePt t="17402" x="1627188" y="3579813"/>
          <p14:tracePt t="17564" x="1627188" y="3567113"/>
          <p14:tracePt t="17627" x="1639888" y="3567113"/>
          <p14:tracePt t="17639" x="1652588" y="3554413"/>
          <p14:tracePt t="17664" x="1665288" y="3541713"/>
          <p14:tracePt t="17701" x="1677988" y="3529013"/>
          <p14:tracePt t="17726" x="1701800" y="3516313"/>
          <p14:tracePt t="17739" x="1701800" y="3503613"/>
          <p14:tracePt t="17753" x="1714500" y="3503613"/>
          <p14:tracePt t="17766" x="1727200" y="3503613"/>
          <p14:tracePt t="17783" x="1739900" y="3503613"/>
          <p14:tracePt t="17926" x="1752600" y="3503613"/>
          <p14:tracePt t="17950" x="1778000" y="3503613"/>
          <p14:tracePt t="17964" x="1778000" y="3516313"/>
          <p14:tracePt t="17978" x="1790700" y="3516313"/>
          <p14:tracePt t="17989" x="1790700" y="3529013"/>
          <p14:tracePt t="18004" x="1801813" y="3529013"/>
          <p14:tracePt t="18017" x="1801813" y="3541713"/>
          <p14:tracePt t="18033" x="1801813" y="3567113"/>
          <p14:tracePt t="18050" x="1801813" y="3603625"/>
          <p14:tracePt t="18066" x="1801813" y="3703638"/>
          <p14:tracePt t="18083" x="1801813" y="3741738"/>
          <p14:tracePt t="18100" x="1801813" y="3779838"/>
          <p14:tracePt t="18117" x="1765300" y="3879850"/>
          <p14:tracePt t="18133" x="1701800" y="3967163"/>
          <p14:tracePt t="18150" x="1665288" y="4105275"/>
          <p14:tracePt t="18167" x="1614488" y="4330700"/>
          <p14:tracePt t="18184" x="1589088" y="4379913"/>
          <p14:tracePt t="18200" x="1577975" y="4443413"/>
          <p14:tracePt t="18217" x="1565275" y="4518025"/>
          <p14:tracePt t="18234" x="1552575" y="4543425"/>
          <p14:tracePt t="18251" x="1552575" y="4567238"/>
          <p14:tracePt t="18399" x="1552575" y="4543425"/>
          <p14:tracePt t="18411" x="1552575" y="4530725"/>
          <p14:tracePt t="18425" x="1552575" y="4505325"/>
          <p14:tracePt t="18439" x="1565275" y="4467225"/>
          <p14:tracePt t="18453" x="1589088" y="4379913"/>
          <p14:tracePt t="18469" x="1627188" y="4292600"/>
          <p14:tracePt t="18487" x="1665288" y="4192588"/>
          <p14:tracePt t="18503" x="1727200" y="4092575"/>
          <p14:tracePt t="18520" x="1752600" y="4054475"/>
          <p14:tracePt t="18536" x="1765300" y="4017963"/>
          <p14:tracePt t="18553" x="1801813" y="3941763"/>
          <p14:tracePt t="18568" x="1801813" y="3929063"/>
          <p14:tracePt t="18585" x="1814513" y="3916363"/>
          <p14:tracePt t="18602" x="1827213" y="3905250"/>
          <p14:tracePt t="18886" x="1827213" y="3916363"/>
          <p14:tracePt t="18911" x="1827213" y="3929063"/>
          <p14:tracePt t="18935" x="1827213" y="3941763"/>
          <p14:tracePt t="18948" x="1827213" y="3954463"/>
          <p14:tracePt t="18973" x="1827213" y="3979863"/>
          <p14:tracePt t="18985" x="1827213" y="4017963"/>
          <p14:tracePt t="18997" x="1827213" y="4105275"/>
          <p14:tracePt t="19010" x="1814513" y="4192588"/>
          <p14:tracePt t="19022" x="1814513" y="4241800"/>
          <p14:tracePt t="19037" x="1801813" y="4267200"/>
          <p14:tracePt t="19054" x="1801813" y="4279900"/>
          <p14:tracePt t="19070" x="1801813" y="4292600"/>
          <p14:tracePt t="19159" x="1801813" y="4267200"/>
          <p14:tracePt t="19174" x="1801813" y="4217988"/>
          <p14:tracePt t="19184" x="1814513" y="4154488"/>
          <p14:tracePt t="19197" x="1839913" y="4092575"/>
          <p14:tracePt t="19209" x="1865313" y="4017963"/>
          <p14:tracePt t="19225" x="1903413" y="3954463"/>
          <p14:tracePt t="19238" x="1927225" y="3905250"/>
          <p14:tracePt t="19256" x="1939925" y="3854450"/>
          <p14:tracePt t="19272" x="1965325" y="3829050"/>
          <p14:tracePt t="19289" x="1978025" y="3816350"/>
          <p14:tracePt t="19396" x="1978025" y="3829050"/>
          <p14:tracePt t="19421" x="1978025" y="3841750"/>
          <p14:tracePt t="19433" x="1965325" y="3841750"/>
          <p14:tracePt t="19445" x="1965325" y="3854450"/>
          <p14:tracePt t="19460" x="1965325" y="3867150"/>
          <p14:tracePt t="19484" x="1965325" y="3892550"/>
          <p14:tracePt t="19496" x="1952625" y="3929063"/>
          <p14:tracePt t="19510" x="1939925" y="3979863"/>
          <p14:tracePt t="19524" x="1927225" y="4054475"/>
          <p14:tracePt t="19540" x="1914525" y="4092575"/>
          <p14:tracePt t="19557" x="1914525" y="4129088"/>
          <p14:tracePt t="19574" x="1903413" y="4179888"/>
          <p14:tracePt t="19591" x="1890713" y="4205288"/>
          <p14:tracePt t="19607" x="1890713" y="4217988"/>
          <p14:tracePt t="19624" x="1890713" y="4241800"/>
          <p14:tracePt t="19641" x="1878013" y="4254500"/>
          <p14:tracePt t="19661" x="1878013" y="4267200"/>
          <p14:tracePt t="19757" x="1878013" y="4254500"/>
          <p14:tracePt t="19770" x="1878013" y="4241800"/>
          <p14:tracePt t="19782" x="1878013" y="4230688"/>
          <p14:tracePt t="19794" x="1878013" y="4205288"/>
          <p14:tracePt t="19810" x="1878013" y="4179888"/>
          <p14:tracePt t="19824" x="1890713" y="4129088"/>
          <p14:tracePt t="19841" x="1914525" y="4054475"/>
          <p14:tracePt t="19858" x="1927225" y="3992563"/>
          <p14:tracePt t="19875" x="1952625" y="3892550"/>
          <p14:tracePt t="19890" x="1965325" y="3867150"/>
          <p14:tracePt t="19906" x="1990725" y="3841750"/>
          <p14:tracePt t="19924" x="2027238" y="3803650"/>
          <p14:tracePt t="19942" x="2027238" y="3792538"/>
          <p14:tracePt t="20018" x="2027238" y="3803650"/>
          <p14:tracePt t="20044" x="2027238" y="3816350"/>
          <p14:tracePt t="20057" x="2027238" y="3841750"/>
          <p14:tracePt t="20069" x="2014538" y="3854450"/>
          <p14:tracePt t="20081" x="2003425" y="3892550"/>
          <p14:tracePt t="20093" x="1990725" y="3967163"/>
          <p14:tracePt t="20108" x="1978025" y="4054475"/>
          <p14:tracePt t="20124" x="1965325" y="4105275"/>
          <p14:tracePt t="20141" x="1952625" y="4154488"/>
          <p14:tracePt t="20158" x="1939925" y="4230688"/>
          <p14:tracePt t="20175" x="1927225" y="4267200"/>
          <p14:tracePt t="20191" x="1927225" y="4305300"/>
          <p14:tracePt t="20208" x="1927225" y="4341813"/>
          <p14:tracePt t="20230" x="1927225" y="4354513"/>
          <p14:tracePt t="20292" x="1927225" y="4330700"/>
          <p14:tracePt t="20305" x="1927225" y="4318000"/>
          <p14:tracePt t="20318" x="1927225" y="4305300"/>
          <p14:tracePt t="20331" x="1927225" y="4292600"/>
          <p14:tracePt t="20344" x="1927225" y="4279900"/>
          <p14:tracePt t="20359" x="1927225" y="4267200"/>
          <p14:tracePt t="20375" x="1927225" y="4241800"/>
          <p14:tracePt t="20393" x="1939925" y="4230688"/>
          <p14:tracePt t="20409" x="1939925" y="4205288"/>
          <p14:tracePt t="20426" x="1952625" y="4205288"/>
          <p14:tracePt t="20444" x="1965325" y="4205288"/>
          <p14:tracePt t="20459" x="1978025" y="4205288"/>
          <p14:tracePt t="20476" x="1990725" y="4205288"/>
          <p14:tracePt t="20492" x="2003425" y="4205288"/>
          <p14:tracePt t="20509" x="2078038" y="4205288"/>
          <p14:tracePt t="20526" x="2116138" y="4205288"/>
          <p14:tracePt t="20543" x="2165350" y="4217988"/>
          <p14:tracePt t="20559" x="2190750" y="4217988"/>
          <p14:tracePt t="20576" x="2203450" y="4230688"/>
          <p14:tracePt t="20593" x="2252663" y="4230688"/>
          <p14:tracePt t="20610" x="2265363" y="4230688"/>
          <p14:tracePt t="20626" x="2290763" y="4241800"/>
          <p14:tracePt t="20653" x="2303463" y="4241800"/>
          <p14:tracePt t="20754" x="2290763" y="4241800"/>
          <p14:tracePt t="20779" x="2278063" y="4241800"/>
          <p14:tracePt t="20791" x="2278063" y="4254500"/>
          <p14:tracePt t="20804" x="2265363" y="4254500"/>
          <p14:tracePt t="20891" x="2278063" y="4254500"/>
          <p14:tracePt t="20903" x="2290763" y="4254500"/>
          <p14:tracePt t="20916" x="2339975" y="4254500"/>
          <p14:tracePt t="20932" x="2390775" y="4254500"/>
          <p14:tracePt t="20945" x="2441575" y="4254500"/>
          <p14:tracePt t="20961" x="2478088" y="4254500"/>
          <p14:tracePt t="20978" x="2516188" y="4254500"/>
          <p14:tracePt t="20995" x="2554288" y="4254500"/>
          <p14:tracePt t="21011" x="2578100" y="4254500"/>
          <p14:tracePt t="21030" x="2590800" y="4254500"/>
          <p14:tracePt t="21128" x="2578100" y="4254500"/>
          <p14:tracePt t="21154" x="2565400" y="4267200"/>
          <p14:tracePt t="21165" x="2541588" y="4279900"/>
          <p14:tracePt t="21178" x="2516188" y="4305300"/>
          <p14:tracePt t="21190" x="2428875" y="4354513"/>
          <p14:tracePt t="21202" x="2278063" y="4492625"/>
          <p14:tracePt t="21216" x="2152650" y="4605338"/>
          <p14:tracePt t="21230" x="2052638" y="4705350"/>
          <p14:tracePt t="21247" x="1965325" y="4779963"/>
          <p14:tracePt t="21262" x="1927225" y="4818063"/>
          <p14:tracePt t="21279" x="1878013" y="4879975"/>
          <p14:tracePt t="21295" x="1865313" y="4905375"/>
          <p14:tracePt t="21312" x="1865313" y="4918075"/>
          <p14:tracePt t="21329" x="1865313" y="4930775"/>
          <p14:tracePt t="21346" x="1865313" y="4943475"/>
          <p14:tracePt t="21439" x="1865313" y="4956175"/>
          <p14:tracePt t="21639" x="1878013" y="4956175"/>
          <p14:tracePt t="21651" x="1903413" y="4956175"/>
          <p14:tracePt t="21663" x="1927225" y="4956175"/>
          <p14:tracePt t="21676" x="2003425" y="4943475"/>
          <p14:tracePt t="21689" x="2090738" y="4943475"/>
          <p14:tracePt t="21700" x="2165350" y="4930775"/>
          <p14:tracePt t="21714" x="2228850" y="4905375"/>
          <p14:tracePt t="21731" x="2316163" y="4892675"/>
          <p14:tracePt t="21748" x="2441575" y="4856163"/>
          <p14:tracePt t="21764" x="2654300" y="4792663"/>
          <p14:tracePt t="21781" x="2703513" y="4768850"/>
          <p14:tracePt t="21798" x="2728913" y="4743450"/>
          <p14:tracePt t="21815" x="2778125" y="4705350"/>
          <p14:tracePt t="21831" x="2790825" y="4692650"/>
          <p14:tracePt t="21937" x="2778125" y="4692650"/>
          <p14:tracePt t="21952" x="2767013" y="4692650"/>
          <p14:tracePt t="21962" x="2690813" y="4705350"/>
          <p14:tracePt t="21974" x="2616200" y="4705350"/>
          <p14:tracePt t="21988" x="2541588" y="4705350"/>
          <p14:tracePt t="22003" x="2465388" y="4705350"/>
          <p14:tracePt t="22017" x="2390775" y="4705350"/>
          <p14:tracePt t="22033" x="2303463" y="4705350"/>
          <p14:tracePt t="22050" x="2190750" y="4667250"/>
          <p14:tracePt t="22067" x="2090738" y="4667250"/>
          <p14:tracePt t="22084" x="2078038" y="4667250"/>
          <p14:tracePt t="22100" x="2065338" y="4667250"/>
          <p14:tracePt t="22137" x="2078038" y="4667250"/>
          <p14:tracePt t="22161" x="2090738" y="4667250"/>
          <p14:tracePt t="22175" x="2127250" y="4667250"/>
          <p14:tracePt t="22187" x="2165350" y="4667250"/>
          <p14:tracePt t="22201" x="2190750" y="4667250"/>
          <p14:tracePt t="22217" x="2228850" y="4667250"/>
          <p14:tracePt t="22233" x="2265363" y="4643438"/>
          <p14:tracePt t="22251" x="2503488" y="4592638"/>
          <p14:tracePt t="22267" x="2741613" y="4543425"/>
          <p14:tracePt t="22283" x="2954338" y="4479925"/>
          <p14:tracePt t="22300" x="3567113" y="4279900"/>
          <p14:tracePt t="22316" x="3779838" y="4217988"/>
          <p14:tracePt t="22333" x="3892550" y="4154488"/>
          <p14:tracePt t="22350" x="3956050" y="4079875"/>
          <p14:tracePt t="22367" x="3968750" y="4067175"/>
          <p14:tracePt t="22383" x="3968750" y="4054475"/>
          <p14:tracePt t="22410" x="3905250" y="4041775"/>
          <p14:tracePt t="22423" x="3717925" y="4041775"/>
          <p14:tracePt t="22436" x="3554413" y="4041775"/>
          <p14:tracePt t="22450" x="3441700" y="4041775"/>
          <p14:tracePt t="22467" x="3317875" y="4041775"/>
          <p14:tracePt t="22484" x="3079750" y="4067175"/>
          <p14:tracePt t="22500" x="2590800" y="4167188"/>
          <p14:tracePt t="22517" x="2428875" y="4230688"/>
          <p14:tracePt t="22534" x="2252663" y="4305300"/>
          <p14:tracePt t="22551" x="1839913" y="4579938"/>
          <p14:tracePt t="22567" x="1752600" y="4692650"/>
          <p14:tracePt t="22584" x="1701800" y="4768850"/>
          <p14:tracePt t="22601" x="1665288" y="4830763"/>
          <p14:tracePt t="22618" x="1665288" y="4856163"/>
          <p14:tracePt t="22636" x="1677988" y="4856163"/>
          <p14:tracePt t="22651" x="1689100" y="4868863"/>
          <p14:tracePt t="22668" x="1727200" y="4879975"/>
          <p14:tracePt t="22685" x="1814513" y="4892675"/>
          <p14:tracePt t="22701" x="2065338" y="4943475"/>
          <p14:tracePt t="22718" x="2178050" y="4981575"/>
          <p14:tracePt t="22734" x="2654300" y="5043488"/>
          <p14:tracePt t="22752" x="2928938" y="5043488"/>
          <p14:tracePt t="22768" x="3254375" y="5018088"/>
          <p14:tracePt t="22784" x="4017963" y="4830763"/>
          <p14:tracePt t="22802" x="4205288" y="4756150"/>
          <p14:tracePt t="22818" x="4330700" y="4656138"/>
          <p14:tracePt t="22835" x="4530725" y="4467225"/>
          <p14:tracePt t="22851" x="4568825" y="4443413"/>
          <p14:tracePt t="22870" x="4568825" y="4430713"/>
          <p14:tracePt t="22888" x="4556125" y="4430713"/>
          <p14:tracePt t="22904" x="4518025" y="4430713"/>
          <p14:tracePt t="22920" x="4481513" y="4430713"/>
          <p14:tracePt t="22937" x="4394200" y="4443413"/>
          <p14:tracePt t="22953" x="4343400" y="4467225"/>
          <p14:tracePt t="22969" x="4305300" y="4479925"/>
          <p14:tracePt t="22985" x="4281488" y="4479925"/>
          <p14:tracePt t="23171" x="4256088" y="4479925"/>
          <p14:tracePt t="23183" x="4217988" y="4479925"/>
          <p14:tracePt t="23196" x="4168775" y="4479925"/>
          <p14:tracePt t="23208" x="4117975" y="4479925"/>
          <p14:tracePt t="23222" x="4068763" y="4479925"/>
          <p14:tracePt t="23237" x="3956050" y="4479925"/>
          <p14:tracePt t="23253" x="3767138" y="4518025"/>
          <p14:tracePt t="23270" x="3492500" y="4605338"/>
          <p14:tracePt t="23287" x="3367088" y="4679950"/>
          <p14:tracePt t="23303" x="3205163" y="4718050"/>
          <p14:tracePt t="23320" x="3054350" y="4779963"/>
          <p14:tracePt t="23337" x="2841625" y="4856163"/>
          <p14:tracePt t="23354" x="2790825" y="4892675"/>
          <p14:tracePt t="23370" x="2754313" y="4930775"/>
          <p14:tracePt t="23387" x="2728913" y="5030788"/>
          <p14:tracePt t="23404" x="2716213" y="5081588"/>
          <p14:tracePt t="23421" x="2716213" y="5168900"/>
          <p14:tracePt t="23437" x="2716213" y="5194300"/>
          <p14:tracePt t="23454" x="2716213" y="5230813"/>
          <p14:tracePt t="23471" x="2728913" y="5230813"/>
          <p14:tracePt t="23488" x="2741613" y="5230813"/>
          <p14:tracePt t="23504" x="2767013" y="5243513"/>
          <p14:tracePt t="23521" x="2928938" y="5268913"/>
          <p14:tracePt t="23538" x="3028950" y="5294313"/>
          <p14:tracePt t="23555" x="3116263" y="5305425"/>
          <p14:tracePt t="23571" x="3467100" y="5305425"/>
          <p14:tracePt t="23588" x="3705225" y="5305425"/>
          <p14:tracePt t="23605" x="3867150" y="5305425"/>
          <p14:tracePt t="23621" x="4156075" y="5218113"/>
          <p14:tracePt t="23638" x="4318000" y="5118100"/>
          <p14:tracePt t="23655" x="4468813" y="4992688"/>
          <p14:tracePt t="23672" x="4594225" y="4843463"/>
          <p14:tracePt t="23688" x="4619625" y="4805363"/>
          <p14:tracePt t="23705" x="4630738" y="4792663"/>
          <p14:tracePt t="23722" x="4619625" y="4768850"/>
          <p14:tracePt t="23739" x="4581525" y="4743450"/>
          <p14:tracePt t="23755" x="4443413" y="4705350"/>
          <p14:tracePt t="23772" x="4130675" y="4554538"/>
          <p14:tracePt t="23789" x="3992563" y="4492625"/>
          <p14:tracePt t="23806" x="3767138" y="4430713"/>
          <p14:tracePt t="23822" x="3317875" y="4392613"/>
          <p14:tracePt t="23839" x="3205163" y="4392613"/>
          <p14:tracePt t="23855" x="3079750" y="4418013"/>
          <p14:tracePt t="23872" x="2803525" y="4530725"/>
          <p14:tracePt t="23891" x="2678113" y="4567238"/>
          <p14:tracePt t="23908" x="2578100" y="4618038"/>
          <p14:tracePt t="23923" x="2490788" y="4692650"/>
          <p14:tracePt t="23940" x="2452688" y="4743450"/>
          <p14:tracePt t="23956" x="2416175" y="4805363"/>
          <p14:tracePt t="23973" x="2403475" y="4843463"/>
          <p14:tracePt t="23989" x="2390775" y="4892675"/>
          <p14:tracePt t="24007" x="2390775" y="4968875"/>
          <p14:tracePt t="24023" x="2390775" y="5005388"/>
          <p14:tracePt t="24040" x="2390775" y="5030788"/>
          <p14:tracePt t="24057" x="2390775" y="5056188"/>
          <p14:tracePt t="24073" x="2390775" y="5081588"/>
          <p14:tracePt t="24104" x="2403475" y="5081588"/>
          <p14:tracePt t="24117" x="2416175" y="5092700"/>
          <p14:tracePt t="24130" x="2452688" y="5105400"/>
          <p14:tracePt t="24142" x="2528888" y="5130800"/>
          <p14:tracePt t="24157" x="2641600" y="5143500"/>
          <p14:tracePt t="24174" x="2741613" y="5156200"/>
          <p14:tracePt t="24190" x="2854325" y="5181600"/>
          <p14:tracePt t="24207" x="3392488" y="5194300"/>
          <p14:tracePt t="24224" x="3605213" y="5194300"/>
          <p14:tracePt t="24240" x="3756025" y="5181600"/>
          <p14:tracePt t="24257" x="4217988" y="5081588"/>
          <p14:tracePt t="24274" x="4430713" y="4992688"/>
          <p14:tracePt t="24291" x="4556125" y="4892675"/>
          <p14:tracePt t="24307" x="4743450" y="4643438"/>
          <p14:tracePt t="24324" x="4819650" y="4554538"/>
          <p14:tracePt t="24341" x="4868863" y="4492625"/>
          <p14:tracePt t="24357" x="4881563" y="4430713"/>
          <p14:tracePt t="24374" x="4881563" y="4405313"/>
          <p14:tracePt t="24391" x="4843463" y="4392613"/>
          <p14:tracePt t="24408" x="4694238" y="4305300"/>
          <p14:tracePt t="24424" x="4506913" y="4230688"/>
          <p14:tracePt t="24441" x="4192588" y="4079875"/>
          <p14:tracePt t="24458" x="3792538" y="3916363"/>
          <p14:tracePt t="24475" x="3605213" y="3892550"/>
          <p14:tracePt t="24491" x="3328988" y="3892550"/>
          <p14:tracePt t="24508" x="3028950" y="4017963"/>
          <p14:tracePt t="24525" x="2941638" y="4105275"/>
          <p14:tracePt t="24542" x="2767013" y="4230688"/>
          <p14:tracePt t="24558" x="2667000" y="4292600"/>
          <p14:tracePt t="24575" x="2516188" y="4367213"/>
          <p14:tracePt t="24592" x="2352675" y="4505325"/>
          <p14:tracePt t="24608" x="2303463" y="4618038"/>
          <p14:tracePt t="24625" x="2239963" y="4718050"/>
          <p14:tracePt t="24642" x="2203450" y="4868863"/>
          <p14:tracePt t="24659" x="2203450" y="4918075"/>
          <p14:tracePt t="24675" x="2203450" y="4930775"/>
          <p14:tracePt t="24692" x="2203450" y="4968875"/>
          <p14:tracePt t="24715" x="2203450" y="4981575"/>
          <p14:tracePt t="24727" x="2216150" y="4981575"/>
          <p14:tracePt t="24742" x="2239963" y="4992688"/>
          <p14:tracePt t="24759" x="2290763" y="5018088"/>
          <p14:tracePt t="24776" x="2390775" y="5056188"/>
          <p14:tracePt t="24792" x="2603500" y="5168900"/>
          <p14:tracePt t="24809" x="2703513" y="5243513"/>
          <p14:tracePt t="24826" x="2790825" y="5318125"/>
          <p14:tracePt t="24843" x="3067050" y="5394325"/>
          <p14:tracePt t="24859" x="3216275" y="5407025"/>
          <p14:tracePt t="24877" x="3328988" y="5407025"/>
          <p14:tracePt t="24893" x="3479800" y="5407025"/>
          <p14:tracePt t="24910" x="3530600" y="5356225"/>
          <p14:tracePt t="24926" x="3592513" y="5318125"/>
          <p14:tracePt t="24943" x="3667125" y="5268913"/>
          <p14:tracePt t="24959" x="3705225" y="5243513"/>
          <p14:tracePt t="24976" x="3743325" y="5230813"/>
          <p14:tracePt t="24993" x="3779838" y="5205413"/>
          <p14:tracePt t="25010" x="3792538" y="5205413"/>
          <p14:tracePt t="25650" x="3792538" y="5181600"/>
          <p14:tracePt t="25662" x="3843338" y="5118100"/>
          <p14:tracePt t="25675" x="3968750" y="5018088"/>
          <p14:tracePt t="25687" x="4130675" y="4892675"/>
          <p14:tracePt t="25700" x="4256088" y="4768850"/>
          <p14:tracePt t="25715" x="4406900" y="4579938"/>
          <p14:tracePt t="25731" x="4556125" y="4279900"/>
          <p14:tracePt t="25748" x="4781550" y="4079875"/>
          <p14:tracePt t="25765" x="5132388" y="3754438"/>
          <p14:tracePt t="25780" x="5245100" y="3554413"/>
          <p14:tracePt t="25797" x="5357813" y="3290888"/>
          <p14:tracePt t="25813" x="5470525" y="3041650"/>
          <p14:tracePt t="25830" x="5519738" y="2965450"/>
          <p14:tracePt t="25847" x="5570538" y="2890838"/>
          <p14:tracePt t="25864" x="5683250" y="2652713"/>
          <p14:tracePt t="25880" x="5757863" y="2516188"/>
          <p14:tracePt t="25897" x="5808663" y="2414588"/>
          <p14:tracePt t="25914" x="5857875" y="2303463"/>
          <p14:tracePt t="25930" x="5870575" y="2278063"/>
          <p14:tracePt t="25949" x="5870575" y="2265363"/>
          <p14:tracePt t="25973" x="5870575" y="2239963"/>
          <p14:tracePt t="25998" x="5870575" y="2227263"/>
          <p14:tracePt t="26010" x="5870575" y="2201863"/>
          <p14:tracePt t="26023" x="5870575" y="2178050"/>
          <p14:tracePt t="26036" x="5883275" y="2127250"/>
          <p14:tracePt t="26049" x="5895975" y="2039938"/>
          <p14:tracePt t="26064" x="5895975" y="1978025"/>
          <p14:tracePt t="26081" x="5908675" y="1927225"/>
          <p14:tracePt t="26097" x="5921375" y="1901825"/>
          <p14:tracePt t="26114" x="5921375" y="1876425"/>
          <p14:tracePt t="26184" x="5921375" y="1927225"/>
          <p14:tracePt t="26198" x="5921375" y="1965325"/>
          <p14:tracePt t="26211" x="5908675" y="2014538"/>
          <p14:tracePt t="26223" x="5895975" y="2065338"/>
          <p14:tracePt t="26235" x="5895975" y="2101850"/>
          <p14:tracePt t="26248" x="5883275" y="2139950"/>
          <p14:tracePt t="26265" x="5870575" y="2303463"/>
          <p14:tracePt t="26282" x="5845175" y="2540000"/>
          <p14:tracePt t="26299" x="5808663" y="3267075"/>
          <p14:tracePt t="26315" x="5808663" y="3641725"/>
          <p14:tracePt t="26332" x="5832475" y="3892550"/>
          <p14:tracePt t="26349" x="5895975" y="4630738"/>
          <p14:tracePt t="26366" x="5932488" y="4892675"/>
          <p14:tracePt t="26382" x="5945188" y="5105400"/>
          <p14:tracePt t="26399" x="5957888" y="5656263"/>
          <p14:tracePt t="26416" x="5957888" y="5807075"/>
          <p14:tracePt t="26432" x="5970588" y="5907088"/>
          <p14:tracePt t="26449" x="5983288" y="6007100"/>
          <p14:tracePt t="26466" x="5983288" y="6019800"/>
          <p14:tracePt t="26485" x="5995988" y="6032500"/>
          <p14:tracePt t="27220" x="5995988" y="6019800"/>
          <p14:tracePt t="27257" x="6008688" y="5994400"/>
          <p14:tracePt t="27272" x="6021388" y="5969000"/>
          <p14:tracePt t="27282" x="6034088" y="5907088"/>
          <p14:tracePt t="27295" x="6057900" y="5843588"/>
          <p14:tracePt t="27307" x="6096000" y="5768975"/>
          <p14:tracePt t="27321" x="6146800" y="5694363"/>
          <p14:tracePt t="27336" x="6221413" y="5556250"/>
          <p14:tracePt t="27353" x="6370638" y="5318125"/>
          <p14:tracePt t="27369" x="6621463" y="4943475"/>
          <p14:tracePt t="27386" x="6684963" y="4792663"/>
          <p14:tracePt t="27403" x="6746875" y="4543425"/>
          <p14:tracePt t="27420" x="6859588" y="4154488"/>
          <p14:tracePt t="27436" x="6910388" y="4005263"/>
          <p14:tracePt t="27453" x="6946900" y="3829050"/>
          <p14:tracePt t="27470" x="7046913" y="3441700"/>
          <p14:tracePt t="27486" x="7097713" y="3328988"/>
          <p14:tracePt t="27503" x="7134225" y="3216275"/>
          <p14:tracePt t="27520" x="7172325" y="3028950"/>
          <p14:tracePt t="27536" x="7185025" y="2916238"/>
          <p14:tracePt t="27553" x="7197725" y="2790825"/>
          <p14:tracePt t="27570" x="7210425" y="2652713"/>
          <p14:tracePt t="27587" x="7223125" y="2616200"/>
          <p14:tracePt t="27604" x="7223125" y="2578100"/>
          <p14:tracePt t="27620" x="7246938" y="2527300"/>
          <p14:tracePt t="27637" x="7259638" y="2516188"/>
          <p14:tracePt t="27654" x="7272338" y="2503488"/>
          <p14:tracePt t="27671" x="7272338" y="2490788"/>
          <p14:tracePt t="27930" x="7272338" y="2478088"/>
          <p14:tracePt t="27942" x="7272338" y="2452688"/>
          <p14:tracePt t="27958" x="7259638" y="2378075"/>
          <p14:tracePt t="27969" x="7246938" y="2227263"/>
          <p14:tracePt t="27982" x="7197725" y="2052638"/>
          <p14:tracePt t="27996" x="7159625" y="1814513"/>
          <p14:tracePt t="28005" x="7097713" y="1389063"/>
          <p14:tracePt t="28022" x="7034213" y="1125538"/>
          <p14:tracePt t="28039" x="6997700" y="950913"/>
          <p14:tracePt t="28055" x="6910388" y="738188"/>
          <p14:tracePt t="28072" x="6872288" y="700088"/>
          <p14:tracePt t="28089" x="6859588" y="688975"/>
          <p14:tracePt t="28106" x="6846888" y="688975"/>
          <p14:tracePt t="28122" x="6846888" y="700088"/>
          <p14:tracePt t="28139" x="6834188" y="712788"/>
          <p14:tracePt t="28156" x="6821488" y="776288"/>
          <p14:tracePt t="28172" x="6797675" y="801688"/>
          <p14:tracePt t="28189" x="6772275" y="825500"/>
          <p14:tracePt t="28206" x="6672263" y="938213"/>
          <p14:tracePt t="28223" x="6634163" y="1038225"/>
          <p14:tracePt t="28240" x="6584950" y="1125538"/>
          <p14:tracePt t="28256" x="6521450" y="1238250"/>
          <p14:tracePt t="28273" x="6496050" y="1289050"/>
          <p14:tracePt t="28290" x="6446838" y="1350963"/>
          <p14:tracePt t="28306" x="6321425" y="1476375"/>
          <p14:tracePt t="28323" x="6208713" y="1539875"/>
          <p14:tracePt t="28340" x="6121400" y="1627188"/>
          <p14:tracePt t="28357" x="6034088" y="1701800"/>
          <p14:tracePt t="28373" x="6021388" y="1701800"/>
          <p14:tracePt t="28390" x="6008688" y="1689100"/>
          <p14:tracePt t="28407" x="6008688" y="1639888"/>
          <p14:tracePt t="28424" x="6008688" y="1627188"/>
          <p14:tracePt t="28452" x="5995988" y="1627188"/>
          <p14:tracePt t="28478" x="5995988" y="1676400"/>
          <p14:tracePt t="28489" x="5995988" y="1765300"/>
          <p14:tracePt t="28501" x="5970588" y="1852613"/>
          <p14:tracePt t="28514" x="5945188" y="2001838"/>
          <p14:tracePt t="28526" x="5895975" y="2365375"/>
          <p14:tracePt t="28541" x="5857875" y="2716213"/>
          <p14:tracePt t="28557" x="5821363" y="2916238"/>
          <p14:tracePt t="28574" x="5795963" y="3065463"/>
          <p14:tracePt t="28591" x="5795963" y="3228975"/>
          <p14:tracePt t="28607" x="5795963" y="3267075"/>
          <p14:tracePt t="28624" x="5795963" y="3278188"/>
          <p14:tracePt t="28715" x="5795963" y="3254375"/>
          <p14:tracePt t="28728" x="5795963" y="3216275"/>
          <p14:tracePt t="28740" x="5795963" y="3128963"/>
          <p14:tracePt t="28751" x="5845175" y="2865438"/>
          <p14:tracePt t="28764" x="5945188" y="2527300"/>
          <p14:tracePt t="28777" x="6057900" y="2239963"/>
          <p14:tracePt t="28792" x="6196013" y="1914525"/>
          <p14:tracePt t="28809" x="6334125" y="1627188"/>
          <p14:tracePt t="28825" x="6446838" y="1427163"/>
          <p14:tracePt t="28842" x="6584950" y="1214438"/>
          <p14:tracePt t="28859" x="6634163" y="1150938"/>
          <p14:tracePt t="28876" x="6672263" y="1089025"/>
          <p14:tracePt t="28892" x="6759575" y="1001713"/>
          <p14:tracePt t="28909" x="6808788" y="963613"/>
          <p14:tracePt t="28926" x="6859588" y="963613"/>
          <p14:tracePt t="28942" x="6985000" y="963613"/>
          <p14:tracePt t="28959" x="7059613" y="976313"/>
          <p14:tracePt t="28975" x="7110413" y="1001713"/>
          <p14:tracePt t="28992" x="7172325" y="1063625"/>
          <p14:tracePt t="29009" x="7210425" y="1076325"/>
          <p14:tracePt t="29026" x="7223125" y="1114425"/>
          <p14:tracePt t="29043" x="7259638" y="1176338"/>
          <p14:tracePt t="29059" x="7297738" y="1227138"/>
          <p14:tracePt t="29076" x="7359650" y="1401763"/>
          <p14:tracePt t="29093" x="7385050" y="1489075"/>
          <p14:tracePt t="29109" x="7410450" y="1552575"/>
          <p14:tracePt t="29126" x="7435850" y="1627188"/>
          <p14:tracePt t="29143" x="7448550" y="1639888"/>
          <p14:tracePt t="29160" x="7448550" y="1652588"/>
          <p14:tracePt t="29176" x="7472363" y="1663700"/>
          <p14:tracePt t="29193" x="7472363" y="1676400"/>
          <p14:tracePt t="29210" x="7472363" y="1689100"/>
          <p14:tracePt t="29227" x="7472363" y="1752600"/>
          <p14:tracePt t="29243" x="7485063" y="1827213"/>
          <p14:tracePt t="29260" x="7497763" y="1965325"/>
          <p14:tracePt t="29277" x="7510463" y="2214563"/>
          <p14:tracePt t="29294" x="7510463" y="2365375"/>
          <p14:tracePt t="29310" x="7510463" y="2478088"/>
          <p14:tracePt t="29327" x="7497763" y="2640013"/>
          <p14:tracePt t="29674" x="7485063" y="2790825"/>
          <p14:tracePt t="29686" x="7459663" y="2941638"/>
          <p14:tracePt t="29700" x="7448550" y="3078163"/>
          <p14:tracePt t="29714" x="7423150" y="3228975"/>
          <p14:tracePt t="29730" x="7385050" y="3516313"/>
          <p14:tracePt t="29746" x="7372350" y="3754438"/>
          <p14:tracePt t="29762" x="7323138" y="4179888"/>
          <p14:tracePt t="29779" x="7310438" y="4530725"/>
          <p14:tracePt t="29796" x="7285038" y="4743450"/>
          <p14:tracePt t="29813" x="7272338" y="5118100"/>
          <p14:tracePt t="29829" x="7259638" y="5394325"/>
          <p14:tracePt t="29846" x="7246938" y="5568950"/>
          <p14:tracePt t="29863" x="7210425" y="5781675"/>
          <p14:tracePt t="29880" x="7197725" y="5856288"/>
          <p14:tracePt t="29896" x="7172325" y="5932488"/>
          <p14:tracePt t="29913" x="7134225" y="6056313"/>
          <p14:tracePt t="29930" x="7123113" y="6107113"/>
          <p14:tracePt t="29946" x="7110413" y="6145213"/>
          <p14:tracePt t="29963" x="7110413" y="6157913"/>
          <p14:tracePt t="29984" x="7110413" y="6169025"/>
          <p14:tracePt t="30034" x="7110413" y="6181725"/>
          <p14:tracePt t="30097" x="7110413" y="6194425"/>
          <p14:tracePt t="30110" x="7110413" y="6207125"/>
          <p14:tracePt t="30136" x="7110413" y="6219825"/>
          <p14:tracePt t="30234" x="7123113" y="6219825"/>
          <p14:tracePt t="30246" x="7123113" y="6207125"/>
          <p14:tracePt t="30259" x="7123113" y="6169025"/>
          <p14:tracePt t="30272" x="7134225" y="6145213"/>
          <p14:tracePt t="30284" x="7146925" y="6119813"/>
          <p14:tracePt t="30298" x="7146925" y="6094413"/>
          <p14:tracePt t="30315" x="7159625" y="6069013"/>
          <p14:tracePt t="30332" x="7185025" y="6032500"/>
          <p14:tracePt t="30348" x="7197725" y="5981700"/>
          <p14:tracePt t="30365" x="7210425" y="5956300"/>
          <p14:tracePt t="30382" x="7223125" y="5932488"/>
          <p14:tracePt t="30398" x="7235825" y="5894388"/>
          <p14:tracePt t="30415" x="7235825" y="5868988"/>
          <p14:tracePt t="30432" x="7235825" y="5843588"/>
          <p14:tracePt t="30449" x="7235825" y="5832475"/>
          <p14:tracePt t="30465" x="7246938" y="5832475"/>
          <p14:tracePt t="30745" x="7259638" y="5807075"/>
          <p14:tracePt t="30758" x="7297738" y="5794375"/>
          <p14:tracePt t="30771" x="7359650" y="5768975"/>
          <p14:tracePt t="30785" x="7410450" y="5743575"/>
          <p14:tracePt t="30800" x="7472363" y="5732463"/>
          <p14:tracePt t="30817" x="7510463" y="5719763"/>
          <p14:tracePt t="30834" x="7561263" y="5707063"/>
          <p14:tracePt t="30850" x="7585075" y="5707063"/>
          <p14:tracePt t="30867" x="7623175" y="5707063"/>
          <p14:tracePt t="30884" x="7785100" y="5707063"/>
          <p14:tracePt t="30900" x="7897813" y="5707063"/>
          <p14:tracePt t="30917" x="7986713" y="5707063"/>
          <p14:tracePt t="30934" x="8212138" y="5707063"/>
          <p14:tracePt t="30951" x="8424863" y="5707063"/>
          <p14:tracePt t="30968" x="8599488" y="5707063"/>
          <p14:tracePt t="30984" x="8950325" y="5694363"/>
          <p14:tracePt t="31001" x="9163050" y="5681663"/>
          <p14:tracePt t="31018" x="9288463" y="5668963"/>
          <p14:tracePt t="31034" x="9413875" y="5643563"/>
          <p14:tracePt t="31051" x="9437688" y="5643563"/>
          <p14:tracePt t="31194" x="9437688" y="5630863"/>
          <p14:tracePt t="31231" x="9437688" y="5619750"/>
          <p14:tracePt t="31243" x="9424988" y="5619750"/>
          <p14:tracePt t="31268" x="9413875" y="5619750"/>
          <p14:tracePt t="31281" x="9401175" y="5619750"/>
          <p14:tracePt t="31293" x="9388475" y="5619750"/>
          <p14:tracePt t="31304" x="9363075" y="5619750"/>
          <p14:tracePt t="31320" x="9350375" y="5619750"/>
          <p14:tracePt t="31343" x="9324975" y="5619750"/>
          <p14:tracePt t="34234" x="9312275" y="5607050"/>
          <p14:tracePt t="34246" x="9288463" y="5594350"/>
          <p14:tracePt t="34259" x="9250363" y="5556250"/>
          <p14:tracePt t="34270" x="9224963" y="5543550"/>
          <p14:tracePt t="34283" x="9163050" y="5494338"/>
          <p14:tracePt t="34297" x="9137650" y="5456238"/>
          <p14:tracePt t="34314" x="9088438" y="5394325"/>
          <p14:tracePt t="34330" x="9050338" y="5318125"/>
          <p14:tracePt t="34347" x="8999538" y="5143500"/>
          <p14:tracePt t="34364" x="8975725" y="5068888"/>
          <p14:tracePt t="34380" x="8963025" y="5018088"/>
          <p14:tracePt t="34397" x="8937625" y="4843463"/>
          <p14:tracePt t="34414" x="8924925" y="4692650"/>
          <p14:tracePt t="34431" x="8924925" y="4543425"/>
          <p14:tracePt t="34447" x="8924925" y="4292600"/>
          <p14:tracePt t="34464" x="8924925" y="4154488"/>
          <p14:tracePt t="34481" x="8924925" y="3992563"/>
          <p14:tracePt t="34498" x="8924925" y="3692525"/>
          <p14:tracePt t="34514" x="8950325" y="3603625"/>
          <p14:tracePt t="34531" x="8963025" y="3554413"/>
          <p14:tracePt t="34548" x="8986838" y="3490913"/>
          <p14:tracePt t="34564" x="9012238" y="3454400"/>
          <p14:tracePt t="34583" x="9024938" y="3441700"/>
          <p14:tracePt t="34619" x="9037638" y="3441700"/>
          <p14:tracePt t="34683" x="9037638" y="3429000"/>
          <p14:tracePt t="34695" x="9037638" y="3416300"/>
          <p14:tracePt t="34745" x="9037638" y="3403600"/>
          <p14:tracePt t="34782" x="9037638" y="3390900"/>
          <p14:tracePt t="34795" x="9024938" y="3367088"/>
          <p14:tracePt t="34807" x="9012238" y="3367088"/>
          <p14:tracePt t="34820" x="9012238" y="3341688"/>
          <p14:tracePt t="34837" x="8999538" y="3328988"/>
          <p14:tracePt t="34851" x="8999538" y="3316288"/>
          <p14:tracePt t="34867" x="8999538" y="3303588"/>
          <p14:tracePt t="34884" x="8975725" y="3303588"/>
          <p14:tracePt t="34901" x="8975725" y="3290888"/>
          <p14:tracePt t="34918" x="8963025" y="3290888"/>
          <p14:tracePt t="35020" x="8975725" y="3290888"/>
          <p14:tracePt t="35031" x="8986838" y="3290888"/>
          <p14:tracePt t="35043" x="8999538" y="3290888"/>
          <p14:tracePt t="35057" x="9037638" y="3290888"/>
          <p14:tracePt t="35071" x="9099550" y="3290888"/>
          <p14:tracePt t="35084" x="9188450" y="3303588"/>
          <p14:tracePt t="35100" x="9263063" y="3303588"/>
          <p14:tracePt t="35117" x="9312275" y="3316288"/>
          <p14:tracePt t="35134" x="9350375" y="3316288"/>
          <p14:tracePt t="35151" x="9363075" y="3316288"/>
          <p14:tracePt t="35206" x="9363075" y="3328988"/>
          <p14:tracePt t="35219" x="9363075" y="3341688"/>
          <p14:tracePt t="35230" x="9363075" y="3354388"/>
          <p14:tracePt t="35243" x="9350375" y="3378200"/>
          <p14:tracePt t="35255" x="9337675" y="3378200"/>
          <p14:tracePt t="35280" x="9337675" y="3390900"/>
          <p14:tracePt t="35592" x="9337675" y="3378200"/>
          <p14:tracePt t="35629" x="9337675" y="3354388"/>
          <p14:tracePt t="35655" x="9337675" y="3341688"/>
          <p14:tracePt t="35666" x="9324975" y="3316288"/>
          <p14:tracePt t="35679" x="9301163" y="3303588"/>
          <p14:tracePt t="35691" x="9263063" y="3267075"/>
          <p14:tracePt t="35705" x="9224963" y="3254375"/>
          <p14:tracePt t="35719" x="9199563" y="3228975"/>
          <p14:tracePt t="35736" x="9175750" y="3216275"/>
          <p14:tracePt t="35753" x="9137650" y="3190875"/>
          <p14:tracePt t="35770" x="9099550" y="3116263"/>
          <p14:tracePt t="35786" x="9088438" y="3090863"/>
          <p14:tracePt t="35803" x="9075738" y="3065463"/>
          <p14:tracePt t="35820" x="9063038" y="3054350"/>
          <p14:tracePt t="36290" x="9075738" y="3054350"/>
          <p14:tracePt t="36302" x="9112250" y="3078163"/>
          <p14:tracePt t="36314" x="9150350" y="3103563"/>
          <p14:tracePt t="36327" x="9188450" y="3141663"/>
          <p14:tracePt t="36340" x="9224963" y="3165475"/>
          <p14:tracePt t="36355" x="9237663" y="3203575"/>
          <p14:tracePt t="36372" x="9250363" y="3241675"/>
          <p14:tracePt t="36389" x="9250363" y="3278188"/>
          <p14:tracePt t="36405" x="9250363" y="3354388"/>
          <p14:tracePt t="36422" x="9250363" y="3367088"/>
          <p14:tracePt t="36438" x="9250363" y="3378200"/>
          <p14:tracePt t="36455" x="9212263" y="3416300"/>
          <p14:tracePt t="36472" x="9188450" y="3416300"/>
          <p14:tracePt t="36489" x="9163050" y="3429000"/>
          <p14:tracePt t="36505" x="9112250" y="3441700"/>
          <p14:tracePt t="36522" x="9088438" y="3441700"/>
          <p14:tracePt t="36539" x="9075738" y="3441700"/>
          <p14:tracePt t="36556" x="9063038" y="3441700"/>
          <p14:tracePt t="36573" x="9050338" y="3454400"/>
          <p14:tracePt t="36591" x="9037638" y="3454400"/>
          <p14:tracePt t="36613" x="9024938" y="3454400"/>
          <p14:tracePt t="36863" x="9037638" y="3454400"/>
          <p14:tracePt t="36888" x="9050338" y="3454400"/>
          <p14:tracePt t="36900" x="9075738" y="3454400"/>
          <p14:tracePt t="36914" x="9099550" y="3454400"/>
          <p14:tracePt t="36928" x="9124950" y="3454400"/>
          <p14:tracePt t="36942" x="9150350" y="3454400"/>
          <p14:tracePt t="36959" x="9175750" y="3454400"/>
          <p14:tracePt t="36975" x="9199563" y="3454400"/>
          <p14:tracePt t="36992" x="9212263" y="3454400"/>
          <p14:tracePt t="37009" x="9224963" y="3454400"/>
          <p14:tracePt t="37026" x="9237663" y="3454400"/>
          <p14:tracePt t="37064" x="9237663" y="3441700"/>
          <p14:tracePt t="37187" x="9224963" y="3441700"/>
          <p14:tracePt t="37199" x="9224963" y="3429000"/>
          <p14:tracePt t="37213" x="9212263" y="3429000"/>
          <p14:tracePt t="37237" x="9199563" y="3416300"/>
          <p14:tracePt t="37249" x="9188450" y="3403600"/>
          <p14:tracePt t="37263" x="9175750" y="3403600"/>
          <p14:tracePt t="37275" x="9175750" y="3390900"/>
          <p14:tracePt t="37293" x="9163050" y="3390900"/>
          <p14:tracePt t="37361" x="9175750" y="3390900"/>
          <p14:tracePt t="37374" x="9188450" y="3378200"/>
          <p14:tracePt t="37386" x="9199563" y="3378200"/>
          <p14:tracePt t="37398" x="9212263" y="3378200"/>
          <p14:tracePt t="37411" x="9224963" y="3378200"/>
          <p14:tracePt t="37426" x="9237663" y="3378200"/>
          <p14:tracePt t="37443" x="9263063" y="3378200"/>
          <p14:tracePt t="37460" x="9288463" y="3378200"/>
          <p14:tracePt t="37476" x="9424988" y="3378200"/>
          <p14:tracePt t="37493" x="9488488" y="3378200"/>
          <p14:tracePt t="37510" x="9525000" y="3378200"/>
          <p14:tracePt t="37526" x="9588500" y="3378200"/>
          <p14:tracePt t="37543" x="9613900" y="3378200"/>
          <p14:tracePt t="37560" x="9637713" y="3378200"/>
          <p14:tracePt t="37577" x="9701213" y="3378200"/>
          <p14:tracePt t="37593" x="9750425" y="3378200"/>
          <p14:tracePt t="37610" x="9788525" y="3378200"/>
          <p14:tracePt t="37627" x="9826625" y="3367088"/>
          <p14:tracePt t="37644" x="9839325" y="3367088"/>
          <p14:tracePt t="37672" x="9852025" y="3367088"/>
          <p14:tracePt t="37735" x="9863138" y="3367088"/>
          <p14:tracePt t="37748" x="9875838" y="3367088"/>
          <p14:tracePt t="37764" x="9901238" y="3367088"/>
          <p14:tracePt t="37773" x="9913938" y="3367088"/>
          <p14:tracePt t="37786" x="9939338" y="3354388"/>
          <p14:tracePt t="37798" x="9988550" y="3341688"/>
          <p14:tracePt t="37812" x="10126663" y="3328988"/>
          <p14:tracePt t="37829" x="10252075" y="3316288"/>
          <p14:tracePt t="37845" x="10364788" y="3316288"/>
          <p14:tracePt t="37861" x="10726738" y="3316288"/>
          <p14:tracePt t="37877" x="10928350" y="3354388"/>
          <p14:tracePt t="37894" x="11052175" y="3390900"/>
          <p14:tracePt t="37911" x="11277600" y="3490913"/>
          <p14:tracePt t="37927" x="11403013" y="3541713"/>
          <p14:tracePt t="37944" x="11490325" y="3567113"/>
          <p14:tracePt t="37961" x="11528425" y="3567113"/>
          <p14:tracePt t="37978" x="11541125" y="3567113"/>
          <p14:tracePt t="38059" x="11541125" y="3554413"/>
          <p14:tracePt t="38072" x="11515725" y="3541713"/>
          <p14:tracePt t="38085" x="11503025" y="3541713"/>
          <p14:tracePt t="38100" x="11490325" y="3541713"/>
          <p14:tracePt t="38113" x="11466513" y="3529013"/>
          <p14:tracePt t="38129" x="11453813" y="3529013"/>
          <p14:tracePt t="38146" x="11441113" y="3529013"/>
          <p14:tracePt t="38162" x="11403013" y="3516313"/>
          <p14:tracePt t="38179" x="11390313" y="3516313"/>
          <p14:tracePt t="38196" x="11366500" y="3516313"/>
          <p14:tracePt t="38212" x="11277600" y="3490913"/>
          <p14:tracePt t="38229" x="11215688" y="3490913"/>
          <p14:tracePt t="38246" x="11164888" y="3479800"/>
          <p14:tracePt t="38262" x="11102975" y="3467100"/>
          <p14:tracePt t="38279" x="11090275" y="3467100"/>
          <p14:tracePt t="38682" x="11077575" y="3467100"/>
          <p14:tracePt t="38956" x="11064875" y="3467100"/>
          <p14:tracePt t="39068" x="11052175" y="3467100"/>
          <p14:tracePt t="39093" x="11028363" y="3467100"/>
          <p14:tracePt t="39119" x="11002963" y="3467100"/>
          <p14:tracePt t="39130" x="10977563" y="3467100"/>
          <p14:tracePt t="39143" x="10939463" y="3467100"/>
          <p14:tracePt t="39155" x="10915650" y="3467100"/>
          <p14:tracePt t="39168" x="10877550" y="3467100"/>
          <p14:tracePt t="39183" x="10864850" y="3467100"/>
          <p14:tracePt t="39200" x="10852150" y="3467100"/>
          <p14:tracePt t="39216" x="10839450" y="3467100"/>
          <p14:tracePt t="39233" x="10815638" y="3467100"/>
          <p14:tracePt t="39250" x="10802938" y="3467100"/>
          <p14:tracePt t="39267" x="10790238" y="3467100"/>
          <p14:tracePt t="39283" x="10764838" y="3467100"/>
          <p14:tracePt t="39300" x="10752138" y="3467100"/>
          <p14:tracePt t="39317" x="10739438" y="3467100"/>
          <p14:tracePt t="39334" x="10726738" y="3467100"/>
          <p14:tracePt t="39350" x="10715625" y="3467100"/>
          <p14:tracePt t="39367" x="10702925" y="3467100"/>
          <p14:tracePt t="39384" x="10690225" y="3467100"/>
          <p14:tracePt t="39429" x="10677525" y="3467100"/>
          <p14:tracePt t="39480" x="10664825" y="3467100"/>
          <p14:tracePt t="39492" x="10652125" y="3467100"/>
          <p14:tracePt t="39517" x="10639425" y="3467100"/>
          <p14:tracePt t="39542" x="10626725" y="3467100"/>
          <p14:tracePt t="39566" x="10614025" y="3467100"/>
          <p14:tracePt t="39578" x="10602913" y="3467100"/>
          <p14:tracePt t="41148" x="10590213" y="3467100"/>
          <p14:tracePt t="41162" x="10577513" y="3467100"/>
          <p14:tracePt t="41174" x="10552113" y="3467100"/>
          <p14:tracePt t="41187" x="10502900" y="3467100"/>
          <p14:tracePt t="41199" x="10426700" y="3467100"/>
          <p14:tracePt t="41212" x="10352088" y="3490913"/>
          <p14:tracePt t="41224" x="10264775" y="3529013"/>
          <p14:tracePt t="41241" x="10088563" y="3603625"/>
          <p14:tracePt t="41257" x="9813925" y="3679825"/>
          <p14:tracePt t="41274" x="9537700" y="3816350"/>
          <p14:tracePt t="41291" x="9424988" y="3854450"/>
          <p14:tracePt t="41308" x="9301163" y="3905250"/>
          <p14:tracePt t="41325" x="9050338" y="3941763"/>
          <p14:tracePt t="41341" x="8963025" y="3954463"/>
          <p14:tracePt t="41358" x="8899525" y="3967163"/>
          <p14:tracePt t="41375" x="8850313" y="3992563"/>
          <p14:tracePt t="41391" x="8837613" y="3992563"/>
          <p14:tracePt t="41410" x="8812213" y="4005263"/>
          <p14:tracePt t="41426" x="8774113" y="4017963"/>
          <p14:tracePt t="41443" x="8750300" y="4017963"/>
          <p14:tracePt t="41460" x="8712200" y="4017963"/>
          <p14:tracePt t="41477" x="8624888" y="4017963"/>
          <p14:tracePt t="41493" x="8548688" y="4017963"/>
          <p14:tracePt t="41508" x="8499475" y="4017963"/>
          <p14:tracePt t="41525" x="8424863" y="4017963"/>
          <p14:tracePt t="41542" x="8399463" y="4017963"/>
          <p14:tracePt t="41559" x="8374063" y="4017963"/>
          <p14:tracePt t="41575" x="8348663" y="4017963"/>
          <p14:tracePt t="41608" x="8348663" y="4005263"/>
          <p14:tracePt t="41634" x="8348663" y="3992563"/>
          <p14:tracePt t="41659" x="8348663" y="3967163"/>
          <p14:tracePt t="41672" x="8348663" y="3954463"/>
          <p14:tracePt t="41684" x="8348663" y="3941763"/>
          <p14:tracePt t="41696" x="8348663" y="3929063"/>
          <p14:tracePt t="41712" x="8348663" y="3916363"/>
          <p14:tracePt t="41726" x="8348663" y="3905250"/>
          <p14:tracePt t="41796" x="8348663" y="3892550"/>
          <p14:tracePt t="41813" x="8361363" y="3892550"/>
          <p14:tracePt t="41835" x="8361363" y="3879850"/>
          <p14:tracePt t="41859" x="8374063" y="3879850"/>
          <p14:tracePt t="41885" x="8386763" y="3867150"/>
          <p14:tracePt t="41897" x="8399463" y="3867150"/>
          <p14:tracePt t="41909" x="8435975" y="3854450"/>
          <p14:tracePt t="41921" x="8474075" y="3841750"/>
          <p14:tracePt t="41935" x="8524875" y="3841750"/>
          <p14:tracePt t="41948" x="8561388" y="3829050"/>
          <p14:tracePt t="41960" x="8599488" y="3829050"/>
          <p14:tracePt t="41977" x="8624888" y="3816350"/>
          <p14:tracePt t="41994" x="8650288" y="3803650"/>
          <p14:tracePt t="42011" x="8712200" y="3803650"/>
          <p14:tracePt t="42027" x="8763000" y="3803650"/>
          <p14:tracePt t="42044" x="8812213" y="3792538"/>
          <p14:tracePt t="42061" x="8874125" y="3792538"/>
          <p14:tracePt t="42078" x="8886825" y="3792538"/>
          <p14:tracePt t="42094" x="8899525" y="3792538"/>
          <p14:tracePt t="42111" x="8912225" y="3792538"/>
          <p14:tracePt t="42133" x="8924925" y="3792538"/>
          <p14:tracePt t="42146" x="8937625" y="3792538"/>
          <p14:tracePt t="42169" x="8950325" y="3792538"/>
          <p14:tracePt t="42195" x="8975725" y="3779838"/>
          <p14:tracePt t="42207" x="8986838" y="3779838"/>
          <p14:tracePt t="42220" x="9012238" y="3779838"/>
          <p14:tracePt t="42232" x="9050338" y="3779838"/>
          <p14:tracePt t="42247" x="9124950" y="3767138"/>
          <p14:tracePt t="42262" x="9212263" y="3754438"/>
          <p14:tracePt t="42278" x="9301163" y="3741738"/>
          <p14:tracePt t="42295" x="9375775" y="3729038"/>
          <p14:tracePt t="42312" x="9626600" y="3692525"/>
          <p14:tracePt t="42328" x="9763125" y="3679825"/>
          <p14:tracePt t="42345" x="9863138" y="3654425"/>
          <p14:tracePt t="42362" x="10026650" y="3616325"/>
          <p14:tracePt t="42379" x="10113963" y="3579813"/>
          <p14:tracePt t="42395" x="10364788" y="3503613"/>
          <p14:tracePt t="42412" x="10477500" y="3467100"/>
          <p14:tracePt t="42429" x="10564813" y="3429000"/>
          <p14:tracePt t="42445" x="10652125" y="3403600"/>
          <p14:tracePt t="42462" x="10690225" y="3390900"/>
          <p14:tracePt t="42479" x="10726738" y="3390900"/>
          <p14:tracePt t="42496" x="10790238" y="3390900"/>
          <p14:tracePt t="42512" x="10828338" y="3390900"/>
          <p14:tracePt t="42529" x="10877550" y="3390900"/>
          <p14:tracePt t="42546" x="10990263" y="3390900"/>
          <p14:tracePt t="42563" x="11052175" y="3390900"/>
          <p14:tracePt t="42579" x="11090275" y="3416300"/>
          <p14:tracePt t="42596" x="11153775" y="3479800"/>
          <p14:tracePt t="42613" x="11164888" y="3503613"/>
          <p14:tracePt t="42630" x="11190288" y="3516313"/>
          <p14:tracePt t="42646" x="11215688" y="3541713"/>
          <p14:tracePt t="42663" x="11215688" y="3554413"/>
          <p14:tracePt t="42681" x="11228388" y="3567113"/>
          <p14:tracePt t="42782" x="11228388" y="3579813"/>
          <p14:tracePt t="42831" x="11228388" y="3590925"/>
          <p14:tracePt t="42844" x="11241088" y="3590925"/>
          <p14:tracePt t="42869" x="11266488" y="3590925"/>
          <p14:tracePt t="42882" x="11277600" y="3590925"/>
          <p14:tracePt t="42892" x="11303000" y="3590925"/>
          <p14:tracePt t="42904" x="11328400" y="3603625"/>
          <p14:tracePt t="42918" x="11353800" y="3603625"/>
          <p14:tracePt t="42931" x="11390313" y="3603625"/>
          <p14:tracePt t="42948" x="11403013" y="3603625"/>
          <p14:tracePt t="42965" x="11415713" y="3616325"/>
          <p14:tracePt t="42981" x="11428413" y="3616325"/>
          <p14:tracePt t="42998" x="11441113" y="3616325"/>
          <p14:tracePt t="43154" x="11428413" y="3616325"/>
          <p14:tracePt t="43168" x="11403013" y="3616325"/>
          <p14:tracePt t="43179" x="11328400" y="3616325"/>
          <p14:tracePt t="43194" x="11241088" y="3616325"/>
          <p14:tracePt t="43205" x="11141075" y="3616325"/>
          <p14:tracePt t="43220" x="10964863" y="3616325"/>
          <p14:tracePt t="43234" x="10677525" y="3629025"/>
          <p14:tracePt t="43249" x="10426700" y="3667125"/>
          <p14:tracePt t="43266" x="10064750" y="3729038"/>
          <p14:tracePt t="43282" x="9437688" y="3841750"/>
          <p14:tracePt t="43299" x="9275763" y="3892550"/>
          <p14:tracePt t="43316" x="9163050" y="3929063"/>
          <p14:tracePt t="43332" x="8937625" y="4005263"/>
          <p14:tracePt t="43349" x="8863013" y="4017963"/>
          <p14:tracePt t="43366" x="8837613" y="4017963"/>
          <p14:tracePt t="43382" x="8824913" y="4017963"/>
          <p14:tracePt t="43578" x="8837613" y="4017963"/>
          <p14:tracePt t="43591" x="8850313" y="4017963"/>
          <p14:tracePt t="43602" x="8863013" y="4017963"/>
          <p14:tracePt t="43617" x="8874125" y="4017963"/>
          <p14:tracePt t="43634" x="8886825" y="4017963"/>
          <p14:tracePt t="43651" x="8899525" y="4017963"/>
          <p14:tracePt t="43667" x="8924925" y="4017963"/>
          <p14:tracePt t="43684" x="8937625" y="4017963"/>
          <p14:tracePt t="43701" x="8999538" y="4017963"/>
          <p14:tracePt t="43717" x="9175750" y="4017963"/>
          <p14:tracePt t="43735" x="9237663" y="4017963"/>
          <p14:tracePt t="43751" x="9288463" y="4017963"/>
          <p14:tracePt t="43767" x="9363075" y="4029075"/>
          <p14:tracePt t="43784" x="9401175" y="4029075"/>
          <p14:tracePt t="43801" x="9450388" y="4029075"/>
          <p14:tracePt t="43817" x="9525000" y="4029075"/>
          <p14:tracePt t="43834" x="9563100" y="4029075"/>
          <p14:tracePt t="43851" x="9575800" y="4029075"/>
          <p14:tracePt t="43868" x="9588500" y="4029075"/>
          <p14:tracePt t="43939" x="9601200" y="4029075"/>
          <p14:tracePt t="45285" x="9588500" y="4029075"/>
          <p14:tracePt t="47104" x="9588500" y="4017963"/>
          <p14:tracePt t="47117" x="9601200" y="4017963"/>
          <p14:tracePt t="47129" x="9613900" y="4017963"/>
          <p14:tracePt t="47143" x="9637713" y="4005263"/>
          <p14:tracePt t="47155" x="9688513" y="4005263"/>
          <p14:tracePt t="47168" x="9788525" y="4005263"/>
          <p14:tracePt t="47181" x="9901238" y="4005263"/>
          <p14:tracePt t="47197" x="9988550" y="4005263"/>
          <p14:tracePt t="47214" x="10039350" y="4005263"/>
          <p14:tracePt t="47231" x="10101263" y="4005263"/>
          <p14:tracePt t="47248" x="10139363" y="3992563"/>
          <p14:tracePt t="47265" x="10164763" y="3992563"/>
          <p14:tracePt t="47281" x="10188575" y="3992563"/>
          <p14:tracePt t="47315" x="10188575" y="3979863"/>
          <p14:tracePt t="47901" x="10188575" y="3992563"/>
          <p14:tracePt t="47914" x="10139363" y="4054475"/>
          <p14:tracePt t="47926" x="10039350" y="4154488"/>
          <p14:tracePt t="47939" x="9939338" y="4267200"/>
          <p14:tracePt t="47953" x="9863138" y="4367213"/>
          <p14:tracePt t="47968" x="9801225" y="4443413"/>
          <p14:tracePt t="47984" x="9739313" y="4505325"/>
          <p14:tracePt t="48001" x="9601200" y="4618038"/>
          <p14:tracePt t="48018" x="9475788" y="4692650"/>
          <p14:tracePt t="48035" x="9312275" y="4779963"/>
          <p14:tracePt t="48051" x="9112250" y="4930775"/>
          <p14:tracePt t="48068" x="9063038" y="4968875"/>
          <p14:tracePt t="48084" x="9012238" y="4981575"/>
          <p14:tracePt t="48101" x="8986838" y="4992688"/>
          <p14:tracePt t="48118" x="8975725" y="4992688"/>
          <p14:tracePt t="48187" x="8963025" y="4981575"/>
          <p14:tracePt t="48200" x="8963025" y="4968875"/>
          <p14:tracePt t="48212" x="8963025" y="4956175"/>
          <p14:tracePt t="48274" x="8950325" y="4956175"/>
          <p14:tracePt t="48300" x="8937625" y="4956175"/>
          <p14:tracePt t="48326" x="8924925" y="4956175"/>
          <p14:tracePt t="48339" x="8912225" y="4956175"/>
          <p14:tracePt t="48350" x="8899525" y="4956175"/>
          <p14:tracePt t="48364" x="8874125" y="4956175"/>
          <p14:tracePt t="48374" x="8837613" y="4956175"/>
          <p14:tracePt t="48388" x="8812213" y="4956175"/>
          <p14:tracePt t="48403" x="8799513" y="4943475"/>
          <p14:tracePt t="48419" x="8786813" y="4930775"/>
          <p14:tracePt t="48436" x="8786813" y="4918075"/>
          <p14:tracePt t="48453" x="8763000" y="4918075"/>
          <p14:tracePt t="48486" x="8763000" y="4905375"/>
          <p14:tracePt t="48574" x="8763000" y="4892675"/>
          <p14:tracePt t="48599" x="8774113" y="4892675"/>
          <p14:tracePt t="48611" x="8799513" y="4892675"/>
          <p14:tracePt t="48623" x="8837613" y="4892675"/>
          <p14:tracePt t="48637" x="8863013" y="4892675"/>
          <p14:tracePt t="48654" x="8886825" y="4892675"/>
          <p14:tracePt t="48670" x="8924925" y="4892675"/>
          <p14:tracePt t="48687" x="8975725" y="4892675"/>
          <p14:tracePt t="48703" x="9024938" y="4892675"/>
          <p14:tracePt t="48720" x="9112250" y="4892675"/>
          <p14:tracePt t="48737" x="9301163" y="4892675"/>
          <p14:tracePt t="48753" x="9363075" y="4892675"/>
          <p14:tracePt t="48770" x="9413875" y="4892675"/>
          <p14:tracePt t="48787" x="9563100" y="4892675"/>
          <p14:tracePt t="48804" x="9663113" y="4892675"/>
          <p14:tracePt t="48820" x="9750425" y="4892675"/>
          <p14:tracePt t="48837" x="9826625" y="4892675"/>
          <p14:tracePt t="48854" x="9852025" y="4892675"/>
          <p14:tracePt t="48871" x="9888538" y="4892675"/>
          <p14:tracePt t="48888" x="9901238" y="4892675"/>
          <p14:tracePt t="48904" x="9913938" y="4892675"/>
          <p14:tracePt t="48921" x="9926638" y="4892675"/>
          <p14:tracePt t="48996" x="9939338" y="4892675"/>
          <p14:tracePt t="49023" x="9952038" y="4892675"/>
          <p14:tracePt t="49033" x="9988550" y="4892675"/>
          <p14:tracePt t="49046" x="10039350" y="4892675"/>
          <p14:tracePt t="49059" x="10101263" y="4879975"/>
          <p14:tracePt t="49071" x="10177463" y="4868863"/>
          <p14:tracePt t="49088" x="10264775" y="4868863"/>
          <p14:tracePt t="49105" x="10377488" y="4856163"/>
          <p14:tracePt t="49121" x="10715625" y="4843463"/>
          <p14:tracePt t="49138" x="10852150" y="4830763"/>
          <p14:tracePt t="49155" x="10990263" y="4830763"/>
          <p14:tracePt t="49172" x="11390313" y="4792663"/>
          <p14:tracePt t="49189" x="11490325" y="4779963"/>
          <p14:tracePt t="49205" x="11553825" y="4779963"/>
          <p14:tracePt t="49222" x="11603038" y="4768850"/>
          <p14:tracePt t="49245" x="11615738" y="4768850"/>
          <p14:tracePt t="49371" x="11603038" y="4768850"/>
          <p14:tracePt t="49384" x="11579225" y="4768850"/>
          <p14:tracePt t="49396" x="11528425" y="4768850"/>
          <p14:tracePt t="49409" x="11466513" y="4768850"/>
          <p14:tracePt t="49423" x="11390313" y="4768850"/>
          <p14:tracePt t="49440" x="11303000" y="4779963"/>
          <p14:tracePt t="49457" x="11190288" y="4792663"/>
          <p14:tracePt t="49473" x="10815638" y="4818063"/>
          <p14:tracePt t="49490" x="10677525" y="4843463"/>
          <p14:tracePt t="49507" x="10539413" y="4879975"/>
          <p14:tracePt t="49523" x="10177463" y="4918075"/>
          <p14:tracePt t="49540" x="10026650" y="4943475"/>
          <p14:tracePt t="49557" x="9926638" y="4943475"/>
          <p14:tracePt t="49574" x="9775825" y="4968875"/>
          <p14:tracePt t="49590" x="9713913" y="4968875"/>
          <p14:tracePt t="49607" x="9626600" y="4968875"/>
          <p14:tracePt t="49624" x="9424988" y="4968875"/>
          <p14:tracePt t="49640" x="9375775" y="4968875"/>
          <p14:tracePt t="49657" x="9275763" y="4968875"/>
          <p14:tracePt t="49674" x="9250363" y="4968875"/>
          <p14:tracePt t="49691" x="9224963" y="4968875"/>
          <p14:tracePt t="49707" x="9150350" y="4981575"/>
          <p14:tracePt t="49724" x="9112250" y="4981575"/>
          <p14:tracePt t="49741" x="9099550" y="4981575"/>
          <p14:tracePt t="49758" x="9063038" y="4981575"/>
          <p14:tracePt t="49775" x="9037638" y="4981575"/>
          <p14:tracePt t="49943" x="9050338" y="4981575"/>
          <p14:tracePt t="49971" x="9063038" y="4981575"/>
          <p14:tracePt t="49982" x="9075738" y="4981575"/>
          <p14:tracePt t="50006" x="9088438" y="4981575"/>
          <p14:tracePt t="50020" x="9112250" y="4981575"/>
          <p14:tracePt t="50030" x="9137650" y="4981575"/>
          <p14:tracePt t="50044" x="9199563" y="4981575"/>
          <p14:tracePt t="50059" x="9288463" y="4981575"/>
          <p14:tracePt t="50076" x="9350375" y="4981575"/>
          <p14:tracePt t="50093" x="9424988" y="4981575"/>
          <p14:tracePt t="50109" x="9525000" y="4981575"/>
          <p14:tracePt t="50126" x="9588500" y="4981575"/>
          <p14:tracePt t="50143" x="9675813" y="4981575"/>
          <p14:tracePt t="50160" x="9813925" y="4981575"/>
          <p14:tracePt t="50176" x="9852025" y="4981575"/>
          <p14:tracePt t="50193" x="9875838" y="4981575"/>
          <p14:tracePt t="50209" x="9901238" y="4968875"/>
          <p14:tracePt t="50226" x="9913938" y="4968875"/>
          <p14:tracePt t="54976" x="9901238" y="4968875"/>
          <p14:tracePt t="54985" x="9875838" y="4968875"/>
          <p14:tracePt t="54998" x="9852025" y="4968875"/>
          <p14:tracePt t="55012" x="9801225" y="4968875"/>
          <p14:tracePt t="55029" x="9713913" y="4968875"/>
          <p14:tracePt t="55045" x="9513888" y="4968875"/>
          <p14:tracePt t="55062" x="8924925" y="4843463"/>
          <p14:tracePt t="55079" x="8374063" y="4692650"/>
          <p14:tracePt t="55096" x="7974013" y="4567238"/>
          <p14:tracePt t="55112" x="6985000" y="4318000"/>
          <p14:tracePt t="55129" x="6684963" y="4217988"/>
          <p14:tracePt t="55146" x="6308725" y="4141788"/>
          <p14:tracePt t="55162" x="5595938" y="3916363"/>
          <p14:tracePt t="55179" x="5394325" y="3803650"/>
          <p14:tracePt t="55196" x="5157788" y="3654425"/>
          <p14:tracePt t="55213" x="4668838" y="3403600"/>
          <p14:tracePt t="55229" x="4556125" y="3316288"/>
          <p14:tracePt t="55246" x="4481513" y="3267075"/>
          <p14:tracePt t="55263" x="4418013" y="3216275"/>
          <p14:tracePt t="55280" x="4381500" y="3178175"/>
          <p14:tracePt t="55296" x="4368800" y="3165475"/>
          <p14:tracePt t="55313" x="4356100" y="3141663"/>
          <p14:tracePt t="55621" x="4305300" y="3141663"/>
          <p14:tracePt t="55635" x="4156075" y="3128963"/>
          <p14:tracePt t="55646" x="3917950" y="3103563"/>
          <p14:tracePt t="55660" x="3617913" y="3028950"/>
          <p14:tracePt t="55674" x="3067050" y="2803525"/>
          <p14:tracePt t="55684" x="2678113" y="2640013"/>
          <p14:tracePt t="55698" x="2352675" y="2490788"/>
          <p14:tracePt t="55714" x="2003425" y="2352675"/>
          <p14:tracePt t="55731" x="1727200" y="2278063"/>
          <p14:tracePt t="55748" x="1476375" y="2165350"/>
          <p14:tracePt t="55765" x="1401763" y="2127250"/>
          <p14:tracePt t="55781" x="1339850" y="2114550"/>
          <p14:tracePt t="55798" x="1239838" y="2027238"/>
          <p14:tracePt t="55815" x="1214438" y="2014538"/>
          <p14:tracePt t="55832" x="1189038" y="2001838"/>
          <p14:tracePt t="55848" x="1176338" y="1989138"/>
          <p14:tracePt t="55881" x="1163638" y="1989138"/>
          <p14:tracePt t="55933" x="1127125" y="1978025"/>
          <p14:tracePt t="55944" x="1076325" y="1939925"/>
          <p14:tracePt t="55957" x="1038225" y="1927225"/>
          <p14:tracePt t="55969" x="1001713" y="1889125"/>
          <p14:tracePt t="55982" x="950913" y="1865313"/>
          <p14:tracePt t="55999" x="925513" y="1852613"/>
          <p14:tracePt t="56016" x="889000" y="1839913"/>
          <p14:tracePt t="56032" x="825500" y="1814513"/>
          <p14:tracePt t="56049" x="788988" y="1801813"/>
          <p14:tracePt t="56068" x="776288" y="1801813"/>
          <p14:tracePt t="58307" x="814388" y="1801813"/>
          <p14:tracePt t="58319" x="850900" y="1827213"/>
          <p14:tracePt t="58331" x="901700" y="1876425"/>
          <p14:tracePt t="58344" x="976313" y="1952625"/>
          <p14:tracePt t="58358" x="1139825" y="2078038"/>
          <p14:tracePt t="58375" x="1339850" y="2201863"/>
          <p14:tracePt t="58392" x="1476375" y="2314575"/>
          <p14:tracePt t="58408" x="1639888" y="2452688"/>
          <p14:tracePt t="58425" x="1689100" y="2516188"/>
          <p14:tracePt t="58442" x="1739900" y="2603500"/>
          <p14:tracePt t="58459" x="1852613" y="2840038"/>
          <p14:tracePt t="58475" x="1903413" y="2965450"/>
          <p14:tracePt t="58492" x="1952625" y="3054350"/>
          <p14:tracePt t="58509" x="2039938" y="3203575"/>
          <p14:tracePt t="58525" x="2078038" y="3316288"/>
          <p14:tracePt t="58542" x="2127250" y="3467100"/>
          <p14:tracePt t="58559" x="2203450" y="3716338"/>
          <p14:tracePt t="58576" x="2239963" y="3829050"/>
          <p14:tracePt t="58593" x="2265363" y="3916363"/>
          <p14:tracePt t="58609" x="2339975" y="4141788"/>
          <p14:tracePt t="58626" x="2352675" y="4279900"/>
          <p14:tracePt t="58642" x="2378075" y="4367213"/>
          <p14:tracePt t="58659" x="2378075" y="4443413"/>
          <p14:tracePt t="58676" x="2378075" y="4454525"/>
          <p14:tracePt t="58694" x="2390775" y="4454525"/>
          <p14:tracePt t="58768" x="2390775" y="4443413"/>
          <p14:tracePt t="58780" x="2390775" y="4392613"/>
          <p14:tracePt t="58793" x="2390775" y="4341813"/>
          <p14:tracePt t="58810" x="2403475" y="4279900"/>
          <p14:tracePt t="58826" x="2416175" y="4230688"/>
          <p14:tracePt t="58843" x="2490788" y="3905250"/>
          <p14:tracePt t="58860" x="2616200" y="3616325"/>
          <p14:tracePt t="58877" x="2778125" y="3341688"/>
          <p14:tracePt t="58893" x="3028950" y="2765425"/>
          <p14:tracePt t="58910" x="3079750" y="2627313"/>
          <p14:tracePt t="58927" x="3116263" y="2540000"/>
          <p14:tracePt t="58944" x="3141663" y="2478088"/>
          <p14:tracePt t="58961" x="3167063" y="2452688"/>
          <p14:tracePt t="58977" x="3179763" y="2439988"/>
          <p14:tracePt t="58994" x="3205163" y="2414588"/>
          <p14:tracePt t="59011" x="3228975" y="2390775"/>
          <p14:tracePt t="59028" x="3228975" y="2365375"/>
          <p14:tracePt t="59044" x="3254375" y="2339975"/>
          <p14:tracePt t="59061" x="3267075" y="2303463"/>
          <p14:tracePt t="59078" x="3267075" y="2290763"/>
          <p14:tracePt t="59094" x="3292475" y="2227263"/>
          <p14:tracePt t="59111" x="3305175" y="2190750"/>
          <p14:tracePt t="59128" x="3305175" y="2152650"/>
          <p14:tracePt t="59145" x="3341688" y="2089150"/>
          <p14:tracePt t="59161" x="3341688" y="2078038"/>
          <p14:tracePt t="59178" x="3341688" y="2065338"/>
          <p14:tracePt t="59254" x="3341688" y="2101850"/>
          <p14:tracePt t="59266" x="3341688" y="2152650"/>
          <p14:tracePt t="59280" x="3341688" y="2201863"/>
          <p14:tracePt t="59297" x="3317875" y="2278063"/>
          <p14:tracePt t="59313" x="3292475" y="2427288"/>
          <p14:tracePt t="59328" x="3216275" y="2816225"/>
          <p14:tracePt t="59346" x="2967038" y="3892550"/>
          <p14:tracePt t="59362" x="2854325" y="4367213"/>
          <p14:tracePt t="59379" x="2716213" y="4768850"/>
          <p14:tracePt t="59396" x="2628900" y="5456238"/>
          <p14:tracePt t="59412" x="2616200" y="5581650"/>
          <p14:tracePt t="59429" x="2616200" y="5681663"/>
          <p14:tracePt t="59446" x="2616200" y="5707063"/>
          <p14:tracePt t="59528" x="2616200" y="5694363"/>
          <p14:tracePt t="59541" x="2616200" y="5681663"/>
          <p14:tracePt t="59554" x="2628900" y="5630863"/>
          <p14:tracePt t="59565" x="2641600" y="5568950"/>
          <p14:tracePt t="59580" x="2678113" y="5456238"/>
          <p14:tracePt t="59597" x="2716213" y="5356225"/>
          <p14:tracePt t="59613" x="2767013" y="5256213"/>
          <p14:tracePt t="59630" x="2867025" y="4992688"/>
          <p14:tracePt t="59646" x="2941638" y="4768850"/>
          <p14:tracePt t="59664" x="3016250" y="4618038"/>
          <p14:tracePt t="59680" x="3267075" y="4318000"/>
          <p14:tracePt t="59697" x="3379788" y="4179888"/>
          <p14:tracePt t="59714" x="3441700" y="4017963"/>
          <p14:tracePt t="59731" x="3541713" y="3803650"/>
          <p14:tracePt t="59747" x="3554413" y="3767138"/>
          <p14:tracePt t="59764" x="3579813" y="3741738"/>
          <p14:tracePt t="59780" x="3579813" y="3716338"/>
          <p14:tracePt t="61723" x="3567113" y="3716338"/>
          <p14:tracePt t="61737" x="3530600" y="3692525"/>
          <p14:tracePt t="61748" x="3479800" y="3667125"/>
          <p14:tracePt t="61762" x="3405188" y="3603625"/>
          <p14:tracePt t="61774" x="3254375" y="3516313"/>
          <p14:tracePt t="61789" x="3079750" y="3403600"/>
          <p14:tracePt t="61805" x="2941638" y="3341688"/>
          <p14:tracePt t="61822" x="2828925" y="3267075"/>
          <p14:tracePt t="61838" x="2616200" y="3116263"/>
          <p14:tracePt t="61855" x="2465388" y="3054350"/>
          <p14:tracePt t="61872" x="2328863" y="2978150"/>
          <p14:tracePt t="61889" x="2178050" y="2816225"/>
          <p14:tracePt t="61905" x="2127250" y="2740025"/>
          <p14:tracePt t="61922" x="2090738" y="2678113"/>
          <p14:tracePt t="61939" x="2052638" y="2590800"/>
          <p14:tracePt t="61956" x="2039938" y="2578100"/>
          <p14:tracePt t="61972" x="2027238" y="2552700"/>
          <p14:tracePt t="61989" x="2014538" y="2540000"/>
          <p14:tracePt t="62022" x="2014538" y="2516188"/>
          <p14:tracePt t="62035" x="2003425" y="2516188"/>
          <p14:tracePt t="62047" x="1990725" y="2490788"/>
          <p14:tracePt t="62072" x="1978025" y="2478088"/>
          <p14:tracePt t="62084" x="1965325" y="2478088"/>
          <p14:tracePt t="62098" x="1952625" y="2452688"/>
          <p14:tracePt t="62109" x="1939925" y="2452688"/>
          <p14:tracePt t="62123" x="1927225" y="2427288"/>
          <p14:tracePt t="62140" x="1927225" y="2414588"/>
          <p14:tracePt t="62157" x="1914525" y="2403475"/>
          <p14:tracePt t="62173" x="1914525" y="2378075"/>
          <p14:tracePt t="62190" x="1903413" y="2378075"/>
          <p14:tracePt t="62207" x="1903413" y="2365375"/>
          <p14:tracePt t="62223" x="1890713" y="2339975"/>
          <p14:tracePt t="62240" x="1878013" y="2327275"/>
          <p14:tracePt t="62257" x="1878013" y="2314575"/>
          <p14:tracePt t="62274" x="1865313" y="2303463"/>
          <p14:tracePt t="62322" x="1852613" y="2290763"/>
          <p14:tracePt t="62348" x="1839913" y="2278063"/>
          <p14:tracePt t="62361" x="1827213" y="2278063"/>
          <p14:tracePt t="62376" x="1814513" y="2278063"/>
          <p14:tracePt t="62396" x="1801813" y="2278063"/>
          <p14:tracePt t="62412" x="1790700" y="2278063"/>
          <p14:tracePt t="62434" x="1778000" y="2278063"/>
          <p14:tracePt t="62448" x="1765300" y="2278063"/>
          <p14:tracePt t="62462" x="1752600" y="2278063"/>
          <p14:tracePt t="62475" x="1739900" y="2278063"/>
          <p14:tracePt t="62491" x="1714500" y="2290763"/>
          <p14:tracePt t="62508" x="1689100" y="2303463"/>
          <p14:tracePt t="62525" x="1614488" y="2314575"/>
          <p14:tracePt t="62541" x="1577975" y="2327275"/>
          <p14:tracePt t="62559" x="1552575" y="2339975"/>
          <p14:tracePt t="62575" x="1527175" y="2352675"/>
          <p14:tracePt t="62592" x="1527175" y="2365375"/>
          <p14:tracePt t="63057" x="1514475" y="2365375"/>
          <p14:tracePt t="63083" x="1501775" y="2365375"/>
          <p14:tracePt t="63107" x="1489075" y="2365375"/>
          <p14:tracePt t="63133" x="1476375" y="2365375"/>
          <p14:tracePt t="63147" x="1465263" y="2365375"/>
          <p14:tracePt t="63160" x="1452563" y="2365375"/>
          <p14:tracePt t="63172" x="1439863" y="2365375"/>
          <p14:tracePt t="63206" x="1427163" y="2365375"/>
          <p14:tracePt t="64241" x="1414463" y="2365375"/>
          <p14:tracePt t="64254" x="1389063" y="2365375"/>
          <p14:tracePt t="64269" x="1363663" y="2365375"/>
          <p14:tracePt t="64282" x="1339850" y="2365375"/>
          <p14:tracePt t="64303" x="1327150" y="2365375"/>
          <p14:tracePt t="64316" x="1314450" y="2365375"/>
          <p14:tracePt t="64352" x="1301750" y="2365375"/>
          <p14:tracePt t="64414" x="1289050" y="2365375"/>
          <p14:tracePt t="64451" x="1276350" y="2365375"/>
          <p14:tracePt t="64478" x="1263650" y="2365375"/>
          <p14:tracePt t="64490" x="1252538" y="2365375"/>
          <p14:tracePt t="64503" x="1239838" y="2365375"/>
          <p14:tracePt t="64516" x="1227138" y="2365375"/>
          <p14:tracePt t="64532" x="1214438" y="2365375"/>
          <p14:tracePt t="64549" x="1189038" y="2365375"/>
          <p14:tracePt t="64839" x="1201738" y="2365375"/>
          <p14:tracePt t="64889" x="1201738" y="2378075"/>
          <p14:tracePt t="65424" x="1176338" y="2390775"/>
          <p14:tracePt t="65440" x="1150938" y="2439988"/>
          <p14:tracePt t="65452" x="1101725" y="2490788"/>
          <p14:tracePt t="65465" x="1050925" y="2552700"/>
          <p14:tracePt t="65477" x="1014413" y="2603500"/>
          <p14:tracePt t="65488" x="963613" y="2627313"/>
          <p14:tracePt t="65503" x="889000" y="2665413"/>
          <p14:tracePt t="65520" x="838200" y="2703513"/>
          <p14:tracePt t="65536" x="801688" y="2716213"/>
          <p14:tracePt t="65553" x="763588" y="2728913"/>
          <p14:tracePt t="65570" x="750888" y="2740025"/>
          <p14:tracePt t="65687" x="776288" y="2740025"/>
          <p14:tracePt t="65699" x="788988" y="2740025"/>
          <p14:tracePt t="65712" x="801688" y="2740025"/>
          <p14:tracePt t="65725" x="814388" y="2740025"/>
          <p14:tracePt t="65739" x="838200" y="2740025"/>
          <p14:tracePt t="65756" x="850900" y="2740025"/>
          <p14:tracePt t="65773" x="863600" y="2740025"/>
          <p14:tracePt t="65789" x="914400" y="2740025"/>
          <p14:tracePt t="65804" x="925513" y="2740025"/>
          <p14:tracePt t="65821" x="950913" y="2740025"/>
          <p14:tracePt t="65837" x="1027113" y="2740025"/>
          <p14:tracePt t="65854" x="1063625" y="2740025"/>
          <p14:tracePt t="65871" x="1101725" y="2740025"/>
          <p14:tracePt t="65888" x="1127125" y="2740025"/>
          <p14:tracePt t="65947" x="1101725" y="2740025"/>
          <p14:tracePt t="65960" x="1063625" y="2740025"/>
          <p14:tracePt t="65973" x="1027113" y="2740025"/>
          <p14:tracePt t="65984" x="976313" y="2740025"/>
          <p14:tracePt t="65996" x="938213" y="2740025"/>
          <p14:tracePt t="66010" x="901700" y="2740025"/>
          <p14:tracePt t="66023" x="825500" y="2740025"/>
          <p14:tracePt t="66038" x="701675" y="2740025"/>
          <p14:tracePt t="66055" x="625475" y="2740025"/>
          <p14:tracePt t="66072" x="563563" y="2740025"/>
          <p14:tracePt t="66089" x="550863" y="2740025"/>
          <p14:tracePt t="66134" x="576263" y="2740025"/>
          <p14:tracePt t="66146" x="600075" y="2740025"/>
          <p14:tracePt t="66158" x="625475" y="2728913"/>
          <p14:tracePt t="66174" x="650875" y="2728913"/>
          <p14:tracePt t="66189" x="676275" y="2728913"/>
          <p14:tracePt t="66206" x="701675" y="2728913"/>
          <p14:tracePt t="66223" x="725488" y="2728913"/>
          <p14:tracePt t="66239" x="738188" y="2728913"/>
          <p14:tracePt t="66259" x="750888" y="2728913"/>
          <p14:tracePt t="66459" x="763588" y="2728913"/>
          <p14:tracePt t="66471" x="776288" y="2716213"/>
          <p14:tracePt t="66485" x="814388" y="2716213"/>
          <p14:tracePt t="66496" x="876300" y="2703513"/>
          <p14:tracePt t="66512" x="963613" y="2690813"/>
          <p14:tracePt t="66525" x="1038225" y="2690813"/>
          <p14:tracePt t="66542" x="1101725" y="2690813"/>
          <p14:tracePt t="66558" x="1201738" y="2690813"/>
          <p14:tracePt t="66574" x="1489075" y="2665413"/>
          <p14:tracePt t="66591" x="1614488" y="2627313"/>
          <p14:tracePt t="66608" x="1714500" y="2578100"/>
          <p14:tracePt t="66625" x="1839913" y="2478088"/>
          <p14:tracePt t="66641" x="1865313" y="2465388"/>
          <p14:tracePt t="66658" x="1865313" y="2452688"/>
          <p14:tracePt t="66682" x="1865313" y="2439988"/>
          <p14:tracePt t="66745" x="1865313" y="2452688"/>
          <p14:tracePt t="66761" x="1852613" y="2452688"/>
          <p14:tracePt t="66773" x="1827213" y="2465388"/>
          <p14:tracePt t="66785" x="1801813" y="2465388"/>
          <p14:tracePt t="66795" x="1765300" y="2478088"/>
          <p14:tracePt t="66808" x="1689100" y="2490788"/>
          <p14:tracePt t="66825" x="1601788" y="2503488"/>
          <p14:tracePt t="66842" x="1539875" y="2516188"/>
          <p14:tracePt t="66858" x="1465263" y="2552700"/>
          <p14:tracePt t="66875" x="1452563" y="2552700"/>
          <p14:tracePt t="66892" x="1439863" y="2565400"/>
          <p14:tracePt t="66932" x="1452563" y="2565400"/>
          <p14:tracePt t="66958" x="1465263" y="2565400"/>
          <p14:tracePt t="66972" x="1489075" y="2565400"/>
          <p14:tracePt t="66984" x="1552575" y="2565400"/>
          <p14:tracePt t="66997" x="1614488" y="2565400"/>
          <p14:tracePt t="67009" x="1677988" y="2565400"/>
          <p14:tracePt t="67025" x="1727200" y="2565400"/>
          <p14:tracePt t="67042" x="1765300" y="2565400"/>
          <p14:tracePt t="67059" x="1914525" y="2565400"/>
          <p14:tracePt t="67076" x="2014538" y="2565400"/>
          <p14:tracePt t="67092" x="2103438" y="2565400"/>
          <p14:tracePt t="67109" x="2190750" y="2565400"/>
          <p14:tracePt t="67126" x="2216150" y="2565400"/>
          <p14:tracePt t="67143" x="2228850" y="2565400"/>
          <p14:tracePt t="67159" x="2252663" y="2565400"/>
          <p14:tracePt t="67243" x="2239963" y="2565400"/>
          <p14:tracePt t="67257" x="2239963" y="2578100"/>
          <p14:tracePt t="67269" x="2228850" y="2578100"/>
          <p14:tracePt t="67343" x="2252663" y="2578100"/>
          <p14:tracePt t="67356" x="2328863" y="2565400"/>
          <p14:tracePt t="67369" x="2452688" y="2552700"/>
          <p14:tracePt t="67382" x="2554288" y="2540000"/>
          <p14:tracePt t="67394" x="2641600" y="2527300"/>
          <p14:tracePt t="67411" x="2741613" y="2527300"/>
          <p14:tracePt t="67427" x="2867025" y="2516188"/>
          <p14:tracePt t="67444" x="3103563" y="2516188"/>
          <p14:tracePt t="67461" x="3154363" y="2516188"/>
          <p14:tracePt t="67477" x="3205163" y="2516188"/>
          <p14:tracePt t="67494" x="3292475" y="2516188"/>
          <p14:tracePt t="67511" x="3341688" y="2527300"/>
          <p14:tracePt t="67528" x="3367088" y="2527300"/>
          <p14:tracePt t="67544" x="3392488" y="2527300"/>
          <p14:tracePt t="67567" x="3405188" y="2527300"/>
          <p14:tracePt t="67979" x="3441700" y="2527300"/>
          <p14:tracePt t="67992" x="3517900" y="2527300"/>
          <p14:tracePt t="68005" x="3605213" y="2540000"/>
          <p14:tracePt t="68018" x="3679825" y="2540000"/>
          <p14:tracePt t="68030" x="3743325" y="2552700"/>
          <p14:tracePt t="68047" x="3817938" y="2552700"/>
          <p14:tracePt t="68063" x="3943350" y="2552700"/>
          <p14:tracePt t="68080" x="4156075" y="2552700"/>
          <p14:tracePt t="68096" x="4217988" y="2552700"/>
          <p14:tracePt t="68113" x="4281488" y="2552700"/>
          <p14:tracePt t="68130" x="4343400" y="2552700"/>
          <p14:tracePt t="68147" x="4381500" y="2540000"/>
          <p14:tracePt t="68164" x="4443413" y="2527300"/>
          <p14:tracePt t="68180" x="4606925" y="2527300"/>
          <p14:tracePt t="68197" x="4656138" y="2527300"/>
          <p14:tracePt t="68214" x="4694238" y="2527300"/>
          <p14:tracePt t="68230" x="4732338" y="2527300"/>
          <p14:tracePt t="68291" x="4719638" y="2527300"/>
          <p14:tracePt t="68304" x="4668838" y="2527300"/>
          <p14:tracePt t="68319" x="4594225" y="2527300"/>
          <p14:tracePt t="68331" x="4518025" y="2527300"/>
          <p14:tracePt t="68348" x="4430713" y="2527300"/>
          <p14:tracePt t="68365" x="4330700" y="2552700"/>
          <p14:tracePt t="68381" x="3867150" y="2590800"/>
          <p14:tracePt t="68398" x="3705225" y="2627313"/>
          <p14:tracePt t="68414" x="3567113" y="2627313"/>
          <p14:tracePt t="68431" x="3305175" y="2640013"/>
          <p14:tracePt t="68448" x="3205163" y="2665413"/>
          <p14:tracePt t="68464" x="3154363" y="2665413"/>
          <p14:tracePt t="68481" x="3116263" y="2678113"/>
          <p14:tracePt t="68498" x="3116263" y="2690813"/>
          <p14:tracePt t="68515" x="3116263" y="2703513"/>
          <p14:tracePt t="68532" x="3128963" y="2703513"/>
          <p14:tracePt t="68548" x="3141663" y="2703513"/>
          <p14:tracePt t="68565" x="3167063" y="2703513"/>
          <p14:tracePt t="68582" x="3179763" y="2703513"/>
          <p14:tracePt t="69088" x="3154363" y="2703513"/>
          <p14:tracePt t="69105" x="3103563" y="2703513"/>
          <p14:tracePt t="69116" x="3016250" y="2703513"/>
          <p14:tracePt t="69127" x="2867025" y="2703513"/>
          <p14:tracePt t="69137" x="2741613" y="2703513"/>
          <p14:tracePt t="69151" x="2641600" y="2703513"/>
          <p14:tracePt t="69167" x="2516188" y="2703513"/>
          <p14:tracePt t="69184" x="2352675" y="2703513"/>
          <p14:tracePt t="69201" x="2078038" y="2703513"/>
          <p14:tracePt t="69218" x="1990725" y="2703513"/>
          <p14:tracePt t="69234" x="1927225" y="2703513"/>
          <p14:tracePt t="69251" x="1814513" y="2703513"/>
          <p14:tracePt t="69268" x="1778000" y="2703513"/>
          <p14:tracePt t="69285" x="1739900" y="2703513"/>
          <p14:tracePt t="69301" x="1639888" y="2703513"/>
          <p14:tracePt t="69318" x="1601788" y="2703513"/>
          <p14:tracePt t="69337" x="1589088" y="2703513"/>
          <p14:tracePt t="69386" x="1614488" y="2703513"/>
          <p14:tracePt t="69400" x="1652588" y="2690813"/>
          <p14:tracePt t="69414" x="1689100" y="2690813"/>
          <p14:tracePt t="69429" x="1714500" y="2690813"/>
          <p14:tracePt t="69439" x="1752600" y="2690813"/>
          <p14:tracePt t="69454" x="1790700" y="2665413"/>
          <p14:tracePt t="69469" x="1865313" y="2652713"/>
          <p14:tracePt t="69486" x="2027238" y="2640013"/>
          <p14:tracePt t="69502" x="2328863" y="2603500"/>
          <p14:tracePt t="69519" x="2465388" y="2590800"/>
          <p14:tracePt t="69536" x="2628900" y="2578100"/>
          <p14:tracePt t="69552" x="2954338" y="2540000"/>
          <p14:tracePt t="69569" x="3028950" y="2540000"/>
          <p14:tracePt t="69586" x="3067050" y="2540000"/>
          <p14:tracePt t="69602" x="3128963" y="2540000"/>
          <p14:tracePt t="69699" x="3116263" y="2540000"/>
          <p14:tracePt t="69711" x="3092450" y="2540000"/>
          <p14:tracePt t="69724" x="3028950" y="2540000"/>
          <p14:tracePt t="69738" x="2941638" y="2540000"/>
          <p14:tracePt t="69753" x="2854325" y="2540000"/>
          <p14:tracePt t="69770" x="2790825" y="2540000"/>
          <p14:tracePt t="69787" x="2703513" y="2540000"/>
          <p14:tracePt t="69804" x="2441575" y="2540000"/>
          <p14:tracePt t="69820" x="2339975" y="2540000"/>
          <p14:tracePt t="69837" x="2228850" y="2540000"/>
          <p14:tracePt t="69854" x="2203450" y="2552700"/>
          <p14:tracePt t="69871" x="2190750" y="2565400"/>
          <p14:tracePt t="69887" x="2190750" y="2578100"/>
          <p14:tracePt t="69961" x="2216150" y="2578100"/>
          <p14:tracePt t="69978" x="2252663" y="2578100"/>
          <p14:tracePt t="69989" x="2316163" y="2578100"/>
          <p14:tracePt t="70004" x="2378075" y="2578100"/>
          <p14:tracePt t="70021" x="2452688" y="2578100"/>
          <p14:tracePt t="70038" x="2541588" y="2578100"/>
          <p14:tracePt t="70054" x="2578100" y="2578100"/>
          <p14:tracePt t="70071" x="2616200" y="2578100"/>
          <p14:tracePt t="70088" x="2654300" y="2578100"/>
          <p14:tracePt t="70104" x="2667000" y="2578100"/>
          <p14:tracePt t="70121" x="2678113" y="2578100"/>
          <p14:tracePt t="70138" x="2690813" y="2578100"/>
          <p14:tracePt t="70172" x="2678113" y="2578100"/>
          <p14:tracePt t="70184" x="2654300" y="2578100"/>
          <p14:tracePt t="70196" x="2628900" y="2578100"/>
          <p14:tracePt t="70210" x="2603500" y="2578100"/>
          <p14:tracePt t="70223" x="2578100" y="2578100"/>
          <p14:tracePt t="70238" x="2528888" y="2578100"/>
          <p14:tracePt t="70255" x="2441575" y="2578100"/>
          <p14:tracePt t="70271" x="2339975" y="2578100"/>
          <p14:tracePt t="70289" x="2178050" y="2578100"/>
          <p14:tracePt t="70305" x="2139950" y="2578100"/>
          <p14:tracePt t="70322" x="2103438" y="2578100"/>
          <p14:tracePt t="70339" x="2078038" y="2578100"/>
          <p14:tracePt t="70355" x="2078038" y="2590800"/>
          <p14:tracePt t="70422" x="2090738" y="2590800"/>
          <p14:tracePt t="70434" x="2103438" y="2590800"/>
          <p14:tracePt t="70446" x="2116138" y="2590800"/>
          <p14:tracePt t="70458" x="2139950" y="2590800"/>
          <p14:tracePt t="70473" x="2203450" y="2590800"/>
          <p14:tracePt t="70490" x="2265363" y="2590800"/>
          <p14:tracePt t="70506" x="2328863" y="2603500"/>
          <p14:tracePt t="70523" x="2428875" y="2603500"/>
          <p14:tracePt t="70540" x="2490788" y="2603500"/>
          <p14:tracePt t="70556" x="2554288" y="2603500"/>
          <p14:tracePt t="70573" x="2690813" y="2603500"/>
          <p14:tracePt t="70590" x="2741613" y="2603500"/>
          <p14:tracePt t="70607" x="2767013" y="2603500"/>
          <p14:tracePt t="70623" x="2803525" y="2603500"/>
          <p14:tracePt t="70670" x="2816225" y="2603500"/>
          <p14:tracePt t="70795" x="2803525" y="2603500"/>
          <p14:tracePt t="70820" x="2790825" y="2603500"/>
          <p14:tracePt t="70847" x="2778125" y="2603500"/>
          <p14:tracePt t="73561" x="2767013" y="2603500"/>
          <p14:tracePt t="73736" x="2754313" y="2603500"/>
          <p14:tracePt t="73748" x="2728913" y="2603500"/>
          <p14:tracePt t="73762" x="2690813" y="2603500"/>
          <p14:tracePt t="73773" x="2641600" y="2603500"/>
          <p14:tracePt t="73785" x="2541588" y="2603500"/>
          <p14:tracePt t="73803" x="2390775" y="2603500"/>
          <p14:tracePt t="73819" x="2252663" y="2627313"/>
          <p14:tracePt t="73836" x="2065338" y="2652713"/>
          <p14:tracePt t="73853" x="1952625" y="2665413"/>
          <p14:tracePt t="73869" x="1827213" y="2678113"/>
          <p14:tracePt t="73886" x="1727200" y="2690813"/>
          <p14:tracePt t="73903" x="1639888" y="2690813"/>
          <p14:tracePt t="73919" x="1627188" y="2690813"/>
          <p14:tracePt t="73936" x="1614488" y="2690813"/>
          <p14:tracePt t="74034" x="1601788" y="2690813"/>
          <p14:tracePt t="74047" x="1577975" y="2690813"/>
          <p14:tracePt t="74060" x="1565275" y="2690813"/>
          <p14:tracePt t="74072" x="1539875" y="2690813"/>
          <p14:tracePt t="74087" x="1501775" y="2690813"/>
          <p14:tracePt t="74104" x="1465263" y="2690813"/>
          <p14:tracePt t="74120" x="1401763" y="2690813"/>
          <p14:tracePt t="74137" x="1339850" y="2690813"/>
          <p14:tracePt t="74154" x="1314450" y="2678113"/>
          <p14:tracePt t="74171" x="1289050" y="2678113"/>
          <p14:tracePt t="74187" x="1239838" y="2665413"/>
          <p14:tracePt t="74204" x="1227138" y="2652713"/>
          <p14:tracePt t="74221" x="1214438" y="2652713"/>
          <p14:tracePt t="74237" x="1201738" y="2640013"/>
          <p14:tracePt t="81324" x="1239838" y="2640013"/>
          <p14:tracePt t="81337" x="1276350" y="2627313"/>
          <p14:tracePt t="81352" x="1314450" y="2627313"/>
          <p14:tracePt t="81366" x="1339850" y="2616200"/>
          <p14:tracePt t="81384" x="1363663" y="2603500"/>
          <p14:tracePt t="81399" x="1389063" y="2603500"/>
          <p14:tracePt t="81416" x="1452563" y="2603500"/>
          <p14:tracePt t="81432" x="1489075" y="2590800"/>
          <p14:tracePt t="81449" x="1601788" y="2590800"/>
          <p14:tracePt t="81466" x="1639888" y="2578100"/>
          <p14:tracePt t="81483" x="1665288" y="2578100"/>
          <p14:tracePt t="81499" x="1689100" y="2578100"/>
          <p14:tracePt t="81573" x="1689100" y="2565400"/>
          <p14:tracePt t="81610" x="1689100" y="2552700"/>
          <p14:tracePt t="81624" x="1689100" y="2540000"/>
          <p14:tracePt t="81638" x="1665288" y="2527300"/>
          <p14:tracePt t="81651" x="1627188" y="2490788"/>
          <p14:tracePt t="81668" x="1577975" y="2427288"/>
          <p14:tracePt t="81685" x="1527175" y="2352675"/>
          <p14:tracePt t="81701" x="1514475" y="2290763"/>
          <p14:tracePt t="81717" x="1514475" y="2265363"/>
          <p14:tracePt t="81734" x="1514475" y="2252663"/>
          <p14:tracePt t="81750" x="1539875" y="2227263"/>
          <p14:tracePt t="81767" x="1577975" y="2214563"/>
          <p14:tracePt t="81784" x="1614488" y="2214563"/>
          <p14:tracePt t="81801" x="1689100" y="2201863"/>
          <p14:tracePt t="81817" x="1714500" y="2201863"/>
          <p14:tracePt t="81834" x="1727200" y="2201863"/>
          <p14:tracePt t="81851" x="1739900" y="2201863"/>
          <p14:tracePt t="82172" x="1752600" y="2214563"/>
          <p14:tracePt t="82222" x="1765300" y="2214563"/>
          <p14:tracePt t="82259" x="1778000" y="2214563"/>
          <p14:tracePt t="82284" x="1790700" y="2214563"/>
          <p14:tracePt t="82296" x="1790700" y="2227263"/>
          <p14:tracePt t="82321" x="1801813" y="2227263"/>
          <p14:tracePt t="82345" x="1801813" y="2239963"/>
          <p14:tracePt t="82434" x="1801813" y="2252663"/>
          <p14:tracePt t="82445" x="1801813" y="2265363"/>
          <p14:tracePt t="82470" x="1790700" y="2265363"/>
          <p14:tracePt t="82482" x="1778000" y="2265363"/>
          <p14:tracePt t="82495" x="1752600" y="2278063"/>
          <p14:tracePt t="82508" x="1714500" y="2278063"/>
          <p14:tracePt t="82522" x="1639888" y="2290763"/>
          <p14:tracePt t="82537" x="1589088" y="2303463"/>
          <p14:tracePt t="82554" x="1552575" y="2303463"/>
          <p14:tracePt t="82571" x="1539875" y="2303463"/>
          <p14:tracePt t="82587" x="1527175" y="2314575"/>
          <p14:tracePt t="82632" x="1565275" y="2314575"/>
          <p14:tracePt t="82644" x="1589088" y="2314575"/>
          <p14:tracePt t="82656" x="1627188" y="2314575"/>
          <p14:tracePt t="82671" x="1652588" y="2314575"/>
          <p14:tracePt t="82687" x="1665288" y="2314575"/>
          <p14:tracePt t="82704" x="1677988" y="2314575"/>
          <p14:tracePt t="82721" x="1701800" y="2314575"/>
          <p14:tracePt t="82737" x="1714500" y="2314575"/>
          <p14:tracePt t="82806" x="1701800" y="2314575"/>
          <p14:tracePt t="82818" x="1677988" y="2314575"/>
          <p14:tracePt t="82831" x="1627188" y="2314575"/>
          <p14:tracePt t="82844" x="1565275" y="2303463"/>
          <p14:tracePt t="82857" x="1489075" y="2303463"/>
          <p14:tracePt t="82872" x="1439863" y="2303463"/>
          <p14:tracePt t="82889" x="1389063" y="2303463"/>
          <p14:tracePt t="82906" x="1352550" y="2303463"/>
          <p14:tracePt t="82922" x="1289050" y="2303463"/>
          <p14:tracePt t="82939" x="1289050" y="2314575"/>
          <p14:tracePt t="82981" x="1301750" y="2314575"/>
          <p14:tracePt t="83006" x="1314450" y="2314575"/>
          <p14:tracePt t="83018" x="1327150" y="2314575"/>
          <p14:tracePt t="83043" x="1339850" y="2314575"/>
          <p14:tracePt t="83107" x="1327150" y="2314575"/>
          <p14:tracePt t="83119" x="1289050" y="2314575"/>
          <p14:tracePt t="83130" x="1239838" y="2314575"/>
          <p14:tracePt t="83143" x="1201738" y="2314575"/>
          <p14:tracePt t="83156" x="1163638" y="2314575"/>
          <p14:tracePt t="83173" x="1150938" y="2314575"/>
          <p14:tracePt t="83189" x="1139825" y="2314575"/>
          <p14:tracePt t="83206" x="1127125" y="2314575"/>
          <p14:tracePt t="83268" x="1139825" y="2314575"/>
          <p14:tracePt t="86601" x="1163638" y="2303463"/>
          <p14:tracePt t="86614" x="1201738" y="2303463"/>
          <p14:tracePt t="86627" x="1227138" y="2303463"/>
          <p14:tracePt t="86640" x="1252538" y="2303463"/>
          <p14:tracePt t="86653" x="1263650" y="2303463"/>
          <p14:tracePt t="86670" x="1276350" y="2303463"/>
          <p14:tracePt t="86687" x="1301750" y="2303463"/>
          <p14:tracePt t="86703" x="1314450" y="2303463"/>
          <p14:tracePt t="86726" x="1339850" y="2303463"/>
          <p14:tracePt t="86738" x="1363663" y="2314575"/>
          <p14:tracePt t="86754" x="1401763" y="2314575"/>
          <p14:tracePt t="86770" x="1452563" y="2327275"/>
          <p14:tracePt t="86787" x="1489075" y="2327275"/>
          <p14:tracePt t="86804" x="1539875" y="2352675"/>
          <p14:tracePt t="86820" x="1565275" y="2352675"/>
          <p14:tracePt t="86837" x="1589088" y="2352675"/>
          <p14:tracePt t="86854" x="1639888" y="2352675"/>
          <p14:tracePt t="86871" x="1701800" y="2352675"/>
          <p14:tracePt t="86887" x="1801813" y="2352675"/>
          <p14:tracePt t="86904" x="1990725" y="2352675"/>
          <p14:tracePt t="86921" x="2090738" y="2352675"/>
          <p14:tracePt t="86938" x="2278063" y="2352675"/>
          <p14:tracePt t="86954" x="2678113" y="2352675"/>
          <p14:tracePt t="86971" x="2828925" y="2339975"/>
          <p14:tracePt t="86988" x="3028950" y="2339975"/>
          <p14:tracePt t="87004" x="3492500" y="2339975"/>
          <p14:tracePt t="87021" x="3643313" y="2339975"/>
          <p14:tracePt t="87038" x="4117975" y="2339975"/>
          <p14:tracePt t="87055" x="4294188" y="2339975"/>
          <p14:tracePt t="87071" x="4430713" y="2339975"/>
          <p14:tracePt t="87088" x="4756150" y="2339975"/>
          <p14:tracePt t="87105" x="4932363" y="2339975"/>
          <p14:tracePt t="87122" x="5045075" y="2352675"/>
          <p14:tracePt t="87138" x="5181600" y="2352675"/>
          <p14:tracePt t="87155" x="5219700" y="2352675"/>
          <p14:tracePt t="87172" x="5245100" y="2365375"/>
          <p14:tracePt t="87189" x="5307013" y="2403475"/>
          <p14:tracePt t="87205" x="5357813" y="2403475"/>
          <p14:tracePt t="87222" x="5419725" y="2414588"/>
          <p14:tracePt t="87239" x="5557838" y="2427288"/>
          <p14:tracePt t="87263" x="5670550" y="2427288"/>
          <p14:tracePt t="87274" x="5708650" y="2439988"/>
          <p14:tracePt t="87289" x="5732463" y="2439988"/>
          <p14:tracePt t="87306" x="5757863" y="2452688"/>
          <p14:tracePt t="87322" x="5770563" y="2452688"/>
          <p14:tracePt t="87339" x="5795963" y="2452688"/>
          <p14:tracePt t="87437" x="5783263" y="2452688"/>
          <p14:tracePt t="87449" x="5770563" y="2452688"/>
          <p14:tracePt t="87463" x="5745163" y="2452688"/>
          <p14:tracePt t="87477" x="5732463" y="2452688"/>
          <p14:tracePt t="87548" x="5745163" y="2439988"/>
          <p14:tracePt t="87562" x="5745163" y="2427288"/>
          <p14:tracePt t="87574" x="5757863" y="2427288"/>
          <p14:tracePt t="87598" x="5757863" y="2414588"/>
          <p14:tracePt t="87610" x="5770563" y="2414588"/>
          <p14:tracePt t="87686" x="5757863" y="2414588"/>
          <p14:tracePt t="87698" x="5732463" y="2414588"/>
          <p14:tracePt t="87711" x="5719763" y="2414588"/>
          <p14:tracePt t="87724" x="5708650" y="2414588"/>
          <p14:tracePt t="87741" x="5695950" y="2414588"/>
          <p14:tracePt t="88845" x="5683250" y="2414588"/>
          <p14:tracePt t="88857" x="5670550" y="2414588"/>
          <p14:tracePt t="88883" x="5657850" y="2414588"/>
          <p14:tracePt t="88894" x="5632450" y="2414588"/>
          <p14:tracePt t="88907" x="5619750" y="2414588"/>
          <p14:tracePt t="88920" x="5607050" y="2414588"/>
          <p14:tracePt t="88933" x="5570538" y="2414588"/>
          <p14:tracePt t="88947" x="5470525" y="2427288"/>
          <p14:tracePt t="88964" x="5319713" y="2465388"/>
          <p14:tracePt t="88979" x="5181600" y="2503488"/>
          <p14:tracePt t="88996" x="4832350" y="2590800"/>
          <p14:tracePt t="89012" x="4530725" y="2652713"/>
          <p14:tracePt t="89029" x="4368800" y="2665413"/>
          <p14:tracePt t="89046" x="4105275" y="2703513"/>
          <p14:tracePt t="89063" x="3917950" y="2716213"/>
          <p14:tracePt t="89080" x="3705225" y="2752725"/>
          <p14:tracePt t="89096" x="3467100" y="2778125"/>
          <p14:tracePt t="89113" x="3379788" y="2790825"/>
          <p14:tracePt t="89130" x="3317875" y="2803525"/>
          <p14:tracePt t="89146" x="3092450" y="2803525"/>
          <p14:tracePt t="89163" x="2967038" y="2803525"/>
          <p14:tracePt t="89180" x="2854325" y="2816225"/>
          <p14:tracePt t="89196" x="2716213" y="2828925"/>
          <p14:tracePt t="89213" x="2667000" y="2828925"/>
          <p14:tracePt t="89230" x="2616200" y="2828925"/>
          <p14:tracePt t="89254" x="2516188" y="2828925"/>
          <p14:tracePt t="89263" x="2465388" y="2828925"/>
          <p14:tracePt t="89280" x="2403475" y="2828925"/>
          <p14:tracePt t="89297" x="2316163" y="2828925"/>
          <p14:tracePt t="89314" x="2290763" y="2828925"/>
          <p14:tracePt t="89330" x="2278063" y="2828925"/>
          <p14:tracePt t="89347" x="2239963" y="2816225"/>
          <p14:tracePt t="89364" x="2228850" y="2816225"/>
          <p14:tracePt t="89380" x="2216150" y="2803525"/>
          <p14:tracePt t="89518" x="2216150" y="2790825"/>
          <p14:tracePt t="89543" x="2216150" y="2778125"/>
          <p14:tracePt t="89555" x="2216150" y="2765425"/>
          <p14:tracePt t="89569" x="2228850" y="2765425"/>
          <p14:tracePt t="89582" x="2228850" y="2752725"/>
          <p14:tracePt t="89598" x="2239963" y="2752725"/>
          <p14:tracePt t="89616" x="2252663" y="2752725"/>
          <p14:tracePt t="89729" x="2239963" y="2752725"/>
          <p14:tracePt t="89742" x="2228850" y="2740025"/>
          <p14:tracePt t="89754" x="2190750" y="2728913"/>
          <p14:tracePt t="89767" x="2065338" y="2703513"/>
          <p14:tracePt t="89782" x="1927225" y="2690813"/>
          <p14:tracePt t="89799" x="1852613" y="2690813"/>
          <p14:tracePt t="89815" x="1778000" y="2678113"/>
          <p14:tracePt t="89832" x="1727200" y="2678113"/>
          <p14:tracePt t="89849" x="1714500" y="2678113"/>
          <p14:tracePt t="90477" x="1739900" y="2678113"/>
          <p14:tracePt t="90490" x="1765300" y="2678113"/>
          <p14:tracePt t="90505" x="1827213" y="2678113"/>
          <p14:tracePt t="90518" x="1903413" y="2678113"/>
          <p14:tracePt t="90535" x="1965325" y="2678113"/>
          <p14:tracePt t="90552" x="2014538" y="2678113"/>
          <p14:tracePt t="90569" x="2116138" y="2678113"/>
          <p14:tracePt t="90585" x="2152650" y="2678113"/>
          <p14:tracePt t="90602" x="2252663" y="2678113"/>
          <p14:tracePt t="90619" x="2290763" y="2678113"/>
          <p14:tracePt t="90636" x="2328863" y="2678113"/>
          <p14:tracePt t="90652" x="2365375" y="2678113"/>
          <p14:tracePt t="90669" x="2378075" y="2678113"/>
          <p14:tracePt t="90776" x="2352675" y="2678113"/>
          <p14:tracePt t="90790" x="2339975" y="2678113"/>
          <p14:tracePt t="90801" x="2303463" y="2678113"/>
          <p14:tracePt t="90815" x="2278063" y="2678113"/>
          <p14:tracePt t="90827" x="2265363" y="2678113"/>
          <p14:tracePt t="90838" x="2252663" y="2678113"/>
          <p14:tracePt t="90853" x="2239963" y="2678113"/>
          <p14:tracePt t="90869" x="2228850" y="2678113"/>
          <p14:tracePt t="90886" x="2216150" y="2678113"/>
          <p14:tracePt t="90903" x="2216150" y="2690813"/>
          <p14:tracePt t="90938" x="2203450" y="2690813"/>
          <p14:tracePt t="91549" x="2216150" y="2690813"/>
          <p14:tracePt t="91574" x="2228850" y="2690813"/>
          <p14:tracePt t="91587" x="2239963" y="2690813"/>
          <p14:tracePt t="91611" x="2252663" y="2690813"/>
          <p14:tracePt t="91625" x="2265363" y="2690813"/>
          <p14:tracePt t="91647" x="2290763" y="2690813"/>
          <p14:tracePt t="91661" x="2303463" y="2690813"/>
          <p14:tracePt t="91675" x="2316163" y="2690813"/>
          <p14:tracePt t="91684" x="2328863" y="2690813"/>
          <p14:tracePt t="91711" x="2339975" y="2690813"/>
          <p14:tracePt t="91722" x="2352675" y="2690813"/>
          <p14:tracePt t="91741" x="2365375" y="2690813"/>
          <p14:tracePt t="91749" x="2390775" y="2690813"/>
          <p14:tracePt t="91761" x="2428875" y="2690813"/>
          <p14:tracePt t="91773" x="2465388" y="2690813"/>
          <p14:tracePt t="91790" x="2503488" y="2690813"/>
          <p14:tracePt t="91807" x="2528888" y="2690813"/>
          <p14:tracePt t="91824" x="2554288" y="2690813"/>
          <p14:tracePt t="91897" x="2554288" y="2703513"/>
          <p14:tracePt t="92234" x="2565400" y="2703513"/>
          <p14:tracePt t="92247" x="2578100" y="2703513"/>
          <p14:tracePt t="92260" x="2590800" y="2703513"/>
          <p14:tracePt t="92283" x="2603500" y="2703513"/>
          <p14:tracePt t="92296" x="2628900" y="2703513"/>
          <p14:tracePt t="92320" x="2654300" y="2703513"/>
          <p14:tracePt t="92333" x="2667000" y="2703513"/>
          <p14:tracePt t="92345" x="2678113" y="2703513"/>
          <p14:tracePt t="92421" x="2667000" y="2703513"/>
          <p14:tracePt t="92433" x="2654300" y="2703513"/>
          <p14:tracePt t="92447" x="2628900" y="2703513"/>
          <p14:tracePt t="92459" x="2616200" y="2703513"/>
          <p14:tracePt t="92483" x="2603500" y="2703513"/>
          <p14:tracePt t="92495" x="2590800" y="2703513"/>
          <p14:tracePt t="92795" x="2578100" y="2703513"/>
          <p14:tracePt t="92807" x="2565400" y="2703513"/>
          <p14:tracePt t="92821" x="2541588" y="2703513"/>
          <p14:tracePt t="92832" x="2490788" y="2703513"/>
          <p14:tracePt t="92844" x="2441575" y="2703513"/>
          <p14:tracePt t="92861" x="2403475" y="2703513"/>
          <p14:tracePt t="92878" x="2365375" y="2703513"/>
          <p14:tracePt t="92894" x="2328863" y="2703513"/>
          <p14:tracePt t="92912" x="2316163" y="2703513"/>
          <p14:tracePt t="92928" x="2303463" y="2703513"/>
          <p14:tracePt t="92944" x="2278063" y="2703513"/>
          <p14:tracePt t="92961" x="2265363" y="2703513"/>
          <p14:tracePt t="92978" x="2239963" y="2703513"/>
          <p14:tracePt t="93193" x="2239963" y="2690813"/>
          <p14:tracePt t="93206" x="2216150" y="2690813"/>
          <p14:tracePt t="93217" x="2178050" y="2678113"/>
          <p14:tracePt t="93230" x="2152650" y="2665413"/>
          <p14:tracePt t="93246" x="2116138" y="2665413"/>
          <p14:tracePt t="93262" x="2090738" y="2652713"/>
          <p14:tracePt t="93279" x="2052638" y="2652713"/>
          <p14:tracePt t="93296" x="1952625" y="2640013"/>
          <p14:tracePt t="93313" x="1878013" y="2640013"/>
          <p14:tracePt t="93329" x="1839913" y="2627313"/>
          <p14:tracePt t="93346" x="1801813" y="2627313"/>
          <p14:tracePt t="93363" x="1790700" y="2627313"/>
          <p14:tracePt t="93543" x="1801813" y="2627313"/>
          <p14:tracePt t="93556" x="1827213" y="2627313"/>
          <p14:tracePt t="93568" x="1839913" y="2627313"/>
          <p14:tracePt t="93582" x="1865313" y="2627313"/>
          <p14:tracePt t="93598" x="1878013" y="2627313"/>
          <p14:tracePt t="93614" x="1903413" y="2627313"/>
          <p14:tracePt t="93631" x="1952625" y="2627313"/>
          <p14:tracePt t="93647" x="2003425" y="2627313"/>
          <p14:tracePt t="93664" x="2139950" y="2627313"/>
          <p14:tracePt t="93681" x="2365375" y="2627313"/>
          <p14:tracePt t="93697" x="2490788" y="2627313"/>
          <p14:tracePt t="93714" x="2616200" y="2627313"/>
          <p14:tracePt t="93731" x="2879725" y="2627313"/>
          <p14:tracePt t="93748" x="2954338" y="2627313"/>
          <p14:tracePt t="93764" x="3003550" y="2627313"/>
          <p14:tracePt t="93781" x="3054350" y="2627313"/>
          <p14:tracePt t="93798" x="3067050" y="2627313"/>
          <p14:tracePt t="93817" x="3079750" y="2627313"/>
          <p14:tracePt t="93929" x="3067050" y="2627313"/>
          <p14:tracePt t="93954" x="3041650" y="2627313"/>
          <p14:tracePt t="93969" x="2992438" y="2627313"/>
          <p14:tracePt t="93981" x="2903538" y="2627313"/>
          <p14:tracePt t="93990" x="2828925" y="2627313"/>
          <p14:tracePt t="94003" x="2767013" y="2627313"/>
          <p14:tracePt t="94018" x="2703513" y="2627313"/>
          <p14:tracePt t="94032" x="2603500" y="2627313"/>
          <p14:tracePt t="94049" x="2478088" y="2627313"/>
          <p14:tracePt t="94066" x="2339975" y="2627313"/>
          <p14:tracePt t="94082" x="2303463" y="2627313"/>
          <p14:tracePt t="94099" x="2290763" y="2627313"/>
          <p14:tracePt t="94116" x="2265363" y="2627313"/>
          <p14:tracePt t="94201" x="2278063" y="2627313"/>
          <p14:tracePt t="94214" x="2290763" y="2627313"/>
          <p14:tracePt t="94226" x="2328863" y="2627313"/>
          <p14:tracePt t="94239" x="2365375" y="2627313"/>
          <p14:tracePt t="94251" x="2416175" y="2627313"/>
          <p14:tracePt t="94266" x="2465388" y="2627313"/>
          <p14:tracePt t="94283" x="2516188" y="2627313"/>
          <p14:tracePt t="94300" x="2578100" y="2627313"/>
          <p14:tracePt t="94316" x="2890838" y="2627313"/>
          <p14:tracePt t="94333" x="3028950" y="2627313"/>
          <p14:tracePt t="94350" x="3128963" y="2627313"/>
          <p14:tracePt t="94367" x="3328988" y="2640013"/>
          <p14:tracePt t="94383" x="3405188" y="2640013"/>
          <p14:tracePt t="94401" x="3454400" y="2652713"/>
          <p14:tracePt t="94417" x="3479800" y="2652713"/>
          <p14:tracePt t="94475" x="3454400" y="2652713"/>
          <p14:tracePt t="94489" x="3417888" y="2652713"/>
          <p14:tracePt t="94504" x="3392488" y="2652713"/>
          <p14:tracePt t="94517" x="3354388" y="2652713"/>
          <p14:tracePt t="94531" x="3317875" y="2652713"/>
          <p14:tracePt t="94539" x="3267075" y="2652713"/>
          <p14:tracePt t="94553" x="3154363" y="2652713"/>
          <p14:tracePt t="94568" x="3003550" y="2652713"/>
          <p14:tracePt t="94584" x="2879725" y="2652713"/>
          <p14:tracePt t="94601" x="2716213" y="2652713"/>
          <p14:tracePt t="94617" x="2628900" y="2652713"/>
          <p14:tracePt t="94634" x="2516188" y="2652713"/>
          <p14:tracePt t="94651" x="2316163" y="2652713"/>
          <p14:tracePt t="94668" x="2278063" y="2652713"/>
          <p14:tracePt t="94685" x="2252663" y="2665413"/>
          <p14:tracePt t="94702" x="2228850" y="2665413"/>
          <p14:tracePt t="94738" x="2239963" y="2665413"/>
          <p14:tracePt t="94749" x="2252663" y="2665413"/>
          <p14:tracePt t="94763" x="2278063" y="2665413"/>
          <p14:tracePt t="94775" x="2316163" y="2665413"/>
          <p14:tracePt t="94787" x="2365375" y="2665413"/>
          <p14:tracePt t="94802" x="2416175" y="2665413"/>
          <p14:tracePt t="94818" x="2465388" y="2665413"/>
          <p14:tracePt t="94835" x="2541588" y="2665413"/>
          <p14:tracePt t="94852" x="2803525" y="2665413"/>
          <p14:tracePt t="94869" x="2954338" y="2665413"/>
          <p14:tracePt t="94885" x="3067050" y="2665413"/>
          <p14:tracePt t="94902" x="3305175" y="2678113"/>
          <p14:tracePt t="94919" x="3467100" y="2678113"/>
          <p14:tracePt t="94936" x="3605213" y="2690813"/>
          <p14:tracePt t="94952" x="3756025" y="2703513"/>
          <p14:tracePt t="94969" x="3792538" y="2703513"/>
          <p14:tracePt t="94986" x="3817938" y="2703513"/>
          <p14:tracePt t="95075" x="3805238" y="2703513"/>
          <p14:tracePt t="95090" x="3767138" y="2703513"/>
          <p14:tracePt t="95102" x="3705225" y="2703513"/>
          <p14:tracePt t="95116" x="3630613" y="2703513"/>
          <p14:tracePt t="95126" x="3554413" y="2703513"/>
          <p14:tracePt t="95139" x="3467100" y="2703513"/>
          <p14:tracePt t="95153" x="3354388" y="2703513"/>
          <p14:tracePt t="95170" x="3179763" y="2703513"/>
          <p14:tracePt t="95186" x="3028950" y="2703513"/>
          <p14:tracePt t="95203" x="2890838" y="2703513"/>
          <p14:tracePt t="95220" x="2867025" y="2703513"/>
          <p14:tracePt t="95273" x="2890838" y="2703513"/>
          <p14:tracePt t="95285" x="2928938" y="2703513"/>
          <p14:tracePt t="95298" x="2992438" y="2703513"/>
          <p14:tracePt t="95310" x="3079750" y="2703513"/>
          <p14:tracePt t="95322" x="3141663" y="2703513"/>
          <p14:tracePt t="95337" x="3216275" y="2703513"/>
          <p14:tracePt t="95354" x="3279775" y="2703513"/>
          <p14:tracePt t="95371" x="3367088" y="2703513"/>
          <p14:tracePt t="95387" x="3630613" y="2703513"/>
          <p14:tracePt t="95404" x="3717925" y="2703513"/>
          <p14:tracePt t="95421" x="3767138" y="2703513"/>
          <p14:tracePt t="95438" x="3817938" y="2703513"/>
          <p14:tracePt t="95454" x="3843338" y="2703513"/>
          <p14:tracePt t="95523" x="3830638" y="2703513"/>
          <p14:tracePt t="95536" x="3805238" y="2703513"/>
          <p14:tracePt t="95548" x="3767138" y="2703513"/>
          <p14:tracePt t="95560" x="3692525" y="2703513"/>
          <p14:tracePt t="95573" x="3630613" y="2703513"/>
          <p14:tracePt t="95588" x="3579813" y="2703513"/>
          <p14:tracePt t="95605" x="3541713" y="2703513"/>
          <p14:tracePt t="95622" x="3517900" y="2703513"/>
          <p14:tracePt t="95672" x="3541713" y="2703513"/>
          <p14:tracePt t="95685" x="3567113" y="2703513"/>
          <p14:tracePt t="95700" x="3630613" y="2703513"/>
          <p14:tracePt t="95712" x="3717925" y="2703513"/>
          <p14:tracePt t="95724" x="3805238" y="2690813"/>
          <p14:tracePt t="95739" x="3905250" y="2690813"/>
          <p14:tracePt t="95756" x="4092575" y="2690813"/>
          <p14:tracePt t="95772" x="4294188" y="2678113"/>
          <p14:tracePt t="95789" x="4543425" y="2678113"/>
          <p14:tracePt t="95806" x="4630738" y="2678113"/>
          <p14:tracePt t="95822" x="4781550" y="2678113"/>
          <p14:tracePt t="95839" x="4868863" y="2678113"/>
          <p14:tracePt t="95856" x="4919663" y="2678113"/>
          <p14:tracePt t="95873" x="4956175" y="2678113"/>
          <p14:tracePt t="95921" x="4945063" y="2678113"/>
          <p14:tracePt t="95934" x="4906963" y="2678113"/>
          <p14:tracePt t="95948" x="4868863" y="2678113"/>
          <p14:tracePt t="95960" x="4843463" y="2678113"/>
          <p14:tracePt t="95973" x="4806950" y="2678113"/>
          <p14:tracePt t="95990" x="4781550" y="2678113"/>
          <p14:tracePt t="96007" x="4743450" y="2678113"/>
          <p14:tracePt t="96023" x="4581525" y="2678113"/>
          <p14:tracePt t="96040" x="4468813" y="2678113"/>
          <p14:tracePt t="96057" x="4394200" y="2678113"/>
          <p14:tracePt t="96074" x="4318000" y="2678113"/>
          <p14:tracePt t="96090" x="4305300" y="2678113"/>
          <p14:tracePt t="96145" x="4318000" y="2678113"/>
          <p14:tracePt t="96158" x="4356100" y="2678113"/>
          <p14:tracePt t="96170" x="4394200" y="2678113"/>
          <p14:tracePt t="96183" x="4430713" y="2678113"/>
          <p14:tracePt t="96196" x="4468813" y="2678113"/>
          <p14:tracePt t="96209" x="4506913" y="2678113"/>
          <p14:tracePt t="96224" x="4518025" y="2678113"/>
          <p14:tracePt t="96296" x="4481513" y="2678113"/>
          <p14:tracePt t="96312" x="4430713" y="2678113"/>
          <p14:tracePt t="96325" x="4381500" y="2665413"/>
          <p14:tracePt t="96341" x="4356100" y="2665413"/>
          <p14:tracePt t="96358" x="4305300" y="2665413"/>
          <p14:tracePt t="96375" x="4281488" y="2665413"/>
          <p14:tracePt t="96458" x="4294188" y="2665413"/>
          <p14:tracePt t="96470" x="4318000" y="2665413"/>
          <p14:tracePt t="96482" x="4381500" y="2665413"/>
          <p14:tracePt t="96495" x="4430713" y="2665413"/>
          <p14:tracePt t="96509" x="4481513" y="2665413"/>
          <p14:tracePt t="96526" x="4518025" y="2665413"/>
          <p14:tracePt t="96542" x="4543425" y="2665413"/>
          <p14:tracePt t="96559" x="4556125" y="2665413"/>
          <p14:tracePt t="96576" x="4568825" y="2665413"/>
          <p14:tracePt t="96606" x="4556125" y="2665413"/>
          <p14:tracePt t="96619" x="4530725" y="2665413"/>
          <p14:tracePt t="96632" x="4481513" y="2665413"/>
          <p14:tracePt t="96644" x="4418013" y="2665413"/>
          <p14:tracePt t="96659" x="4368800" y="2665413"/>
          <p14:tracePt t="96676" x="4343400" y="2665413"/>
          <p14:tracePt t="96693" x="4330700" y="2665413"/>
          <p14:tracePt t="96709" x="4318000" y="2665413"/>
          <p14:tracePt t="96731" x="4330700" y="2665413"/>
          <p14:tracePt t="96745" x="4356100" y="2665413"/>
          <p14:tracePt t="96759" x="4406900" y="2665413"/>
          <p14:tracePt t="96776" x="4443413" y="2665413"/>
          <p14:tracePt t="96793" x="4481513" y="2665413"/>
          <p14:tracePt t="96810" x="4530725" y="2665413"/>
          <p14:tracePt t="96826" x="4543425" y="2665413"/>
          <p14:tracePt t="96843" x="4556125" y="2665413"/>
          <p14:tracePt t="96917" x="4530725" y="2665413"/>
          <p14:tracePt t="96931" x="4481513" y="2665413"/>
          <p14:tracePt t="96947" x="4418013" y="2665413"/>
          <p14:tracePt t="96961" x="4381500" y="2665413"/>
          <p14:tracePt t="96977" x="4356100" y="2665413"/>
          <p14:tracePt t="96994" x="4330700" y="2665413"/>
          <p14:tracePt t="97018" x="4343400" y="2665413"/>
          <p14:tracePt t="97030" x="4368800" y="2665413"/>
          <p14:tracePt t="97044" x="4406900" y="2665413"/>
          <p14:tracePt t="97061" x="4443413" y="2665413"/>
          <p14:tracePt t="97077" x="4468813" y="2665413"/>
          <p14:tracePt t="97094" x="4494213" y="2665413"/>
          <p14:tracePt t="97111" x="4506913" y="2665413"/>
          <p14:tracePt t="97654" x="4530725" y="2665413"/>
          <p14:tracePt t="97667" x="4581525" y="2665413"/>
          <p14:tracePt t="97681" x="4643438" y="2652713"/>
          <p14:tracePt t="97698" x="4719638" y="2652713"/>
          <p14:tracePt t="97713" x="4806950" y="2640013"/>
          <p14:tracePt t="97730" x="5157788" y="2627313"/>
          <p14:tracePt t="97747" x="5307013" y="2616200"/>
          <p14:tracePt t="97763" x="5445125" y="2603500"/>
          <p14:tracePt t="97780" x="5857875" y="2590800"/>
          <p14:tracePt t="97797" x="6008688" y="2578100"/>
          <p14:tracePt t="97814" x="6146800" y="2565400"/>
          <p14:tracePt t="97830" x="6296025" y="2540000"/>
          <p14:tracePt t="97847" x="6370638" y="2527300"/>
          <p14:tracePt t="97864" x="6434138" y="2527300"/>
          <p14:tracePt t="97881" x="6646863" y="2527300"/>
          <p14:tracePt t="97897" x="6734175" y="2527300"/>
          <p14:tracePt t="97914" x="6821488" y="2540000"/>
          <p14:tracePt t="97931" x="6946900" y="2552700"/>
          <p14:tracePt t="97948" x="6985000" y="2565400"/>
          <p14:tracePt t="97964" x="7059613" y="2578100"/>
          <p14:tracePt t="97981" x="7259638" y="2578100"/>
          <p14:tracePt t="97998" x="7348538" y="2578100"/>
          <p14:tracePt t="98015" x="7397750" y="2578100"/>
          <p14:tracePt t="98031" x="7448550" y="2578100"/>
          <p14:tracePt t="98048" x="7459663" y="2578100"/>
          <p14:tracePt t="98140" x="7448550" y="2590800"/>
          <p14:tracePt t="98152" x="7423150" y="2603500"/>
          <p14:tracePt t="98165" x="7359650" y="2627313"/>
          <p14:tracePt t="98182" x="7297738" y="2640013"/>
          <p14:tracePt t="98198" x="7246938" y="2665413"/>
          <p14:tracePt t="98215" x="7197725" y="2678113"/>
          <p14:tracePt t="98302" x="7210425" y="2678113"/>
          <p14:tracePt t="98313" x="7223125" y="2678113"/>
          <p14:tracePt t="98332" x="7259638" y="2678113"/>
          <p14:tracePt t="98345" x="7285038" y="2678113"/>
          <p14:tracePt t="98400" x="7272338" y="2678113"/>
          <p14:tracePt t="98413" x="7246938" y="2678113"/>
          <p14:tracePt t="98425" x="7235825" y="2678113"/>
          <p14:tracePt t="98438" x="7223125" y="2678113"/>
          <p14:tracePt t="98452" x="7197725" y="2678113"/>
          <p14:tracePt t="98559" x="7210425" y="2678113"/>
          <p14:tracePt t="106786" x="7210425" y="2665413"/>
          <p14:tracePt t="106802" x="7185025" y="2665413"/>
          <p14:tracePt t="106810" x="7159625" y="2652713"/>
          <p14:tracePt t="106823" x="7085013" y="2627313"/>
          <p14:tracePt t="106835" x="6946900" y="2603500"/>
          <p14:tracePt t="106850" x="6834188" y="2590800"/>
          <p14:tracePt t="106866" x="6746875" y="2578100"/>
          <p14:tracePt t="106883" x="6659563" y="2552700"/>
          <p14:tracePt t="106900" x="6421438" y="2503488"/>
          <p14:tracePt t="106916" x="6246813" y="2452688"/>
          <p14:tracePt t="106933" x="6121400" y="2427288"/>
          <p14:tracePt t="106950" x="5945188" y="2378075"/>
          <p14:tracePt t="106966" x="5883275" y="2365375"/>
          <p14:tracePt t="106983" x="5832475" y="2352675"/>
          <p14:tracePt t="106988" x="5745163" y="2339975"/>
          <p14:tracePt t="107000" x="5645150" y="2327275"/>
          <p14:tracePt t="107017" x="5545138" y="2327275"/>
          <p14:tracePt t="107033" x="5470525" y="2327275"/>
          <p14:tracePt t="107050" x="5407025" y="2327275"/>
          <p14:tracePt t="107067" x="5394325" y="2327275"/>
          <p14:tracePt t="107084" x="5383213" y="2327275"/>
          <p14:tracePt t="107310" x="5394325" y="2327275"/>
          <p14:tracePt t="107322" x="5419725" y="2327275"/>
          <p14:tracePt t="107339" x="5432425" y="2327275"/>
          <p14:tracePt t="107351" x="5470525" y="2327275"/>
          <p14:tracePt t="107368" x="5507038" y="2327275"/>
          <p14:tracePt t="107385" x="5607050" y="2327275"/>
          <p14:tracePt t="107402" x="5732463" y="2327275"/>
          <p14:tracePt t="107419" x="5870575" y="2352675"/>
          <p14:tracePt t="107435" x="6057900" y="2390775"/>
          <p14:tracePt t="107452" x="6146800" y="2427288"/>
          <p14:tracePt t="107468" x="6270625" y="2465388"/>
          <p14:tracePt t="107485" x="6559550" y="2565400"/>
          <p14:tracePt t="107502" x="6684963" y="2616200"/>
          <p14:tracePt t="107518" x="6759575" y="2652713"/>
          <p14:tracePt t="107535" x="6872288" y="2716213"/>
          <p14:tracePt t="107552" x="6897688" y="2716213"/>
          <p14:tracePt t="107569" x="6921500" y="2728913"/>
          <p14:tracePt t="107585" x="6959600" y="2740025"/>
          <p14:tracePt t="108008" x="6959600" y="2728913"/>
          <p14:tracePt t="108058" x="6959600" y="2716213"/>
          <p14:tracePt t="108108" x="6959600" y="2703513"/>
          <p14:tracePt t="108220" x="6959600" y="2690813"/>
          <p14:tracePt t="108269" x="6946900" y="2690813"/>
          <p14:tracePt t="108320" x="6934200" y="2690813"/>
          <p14:tracePt t="108332" x="6921500" y="2690813"/>
          <p14:tracePt t="108382" x="6910388" y="2690813"/>
          <p14:tracePt t="108419" x="6897688" y="2690813"/>
          <p14:tracePt t="108431" x="6884988" y="2690813"/>
          <p14:tracePt t="108443" x="6872288" y="2690813"/>
          <p14:tracePt t="108457" x="6859588" y="2678113"/>
          <p14:tracePt t="108472" x="6846888" y="2678113"/>
          <p14:tracePt t="108489" x="6834188" y="2678113"/>
          <p14:tracePt t="108506" x="6821488" y="2678113"/>
          <p14:tracePt t="108530" x="6797675" y="2678113"/>
          <p14:tracePt t="108567" x="6784975" y="2678113"/>
          <p14:tracePt t="108630" x="6772275" y="2678113"/>
          <p14:tracePt t="109104" x="6772275" y="2665413"/>
          <p14:tracePt t="109378" x="6746875" y="2665413"/>
          <p14:tracePt t="109390" x="6672263" y="2652713"/>
          <p14:tracePt t="109404" x="6596063" y="2640013"/>
          <p14:tracePt t="109415" x="6508750" y="2627313"/>
          <p14:tracePt t="109428" x="6446838" y="2616200"/>
          <p14:tracePt t="109443" x="6383338" y="2590800"/>
          <p14:tracePt t="109460" x="6321425" y="2565400"/>
          <p14:tracePt t="109476" x="6208713" y="2540000"/>
          <p14:tracePt t="109493" x="5908675" y="2452688"/>
          <p14:tracePt t="109510" x="5808663" y="2403475"/>
          <p14:tracePt t="109527" x="5745163" y="2390775"/>
          <p14:tracePt t="109543" x="5632450" y="2352675"/>
          <p14:tracePt t="109560" x="5583238" y="2327275"/>
          <p14:tracePt t="109577" x="5519738" y="2303463"/>
          <p14:tracePt t="109593" x="5383213" y="2265363"/>
          <p14:tracePt t="109610" x="5332413" y="2265363"/>
          <p14:tracePt t="109627" x="5294313" y="2252663"/>
          <p14:tracePt t="109644" x="5257800" y="2252663"/>
          <p14:tracePt t="109660" x="5245100" y="2252663"/>
          <p14:tracePt t="109679" x="5232400" y="2252663"/>
          <p14:tracePt t="109777" x="5245100" y="2252663"/>
          <p14:tracePt t="109789" x="5270500" y="2252663"/>
          <p14:tracePt t="109801" x="5294313" y="2252663"/>
          <p14:tracePt t="109814" x="5332413" y="2252663"/>
          <p14:tracePt t="109828" x="5357813" y="2252663"/>
          <p14:tracePt t="109845" x="5394325" y="2252663"/>
          <p14:tracePt t="109862" x="5432425" y="2252663"/>
          <p14:tracePt t="109878" x="5557838" y="2252663"/>
          <p14:tracePt t="109895" x="5657850" y="2252663"/>
          <p14:tracePt t="109911" x="5745163" y="2252663"/>
          <p14:tracePt t="109928" x="5845175" y="2265363"/>
          <p14:tracePt t="109945" x="5883275" y="2265363"/>
          <p14:tracePt t="109962" x="5908675" y="2265363"/>
          <p14:tracePt t="109978" x="5957888" y="2265363"/>
          <p14:tracePt t="109995" x="5970588" y="2265363"/>
          <p14:tracePt t="110013" x="5970588" y="2278063"/>
          <p14:tracePt t="110075" x="5957888" y="2278063"/>
          <p14:tracePt t="110087" x="5932488" y="2278063"/>
          <p14:tracePt t="110101" x="5908675" y="2290763"/>
          <p14:tracePt t="110117" x="5883275" y="2303463"/>
          <p14:tracePt t="110131" x="5832475" y="2327275"/>
          <p14:tracePt t="110147" x="5757863" y="2352675"/>
          <p14:tracePt t="110162" x="5719763" y="2352675"/>
          <p14:tracePt t="110179" x="5670550" y="2390775"/>
          <p14:tracePt t="110212" x="5683250" y="2390775"/>
          <p14:tracePt t="110224" x="5719763" y="2390775"/>
          <p14:tracePt t="110236" x="5745163" y="2390775"/>
          <p14:tracePt t="110250" x="5783263" y="2390775"/>
          <p14:tracePt t="110262" x="5795963" y="2390775"/>
          <p14:tracePt t="110280" x="5821363" y="2390775"/>
          <p14:tracePt t="110304" x="5870575" y="2390775"/>
          <p14:tracePt t="110313" x="5895975" y="2390775"/>
          <p14:tracePt t="110330" x="5908675" y="2390775"/>
          <p14:tracePt t="110346" x="5921375" y="2390775"/>
          <p14:tracePt t="110437" x="5908675" y="2390775"/>
          <p14:tracePt t="110451" x="5883275" y="2390775"/>
          <p14:tracePt t="110465" x="5832475" y="2390775"/>
          <p14:tracePt t="110481" x="5745163" y="2390775"/>
          <p14:tracePt t="110498" x="5695950" y="2390775"/>
          <p14:tracePt t="110515" x="5632450" y="2390775"/>
          <p14:tracePt t="110532" x="5619750" y="2390775"/>
          <p14:tracePt t="110587" x="5645150" y="2390775"/>
          <p14:tracePt t="110601" x="5708650" y="2390775"/>
          <p14:tracePt t="110613" x="5757863" y="2390775"/>
          <p14:tracePt t="110627" x="5821363" y="2378075"/>
          <p14:tracePt t="110639" x="5857875" y="2365375"/>
          <p14:tracePt t="110650" x="5895975" y="2365375"/>
          <p14:tracePt t="110665" x="5932488" y="2365375"/>
          <p14:tracePt t="110681" x="5957888" y="2365375"/>
          <p14:tracePt t="110699" x="5970588" y="2365375"/>
          <p14:tracePt t="110786" x="5957888" y="2365375"/>
          <p14:tracePt t="110802" x="5945188" y="2365375"/>
          <p14:tracePt t="110814" x="5921375" y="2365375"/>
          <p14:tracePt t="110825" x="5908675" y="2378075"/>
          <p14:tracePt t="110835" x="5883275" y="2390775"/>
          <p14:tracePt t="110850" x="5870575" y="2390775"/>
          <p14:tracePt t="110898" x="5883275" y="2390775"/>
          <p14:tracePt t="110912" x="5895975" y="2390775"/>
          <p14:tracePt t="110927" x="5908675" y="2390775"/>
          <p14:tracePt t="110937" x="5921375" y="2390775"/>
          <p14:tracePt t="110949" x="5932488" y="2390775"/>
          <p14:tracePt t="110973" x="5945188" y="2390775"/>
          <p14:tracePt t="111073" x="5921375" y="2390775"/>
          <p14:tracePt t="111087" x="5895975" y="2390775"/>
          <p14:tracePt t="111101" x="5832475" y="2390775"/>
          <p14:tracePt t="111116" x="5770563" y="2390775"/>
          <p14:tracePt t="111133" x="5719763" y="2390775"/>
          <p14:tracePt t="111150" x="5695950" y="2390775"/>
          <p14:tracePt t="111167" x="5683250" y="2390775"/>
          <p14:tracePt t="111196" x="5719763" y="2390775"/>
          <p14:tracePt t="111209" x="5757863" y="2390775"/>
          <p14:tracePt t="111223" x="5795963" y="2390775"/>
          <p14:tracePt t="111236" x="5845175" y="2390775"/>
          <p14:tracePt t="111250" x="5870575" y="2390775"/>
          <p14:tracePt t="111267" x="5895975" y="2390775"/>
          <p14:tracePt t="111346" x="5857875" y="2390775"/>
          <p14:tracePt t="111359" x="5808663" y="2390775"/>
          <p14:tracePt t="111373" x="5770563" y="2390775"/>
          <p14:tracePt t="111390" x="5732463" y="2390775"/>
          <p14:tracePt t="111404" x="5708650" y="2390775"/>
          <p14:tracePt t="111418" x="5695950" y="2390775"/>
          <p14:tracePt t="111434" x="5683250" y="2390775"/>
          <p14:tracePt t="111496" x="5695950" y="2390775"/>
          <p14:tracePt t="111509" x="5708650" y="2390775"/>
          <p14:tracePt t="111522" x="5732463" y="2390775"/>
          <p14:tracePt t="111535" x="5770563" y="2390775"/>
          <p14:tracePt t="111551" x="5808663" y="2390775"/>
          <p14:tracePt t="111568" x="5832475" y="2390775"/>
          <p14:tracePt t="111585" x="5857875" y="2390775"/>
          <p14:tracePt t="111608" x="5870575" y="2390775"/>
          <p14:tracePt t="111632" x="5808663" y="2390775"/>
          <p14:tracePt t="111645" x="5757863" y="2390775"/>
          <p14:tracePt t="111659" x="5719763" y="2390775"/>
          <p14:tracePt t="111671" x="5683250" y="2390775"/>
          <p14:tracePt t="111685" x="5645150" y="2390775"/>
          <p14:tracePt t="111702" x="5595938" y="2403475"/>
          <p14:tracePt t="111718" x="5570538" y="2403475"/>
          <p14:tracePt t="111735" x="5557838" y="2403475"/>
          <p14:tracePt t="111772" x="5583238" y="2403475"/>
          <p14:tracePt t="111787" x="5595938" y="2403475"/>
          <p14:tracePt t="111804" x="5607050" y="2403475"/>
          <p14:tracePt t="111821" x="5619750" y="2403475"/>
          <p14:tracePt t="111837" x="5708650" y="2403475"/>
          <p14:tracePt t="111854" x="5783263" y="2403475"/>
          <p14:tracePt t="111870" x="5832475" y="2403475"/>
          <p14:tracePt t="111886" x="5883275" y="2403475"/>
          <p14:tracePt t="111907" x="5895975" y="2403475"/>
          <p14:tracePt t="111931" x="5883275" y="2403475"/>
          <p14:tracePt t="111943" x="5832475" y="2403475"/>
          <p14:tracePt t="111958" x="5783263" y="2403475"/>
          <p14:tracePt t="111972" x="5745163" y="2403475"/>
          <p14:tracePt t="111986" x="5708650" y="2403475"/>
          <p14:tracePt t="112003" x="5683250" y="2403475"/>
          <p14:tracePt t="112019" x="5657850" y="2403475"/>
          <p14:tracePt t="112036" x="5632450" y="2403475"/>
          <p14:tracePt t="112081" x="5645150" y="2403475"/>
          <p14:tracePt t="112093" x="5657850" y="2403475"/>
          <p14:tracePt t="112108" x="5670550" y="2403475"/>
          <p14:tracePt t="112121" x="5695950" y="2403475"/>
          <p14:tracePt t="112138" x="5708650" y="2403475"/>
          <p14:tracePt t="112206" x="5683250" y="2403475"/>
          <p14:tracePt t="112230" x="5670550" y="2403475"/>
          <p14:tracePt t="112256" x="5657850" y="2403475"/>
          <p14:tracePt t="112581" x="5657850" y="2390775"/>
          <p14:tracePt t="112619" x="5670550" y="2390775"/>
          <p14:tracePt t="112643" x="5695950" y="2390775"/>
          <p14:tracePt t="112656" x="5745163" y="2390775"/>
          <p14:tracePt t="112670" x="5795963" y="2390775"/>
          <p14:tracePt t="112686" x="5832475" y="2390775"/>
          <p14:tracePt t="112699" x="5883275" y="2390775"/>
          <p14:tracePt t="112708" x="5921375" y="2390775"/>
          <p14:tracePt t="112722" x="5970588" y="2390775"/>
          <p14:tracePt t="112739" x="6034088" y="2390775"/>
          <p14:tracePt t="112756" x="6096000" y="2352675"/>
          <p14:tracePt t="112772" x="6108700" y="2352675"/>
          <p14:tracePt t="112789" x="6108700" y="2339975"/>
          <p14:tracePt t="112806" x="6070600" y="2327275"/>
          <p14:tracePt t="112823" x="6034088" y="2314575"/>
          <p14:tracePt t="112839" x="5995988" y="2303463"/>
          <p14:tracePt t="112856" x="5908675" y="2303463"/>
          <p14:tracePt t="112873" x="5808663" y="2303463"/>
          <p14:tracePt t="112890" x="5619750" y="2303463"/>
          <p14:tracePt t="112907" x="5345113" y="2303463"/>
          <p14:tracePt t="112923" x="5245100" y="2303463"/>
          <p14:tracePt t="112940" x="5145088" y="2314575"/>
          <p14:tracePt t="112957" x="5068888" y="2314575"/>
          <p14:tracePt t="112991" x="5106988" y="2327275"/>
          <p14:tracePt t="113003" x="5132388" y="2339975"/>
          <p14:tracePt t="113015" x="5145088" y="2352675"/>
          <p14:tracePt t="113029" x="5170488" y="2352675"/>
          <p14:tracePt t="113042" x="5181600" y="2352675"/>
          <p14:tracePt t="113057" x="5207000" y="2352675"/>
          <p14:tracePt t="113074" x="5232400" y="2352675"/>
          <p14:tracePt t="113091" x="5294313" y="2352675"/>
          <p14:tracePt t="113107" x="5495925" y="2352675"/>
          <p14:tracePt t="113124" x="5583238" y="2365375"/>
          <p14:tracePt t="113141" x="5657850" y="2378075"/>
          <p14:tracePt t="113157" x="5745163" y="2403475"/>
          <p14:tracePt t="113174" x="5783263" y="2403475"/>
          <p14:tracePt t="113191" x="5821363" y="2414588"/>
          <p14:tracePt t="113208" x="5832475" y="2414588"/>
          <p14:tracePt t="113227" x="5821363" y="2414588"/>
          <p14:tracePt t="113241" x="5808663" y="2414588"/>
          <p14:tracePt t="113258" x="5783263" y="2403475"/>
          <p14:tracePt t="113275" x="5757863" y="2390775"/>
          <p14:tracePt t="113291" x="5670550" y="2390775"/>
          <p14:tracePt t="113308" x="5557838" y="2390775"/>
          <p14:tracePt t="113325" x="5445125" y="2378075"/>
          <p14:tracePt t="113342" x="5294313" y="2378075"/>
          <p14:tracePt t="113358" x="5257800" y="2378075"/>
          <p14:tracePt t="113375" x="5245100" y="2378075"/>
          <p14:tracePt t="113427" x="5257800" y="2378075"/>
          <p14:tracePt t="113439" x="5294313" y="2378075"/>
          <p14:tracePt t="113451" x="5383213" y="2378075"/>
          <p14:tracePt t="113465" x="5483225" y="2378075"/>
          <p14:tracePt t="113477" x="5545138" y="2378075"/>
          <p14:tracePt t="113492" x="5595938" y="2378075"/>
          <p14:tracePt t="113509" x="5645150" y="2378075"/>
          <p14:tracePt t="113526" x="5683250" y="2378075"/>
          <p14:tracePt t="113542" x="5783263" y="2390775"/>
          <p14:tracePt t="113559" x="5808663" y="2390775"/>
          <p14:tracePt t="113614" x="5770563" y="2378075"/>
          <p14:tracePt t="113628" x="5745163" y="2365375"/>
          <p14:tracePt t="113639" x="5708650" y="2365375"/>
          <p14:tracePt t="113651" x="5657850" y="2365375"/>
          <p14:tracePt t="113664" x="5507038" y="2365375"/>
          <p14:tracePt t="113678" x="5345113" y="2365375"/>
          <p14:tracePt t="113693" x="5219700" y="2378075"/>
          <p14:tracePt t="113710" x="5119688" y="2390775"/>
          <p14:tracePt t="113726" x="5068888" y="2390775"/>
          <p14:tracePt t="113776" x="5081588" y="2390775"/>
          <p14:tracePt t="113788" x="5106988" y="2390775"/>
          <p14:tracePt t="113803" x="5157788" y="2390775"/>
          <p14:tracePt t="113817" x="5281613" y="2365375"/>
          <p14:tracePt t="113829" x="5394325" y="2352675"/>
          <p14:tracePt t="113844" x="5519738" y="2339975"/>
          <p14:tracePt t="113861" x="5595938" y="2339975"/>
          <p14:tracePt t="113877" x="5821363" y="2339975"/>
          <p14:tracePt t="113893" x="5921375" y="2339975"/>
          <p14:tracePt t="113910" x="5957888" y="2339975"/>
          <p14:tracePt t="113927" x="5983288" y="2339975"/>
          <p14:tracePt t="113964" x="5957888" y="2339975"/>
          <p14:tracePt t="113975" x="5895975" y="2339975"/>
          <p14:tracePt t="113988" x="5845175" y="2327275"/>
          <p14:tracePt t="114000" x="5795963" y="2327275"/>
          <p14:tracePt t="114013" x="5732463" y="2327275"/>
          <p14:tracePt t="114028" x="5657850" y="2327275"/>
          <p14:tracePt t="114044" x="5470525" y="2327275"/>
          <p14:tracePt t="114061" x="5307013" y="2327275"/>
          <p14:tracePt t="114078" x="5119688" y="2327275"/>
          <p14:tracePt t="114094" x="5068888" y="2327275"/>
          <p14:tracePt t="114111" x="5057775" y="2327275"/>
          <p14:tracePt t="114128" x="5045075" y="2327275"/>
          <p14:tracePt t="114162" x="5057775" y="2327275"/>
          <p14:tracePt t="114174" x="5068888" y="2327275"/>
          <p14:tracePt t="114187" x="5081588" y="2327275"/>
          <p14:tracePt t="114202" x="5106988" y="2327275"/>
          <p14:tracePt t="114213" x="5145088" y="2327275"/>
          <p14:tracePt t="114228" x="5207000" y="2327275"/>
          <p14:tracePt t="114245" x="5270500" y="2327275"/>
          <p14:tracePt t="114262" x="5332413" y="2327275"/>
          <p14:tracePt t="114279" x="5394325" y="2327275"/>
          <p14:tracePt t="114295" x="5407025" y="2327275"/>
          <p14:tracePt t="114312" x="5419725" y="2327275"/>
          <p14:tracePt t="114329" x="5432425" y="2327275"/>
          <p14:tracePt t="114345" x="5445125" y="2327275"/>
          <p14:tracePt t="114448" x="5432425" y="2327275"/>
          <p14:tracePt t="114462" x="5419725" y="2327275"/>
          <p14:tracePt t="114474" x="5383213" y="2327275"/>
          <p14:tracePt t="114487" x="5332413" y="2327275"/>
          <p14:tracePt t="114499" x="5281613" y="2327275"/>
          <p14:tracePt t="114513" x="5232400" y="2327275"/>
          <p14:tracePt t="114530" x="5194300" y="2327275"/>
          <p14:tracePt t="114547" x="5170488" y="2327275"/>
          <p14:tracePt t="114563" x="5157788" y="2327275"/>
          <p14:tracePt t="114580" x="5157788" y="2339975"/>
          <p14:tracePt t="114624" x="5157788" y="2352675"/>
          <p14:tracePt t="114724" x="5170488" y="2352675"/>
          <p14:tracePt t="114738" x="5181600" y="2352675"/>
          <p14:tracePt t="114751" x="5207000" y="2352675"/>
          <p14:tracePt t="114766" x="5219700" y="2352675"/>
          <p14:tracePt t="114781" x="5257800" y="2352675"/>
          <p14:tracePt t="114797" x="5307013" y="2352675"/>
          <p14:tracePt t="114814" x="5383213" y="2365375"/>
          <p14:tracePt t="114831" x="5407025" y="2365375"/>
          <p14:tracePt t="114848" x="5457825" y="2378075"/>
          <p14:tracePt t="114865" x="5632450" y="2390775"/>
          <p14:tracePt t="114881" x="5695950" y="2390775"/>
          <p14:tracePt t="114897" x="5757863" y="2403475"/>
          <p14:tracePt t="114914" x="5783263" y="2403475"/>
          <p14:tracePt t="114984" x="5757863" y="2403475"/>
          <p14:tracePt t="115001" x="5695950" y="2403475"/>
          <p14:tracePt t="115015" x="5645150" y="2403475"/>
          <p14:tracePt t="115030" x="5595938" y="2414588"/>
          <p14:tracePt t="115044" x="5557838" y="2427288"/>
          <p14:tracePt t="115054" x="5532438" y="2439988"/>
          <p14:tracePt t="115065" x="5519738" y="2439988"/>
          <p14:tracePt t="115082" x="5507038" y="2439988"/>
          <p14:tracePt t="115134" x="5519738" y="2439988"/>
          <p14:tracePt t="115146" x="5545138" y="2439988"/>
          <p14:tracePt t="115159" x="5557838" y="2439988"/>
          <p14:tracePt t="115171" x="5583238" y="2439988"/>
          <p14:tracePt t="115184" x="5607050" y="2439988"/>
          <p14:tracePt t="115199" x="5632450" y="2439988"/>
          <p14:tracePt t="115216" x="5657850" y="2439988"/>
          <p14:tracePt t="115232" x="5683250" y="2439988"/>
          <p14:tracePt t="115258" x="5695950" y="2439988"/>
          <p14:tracePt t="115308" x="5670550" y="2439988"/>
          <p14:tracePt t="115321" x="5632450" y="2439988"/>
          <p14:tracePt t="115334" x="5607050" y="2439988"/>
          <p14:tracePt t="115346" x="5583238" y="2439988"/>
          <p14:tracePt t="115358" x="5570538" y="2439988"/>
          <p14:tracePt t="115371" x="5545138" y="2439988"/>
          <p14:tracePt t="115446" x="5557838" y="2439988"/>
          <p14:tracePt t="115473" x="5570538" y="2439988"/>
          <p14:tracePt t="115920" x="5632450" y="2439988"/>
          <p14:tracePt t="115933" x="5757863" y="2439988"/>
          <p14:tracePt t="115945" x="5870575" y="2452688"/>
          <p14:tracePt t="115957" x="5970588" y="2452688"/>
          <p14:tracePt t="115971" x="6157913" y="2465388"/>
          <p14:tracePt t="115985" x="6383338" y="2478088"/>
          <p14:tracePt t="116002" x="6572250" y="2478088"/>
          <p14:tracePt t="116019" x="6734175" y="2478088"/>
          <p14:tracePt t="116036" x="7146925" y="2516188"/>
          <p14:tracePt t="116052" x="7297738" y="2527300"/>
          <p14:tracePt t="116069" x="7485063" y="2552700"/>
          <p14:tracePt t="116086" x="7523163" y="2552700"/>
          <p14:tracePt t="116102" x="7561263" y="2565400"/>
          <p14:tracePt t="116119" x="7585075" y="2578100"/>
          <p14:tracePt t="116206" x="7572375" y="2578100"/>
          <p14:tracePt t="116219" x="7561263" y="2578100"/>
          <p14:tracePt t="116234" x="7523163" y="2578100"/>
          <p14:tracePt t="116250" x="7435850" y="2578100"/>
          <p14:tracePt t="116258" x="7323138" y="2578100"/>
          <p14:tracePt t="116270" x="7223125" y="2578100"/>
          <p14:tracePt t="116286" x="7110413" y="2578100"/>
          <p14:tracePt t="116303" x="6972300" y="2578100"/>
          <p14:tracePt t="116320" x="6684963" y="2578100"/>
          <p14:tracePt t="116337" x="6621463" y="2578100"/>
          <p14:tracePt t="116353" x="6584950" y="2578100"/>
          <p14:tracePt t="116370" x="6572250" y="2578100"/>
          <p14:tracePt t="116419" x="6584950" y="2578100"/>
          <p14:tracePt t="116434" x="6608763" y="2578100"/>
          <p14:tracePt t="116446" x="6659563" y="2578100"/>
          <p14:tracePt t="116455" x="6734175" y="2578100"/>
          <p14:tracePt t="116471" x="6797675" y="2578100"/>
          <p14:tracePt t="116487" x="6859588" y="2603500"/>
          <p14:tracePt t="116504" x="6910388" y="2616200"/>
          <p14:tracePt t="116521" x="7046913" y="2640013"/>
          <p14:tracePt t="116537" x="7172325" y="2652713"/>
          <p14:tracePt t="116554" x="7272338" y="2665413"/>
          <p14:tracePt t="116571" x="7410450" y="2690813"/>
          <p14:tracePt t="116588" x="7448550" y="2703513"/>
          <p14:tracePt t="116606" x="7497763" y="2703513"/>
          <p14:tracePt t="116680" x="7485063" y="2703513"/>
          <p14:tracePt t="116693" x="7472363" y="2703513"/>
          <p14:tracePt t="116707" x="7459663" y="2703513"/>
          <p14:tracePt t="116723" x="7435850" y="2703513"/>
          <p14:tracePt t="116738" x="7410450" y="2716213"/>
          <p14:tracePt t="116755" x="7323138" y="2740025"/>
          <p14:tracePt t="116772" x="7297738" y="2752725"/>
          <p14:tracePt t="116788" x="7285038" y="2752725"/>
          <p14:tracePt t="116805" x="7285038" y="2765425"/>
          <p14:tracePt t="116866" x="7297738" y="2765425"/>
          <p14:tracePt t="116878" x="7323138" y="2765425"/>
          <p14:tracePt t="116904" x="7348538" y="2765425"/>
          <p14:tracePt t="116918" x="7359650" y="2752725"/>
          <p14:tracePt t="116940" x="7385050" y="2752725"/>
          <p14:tracePt t="116965" x="7397750" y="2752725"/>
          <p14:tracePt t="116978" x="7397750" y="2740025"/>
          <p14:tracePt t="116991" x="7410450" y="2740025"/>
          <p14:tracePt t="117028" x="7410450" y="2728913"/>
          <p14:tracePt t="117053" x="7385050" y="2728913"/>
          <p14:tracePt t="117066" x="7335838" y="2716213"/>
          <p14:tracePt t="117079" x="7259638" y="2716213"/>
          <p14:tracePt t="117091" x="7197725" y="2716213"/>
          <p14:tracePt t="117106" x="7159625" y="2716213"/>
          <p14:tracePt t="117123" x="7123113" y="2716213"/>
          <p14:tracePt t="117139" x="7097713" y="2716213"/>
          <p14:tracePt t="117157" x="7085013" y="2716213"/>
          <p14:tracePt t="117253" x="7097713" y="2716213"/>
          <p14:tracePt t="117265" x="7123113" y="2716213"/>
          <p14:tracePt t="117279" x="7146925" y="2716213"/>
          <p14:tracePt t="117293" x="7197725" y="2716213"/>
          <p14:tracePt t="117308" x="7259638" y="2716213"/>
          <p14:tracePt t="117324" x="7310438" y="2716213"/>
          <p14:tracePt t="117341" x="7385050" y="2716213"/>
          <p14:tracePt t="117357" x="7410450" y="2716213"/>
          <p14:tracePt t="117374" x="7423150" y="2716213"/>
          <p14:tracePt t="117391" x="7459663" y="2716213"/>
          <p14:tracePt t="117464" x="7448550" y="2716213"/>
          <p14:tracePt t="117478" x="7435850" y="2716213"/>
          <p14:tracePt t="117492" x="7397750" y="2716213"/>
          <p14:tracePt t="117510" x="7359650" y="2716213"/>
          <p14:tracePt t="117538" x="7072313" y="2716213"/>
          <p14:tracePt t="117552" x="7010400" y="2716213"/>
          <p14:tracePt t="117566" x="6959600" y="2728913"/>
          <p14:tracePt t="117579" x="6934200" y="2728913"/>
          <p14:tracePt t="117594" x="6921500" y="2728913"/>
          <p14:tracePt t="117663" x="6934200" y="2728913"/>
          <p14:tracePt t="117689" x="6946900" y="2728913"/>
          <p14:tracePt t="117715" x="6959600" y="2728913"/>
          <p14:tracePt t="117727" x="6972300" y="2728913"/>
          <p14:tracePt t="117738" x="6997700" y="2728913"/>
          <p14:tracePt t="117750" x="7010400" y="2728913"/>
          <p14:tracePt t="117762" x="7034213" y="2728913"/>
          <p14:tracePt t="117776" x="7046913" y="2728913"/>
          <p14:tracePt t="117792" x="7072313" y="2728913"/>
          <p14:tracePt t="117809" x="7085013" y="2728913"/>
          <p14:tracePt t="117827" x="7110413" y="2728913"/>
          <p14:tracePt t="117850" x="7123113" y="2728913"/>
          <p14:tracePt t="118075" x="7146925" y="2728913"/>
          <p14:tracePt t="118101" x="7159625" y="2728913"/>
          <p14:tracePt t="118117" x="7197725" y="2728913"/>
          <p14:tracePt t="118130" x="7223125" y="2728913"/>
          <p14:tracePt t="118144" x="7272338" y="2716213"/>
          <p14:tracePt t="118161" x="7335838" y="2716213"/>
          <p14:tracePt t="118178" x="7397750" y="2716213"/>
          <p14:tracePt t="118194" x="7435850" y="2716213"/>
          <p14:tracePt t="118213" x="7448550" y="2716213"/>
          <p14:tracePt t="118299" x="7423150" y="2716213"/>
          <p14:tracePt t="118315" x="7385050" y="2716213"/>
          <p14:tracePt t="118329" x="7335838" y="2716213"/>
          <p14:tracePt t="118345" x="7285038" y="2716213"/>
          <p14:tracePt t="118361" x="7210425" y="2716213"/>
          <p14:tracePt t="118378" x="7172325" y="2716213"/>
          <p14:tracePt t="118395" x="7134225" y="2716213"/>
          <p14:tracePt t="118411" x="7072313" y="2716213"/>
          <p14:tracePt t="118428" x="7059613" y="2716213"/>
          <p14:tracePt t="118548" x="7072313" y="2716213"/>
          <p14:tracePt t="118561" x="7085013" y="2716213"/>
          <p14:tracePt t="118985" x="7097713" y="2716213"/>
          <p14:tracePt t="121621" x="7085013" y="2703513"/>
          <p14:tracePt t="121634" x="7072313" y="2690813"/>
          <p14:tracePt t="121647" x="7046913" y="2690813"/>
          <p14:tracePt t="121659" x="7010400" y="2652713"/>
          <p14:tracePt t="121674" x="6910388" y="2616200"/>
          <p14:tracePt t="121691" x="6759575" y="2578100"/>
          <p14:tracePt t="121708" x="6459538" y="2503488"/>
          <p14:tracePt t="121725" x="6334125" y="2478088"/>
          <p14:tracePt t="121741" x="6208713" y="2452688"/>
          <p14:tracePt t="121758" x="5895975" y="2427288"/>
          <p14:tracePt t="121775" x="5821363" y="2414588"/>
          <p14:tracePt t="121791" x="5783263" y="2414588"/>
          <p14:tracePt t="121809" x="5745163" y="2414588"/>
          <p14:tracePt t="121825" x="5745163" y="2403475"/>
          <p14:tracePt t="121844" x="5732463" y="2403475"/>
          <p14:tracePt t="121932" x="5719763" y="2403475"/>
          <p14:tracePt t="121957" x="5708650" y="2403475"/>
          <p14:tracePt t="121972" x="5695950" y="2403475"/>
          <p14:tracePt t="121995" x="5683250" y="2403475"/>
          <p14:tracePt t="121996" x="5657850" y="2403475"/>
          <p14:tracePt t="122009" x="5645150" y="2403475"/>
          <p14:tracePt t="122026" x="5619750" y="2390775"/>
          <p14:tracePt t="122043" x="5583238" y="2390775"/>
          <p14:tracePt t="122059" x="5557838" y="2390775"/>
          <p14:tracePt t="122076" x="5545138" y="2390775"/>
          <p14:tracePt t="122319" x="5532438" y="2390775"/>
          <p14:tracePt t="122381" x="5519738" y="2390775"/>
          <p14:tracePt t="122393" x="5507038" y="2390775"/>
          <p14:tracePt t="122429" x="5495925" y="2390775"/>
          <p14:tracePt t="122466" x="5483225" y="2390775"/>
          <p14:tracePt t="123153" x="5483225" y="2378075"/>
          <p14:tracePt t="123241" x="5483225" y="2365375"/>
          <p14:tracePt t="123278" x="5470525" y="2365375"/>
          <p14:tracePt t="123304" x="5457825" y="2365375"/>
          <p14:tracePt t="123366" x="5445125" y="2365375"/>
          <p14:tracePt t="124412" x="5419725" y="2352675"/>
          <p14:tracePt t="124425" x="5394325" y="2339975"/>
          <p14:tracePt t="124439" x="5357813" y="2327275"/>
          <p14:tracePt t="124457" x="5332413" y="2303463"/>
          <p14:tracePt t="124469" x="5319713" y="2290763"/>
          <p14:tracePt t="124485" x="5294313" y="2278063"/>
          <p14:tracePt t="124502" x="5270500" y="2252663"/>
          <p14:tracePt t="124536" x="5257800" y="2252663"/>
          <p14:tracePt t="124723" x="5257800" y="2265363"/>
          <p14:tracePt t="124760" x="5257800" y="2278063"/>
          <p14:tracePt t="124786" x="5270500" y="2278063"/>
          <p14:tracePt t="124823" x="5281613" y="2278063"/>
          <p14:tracePt t="124836" x="5294313" y="2278063"/>
          <p14:tracePt t="124849" x="5319713" y="2278063"/>
          <p14:tracePt t="124860" x="5345113" y="2278063"/>
          <p14:tracePt t="124872" x="5383213" y="2290763"/>
          <p14:tracePt t="124887" x="5394325" y="2290763"/>
          <p14:tracePt t="124904" x="5407025" y="2303463"/>
          <p14:tracePt t="124921" x="5432425" y="2303463"/>
          <p14:tracePt t="124937" x="5457825" y="2303463"/>
          <p14:tracePt t="124954" x="5470525" y="2303463"/>
          <p14:tracePt t="124971" x="5483225" y="2314575"/>
          <p14:tracePt t="124987" x="5545138" y="2327275"/>
          <p14:tracePt t="125004" x="5632450" y="2327275"/>
          <p14:tracePt t="125021" x="5732463" y="2352675"/>
          <p14:tracePt t="125038" x="5895975" y="2378075"/>
          <p14:tracePt t="125054" x="5995988" y="2390775"/>
          <p14:tracePt t="125071" x="6146800" y="2403475"/>
          <p14:tracePt t="125088" x="6459538" y="2439988"/>
          <p14:tracePt t="125104" x="6546850" y="2465388"/>
          <p14:tracePt t="125121" x="6608763" y="2490788"/>
          <p14:tracePt t="125138" x="6708775" y="2527300"/>
          <p14:tracePt t="125155" x="6734175" y="2527300"/>
          <p14:tracePt t="125171" x="6784975" y="2527300"/>
          <p14:tracePt t="125188" x="6808788" y="2540000"/>
          <p14:tracePt t="125205" x="6846888" y="2540000"/>
          <p14:tracePt t="125221" x="6872288" y="2540000"/>
          <p14:tracePt t="125238" x="6934200" y="2540000"/>
          <p14:tracePt t="125255" x="6946900" y="2540000"/>
          <p14:tracePt t="125271" x="6959600" y="2540000"/>
          <p14:tracePt t="125289" x="6997700" y="2552700"/>
          <p14:tracePt t="125305" x="7010400" y="2552700"/>
          <p14:tracePt t="125322" x="7021513" y="2552700"/>
          <p14:tracePt t="125339" x="7046913" y="2565400"/>
          <p14:tracePt t="125356" x="7046913" y="2578100"/>
          <p14:tracePt t="125372" x="7072313" y="2590800"/>
          <p14:tracePt t="125420" x="7072313" y="2603500"/>
          <p14:tracePt t="129550" x="7059613" y="2603500"/>
          <p14:tracePt t="129562" x="7046913" y="2603500"/>
          <p14:tracePt t="129574" x="7034213" y="2603500"/>
          <p14:tracePt t="129589" x="6997700" y="2603500"/>
          <p14:tracePt t="129606" x="6959600" y="2603500"/>
          <p14:tracePt t="129623" x="6910388" y="2603500"/>
          <p14:tracePt t="129639" x="6834188" y="2590800"/>
          <p14:tracePt t="129656" x="6797675" y="2590800"/>
          <p14:tracePt t="129673" x="6772275" y="2590800"/>
          <p14:tracePt t="129690" x="6734175" y="2590800"/>
          <p14:tracePt t="129707" x="6696075" y="2578100"/>
          <p14:tracePt t="129723" x="6659563" y="2578100"/>
          <p14:tracePt t="129739" x="6559550" y="2565400"/>
          <p14:tracePt t="129756" x="6521450" y="2565400"/>
          <p14:tracePt t="129773" x="6496050" y="2565400"/>
          <p14:tracePt t="129790" x="6459538" y="2552700"/>
          <p14:tracePt t="129835" x="6446838" y="2552700"/>
          <p14:tracePt t="131761" x="6434138" y="2552700"/>
          <p14:tracePt t="131773" x="6408738" y="2552700"/>
          <p14:tracePt t="131788" x="6321425" y="2540000"/>
          <p14:tracePt t="131800" x="6170613" y="2540000"/>
          <p14:tracePt t="131815" x="6008688" y="2540000"/>
          <p14:tracePt t="131832" x="5619750" y="2540000"/>
          <p14:tracePt t="131848" x="5181600" y="2540000"/>
          <p14:tracePt t="131865" x="4130675" y="2540000"/>
          <p14:tracePt t="131882" x="3817938" y="2552700"/>
          <p14:tracePt t="131898" x="3505200" y="2565400"/>
          <p14:tracePt t="131915" x="3016250" y="2640013"/>
          <p14:tracePt t="131931" x="2890838" y="2665413"/>
          <p14:tracePt t="131948" x="2741613" y="2716213"/>
          <p14:tracePt t="131965" x="2690813" y="2728913"/>
          <p14:tracePt t="131982" x="2616200" y="2765425"/>
          <p14:tracePt t="131998" x="2428875" y="2828925"/>
          <p14:tracePt t="132015" x="2328863" y="2865438"/>
          <p14:tracePt t="132032" x="2278063" y="2890838"/>
          <p14:tracePt t="132048" x="2178050" y="2952750"/>
          <p14:tracePt t="132065" x="2139950" y="2965450"/>
          <p14:tracePt t="132082" x="2090738" y="3003550"/>
          <p14:tracePt t="132098" x="1965325" y="3041650"/>
          <p14:tracePt t="132115" x="1865313" y="3065463"/>
          <p14:tracePt t="132132" x="1765300" y="3078163"/>
          <p14:tracePt t="132149" x="1639888" y="3090863"/>
          <p14:tracePt t="132166" x="1601788" y="3090863"/>
          <p14:tracePt t="132183" x="1577975" y="3090863"/>
          <p14:tracePt t="132199" x="1565275" y="3103563"/>
          <p14:tracePt t="132309" x="1565275" y="3090863"/>
          <p14:tracePt t="132324" x="1565275" y="3065463"/>
          <p14:tracePt t="132342" x="1565275" y="3054350"/>
          <p14:tracePt t="132350" x="1565275" y="3028950"/>
          <p14:tracePt t="132366" x="1565275" y="2990850"/>
          <p14:tracePt t="132383" x="1565275" y="2965450"/>
          <p14:tracePt t="132400" x="1565275" y="2916238"/>
          <p14:tracePt t="132420" x="1565275" y="2903538"/>
          <p14:tracePt t="132508" x="1577975" y="2903538"/>
          <p14:tracePt t="132522" x="1589088" y="2903538"/>
          <p14:tracePt t="132559" x="1601788" y="2903538"/>
          <p14:tracePt t="133082" x="1627188" y="2903538"/>
          <p14:tracePt t="133094" x="1652588" y="2903538"/>
          <p14:tracePt t="133108" x="1689100" y="2903538"/>
          <p14:tracePt t="133125" x="1727200" y="2903538"/>
          <p14:tracePt t="133137" x="1778000" y="2890838"/>
          <p14:tracePt t="133153" x="1939925" y="2878138"/>
          <p14:tracePt t="133170" x="2278063" y="2852738"/>
          <p14:tracePt t="133187" x="2654300" y="2840038"/>
          <p14:tracePt t="133203" x="3041650" y="2790825"/>
          <p14:tracePt t="133220" x="3879850" y="2752725"/>
          <p14:tracePt t="133237" x="4243388" y="2752725"/>
          <p14:tracePt t="133253" x="4530725" y="2740025"/>
          <p14:tracePt t="133270" x="5145088" y="2740025"/>
          <p14:tracePt t="133287" x="5332413" y="2740025"/>
          <p14:tracePt t="133304" x="5457825" y="2740025"/>
          <p14:tracePt t="133320" x="5657850" y="2740025"/>
          <p14:tracePt t="133337" x="5757863" y="2740025"/>
          <p14:tracePt t="133354" x="5832475" y="2740025"/>
          <p14:tracePt t="133370" x="5921375" y="2740025"/>
          <p14:tracePt t="133387" x="5970588" y="2740025"/>
          <p14:tracePt t="133404" x="6008688" y="2740025"/>
          <p14:tracePt t="133421" x="6045200" y="2740025"/>
          <p14:tracePt t="133437" x="6070600" y="2740025"/>
          <p14:tracePt t="133618" x="6057900" y="2740025"/>
          <p14:tracePt t="133630" x="6045200" y="2740025"/>
          <p14:tracePt t="133644" x="6034088" y="2752725"/>
          <p14:tracePt t="133657" x="5983288" y="2765425"/>
          <p14:tracePt t="133672" x="5921375" y="2778125"/>
          <p14:tracePt t="133688" x="5870575" y="2803525"/>
          <p14:tracePt t="133705" x="5783263" y="2840038"/>
          <p14:tracePt t="133722" x="5745163" y="2878138"/>
          <p14:tracePt t="133739" x="5695950" y="2890838"/>
          <p14:tracePt t="133755" x="5570538" y="2941638"/>
          <p14:tracePt t="133772" x="5470525" y="2941638"/>
          <p14:tracePt t="133789" x="5407025" y="2952750"/>
          <p14:tracePt t="133805" x="5307013" y="2952750"/>
          <p14:tracePt t="133822" x="5270500" y="2952750"/>
          <p14:tracePt t="133839" x="5245100" y="2952750"/>
          <p14:tracePt t="133856" x="5181600" y="2952750"/>
          <p14:tracePt t="133872" x="5145088" y="2941638"/>
          <p14:tracePt t="133889" x="5094288" y="2928938"/>
          <p14:tracePt t="133906" x="5006975" y="2890838"/>
          <p14:tracePt t="133929" x="5006975" y="2878138"/>
          <p14:tracePt t="133946" x="5006975" y="2865438"/>
          <p14:tracePt t="133956" x="5006975" y="2852738"/>
          <p14:tracePt t="133973" x="5032375" y="2840038"/>
          <p14:tracePt t="133990" x="5057775" y="2840038"/>
          <p14:tracePt t="134006" x="5106988" y="2828925"/>
          <p14:tracePt t="134023" x="5119688" y="2816225"/>
          <p14:tracePt t="134040" x="5145088" y="2816225"/>
          <p14:tracePt t="134056" x="5194300" y="2816225"/>
          <p14:tracePt t="134073" x="5232400" y="2803525"/>
          <p14:tracePt t="134090" x="5270500" y="2803525"/>
          <p14:tracePt t="134107" x="5307013" y="2790825"/>
          <p14:tracePt t="134129" x="5319713" y="2790825"/>
          <p14:tracePt t="134253" x="5307013" y="2790825"/>
          <p14:tracePt t="134789" x="5307013" y="2778125"/>
          <p14:tracePt t="134839" x="5332413" y="2778125"/>
          <p14:tracePt t="134855" x="5345113" y="2778125"/>
          <p14:tracePt t="134868" x="5357813" y="2778125"/>
          <p14:tracePt t="134877" x="5370513" y="2790825"/>
          <p14:tracePt t="134893" x="5383213" y="2790825"/>
          <p14:tracePt t="134910" x="5394325" y="2790825"/>
          <p14:tracePt t="134926" x="5419725" y="2803525"/>
          <p14:tracePt t="134943" x="5419725" y="2816225"/>
          <p14:tracePt t="134960" x="5432425" y="2816225"/>
          <p14:tracePt t="134977" x="5445125" y="2828925"/>
          <p14:tracePt t="135000" x="5457825" y="2828925"/>
          <p14:tracePt t="135025" x="5457825" y="2840038"/>
          <p14:tracePt t="135088" x="5470525" y="2852738"/>
          <p14:tracePt t="135103" x="5495925" y="2852738"/>
          <p14:tracePt t="135117" x="5519738" y="2865438"/>
          <p14:tracePt t="135128" x="5570538" y="2865438"/>
          <p14:tracePt t="135144" x="5632450" y="2878138"/>
          <p14:tracePt t="135161" x="5708650" y="2878138"/>
          <p14:tracePt t="135177" x="5795963" y="2890838"/>
          <p14:tracePt t="135194" x="5845175" y="2890838"/>
          <p14:tracePt t="135211" x="5921375" y="2890838"/>
          <p14:tracePt t="135228" x="6121400" y="2890838"/>
          <p14:tracePt t="135245" x="6170613" y="2890838"/>
          <p14:tracePt t="135261" x="6221413" y="2890838"/>
          <p14:tracePt t="135278" x="6283325" y="2890838"/>
          <p14:tracePt t="135295" x="6296025" y="2890838"/>
          <p14:tracePt t="135311" x="6321425" y="2890838"/>
          <p14:tracePt t="135328" x="6346825" y="2890838"/>
          <p14:tracePt t="135345" x="6359525" y="2890838"/>
          <p14:tracePt t="136446" x="6346825" y="2890838"/>
          <p14:tracePt t="139275" x="6334125" y="2890838"/>
          <p14:tracePt t="139301" x="6321425" y="2890838"/>
          <p14:tracePt t="139315" x="6296025" y="2890838"/>
          <p14:tracePt t="139328" x="6246813" y="2890838"/>
          <p14:tracePt t="139344" x="6170613" y="2903538"/>
          <p14:tracePt t="139361" x="6083300" y="2916238"/>
          <p14:tracePt t="139378" x="5645150" y="2928938"/>
          <p14:tracePt t="139394" x="5394325" y="2941638"/>
          <p14:tracePt t="139411" x="5106988" y="2965450"/>
          <p14:tracePt t="139428" x="4530725" y="2965450"/>
          <p14:tracePt t="139445" x="4381500" y="2965450"/>
          <p14:tracePt t="139462" x="4243388" y="2978150"/>
          <p14:tracePt t="139478" x="3856038" y="2990850"/>
          <p14:tracePt t="139495" x="3705225" y="3003550"/>
          <p14:tracePt t="139511" x="3605213" y="3016250"/>
          <p14:tracePt t="139528" x="3492500" y="3016250"/>
          <p14:tracePt t="139545" x="3467100" y="3016250"/>
          <p14:tracePt t="139561" x="3441700" y="3016250"/>
          <p14:tracePt t="139860" x="3417888" y="3028950"/>
          <p14:tracePt t="139879" x="3367088" y="3065463"/>
          <p14:tracePt t="139891" x="3216275" y="3141663"/>
          <p14:tracePt t="139901" x="3054350" y="3216275"/>
          <p14:tracePt t="139913" x="2928938" y="3290888"/>
          <p14:tracePt t="139930" x="2816225" y="3328988"/>
          <p14:tracePt t="139947" x="2641600" y="3354388"/>
          <p14:tracePt t="139963" x="2352675" y="3403600"/>
          <p14:tracePt t="139980" x="2278063" y="3403600"/>
          <p14:tracePt t="139996" x="2239963" y="3403600"/>
          <p14:tracePt t="140013" x="2178050" y="3403600"/>
          <p14:tracePt t="140030" x="2152650" y="3403600"/>
          <p14:tracePt t="140046" x="2139950" y="3403600"/>
          <p14:tracePt t="140063" x="2116138" y="3367088"/>
          <p14:tracePt t="140080" x="2103438" y="3354388"/>
          <p14:tracePt t="140097" x="2090738" y="3341688"/>
          <p14:tracePt t="140114" x="2078038" y="3341688"/>
          <p14:tracePt t="140130" x="2078038" y="3328988"/>
          <p14:tracePt t="140147" x="2065338" y="3316288"/>
          <p14:tracePt t="140164" x="2027238" y="3290888"/>
          <p14:tracePt t="140181" x="1990725" y="3267075"/>
          <p14:tracePt t="140197" x="1927225" y="3216275"/>
          <p14:tracePt t="140214" x="1903413" y="3216275"/>
          <p14:tracePt t="140231" x="1890713" y="3190875"/>
          <p14:tracePt t="140248" x="1865313" y="3190875"/>
          <p14:tracePt t="140264" x="1852613" y="3190875"/>
          <p14:tracePt t="140281" x="1852613" y="3178175"/>
          <p14:tracePt t="140298" x="1839913" y="3165475"/>
          <p14:tracePt t="140358" x="1827213" y="3165475"/>
          <p14:tracePt t="141157" x="1814513" y="3165475"/>
          <p14:tracePt t="141293" x="1814513" y="3154363"/>
          <p14:tracePt t="141308" x="1827213" y="3154363"/>
          <p14:tracePt t="141322" x="1839913" y="3154363"/>
          <p14:tracePt t="141335" x="1865313" y="3154363"/>
          <p14:tracePt t="141352" x="1914525" y="3154363"/>
          <p14:tracePt t="141368" x="2003425" y="3154363"/>
          <p14:tracePt t="141385" x="2052638" y="3154363"/>
          <p14:tracePt t="141402" x="2103438" y="3154363"/>
          <p14:tracePt t="141419" x="2278063" y="3154363"/>
          <p14:tracePt t="141436" x="2365375" y="3154363"/>
          <p14:tracePt t="141452" x="2428875" y="3154363"/>
          <p14:tracePt t="141469" x="2516188" y="3154363"/>
          <p14:tracePt t="141486" x="2565400" y="3154363"/>
          <p14:tracePt t="141503" x="2628900" y="3154363"/>
          <p14:tracePt t="141519" x="2816225" y="3154363"/>
          <p14:tracePt t="141536" x="2890838" y="3154363"/>
          <p14:tracePt t="141553" x="2954338" y="3154363"/>
          <p14:tracePt t="141569" x="3028950" y="3154363"/>
          <p14:tracePt t="141586" x="3079750" y="3154363"/>
          <p14:tracePt t="141603" x="3128963" y="3154363"/>
          <p14:tracePt t="141620" x="3279775" y="3154363"/>
          <p14:tracePt t="141636" x="3354388" y="3154363"/>
          <p14:tracePt t="141653" x="3392488" y="3154363"/>
          <p14:tracePt t="141670" x="3429000" y="3154363"/>
          <p14:tracePt t="141687" x="3441700" y="3154363"/>
          <p14:tracePt t="141703" x="3454400" y="3154363"/>
          <p14:tracePt t="141720" x="3467100" y="3154363"/>
          <p14:tracePt t="141741" x="3479800" y="3154363"/>
          <p14:tracePt t="141766" x="3492500" y="3154363"/>
          <p14:tracePt t="141779" x="3505200" y="3154363"/>
          <p14:tracePt t="141792" x="3517900" y="3154363"/>
          <p14:tracePt t="141806" x="3530600" y="3154363"/>
          <p14:tracePt t="141820" x="3541713" y="3154363"/>
          <p14:tracePt t="141837" x="3554413" y="3154363"/>
          <p14:tracePt t="141854" x="3592513" y="3154363"/>
          <p14:tracePt t="141871" x="3643313" y="3154363"/>
          <p14:tracePt t="141887" x="3667125" y="3154363"/>
          <p14:tracePt t="141904" x="3679825" y="3154363"/>
          <p14:tracePt t="141920" x="3717925" y="3154363"/>
          <p14:tracePt t="141941" x="3743325" y="3154363"/>
          <p14:tracePt t="141966" x="3756025" y="3154363"/>
          <p14:tracePt t="141980" x="3767138" y="3154363"/>
          <p14:tracePt t="141999" x="3779838" y="3154363"/>
          <p14:tracePt t="142013" x="3792538" y="3154363"/>
          <p14:tracePt t="142402" x="3805238" y="3154363"/>
          <p14:tracePt t="142417" x="3843338" y="3154363"/>
          <p14:tracePt t="142430" x="3879850" y="3154363"/>
          <p14:tracePt t="142441" x="3917950" y="3154363"/>
          <p14:tracePt t="142456" x="3956050" y="3154363"/>
          <p14:tracePt t="142473" x="3992563" y="3154363"/>
          <p14:tracePt t="142490" x="4143375" y="3154363"/>
          <p14:tracePt t="142506" x="4281488" y="3154363"/>
          <p14:tracePt t="142523" x="4368800" y="3154363"/>
          <p14:tracePt t="142539" x="4430713" y="3154363"/>
          <p14:tracePt t="142557" x="4543425" y="3154363"/>
          <p14:tracePt t="142573" x="4581525" y="3154363"/>
          <p14:tracePt t="142590" x="4668838" y="3154363"/>
          <p14:tracePt t="142607" x="4706938" y="3154363"/>
          <p14:tracePt t="142624" x="4743450" y="3154363"/>
          <p14:tracePt t="142640" x="4756150" y="3154363"/>
          <p14:tracePt t="142657" x="4768850" y="3154363"/>
          <p14:tracePt t="142714" x="4743450" y="3154363"/>
          <p14:tracePt t="142728" x="4719638" y="3154363"/>
          <p14:tracePt t="142742" x="4694238" y="3154363"/>
          <p14:tracePt t="142760" x="4668838" y="3154363"/>
          <p14:tracePt t="142778" x="4619625" y="3154363"/>
          <p14:tracePt t="142792" x="4594225" y="3154363"/>
          <p14:tracePt t="142808" x="4556125" y="3154363"/>
          <p14:tracePt t="142824" x="4543425" y="3154363"/>
          <p14:tracePt t="142841" x="4494213" y="3165475"/>
          <p14:tracePt t="142858" x="4481513" y="3165475"/>
          <p14:tracePt t="142900" x="4494213" y="3165475"/>
          <p14:tracePt t="142913" x="4506913" y="3165475"/>
          <p14:tracePt t="142926" x="4530725" y="3165475"/>
          <p14:tracePt t="142937" x="4543425" y="3165475"/>
          <p14:tracePt t="142965" x="4568825" y="3165475"/>
          <p14:tracePt t="143000" x="4581525" y="3165475"/>
          <p14:tracePt t="143088" x="4581525" y="3178175"/>
          <p14:tracePt t="143313" x="4606925" y="3178175"/>
          <p14:tracePt t="143325" x="4630738" y="3178175"/>
          <p14:tracePt t="143337" x="4706938" y="3178175"/>
          <p14:tracePt t="143349" x="4756150" y="3178175"/>
          <p14:tracePt t="143362" x="4819650" y="3178175"/>
          <p14:tracePt t="143377" x="4919663" y="3178175"/>
          <p14:tracePt t="143393" x="5145088" y="3178175"/>
          <p14:tracePt t="143410" x="5332413" y="3178175"/>
          <p14:tracePt t="143427" x="5921375" y="3228975"/>
          <p14:tracePt t="143443" x="6208713" y="3278188"/>
          <p14:tracePt t="143460" x="6359525" y="3316288"/>
          <p14:tracePt t="143477" x="6596063" y="3367088"/>
          <p14:tracePt t="143494" x="6684963" y="3367088"/>
          <p14:tracePt t="143511" x="6772275" y="3367088"/>
          <p14:tracePt t="143527" x="6884988" y="3367088"/>
          <p14:tracePt t="143544" x="6921500" y="3367088"/>
          <p14:tracePt t="143561" x="6959600" y="3367088"/>
          <p14:tracePt t="143577" x="6985000" y="3367088"/>
          <p14:tracePt t="143594" x="7010400" y="3367088"/>
          <p14:tracePt t="143611" x="7021513" y="3367088"/>
          <p14:tracePt t="143635" x="7034213" y="3367088"/>
          <p14:tracePt t="143649" x="7059613" y="3367088"/>
          <p14:tracePt t="143661" x="7072313" y="3367088"/>
          <p14:tracePt t="143678" x="7085013" y="3367088"/>
          <p14:tracePt t="143694" x="7110413" y="3367088"/>
          <p14:tracePt t="143711" x="7123113" y="3367088"/>
          <p14:tracePt t="143734" x="7134225" y="3367088"/>
          <p14:tracePt t="143773" x="7146925" y="3367088"/>
          <p14:tracePt t="143860" x="7146925" y="3354388"/>
          <p14:tracePt t="143897" x="7146925" y="3341688"/>
          <p14:tracePt t="143911" x="7159625" y="3341688"/>
          <p14:tracePt t="143960" x="7159625" y="3328988"/>
          <p14:tracePt t="143984" x="7146925" y="3328988"/>
          <p14:tracePt t="143997" x="7134225" y="3328988"/>
          <p14:tracePt t="144009" x="7123113" y="3328988"/>
          <p14:tracePt t="144021" x="7110413" y="3328988"/>
          <p14:tracePt t="144035" x="7097713" y="3328988"/>
          <p14:tracePt t="144047" x="7085013" y="3328988"/>
          <p14:tracePt t="144147" x="7085013" y="3316288"/>
          <p14:tracePt t="144173" x="7097713" y="3316288"/>
          <p14:tracePt t="144184" x="7110413" y="3316288"/>
          <p14:tracePt t="144198" x="7134225" y="3303588"/>
          <p14:tracePt t="144214" x="7172325" y="3303588"/>
          <p14:tracePt t="144230" x="7223125" y="3303588"/>
          <p14:tracePt t="144247" x="7272338" y="3303588"/>
          <p14:tracePt t="144263" x="7285038" y="3303588"/>
          <p14:tracePt t="144359" x="7272338" y="3303588"/>
          <p14:tracePt t="144374" x="7235825" y="3303588"/>
          <p14:tracePt t="144388" x="7197725" y="3303588"/>
          <p14:tracePt t="144401" x="7172325" y="3303588"/>
          <p14:tracePt t="144419" x="7146925" y="3303588"/>
          <p14:tracePt t="144483" x="7185025" y="3303588"/>
          <p14:tracePt t="144496" x="7223125" y="3303588"/>
          <p14:tracePt t="144513" x="7272338" y="3290888"/>
          <p14:tracePt t="144524" x="7297738" y="3290888"/>
          <p14:tracePt t="144533" x="7323138" y="3278188"/>
          <p14:tracePt t="144548" x="7348538" y="3278188"/>
          <p14:tracePt t="144565" x="7359650" y="3267075"/>
          <p14:tracePt t="144658" x="7335838" y="3267075"/>
          <p14:tracePt t="144673" x="7297738" y="3267075"/>
          <p14:tracePt t="144688" x="7259638" y="3267075"/>
          <p14:tracePt t="144703" x="7246938" y="3267075"/>
          <p14:tracePt t="144744" x="7259638" y="3267075"/>
          <p14:tracePt t="144757" x="7297738" y="3267075"/>
          <p14:tracePt t="144771" x="7323138" y="3267075"/>
          <p14:tracePt t="144791" x="7348538" y="3267075"/>
          <p14:tracePt t="144806" x="7359650" y="3267075"/>
          <p14:tracePt t="144895" x="7348538" y="3267075"/>
          <p14:tracePt t="144908" x="7310438" y="3267075"/>
          <p14:tracePt t="144921" x="7235825" y="3267075"/>
          <p14:tracePt t="144933" x="7172325" y="3267075"/>
          <p14:tracePt t="144949" x="7146925" y="3267075"/>
          <p14:tracePt t="144966" x="7134225" y="3267075"/>
          <p14:tracePt t="145020" x="7146925" y="3267075"/>
          <p14:tracePt t="145036" x="7159625" y="3267075"/>
          <p14:tracePt t="145051" x="7172325" y="3267075"/>
          <p14:tracePt t="145068" x="7185025" y="3267075"/>
          <p14:tracePt t="145144" x="7197725" y="3267075"/>
          <p14:tracePt t="146191" x="7185025" y="3267075"/>
          <p14:tracePt t="146203" x="7123113" y="3267075"/>
          <p14:tracePt t="146219" x="7010400" y="3267075"/>
          <p14:tracePt t="146230" x="6910388" y="3267075"/>
          <p14:tracePt t="146240" x="6821488" y="3267075"/>
          <p14:tracePt t="146255" x="6721475" y="3267075"/>
          <p14:tracePt t="146272" x="6596063" y="3267075"/>
          <p14:tracePt t="146288" x="6459538" y="3267075"/>
          <p14:tracePt t="146305" x="6283325" y="3267075"/>
          <p14:tracePt t="146322" x="6259513" y="3267075"/>
          <p14:tracePt t="146339" x="6234113" y="3267075"/>
          <p14:tracePt t="146355" x="6183313" y="3241675"/>
          <p14:tracePt t="146372" x="6146800" y="3241675"/>
          <p14:tracePt t="146389" x="6083300" y="3216275"/>
          <p14:tracePt t="146405" x="5895975" y="3178175"/>
          <p14:tracePt t="146422" x="5832475" y="3154363"/>
          <p14:tracePt t="146439" x="5783263" y="3128963"/>
          <p14:tracePt t="146455" x="5695950" y="3090863"/>
          <p14:tracePt t="146472" x="5632450" y="3028950"/>
          <p14:tracePt t="146489" x="5557838" y="2941638"/>
          <p14:tracePt t="146506" x="5270500" y="2740025"/>
          <p14:tracePt t="146522" x="5170488" y="2665413"/>
          <p14:tracePt t="146539" x="5106988" y="2640013"/>
          <p14:tracePt t="146556" x="5068888" y="2616200"/>
          <p14:tracePt t="146639" x="5094288" y="2616200"/>
          <p14:tracePt t="146657" x="5119688" y="2616200"/>
          <p14:tracePt t="146674" x="5157788" y="2616200"/>
          <p14:tracePt t="146690" x="5232400" y="2616200"/>
          <p14:tracePt t="146706" x="5270500" y="2616200"/>
          <p14:tracePt t="146723" x="5307013" y="2616200"/>
          <p14:tracePt t="146740" x="5419725" y="2627313"/>
          <p14:tracePt t="146756" x="5519738" y="2640013"/>
          <p14:tracePt t="146774" x="5657850" y="2665413"/>
          <p14:tracePt t="146790" x="5845175" y="2716213"/>
          <p14:tracePt t="146807" x="5945188" y="2752725"/>
          <p14:tracePt t="146824" x="6070600" y="2778125"/>
          <p14:tracePt t="146840" x="6383338" y="2852738"/>
          <p14:tracePt t="146857" x="6496050" y="2865438"/>
          <p14:tracePt t="146874" x="6559550" y="2890838"/>
          <p14:tracePt t="146890" x="6659563" y="2928938"/>
          <p14:tracePt t="146907" x="6696075" y="2941638"/>
          <p14:tracePt t="146924" x="6734175" y="2952750"/>
          <p14:tracePt t="146941" x="6808788" y="2978150"/>
          <p14:tracePt t="146957" x="6859588" y="3003550"/>
          <p14:tracePt t="146975" x="6897688" y="3003550"/>
          <p14:tracePt t="146991" x="6946900" y="3016250"/>
          <p14:tracePt t="147013" x="6959600" y="3016250"/>
          <p14:tracePt t="147049" x="6959600" y="3028950"/>
          <p14:tracePt t="147062" x="6934200" y="3028950"/>
          <p14:tracePt t="147076" x="6910388" y="3028950"/>
          <p14:tracePt t="147086" x="6872288" y="3028950"/>
          <p14:tracePt t="147099" x="6834188" y="3028950"/>
          <p14:tracePt t="147111" x="6808788" y="3028950"/>
          <p14:tracePt t="147125" x="6759575" y="3028950"/>
          <p14:tracePt t="147141" x="6659563" y="3028950"/>
          <p14:tracePt t="147158" x="6483350" y="3003550"/>
          <p14:tracePt t="147175" x="6208713" y="2952750"/>
          <p14:tracePt t="147191" x="6045200" y="2928938"/>
          <p14:tracePt t="147208" x="5845175" y="2916238"/>
          <p14:tracePt t="147225" x="5557838" y="2890838"/>
          <p14:tracePt t="147242" x="5483225" y="2878138"/>
          <p14:tracePt t="147259" x="5457825" y="2878138"/>
          <p14:tracePt t="147275" x="5432425" y="2878138"/>
          <p14:tracePt t="147374" x="5445125" y="2878138"/>
          <p14:tracePt t="147388" x="5470525" y="2878138"/>
          <p14:tracePt t="147402" x="5507038" y="2878138"/>
          <p14:tracePt t="147417" x="5570538" y="2890838"/>
          <p14:tracePt t="147427" x="5670550" y="2903538"/>
          <p14:tracePt t="147443" x="5757863" y="2916238"/>
          <p14:tracePt t="147459" x="5857875" y="2941638"/>
          <p14:tracePt t="147476" x="6221413" y="3003550"/>
          <p14:tracePt t="147493" x="6346825" y="3016250"/>
          <p14:tracePt t="147510" x="6472238" y="3054350"/>
          <p14:tracePt t="147526" x="6708775" y="3090863"/>
          <p14:tracePt t="147543" x="6872288" y="3116263"/>
          <p14:tracePt t="147560" x="7010400" y="3141663"/>
          <p14:tracePt t="147584" x="7197725" y="3190875"/>
          <p14:tracePt t="147598" x="7197725" y="3203575"/>
          <p14:tracePt t="147612" x="7210425" y="3203575"/>
          <p14:tracePt t="147659" x="7197725" y="3203575"/>
          <p14:tracePt t="147672" x="7185025" y="3203575"/>
          <p14:tracePt t="147684" x="7123113" y="3190875"/>
          <p14:tracePt t="147696" x="7021513" y="3178175"/>
          <p14:tracePt t="147711" x="6921500" y="3165475"/>
          <p14:tracePt t="147727" x="6821488" y="3141663"/>
          <p14:tracePt t="147744" x="6696075" y="3128963"/>
          <p14:tracePt t="147761" x="6296025" y="3054350"/>
          <p14:tracePt t="147777" x="6121400" y="3016250"/>
          <p14:tracePt t="147794" x="6008688" y="2990850"/>
          <p14:tracePt t="147811" x="5645150" y="2916238"/>
          <p14:tracePt t="147827" x="5507038" y="2890838"/>
          <p14:tracePt t="147844" x="5407025" y="2865438"/>
          <p14:tracePt t="147861" x="5345113" y="2852738"/>
          <p14:tracePt t="147878" x="5332413" y="2852738"/>
          <p14:tracePt t="147946" x="5357813" y="2852738"/>
          <p14:tracePt t="147958" x="5394325" y="2852738"/>
          <p14:tracePt t="147971" x="5457825" y="2852738"/>
          <p14:tracePt t="147985" x="5545138" y="2865438"/>
          <p14:tracePt t="147997" x="5632450" y="2878138"/>
          <p14:tracePt t="148012" x="5695950" y="2903538"/>
          <p14:tracePt t="148028" x="5821363" y="2928938"/>
          <p14:tracePt t="148045" x="5983288" y="2952750"/>
          <p14:tracePt t="148062" x="6334125" y="3016250"/>
          <p14:tracePt t="148078" x="6446838" y="3041650"/>
          <p14:tracePt t="148095" x="6572250" y="3065463"/>
          <p14:tracePt t="148112" x="6872288" y="3116263"/>
          <p14:tracePt t="148129" x="6972300" y="3141663"/>
          <p14:tracePt t="148146" x="7059613" y="3154363"/>
          <p14:tracePt t="148162" x="7110413" y="3165475"/>
          <p14:tracePt t="148179" x="7123113" y="3165475"/>
          <p14:tracePt t="148257" x="7097713" y="3165475"/>
          <p14:tracePt t="148275" x="7046913" y="3165475"/>
          <p14:tracePt t="148291" x="6959600" y="3165475"/>
          <p14:tracePt t="148307" x="6872288" y="3154363"/>
          <p14:tracePt t="148308" x="6772275" y="3141663"/>
          <p14:tracePt t="148319" x="6634163" y="3116263"/>
          <p14:tracePt t="148333" x="6370638" y="3065463"/>
          <p14:tracePt t="148346" x="6134100" y="3016250"/>
          <p14:tracePt t="148363" x="5983288" y="2978150"/>
          <p14:tracePt t="148379" x="5821363" y="2928938"/>
          <p14:tracePt t="148396" x="5407025" y="2852738"/>
          <p14:tracePt t="148413" x="5270500" y="2840038"/>
          <p14:tracePt t="148430" x="5181600" y="2840038"/>
          <p14:tracePt t="148447" x="5094288" y="2828925"/>
          <p14:tracePt t="148463" x="5081588" y="2828925"/>
          <p14:tracePt t="148480" x="5081588" y="2816225"/>
          <p14:tracePt t="148497" x="5081588" y="2803525"/>
          <p14:tracePt t="148520" x="5094288" y="2803525"/>
          <p14:tracePt t="148532" x="5119688" y="2803525"/>
          <p14:tracePt t="148547" x="5157788" y="2803525"/>
          <p14:tracePt t="148564" x="5245100" y="2803525"/>
          <p14:tracePt t="148581" x="5383213" y="2828925"/>
          <p14:tracePt t="148597" x="5607050" y="2928938"/>
          <p14:tracePt t="148614" x="5719763" y="2965450"/>
          <p14:tracePt t="148631" x="5883275" y="3003550"/>
          <p14:tracePt t="148647" x="6208713" y="3065463"/>
          <p14:tracePt t="148664" x="6308725" y="3103563"/>
          <p14:tracePt t="148681" x="6396038" y="3128963"/>
          <p14:tracePt t="148698" x="6621463" y="3154363"/>
          <p14:tracePt t="148714" x="6746875" y="3178175"/>
          <p14:tracePt t="148731" x="6872288" y="3190875"/>
          <p14:tracePt t="148748" x="6972300" y="3216275"/>
          <p14:tracePt t="148769" x="6985000" y="3216275"/>
          <p14:tracePt t="148844" x="6959600" y="3216275"/>
          <p14:tracePt t="148858" x="6910388" y="3216275"/>
          <p14:tracePt t="148872" x="6834188" y="3216275"/>
          <p14:tracePt t="148883" x="6759575" y="3203575"/>
          <p14:tracePt t="148898" x="6696075" y="3178175"/>
          <p14:tracePt t="148915" x="6608763" y="3154363"/>
          <p14:tracePt t="148932" x="6283325" y="3103563"/>
          <p14:tracePt t="148949" x="6146800" y="3078163"/>
          <p14:tracePt t="148965" x="6045200" y="3054350"/>
          <p14:tracePt t="148982" x="5921375" y="3041650"/>
          <p14:tracePt t="148999" x="5908675" y="3028950"/>
          <p14:tracePt t="149015" x="5895975" y="3028950"/>
          <p14:tracePt t="149067" x="5908675" y="3028950"/>
          <p14:tracePt t="149092" x="5932488" y="3028950"/>
          <p14:tracePt t="149106" x="5957888" y="3028950"/>
          <p14:tracePt t="149121" x="5995988" y="3028950"/>
          <p14:tracePt t="149133" x="6083300" y="3054350"/>
          <p14:tracePt t="149149" x="6170613" y="3065463"/>
          <p14:tracePt t="149166" x="6259513" y="3090863"/>
          <p14:tracePt t="149183" x="6346825" y="3128963"/>
          <p14:tracePt t="149199" x="6396038" y="3154363"/>
          <p14:tracePt t="149217" x="6421438" y="3154363"/>
          <p14:tracePt t="149233" x="6434138" y="3154363"/>
          <p14:tracePt t="149342" x="6421438" y="3154363"/>
          <p14:tracePt t="149358" x="6408738" y="3154363"/>
          <p14:tracePt t="149371" x="6396038" y="3154363"/>
          <p14:tracePt t="149388" x="6359525" y="3154363"/>
          <p14:tracePt t="149401" x="6308725" y="3141663"/>
          <p14:tracePt t="149417" x="6121400" y="3103563"/>
          <p14:tracePt t="149434" x="6045200" y="3078163"/>
          <p14:tracePt t="149450" x="5983288" y="3054350"/>
          <p14:tracePt t="149467" x="5832475" y="3028950"/>
          <p14:tracePt t="149484" x="5783263" y="3016250"/>
          <p14:tracePt t="149501" x="5757863" y="3016250"/>
          <p14:tracePt t="149517" x="5745163" y="3016250"/>
          <p14:tracePt t="149554" x="5770563" y="3016250"/>
          <p14:tracePt t="149565" x="5808663" y="3016250"/>
          <p14:tracePt t="149578" x="5832475" y="3016250"/>
          <p14:tracePt t="149591" x="5857875" y="3016250"/>
          <p14:tracePt t="149603" x="5883275" y="3016250"/>
          <p14:tracePt t="149618" x="5932488" y="3016250"/>
          <p14:tracePt t="149635" x="6021388" y="3016250"/>
          <p14:tracePt t="149651" x="6134100" y="3028950"/>
          <p14:tracePt t="149668" x="6259513" y="3054350"/>
          <p14:tracePt t="149692" x="6334125" y="3065463"/>
          <p14:tracePt t="149703" x="6334125" y="3078163"/>
          <p14:tracePt t="149718" x="6346825" y="3078163"/>
          <p14:tracePt t="149816" x="6308725" y="3078163"/>
          <p14:tracePt t="149831" x="6259513" y="3078163"/>
          <p14:tracePt t="149846" x="6196013" y="3065463"/>
          <p14:tracePt t="149858" x="6108700" y="3041650"/>
          <p14:tracePt t="149869" x="6045200" y="3016250"/>
          <p14:tracePt t="149886" x="5995988" y="2990850"/>
          <p14:tracePt t="149902" x="5932488" y="2978150"/>
          <p14:tracePt t="149919" x="5857875" y="2941638"/>
          <p14:tracePt t="149936" x="5832475" y="2941638"/>
          <p14:tracePt t="150014" x="5845175" y="2941638"/>
          <p14:tracePt t="150076" x="5857875" y="2941638"/>
          <p14:tracePt t="150165" x="5857875" y="2928938"/>
          <p14:tracePt t="150178" x="5857875" y="2916238"/>
          <p14:tracePt t="150194" x="5845175" y="2903538"/>
          <p14:tracePt t="150206" x="5808663" y="2890838"/>
          <p14:tracePt t="150220" x="5757863" y="2865438"/>
          <p14:tracePt t="150237" x="5719763" y="2840038"/>
          <p14:tracePt t="150254" x="5645150" y="2816225"/>
          <p14:tracePt t="150270" x="5632450" y="2803525"/>
          <p14:tracePt t="150289" x="5607050" y="2803525"/>
          <p14:tracePt t="150401" x="5619750" y="2803525"/>
          <p14:tracePt t="150415" x="5632450" y="2803525"/>
          <p14:tracePt t="150433" x="5657850" y="2803525"/>
          <p14:tracePt t="150448" x="5745163" y="2816225"/>
          <p14:tracePt t="150465" x="5970588" y="2916238"/>
          <p14:tracePt t="150476" x="6183313" y="3028950"/>
          <p14:tracePt t="150489" x="6534150" y="3165475"/>
          <p14:tracePt t="150505" x="6734175" y="3278188"/>
          <p14:tracePt t="150521" x="6859588" y="3354388"/>
          <p14:tracePt t="150538" x="6946900" y="3390900"/>
          <p14:tracePt t="150555" x="7097713" y="3454400"/>
          <p14:tracePt t="150572" x="7134225" y="3467100"/>
          <p14:tracePt t="150588" x="7146925" y="3467100"/>
          <p14:tracePt t="150650" x="7134225" y="3467100"/>
          <p14:tracePt t="150666" x="7123113" y="3467100"/>
          <p14:tracePt t="150681" x="7110413" y="3467100"/>
          <p14:tracePt t="150691" x="7085013" y="3467100"/>
          <p14:tracePt t="150706" x="7059613" y="3467100"/>
          <p14:tracePt t="150722" x="6997700" y="3441700"/>
          <p14:tracePt t="150739" x="6746875" y="3378200"/>
          <p14:tracePt t="150756" x="6596063" y="3303588"/>
          <p14:tracePt t="150773" x="6483350" y="3228975"/>
          <p14:tracePt t="150789" x="6108700" y="3041650"/>
          <p14:tracePt t="150806" x="5932488" y="2990850"/>
          <p14:tracePt t="150823" x="5832475" y="2941638"/>
          <p14:tracePt t="150839" x="5695950" y="2890838"/>
          <p14:tracePt t="150856" x="5670550" y="2878138"/>
          <p14:tracePt t="150873" x="5645150" y="2865438"/>
          <p14:tracePt t="150890" x="5632450" y="2865438"/>
          <p14:tracePt t="150906" x="5619750" y="2865438"/>
          <p14:tracePt t="151037" x="5632450" y="2865438"/>
          <p14:tracePt t="151054" x="5645150" y="2865438"/>
          <p14:tracePt t="151070" x="5657850" y="2878138"/>
          <p14:tracePt t="151080" x="5695950" y="2878138"/>
          <p14:tracePt t="151091" x="5795963" y="2916238"/>
          <p14:tracePt t="151107" x="5908675" y="2965450"/>
          <p14:tracePt t="151124" x="6034088" y="3016250"/>
          <p14:tracePt t="151140" x="6546850" y="3190875"/>
          <p14:tracePt t="151157" x="6772275" y="3267075"/>
          <p14:tracePt t="151174" x="6997700" y="3354388"/>
          <p14:tracePt t="151191" x="7046913" y="3354388"/>
          <p14:tracePt t="151207" x="7072313" y="3378200"/>
          <p14:tracePt t="151224" x="7097713" y="3390900"/>
          <p14:tracePt t="151298" x="7085013" y="3390900"/>
          <p14:tracePt t="151314" x="7072313" y="3390900"/>
          <p14:tracePt t="151336" x="7046913" y="3390900"/>
          <p14:tracePt t="151351" x="6997700" y="3367088"/>
          <p14:tracePt t="151367" x="6921500" y="3328988"/>
          <p14:tracePt t="151378" x="6797675" y="3267075"/>
          <p14:tracePt t="151392" x="6684963" y="3178175"/>
          <p14:tracePt t="151408" x="6584950" y="3116263"/>
          <p14:tracePt t="151425" x="6370638" y="2990850"/>
          <p14:tracePt t="151442" x="6221413" y="2941638"/>
          <p14:tracePt t="151458" x="6070600" y="2903538"/>
          <p14:tracePt t="151484" x="5821363" y="2828925"/>
          <p14:tracePt t="151497" x="5795963" y="2828925"/>
          <p14:tracePt t="151510" x="5770563" y="2816225"/>
          <p14:tracePt t="151598" x="5795963" y="2816225"/>
          <p14:tracePt t="151616" x="5808663" y="2816225"/>
          <p14:tracePt t="151627" x="5870575" y="2816225"/>
          <p14:tracePt t="151643" x="5957888" y="2816225"/>
          <p14:tracePt t="151659" x="6057900" y="2816225"/>
          <p14:tracePt t="151677" x="6183313" y="2840038"/>
          <p14:tracePt t="151693" x="6246813" y="2852738"/>
          <p14:tracePt t="151709" x="6459538" y="2916238"/>
          <p14:tracePt t="151726" x="6584950" y="2941638"/>
          <p14:tracePt t="151743" x="6672263" y="2978150"/>
          <p14:tracePt t="151759" x="6772275" y="3041650"/>
          <p14:tracePt t="151776" x="6808788" y="3054350"/>
          <p14:tracePt t="151793" x="6834188" y="3078163"/>
          <p14:tracePt t="151810" x="6846888" y="3078163"/>
          <p14:tracePt t="151922" x="6834188" y="3078163"/>
          <p14:tracePt t="151936" x="6808788" y="3065463"/>
          <p14:tracePt t="151949" x="6759575" y="3054350"/>
          <p14:tracePt t="151961" x="6672263" y="3041650"/>
          <p14:tracePt t="151977" x="6584950" y="3016250"/>
          <p14:tracePt t="151994" x="6508750" y="3003550"/>
          <p14:tracePt t="152011" x="6421438" y="3003550"/>
          <p14:tracePt t="152027" x="6383338" y="3003550"/>
          <p14:tracePt t="152044" x="6359525" y="3003550"/>
          <p14:tracePt t="152061" x="6308725" y="3003550"/>
          <p14:tracePt t="152083" x="6296025" y="3003550"/>
          <p14:tracePt t="152107" x="6283325" y="3003550"/>
          <p14:tracePt t="152157" x="6270625" y="3003550"/>
          <p14:tracePt t="152194" x="6221413" y="3003550"/>
          <p14:tracePt t="152207" x="6170613" y="2990850"/>
          <p14:tracePt t="152219" x="6146800" y="2990850"/>
          <p14:tracePt t="152233" x="6121400" y="2978150"/>
          <p14:tracePt t="152246" x="6108700" y="2978150"/>
          <p14:tracePt t="152262" x="6083300" y="2965450"/>
          <p14:tracePt t="152278" x="6045200" y="2965450"/>
          <p14:tracePt t="152295" x="5945188" y="2965450"/>
          <p14:tracePt t="152312" x="5908675" y="2952750"/>
          <p14:tracePt t="152328" x="5870575" y="2952750"/>
          <p14:tracePt t="152345" x="5845175" y="2952750"/>
          <p14:tracePt t="152369" x="5832475" y="2952750"/>
          <p14:tracePt t="152406" x="5821363" y="2952750"/>
          <p14:tracePt t="152418" x="5808663" y="2952750"/>
          <p14:tracePt t="152431" x="5783263" y="2941638"/>
          <p14:tracePt t="152456" x="5770563" y="2941638"/>
          <p14:tracePt t="152468" x="5757863" y="2941638"/>
          <p14:tracePt t="152482" x="5745163" y="2941638"/>
          <p14:tracePt t="152496" x="5732463" y="2941638"/>
          <p14:tracePt t="152513" x="5708650" y="2941638"/>
          <p14:tracePt t="152529" x="5657850" y="2928938"/>
          <p14:tracePt t="152546" x="5570538" y="2916238"/>
          <p14:tracePt t="152563" x="5532438" y="2903538"/>
          <p14:tracePt t="152579" x="5519738" y="2903538"/>
          <p14:tracePt t="152596" x="5507038" y="2903538"/>
          <p14:tracePt t="152613" x="5495925" y="2903538"/>
          <p14:tracePt t="152694" x="5507038" y="2903538"/>
          <p14:tracePt t="152719" x="5519738" y="2903538"/>
          <p14:tracePt t="152732" x="5545138" y="2903538"/>
          <p14:tracePt t="152744" x="5595938" y="2903538"/>
          <p14:tracePt t="152755" x="5632450" y="2903538"/>
          <p14:tracePt t="152769" x="5695950" y="2903538"/>
          <p14:tracePt t="152782" x="5732463" y="2916238"/>
          <p14:tracePt t="152797" x="5757863" y="2916238"/>
          <p14:tracePt t="152814" x="5783263" y="2928938"/>
          <p14:tracePt t="152831" x="5821363" y="2928938"/>
          <p14:tracePt t="152847" x="5870575" y="2941638"/>
          <p14:tracePt t="152864" x="5883275" y="2941638"/>
          <p14:tracePt t="152905" x="5857875" y="2941638"/>
          <p14:tracePt t="152917" x="5832475" y="2941638"/>
          <p14:tracePt t="152930" x="5821363" y="2941638"/>
          <p14:tracePt t="152942" x="5808663" y="2941638"/>
          <p14:tracePt t="152955" x="5770563" y="2928938"/>
          <p14:tracePt t="152967" x="5745163" y="2928938"/>
          <p14:tracePt t="152981" x="5719763" y="2928938"/>
          <p14:tracePt t="152998" x="5695950" y="2928938"/>
          <p14:tracePt t="153015" x="5683250" y="2928938"/>
          <p14:tracePt t="153066" x="5695950" y="2928938"/>
          <p14:tracePt t="153078" x="5719763" y="2928938"/>
          <p14:tracePt t="153092" x="5732463" y="2928938"/>
          <p14:tracePt t="153104" x="5757863" y="2928938"/>
          <p14:tracePt t="153117" x="5783263" y="2928938"/>
          <p14:tracePt t="153132" x="5832475" y="2928938"/>
          <p14:tracePt t="153148" x="5870575" y="2928938"/>
          <p14:tracePt t="153165" x="5883275" y="2928938"/>
          <p14:tracePt t="153182" x="5895975" y="2928938"/>
          <p14:tracePt t="153204" x="5870575" y="2928938"/>
          <p14:tracePt t="153217" x="5832475" y="2928938"/>
          <p14:tracePt t="153232" x="5795963" y="2928938"/>
          <p14:tracePt t="153249" x="5757863" y="2928938"/>
          <p14:tracePt t="153266" x="5719763" y="2928938"/>
          <p14:tracePt t="153282" x="5657850" y="2928938"/>
          <p14:tracePt t="153316" x="5670550" y="2928938"/>
          <p14:tracePt t="153328" x="5683250" y="2928938"/>
          <p14:tracePt t="153341" x="5695950" y="2928938"/>
          <p14:tracePt t="153354" x="5708650" y="2928938"/>
          <p14:tracePt t="153368" x="5719763" y="2928938"/>
          <p14:tracePt t="153383" x="5732463" y="2928938"/>
          <p14:tracePt t="153479" x="5719763" y="2928938"/>
          <p14:tracePt t="153591" x="5732463" y="2928938"/>
          <p14:tracePt t="153608" x="5745163" y="2928938"/>
          <p14:tracePt t="153623" x="5783263" y="2928938"/>
          <p14:tracePt t="153634" x="5883275" y="2928938"/>
          <p14:tracePt t="153650" x="5983288" y="2928938"/>
          <p14:tracePt t="153667" x="6221413" y="2965450"/>
          <p14:tracePt t="153684" x="6459538" y="3041650"/>
          <p14:tracePt t="153701" x="6646863" y="3090863"/>
          <p14:tracePt t="153717" x="6859588" y="3203575"/>
          <p14:tracePt t="153734" x="6910388" y="3254375"/>
          <p14:tracePt t="153751" x="6959600" y="3267075"/>
          <p14:tracePt t="153767" x="7021513" y="3316288"/>
          <p14:tracePt t="153784" x="7021513" y="3328988"/>
          <p14:tracePt t="153801" x="7034213" y="3328988"/>
          <p14:tracePt t="153818" x="7034213" y="3341688"/>
          <p14:tracePt t="153903" x="7010400" y="3341688"/>
          <p14:tracePt t="153916" x="6997700" y="3341688"/>
          <p14:tracePt t="153932" x="6959600" y="3341688"/>
          <p14:tracePt t="153943" x="6897688" y="3341688"/>
          <p14:tracePt t="153954" x="6808788" y="3316288"/>
          <p14:tracePt t="153968" x="6734175" y="3290888"/>
          <p14:tracePt t="153985" x="6696075" y="3267075"/>
          <p14:tracePt t="154001" x="6696075" y="3241675"/>
          <p14:tracePt t="154019" x="6708775" y="3216275"/>
          <p14:tracePt t="154035" x="6759575" y="3216275"/>
          <p14:tracePt t="154052" x="6834188" y="3203575"/>
          <p14:tracePt t="154069" x="6884988" y="3190875"/>
          <p14:tracePt t="154085" x="6910388" y="3190875"/>
          <p14:tracePt t="154102" x="6972300" y="3190875"/>
          <p14:tracePt t="154119" x="6985000" y="3190875"/>
          <p14:tracePt t="154136" x="7010400" y="3190875"/>
          <p14:tracePt t="154152" x="7021513" y="3190875"/>
          <p14:tracePt t="154339" x="7072313" y="3190875"/>
          <p14:tracePt t="154355" x="7123113" y="3190875"/>
          <p14:tracePt t="154372" x="7172325" y="3190875"/>
          <p14:tracePt t="154387" x="7210425" y="3190875"/>
          <p14:tracePt t="154404" x="7246938" y="3190875"/>
          <p14:tracePt t="154421" x="7272338" y="3190875"/>
          <p14:tracePt t="154500" x="7272338" y="3203575"/>
          <p14:tracePt t="154515" x="7246938" y="3203575"/>
          <p14:tracePt t="154529" x="7235825" y="3203575"/>
          <p14:tracePt t="154539" x="7210425" y="3216275"/>
          <p14:tracePt t="154554" x="7197725" y="3216275"/>
          <p14:tracePt t="154624" x="7210425" y="3216275"/>
          <p14:tracePt t="154636" x="7223125" y="3216275"/>
          <p14:tracePt t="154775" x="7197725" y="3216275"/>
          <p14:tracePt t="154792" x="7172325" y="3216275"/>
          <p14:tracePt t="154805" x="7134225" y="3216275"/>
          <p14:tracePt t="154822" x="7110413" y="3216275"/>
          <p14:tracePt t="154838" x="7097713" y="3216275"/>
          <p14:tracePt t="154862" x="7134225" y="3216275"/>
          <p14:tracePt t="154874" x="7159625" y="3216275"/>
          <p14:tracePt t="154889" x="7185025" y="3216275"/>
          <p14:tracePt t="154905" x="7197725" y="3216275"/>
          <p14:tracePt t="154922" x="7223125" y="3216275"/>
          <p14:tracePt t="154939" x="7246938" y="3216275"/>
          <p14:tracePt t="154956" x="7259638" y="3216275"/>
          <p14:tracePt t="154985" x="7259638" y="3203575"/>
          <p14:tracePt t="155048" x="7246938" y="3203575"/>
          <p14:tracePt t="155066" x="7235825" y="3203575"/>
          <p14:tracePt t="155082" x="7210425" y="3203575"/>
          <p14:tracePt t="155101" x="7134225" y="3216275"/>
          <p14:tracePt t="155118" x="7110413" y="3216275"/>
          <p14:tracePt t="155160" x="7134225" y="3216275"/>
          <p14:tracePt t="155172" x="7172325" y="3216275"/>
          <p14:tracePt t="155185" x="7210425" y="3216275"/>
          <p14:tracePt t="155197" x="7223125" y="3216275"/>
          <p14:tracePt t="155209" x="7235825" y="3203575"/>
          <p14:tracePt t="155223" x="7246938" y="3203575"/>
          <p14:tracePt t="155323" x="7235825" y="3203575"/>
          <p14:tracePt t="155338" x="7210425" y="3203575"/>
          <p14:tracePt t="155354" x="7185025" y="3203575"/>
          <p14:tracePt t="155367" x="7159625" y="3203575"/>
          <p14:tracePt t="155377" x="7146925" y="3203575"/>
          <p14:tracePt t="155410" x="7159625" y="3203575"/>
          <p14:tracePt t="155421" x="7185025" y="3203575"/>
          <p14:tracePt t="155434" x="7210425" y="3203575"/>
          <p14:tracePt t="155447" x="7235825" y="3203575"/>
          <p14:tracePt t="155459" x="7246938" y="3203575"/>
          <p14:tracePt t="155474" x="7259638" y="3203575"/>
          <p14:tracePt t="155491" x="7272338" y="3203575"/>
          <p14:tracePt t="155597" x="7259638" y="3203575"/>
          <p14:tracePt t="155617" x="7246938" y="3203575"/>
          <p14:tracePt t="155697" x="7259638" y="3203575"/>
          <p14:tracePt t="155721" x="7272338" y="3203575"/>
          <p14:tracePt t="155834" x="7246938" y="3203575"/>
          <p14:tracePt t="156295" x="7235825" y="3203575"/>
          <p14:tracePt t="156369" x="7223125" y="3203575"/>
          <p14:tracePt t="156395" x="7210425" y="3203575"/>
          <p14:tracePt t="156414" x="7197725" y="3203575"/>
          <p14:tracePt t="156430" x="7185025" y="3203575"/>
          <p14:tracePt t="156446" x="7159625" y="3203575"/>
          <p14:tracePt t="156464" x="7146925" y="3203575"/>
          <p14:tracePt t="156568" x="7134225" y="3203575"/>
          <p14:tracePt t="156830" x="7123113" y="3203575"/>
          <p14:tracePt t="156855" x="7110413" y="3190875"/>
          <p14:tracePt t="156870" x="7072313" y="3178175"/>
          <p14:tracePt t="156889" x="6985000" y="3165475"/>
          <p14:tracePt t="156907" x="6759575" y="3141663"/>
          <p14:tracePt t="156918" x="6596063" y="3128963"/>
          <p14:tracePt t="156930" x="6359525" y="3103563"/>
          <p14:tracePt t="156947" x="6146800" y="3078163"/>
          <p14:tracePt t="156963" x="5995988" y="3065463"/>
          <p14:tracePt t="156980" x="5507038" y="3054350"/>
          <p14:tracePt t="156996" x="5270500" y="3054350"/>
          <p14:tracePt t="157014" x="5106988" y="3054350"/>
          <p14:tracePt t="157030" x="4630738" y="3054350"/>
          <p14:tracePt t="157047" x="4481513" y="3028950"/>
          <p14:tracePt t="157064" x="4368800" y="3016250"/>
          <p14:tracePt t="157081" x="4192588" y="2990850"/>
          <p14:tracePt t="157097" x="4105275" y="2978150"/>
          <p14:tracePt t="157114" x="3968750" y="2965450"/>
          <p14:tracePt t="157131" x="3779838" y="2952750"/>
          <p14:tracePt t="157148" x="3743325" y="2952750"/>
          <p14:tracePt t="157164" x="3717925" y="2952750"/>
          <p14:tracePt t="157181" x="3692525" y="2952750"/>
          <p14:tracePt t="157198" x="3692525" y="2941638"/>
          <p14:tracePt t="157228" x="3679825" y="2941638"/>
          <p14:tracePt t="157265" x="3667125" y="2941638"/>
          <p14:tracePt t="157290" x="3654425" y="2928938"/>
          <p14:tracePt t="157302" x="3643313" y="2916238"/>
          <p14:tracePt t="157317" x="3630613" y="2916238"/>
          <p14:tracePt t="157332" x="3617913" y="2916238"/>
          <p14:tracePt t="157348" x="3605213" y="2890838"/>
          <p14:tracePt t="157365" x="3567113" y="2878138"/>
          <p14:tracePt t="157382" x="3530600" y="2828925"/>
          <p14:tracePt t="157398" x="3517900" y="2816225"/>
          <p14:tracePt t="157415" x="3492500" y="2790825"/>
          <p14:tracePt t="157432" x="3479800" y="2765425"/>
          <p14:tracePt t="157449" x="3467100" y="2765425"/>
          <p14:tracePt t="159578" x="3441700" y="2765425"/>
          <p14:tracePt t="159595" x="3417888" y="2765425"/>
          <p14:tracePt t="159611" x="3392488" y="2765425"/>
          <p14:tracePt t="159626" x="3354388" y="2765425"/>
          <p14:tracePt t="159627" x="3241675" y="2778125"/>
          <p14:tracePt t="159641" x="3079750" y="2790825"/>
          <p14:tracePt t="159657" x="2941638" y="2816225"/>
          <p14:tracePt t="159674" x="2828925" y="2828925"/>
          <p14:tracePt t="159691" x="2603500" y="2828925"/>
          <p14:tracePt t="159707" x="2441575" y="2828925"/>
          <p14:tracePt t="159724" x="2328863" y="2828925"/>
          <p14:tracePt t="159741" x="2190750" y="2828925"/>
          <p14:tracePt t="159758" x="2165350" y="2828925"/>
          <p14:tracePt t="159774" x="2152650" y="2828925"/>
          <p14:tracePt t="159791" x="2127250" y="2828925"/>
          <p14:tracePt t="159828" x="2116138" y="2828925"/>
          <p14:tracePt t="159865" x="2103438" y="2828925"/>
          <p14:tracePt t="159880" x="2078038" y="2828925"/>
          <p14:tracePt t="159896" x="2039938" y="2828925"/>
          <p14:tracePt t="159916" x="1939925" y="2828925"/>
          <p14:tracePt t="159929" x="1903413" y="2828925"/>
          <p14:tracePt t="159942" x="1865313" y="2828925"/>
          <p14:tracePt t="159959" x="1839913" y="2828925"/>
          <p14:tracePt t="159975" x="1827213" y="2816225"/>
          <p14:tracePt t="159992" x="1801813" y="2803525"/>
          <p14:tracePt t="160009" x="1790700" y="2790825"/>
          <p14:tracePt t="160026" x="1778000" y="2778125"/>
          <p14:tracePt t="160042" x="1752600" y="2765425"/>
          <p14:tracePt t="160064" x="1739900" y="2752725"/>
          <p14:tracePt t="160077" x="1727200" y="2752725"/>
          <p14:tracePt t="160092" x="1714500" y="2752725"/>
          <p14:tracePt t="160109" x="1701800" y="2740025"/>
          <p14:tracePt t="160126" x="1689100" y="2740025"/>
          <p14:tracePt t="160143" x="1677988" y="2728913"/>
          <p14:tracePt t="160159" x="1665288" y="2728913"/>
          <p14:tracePt t="160176" x="1665288" y="2716213"/>
          <p14:tracePt t="160237" x="1639888" y="2716213"/>
          <p14:tracePt t="160250" x="1627188" y="2716213"/>
          <p14:tracePt t="160275" x="1601788" y="2716213"/>
          <p14:tracePt t="160300" x="1589088" y="2703513"/>
          <p14:tracePt t="160338" x="1577975" y="2703513"/>
          <p14:tracePt t="161659" x="1552575" y="2703513"/>
          <p14:tracePt t="161677" x="1501775" y="2703513"/>
          <p14:tracePt t="161693" x="1439863" y="2703513"/>
          <p14:tracePt t="161706" x="1363663" y="2703513"/>
          <p14:tracePt t="161707" x="1314450" y="2703513"/>
          <p14:tracePt t="161721" x="1263650" y="2703513"/>
          <p14:tracePt t="161734" x="1227138" y="2690813"/>
          <p14:tracePt t="161749" x="1176338" y="2678113"/>
          <p14:tracePt t="161766" x="1114425" y="2665413"/>
          <p14:tracePt t="161782" x="1063625" y="2640013"/>
          <p14:tracePt t="161799" x="1027113" y="2627313"/>
          <p14:tracePt t="161820" x="1014413" y="2627313"/>
          <p14:tracePt t="161958" x="1027113" y="2627313"/>
          <p14:tracePt t="161996" x="1038225" y="2627313"/>
          <p14:tracePt t="162021" x="1050925" y="2627313"/>
          <p14:tracePt t="162045" x="1063625" y="2627313"/>
          <p14:tracePt t="162071" x="1076325" y="2627313"/>
          <p14:tracePt t="162107" x="1089025" y="2627313"/>
          <p14:tracePt t="162195" x="1101725" y="2627313"/>
          <p14:tracePt t="162232" x="1114425" y="2627313"/>
          <p14:tracePt t="162258" x="1127125" y="2627313"/>
          <p14:tracePt t="162394" x="1139825" y="2627313"/>
          <p14:tracePt t="162855" x="1150938" y="2627313"/>
          <p14:tracePt t="162869" x="1176338" y="2627313"/>
          <p14:tracePt t="162890" x="1189038" y="2616200"/>
          <p14:tracePt t="162891" x="1201738" y="2616200"/>
          <p14:tracePt t="162905" x="1239838" y="2603500"/>
          <p14:tracePt t="162920" x="1252538" y="2603500"/>
          <p14:tracePt t="162942" x="1263650" y="2603500"/>
          <p14:tracePt t="163179" x="1252538" y="2603500"/>
          <p14:tracePt t="163241" x="1239838" y="2603500"/>
          <p14:tracePt t="163552" x="1227138" y="2603500"/>
          <p14:tracePt t="163640" x="1214438" y="2603500"/>
          <p14:tracePt t="163665" x="1201738" y="2603500"/>
          <p14:tracePt t="163714" x="1189038" y="2603500"/>
          <p14:tracePt t="168674" x="1189038" y="2590800"/>
          <p14:tracePt t="168688" x="1189038" y="2578100"/>
          <p14:tracePt t="168704" x="1189038" y="2552700"/>
          <p14:tracePt t="168726" x="1189038" y="2540000"/>
          <p14:tracePt t="168748" x="1189038" y="2527300"/>
          <p14:tracePt t="168785" x="1201738" y="2527300"/>
          <p14:tracePt t="168823" x="1201738" y="2516188"/>
          <p14:tracePt t="168843" x="1201738" y="2503488"/>
          <p14:tracePt t="168863" x="1227138" y="2490788"/>
          <p14:tracePt t="168922" x="1239838" y="2490788"/>
          <p14:tracePt t="168984" x="1252538" y="2465388"/>
          <p14:tracePt t="169002" x="1263650" y="2452688"/>
          <p14:tracePt t="169014" x="1276350" y="2439988"/>
          <p14:tracePt t="169028" x="1301750" y="2390775"/>
          <p14:tracePt t="169045" x="1314450" y="2365375"/>
          <p14:tracePt t="169061" x="1339850" y="2327275"/>
          <p14:tracePt t="169078" x="1352550" y="2314575"/>
          <p14:tracePt t="169095" x="1363663" y="2303463"/>
          <p14:tracePt t="169111" x="1389063" y="2290763"/>
          <p14:tracePt t="169134" x="1401763" y="2290763"/>
          <p14:tracePt t="169147" x="1414463" y="2278063"/>
          <p14:tracePt t="169183" x="1427163" y="2278063"/>
          <p14:tracePt t="169234" x="1439863" y="2265363"/>
          <p14:tracePt t="169308" x="1452563" y="2265363"/>
          <p14:tracePt t="169471" x="1452563" y="2278063"/>
          <p14:tracePt t="169486" x="1452563" y="2303463"/>
          <p14:tracePt t="169498" x="1452563" y="2352675"/>
          <p14:tracePt t="169513" x="1452563" y="2403475"/>
          <p14:tracePt t="169530" x="1452563" y="2439988"/>
          <p14:tracePt t="169546" x="1452563" y="2490788"/>
          <p14:tracePt t="169563" x="1452563" y="2516188"/>
          <p14:tracePt t="169580" x="1452563" y="2527300"/>
          <p14:tracePt t="169596" x="1452563" y="2578100"/>
          <p14:tracePt t="169613" x="1452563" y="2603500"/>
          <p14:tracePt t="169630" x="1452563" y="2627313"/>
          <p14:tracePt t="169647" x="1452563" y="2665413"/>
          <p14:tracePt t="169663" x="1452563" y="2678113"/>
          <p14:tracePt t="169680" x="1452563" y="2690813"/>
          <p14:tracePt t="169697" x="1452563" y="2703513"/>
          <p14:tracePt t="169719" x="1452563" y="2728913"/>
          <p14:tracePt t="169744" x="1452563" y="2740025"/>
          <p14:tracePt t="169769" x="1452563" y="2752725"/>
          <p14:tracePt t="169794" x="1452563" y="2765425"/>
          <p14:tracePt t="169806" x="1452563" y="2778125"/>
          <p14:tracePt t="169820" x="1452563" y="2790825"/>
          <p14:tracePt t="169843" x="1465263" y="2816225"/>
          <p14:tracePt t="169856" x="1465263" y="2828925"/>
          <p14:tracePt t="169869" x="1476375" y="2852738"/>
          <p14:tracePt t="169883" x="1476375" y="2865438"/>
          <p14:tracePt t="169898" x="1489075" y="2890838"/>
          <p14:tracePt t="169968" x="1501775" y="2890838"/>
          <p14:tracePt t="170018" x="1514475" y="2890838"/>
          <p14:tracePt t="170916" x="1514475" y="2878138"/>
          <p14:tracePt t="170978" x="1501775" y="2878138"/>
          <p14:tracePt t="171576" x="1489075" y="2865438"/>
          <p14:tracePt t="171626" x="1476375" y="2865438"/>
          <p14:tracePt t="171651" x="1452563" y="2852738"/>
          <p14:tracePt t="171676" x="1439863" y="2840038"/>
          <p14:tracePt t="171701" x="1427163" y="2816225"/>
          <p14:tracePt t="171717" x="1414463" y="2816225"/>
          <p14:tracePt t="171735" x="1401763" y="2803525"/>
          <p14:tracePt t="171757" x="1376363" y="2765425"/>
          <p14:tracePt t="171773" x="1352550" y="2740025"/>
          <p14:tracePt t="171789" x="1276350" y="2678113"/>
          <p14:tracePt t="171805" x="1252538" y="2665413"/>
          <p14:tracePt t="171822" x="1227138" y="2627313"/>
          <p14:tracePt t="171839" x="1201738" y="2603500"/>
          <p14:tracePt t="171862" x="1189038" y="2590800"/>
          <p14:tracePt t="171887" x="1189038" y="2578100"/>
          <p14:tracePt t="171899" x="1176338" y="2578100"/>
          <p14:tracePt t="171912" x="1163638" y="2565400"/>
          <p14:tracePt t="171937" x="1150938" y="2552700"/>
          <p14:tracePt t="171949" x="1150938" y="2540000"/>
          <p14:tracePt t="171975" x="1139825" y="2540000"/>
          <p14:tracePt t="171986" x="1139825" y="2527300"/>
          <p14:tracePt t="171998" x="1127125" y="2527300"/>
          <p14:tracePt t="173096" x="1127125" y="2540000"/>
          <p14:tracePt t="173113" x="1127125" y="2552700"/>
          <p14:tracePt t="173127" x="1127125" y="2578100"/>
          <p14:tracePt t="173144" x="1127125" y="2616200"/>
          <p14:tracePt t="173161" x="1127125" y="2740025"/>
          <p14:tracePt t="173177" x="1139825" y="2778125"/>
          <p14:tracePt t="173194" x="1163638" y="2828925"/>
          <p14:tracePt t="173211" x="1214438" y="2916238"/>
          <p14:tracePt t="173227" x="1276350" y="3003550"/>
          <p14:tracePt t="173244" x="1352550" y="3154363"/>
          <p14:tracePt t="173261" x="1539875" y="3441700"/>
          <p14:tracePt t="173278" x="1601788" y="3541713"/>
          <p14:tracePt t="173294" x="1652588" y="3616325"/>
          <p14:tracePt t="173311" x="1752600" y="3792538"/>
          <p14:tracePt t="173328" x="1801813" y="3929063"/>
          <p14:tracePt t="173345" x="1865313" y="4054475"/>
          <p14:tracePt t="173362" x="2052638" y="4254500"/>
          <p14:tracePt t="173378" x="2203450" y="4341813"/>
          <p14:tracePt t="173395" x="2365375" y="4518025"/>
          <p14:tracePt t="173412" x="2441575" y="4579938"/>
          <p14:tracePt t="173428" x="2490788" y="4643438"/>
          <p14:tracePt t="173445" x="2565400" y="4692650"/>
          <p14:tracePt t="173462" x="2578100" y="4705350"/>
          <p14:tracePt t="173479" x="2603500" y="4705350"/>
          <p14:tracePt t="173495" x="2616200" y="4705350"/>
          <p14:tracePt t="173532" x="2616200" y="4692650"/>
          <p14:tracePt t="173543" x="2616200" y="4667250"/>
          <p14:tracePt t="173556" x="2616200" y="4643438"/>
          <p14:tracePt t="173569" x="2616200" y="4605338"/>
          <p14:tracePt t="173582" x="2616200" y="4567238"/>
          <p14:tracePt t="173596" x="2616200" y="4518025"/>
          <p14:tracePt t="173612" x="2616200" y="4418013"/>
          <p14:tracePt t="173629" x="2616200" y="4267200"/>
          <p14:tracePt t="173646" x="2603500" y="4017963"/>
          <p14:tracePt t="173663" x="2590800" y="3879850"/>
          <p14:tracePt t="173686" x="2565400" y="3503613"/>
          <p14:tracePt t="173696" x="2541588" y="3354388"/>
          <p14:tracePt t="173713" x="2541588" y="3216275"/>
          <p14:tracePt t="173730" x="2528888" y="3078163"/>
          <p14:tracePt t="173746" x="2503488" y="2690813"/>
          <p14:tracePt t="173763" x="2490788" y="2565400"/>
          <p14:tracePt t="173780" x="2490788" y="2478088"/>
          <p14:tracePt t="173796" x="2478088" y="2290763"/>
          <p14:tracePt t="173813" x="2465388" y="2152650"/>
          <p14:tracePt t="173830" x="2465388" y="2027238"/>
          <p14:tracePt t="173847" x="2452688" y="1852613"/>
          <p14:tracePt t="173863" x="2452688" y="1827213"/>
          <p14:tracePt t="173968" x="2441575" y="1827213"/>
          <p14:tracePt t="173987" x="2441575" y="1852613"/>
          <p14:tracePt t="174005" x="2441575" y="1952625"/>
          <p14:tracePt t="174017" x="2428875" y="2014538"/>
          <p14:tracePt t="174031" x="2416175" y="2078038"/>
          <p14:tracePt t="174048" x="2390775" y="2227263"/>
          <p14:tracePt t="174064" x="2352675" y="2465388"/>
          <p14:tracePt t="174081" x="2252663" y="2903538"/>
          <p14:tracePt t="174098" x="2203450" y="3267075"/>
          <p14:tracePt t="174114" x="2139950" y="3554413"/>
          <p14:tracePt t="174131" x="2078038" y="3941763"/>
          <p14:tracePt t="174148" x="2065338" y="4192588"/>
          <p14:tracePt t="174164" x="2052638" y="4405313"/>
          <p14:tracePt t="174181" x="2039938" y="4667250"/>
          <p14:tracePt t="174198" x="2039938" y="4792663"/>
          <p14:tracePt t="174215" x="2039938" y="4879975"/>
          <p14:tracePt t="174232" x="2039938" y="5092700"/>
          <p14:tracePt t="174248" x="2039938" y="5156200"/>
          <p14:tracePt t="174265" x="2039938" y="5194300"/>
          <p14:tracePt t="174282" x="2039938" y="5268913"/>
          <p14:tracePt t="174298" x="2039938" y="5281613"/>
          <p14:tracePt t="174317" x="2039938" y="5294313"/>
          <p14:tracePt t="174341" x="2039938" y="5305425"/>
          <p14:tracePt t="174403" x="2052638" y="5305425"/>
          <p14:tracePt t="174430" x="2065338" y="5281613"/>
          <p14:tracePt t="174446" x="2078038" y="5230813"/>
          <p14:tracePt t="174467" x="2090738" y="5143500"/>
          <p14:tracePt t="174469" x="2127250" y="5068888"/>
          <p14:tracePt t="174483" x="2152650" y="4981575"/>
          <p14:tracePt t="174500" x="2190750" y="4856163"/>
          <p14:tracePt t="174516" x="2252663" y="4430713"/>
          <p14:tracePt t="174533" x="2278063" y="4254500"/>
          <p14:tracePt t="174549" x="2303463" y="4117975"/>
          <p14:tracePt t="174566" x="2328863" y="3754438"/>
          <p14:tracePt t="174583" x="2352675" y="3603625"/>
          <p14:tracePt t="174600" x="2365375" y="3467100"/>
          <p14:tracePt t="174616" x="2403475" y="3267075"/>
          <p14:tracePt t="174633" x="2416175" y="3154363"/>
          <p14:tracePt t="174650" x="2428875" y="3028950"/>
          <p14:tracePt t="174667" x="2452688" y="2865438"/>
          <p14:tracePt t="174683" x="2452688" y="2828925"/>
          <p14:tracePt t="174700" x="2452688" y="2816225"/>
          <p14:tracePt t="174717" x="2452688" y="2803525"/>
          <p14:tracePt t="174841" x="2452688" y="2816225"/>
          <p14:tracePt t="174861" x="2452688" y="2840038"/>
          <p14:tracePt t="174877" x="2452688" y="2903538"/>
          <p14:tracePt t="174890" x="2452688" y="2941638"/>
          <p14:tracePt t="174903" x="2452688" y="2965450"/>
          <p14:tracePt t="174918" x="2452688" y="3016250"/>
          <p14:tracePt t="174934" x="2452688" y="3103563"/>
          <p14:tracePt t="174951" x="2452688" y="3254375"/>
          <p14:tracePt t="174968" x="2441575" y="3529013"/>
          <p14:tracePt t="174984" x="2441575" y="3641725"/>
          <p14:tracePt t="174989" x="2428875" y="3792538"/>
          <p14:tracePt t="175003" x="2428875" y="3967163"/>
          <p14:tracePt t="175018" x="2428875" y="4117975"/>
          <p14:tracePt t="175035" x="2428875" y="4205288"/>
          <p14:tracePt t="175051" x="2428875" y="4267200"/>
          <p14:tracePt t="175068" x="2428875" y="4379913"/>
          <p14:tracePt t="175085" x="2428875" y="4405313"/>
          <p14:tracePt t="175101" x="2428875" y="4454525"/>
          <p14:tracePt t="175118" x="2428875" y="4467225"/>
          <p14:tracePt t="175214" x="2428875" y="4479925"/>
          <p14:tracePt t="175302" x="2428875" y="4492625"/>
          <p14:tracePt t="175339" x="2428875" y="4505325"/>
          <p14:tracePt t="175357" x="2428875" y="4518025"/>
          <p14:tracePt t="175379" x="2428875" y="4554538"/>
          <p14:tracePt t="175400" x="2428875" y="4567238"/>
          <p14:tracePt t="175412" x="2428875" y="4579938"/>
          <p14:tracePt t="175463" x="2428875" y="4592638"/>
          <p14:tracePt t="175478" x="2428875" y="4605338"/>
          <p14:tracePt t="175500" x="2428875" y="4618038"/>
          <p14:tracePt t="175537" x="2428875" y="4630738"/>
          <p14:tracePt t="175663" x="2428875" y="4618038"/>
          <p14:tracePt t="175678" x="2428875" y="4592638"/>
          <p14:tracePt t="175693" x="2428875" y="4543425"/>
          <p14:tracePt t="175713" x="2428875" y="4354513"/>
          <p14:tracePt t="175728" x="2441575" y="4254500"/>
          <p14:tracePt t="175737" x="2465388" y="4141788"/>
          <p14:tracePt t="175754" x="2516188" y="3916363"/>
          <p14:tracePt t="175771" x="2541588" y="3729038"/>
          <p14:tracePt t="175788" x="2590800" y="3490913"/>
          <p14:tracePt t="175804" x="2616200" y="3403600"/>
          <p14:tracePt t="175821" x="2628900" y="3316288"/>
          <p14:tracePt t="175837" x="2667000" y="3128963"/>
          <p14:tracePt t="175855" x="2678113" y="3028950"/>
          <p14:tracePt t="175871" x="2678113" y="2952750"/>
          <p14:tracePt t="175888" x="2690813" y="2840038"/>
          <p14:tracePt t="175905" x="2690813" y="2803525"/>
          <p14:tracePt t="175921" x="2690813" y="2765425"/>
          <p14:tracePt t="175938" x="2690813" y="2703513"/>
          <p14:tracePt t="175955" x="2690813" y="2665413"/>
          <p14:tracePt t="175972" x="2690813" y="2603500"/>
          <p14:tracePt t="175989" x="2690813" y="2503488"/>
          <p14:tracePt t="176005" x="2690813" y="2465388"/>
          <p14:tracePt t="176022" x="2690813" y="2439988"/>
          <p14:tracePt t="176039" x="2690813" y="2403475"/>
          <p14:tracePt t="176110" x="2678113" y="2439988"/>
          <p14:tracePt t="176124" x="2667000" y="2490788"/>
          <p14:tracePt t="176135" x="2667000" y="2540000"/>
          <p14:tracePt t="176147" x="2654300" y="2603500"/>
          <p14:tracePt t="176162" x="2654300" y="2652713"/>
          <p14:tracePt t="176174" x="2616200" y="2752725"/>
          <p14:tracePt t="176189" x="2590800" y="2965450"/>
          <p14:tracePt t="176206" x="2578100" y="3216275"/>
          <p14:tracePt t="176223" x="2541588" y="3416300"/>
          <p14:tracePt t="176240" x="2516188" y="3905250"/>
          <p14:tracePt t="176256" x="2490788" y="4129088"/>
          <p14:tracePt t="176273" x="2465388" y="4392613"/>
          <p14:tracePt t="176290" x="2465388" y="4530725"/>
          <p14:tracePt t="176306" x="2465388" y="4705350"/>
          <p14:tracePt t="176323" x="2452688" y="4943475"/>
          <p14:tracePt t="176340" x="2452688" y="5005388"/>
          <p14:tracePt t="176356" x="2452688" y="5043488"/>
          <p14:tracePt t="176373" x="2452688" y="5081588"/>
          <p14:tracePt t="176510" x="2452688" y="5068888"/>
          <p14:tracePt t="176525" x="2452688" y="5030788"/>
          <p14:tracePt t="176544" x="2452688" y="4981575"/>
          <p14:tracePt t="176561" x="2452688" y="4918075"/>
          <p14:tracePt t="176564" x="2452688" y="4856163"/>
          <p14:tracePt t="176579" x="2452688" y="4779963"/>
          <p14:tracePt t="176591" x="2452688" y="4692650"/>
          <p14:tracePt t="176608" x="2452688" y="4518025"/>
          <p14:tracePt t="176624" x="2452688" y="4179888"/>
          <p14:tracePt t="176641" x="2452688" y="4005263"/>
          <p14:tracePt t="176658" x="2452688" y="3754438"/>
          <p14:tracePt t="176674" x="2465388" y="3316288"/>
          <p14:tracePt t="176691" x="2490788" y="3154363"/>
          <p14:tracePt t="176708" x="2516188" y="2916238"/>
          <p14:tracePt t="176724" x="2528888" y="2616200"/>
          <p14:tracePt t="176741" x="2541588" y="2565400"/>
          <p14:tracePt t="176758" x="2541588" y="2527300"/>
          <p14:tracePt t="176775" x="2541588" y="2516188"/>
          <p14:tracePt t="177157" x="2541588" y="2540000"/>
          <p14:tracePt t="177175" x="2541588" y="2578100"/>
          <p14:tracePt t="177195" x="2541588" y="2616200"/>
          <p14:tracePt t="177197" x="2541588" y="2665413"/>
          <p14:tracePt t="177214" x="2541588" y="2740025"/>
          <p14:tracePt t="177231" x="2516188" y="2840038"/>
          <p14:tracePt t="177234" x="2490788" y="3028950"/>
          <p14:tracePt t="177245" x="2465388" y="3190875"/>
          <p14:tracePt t="177260" x="2441575" y="3354388"/>
          <p14:tracePt t="177277" x="2416175" y="3567113"/>
          <p14:tracePt t="177294" x="2390775" y="3879850"/>
          <p14:tracePt t="177310" x="2365375" y="4192588"/>
          <p14:tracePt t="177327" x="2352675" y="4292600"/>
          <p14:tracePt t="177344" x="2352675" y="4367213"/>
          <p14:tracePt t="177361" x="2352675" y="4618038"/>
          <p14:tracePt t="177377" x="2339975" y="4730750"/>
          <p14:tracePt t="177394" x="2339975" y="4805363"/>
          <p14:tracePt t="177411" x="2328863" y="4868863"/>
          <p14:tracePt t="177427" x="2328863" y="4879975"/>
          <p14:tracePt t="177444" x="2328863" y="4892675"/>
          <p14:tracePt t="177569" x="2328863" y="4879975"/>
          <p14:tracePt t="177584" x="2328863" y="4830763"/>
          <p14:tracePt t="177598" x="2328863" y="4779963"/>
          <p14:tracePt t="177612" x="2328863" y="4718050"/>
          <p14:tracePt t="177628" x="2328863" y="4643438"/>
          <p14:tracePt t="177645" x="2365375" y="4330700"/>
          <p14:tracePt t="177669" x="2428875" y="3816350"/>
          <p14:tracePt t="177680" x="2465388" y="3490913"/>
          <p14:tracePt t="177695" x="2503488" y="3178175"/>
          <p14:tracePt t="177712" x="2528888" y="2952750"/>
          <p14:tracePt t="177729" x="2554288" y="2803525"/>
          <p14:tracePt t="177745" x="2590800" y="2452688"/>
          <p14:tracePt t="177762" x="2603500" y="2303463"/>
          <p14:tracePt t="177779" x="2628900" y="2201863"/>
          <p14:tracePt t="177795" x="2667000" y="2101850"/>
          <p14:tracePt t="177812" x="2667000" y="2089150"/>
          <p14:tracePt t="177829" x="2678113" y="2078038"/>
          <p14:tracePt t="177918" x="2678113" y="2089150"/>
          <p14:tracePt t="177943" x="2678113" y="2101850"/>
          <p14:tracePt t="177956" x="2678113" y="2114550"/>
          <p14:tracePt t="177971" x="2678113" y="2139950"/>
          <p14:tracePt t="177982" x="2678113" y="2178050"/>
          <p14:tracePt t="177996" x="2678113" y="2239963"/>
          <p14:tracePt t="178013" x="2667000" y="2303463"/>
          <p14:tracePt t="178030" x="2667000" y="2365375"/>
          <p14:tracePt t="178046" x="2641600" y="2716213"/>
          <p14:tracePt t="178063" x="2628900" y="2928938"/>
          <p14:tracePt t="178080" x="2603500" y="3367088"/>
          <p14:tracePt t="178097" x="2578100" y="3692525"/>
          <p14:tracePt t="178113" x="2578100" y="3892550"/>
          <p14:tracePt t="178130" x="2565400" y="4205288"/>
          <p14:tracePt t="178147" x="2554288" y="4443413"/>
          <p14:tracePt t="178164" x="2554288" y="4605338"/>
          <p14:tracePt t="178181" x="2554288" y="4843463"/>
          <p14:tracePt t="178197" x="2554288" y="4905375"/>
          <p14:tracePt t="178214" x="2554288" y="4981575"/>
          <p14:tracePt t="178230" x="2554288" y="5030788"/>
          <p14:tracePt t="178366" x="2554288" y="5018088"/>
          <p14:tracePt t="178382" x="2554288" y="5005388"/>
          <p14:tracePt t="178399" x="2554288" y="4981575"/>
          <p14:tracePt t="178417" x="2554288" y="4956175"/>
          <p14:tracePt t="178436" x="2554288" y="4768850"/>
          <p14:tracePt t="178448" x="2554288" y="4630738"/>
          <p14:tracePt t="178465" x="2554288" y="4479925"/>
          <p14:tracePt t="178482" x="2590800" y="3954463"/>
          <p14:tracePt t="178499" x="2590800" y="3754438"/>
          <p14:tracePt t="178515" x="2603500" y="3579813"/>
          <p14:tracePt t="178532" x="2628900" y="3128963"/>
          <p14:tracePt t="178548" x="2641600" y="2978150"/>
          <p14:tracePt t="178565" x="2654300" y="2852738"/>
          <p14:tracePt t="178582" x="2678113" y="2703513"/>
          <p14:tracePt t="178599" x="2690813" y="2627313"/>
          <p14:tracePt t="178615" x="2690813" y="2565400"/>
          <p14:tracePt t="178632" x="2716213" y="2452688"/>
          <p14:tracePt t="178649" x="2716213" y="2439988"/>
          <p14:tracePt t="178666" x="2716213" y="2427288"/>
          <p14:tracePt t="178689" x="2716213" y="2452688"/>
          <p14:tracePt t="178701" x="2716213" y="2503488"/>
          <p14:tracePt t="178716" x="2716213" y="2540000"/>
          <p14:tracePt t="178733" x="2716213" y="2565400"/>
          <p14:tracePt t="178749" x="2716213" y="2603500"/>
          <p14:tracePt t="178766" x="2690813" y="2728913"/>
          <p14:tracePt t="178783" x="2678113" y="2890838"/>
          <p14:tracePt t="178800" x="2641600" y="3065463"/>
          <p14:tracePt t="178816" x="2578100" y="3490913"/>
          <p14:tracePt t="178833" x="2541588" y="3779838"/>
          <p14:tracePt t="178850" x="2528888" y="3967163"/>
          <p14:tracePt t="178866" x="2503488" y="4230688"/>
          <p14:tracePt t="178883" x="2490788" y="4379913"/>
          <p14:tracePt t="178900" x="2490788" y="4530725"/>
          <p14:tracePt t="178916" x="2490788" y="4730750"/>
          <p14:tracePt t="178933" x="2490788" y="4792663"/>
          <p14:tracePt t="178950" x="2490788" y="4818063"/>
          <p14:tracePt t="178967" x="2490788" y="4868863"/>
          <p14:tracePt t="179076" x="2490788" y="4843463"/>
          <p14:tracePt t="179091" x="2490788" y="4792663"/>
          <p14:tracePt t="179104" x="2490788" y="4730750"/>
          <p14:tracePt t="179118" x="2490788" y="4656138"/>
          <p14:tracePt t="179135" x="2503488" y="4579938"/>
          <p14:tracePt t="179152" x="2528888" y="4505325"/>
          <p14:tracePt t="179168" x="2565400" y="4254500"/>
          <p14:tracePt t="179185" x="2578100" y="4079875"/>
          <p14:tracePt t="179201" x="2678113" y="3803650"/>
          <p14:tracePt t="179218" x="2716213" y="3703638"/>
          <p14:tracePt t="179235" x="2767013" y="3616325"/>
          <p14:tracePt t="179251" x="2879725" y="3378200"/>
          <p14:tracePt t="179268" x="2928938" y="3290888"/>
          <p14:tracePt t="179285" x="2979738" y="3216275"/>
          <p14:tracePt t="179302" x="3054350" y="3103563"/>
          <p14:tracePt t="179318" x="3079750" y="3054350"/>
          <p14:tracePt t="179335" x="3103563" y="3016250"/>
          <p14:tracePt t="179352" x="3128963" y="2903538"/>
          <p14:tracePt t="179369" x="3141663" y="2816225"/>
          <p14:tracePt t="179385" x="3167063" y="2703513"/>
          <p14:tracePt t="179402" x="3179763" y="2552700"/>
          <p14:tracePt t="179419" x="3192463" y="2503488"/>
          <p14:tracePt t="179435" x="3192463" y="2478088"/>
          <p14:tracePt t="179486" x="3192463" y="2490788"/>
          <p14:tracePt t="179499" x="3192463" y="2516188"/>
          <p14:tracePt t="179511" x="3192463" y="2565400"/>
          <p14:tracePt t="179525" x="3179763" y="2627313"/>
          <p14:tracePt t="179538" x="3167063" y="2703513"/>
          <p14:tracePt t="179553" x="3103563" y="2816225"/>
          <p14:tracePt t="179569" x="2979738" y="3003550"/>
          <p14:tracePt t="179586" x="2828925" y="3378200"/>
          <p14:tracePt t="179603" x="2616200" y="3916363"/>
          <p14:tracePt t="179620" x="2528888" y="4379913"/>
          <p14:tracePt t="179636" x="2490788" y="4705350"/>
          <p14:tracePt t="179653" x="2378075" y="5356225"/>
          <p14:tracePt t="179670" x="2365375" y="5643563"/>
          <p14:tracePt t="179686" x="2316163" y="5894388"/>
          <p14:tracePt t="179703" x="2316163" y="5969000"/>
          <p14:tracePt t="179720" x="2316163" y="5994400"/>
          <p14:tracePt t="179748" x="2316163" y="6007100"/>
          <p14:tracePt t="180222" x="2303463" y="5994400"/>
          <p14:tracePt t="180243" x="2239963" y="5956300"/>
          <p14:tracePt t="180261" x="2014538" y="5868988"/>
          <p14:tracePt t="180281" x="1927225" y="5807075"/>
          <p14:tracePt t="180297" x="1778000" y="5607050"/>
          <p14:tracePt t="180309" x="1701800" y="5518150"/>
          <p14:tracePt t="180323" x="1601788" y="5443538"/>
          <p14:tracePt t="180339" x="1489075" y="5381625"/>
          <p14:tracePt t="180356" x="1363663" y="5330825"/>
          <p14:tracePt t="180373" x="1214438" y="5256213"/>
          <p14:tracePt t="180389" x="1150938" y="5218113"/>
          <p14:tracePt t="180406" x="1127125" y="5181600"/>
          <p14:tracePt t="180423" x="1063625" y="5105400"/>
          <p14:tracePt t="180439" x="1038225" y="5043488"/>
          <p14:tracePt t="180456" x="1014413" y="4968875"/>
          <p14:tracePt t="180473" x="976313" y="4868863"/>
          <p14:tracePt t="180489" x="963613" y="4818063"/>
          <p14:tracePt t="180506" x="938213" y="4792663"/>
          <p14:tracePt t="180523" x="901700" y="4730750"/>
          <p14:tracePt t="180540" x="876300" y="4718050"/>
          <p14:tracePt t="180557" x="863600" y="4692650"/>
          <p14:tracePt t="180573" x="838200" y="4656138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4C0F43F-A76D-524F-17B8-4151A38A8B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3374666"/>
              </p:ext>
            </p:extLst>
          </p:nvPr>
        </p:nvGraphicFramePr>
        <p:xfrm>
          <a:off x="605702" y="1010412"/>
          <a:ext cx="4533856" cy="2414016"/>
        </p:xfrm>
        <a:graphic>
          <a:graphicData uri="http://schemas.openxmlformats.org/drawingml/2006/table">
            <a:tbl>
              <a:tblPr/>
              <a:tblGrid>
                <a:gridCol w="2517325">
                  <a:extLst>
                    <a:ext uri="{9D8B030D-6E8A-4147-A177-3AD203B41FA5}">
                      <a16:colId xmlns:a16="http://schemas.microsoft.com/office/drawing/2014/main" val="1684034933"/>
                    </a:ext>
                  </a:extLst>
                </a:gridCol>
                <a:gridCol w="2016531">
                  <a:extLst>
                    <a:ext uri="{9D8B030D-6E8A-4147-A177-3AD203B41FA5}">
                      <a16:colId xmlns:a16="http://schemas.microsoft.com/office/drawing/2014/main" val="1273048947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income statement </a:t>
                      </a:r>
                      <a:endParaRPr lang="en-US" sz="18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for the year ended Dec. 31, 2022</a:t>
                      </a:r>
                      <a:endParaRPr lang="en-US" sz="18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09739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600" b="1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Revenues</a:t>
                      </a: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 :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9377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Service Revenue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140000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3761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600" b="1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Expenses: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0436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Salaries Expense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(20000)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67697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Insurance  expenses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(8000)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64377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Advertising Expense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(9000)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29769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Rent expense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(3000)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92450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Total expenses 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(40000)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16776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Net income  (Profit) 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100,000</a:t>
                      </a:r>
                      <a:endParaRPr lang="en-US" sz="15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1520806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FC0CB94-882C-358B-BAE5-6644DF65AB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155643"/>
              </p:ext>
            </p:extLst>
          </p:nvPr>
        </p:nvGraphicFramePr>
        <p:xfrm>
          <a:off x="605702" y="3820668"/>
          <a:ext cx="4533856" cy="2026920"/>
        </p:xfrm>
        <a:graphic>
          <a:graphicData uri="http://schemas.openxmlformats.org/drawingml/2006/table">
            <a:tbl>
              <a:tblPr/>
              <a:tblGrid>
                <a:gridCol w="2563735">
                  <a:extLst>
                    <a:ext uri="{9D8B030D-6E8A-4147-A177-3AD203B41FA5}">
                      <a16:colId xmlns:a16="http://schemas.microsoft.com/office/drawing/2014/main" val="743439647"/>
                    </a:ext>
                  </a:extLst>
                </a:gridCol>
                <a:gridCol w="1970121">
                  <a:extLst>
                    <a:ext uri="{9D8B030D-6E8A-4147-A177-3AD203B41FA5}">
                      <a16:colId xmlns:a16="http://schemas.microsoft.com/office/drawing/2014/main" val="596059536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Owner’s equity statement</a:t>
                      </a:r>
                      <a:endParaRPr lang="en-US" sz="150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For the year ended Dec 31.2022</a:t>
                      </a:r>
                      <a:endParaRPr lang="en-US" sz="150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231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Beginning Capital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5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280,000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50361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Add (+)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+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33677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Additional Investment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5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Zero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903133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Net income (</a:t>
                      </a: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Profit</a:t>
                      </a: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5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100,000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944607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Less (-)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98642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Drawings (Withdrawals)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</a:t>
                      </a:r>
                      <a:r>
                        <a:rPr lang="en-US" sz="15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30,000)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38305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Ending Capital</a:t>
                      </a:r>
                      <a:endParaRPr lang="en-US" sz="150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5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350,000</a:t>
                      </a:r>
                      <a:endParaRPr lang="en-US" sz="15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8811618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CC15206-ABF6-085C-7207-7D1262EC68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2192502"/>
              </p:ext>
            </p:extLst>
          </p:nvPr>
        </p:nvGraphicFramePr>
        <p:xfrm>
          <a:off x="5437505" y="1010412"/>
          <a:ext cx="5888990" cy="4837175"/>
        </p:xfrm>
        <a:graphic>
          <a:graphicData uri="http://schemas.openxmlformats.org/drawingml/2006/table">
            <a:tbl>
              <a:tblPr/>
              <a:tblGrid>
                <a:gridCol w="3975100">
                  <a:extLst>
                    <a:ext uri="{9D8B030D-6E8A-4147-A177-3AD203B41FA5}">
                      <a16:colId xmlns:a16="http://schemas.microsoft.com/office/drawing/2014/main" val="214575153"/>
                    </a:ext>
                  </a:extLst>
                </a:gridCol>
                <a:gridCol w="941070">
                  <a:extLst>
                    <a:ext uri="{9D8B030D-6E8A-4147-A177-3AD203B41FA5}">
                      <a16:colId xmlns:a16="http://schemas.microsoft.com/office/drawing/2014/main" val="4180417626"/>
                    </a:ext>
                  </a:extLst>
                </a:gridCol>
                <a:gridCol w="972820">
                  <a:extLst>
                    <a:ext uri="{9D8B030D-6E8A-4147-A177-3AD203B41FA5}">
                      <a16:colId xmlns:a16="http://schemas.microsoft.com/office/drawing/2014/main" val="2946554001"/>
                    </a:ext>
                  </a:extLst>
                </a:gridCol>
              </a:tblGrid>
              <a:tr h="475732">
                <a:tc gridSpan="3"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Balance Sheet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At the year ended Dec 31.2022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8175033"/>
                  </a:ext>
                </a:extLst>
              </a:tr>
              <a:tr h="245512"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Assets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7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7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5634850"/>
                  </a:ext>
                </a:extLst>
              </a:tr>
              <a:tr h="202186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highlight>
                            <a:srgbClr val="E0E0E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Fixed assets (Non-Current Assets) :  </a:t>
                      </a:r>
                      <a:endParaRPr lang="en-US" sz="1500">
                        <a:effectLst/>
                        <a:highlight>
                          <a:srgbClr val="E0E0E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4513827"/>
                  </a:ext>
                </a:extLst>
              </a:tr>
              <a:tr h="216628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Building  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90,000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70,000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0223211"/>
                  </a:ext>
                </a:extLst>
              </a:tr>
              <a:tr h="216628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</a:t>
                      </a: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-</a:t>
                      </a: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 Accumulated Depreciation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85000"/>
                        </a:lnSpc>
                      </a:pP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( 20,000)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823173"/>
                  </a:ext>
                </a:extLst>
              </a:tr>
              <a:tr h="216628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Equipment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350,000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0785766"/>
                  </a:ext>
                </a:extLst>
              </a:tr>
              <a:tr h="216628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          (</a:t>
                      </a: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-</a:t>
                      </a: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 Accumulated Depreciation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(50,000)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93626"/>
                  </a:ext>
                </a:extLst>
              </a:tr>
              <a:tr h="404372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400" b="1">
                          <a:effectLst/>
                          <a:highlight>
                            <a:srgbClr val="E0E0E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highlight>
                          <a:srgbClr val="E0E0E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highlight>
                            <a:srgbClr val="E0E0E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Current Assets  </a:t>
                      </a:r>
                      <a:endParaRPr lang="en-US" sz="1500">
                        <a:effectLst/>
                        <a:highlight>
                          <a:srgbClr val="E0E0E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300,000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4570692"/>
                  </a:ext>
                </a:extLst>
              </a:tr>
              <a:tr h="216628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Cash  </a:t>
                      </a:r>
                      <a:r>
                        <a:rPr lang="ar-S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                       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100,000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6252800"/>
                  </a:ext>
                </a:extLst>
              </a:tr>
              <a:tr h="216628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Accounts receivable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30,000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7573819"/>
                  </a:ext>
                </a:extLst>
              </a:tr>
              <a:tr h="216628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5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Total Assets 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 b="1"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500,000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5761751"/>
                  </a:ext>
                </a:extLst>
              </a:tr>
              <a:tr h="375489"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Liabilities and stockholder’s equity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3263897"/>
                  </a:ext>
                </a:extLst>
              </a:tr>
              <a:tr h="187744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3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Short term liabilities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7496948"/>
                  </a:ext>
                </a:extLst>
              </a:tr>
              <a:tr h="202186">
                <a:tc>
                  <a:txBody>
                    <a:bodyPr/>
                    <a:lstStyle/>
                    <a:p>
                      <a:pPr marL="470535" algn="justLow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Accounts payable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90,000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9148622"/>
                  </a:ext>
                </a:extLst>
              </a:tr>
              <a:tr h="202186">
                <a:tc>
                  <a:txBody>
                    <a:bodyPr/>
                    <a:lstStyle/>
                    <a:p>
                      <a:pPr marL="470535" algn="justLow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Notes payable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60,000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8922440"/>
                  </a:ext>
                </a:extLst>
              </a:tr>
              <a:tr h="202186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3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Long term liabilities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7213108"/>
                  </a:ext>
                </a:extLst>
              </a:tr>
              <a:tr h="202186">
                <a:tc>
                  <a:txBody>
                    <a:bodyPr/>
                    <a:lstStyle/>
                    <a:p>
                      <a:pPr marL="470535" algn="justLow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Loans (If found)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5373315"/>
                  </a:ext>
                </a:extLst>
              </a:tr>
              <a:tr h="202186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3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Owner's equity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9282298"/>
                  </a:ext>
                </a:extLst>
              </a:tr>
              <a:tr h="202186">
                <a:tc>
                  <a:txBody>
                    <a:bodyPr/>
                    <a:lstStyle/>
                    <a:p>
                      <a:pPr marL="470535" algn="justLow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Capital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350,000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6716930"/>
                  </a:ext>
                </a:extLst>
              </a:tr>
              <a:tr h="216628">
                <a:tc>
                  <a:txBody>
                    <a:bodyPr/>
                    <a:lstStyle/>
                    <a:p>
                      <a:pPr algn="l" rtl="0">
                        <a:lnSpc>
                          <a:spcPct val="85000"/>
                        </a:lnSpc>
                      </a:pPr>
                      <a:r>
                        <a:rPr lang="en-US" sz="15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Total liabilities and Owner's equity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 b="1"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500,000</a:t>
                      </a:r>
                      <a:endParaRPr lang="en-US" sz="15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8669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F6670819-6A25-9BA9-A3D9-ACC1A0DCD591}"/>
              </a:ext>
            </a:extLst>
          </p:cNvPr>
          <p:cNvSpPr txBox="1"/>
          <p:nvPr/>
        </p:nvSpPr>
        <p:spPr>
          <a:xfrm>
            <a:off x="149580" y="6312101"/>
            <a:ext cx="3209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8665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87422">
        <p:circle/>
      </p:transition>
    </mc:Choice>
    <mc:Fallback xmlns="">
      <p:transition spd="slow" advTm="287422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84" x="850900" y="4605338"/>
          <p14:tracePt t="796" x="914400" y="4554538"/>
          <p14:tracePt t="810" x="963613" y="4518025"/>
          <p14:tracePt t="822" x="1001713" y="4467225"/>
          <p14:tracePt t="836" x="1063625" y="4430713"/>
          <p14:tracePt t="853" x="1101725" y="4418013"/>
          <p14:tracePt t="868" x="1163638" y="4379913"/>
          <p14:tracePt t="885" x="1401763" y="4267200"/>
          <p14:tracePt t="901" x="1552575" y="4167188"/>
          <p14:tracePt t="918" x="1677988" y="4041775"/>
          <p14:tracePt t="935" x="1914525" y="3829050"/>
          <p14:tracePt t="952" x="2065338" y="3767138"/>
          <p14:tracePt t="968" x="2203450" y="3703638"/>
          <p14:tracePt t="985" x="2390775" y="3641725"/>
          <p14:tracePt t="1002" x="2465388" y="3616325"/>
          <p14:tracePt t="1019" x="2503488" y="3603625"/>
          <p14:tracePt t="1035" x="2628900" y="3541713"/>
          <p14:tracePt t="1057" x="2790825" y="3467100"/>
          <p14:tracePt t="1070" x="2879725" y="3416300"/>
          <p14:tracePt t="1081" x="2967038" y="3341688"/>
          <p14:tracePt t="1095" x="3041650" y="3267075"/>
          <p14:tracePt t="1108" x="3103563" y="3216275"/>
          <p14:tracePt t="1121" x="3154363" y="3154363"/>
          <p14:tracePt t="1136" x="3192463" y="3116263"/>
          <p14:tracePt t="1152" x="3216275" y="3090863"/>
          <p14:tracePt t="1169" x="3228975" y="3078163"/>
          <p14:tracePt t="1186" x="3241675" y="3078163"/>
          <p14:tracePt t="1219" x="3241675" y="3065463"/>
          <p14:tracePt t="2154" x="3228975" y="3065463"/>
          <p14:tracePt t="2167" x="3192463" y="3054350"/>
          <p14:tracePt t="2180" x="3179763" y="3028950"/>
          <p14:tracePt t="2192" x="3167063" y="3016250"/>
          <p14:tracePt t="2207" x="3128963" y="2990850"/>
          <p14:tracePt t="2223" x="3116263" y="2952750"/>
          <p14:tracePt t="2240" x="3092450" y="2916238"/>
          <p14:tracePt t="2257" x="3016250" y="2752725"/>
          <p14:tracePt t="2274" x="2992438" y="2616200"/>
          <p14:tracePt t="2291" x="2941638" y="2478088"/>
          <p14:tracePt t="2307" x="2778125" y="2190750"/>
          <p14:tracePt t="2324" x="2703513" y="1965325"/>
          <p14:tracePt t="2341" x="2654300" y="1765300"/>
          <p14:tracePt t="2357" x="2603500" y="1501775"/>
          <p14:tracePt t="2374" x="2578100" y="1376363"/>
          <p14:tracePt t="2391" x="2578100" y="1250950"/>
          <p14:tracePt t="2408" x="2578100" y="912813"/>
          <p14:tracePt t="2424" x="2590800" y="801688"/>
          <p14:tracePt t="2441" x="2628900" y="663575"/>
          <p14:tracePt t="2458" x="2728913" y="350838"/>
          <p14:tracePt t="2475" x="2778125" y="200025"/>
          <p14:tracePt t="2491" x="2854325" y="50800"/>
          <p14:tracePt t="2508" x="2867025" y="25400"/>
          <p14:tracePt t="2525" x="2879725" y="25400"/>
          <p14:tracePt t="2541" x="2890838" y="12700"/>
          <p14:tracePt t="2641" x="2890838" y="25400"/>
          <p14:tracePt t="2653" x="2890838" y="38100"/>
          <p14:tracePt t="2667" x="2890838" y="61913"/>
          <p14:tracePt t="2680" x="2890838" y="87313"/>
          <p14:tracePt t="2694" x="2890838" y="112713"/>
          <p14:tracePt t="2710" x="2890838" y="138113"/>
          <p14:tracePt t="2726" x="2890838" y="161925"/>
          <p14:tracePt t="2743" x="2890838" y="212725"/>
          <p14:tracePt t="2759" x="2890838" y="250825"/>
          <p14:tracePt t="2776" x="2890838" y="287338"/>
          <p14:tracePt t="2793" x="2890838" y="400050"/>
          <p14:tracePt t="2809" x="2903538" y="487363"/>
          <p14:tracePt t="2826" x="2916238" y="538163"/>
          <p14:tracePt t="2843" x="2916238" y="638175"/>
          <p14:tracePt t="2860" x="2916238" y="650875"/>
          <p14:tracePt t="2876" x="2928938" y="663575"/>
          <p14:tracePt t="2893" x="2928938" y="688975"/>
          <p14:tracePt t="2952" x="2941638" y="688975"/>
          <p14:tracePt t="2990" x="2941638" y="700088"/>
          <p14:tracePt t="3016" x="2941638" y="725488"/>
          <p14:tracePt t="3043" x="2941638" y="738188"/>
          <p14:tracePt t="3052" x="2941638" y="750888"/>
          <p14:tracePt t="3076" x="2941638" y="763588"/>
          <p14:tracePt t="7159" x="2941638" y="776288"/>
          <p14:tracePt t="7171" x="2941638" y="812800"/>
          <p14:tracePt t="7184" x="2941638" y="876300"/>
          <p14:tracePt t="7195" x="2916238" y="925513"/>
          <p14:tracePt t="7210" x="2890838" y="989013"/>
          <p14:tracePt t="7227" x="2867025" y="1025525"/>
          <p14:tracePt t="7244" x="2854325" y="1050925"/>
          <p14:tracePt t="7260" x="2803525" y="1089025"/>
          <p14:tracePt t="7277" x="2790825" y="1101725"/>
          <p14:tracePt t="7294" x="2778125" y="1101725"/>
          <p14:tracePt t="7310" x="2754313" y="1125538"/>
          <p14:tracePt t="7327" x="2728913" y="1138238"/>
          <p14:tracePt t="7344" x="2716213" y="1163638"/>
          <p14:tracePt t="7360" x="2690813" y="1201738"/>
          <p14:tracePt t="7377" x="2678113" y="1227138"/>
          <p14:tracePt t="7470" x="2667000" y="1227138"/>
          <p14:tracePt t="7657" x="2667000" y="1214438"/>
          <p14:tracePt t="7930" x="2654300" y="1214438"/>
          <p14:tracePt t="7981" x="2654300" y="1227138"/>
          <p14:tracePt t="7994" x="2641600" y="1227138"/>
          <p14:tracePt t="8006" x="2628900" y="1227138"/>
          <p14:tracePt t="8018" x="2628900" y="1238250"/>
          <p14:tracePt t="8044" x="2616200" y="1238250"/>
          <p14:tracePt t="8056" x="2616200" y="1250950"/>
          <p14:tracePt t="8355" x="2603500" y="1250950"/>
          <p14:tracePt t="8380" x="2578100" y="1250950"/>
          <p14:tracePt t="8392" x="2554288" y="1250950"/>
          <p14:tracePt t="8405" x="2528888" y="1263650"/>
          <p14:tracePt t="8419" x="2503488" y="1263650"/>
          <p14:tracePt t="8433" x="2478088" y="1263650"/>
          <p14:tracePt t="8450" x="2452688" y="1263650"/>
          <p14:tracePt t="8465" x="2428875" y="1263650"/>
          <p14:tracePt t="8482" x="2416175" y="1263650"/>
          <p14:tracePt t="8716" x="2416175" y="1250950"/>
          <p14:tracePt t="8753" x="2428875" y="1250950"/>
          <p14:tracePt t="8769" x="2441575" y="1250950"/>
          <p14:tracePt t="8779" x="2465388" y="1250950"/>
          <p14:tracePt t="8791" x="2490788" y="1250950"/>
          <p14:tracePt t="8804" x="2528888" y="1238250"/>
          <p14:tracePt t="8818" x="2565400" y="1238250"/>
          <p14:tracePt t="8835" x="2616200" y="1227138"/>
          <p14:tracePt t="8851" x="2654300" y="1227138"/>
          <p14:tracePt t="8868" x="2754313" y="1227138"/>
          <p14:tracePt t="8885" x="2803525" y="1227138"/>
          <p14:tracePt t="8901" x="2828925" y="1227138"/>
          <p14:tracePt t="8917" x="2841625" y="1227138"/>
          <p14:tracePt t="8934" x="2854325" y="1227138"/>
          <p14:tracePt t="8952" x="2841625" y="1227138"/>
          <p14:tracePt t="8967" x="2803525" y="1227138"/>
          <p14:tracePt t="8984" x="2778125" y="1227138"/>
          <p14:tracePt t="9001" x="2741613" y="1238250"/>
          <p14:tracePt t="9017" x="2703513" y="1263650"/>
          <p14:tracePt t="9034" x="2690813" y="1263650"/>
          <p14:tracePt t="9051" x="2678113" y="1276350"/>
          <p14:tracePt t="9067" x="2667000" y="1276350"/>
          <p14:tracePt t="9114" x="2678113" y="1276350"/>
          <p14:tracePt t="9138" x="2690813" y="1276350"/>
          <p14:tracePt t="9302" x="2667000" y="1276350"/>
          <p14:tracePt t="9314" x="2628900" y="1276350"/>
          <p14:tracePt t="9327" x="2565400" y="1276350"/>
          <p14:tracePt t="9340" x="2465388" y="1301750"/>
          <p14:tracePt t="9351" x="2378075" y="1314450"/>
          <p14:tracePt t="9368" x="2290763" y="1350963"/>
          <p14:tracePt t="9385" x="2165350" y="1389063"/>
          <p14:tracePt t="9402" x="1878013" y="1450975"/>
          <p14:tracePt t="9418" x="1790700" y="1476375"/>
          <p14:tracePt t="9435" x="1752600" y="1501775"/>
          <p14:tracePt t="9452" x="1727200" y="1514475"/>
          <p14:tracePt t="9500" x="1727200" y="1527175"/>
          <p14:tracePt t="10027" x="1665288" y="1539875"/>
          <p14:tracePt t="10036" x="1614488" y="1539875"/>
          <p14:tracePt t="10049" x="1476375" y="1563688"/>
          <p14:tracePt t="10062" x="1352550" y="1576388"/>
          <p14:tracePt t="10075" x="1214438" y="1589088"/>
          <p14:tracePt t="10089" x="1076325" y="1614488"/>
          <p14:tracePt t="10106" x="938213" y="1614488"/>
          <p14:tracePt t="10123" x="750888" y="1639888"/>
          <p14:tracePt t="10139" x="450850" y="1663700"/>
          <p14:tracePt t="10156" x="350838" y="1676400"/>
          <p14:tracePt t="10172" x="312738" y="1689100"/>
          <p14:tracePt t="10188" x="263525" y="1689100"/>
          <p14:tracePt t="10205" x="250825" y="1689100"/>
          <p14:tracePt t="12005" x="263525" y="1689100"/>
          <p14:tracePt t="12017" x="263525" y="1701800"/>
          <p14:tracePt t="12034" x="287338" y="1701800"/>
          <p14:tracePt t="12044" x="338138" y="1714500"/>
          <p14:tracePt t="12056" x="387350" y="1714500"/>
          <p14:tracePt t="12067" x="450850" y="1739900"/>
          <p14:tracePt t="12083" x="488950" y="1752600"/>
          <p14:tracePt t="12097" x="525463" y="1776413"/>
          <p14:tracePt t="12115" x="600075" y="1801813"/>
          <p14:tracePt t="12132" x="638175" y="1827213"/>
          <p14:tracePt t="12145" x="676275" y="1827213"/>
          <p14:tracePt t="12162" x="712788" y="1827213"/>
          <p14:tracePt t="12179" x="776288" y="1839913"/>
          <p14:tracePt t="12195" x="788988" y="1839913"/>
          <p14:tracePt t="12213" x="801688" y="1839913"/>
          <p14:tracePt t="12416" x="788988" y="1839913"/>
          <p14:tracePt t="12428" x="776288" y="1839913"/>
          <p14:tracePt t="12439" x="763588" y="1839913"/>
          <p14:tracePt t="12453" x="750888" y="1839913"/>
          <p14:tracePt t="12477" x="725488" y="1839913"/>
          <p14:tracePt t="12489" x="712788" y="1839913"/>
          <p14:tracePt t="12502" x="701675" y="1839913"/>
          <p14:tracePt t="12516" x="688975" y="1827213"/>
          <p14:tracePt t="12531" x="676275" y="1827213"/>
          <p14:tracePt t="12548" x="663575" y="1827213"/>
          <p14:tracePt t="12564" x="638175" y="1827213"/>
          <p14:tracePt t="12581" x="576263" y="1827213"/>
          <p14:tracePt t="12598" x="550863" y="1827213"/>
          <p14:tracePt t="12614" x="525463" y="1827213"/>
          <p14:tracePt t="12631" x="500063" y="1827213"/>
          <p14:tracePt t="12648" x="488950" y="1827213"/>
          <p14:tracePt t="12689" x="488950" y="1814513"/>
          <p14:tracePt t="12789" x="500063" y="1814513"/>
          <p14:tracePt t="12876" x="512763" y="1814513"/>
          <p14:tracePt t="12914" x="512763" y="1827213"/>
          <p14:tracePt t="12926" x="512763" y="1839913"/>
          <p14:tracePt t="12939" x="512763" y="1865313"/>
          <p14:tracePt t="12953" x="512763" y="1889125"/>
          <p14:tracePt t="12966" x="512763" y="1914525"/>
          <p14:tracePt t="12983" x="512763" y="1939925"/>
          <p14:tracePt t="12999" x="512763" y="1978025"/>
          <p14:tracePt t="13016" x="512763" y="2052638"/>
          <p14:tracePt t="13033" x="512763" y="2101850"/>
          <p14:tracePt t="13049" x="512763" y="2152650"/>
          <p14:tracePt t="13066" x="512763" y="2190750"/>
          <p14:tracePt t="13083" x="512763" y="2201863"/>
          <p14:tracePt t="13101" x="512763" y="2214563"/>
          <p14:tracePt t="13116" x="512763" y="2227263"/>
          <p14:tracePt t="13138" x="512763" y="2239963"/>
          <p14:tracePt t="13151" x="512763" y="2252663"/>
          <p14:tracePt t="13174" x="512763" y="2265363"/>
          <p14:tracePt t="13188" x="512763" y="2278063"/>
          <p14:tracePt t="13211" x="512763" y="2290763"/>
          <p14:tracePt t="13249" x="512763" y="2303463"/>
          <p14:tracePt t="13312" x="512763" y="2314575"/>
          <p14:tracePt t="15630" x="512763" y="2303463"/>
          <p14:tracePt t="15642" x="525463" y="2303463"/>
          <p14:tracePt t="15654" x="550863" y="2290763"/>
          <p14:tracePt t="15668" x="576263" y="2278063"/>
          <p14:tracePt t="15678" x="612775" y="2265363"/>
          <p14:tracePt t="15693" x="638175" y="2239963"/>
          <p14:tracePt t="15710" x="676275" y="2201863"/>
          <p14:tracePt t="15727" x="776288" y="2165350"/>
          <p14:tracePt t="15744" x="1027113" y="2089150"/>
          <p14:tracePt t="15760" x="1127125" y="2078038"/>
          <p14:tracePt t="15777" x="1201738" y="2052638"/>
          <p14:tracePt t="15793" x="1314450" y="2027238"/>
          <p14:tracePt t="15810" x="1352550" y="2014538"/>
          <p14:tracePt t="15827" x="1389063" y="2001838"/>
          <p14:tracePt t="15844" x="1427163" y="1989138"/>
          <p14:tracePt t="15866" x="1427163" y="1978025"/>
          <p14:tracePt t="15928" x="1414463" y="1978025"/>
          <p14:tracePt t="16082" x="1452563" y="1978025"/>
          <p14:tracePt t="16093" x="1501775" y="1978025"/>
          <p14:tracePt t="16104" x="1539875" y="1978025"/>
          <p14:tracePt t="16115" x="1589088" y="1978025"/>
          <p14:tracePt t="16128" x="1627188" y="1978025"/>
          <p14:tracePt t="16145" x="1689100" y="1978025"/>
          <p14:tracePt t="16162" x="1778000" y="1978025"/>
          <p14:tracePt t="16179" x="1914525" y="1978025"/>
          <p14:tracePt t="16195" x="1952625" y="1978025"/>
          <p14:tracePt t="16212" x="1965325" y="1978025"/>
          <p14:tracePt t="16252" x="1952625" y="1978025"/>
          <p14:tracePt t="16266" x="1890713" y="1978025"/>
          <p14:tracePt t="16277" x="1839913" y="1978025"/>
          <p14:tracePt t="16289" x="1778000" y="1978025"/>
          <p14:tracePt t="16302" x="1701800" y="1978025"/>
          <p14:tracePt t="16315" x="1639888" y="1978025"/>
          <p14:tracePt t="16329" x="1501775" y="1965325"/>
          <p14:tracePt t="16346" x="1339850" y="1939925"/>
          <p14:tracePt t="16363" x="1201738" y="1939925"/>
          <p14:tracePt t="16379" x="1076325" y="1927225"/>
          <p14:tracePt t="16396" x="1050925" y="1927225"/>
          <p14:tracePt t="16413" x="1038225" y="1927225"/>
          <p14:tracePt t="16464" x="1050925" y="1927225"/>
          <p14:tracePt t="16489" x="1063625" y="1927225"/>
          <p14:tracePt t="16501" x="1076325" y="1927225"/>
          <p14:tracePt t="16517" x="1101725" y="1927225"/>
          <p14:tracePt t="16532" x="1139825" y="1927225"/>
          <p14:tracePt t="16547" x="1176338" y="1927225"/>
          <p14:tracePt t="16563" x="1201738" y="1927225"/>
          <p14:tracePt t="16580" x="1263650" y="1927225"/>
          <p14:tracePt t="16600" x="1276350" y="1927225"/>
          <p14:tracePt t="16651" x="1276350" y="1939925"/>
          <p14:tracePt t="16675" x="1252538" y="1939925"/>
          <p14:tracePt t="16688" x="1214438" y="1939925"/>
          <p14:tracePt t="16702" x="1176338" y="1939925"/>
          <p14:tracePt t="16715" x="1139825" y="1939925"/>
          <p14:tracePt t="16732" x="1114425" y="1939925"/>
          <p14:tracePt t="16749" x="1101725" y="1939925"/>
          <p14:tracePt t="16766" x="1089025" y="1939925"/>
          <p14:tracePt t="16825" x="1101725" y="1939925"/>
          <p14:tracePt t="16838" x="1127125" y="1939925"/>
          <p14:tracePt t="16849" x="1150938" y="1939925"/>
          <p14:tracePt t="16864" x="1201738" y="1939925"/>
          <p14:tracePt t="16881" x="1263650" y="1939925"/>
          <p14:tracePt t="16898" x="1301750" y="1939925"/>
          <p14:tracePt t="16915" x="1352550" y="1939925"/>
          <p14:tracePt t="16931" x="1376363" y="1939925"/>
          <p14:tracePt t="17112" x="1401763" y="1939925"/>
          <p14:tracePt t="17125" x="1414463" y="1939925"/>
          <p14:tracePt t="17137" x="1439863" y="1939925"/>
          <p14:tracePt t="17152" x="1476375" y="1939925"/>
          <p14:tracePt t="17167" x="1527175" y="1939925"/>
          <p14:tracePt t="17184" x="1577975" y="1939925"/>
          <p14:tracePt t="17200" x="1627188" y="1939925"/>
          <p14:tracePt t="17216" x="1801813" y="1939925"/>
          <p14:tracePt t="17233" x="1952625" y="1939925"/>
          <p14:tracePt t="17249" x="2178050" y="1939925"/>
          <p14:tracePt t="17266" x="2316163" y="1939925"/>
          <p14:tracePt t="17283" x="2490788" y="1939925"/>
          <p14:tracePt t="17300" x="2790825" y="1939925"/>
          <p14:tracePt t="17316" x="2879725" y="1927225"/>
          <p14:tracePt t="17333" x="2967038" y="1927225"/>
          <p14:tracePt t="17350" x="3128963" y="1927225"/>
          <p14:tracePt t="17367" x="3279775" y="1927225"/>
          <p14:tracePt t="17383" x="3405188" y="1927225"/>
          <p14:tracePt t="17400" x="3554413" y="1927225"/>
          <p14:tracePt t="17416" x="3605213" y="1927225"/>
          <p14:tracePt t="17433" x="3654425" y="1927225"/>
          <p14:tracePt t="17450" x="3805238" y="1927225"/>
          <p14:tracePt t="17467" x="3943350" y="1927225"/>
          <p14:tracePt t="17483" x="4043363" y="1927225"/>
          <p14:tracePt t="17500" x="4130675" y="1927225"/>
          <p14:tracePt t="17517" x="4156075" y="1927225"/>
          <p14:tracePt t="17534" x="4168775" y="1927225"/>
          <p14:tracePt t="17884" x="4168775" y="1939925"/>
          <p14:tracePt t="17897" x="4192588" y="1952625"/>
          <p14:tracePt t="17910" x="4205288" y="1965325"/>
          <p14:tracePt t="17922" x="4230688" y="1989138"/>
          <p14:tracePt t="17935" x="4281488" y="2014538"/>
          <p14:tracePt t="17952" x="4330700" y="2052638"/>
          <p14:tracePt t="17969" x="4381500" y="2089150"/>
          <p14:tracePt t="17985" x="4468813" y="2139950"/>
          <p14:tracePt t="18002" x="4481513" y="2165350"/>
          <p14:tracePt t="18019" x="4494213" y="2165350"/>
          <p14:tracePt t="18036" x="4506913" y="2178050"/>
          <p14:tracePt t="18107" x="4494213" y="2178050"/>
          <p14:tracePt t="18121" x="4481513" y="2178050"/>
          <p14:tracePt t="18132" x="4468813" y="2178050"/>
          <p14:tracePt t="18145" x="4430713" y="2152650"/>
          <p14:tracePt t="18158" x="4418013" y="2139950"/>
          <p14:tracePt t="18171" x="4394200" y="2127250"/>
          <p14:tracePt t="18186" x="4368800" y="2114550"/>
          <p14:tracePt t="18203" x="4330700" y="2101850"/>
          <p14:tracePt t="18220" x="4318000" y="2089150"/>
          <p14:tracePt t="18236" x="4281488" y="2078038"/>
          <p14:tracePt t="18253" x="4268788" y="2065338"/>
          <p14:tracePt t="18270" x="4256088" y="2052638"/>
          <p14:tracePt t="18294" x="4256088" y="2039938"/>
          <p14:tracePt t="18331" x="4268788" y="2039938"/>
          <p14:tracePt t="18344" x="4294188" y="2039938"/>
          <p14:tracePt t="18357" x="4330700" y="2039938"/>
          <p14:tracePt t="18368" x="4381500" y="2027238"/>
          <p14:tracePt t="18381" x="4443413" y="2027238"/>
          <p14:tracePt t="18394" x="4481513" y="2027238"/>
          <p14:tracePt t="18407" x="4506913" y="2027238"/>
          <p14:tracePt t="18420" x="4543425" y="2027238"/>
          <p14:tracePt t="18437" x="4568825" y="2027238"/>
          <p14:tracePt t="18454" x="4594225" y="2027238"/>
          <p14:tracePt t="18471" x="4668838" y="2027238"/>
          <p14:tracePt t="18487" x="4694238" y="2027238"/>
          <p14:tracePt t="18504" x="4706938" y="2027238"/>
          <p14:tracePt t="18521" x="4732338" y="2027238"/>
          <p14:tracePt t="18557" x="4719638" y="2027238"/>
          <p14:tracePt t="18568" x="4694238" y="2027238"/>
          <p14:tracePt t="18580" x="4668838" y="2027238"/>
          <p14:tracePt t="18594" x="4656138" y="2027238"/>
          <p14:tracePt t="18606" x="4643438" y="2027238"/>
          <p14:tracePt t="18621" x="4619625" y="2027238"/>
          <p14:tracePt t="18638" x="4606925" y="2027238"/>
          <p14:tracePt t="18655" x="4594225" y="2027238"/>
          <p14:tracePt t="18671" x="4568825" y="2027238"/>
          <p14:tracePt t="18688" x="4556125" y="2027238"/>
          <p14:tracePt t="18705" x="4518025" y="2027238"/>
          <p14:tracePt t="18722" x="4430713" y="2027238"/>
          <p14:tracePt t="18738" x="4368800" y="2027238"/>
          <p14:tracePt t="18755" x="4318000" y="2027238"/>
          <p14:tracePt t="18772" x="4243388" y="2027238"/>
          <p14:tracePt t="18789" x="4168775" y="2027238"/>
          <p14:tracePt t="18805" x="4030663" y="2039938"/>
          <p14:tracePt t="18822" x="3743325" y="2078038"/>
          <p14:tracePt t="18839" x="3605213" y="2101850"/>
          <p14:tracePt t="18855" x="3228975" y="2127250"/>
          <p14:tracePt t="18872" x="3092450" y="2127250"/>
          <p14:tracePt t="18889" x="2967038" y="2127250"/>
          <p14:tracePt t="18906" x="2903538" y="2139950"/>
          <p14:tracePt t="18923" x="2767013" y="2139950"/>
          <p14:tracePt t="18939" x="2678113" y="2139950"/>
          <p14:tracePt t="18956" x="2528888" y="2139950"/>
          <p14:tracePt t="18973" x="2490788" y="2139950"/>
          <p14:tracePt t="18989" x="2478088" y="2139950"/>
          <p14:tracePt t="19006" x="2465388" y="2127250"/>
          <p14:tracePt t="19023" x="2490788" y="2114550"/>
          <p14:tracePt t="19040" x="2528888" y="2114550"/>
          <p14:tracePt t="19267" x="2516188" y="2114550"/>
          <p14:tracePt t="19280" x="2465388" y="2114550"/>
          <p14:tracePt t="19295" x="2352675" y="2114550"/>
          <p14:tracePt t="19308" x="2239963" y="2114550"/>
          <p14:tracePt t="19325" x="2127250" y="2139950"/>
          <p14:tracePt t="19342" x="2014538" y="2165350"/>
          <p14:tracePt t="19359" x="1677988" y="2214563"/>
          <p14:tracePt t="19376" x="1552575" y="2227263"/>
          <p14:tracePt t="19393" x="1476375" y="2239963"/>
          <p14:tracePt t="19408" x="1339850" y="2239963"/>
          <p14:tracePt t="19425" x="1263650" y="2239963"/>
          <p14:tracePt t="19441" x="1189038" y="2239963"/>
          <p14:tracePt t="19460" x="1014413" y="2239963"/>
          <p14:tracePt t="19476" x="950913" y="2239963"/>
          <p14:tracePt t="19492" x="863600" y="2239963"/>
          <p14:tracePt t="19509" x="850900" y="2239963"/>
          <p14:tracePt t="19525" x="838200" y="2239963"/>
          <p14:tracePt t="19542" x="814388" y="2214563"/>
          <p14:tracePt t="19559" x="801688" y="2201863"/>
          <p14:tracePt t="19578" x="801688" y="2190750"/>
          <p14:tracePt t="19592" x="801688" y="2178050"/>
          <p14:tracePt t="19828" x="814388" y="2178050"/>
          <p14:tracePt t="19840" x="838200" y="2178050"/>
          <p14:tracePt t="19853" x="889000" y="2178050"/>
          <p14:tracePt t="19866" x="963613" y="2165350"/>
          <p14:tracePt t="19878" x="1027113" y="2152650"/>
          <p14:tracePt t="19893" x="1089025" y="2139950"/>
          <p14:tracePt t="19910" x="1127125" y="2127250"/>
          <p14:tracePt t="19926" x="1176338" y="2101850"/>
          <p14:tracePt t="19943" x="1252538" y="2089150"/>
          <p14:tracePt t="19960" x="1289050" y="2078038"/>
          <p14:tracePt t="19976" x="1301750" y="2065338"/>
          <p14:tracePt t="19993" x="1301750" y="2052638"/>
          <p14:tracePt t="20040" x="1301750" y="2039938"/>
          <p14:tracePt t="20079" x="1276350" y="2039938"/>
          <p14:tracePt t="20089" x="1263650" y="2039938"/>
          <p14:tracePt t="20102" x="1252538" y="2039938"/>
          <p14:tracePt t="20116" x="1227138" y="2039938"/>
          <p14:tracePt t="20140" x="1214438" y="2039938"/>
          <p14:tracePt t="20164" x="1201738" y="2039938"/>
          <p14:tracePt t="20177" x="1201738" y="2052638"/>
          <p14:tracePt t="20189" x="1201738" y="2065338"/>
          <p14:tracePt t="20201" x="1201738" y="2078038"/>
          <p14:tracePt t="20213" x="1201738" y="2101850"/>
          <p14:tracePt t="20227" x="1201738" y="2139950"/>
          <p14:tracePt t="20244" x="1201738" y="2165350"/>
          <p14:tracePt t="20261" x="1189038" y="2190750"/>
          <p14:tracePt t="20278" x="1189038" y="2239963"/>
          <p14:tracePt t="20295" x="1189038" y="2265363"/>
          <p14:tracePt t="20311" x="1176338" y="2314575"/>
          <p14:tracePt t="20328" x="1163638" y="2490788"/>
          <p14:tracePt t="20345" x="1150938" y="2565400"/>
          <p14:tracePt t="20362" x="1150938" y="2603500"/>
          <p14:tracePt t="20378" x="1150938" y="2678113"/>
          <p14:tracePt t="20402" x="1150938" y="2728913"/>
          <p14:tracePt t="20413" x="1139825" y="2778125"/>
          <p14:tracePt t="20428" x="1139825" y="2816225"/>
          <p14:tracePt t="20445" x="1139825" y="2865438"/>
          <p14:tracePt t="20462" x="1139825" y="2890838"/>
          <p14:tracePt t="20479" x="1139825" y="2941638"/>
          <p14:tracePt t="20495" x="1139825" y="2978150"/>
          <p14:tracePt t="20512" x="1139825" y="2990850"/>
          <p14:tracePt t="20529" x="1139825" y="3016250"/>
          <p14:tracePt t="20546" x="1139825" y="3028950"/>
          <p14:tracePt t="20562" x="1139825" y="3041650"/>
          <p14:tracePt t="20587" x="1139825" y="3054350"/>
          <p14:tracePt t="20699" x="1139825" y="3041650"/>
          <p14:tracePt t="20712" x="1139825" y="3016250"/>
          <p14:tracePt t="20725" x="1139825" y="2952750"/>
          <p14:tracePt t="20738" x="1139825" y="2890838"/>
          <p14:tracePt t="20750" x="1139825" y="2790825"/>
          <p14:tracePt t="20763" x="1139825" y="2678113"/>
          <p14:tracePt t="20780" x="1139825" y="2465388"/>
          <p14:tracePt t="20797" x="1139825" y="2227263"/>
          <p14:tracePt t="20821" x="1139825" y="1927225"/>
          <p14:tracePt t="20830" x="1139825" y="1752600"/>
          <p14:tracePt t="20847" x="1127125" y="1601788"/>
          <p14:tracePt t="20863" x="1114425" y="1427163"/>
          <p14:tracePt t="20880" x="1114425" y="1401763"/>
          <p14:tracePt t="20897" x="1114425" y="1389063"/>
          <p14:tracePt t="20923" x="1101725" y="1389063"/>
          <p14:tracePt t="20961" x="1101725" y="1414463"/>
          <p14:tracePt t="20973" x="1101725" y="1450975"/>
          <p14:tracePt t="20988" x="1089025" y="1501775"/>
          <p14:tracePt t="20999" x="1076325" y="1552575"/>
          <p14:tracePt t="21014" x="1076325" y="1589088"/>
          <p14:tracePt t="21031" x="1063625" y="1627188"/>
          <p14:tracePt t="21047" x="1063625" y="1663700"/>
          <p14:tracePt t="21064" x="1014413" y="1852613"/>
          <p14:tracePt t="21081" x="963613" y="2065338"/>
          <p14:tracePt t="21098" x="876300" y="2290763"/>
          <p14:tracePt t="21114" x="738188" y="2828925"/>
          <p14:tracePt t="21131" x="688975" y="3090863"/>
          <p14:tracePt t="21148" x="625475" y="3328988"/>
          <p14:tracePt t="21165" x="625475" y="3403600"/>
          <p14:tracePt t="21181" x="612775" y="3429000"/>
          <p14:tracePt t="21198" x="600075" y="3467100"/>
          <p14:tracePt t="21215" x="588963" y="3467100"/>
          <p14:tracePt t="21310" x="588963" y="3441700"/>
          <p14:tracePt t="21322" x="588963" y="3429000"/>
          <p14:tracePt t="21336" x="588963" y="3403600"/>
          <p14:tracePt t="21350" x="588963" y="3341688"/>
          <p14:tracePt t="21365" x="588963" y="3254375"/>
          <p14:tracePt t="21382" x="588963" y="3165475"/>
          <p14:tracePt t="21399" x="588963" y="3028950"/>
          <p14:tracePt t="21416" x="600075" y="2928938"/>
          <p14:tracePt t="21432" x="600075" y="2778125"/>
          <p14:tracePt t="21449" x="638175" y="2527300"/>
          <p14:tracePt t="21466" x="638175" y="2465388"/>
          <p14:tracePt t="21483" x="638175" y="2427288"/>
          <p14:tracePt t="21499" x="638175" y="2365375"/>
          <p14:tracePt t="21516" x="638175" y="2327275"/>
          <p14:tracePt t="21533" x="638175" y="2314575"/>
          <p14:tracePt t="21549" x="638175" y="2278063"/>
          <p14:tracePt t="21709" x="638175" y="2252663"/>
          <p14:tracePt t="21722" x="638175" y="2239963"/>
          <p14:tracePt t="21734" x="638175" y="2214563"/>
          <p14:tracePt t="21750" x="638175" y="2178050"/>
          <p14:tracePt t="21767" x="638175" y="2165350"/>
          <p14:tracePt t="21784" x="638175" y="2139950"/>
          <p14:tracePt t="21800" x="638175" y="2114550"/>
          <p14:tracePt t="21825" x="638175" y="2089150"/>
          <p14:tracePt t="21834" x="638175" y="2078038"/>
          <p14:tracePt t="21851" x="625475" y="2078038"/>
          <p14:tracePt t="21907" x="612775" y="2078038"/>
          <p14:tracePt t="21933" x="612775" y="2089150"/>
          <p14:tracePt t="21958" x="612775" y="2101850"/>
          <p14:tracePt t="21972" x="600075" y="2114550"/>
          <p14:tracePt t="21986" x="600075" y="2139950"/>
          <p14:tracePt t="22003" x="588963" y="2178050"/>
          <p14:tracePt t="22018" x="576263" y="2239963"/>
          <p14:tracePt t="22035" x="576263" y="2303463"/>
          <p14:tracePt t="22051" x="576263" y="2327275"/>
          <p14:tracePt t="22070" x="588963" y="2352675"/>
          <p14:tracePt t="22085" x="600075" y="2352675"/>
          <p14:tracePt t="22102" x="625475" y="2365375"/>
          <p14:tracePt t="22118" x="676275" y="2378075"/>
          <p14:tracePt t="22135" x="901700" y="2403475"/>
          <p14:tracePt t="22152" x="963613" y="2403475"/>
          <p14:tracePt t="22168" x="1050925" y="2403475"/>
          <p14:tracePt t="22185" x="1150938" y="2403475"/>
          <p14:tracePt t="22202" x="1227138" y="2403475"/>
          <p14:tracePt t="22219" x="1276350" y="2403475"/>
          <p14:tracePt t="22236" x="1352550" y="2403475"/>
          <p14:tracePt t="22252" x="1363663" y="2403475"/>
          <p14:tracePt t="22293" x="1352550" y="2403475"/>
          <p14:tracePt t="22307" x="1301750" y="2403475"/>
          <p14:tracePt t="22318" x="1263650" y="2403475"/>
          <p14:tracePt t="22330" x="1227138" y="2403475"/>
          <p14:tracePt t="22343" x="1176338" y="2403475"/>
          <p14:tracePt t="22355" x="1114425" y="2390775"/>
          <p14:tracePt t="22369" x="938213" y="2378075"/>
          <p14:tracePt t="22386" x="763588" y="2352675"/>
          <p14:tracePt t="22403" x="625475" y="2339975"/>
          <p14:tracePt t="22420" x="376238" y="2327275"/>
          <p14:tracePt t="22436" x="250825" y="2314575"/>
          <p14:tracePt t="22453" x="174625" y="2314575"/>
          <p14:tracePt t="22470" x="150813" y="2314575"/>
          <p14:tracePt t="22493" x="163513" y="2314575"/>
          <p14:tracePt t="22505" x="187325" y="2314575"/>
          <p14:tracePt t="22520" x="212725" y="2314575"/>
          <p14:tracePt t="22537" x="238125" y="2314575"/>
          <p14:tracePt t="22553" x="263525" y="2303463"/>
          <p14:tracePt t="22570" x="325438" y="2303463"/>
          <p14:tracePt t="22587" x="376238" y="2303463"/>
          <p14:tracePt t="22604" x="476250" y="2303463"/>
          <p14:tracePt t="22628" x="701675" y="2303463"/>
          <p14:tracePt t="22637" x="750888" y="2303463"/>
          <p14:tracePt t="22654" x="788988" y="2303463"/>
          <p14:tracePt t="22671" x="825500" y="2303463"/>
          <p14:tracePt t="22755" x="814388" y="2303463"/>
          <p14:tracePt t="22767" x="788988" y="2303463"/>
          <p14:tracePt t="22793" x="776288" y="2303463"/>
          <p14:tracePt t="22892" x="788988" y="2303463"/>
          <p14:tracePt t="22967" x="763588" y="2314575"/>
          <p14:tracePt t="22979" x="750888" y="2314575"/>
          <p14:tracePt t="22992" x="701675" y="2314575"/>
          <p14:tracePt t="23005" x="650875" y="2314575"/>
          <p14:tracePt t="23022" x="600075" y="2327275"/>
          <p14:tracePt t="23039" x="550863" y="2327275"/>
          <p14:tracePt t="23055" x="438150" y="2327275"/>
          <p14:tracePt t="23072" x="387350" y="2327275"/>
          <p14:tracePt t="23089" x="363538" y="2327275"/>
          <p14:tracePt t="23106" x="350838" y="2327275"/>
          <p14:tracePt t="23165" x="363538" y="2327275"/>
          <p14:tracePt t="23191" x="376238" y="2327275"/>
          <p14:tracePt t="23215" x="387350" y="2327275"/>
          <p14:tracePt t="23240" x="400050" y="2327275"/>
          <p14:tracePt t="23254" x="412750" y="2327275"/>
          <p14:tracePt t="23266" x="425450" y="2327275"/>
          <p14:tracePt t="23279" x="450850" y="2327275"/>
          <p14:tracePt t="23296" x="488950" y="2327275"/>
          <p14:tracePt t="23307" x="538163" y="2327275"/>
          <p14:tracePt t="23324" x="612775" y="2327275"/>
          <p14:tracePt t="23332" x="701675" y="2327275"/>
          <p14:tracePt t="23341" x="788988" y="2327275"/>
          <p14:tracePt t="23357" x="850900" y="2327275"/>
          <p14:tracePt t="23373" x="938213" y="2327275"/>
          <p14:tracePt t="23390" x="1038225" y="2327275"/>
          <p14:tracePt t="23407" x="1150938" y="2327275"/>
          <p14:tracePt t="23424" x="1176338" y="2327275"/>
          <p14:tracePt t="23502" x="1150938" y="2327275"/>
          <p14:tracePt t="23528" x="1139825" y="2327275"/>
          <p14:tracePt t="23602" x="1150938" y="2327275"/>
          <p14:tracePt t="23616" x="1176338" y="2327275"/>
          <p14:tracePt t="23628" x="1189038" y="2314575"/>
          <p14:tracePt t="23641" x="1227138" y="2314575"/>
          <p14:tracePt t="23658" x="1252538" y="2314575"/>
          <p14:tracePt t="23674" x="1289050" y="2303463"/>
          <p14:tracePt t="23691" x="1476375" y="2290763"/>
          <p14:tracePt t="23708" x="1577975" y="2290763"/>
          <p14:tracePt t="23725" x="1627188" y="2290763"/>
          <p14:tracePt t="23741" x="1714500" y="2290763"/>
          <p14:tracePt t="23758" x="1727200" y="2290763"/>
          <p14:tracePt t="23826" x="1714500" y="2290763"/>
          <p14:tracePt t="23839" x="1689100" y="2290763"/>
          <p14:tracePt t="23851" x="1601788" y="2278063"/>
          <p14:tracePt t="23864" x="1465263" y="2278063"/>
          <p14:tracePt t="23877" x="1352550" y="2278063"/>
          <p14:tracePt t="23892" x="1214438" y="2265363"/>
          <p14:tracePt t="23909" x="989013" y="2265363"/>
          <p14:tracePt t="23926" x="814388" y="2265363"/>
          <p14:tracePt t="23942" x="563563" y="2327275"/>
          <p14:tracePt t="23959" x="500063" y="2378075"/>
          <p14:tracePt t="23975" x="463550" y="2414588"/>
          <p14:tracePt t="23993" x="400050" y="2478088"/>
          <p14:tracePt t="24009" x="363538" y="2490788"/>
          <p14:tracePt t="24026" x="312738" y="2527300"/>
          <p14:tracePt t="24043" x="250825" y="2565400"/>
          <p14:tracePt t="24059" x="225425" y="2578100"/>
          <p14:tracePt t="24077" x="212725" y="2590800"/>
          <p14:tracePt t="24093" x="212725" y="2603500"/>
          <p14:tracePt t="24188" x="225425" y="2603500"/>
          <p14:tracePt t="24225" x="238125" y="2603500"/>
          <p14:tracePt t="24238" x="250825" y="2603500"/>
          <p14:tracePt t="24251" x="263525" y="2603500"/>
          <p14:tracePt t="24274" x="274638" y="2603500"/>
          <p14:tracePt t="24299" x="300038" y="2603500"/>
          <p14:tracePt t="24312" x="312738" y="2603500"/>
          <p14:tracePt t="24324" x="325438" y="2603500"/>
          <p14:tracePt t="24336" x="350838" y="2603500"/>
          <p14:tracePt t="24350" x="400050" y="2603500"/>
          <p14:tracePt t="24362" x="450850" y="2603500"/>
          <p14:tracePt t="24377" x="512763" y="2603500"/>
          <p14:tracePt t="24394" x="550863" y="2590800"/>
          <p14:tracePt t="24411" x="576263" y="2590800"/>
          <p14:tracePt t="24428" x="612775" y="2578100"/>
          <p14:tracePt t="24444" x="638175" y="2578100"/>
          <p14:tracePt t="24461" x="650875" y="2578100"/>
          <p14:tracePt t="24486" x="688975" y="2565400"/>
          <p14:tracePt t="24486" x="712788" y="2565400"/>
          <p14:tracePt t="24499" x="738188" y="2565400"/>
          <p14:tracePt t="24513" x="763588" y="2565400"/>
          <p14:tracePt t="24528" x="788988" y="2565400"/>
          <p14:tracePt t="24545" x="801688" y="2565400"/>
          <p14:tracePt t="24561" x="825500" y="2552700"/>
          <p14:tracePt t="24578" x="838200" y="2552700"/>
          <p14:tracePt t="24637" x="838200" y="2540000"/>
          <p14:tracePt t="24649" x="814388" y="2540000"/>
          <p14:tracePt t="24663" x="776288" y="2527300"/>
          <p14:tracePt t="24680" x="738188" y="2516188"/>
          <p14:tracePt t="24697" x="688975" y="2503488"/>
          <p14:tracePt t="24712" x="563563" y="2503488"/>
          <p14:tracePt t="24729" x="438150" y="2503488"/>
          <p14:tracePt t="24745" x="312738" y="2516188"/>
          <p14:tracePt t="24762" x="150813" y="2578100"/>
          <p14:tracePt t="24779" x="125413" y="2603500"/>
          <p14:tracePt t="24796" x="100013" y="2627313"/>
          <p14:tracePt t="24812" x="100013" y="2640013"/>
          <p14:tracePt t="24835" x="100013" y="2652713"/>
          <p14:tracePt t="24872" x="100013" y="2665413"/>
          <p14:tracePt t="24897" x="100013" y="2690813"/>
          <p14:tracePt t="24922" x="100013" y="2703513"/>
          <p14:tracePt t="24947" x="100013" y="2716213"/>
          <p14:tracePt t="24959" x="100013" y="2728913"/>
          <p14:tracePt t="24992" x="100013" y="2740025"/>
          <p14:tracePt t="25011" x="112713" y="2740025"/>
          <p14:tracePt t="25024" x="125413" y="2740025"/>
          <p14:tracePt t="25036" x="138113" y="2740025"/>
          <p14:tracePt t="25055" x="163513" y="2740025"/>
          <p14:tracePt t="25067" x="200025" y="2740025"/>
          <p14:tracePt t="25080" x="225425" y="2752725"/>
          <p14:tracePt t="25104" x="274638" y="2765425"/>
          <p14:tracePt t="25114" x="312738" y="2765425"/>
          <p14:tracePt t="25131" x="338138" y="2765425"/>
          <p14:tracePt t="25147" x="350838" y="2765425"/>
          <p14:tracePt t="25164" x="412750" y="2765425"/>
          <p14:tracePt t="25180" x="450850" y="2765425"/>
          <p14:tracePt t="25197" x="525463" y="2765425"/>
          <p14:tracePt t="25214" x="563563" y="2765425"/>
          <p14:tracePt t="25231" x="588963" y="2765425"/>
          <p14:tracePt t="25247" x="638175" y="2765425"/>
          <p14:tracePt t="25264" x="650875" y="2765425"/>
          <p14:tracePt t="25281" x="663575" y="2752725"/>
          <p14:tracePt t="25297" x="688975" y="2752725"/>
          <p14:tracePt t="25314" x="701675" y="2740025"/>
          <p14:tracePt t="25331" x="712788" y="2740025"/>
          <p14:tracePt t="25348" x="725488" y="2728913"/>
          <p14:tracePt t="25365" x="738188" y="2728913"/>
          <p14:tracePt t="25381" x="738188" y="2716213"/>
          <p14:tracePt t="25408" x="738188" y="2703513"/>
          <p14:tracePt t="25434" x="738188" y="2690813"/>
          <p14:tracePt t="25450" x="738188" y="2678113"/>
          <p14:tracePt t="25471" x="725488" y="2678113"/>
          <p14:tracePt t="25484" x="712788" y="2665413"/>
          <p14:tracePt t="25499" x="701675" y="2665413"/>
          <p14:tracePt t="25516" x="688975" y="2665413"/>
          <p14:tracePt t="25532" x="650875" y="2665413"/>
          <p14:tracePt t="25549" x="500063" y="2665413"/>
          <p14:tracePt t="25565" x="425450" y="2665413"/>
          <p14:tracePt t="25582" x="363538" y="2665413"/>
          <p14:tracePt t="25599" x="250825" y="2740025"/>
          <p14:tracePt t="25615" x="200025" y="2778125"/>
          <p14:tracePt t="25632" x="138113" y="2852738"/>
          <p14:tracePt t="25649" x="74613" y="2965450"/>
          <p14:tracePt t="25666" x="74613" y="2990850"/>
          <p14:tracePt t="25682" x="74613" y="3016250"/>
          <p14:tracePt t="25699" x="74613" y="3028950"/>
          <p14:tracePt t="25716" x="87313" y="3041650"/>
          <p14:tracePt t="25732" x="112713" y="3041650"/>
          <p14:tracePt t="25749" x="125413" y="3041650"/>
          <p14:tracePt t="25766" x="138113" y="3054350"/>
          <p14:tracePt t="25782" x="163513" y="3054350"/>
          <p14:tracePt t="25800" x="163513" y="3065463"/>
          <p14:tracePt t="25816" x="187325" y="3078163"/>
          <p14:tracePt t="25833" x="225425" y="3078163"/>
          <p14:tracePt t="25850" x="250825" y="3090863"/>
          <p14:tracePt t="25867" x="274638" y="3090863"/>
          <p14:tracePt t="25883" x="387350" y="3103563"/>
          <p14:tracePt t="25900" x="412750" y="3103563"/>
          <p14:tracePt t="25917" x="438150" y="3103563"/>
          <p14:tracePt t="25933" x="476250" y="3103563"/>
          <p14:tracePt t="25950" x="500063" y="3103563"/>
          <p14:tracePt t="25969" x="512763" y="3103563"/>
          <p14:tracePt t="25984" x="538163" y="3103563"/>
          <p14:tracePt t="26000" x="550863" y="3103563"/>
          <p14:tracePt t="26019" x="576263" y="3103563"/>
          <p14:tracePt t="26034" x="600075" y="3103563"/>
          <p14:tracePt t="26051" x="612775" y="3090863"/>
          <p14:tracePt t="26055" x="650875" y="3078163"/>
          <p14:tracePt t="26069" x="712788" y="3054350"/>
          <p14:tracePt t="26084" x="750888" y="3041650"/>
          <p14:tracePt t="26101" x="776288" y="3003550"/>
          <p14:tracePt t="26117" x="814388" y="2978150"/>
          <p14:tracePt t="26134" x="825500" y="2941638"/>
          <p14:tracePt t="26152" x="838200" y="2916238"/>
          <p14:tracePt t="26169" x="838200" y="2890838"/>
          <p14:tracePt t="26205" x="814388" y="2890838"/>
          <p14:tracePt t="26219" x="763588" y="2890838"/>
          <p14:tracePt t="26230" x="701675" y="2890838"/>
          <p14:tracePt t="26242" x="650875" y="2890838"/>
          <p14:tracePt t="26256" x="600075" y="2890838"/>
          <p14:tracePt t="26268" x="538163" y="2916238"/>
          <p14:tracePt t="26285" x="500063" y="2941638"/>
          <p14:tracePt t="26302" x="425450" y="2978150"/>
          <p14:tracePt t="26318" x="287338" y="3054350"/>
          <p14:tracePt t="26335" x="250825" y="3065463"/>
          <p14:tracePt t="26352" x="238125" y="3078163"/>
          <p14:tracePt t="26369" x="238125" y="3090863"/>
          <p14:tracePt t="26385" x="238125" y="3103563"/>
          <p14:tracePt t="26402" x="250825" y="3103563"/>
          <p14:tracePt t="26419" x="274638" y="3103563"/>
          <p14:tracePt t="26455" x="287338" y="3103563"/>
          <p14:tracePt t="26479" x="300038" y="3103563"/>
          <p14:tracePt t="26491" x="300038" y="3116263"/>
          <p14:tracePt t="26516" x="312738" y="3116263"/>
          <p14:tracePt t="26568" x="325438" y="3116263"/>
          <p14:tracePt t="27265" x="350838" y="3116263"/>
          <p14:tracePt t="27278" x="387350" y="3116263"/>
          <p14:tracePt t="27293" x="450850" y="3116263"/>
          <p14:tracePt t="27307" x="550863" y="3116263"/>
          <p14:tracePt t="27324" x="663575" y="3103563"/>
          <p14:tracePt t="27339" x="750888" y="3103563"/>
          <p14:tracePt t="27356" x="1038225" y="3041650"/>
          <p14:tracePt t="27373" x="1201738" y="3003550"/>
          <p14:tracePt t="27390" x="1339850" y="2965450"/>
          <p14:tracePt t="27406" x="1527175" y="2865438"/>
          <p14:tracePt t="27423" x="1601788" y="2816225"/>
          <p14:tracePt t="27439" x="1689100" y="2752725"/>
          <p14:tracePt t="27456" x="1689100" y="2728913"/>
          <p14:tracePt t="27473" x="1714500" y="2716213"/>
          <p14:tracePt t="27489" x="1714500" y="2652713"/>
          <p14:tracePt t="27506" x="1714500" y="2603500"/>
          <p14:tracePt t="27523" x="1701800" y="2516188"/>
          <p14:tracePt t="27540" x="1614488" y="2278063"/>
          <p14:tracePt t="27556" x="1565275" y="2201863"/>
          <p14:tracePt t="27573" x="1539875" y="2139950"/>
          <p14:tracePt t="27590" x="1352550" y="2052638"/>
          <p14:tracePt t="27607" x="1201738" y="2014538"/>
          <p14:tracePt t="27623" x="1050925" y="2001838"/>
          <p14:tracePt t="27640" x="850900" y="2001838"/>
          <p14:tracePt t="27657" x="725488" y="2001838"/>
          <p14:tracePt t="27673" x="612775" y="2027238"/>
          <p14:tracePt t="27690" x="363538" y="2101850"/>
          <p14:tracePt t="27707" x="300038" y="2127250"/>
          <p14:tracePt t="27724" x="263525" y="2178050"/>
          <p14:tracePt t="27741" x="200025" y="2303463"/>
          <p14:tracePt t="27757" x="187325" y="2390775"/>
          <p14:tracePt t="27774" x="187325" y="2478088"/>
          <p14:tracePt t="27791" x="174625" y="2616200"/>
          <p14:tracePt t="27807" x="174625" y="2665413"/>
          <p14:tracePt t="27824" x="174625" y="2716213"/>
          <p14:tracePt t="27841" x="225425" y="2916238"/>
          <p14:tracePt t="27858" x="274638" y="3028950"/>
          <p14:tracePt t="27874" x="338138" y="3141663"/>
          <p14:tracePt t="27891" x="476250" y="3278188"/>
          <p14:tracePt t="27908" x="563563" y="3328988"/>
          <p14:tracePt t="27924" x="712788" y="3378200"/>
          <p14:tracePt t="27941" x="788988" y="3390900"/>
          <p14:tracePt t="27958" x="889000" y="3390900"/>
          <p14:tracePt t="27975" x="1214438" y="3390900"/>
          <p14:tracePt t="27992" x="1352550" y="3390900"/>
          <p14:tracePt t="28008" x="1452563" y="3390900"/>
          <p14:tracePt t="28025" x="1552575" y="3390900"/>
          <p14:tracePt t="28042" x="1827213" y="3328988"/>
          <p14:tracePt t="28058" x="1965325" y="3278188"/>
          <p14:tracePt t="28076" x="2127250" y="3165475"/>
          <p14:tracePt t="28092" x="2190750" y="3078163"/>
          <p14:tracePt t="28109" x="2228850" y="3003550"/>
          <p14:tracePt t="28125" x="2290763" y="2890838"/>
          <p14:tracePt t="28142" x="2303463" y="2840038"/>
          <p14:tracePt t="28159" x="2328863" y="2816225"/>
          <p14:tracePt t="28176" x="2339975" y="2765425"/>
          <p14:tracePt t="28192" x="2339975" y="2740025"/>
          <p14:tracePt t="28209" x="2339975" y="2716213"/>
          <p14:tracePt t="28226" x="2339975" y="2603500"/>
          <p14:tracePt t="28243" x="2328863" y="2503488"/>
          <p14:tracePt t="28259" x="2303463" y="2414588"/>
          <p14:tracePt t="28276" x="2178050" y="2265363"/>
          <p14:tracePt t="28293" x="2003425" y="2190750"/>
          <p14:tracePt t="28310" x="1790700" y="2127250"/>
          <p14:tracePt t="28326" x="1552575" y="2089150"/>
          <p14:tracePt t="28343" x="1452563" y="2089150"/>
          <p14:tracePt t="28360" x="1289050" y="2089150"/>
          <p14:tracePt t="28376" x="989013" y="2101850"/>
          <p14:tracePt t="28393" x="889000" y="2127250"/>
          <p14:tracePt t="28410" x="814388" y="2152650"/>
          <p14:tracePt t="28427" x="712788" y="2201863"/>
          <p14:tracePt t="28443" x="663575" y="2239963"/>
          <p14:tracePt t="28460" x="650875" y="2290763"/>
          <p14:tracePt t="28477" x="600075" y="2490788"/>
          <p14:tracePt t="28494" x="588963" y="2565400"/>
          <p14:tracePt t="28517" x="576263" y="2690813"/>
          <p14:tracePt t="28527" x="576263" y="2728913"/>
          <p14:tracePt t="28544" x="576263" y="2765425"/>
          <p14:tracePt t="28560" x="625475" y="2903538"/>
          <p14:tracePt t="28577" x="663575" y="2978150"/>
          <p14:tracePt t="28594" x="701675" y="3065463"/>
          <p14:tracePt t="28611" x="825500" y="3203575"/>
          <p14:tracePt t="28627" x="950913" y="3254375"/>
          <p14:tracePt t="28644" x="1127125" y="3303588"/>
          <p14:tracePt t="28661" x="1389063" y="3341688"/>
          <p14:tracePt t="28677" x="1501775" y="3341688"/>
          <p14:tracePt t="28694" x="1677988" y="3341688"/>
          <p14:tracePt t="28711" x="2003425" y="3341688"/>
          <p14:tracePt t="28728" x="2103438" y="3341688"/>
          <p14:tracePt t="28745" x="2190750" y="3303588"/>
          <p14:tracePt t="28761" x="2316163" y="3178175"/>
          <p14:tracePt t="28778" x="2352675" y="3103563"/>
          <p14:tracePt t="28795" x="2378075" y="3041650"/>
          <p14:tracePt t="28811" x="2390775" y="3016250"/>
          <p14:tracePt t="28828" x="2378075" y="2990850"/>
          <p14:tracePt t="28845" x="2365375" y="2990850"/>
          <p14:tracePt t="28861" x="2328863" y="2990850"/>
          <p14:tracePt t="28878" x="2290763" y="2990850"/>
          <p14:tracePt t="28895" x="2265363" y="2990850"/>
          <p14:tracePt t="28912" x="2078038" y="2990850"/>
          <p14:tracePt t="28929" x="1965325" y="2990850"/>
          <p14:tracePt t="28946" x="1839913" y="3003550"/>
          <p14:tracePt t="28962" x="1565275" y="3116263"/>
          <p14:tracePt t="28979" x="1339850" y="3178175"/>
          <p14:tracePt t="28995" x="1189038" y="3228975"/>
          <p14:tracePt t="29012" x="1027113" y="3303588"/>
          <p14:tracePt t="29029" x="989013" y="3328988"/>
          <p14:tracePt t="29045" x="976313" y="3354388"/>
          <p14:tracePt t="29062" x="963613" y="3367088"/>
          <p14:tracePt t="29196" x="963613" y="3354388"/>
          <p14:tracePt t="29222" x="976313" y="3354388"/>
          <p14:tracePt t="29236" x="976313" y="3341688"/>
          <p14:tracePt t="29248" x="1001713" y="3341688"/>
          <p14:tracePt t="29263" x="1038225" y="3328988"/>
          <p14:tracePt t="29280" x="1089025" y="3328988"/>
          <p14:tracePt t="29297" x="1252538" y="3303588"/>
          <p14:tracePt t="29314" x="1314450" y="3303588"/>
          <p14:tracePt t="29330" x="1401763" y="3278188"/>
          <p14:tracePt t="29347" x="1677988" y="3278188"/>
          <p14:tracePt t="29364" x="1778000" y="3267075"/>
          <p14:tracePt t="29381" x="1827213" y="3267075"/>
          <p14:tracePt t="29397" x="1865313" y="3241675"/>
          <p14:tracePt t="29414" x="1878013" y="3241675"/>
          <p14:tracePt t="29431" x="1890713" y="3228975"/>
          <p14:tracePt t="29447" x="1890713" y="3216275"/>
          <p14:tracePt t="29464" x="1890713" y="3203575"/>
          <p14:tracePt t="29483" x="1878013" y="3190875"/>
          <p14:tracePt t="29497" x="1839913" y="3178175"/>
          <p14:tracePt t="29514" x="1765300" y="3165475"/>
          <p14:tracePt t="29531" x="1652588" y="3154363"/>
          <p14:tracePt t="29548" x="1465263" y="3116263"/>
          <p14:tracePt t="29564" x="1376363" y="3103563"/>
          <p14:tracePt t="29581" x="1252538" y="3090863"/>
          <p14:tracePt t="29598" x="1050925" y="3078163"/>
          <p14:tracePt t="29614" x="1001713" y="3078163"/>
          <p14:tracePt t="29631" x="989013" y="3078163"/>
          <p14:tracePt t="29668" x="1027113" y="3078163"/>
          <p14:tracePt t="29680" x="1050925" y="3078163"/>
          <p14:tracePt t="29692" x="1089025" y="3078163"/>
          <p14:tracePt t="29706" x="1114425" y="3078163"/>
          <p14:tracePt t="29717" x="1150938" y="3078163"/>
          <p14:tracePt t="29732" x="1201738" y="3078163"/>
          <p14:tracePt t="29748" x="1252538" y="3078163"/>
          <p14:tracePt t="29765" x="1352550" y="3078163"/>
          <p14:tracePt t="29782" x="1627188" y="3103563"/>
          <p14:tracePt t="29799" x="1727200" y="3116263"/>
          <p14:tracePt t="29815" x="1778000" y="3116263"/>
          <p14:tracePt t="29832" x="1865313" y="3128963"/>
          <p14:tracePt t="29849" x="1878013" y="3128963"/>
          <p14:tracePt t="29917" x="1852613" y="3128963"/>
          <p14:tracePt t="29929" x="1827213" y="3128963"/>
          <p14:tracePt t="29943" x="1778000" y="3128963"/>
          <p14:tracePt t="29965" x="1701800" y="3128963"/>
          <p14:tracePt t="29982" x="1539875" y="3128963"/>
          <p14:tracePt t="29992" x="1501775" y="3128963"/>
          <p14:tracePt t="30005" x="1476375" y="3128963"/>
          <p14:tracePt t="30019" x="1465263" y="3128963"/>
          <p14:tracePt t="30105" x="1489075" y="3128963"/>
          <p14:tracePt t="30120" x="1527175" y="3128963"/>
          <p14:tracePt t="30134" x="1589088" y="3128963"/>
          <p14:tracePt t="30150" x="1652588" y="3128963"/>
          <p14:tracePt t="30166" x="1714500" y="3128963"/>
          <p14:tracePt t="30184" x="1814513" y="3128963"/>
          <p14:tracePt t="30200" x="1878013" y="3128963"/>
          <p14:tracePt t="30217" x="1965325" y="3128963"/>
          <p14:tracePt t="30234" x="2116138" y="3128963"/>
          <p14:tracePt t="30251" x="2152650" y="3128963"/>
          <p14:tracePt t="30267" x="2190750" y="3128963"/>
          <p14:tracePt t="30284" x="2216150" y="3128963"/>
          <p14:tracePt t="30640" x="2252663" y="3128963"/>
          <p14:tracePt t="30656" x="2303463" y="3128963"/>
          <p14:tracePt t="30670" x="2416175" y="3128963"/>
          <p14:tracePt t="30688" x="2541588" y="3128963"/>
          <p14:tracePt t="30704" x="2654300" y="3128963"/>
          <p14:tracePt t="30705" x="2790825" y="3128963"/>
          <p14:tracePt t="30719" x="2992438" y="3128963"/>
          <p14:tracePt t="30743" x="3317875" y="3154363"/>
          <p14:tracePt t="30754" x="3441700" y="3165475"/>
          <p14:tracePt t="30769" x="3554413" y="3165475"/>
          <p14:tracePt t="30786" x="3717925" y="3165475"/>
          <p14:tracePt t="30803" x="3992563" y="3165475"/>
          <p14:tracePt t="30819" x="4068763" y="3165475"/>
          <p14:tracePt t="30836" x="4117975" y="3165475"/>
          <p14:tracePt t="30853" x="4217988" y="3165475"/>
          <p14:tracePt t="30870" x="4268788" y="3165475"/>
          <p14:tracePt t="30886" x="4305300" y="3165475"/>
          <p14:tracePt t="30903" x="4406900" y="3154363"/>
          <p14:tracePt t="30920" x="4443413" y="3154363"/>
          <p14:tracePt t="30937" x="4468813" y="3141663"/>
          <p14:tracePt t="30953" x="4518025" y="3141663"/>
          <p14:tracePt t="30970" x="4530725" y="3141663"/>
          <p14:tracePt t="30989" x="4543425" y="3141663"/>
          <p14:tracePt t="31089" x="4530725" y="3141663"/>
          <p14:tracePt t="31100" x="4494213" y="3141663"/>
          <p14:tracePt t="31114" x="4456113" y="3141663"/>
          <p14:tracePt t="31128" x="4418013" y="3141663"/>
          <p14:tracePt t="31140" x="4381500" y="3141663"/>
          <p14:tracePt t="31154" x="4356100" y="3141663"/>
          <p14:tracePt t="31171" x="4330700" y="3141663"/>
          <p14:tracePt t="31188" x="4305300" y="3141663"/>
          <p14:tracePt t="31204" x="4268788" y="3141663"/>
          <p14:tracePt t="31221" x="4256088" y="3141663"/>
          <p14:tracePt t="31262" x="4268788" y="3141663"/>
          <p14:tracePt t="31275" x="4281488" y="3141663"/>
          <p14:tracePt t="31289" x="4294188" y="3141663"/>
          <p14:tracePt t="31312" x="4305300" y="3141663"/>
          <p14:tracePt t="31325" x="4318000" y="3141663"/>
          <p14:tracePt t="31337" x="4330700" y="3141663"/>
          <p14:tracePt t="31350" x="4356100" y="3141663"/>
          <p14:tracePt t="31362" x="4381500" y="3141663"/>
          <p14:tracePt t="31376" x="4430713" y="3141663"/>
          <p14:tracePt t="31388" x="4468813" y="3141663"/>
          <p14:tracePt t="31405" x="4506913" y="3141663"/>
          <p14:tracePt t="31422" x="4543425" y="3141663"/>
          <p14:tracePt t="31446" x="4556125" y="3141663"/>
          <p14:tracePt t="32397" x="4556125" y="3128963"/>
          <p14:tracePt t="32413" x="4494213" y="3116263"/>
          <p14:tracePt t="32428" x="4406900" y="3065463"/>
          <p14:tracePt t="32447" x="4156075" y="2890838"/>
          <p14:tracePt t="32461" x="3943350" y="2752725"/>
          <p14:tracePt t="32476" x="3605213" y="2627313"/>
          <p14:tracePt t="32493" x="3379788" y="2527300"/>
          <p14:tracePt t="32509" x="2979738" y="2303463"/>
          <p14:tracePt t="32526" x="2641600" y="2089150"/>
          <p14:tracePt t="32542" x="2403475" y="1914525"/>
          <p14:tracePt t="32559" x="2152650" y="1739900"/>
          <p14:tracePt t="32576" x="2039938" y="1701800"/>
          <p14:tracePt t="32593" x="1914525" y="1652588"/>
          <p14:tracePt t="32610" x="1677988" y="1614488"/>
          <p14:tracePt t="32626" x="1614488" y="1614488"/>
          <p14:tracePt t="32643" x="1577975" y="1601788"/>
          <p14:tracePt t="32660" x="1552575" y="1601788"/>
          <p14:tracePt t="32796" x="1552575" y="1614488"/>
          <p14:tracePt t="32809" x="1552575" y="1627188"/>
          <p14:tracePt t="32833" x="1552575" y="1639888"/>
          <p14:tracePt t="32857" x="1552575" y="1663700"/>
          <p14:tracePt t="32869" x="1552575" y="1676400"/>
          <p14:tracePt t="32883" x="1552575" y="1689100"/>
          <p14:tracePt t="32896" x="1552575" y="1701800"/>
          <p14:tracePt t="32911" x="1552575" y="1727200"/>
          <p14:tracePt t="32928" x="1552575" y="1739900"/>
          <p14:tracePt t="32944" x="1552575" y="1765300"/>
          <p14:tracePt t="32961" x="1539875" y="1801813"/>
          <p14:tracePt t="32978" x="1539875" y="1814513"/>
          <p14:tracePt t="33002" x="1527175" y="1839913"/>
          <p14:tracePt t="33011" x="1514475" y="1852613"/>
          <p14:tracePt t="33056" x="1514475" y="1865313"/>
          <p14:tracePt t="33219" x="1514475" y="1876425"/>
          <p14:tracePt t="33233" x="1501775" y="1889125"/>
          <p14:tracePt t="33256" x="1501775" y="1901825"/>
          <p14:tracePt t="33331" x="1501775" y="1914525"/>
          <p14:tracePt t="33357" x="1501775" y="1927225"/>
          <p14:tracePt t="33380" x="1501775" y="1939925"/>
          <p14:tracePt t="33393" x="1501775" y="1952625"/>
          <p14:tracePt t="33405" x="1489075" y="1952625"/>
          <p14:tracePt t="33468" x="1476375" y="1952625"/>
          <p14:tracePt t="33506" x="1465263" y="1952625"/>
          <p14:tracePt t="33520" x="1452563" y="1939925"/>
          <p14:tracePt t="33534" x="1439863" y="1939925"/>
          <p14:tracePt t="33553" x="1414463" y="1927225"/>
          <p14:tracePt t="33565" x="1401763" y="1927225"/>
          <p14:tracePt t="33580" x="1389063" y="1914525"/>
          <p14:tracePt t="33597" x="1363663" y="1914525"/>
          <p14:tracePt t="33614" x="1352550" y="1914525"/>
          <p14:tracePt t="33630" x="1352550" y="1901825"/>
          <p14:tracePt t="33730" x="1363663" y="1901825"/>
          <p14:tracePt t="33743" x="1401763" y="1889125"/>
          <p14:tracePt t="33760" x="1452563" y="1889125"/>
          <p14:tracePt t="33775" x="1501775" y="1889125"/>
          <p14:tracePt t="33783" x="1539875" y="1889125"/>
          <p14:tracePt t="33798" x="1589088" y="1889125"/>
          <p14:tracePt t="33814" x="1689100" y="1889125"/>
          <p14:tracePt t="33831" x="1965325" y="1889125"/>
          <p14:tracePt t="33848" x="2090738" y="1889125"/>
          <p14:tracePt t="33865" x="2239963" y="1889125"/>
          <p14:tracePt t="33881" x="2741613" y="1865313"/>
          <p14:tracePt t="33898" x="2903538" y="1852613"/>
          <p14:tracePt t="33915" x="3067050" y="1852613"/>
          <p14:tracePt t="33932" x="3441700" y="1839913"/>
          <p14:tracePt t="33948" x="3554413" y="1839913"/>
          <p14:tracePt t="33965" x="3643313" y="1839913"/>
          <p14:tracePt t="33982" x="3779838" y="1839913"/>
          <p14:tracePt t="33999" x="3843338" y="1839913"/>
          <p14:tracePt t="34015" x="3943350" y="1839913"/>
          <p14:tracePt t="34032" x="4130675" y="1839913"/>
          <p14:tracePt t="34049" x="4192588" y="1839913"/>
          <p14:tracePt t="34065" x="4256088" y="1839913"/>
          <p14:tracePt t="34082" x="4305300" y="1839913"/>
          <p14:tracePt t="34099" x="4330700" y="1839913"/>
          <p14:tracePt t="34116" x="4368800" y="1839913"/>
          <p14:tracePt t="34132" x="4381500" y="1839913"/>
          <p14:tracePt t="34253" x="4368800" y="1865313"/>
          <p14:tracePt t="34268" x="4343400" y="1865313"/>
          <p14:tracePt t="34283" x="4330700" y="1889125"/>
          <p14:tracePt t="34300" x="4318000" y="1889125"/>
          <p14:tracePt t="34316" x="4318000" y="1914525"/>
          <p14:tracePt t="34477" x="4318000" y="1927225"/>
          <p14:tracePt t="34503" x="4318000" y="1939925"/>
          <p14:tracePt t="35661" x="4305300" y="1952625"/>
          <p14:tracePt t="35723" x="4294188" y="1965325"/>
          <p14:tracePt t="35748" x="4281488" y="1965325"/>
          <p14:tracePt t="35764" x="4281488" y="1978025"/>
          <p14:tracePt t="35784" x="4268788" y="1978025"/>
          <p14:tracePt t="37068" x="4256088" y="1989138"/>
          <p14:tracePt t="37084" x="4243388" y="2014538"/>
          <p14:tracePt t="37102" x="4205288" y="2065338"/>
          <p14:tracePt t="37122" x="4105275" y="2227263"/>
          <p14:tracePt t="37135" x="4005263" y="2290763"/>
          <p14:tracePt t="37145" x="3830638" y="2365375"/>
          <p14:tracePt t="37161" x="3605213" y="2439988"/>
          <p14:tracePt t="37178" x="3467100" y="2516188"/>
          <p14:tracePt t="37194" x="3241675" y="2652713"/>
          <p14:tracePt t="37211" x="3054350" y="2740025"/>
          <p14:tracePt t="37228" x="2879725" y="2816225"/>
          <p14:tracePt t="37245" x="2641600" y="2941638"/>
          <p14:tracePt t="37261" x="2565400" y="2978150"/>
          <p14:tracePt t="37278" x="2516188" y="3016250"/>
          <p14:tracePt t="37295" x="2416175" y="3041650"/>
          <p14:tracePt t="37312" x="2352675" y="3065463"/>
          <p14:tracePt t="37328" x="2278063" y="3065463"/>
          <p14:tracePt t="37345" x="2116138" y="3090863"/>
          <p14:tracePt t="37362" x="2052638" y="3103563"/>
          <p14:tracePt t="37378" x="2014538" y="3103563"/>
          <p14:tracePt t="37395" x="1939925" y="3116263"/>
          <p14:tracePt t="37412" x="1914525" y="3116263"/>
          <p14:tracePt t="37429" x="1890713" y="3116263"/>
          <p14:tracePt t="37445" x="1839913" y="3116263"/>
          <p14:tracePt t="37462" x="1801813" y="3128963"/>
          <p14:tracePt t="37479" x="1739900" y="3128963"/>
          <p14:tracePt t="37496" x="1701800" y="3128963"/>
          <p14:tracePt t="37512" x="1689100" y="3128963"/>
          <p14:tracePt t="37529" x="1677988" y="3128963"/>
          <p14:tracePt t="37629" x="1665288" y="3128963"/>
          <p14:tracePt t="37644" x="1652588" y="3128963"/>
          <p14:tracePt t="37677" x="1639888" y="3128963"/>
          <p14:tracePt t="37766" x="1627188" y="3128963"/>
          <p14:tracePt t="37788" x="1614488" y="3128963"/>
          <p14:tracePt t="37815" x="1589088" y="3128963"/>
          <p14:tracePt t="37833" x="1552575" y="3128963"/>
          <p14:tracePt t="37847" x="1527175" y="3128963"/>
          <p14:tracePt t="37864" x="1514475" y="3128963"/>
          <p14:tracePt t="37881" x="1489075" y="3128963"/>
          <p14:tracePt t="37897" x="1476375" y="3128963"/>
          <p14:tracePt t="37990" x="1489075" y="3116263"/>
          <p14:tracePt t="38015" x="1501775" y="3116263"/>
          <p14:tracePt t="38030" x="1514475" y="3116263"/>
          <p14:tracePt t="38045" x="1527175" y="3103563"/>
          <p14:tracePt t="38056" x="1539875" y="3103563"/>
          <p14:tracePt t="38065" x="1552575" y="3103563"/>
          <p14:tracePt t="38081" x="1565275" y="3103563"/>
          <p14:tracePt t="38098" x="1601788" y="3103563"/>
          <p14:tracePt t="38114" x="1790700" y="3103563"/>
          <p14:tracePt t="38132" x="1890713" y="3103563"/>
          <p14:tracePt t="38148" x="1965325" y="3103563"/>
          <p14:tracePt t="38165" x="2239963" y="3103563"/>
          <p14:tracePt t="38182" x="2403475" y="3103563"/>
          <p14:tracePt t="38198" x="2554288" y="3103563"/>
          <p14:tracePt t="38215" x="2754313" y="3103563"/>
          <p14:tracePt t="38232" x="2916238" y="3103563"/>
          <p14:tracePt t="38248" x="3079750" y="3103563"/>
          <p14:tracePt t="38265" x="3305175" y="3103563"/>
          <p14:tracePt t="38282" x="3367088" y="3103563"/>
          <p14:tracePt t="38299" x="3441700" y="3103563"/>
          <p14:tracePt t="38315" x="3617913" y="3128963"/>
          <p14:tracePt t="38332" x="3717925" y="3141663"/>
          <p14:tracePt t="38349" x="3805238" y="3154363"/>
          <p14:tracePt t="38366" x="3930650" y="3165475"/>
          <p14:tracePt t="38382" x="3956050" y="3165475"/>
          <p14:tracePt t="38399" x="3992563" y="3165475"/>
          <p14:tracePt t="38416" x="4056063" y="3165475"/>
          <p14:tracePt t="38433" x="4081463" y="3165475"/>
          <p14:tracePt t="38449" x="4092575" y="3165475"/>
          <p14:tracePt t="38466" x="4181475" y="3178175"/>
          <p14:tracePt t="38483" x="4217988" y="3178175"/>
          <p14:tracePt t="38500" x="4256088" y="3178175"/>
          <p14:tracePt t="38516" x="4318000" y="3178175"/>
          <p14:tracePt t="38537" x="4330700" y="3178175"/>
          <p14:tracePt t="38549" x="4343400" y="3178175"/>
          <p14:tracePt t="38566" x="4356100" y="3190875"/>
          <p14:tracePt t="38588" x="4368800" y="3190875"/>
          <p14:tracePt t="38750" x="4356100" y="3190875"/>
          <p14:tracePt t="38766" x="4318000" y="3190875"/>
          <p14:tracePt t="38788" x="4294188" y="3190875"/>
          <p14:tracePt t="38790" x="4268788" y="3190875"/>
          <p14:tracePt t="38806" x="4230688" y="3190875"/>
          <p14:tracePt t="38824" x="4217988" y="3190875"/>
          <p14:tracePt t="38911" x="4230688" y="3190875"/>
          <p14:tracePt t="38926" x="4243388" y="3190875"/>
          <p14:tracePt t="38937" x="4256088" y="3190875"/>
          <p14:tracePt t="38952" x="4268788" y="3190875"/>
          <p14:tracePt t="38968" x="4281488" y="3190875"/>
          <p14:tracePt t="39034" x="4256088" y="3190875"/>
          <p14:tracePt t="39049" x="4243388" y="3190875"/>
          <p14:tracePt t="39065" x="4230688" y="3190875"/>
          <p14:tracePt t="39079" x="4217988" y="3190875"/>
          <p14:tracePt t="39097" x="4205288" y="3190875"/>
          <p14:tracePt t="39210" x="4217988" y="3190875"/>
          <p14:tracePt t="39227" x="4230688" y="3190875"/>
          <p14:tracePt t="39244" x="4243388" y="3190875"/>
          <p14:tracePt t="39260" x="4256088" y="3190875"/>
          <p14:tracePt t="39272" x="4268788" y="3190875"/>
          <p14:tracePt t="39347" x="4256088" y="3190875"/>
          <p14:tracePt t="39373" x="4230688" y="3190875"/>
          <p14:tracePt t="39385" x="4217988" y="3190875"/>
          <p14:tracePt t="39409" x="4205288" y="3190875"/>
          <p14:tracePt t="39497" x="4217988" y="3190875"/>
          <p14:tracePt t="39512" x="4230688" y="3190875"/>
          <p14:tracePt t="39530" x="4256088" y="3190875"/>
          <p14:tracePt t="39542" x="4294188" y="3190875"/>
          <p14:tracePt t="39554" x="4330700" y="3190875"/>
          <p14:tracePt t="39570" x="4356100" y="3190875"/>
          <p14:tracePt t="39587" x="4418013" y="3190875"/>
          <p14:tracePt t="39604" x="4443413" y="3190875"/>
          <p14:tracePt t="39621" x="4456113" y="3190875"/>
          <p14:tracePt t="39637" x="4481513" y="3190875"/>
          <p14:tracePt t="39708" x="4468813" y="3190875"/>
          <p14:tracePt t="39726" x="4456113" y="3190875"/>
          <p14:tracePt t="39742" x="4430713" y="3190875"/>
          <p14:tracePt t="39762" x="4381500" y="3203575"/>
          <p14:tracePt t="39772" x="4356100" y="3203575"/>
          <p14:tracePt t="39788" x="4343400" y="3203575"/>
          <p14:tracePt t="39871" x="4356100" y="3203575"/>
          <p14:tracePt t="39887" x="4368800" y="3203575"/>
          <p14:tracePt t="39982" x="4356100" y="3203575"/>
          <p14:tracePt t="41465" x="4356100" y="3178175"/>
          <p14:tracePt t="41480" x="4356100" y="3154363"/>
          <p14:tracePt t="41498" x="4356100" y="3116263"/>
          <p14:tracePt t="41514" x="4356100" y="3065463"/>
          <p14:tracePt t="41516" x="4356100" y="2978150"/>
          <p14:tracePt t="41529" x="4356100" y="2840038"/>
          <p14:tracePt t="41545" x="4356100" y="2716213"/>
          <p14:tracePt t="41562" x="4356100" y="2603500"/>
          <p14:tracePt t="41578" x="4381500" y="2352675"/>
          <p14:tracePt t="41595" x="4381500" y="2190750"/>
          <p14:tracePt t="41611" x="4381500" y="2052638"/>
          <p14:tracePt t="41629" x="4368800" y="1914525"/>
          <p14:tracePt t="41645" x="4356100" y="1865313"/>
          <p14:tracePt t="41662" x="4343400" y="1839913"/>
          <p14:tracePt t="41679" x="4330700" y="1776413"/>
          <p14:tracePt t="41695" x="4330700" y="1752600"/>
          <p14:tracePt t="41712" x="4318000" y="1739900"/>
          <p14:tracePt t="41729" x="4318000" y="1727200"/>
          <p14:tracePt t="41939" x="4318000" y="1739900"/>
          <p14:tracePt t="41989" x="4305300" y="1739900"/>
          <p14:tracePt t="42013" x="4305300" y="1752600"/>
          <p14:tracePt t="42032" x="4305300" y="1765300"/>
          <p14:tracePt t="42039" x="4305300" y="1776413"/>
          <p14:tracePt t="42056" x="4305300" y="1839913"/>
          <p14:tracePt t="42065" x="4294188" y="1939925"/>
          <p14:tracePt t="42089" x="4256088" y="2252663"/>
          <p14:tracePt t="42099" x="4243388" y="2527300"/>
          <p14:tracePt t="42114" x="4205288" y="2716213"/>
          <p14:tracePt t="42131" x="4192588" y="2852738"/>
          <p14:tracePt t="42147" x="4192588" y="2965450"/>
          <p14:tracePt t="42164" x="4181475" y="3078163"/>
          <p14:tracePt t="42181" x="4181475" y="3116263"/>
          <p14:tracePt t="42197" x="4181475" y="3128963"/>
          <p14:tracePt t="43346" x="4181475" y="3116263"/>
          <p14:tracePt t="43361" x="4181475" y="3103563"/>
          <p14:tracePt t="43379" x="4181475" y="3090863"/>
          <p14:tracePt t="43396" x="4192588" y="3028950"/>
          <p14:tracePt t="43410" x="4205288" y="2952750"/>
          <p14:tracePt t="43421" x="4205288" y="2890838"/>
          <p14:tracePt t="43436" x="4217988" y="2816225"/>
          <p14:tracePt t="43452" x="4217988" y="2752725"/>
          <p14:tracePt t="43469" x="4230688" y="2640013"/>
          <p14:tracePt t="43486" x="4256088" y="2427288"/>
          <p14:tracePt t="43503" x="4256088" y="2365375"/>
          <p14:tracePt t="43520" x="4256088" y="2327275"/>
          <p14:tracePt t="43536" x="4256088" y="2265363"/>
          <p14:tracePt t="43553" x="4256088" y="2239963"/>
          <p14:tracePt t="43569" x="4268788" y="2214563"/>
          <p14:tracePt t="43586" x="4281488" y="2165350"/>
          <p14:tracePt t="43603" x="4281488" y="2127250"/>
          <p14:tracePt t="43620" x="4281488" y="2078038"/>
          <p14:tracePt t="43637" x="4281488" y="1989138"/>
          <p14:tracePt t="43653" x="4281488" y="1965325"/>
          <p14:tracePt t="43670" x="4281488" y="1914525"/>
          <p14:tracePt t="43687" x="4281488" y="1901825"/>
          <p14:tracePt t="43707" x="4281488" y="1865313"/>
          <p14:tracePt t="43720" x="4281488" y="1852613"/>
          <p14:tracePt t="44118" x="4281488" y="1865313"/>
          <p14:tracePt t="44137" x="4281488" y="1876425"/>
          <p14:tracePt t="44150" x="4281488" y="1914525"/>
          <p14:tracePt t="44163" x="4281488" y="1952625"/>
          <p14:tracePt t="44175" x="4281488" y="2001838"/>
          <p14:tracePt t="44189" x="4268788" y="2039938"/>
          <p14:tracePt t="44205" x="4256088" y="2078038"/>
          <p14:tracePt t="44222" x="4243388" y="2252663"/>
          <p14:tracePt t="44239" x="4217988" y="2365375"/>
          <p14:tracePt t="44256" x="4205288" y="2503488"/>
          <p14:tracePt t="44272" x="4205288" y="2540000"/>
          <p14:tracePt t="44289" x="4205288" y="2578100"/>
          <p14:tracePt t="44306" x="4205288" y="2652713"/>
          <p14:tracePt t="44323" x="4205288" y="2716213"/>
          <p14:tracePt t="44339" x="4205288" y="2803525"/>
          <p14:tracePt t="44356" x="4205288" y="2916238"/>
          <p14:tracePt t="44373" x="4205288" y="2941638"/>
          <p14:tracePt t="44390" x="4205288" y="2952750"/>
          <p14:tracePt t="44406" x="4205288" y="2965450"/>
          <p14:tracePt t="44442" x="4205288" y="2978150"/>
          <p14:tracePt t="44542" x="4205288" y="2990850"/>
          <p14:tracePt t="44567" x="4205288" y="3003550"/>
          <p14:tracePt t="44592" x="4205288" y="3016250"/>
          <p14:tracePt t="45402" x="4156075" y="3016250"/>
          <p14:tracePt t="45418" x="4056063" y="3016250"/>
          <p14:tracePt t="45436" x="3943350" y="3016250"/>
          <p14:tracePt t="45447" x="3867150" y="3016250"/>
          <p14:tracePt t="45460" x="3779838" y="3016250"/>
          <p14:tracePt t="45477" x="3541713" y="3003550"/>
          <p14:tracePt t="45494" x="3429000" y="2990850"/>
          <p14:tracePt t="45511" x="3341688" y="2990850"/>
          <p14:tracePt t="45528" x="3267075" y="2978150"/>
          <p14:tracePt t="45544" x="3241675" y="2965450"/>
          <p14:tracePt t="45561" x="3228975" y="2952750"/>
          <p14:tracePt t="45588" x="3228975" y="2941638"/>
          <p14:tracePt t="45625" x="3228975" y="2928938"/>
          <p14:tracePt t="45662" x="3228975" y="2903538"/>
          <p14:tracePt t="45687" x="3228975" y="2890838"/>
          <p14:tracePt t="45699" x="3228975" y="2852738"/>
          <p14:tracePt t="45714" x="3254375" y="2840038"/>
          <p14:tracePt t="45728" x="3254375" y="2828925"/>
          <p14:tracePt t="45745" x="3279775" y="2790825"/>
          <p14:tracePt t="45762" x="3292475" y="2778125"/>
          <p14:tracePt t="45778" x="3317875" y="2752725"/>
          <p14:tracePt t="45795" x="3328988" y="2740025"/>
          <p14:tracePt t="45814" x="3341688" y="2728913"/>
          <p14:tracePt t="45828" x="3354388" y="2728913"/>
          <p14:tracePt t="45845" x="3367088" y="2716213"/>
          <p14:tracePt t="45862" x="3367088" y="2703513"/>
          <p14:tracePt t="45878" x="3379788" y="2703513"/>
          <p14:tracePt t="45895" x="3379788" y="2690813"/>
          <p14:tracePt t="47817" x="3367088" y="2690813"/>
          <p14:tracePt t="47830" x="3354388" y="2690813"/>
          <p14:tracePt t="47843" x="3341688" y="2690813"/>
          <p14:tracePt t="47856" x="3328988" y="2703513"/>
          <p14:tracePt t="47872" x="3317875" y="2728913"/>
          <p14:tracePt t="47887" x="3292475" y="2778125"/>
          <p14:tracePt t="47903" x="3267075" y="2816225"/>
          <p14:tracePt t="47920" x="3128963" y="2952750"/>
          <p14:tracePt t="47937" x="2979738" y="3016250"/>
          <p14:tracePt t="47953" x="2867025" y="3054350"/>
          <p14:tracePt t="47970" x="2716213" y="3128963"/>
          <p14:tracePt t="47987" x="2678113" y="3154363"/>
          <p14:tracePt t="48004" x="2641600" y="3165475"/>
          <p14:tracePt t="48021" x="2616200" y="3190875"/>
          <p14:tracePt t="48037" x="2603500" y="3190875"/>
          <p14:tracePt t="48091" x="2590800" y="3190875"/>
          <p14:tracePt t="48108" x="2578100" y="3203575"/>
          <p14:tracePt t="48127" x="2541588" y="3228975"/>
          <p14:tracePt t="48149" x="2428875" y="3303588"/>
          <p14:tracePt t="48168" x="2278063" y="3429000"/>
          <p14:tracePt t="48182" x="2239963" y="3454400"/>
          <p14:tracePt t="48197" x="2178050" y="3490913"/>
          <p14:tracePt t="48209" x="2116138" y="3516313"/>
          <p14:tracePt t="48222" x="2027238" y="3529013"/>
          <p14:tracePt t="48238" x="1914525" y="3541713"/>
          <p14:tracePt t="48254" x="1665288" y="3554413"/>
          <p14:tracePt t="48271" x="1577975" y="3554413"/>
          <p14:tracePt t="48288" x="1514475" y="3567113"/>
          <p14:tracePt t="48305" x="1327150" y="3567113"/>
          <p14:tracePt t="48322" x="1214438" y="3567113"/>
          <p14:tracePt t="48338" x="1127125" y="3567113"/>
          <p14:tracePt t="48355" x="1014413" y="3567113"/>
          <p14:tracePt t="48372" x="976313" y="3567113"/>
          <p14:tracePt t="48389" x="963613" y="3567113"/>
          <p14:tracePt t="48405" x="950913" y="3567113"/>
          <p14:tracePt t="48422" x="938213" y="3554413"/>
          <p14:tracePt t="48453" x="925513" y="3554413"/>
          <p14:tracePt t="48465" x="914400" y="3541713"/>
          <p14:tracePt t="48490" x="901700" y="3529013"/>
          <p14:tracePt t="48628" x="914400" y="3529013"/>
          <p14:tracePt t="48644" x="925513" y="3529013"/>
          <p14:tracePt t="48657" x="963613" y="3529013"/>
          <p14:tracePt t="48674" x="1027113" y="3529013"/>
          <p14:tracePt t="48690" x="1089025" y="3529013"/>
          <p14:tracePt t="48707" x="1163638" y="3529013"/>
          <p14:tracePt t="48724" x="1189038" y="3529013"/>
          <p14:tracePt t="48741" x="1201738" y="3529013"/>
          <p14:tracePt t="48815" x="1163638" y="3529013"/>
          <p14:tracePt t="48833" x="1127125" y="3529013"/>
          <p14:tracePt t="48855" x="1050925" y="3529013"/>
          <p14:tracePt t="48867" x="1027113" y="3529013"/>
          <p14:tracePt t="48878" x="1014413" y="3529013"/>
          <p14:tracePt t="48953" x="1027113" y="3529013"/>
          <p14:tracePt t="48969" x="1038225" y="3529013"/>
          <p14:tracePt t="48991" x="1089025" y="3529013"/>
          <p14:tracePt t="49006" x="1127125" y="3529013"/>
          <p14:tracePt t="49018" x="1150938" y="3529013"/>
          <p14:tracePt t="49029" x="1189038" y="3529013"/>
          <p14:tracePt t="49041" x="1214438" y="3529013"/>
          <p14:tracePt t="49058" x="1252538" y="3529013"/>
          <p14:tracePt t="49075" x="1339850" y="3529013"/>
          <p14:tracePt t="49091" x="1589088" y="3529013"/>
          <p14:tracePt t="49108" x="1701800" y="3529013"/>
          <p14:tracePt t="49125" x="1801813" y="3529013"/>
          <p14:tracePt t="49142" x="2103438" y="3567113"/>
          <p14:tracePt t="49158" x="2239963" y="3579813"/>
          <p14:tracePt t="49175" x="2328863" y="3590925"/>
          <p14:tracePt t="49192" x="2441575" y="3590925"/>
          <p14:tracePt t="49208" x="2478088" y="3590925"/>
          <p14:tracePt t="49225" x="2503488" y="3590925"/>
          <p14:tracePt t="49314" x="2490788" y="3590925"/>
          <p14:tracePt t="49331" x="2452688" y="3590925"/>
          <p14:tracePt t="49351" x="2316163" y="3590925"/>
          <p14:tracePt t="49369" x="2228850" y="3579813"/>
          <p14:tracePt t="49385" x="2178050" y="3567113"/>
          <p14:tracePt t="49398" x="2139950" y="3554413"/>
          <p14:tracePt t="49409" x="2116138" y="3554413"/>
          <p14:tracePt t="49513" x="2127250" y="3554413"/>
          <p14:tracePt t="49529" x="2152650" y="3554413"/>
          <p14:tracePt t="49545" x="2178050" y="3554413"/>
          <p14:tracePt t="49560" x="2203450" y="3554413"/>
          <p14:tracePt t="49577" x="2228850" y="3554413"/>
          <p14:tracePt t="49636" x="2216150" y="3554413"/>
          <p14:tracePt t="49648" x="2190750" y="3554413"/>
          <p14:tracePt t="49662" x="2178050" y="3554413"/>
          <p14:tracePt t="49677" x="2165350" y="3554413"/>
          <p14:tracePt t="49694" x="2139950" y="3554413"/>
          <p14:tracePt t="49712" x="2127250" y="3554413"/>
          <p14:tracePt t="49727" x="2116138" y="3554413"/>
          <p14:tracePt t="49811" x="2127250" y="3554413"/>
          <p14:tracePt t="49836" x="2152650" y="3554413"/>
          <p14:tracePt t="49848" x="2190750" y="3554413"/>
          <p14:tracePt t="49863" x="2228850" y="3554413"/>
          <p14:tracePt t="49878" x="2252663" y="3554413"/>
          <p14:tracePt t="49895" x="2278063" y="3554413"/>
          <p14:tracePt t="49935" x="2265363" y="3554413"/>
          <p14:tracePt t="49947" x="2216150" y="3554413"/>
          <p14:tracePt t="49960" x="2165350" y="3554413"/>
          <p14:tracePt t="49972" x="2116138" y="3554413"/>
          <p14:tracePt t="49985" x="2065338" y="3541713"/>
          <p14:tracePt t="49998" x="2003425" y="3529013"/>
          <p14:tracePt t="50012" x="1952625" y="3529013"/>
          <p14:tracePt t="50028" x="1914525" y="3529013"/>
          <p14:tracePt t="50045" x="1890713" y="3529013"/>
          <p14:tracePt t="50086" x="1914525" y="3529013"/>
          <p14:tracePt t="50097" x="1927225" y="3529013"/>
          <p14:tracePt t="50109" x="1939925" y="3529013"/>
          <p14:tracePt t="50122" x="1952625" y="3529013"/>
          <p14:tracePt t="50148" x="1965325" y="3529013"/>
          <p14:tracePt t="50159" x="1978025" y="3529013"/>
          <p14:tracePt t="50184" x="1990725" y="3529013"/>
          <p14:tracePt t="50197" x="2003425" y="3529013"/>
          <p14:tracePt t="50222" x="2014538" y="3529013"/>
          <p14:tracePt t="51979" x="2014538" y="3516313"/>
          <p14:tracePt t="52540" x="2027238" y="3503613"/>
          <p14:tracePt t="52559" x="2090738" y="3503613"/>
          <p14:tracePt t="52576" x="2165350" y="3490913"/>
          <p14:tracePt t="52578" x="2252663" y="3467100"/>
          <p14:tracePt t="52601" x="2339975" y="3454400"/>
          <p14:tracePt t="52603" x="2452688" y="3441700"/>
          <p14:tracePt t="52621" x="2628900" y="3429000"/>
          <p14:tracePt t="52639" x="2778125" y="3403600"/>
          <p14:tracePt t="52655" x="2941638" y="3403600"/>
          <p14:tracePt t="52672" x="2992438" y="3403600"/>
          <p14:tracePt t="52689" x="3041650" y="3403600"/>
          <p14:tracePt t="52706" x="3241675" y="3403600"/>
          <p14:tracePt t="52722" x="3354388" y="3403600"/>
          <p14:tracePt t="52739" x="3454400" y="3403600"/>
          <p14:tracePt t="52755" x="3505200" y="3403600"/>
          <p14:tracePt t="52773" x="3530600" y="3403600"/>
          <p14:tracePt t="52789" x="3592513" y="3403600"/>
          <p14:tracePt t="52806" x="3654425" y="3390900"/>
          <p14:tracePt t="52823" x="3756025" y="3390900"/>
          <p14:tracePt t="52840" x="3930650" y="3390900"/>
          <p14:tracePt t="52856" x="4005263" y="3390900"/>
          <p14:tracePt t="52873" x="4043363" y="3390900"/>
          <p14:tracePt t="52890" x="4081463" y="3390900"/>
          <p14:tracePt t="52906" x="4092575" y="3390900"/>
          <p14:tracePt t="53051" x="4092575" y="3403600"/>
          <p14:tracePt t="53087" x="4068763" y="3416300"/>
          <p14:tracePt t="53112" x="4056063" y="3416300"/>
          <p14:tracePt t="53126" x="4043363" y="3416300"/>
          <p14:tracePt t="53139" x="4043363" y="3429000"/>
          <p14:tracePt t="53225" x="4056063" y="3429000"/>
          <p14:tracePt t="53250" x="4068763" y="3429000"/>
          <p14:tracePt t="53274" x="4081463" y="3416300"/>
          <p14:tracePt t="53286" x="4092575" y="3416300"/>
          <p14:tracePt t="53312" x="4105275" y="3416300"/>
          <p14:tracePt t="53336" x="4117975" y="3416300"/>
          <p14:tracePt t="53910" x="4117975" y="3429000"/>
          <p14:tracePt t="53926" x="4092575" y="3441700"/>
          <p14:tracePt t="53950" x="4081463" y="3441700"/>
          <p14:tracePt t="53964" x="4068763" y="3454400"/>
          <p14:tracePt t="53986" x="4043363" y="3467100"/>
          <p14:tracePt t="53997" x="4043363" y="3479800"/>
          <p14:tracePt t="54011" x="4030663" y="3479800"/>
          <p14:tracePt t="54028" x="4017963" y="3490913"/>
          <p14:tracePt t="54047" x="4005263" y="3503613"/>
          <p14:tracePt t="54071" x="3992563" y="3503613"/>
          <p14:tracePt t="54371" x="3992563" y="3490913"/>
          <p14:tracePt t="54420" x="4005263" y="3490913"/>
          <p14:tracePt t="54437" x="4017963" y="3490913"/>
          <p14:tracePt t="54455" x="4030663" y="3490913"/>
          <p14:tracePt t="54472" x="4056063" y="3490913"/>
          <p14:tracePt t="54483" x="4068763" y="3490913"/>
          <p14:tracePt t="54496" x="4092575" y="3490913"/>
          <p14:tracePt t="54519" x="4105275" y="3490913"/>
          <p14:tracePt t="54532" x="4130675" y="3490913"/>
          <p14:tracePt t="54546" x="4130675" y="3503613"/>
          <p14:tracePt t="54565" x="4143375" y="3503613"/>
          <p14:tracePt t="54580" x="4156075" y="3503613"/>
          <p14:tracePt t="54596" x="4181475" y="3503613"/>
          <p14:tracePt t="54613" x="4192588" y="3503613"/>
          <p14:tracePt t="54630" x="4217988" y="3503613"/>
          <p14:tracePt t="54646" x="4305300" y="3516313"/>
          <p14:tracePt t="54663" x="4343400" y="3529013"/>
          <p14:tracePt t="54680" x="4356100" y="3529013"/>
          <p14:tracePt t="54697" x="4394200" y="3541713"/>
          <p14:tracePt t="54713" x="4418013" y="3541713"/>
          <p14:tracePt t="54730" x="4430713" y="3541713"/>
          <p14:tracePt t="54747" x="4443413" y="3554413"/>
          <p14:tracePt t="54882" x="4430713" y="3554413"/>
          <p14:tracePt t="54901" x="4418013" y="3554413"/>
          <p14:tracePt t="54922" x="4305300" y="3554413"/>
          <p14:tracePt t="54933" x="4243388" y="3541713"/>
          <p14:tracePt t="54948" x="4192588" y="3529013"/>
          <p14:tracePt t="54965" x="4168775" y="3516313"/>
          <p14:tracePt t="54981" x="4143375" y="3516313"/>
          <p14:tracePt t="54998" x="4105275" y="3516313"/>
          <p14:tracePt t="55015" x="4092575" y="3516313"/>
          <p14:tracePt t="55093" x="4105275" y="3516313"/>
          <p14:tracePt t="55113" x="4117975" y="3516313"/>
          <p14:tracePt t="55128" x="4130675" y="3516313"/>
          <p14:tracePt t="55139" x="4156075" y="3516313"/>
          <p14:tracePt t="55150" x="4192588" y="3516313"/>
          <p14:tracePt t="55165" x="4243388" y="3516313"/>
          <p14:tracePt t="55182" x="4368800" y="3516313"/>
          <p14:tracePt t="55199" x="4406900" y="3516313"/>
          <p14:tracePt t="55216" x="4430713" y="3516313"/>
          <p14:tracePt t="55232" x="4443413" y="3516313"/>
          <p14:tracePt t="55304" x="4430713" y="3516313"/>
          <p14:tracePt t="55321" x="4406900" y="3516313"/>
          <p14:tracePt t="55341" x="4368800" y="3516313"/>
          <p14:tracePt t="55343" x="4330700" y="3516313"/>
          <p14:tracePt t="55360" x="4294188" y="3516313"/>
          <p14:tracePt t="55372" x="4268788" y="3516313"/>
          <p14:tracePt t="55383" x="4256088" y="3516313"/>
          <p14:tracePt t="55529" x="4268788" y="3516313"/>
          <p14:tracePt t="57632" x="4243388" y="3516313"/>
          <p14:tracePt t="57648" x="4192588" y="3541713"/>
          <p14:tracePt t="57671" x="3905250" y="3541713"/>
          <p14:tracePt t="57687" x="3779838" y="3541713"/>
          <p14:tracePt t="57698" x="3617913" y="3541713"/>
          <p14:tracePt t="57709" x="3354388" y="3541713"/>
          <p14:tracePt t="57725" x="3141663" y="3516313"/>
          <p14:tracePt t="57742" x="2992438" y="3516313"/>
          <p14:tracePt t="57759" x="2754313" y="3479800"/>
          <p14:tracePt t="57776" x="2603500" y="3467100"/>
          <p14:tracePt t="57792" x="2452688" y="3467100"/>
          <p14:tracePt t="57809" x="2278063" y="3467100"/>
          <p14:tracePt t="57826" x="2216150" y="3467100"/>
          <p14:tracePt t="57843" x="2165350" y="3467100"/>
          <p14:tracePt t="57859" x="2052638" y="3467100"/>
          <p14:tracePt t="57876" x="2014538" y="3467100"/>
          <p14:tracePt t="57893" x="1990725" y="3467100"/>
          <p14:tracePt t="57909" x="1978025" y="3467100"/>
          <p14:tracePt t="57968" x="1990725" y="3467100"/>
          <p14:tracePt t="57985" x="2003425" y="3467100"/>
          <p14:tracePt t="58005" x="2027238" y="3467100"/>
          <p14:tracePt t="58023" x="2039938" y="3467100"/>
          <p14:tracePt t="58036" x="2052638" y="3467100"/>
          <p14:tracePt t="58048" x="2078038" y="3467100"/>
          <p14:tracePt t="58060" x="2116138" y="3467100"/>
          <p14:tracePt t="58077" x="2190750" y="3467100"/>
          <p14:tracePt t="58093" x="2378075" y="3467100"/>
          <p14:tracePt t="58110" x="2478088" y="3467100"/>
          <p14:tracePt t="58127" x="2590800" y="3467100"/>
          <p14:tracePt t="58144" x="2903538" y="3467100"/>
          <p14:tracePt t="58160" x="3016250" y="3467100"/>
          <p14:tracePt t="58177" x="3092450" y="3467100"/>
          <p14:tracePt t="58194" x="3128963" y="3467100"/>
          <p14:tracePt t="58241" x="3116263" y="3467100"/>
          <p14:tracePt t="58253" x="3067050" y="3467100"/>
          <p14:tracePt t="58266" x="2967038" y="3467100"/>
          <p14:tracePt t="58279" x="2854325" y="3467100"/>
          <p14:tracePt t="58294" x="2741613" y="3467100"/>
          <p14:tracePt t="58311" x="2641600" y="3467100"/>
          <p14:tracePt t="58328" x="2490788" y="3467100"/>
          <p14:tracePt t="58345" x="2303463" y="3467100"/>
          <p14:tracePt t="58361" x="2278063" y="3467100"/>
          <p14:tracePt t="58379" x="2278063" y="3454400"/>
          <p14:tracePt t="58380" x="2303463" y="3454400"/>
          <p14:tracePt t="58394" x="2352675" y="3454400"/>
          <p14:tracePt t="58412" x="2390775" y="3454400"/>
          <p14:tracePt t="58429" x="2428875" y="3454400"/>
          <p14:tracePt t="58430" x="2490788" y="3441700"/>
          <p14:tracePt t="58445" x="2578100" y="3441700"/>
          <p14:tracePt t="58461" x="2790825" y="3429000"/>
          <p14:tracePt t="58478" x="2967038" y="3429000"/>
          <p14:tracePt t="58495" x="3279775" y="3429000"/>
          <p14:tracePt t="58512" x="3429000" y="3429000"/>
          <p14:tracePt t="58528" x="3692525" y="3429000"/>
          <p14:tracePt t="58545" x="3779838" y="3429000"/>
          <p14:tracePt t="58562" x="3830638" y="3429000"/>
          <p14:tracePt t="58579" x="3892550" y="3429000"/>
          <p14:tracePt t="58595" x="3930650" y="3416300"/>
          <p14:tracePt t="58614" x="3943350" y="3416300"/>
          <p14:tracePt t="59114" x="4005263" y="3416300"/>
          <p14:tracePt t="59133" x="4068763" y="3416300"/>
          <p14:tracePt t="59150" x="4143375" y="3416300"/>
          <p14:tracePt t="59151" x="4192588" y="3416300"/>
          <p14:tracePt t="59164" x="4243388" y="3416300"/>
          <p14:tracePt t="59181" x="4294188" y="3416300"/>
          <p14:tracePt t="59198" x="4381500" y="3429000"/>
          <p14:tracePt t="59215" x="4543425" y="3479800"/>
          <p14:tracePt t="59231" x="4606925" y="3529013"/>
          <p14:tracePt t="59248" x="4643438" y="3579813"/>
          <p14:tracePt t="59265" x="4681538" y="3641725"/>
          <p14:tracePt t="59281" x="4694238" y="3667125"/>
          <p14:tracePt t="59298" x="4706938" y="3703638"/>
          <p14:tracePt t="59315" x="4732338" y="3741738"/>
          <p14:tracePt t="59332" x="4732338" y="3767138"/>
          <p14:tracePt t="59348" x="4743450" y="3779838"/>
          <p14:tracePt t="59365" x="4743450" y="3803650"/>
          <p14:tracePt t="59382" x="4743450" y="3816350"/>
          <p14:tracePt t="59399" x="4743450" y="3829050"/>
          <p14:tracePt t="59415" x="4743450" y="3841750"/>
          <p14:tracePt t="59449" x="4732338" y="3854450"/>
          <p14:tracePt t="59462" x="4719638" y="3867150"/>
          <p14:tracePt t="59474" x="4694238" y="3867150"/>
          <p14:tracePt t="59488" x="4668838" y="3867150"/>
          <p14:tracePt t="59500" x="4643438" y="3867150"/>
          <p14:tracePt t="59516" x="4630738" y="3867150"/>
          <p14:tracePt t="59549" x="4630738" y="3854450"/>
          <p14:tracePt t="59675" x="4643438" y="3854450"/>
          <p14:tracePt t="59837" x="4656138" y="3854450"/>
          <p14:tracePt t="59854" x="4656138" y="3841750"/>
          <p14:tracePt t="59960" x="4656138" y="3829050"/>
          <p14:tracePt t="60048" x="4656138" y="3816350"/>
          <p14:tracePt t="60087" x="4656138" y="3803650"/>
          <p14:tracePt t="60285" x="4643438" y="3803650"/>
          <p14:tracePt t="60304" x="4643438" y="3792538"/>
          <p14:tracePt t="60323" x="4581525" y="3754438"/>
          <p14:tracePt t="60345" x="4556125" y="3716338"/>
          <p14:tracePt t="60375" x="4406900" y="3616325"/>
          <p14:tracePt t="60386" x="4330700" y="3579813"/>
          <p14:tracePt t="60403" x="4268788" y="3554413"/>
          <p14:tracePt t="60419" x="4205288" y="3541713"/>
          <p14:tracePt t="60436" x="4168775" y="3503613"/>
          <p14:tracePt t="60508" x="4181475" y="3503613"/>
          <p14:tracePt t="60521" x="4192588" y="3503613"/>
          <p14:tracePt t="60542" x="4205288" y="3503613"/>
          <p14:tracePt t="60561" x="4230688" y="3503613"/>
          <p14:tracePt t="60583" x="4243388" y="3503613"/>
          <p14:tracePt t="60584" x="4256088" y="3516313"/>
          <p14:tracePt t="60604" x="4268788" y="3516313"/>
          <p14:tracePt t="60625" x="4305300" y="3554413"/>
          <p14:tracePt t="60649" x="4356100" y="3629025"/>
          <p14:tracePt t="60670" x="4406900" y="3692525"/>
          <p14:tracePt t="60687" x="4581525" y="3829050"/>
          <p14:tracePt t="60704" x="4668838" y="3892550"/>
          <p14:tracePt t="60720" x="4743450" y="3967163"/>
          <p14:tracePt t="60737" x="4806950" y="4029075"/>
          <p14:tracePt t="60754" x="4832350" y="4079875"/>
          <p14:tracePt t="60771" x="4832350" y="4105275"/>
          <p14:tracePt t="60787" x="4832350" y="4117975"/>
          <p14:tracePt t="60807" x="4832350" y="4129088"/>
          <p14:tracePt t="62129" x="4794250" y="4129088"/>
          <p14:tracePt t="62146" x="4643438" y="4141788"/>
          <p14:tracePt t="62166" x="4217988" y="4154488"/>
          <p14:tracePt t="62187" x="3779838" y="4154488"/>
          <p14:tracePt t="62206" x="3205163" y="4117975"/>
          <p14:tracePt t="62220" x="2879725" y="4079875"/>
          <p14:tracePt t="62234" x="2590800" y="4041775"/>
          <p14:tracePt t="62247" x="2441575" y="4029075"/>
          <p14:tracePt t="62260" x="2316163" y="4029075"/>
          <p14:tracePt t="62277" x="2178050" y="4017963"/>
          <p14:tracePt t="62293" x="1965325" y="4017963"/>
          <p14:tracePt t="62310" x="1903413" y="4017963"/>
          <p14:tracePt t="62327" x="1865313" y="4017963"/>
          <p14:tracePt t="62344" x="1827213" y="4017963"/>
          <p14:tracePt t="62360" x="1814513" y="4017963"/>
          <p14:tracePt t="62452" x="1801813" y="4017963"/>
          <p14:tracePt t="62477" x="1801813" y="4005263"/>
          <p14:tracePt t="62602" x="1790700" y="4005263"/>
          <p14:tracePt t="62639" x="1765300" y="4005263"/>
          <p14:tracePt t="62665" x="1752600" y="4005263"/>
          <p14:tracePt t="62684" x="1727200" y="4005263"/>
          <p14:tracePt t="62705" x="1601788" y="4005263"/>
          <p14:tracePt t="62718" x="1565275" y="4005263"/>
          <p14:tracePt t="62729" x="1539875" y="4005263"/>
          <p14:tracePt t="62745" x="1527175" y="4005263"/>
          <p14:tracePt t="62762" x="1514475" y="4005263"/>
          <p14:tracePt t="62778" x="1501775" y="4005263"/>
          <p14:tracePt t="65344" x="1489075" y="4029075"/>
          <p14:tracePt t="65360" x="1476375" y="4079875"/>
          <p14:tracePt t="65373" x="1465263" y="4129088"/>
          <p14:tracePt t="65390" x="1427163" y="4179888"/>
          <p14:tracePt t="65406" x="1401763" y="4205288"/>
          <p14:tracePt t="65423" x="1363663" y="4254500"/>
          <p14:tracePt t="65439" x="1339850" y="4279900"/>
          <p14:tracePt t="65456" x="1327150" y="4292600"/>
          <p14:tracePt t="65473" x="1301750" y="4305300"/>
          <p14:tracePt t="65489" x="1289050" y="4318000"/>
          <p14:tracePt t="65508" x="1276350" y="4341813"/>
          <p14:tracePt t="65530" x="1263650" y="4354513"/>
          <p14:tracePt t="65544" x="1252538" y="4354513"/>
          <p14:tracePt t="65558" x="1252538" y="4379913"/>
          <p14:tracePt t="65573" x="1252538" y="4392613"/>
          <p14:tracePt t="65590" x="1239838" y="4418013"/>
          <p14:tracePt t="65606" x="1227138" y="4454525"/>
          <p14:tracePt t="65718" x="1227138" y="4467225"/>
          <p14:tracePt t="65955" x="1239838" y="4467225"/>
          <p14:tracePt t="65973" x="1239838" y="4454525"/>
          <p14:tracePt t="65993" x="1252538" y="4454525"/>
          <p14:tracePt t="66004" x="1252538" y="4443413"/>
          <p14:tracePt t="66029" x="1263650" y="4443413"/>
          <p14:tracePt t="66044" x="1263650" y="4430713"/>
          <p14:tracePt t="66117" x="1276350" y="4430713"/>
          <p14:tracePt t="66141" x="1289050" y="4430713"/>
          <p14:tracePt t="66166" x="1301750" y="4430713"/>
          <p14:tracePt t="66178" x="1314450" y="4430713"/>
          <p14:tracePt t="66192" x="1327150" y="4430713"/>
          <p14:tracePt t="66209" x="1339850" y="4430713"/>
          <p14:tracePt t="66226" x="1352550" y="4430713"/>
          <p14:tracePt t="66242" x="1439863" y="4430713"/>
          <p14:tracePt t="66259" x="1501775" y="4430713"/>
          <p14:tracePt t="66276" x="1565275" y="4430713"/>
          <p14:tracePt t="66293" x="1677988" y="4418013"/>
          <p14:tracePt t="66309" x="1765300" y="4418013"/>
          <p14:tracePt t="66326" x="1914525" y="4418013"/>
          <p14:tracePt t="66343" x="2152650" y="4418013"/>
          <p14:tracePt t="66359" x="2252663" y="4418013"/>
          <p14:tracePt t="66376" x="2352675" y="4418013"/>
          <p14:tracePt t="66393" x="2603500" y="4418013"/>
          <p14:tracePt t="66410" x="2667000" y="4418013"/>
          <p14:tracePt t="66426" x="2728913" y="4430713"/>
          <p14:tracePt t="66443" x="2767013" y="4430713"/>
          <p14:tracePt t="66740" x="2778125" y="4430713"/>
          <p14:tracePt t="66759" x="2803525" y="4430713"/>
          <p14:tracePt t="66786" x="2941638" y="4430713"/>
          <p14:tracePt t="66803" x="3154363" y="4430713"/>
          <p14:tracePt t="66814" x="3228975" y="4443413"/>
          <p14:tracePt t="66828" x="3292475" y="4443413"/>
          <p14:tracePt t="66844" x="3379788" y="4454525"/>
          <p14:tracePt t="66861" x="3467100" y="4454525"/>
          <p14:tracePt t="66878" x="3630613" y="4467225"/>
          <p14:tracePt t="66895" x="3679825" y="4467225"/>
          <p14:tracePt t="66912" x="3717925" y="4479925"/>
          <p14:tracePt t="66928" x="3792538" y="4479925"/>
          <p14:tracePt t="66945" x="3805238" y="4492625"/>
          <p14:tracePt t="66962" x="3830638" y="4492625"/>
          <p14:tracePt t="66979" x="3879850" y="4505325"/>
          <p14:tracePt t="66995" x="3917950" y="4505325"/>
          <p14:tracePt t="67012" x="3956050" y="4505325"/>
          <p14:tracePt t="67029" x="4017963" y="4518025"/>
          <p14:tracePt t="67045" x="4030663" y="4518025"/>
          <p14:tracePt t="67062" x="4043363" y="4518025"/>
          <p14:tracePt t="67079" x="4068763" y="4518025"/>
          <p14:tracePt t="67201" x="4068763" y="4530725"/>
          <p14:tracePt t="67226" x="4056063" y="4530725"/>
          <p14:tracePt t="67246" x="4030663" y="4530725"/>
          <p14:tracePt t="67272" x="3979863" y="4530725"/>
          <p14:tracePt t="67284" x="3956050" y="4530725"/>
          <p14:tracePt t="67304" x="3917950" y="4530725"/>
          <p14:tracePt t="67315" x="3905250" y="4530725"/>
          <p14:tracePt t="67330" x="3892550" y="4530725"/>
          <p14:tracePt t="67347" x="3867150" y="4543425"/>
          <p14:tracePt t="67363" x="3843338" y="4543425"/>
          <p14:tracePt t="67380" x="3830638" y="4543425"/>
          <p14:tracePt t="67397" x="3805238" y="4543425"/>
          <p14:tracePt t="67413" x="3792538" y="4543425"/>
          <p14:tracePt t="67474" x="3779838" y="4543425"/>
          <p14:tracePt t="67513" x="3779838" y="4554538"/>
          <p14:tracePt t="68195" x="3792538" y="4554538"/>
          <p14:tracePt t="68248" x="3805238" y="4554538"/>
          <p14:tracePt t="68272" x="3817938" y="4554538"/>
          <p14:tracePt t="68334" x="3830638" y="4554538"/>
          <p14:tracePt t="68384" x="3843338" y="4554538"/>
          <p14:tracePt t="68422" x="3856038" y="4554538"/>
          <p14:tracePt t="68447" x="3867150" y="4554538"/>
          <p14:tracePt t="68466" x="3879850" y="4554538"/>
          <p14:tracePt t="68482" x="3943350" y="4554538"/>
          <p14:tracePt t="68497" x="3979863" y="4543425"/>
          <p14:tracePt t="68509" x="4017963" y="4543425"/>
          <p14:tracePt t="68521" x="4043363" y="4543425"/>
          <p14:tracePt t="68535" x="4056063" y="4543425"/>
          <p14:tracePt t="68551" x="4068763" y="4543425"/>
          <p14:tracePt t="68568" x="4092575" y="4543425"/>
          <p14:tracePt t="68585" x="4105275" y="4543425"/>
          <p14:tracePt t="68601" x="4105275" y="4530725"/>
          <p14:tracePt t="68657" x="4117975" y="4530725"/>
          <p14:tracePt t="68728" x="4130675" y="4530725"/>
          <p14:tracePt t="68747" x="4192588" y="4530725"/>
          <p14:tracePt t="68769" x="4230688" y="4530725"/>
          <p14:tracePt t="68785" x="4281488" y="4530725"/>
          <p14:tracePt t="68797" x="4305300" y="4530725"/>
          <p14:tracePt t="68819" x="4330700" y="4530725"/>
          <p14:tracePt t="68844" x="4343400" y="4530725"/>
          <p14:tracePt t="69220" x="4330700" y="4530725"/>
          <p14:tracePt t="69244" x="4305300" y="4530725"/>
          <p14:tracePt t="69265" x="4281488" y="4530725"/>
          <p14:tracePt t="69276" x="4243388" y="4530725"/>
          <p14:tracePt t="69288" x="4217988" y="4530725"/>
          <p14:tracePt t="69304" x="4192588" y="4530725"/>
          <p14:tracePt t="69321" x="4143375" y="4518025"/>
          <p14:tracePt t="69338" x="4117975" y="4518025"/>
          <p14:tracePt t="69355" x="4092575" y="4518025"/>
          <p14:tracePt t="69371" x="3992563" y="4518025"/>
          <p14:tracePt t="69388" x="3905250" y="4518025"/>
          <p14:tracePt t="69405" x="3856038" y="4518025"/>
          <p14:tracePt t="69422" x="3743325" y="4518025"/>
          <p14:tracePt t="69438" x="3592513" y="4518025"/>
          <p14:tracePt t="69455" x="3417888" y="4518025"/>
          <p14:tracePt t="69472" x="3116263" y="4530725"/>
          <p14:tracePt t="69496" x="2616200" y="4543425"/>
          <p14:tracePt t="69508" x="2428875" y="4554538"/>
          <p14:tracePt t="69522" x="2265363" y="4567238"/>
          <p14:tracePt t="69539" x="2065338" y="4579938"/>
          <p14:tracePt t="69555" x="1601788" y="4592638"/>
          <p14:tracePt t="69572" x="1489075" y="4605338"/>
          <p14:tracePt t="69588" x="1376363" y="4618038"/>
          <p14:tracePt t="69605" x="1214438" y="4618038"/>
          <p14:tracePt t="69622" x="1163638" y="4618038"/>
          <p14:tracePt t="69639" x="1127125" y="4618038"/>
          <p14:tracePt t="69656" x="1076325" y="4618038"/>
          <p14:tracePt t="69855" x="1089025" y="4618038"/>
          <p14:tracePt t="69903" x="1101725" y="4618038"/>
          <p14:tracePt t="70141" x="1101725" y="4630738"/>
          <p14:tracePt t="70156" x="1101725" y="4643438"/>
          <p14:tracePt t="70168" x="1089025" y="4667250"/>
          <p14:tracePt t="70180" x="1089025" y="4692650"/>
          <p14:tracePt t="70191" x="1089025" y="4705350"/>
          <p14:tracePt t="70208" x="1089025" y="4730750"/>
          <p14:tracePt t="70231" x="1076325" y="4756150"/>
          <p14:tracePt t="70242" x="1063625" y="4768850"/>
          <p14:tracePt t="70265" x="1050925" y="4779963"/>
          <p14:tracePt t="70327" x="1050925" y="4792663"/>
          <p14:tracePt t="70403" x="1050925" y="4805363"/>
          <p14:tracePt t="70465" x="1076325" y="4805363"/>
          <p14:tracePt t="70489" x="1089025" y="4805363"/>
          <p14:tracePt t="70502" x="1114425" y="4805363"/>
          <p14:tracePt t="70514" x="1139825" y="4805363"/>
          <p14:tracePt t="70539" x="1163638" y="4805363"/>
          <p14:tracePt t="70551" x="1189038" y="4805363"/>
          <p14:tracePt t="70565" x="1214438" y="4818063"/>
          <p14:tracePt t="70578" x="1239838" y="4818063"/>
          <p14:tracePt t="70593" x="1289050" y="4818063"/>
          <p14:tracePt t="70610" x="1327150" y="4830763"/>
          <p14:tracePt t="70627" x="1363663" y="4830763"/>
          <p14:tracePt t="70643" x="1439863" y="4830763"/>
          <p14:tracePt t="70660" x="1465263" y="4830763"/>
          <p14:tracePt t="70676" x="1501775" y="4830763"/>
          <p14:tracePt t="70693" x="1639888" y="4830763"/>
          <p14:tracePt t="70710" x="1727200" y="4830763"/>
          <p14:tracePt t="70726" x="1790700" y="4830763"/>
          <p14:tracePt t="70743" x="1890713" y="4830763"/>
          <p14:tracePt t="70760" x="1914525" y="4830763"/>
          <p14:tracePt t="70777" x="1990725" y="4843463"/>
          <p14:tracePt t="70793" x="2027238" y="4843463"/>
          <p14:tracePt t="70810" x="2078038" y="4843463"/>
          <p14:tracePt t="70827" x="2190750" y="4843463"/>
          <p14:tracePt t="70844" x="2216150" y="4843463"/>
          <p14:tracePt t="70860" x="2228850" y="4843463"/>
          <p14:tracePt t="70877" x="2239963" y="4843463"/>
          <p14:tracePt t="71412" x="2252663" y="4843463"/>
          <p14:tracePt t="71434" x="2265363" y="4843463"/>
          <p14:tracePt t="71463" x="2328863" y="4843463"/>
          <p14:tracePt t="71478" x="2378075" y="4830763"/>
          <p14:tracePt t="71491" x="2428875" y="4830763"/>
          <p14:tracePt t="71503" x="2478088" y="4830763"/>
          <p14:tracePt t="71513" x="2503488" y="4818063"/>
          <p14:tracePt t="71530" x="2528888" y="4818063"/>
          <p14:tracePt t="71547" x="2565400" y="4818063"/>
          <p14:tracePt t="71563" x="2578100" y="4818063"/>
          <p14:tracePt t="71580" x="2603500" y="4818063"/>
          <p14:tracePt t="71599" x="2616200" y="4818063"/>
          <p14:tracePt t="71613" x="2641600" y="4818063"/>
          <p14:tracePt t="71636" x="2690813" y="4818063"/>
          <p14:tracePt t="71649" x="2716213" y="4818063"/>
          <p14:tracePt t="71664" x="2754313" y="4818063"/>
          <p14:tracePt t="71680" x="2767013" y="4818063"/>
          <p14:tracePt t="71697" x="2790825" y="4818063"/>
          <p14:tracePt t="71714" x="2828925" y="4818063"/>
          <p14:tracePt t="71731" x="2841625" y="4818063"/>
          <p14:tracePt t="71747" x="2854325" y="4818063"/>
          <p14:tracePt t="71764" x="2903538" y="4818063"/>
          <p14:tracePt t="71781" x="2928938" y="4818063"/>
          <p14:tracePt t="71797" x="3028950" y="4818063"/>
          <p14:tracePt t="71814" x="3079750" y="4818063"/>
          <p14:tracePt t="71831" x="3116263" y="4818063"/>
          <p14:tracePt t="71847" x="3154363" y="4818063"/>
          <p14:tracePt t="71864" x="3228975" y="4818063"/>
          <p14:tracePt t="71881" x="3267075" y="4830763"/>
          <p14:tracePt t="71898" x="3341688" y="4830763"/>
          <p14:tracePt t="71915" x="3379788" y="4830763"/>
          <p14:tracePt t="71931" x="3392488" y="4830763"/>
          <p14:tracePt t="71948" x="3405188" y="4843463"/>
          <p14:tracePt t="71965" x="3417888" y="4843463"/>
          <p14:tracePt t="72309" x="3441700" y="4843463"/>
          <p14:tracePt t="72330" x="3467100" y="4843463"/>
          <p14:tracePt t="72353" x="3517900" y="4856163"/>
          <p14:tracePt t="72366" x="3567113" y="4868863"/>
          <p14:tracePt t="72383" x="3654425" y="4879975"/>
          <p14:tracePt t="72400" x="3879850" y="4905375"/>
          <p14:tracePt t="72417" x="3968750" y="4918075"/>
          <p14:tracePt t="72433" x="4017963" y="4918075"/>
          <p14:tracePt t="72450" x="4105275" y="4930775"/>
          <p14:tracePt t="72467" x="4143375" y="4930775"/>
          <p14:tracePt t="72484" x="4217988" y="4930775"/>
          <p14:tracePt t="72500" x="4256088" y="4930775"/>
          <p14:tracePt t="72517" x="4281488" y="4930775"/>
          <p14:tracePt t="72534" x="4330700" y="4930775"/>
          <p14:tracePt t="72550" x="4356100" y="4930775"/>
          <p14:tracePt t="72567" x="4368800" y="4930775"/>
          <p14:tracePt t="72588" x="4394200" y="4930775"/>
          <p14:tracePt t="73181" x="4368800" y="4930775"/>
          <p14:tracePt t="73201" x="4305300" y="4930775"/>
          <p14:tracePt t="73221" x="4092575" y="4930775"/>
          <p14:tracePt t="73237" x="3992563" y="4930775"/>
          <p14:tracePt t="73253" x="3805238" y="4943475"/>
          <p14:tracePt t="73275" x="3429000" y="4992688"/>
          <p14:tracePt t="73288" x="3305175" y="5018088"/>
          <p14:tracePt t="73303" x="3179763" y="5068888"/>
          <p14:tracePt t="73320" x="2828925" y="5118100"/>
          <p14:tracePt t="73337" x="2690813" y="5130800"/>
          <p14:tracePt t="73354" x="2578100" y="5143500"/>
          <p14:tracePt t="73370" x="2403475" y="5143500"/>
          <p14:tracePt t="73387" x="2328863" y="5143500"/>
          <p14:tracePt t="73404" x="2228850" y="5143500"/>
          <p14:tracePt t="73421" x="2052638" y="5143500"/>
          <p14:tracePt t="73437" x="1990725" y="5143500"/>
          <p14:tracePt t="73454" x="1939925" y="5143500"/>
          <p14:tracePt t="73471" x="1827213" y="5143500"/>
          <p14:tracePt t="73488" x="1790700" y="5143500"/>
          <p14:tracePt t="73504" x="1739900" y="5143500"/>
          <p14:tracePt t="73521" x="1577975" y="5143500"/>
          <p14:tracePt t="73538" x="1501775" y="5143500"/>
          <p14:tracePt t="73554" x="1439863" y="5143500"/>
          <p14:tracePt t="73571" x="1363663" y="5143500"/>
          <p14:tracePt t="73588" x="1352550" y="5143500"/>
          <p14:tracePt t="73604" x="1327150" y="5143500"/>
          <p14:tracePt t="73629" x="1314450" y="5143500"/>
          <p14:tracePt t="74003" x="1314450" y="5130800"/>
          <p14:tracePt t="74079" x="1314450" y="5118100"/>
          <p14:tracePt t="75985" x="1314450" y="5130800"/>
          <p14:tracePt t="76010" x="1314450" y="5143500"/>
          <p14:tracePt t="76071" x="1314450" y="5156200"/>
          <p14:tracePt t="76083" x="1301750" y="5156200"/>
          <p14:tracePt t="76099" x="1276350" y="5156200"/>
          <p14:tracePt t="76115" x="1263650" y="5156200"/>
          <p14:tracePt t="76131" x="1252538" y="5156200"/>
          <p14:tracePt t="76148" x="1239838" y="5156200"/>
          <p14:tracePt t="76165" x="1227138" y="5156200"/>
          <p14:tracePt t="76220" x="1239838" y="5156200"/>
          <p14:tracePt t="76246" x="1252538" y="5156200"/>
          <p14:tracePt t="76266" x="1263650" y="5156200"/>
          <p14:tracePt t="76295" x="1276350" y="5156200"/>
          <p14:tracePt t="76320" x="1289050" y="5156200"/>
          <p14:tracePt t="76357" x="1301750" y="5156200"/>
          <p14:tracePt t="76545" x="1289050" y="5156200"/>
          <p14:tracePt t="76571" x="1276350" y="5156200"/>
          <p14:tracePt t="76695" x="1289050" y="5156200"/>
          <p14:tracePt t="76721" x="1301750" y="5156200"/>
          <p14:tracePt t="76740" x="1327150" y="5156200"/>
          <p14:tracePt t="76753" x="1352550" y="5156200"/>
          <p14:tracePt t="76767" x="1401763" y="5156200"/>
          <p14:tracePt t="76784" x="1501775" y="5156200"/>
          <p14:tracePt t="76800" x="1539875" y="5156200"/>
          <p14:tracePt t="76817" x="1565275" y="5156200"/>
          <p14:tracePt t="76834" x="1639888" y="5156200"/>
          <p14:tracePt t="76851" x="1665288" y="5156200"/>
          <p14:tracePt t="76867" x="1701800" y="5156200"/>
          <p14:tracePt t="76884" x="1790700" y="5168900"/>
          <p14:tracePt t="76901" x="1814513" y="5168900"/>
          <p14:tracePt t="76918" x="1827213" y="5168900"/>
          <p14:tracePt t="76934" x="1852613" y="5168900"/>
          <p14:tracePt t="77044" x="1839913" y="5168900"/>
          <p14:tracePt t="77330" x="1865313" y="5168900"/>
          <p14:tracePt t="77347" x="1890713" y="5168900"/>
          <p14:tracePt t="77362" x="1990725" y="5156200"/>
          <p14:tracePt t="77378" x="2290763" y="5118100"/>
          <p14:tracePt t="77392" x="2452688" y="5105400"/>
          <p14:tracePt t="77404" x="2754313" y="5105400"/>
          <p14:tracePt t="77420" x="3028950" y="5105400"/>
          <p14:tracePt t="77436" x="3179763" y="5130800"/>
          <p14:tracePt t="77453" x="3305175" y="5143500"/>
          <p14:tracePt t="77470" x="3454400" y="5168900"/>
          <p14:tracePt t="77486" x="3530600" y="5168900"/>
          <p14:tracePt t="77503" x="3592513" y="5181600"/>
          <p14:tracePt t="77520" x="3717925" y="5194300"/>
          <p14:tracePt t="77537" x="3756025" y="5205413"/>
          <p14:tracePt t="77553" x="3779838" y="5205413"/>
          <p14:tracePt t="77570" x="3830638" y="5205413"/>
          <p14:tracePt t="77591" x="3856038" y="5205413"/>
          <p14:tracePt t="77616" x="3867150" y="5218113"/>
          <p14:tracePt t="77630" x="3879850" y="5218113"/>
          <p14:tracePt t="77642" x="3905250" y="5218113"/>
          <p14:tracePt t="77656" x="3917950" y="5218113"/>
          <p14:tracePt t="77671" x="3943350" y="5230813"/>
          <p14:tracePt t="77687" x="3968750" y="5230813"/>
          <p14:tracePt t="77704" x="3979863" y="5243513"/>
          <p14:tracePt t="77721" x="3992563" y="5243513"/>
          <p14:tracePt t="77790" x="4005263" y="5243513"/>
          <p14:tracePt t="77811" x="4017963" y="5243513"/>
          <p14:tracePt t="77828" x="4030663" y="5243513"/>
          <p14:tracePt t="78340" x="4043363" y="5243513"/>
          <p14:tracePt t="78414" x="4056063" y="5243513"/>
          <p14:tracePt t="78438" x="4068763" y="5243513"/>
          <p14:tracePt t="78440" x="4081463" y="5243513"/>
          <p14:tracePt t="78564" x="4068763" y="5243513"/>
          <p14:tracePt t="78688" x="4081463" y="5243513"/>
          <p14:tracePt t="78713" x="4105275" y="5243513"/>
          <p14:tracePt t="78788" x="4092575" y="5243513"/>
          <p14:tracePt t="78913" x="4105275" y="5243513"/>
          <p14:tracePt t="78932" x="4143375" y="5243513"/>
          <p14:tracePt t="78949" x="4205288" y="5230813"/>
          <p14:tracePt t="79011" x="4192588" y="5230813"/>
          <p14:tracePt t="79023" x="4143375" y="5230813"/>
          <p14:tracePt t="79048" x="4105275" y="5230813"/>
          <p14:tracePt t="79048" x="4081463" y="5230813"/>
          <p14:tracePt t="79061" x="4056063" y="5230813"/>
          <p14:tracePt t="79137" x="4081463" y="5230813"/>
          <p14:tracePt t="79158" x="4105275" y="5230813"/>
          <p14:tracePt t="79183" x="4156075" y="5230813"/>
          <p14:tracePt t="79196" x="4181475" y="5230813"/>
          <p14:tracePt t="79212" x="4192588" y="5230813"/>
          <p14:tracePt t="79248" x="4192588" y="5218113"/>
          <p14:tracePt t="79285" x="4156075" y="5218113"/>
          <p14:tracePt t="79297" x="4130675" y="5218113"/>
          <p14:tracePt t="79317" x="4105275" y="5218113"/>
          <p14:tracePt t="79329" x="4068763" y="5218113"/>
          <p14:tracePt t="79348" x="4056063" y="5218113"/>
          <p14:tracePt t="79410" x="4068763" y="5218113"/>
          <p14:tracePt t="79435" x="4092575" y="5218113"/>
          <p14:tracePt t="79436" x="4130675" y="5218113"/>
          <p14:tracePt t="79454" x="4168775" y="5218113"/>
          <p14:tracePt t="79471" x="4205288" y="5205413"/>
          <p14:tracePt t="79472" x="4230688" y="5205413"/>
          <p14:tracePt t="79486" x="4243388" y="5205413"/>
          <p14:tracePt t="79505" x="4256088" y="5205413"/>
          <p14:tracePt t="79572" x="4230688" y="5205413"/>
          <p14:tracePt t="79592" x="4192588" y="5205413"/>
          <p14:tracePt t="79607" x="4156075" y="5205413"/>
          <p14:tracePt t="79619" x="4117975" y="5205413"/>
          <p14:tracePt t="79631" x="4092575" y="5205413"/>
          <p14:tracePt t="79645" x="4081463" y="5205413"/>
          <p14:tracePt t="79671" x="4092575" y="5205413"/>
          <p14:tracePt t="79684" x="4117975" y="5205413"/>
          <p14:tracePt t="79697" x="4143375" y="5205413"/>
          <p14:tracePt t="79712" x="4168775" y="5205413"/>
          <p14:tracePt t="79729" x="4192588" y="5205413"/>
          <p14:tracePt t="79746" x="4205288" y="5205413"/>
          <p14:tracePt t="79762" x="4230688" y="5205413"/>
          <p14:tracePt t="79834" x="4217988" y="5205413"/>
          <p14:tracePt t="79856" x="4181475" y="5205413"/>
          <p14:tracePt t="79873" x="4130675" y="5205413"/>
          <p14:tracePt t="79887" x="4117975" y="5205413"/>
          <p14:tracePt t="79957" x="4143375" y="5205413"/>
          <p14:tracePt t="79970" x="4168775" y="5205413"/>
          <p14:tracePt t="79984" x="4205288" y="5205413"/>
          <p14:tracePt t="79997" x="4217988" y="5205413"/>
          <p14:tracePt t="80020" x="4230688" y="5205413"/>
          <p14:tracePt t="80083" x="4205288" y="5205413"/>
          <p14:tracePt t="80102" x="4168775" y="5205413"/>
          <p14:tracePt t="80114" x="4143375" y="5205413"/>
          <p14:tracePt t="80130" x="4130675" y="5205413"/>
          <p14:tracePt t="80147" x="4117975" y="5205413"/>
          <p14:tracePt t="80182" x="4130675" y="5205413"/>
          <p14:tracePt t="80195" x="4156075" y="5205413"/>
          <p14:tracePt t="80207" x="4168775" y="5205413"/>
          <p14:tracePt t="80220" x="4181475" y="5205413"/>
          <p14:tracePt t="80232" x="4205288" y="5205413"/>
          <p14:tracePt t="80247" x="4217988" y="5205413"/>
          <p14:tracePt t="80270" x="4230688" y="5205413"/>
          <p14:tracePt t="80320" x="4217988" y="5205413"/>
          <p14:tracePt t="80333" x="4181475" y="5205413"/>
          <p14:tracePt t="80348" x="4143375" y="5205413"/>
          <p14:tracePt t="80365" x="4105275" y="5205413"/>
          <p14:tracePt t="80381" x="4092575" y="5205413"/>
          <p14:tracePt t="80431" x="4117975" y="5205413"/>
          <p14:tracePt t="80443" x="4156075" y="5205413"/>
          <p14:tracePt t="80456" x="4168775" y="5205413"/>
          <p14:tracePt t="80469" x="4192588" y="5205413"/>
          <p14:tracePt t="80482" x="4205288" y="5205413"/>
          <p14:tracePt t="80498" x="4217988" y="5205413"/>
          <p14:tracePt t="80594" x="4192588" y="5205413"/>
          <p14:tracePt t="80669" x="4205288" y="5205413"/>
          <p14:tracePt t="80691" x="4217988" y="5205413"/>
          <p14:tracePt t="80709" x="4230688" y="5205413"/>
          <p14:tracePt t="80722" x="4243388" y="5205413"/>
          <p14:tracePt t="80736" x="4256088" y="5205413"/>
          <p14:tracePt t="80768" x="4243388" y="5205413"/>
          <p14:tracePt t="80792" x="4217988" y="5205413"/>
          <p14:tracePt t="80805" x="4205288" y="5205413"/>
          <p14:tracePt t="80818" x="4168775" y="5205413"/>
          <p14:tracePt t="80833" x="4143375" y="5205413"/>
          <p14:tracePt t="80894" x="4156075" y="5205413"/>
          <p14:tracePt t="80918" x="4168775" y="5205413"/>
          <p14:tracePt t="80939" x="4192588" y="5205413"/>
          <p14:tracePt t="80951" x="4205288" y="5205413"/>
          <p14:tracePt t="81117" x="4217988" y="5205413"/>
          <p14:tracePt t="81135" x="4268788" y="5205413"/>
          <p14:tracePt t="81151" x="4368800" y="5194300"/>
          <p14:tracePt t="81167" x="4556125" y="5081588"/>
          <p14:tracePt t="81185" x="4668838" y="4992688"/>
          <p14:tracePt t="81201" x="4856163" y="4892675"/>
          <p14:tracePt t="81218" x="5281613" y="4679950"/>
          <p14:tracePt t="81235" x="5394325" y="4592638"/>
          <p14:tracePt t="81251" x="5457825" y="4530725"/>
          <p14:tracePt t="81268" x="5495925" y="4454525"/>
          <p14:tracePt t="81285" x="5495925" y="4430713"/>
          <p14:tracePt t="81302" x="5495925" y="4405313"/>
          <p14:tracePt t="81318" x="5495925" y="4354513"/>
          <p14:tracePt t="81335" x="5495925" y="4318000"/>
          <p14:tracePt t="81352" x="5495925" y="4279900"/>
          <p14:tracePt t="81368" x="5470525" y="4192588"/>
          <p14:tracePt t="81385" x="5445125" y="4141788"/>
          <p14:tracePt t="81402" x="5394325" y="4105275"/>
          <p14:tracePt t="81419" x="5181600" y="4005263"/>
          <p14:tracePt t="81435" x="5068888" y="3967163"/>
          <p14:tracePt t="81452" x="4981575" y="3916363"/>
          <p14:tracePt t="81469" x="4794250" y="3779838"/>
          <p14:tracePt t="81486" x="4630738" y="3679825"/>
          <p14:tracePt t="81502" x="4406900" y="3579813"/>
          <p14:tracePt t="81519" x="4168775" y="3490913"/>
          <p14:tracePt t="81536" x="4092575" y="3479800"/>
          <p14:tracePt t="81553" x="4068763" y="3479800"/>
          <p14:tracePt t="81569" x="4017963" y="3479800"/>
          <p14:tracePt t="81586" x="3992563" y="3479800"/>
          <p14:tracePt t="81602" x="3979863" y="3479800"/>
          <p14:tracePt t="81620" x="3930650" y="3454400"/>
          <p14:tracePt t="81636" x="3879850" y="3441700"/>
          <p14:tracePt t="81653" x="3879850" y="3403600"/>
          <p14:tracePt t="81670" x="3856038" y="3378200"/>
          <p14:tracePt t="81739" x="3867150" y="3378200"/>
          <p14:tracePt t="81752" x="3879850" y="3378200"/>
          <p14:tracePt t="81780" x="3879850" y="3403600"/>
          <p14:tracePt t="82114" x="3892550" y="3403600"/>
          <p14:tracePt t="82136" x="3917950" y="3403600"/>
          <p14:tracePt t="82160" x="3968750" y="3429000"/>
          <p14:tracePt t="82179" x="4081463" y="3441700"/>
          <p14:tracePt t="82195" x="4181475" y="3454400"/>
          <p14:tracePt t="82210" x="4268788" y="3467100"/>
          <p14:tracePt t="82223" x="4343400" y="3479800"/>
          <p14:tracePt t="82238" x="4381500" y="3490913"/>
          <p14:tracePt t="82255" x="4394200" y="3490913"/>
          <p14:tracePt t="82326" x="4381500" y="3490913"/>
          <p14:tracePt t="82347" x="4330700" y="3490913"/>
          <p14:tracePt t="82365" x="4217988" y="3490913"/>
          <p14:tracePt t="82378" x="4181475" y="3490913"/>
          <p14:tracePt t="82391" x="4143375" y="3490913"/>
          <p14:tracePt t="82406" x="4117975" y="3490913"/>
          <p14:tracePt t="82423" x="4105275" y="3490913"/>
          <p14:tracePt t="82439" x="4092575" y="3490913"/>
          <p14:tracePt t="82500" x="4105275" y="3490913"/>
          <p14:tracePt t="82521" x="4130675" y="3490913"/>
          <p14:tracePt t="82542" x="4217988" y="3490913"/>
          <p14:tracePt t="82557" x="4268788" y="3490913"/>
          <p14:tracePt t="82573" x="4305300" y="3490913"/>
          <p14:tracePt t="82590" x="4343400" y="3490913"/>
          <p14:tracePt t="82649" x="4330700" y="3490913"/>
          <p14:tracePt t="82661" x="4281488" y="3490913"/>
          <p14:tracePt t="82675" x="4230688" y="3490913"/>
          <p14:tracePt t="82690" x="4181475" y="3490913"/>
          <p14:tracePt t="82707" x="4130675" y="3490913"/>
          <p14:tracePt t="82724" x="4105275" y="3490913"/>
          <p14:tracePt t="82741" x="4081463" y="3490913"/>
          <p14:tracePt t="82786" x="4092575" y="3490913"/>
          <p14:tracePt t="82798" x="4117975" y="3490913"/>
          <p14:tracePt t="82811" x="4143375" y="3490913"/>
          <p14:tracePt t="82824" x="4192588" y="3490913"/>
          <p14:tracePt t="82841" x="4243388" y="3490913"/>
          <p14:tracePt t="82858" x="4294188" y="3490913"/>
          <p14:tracePt t="82874" x="4330700" y="3490913"/>
          <p14:tracePt t="82935" x="4318000" y="3490913"/>
          <p14:tracePt t="82949" x="4268788" y="3490913"/>
          <p14:tracePt t="82961" x="4230688" y="3490913"/>
          <p14:tracePt t="82975" x="4192588" y="3490913"/>
          <p14:tracePt t="82991" x="4168775" y="3490913"/>
          <p14:tracePt t="83008" x="4156075" y="3490913"/>
          <p14:tracePt t="83025" x="4143375" y="3490913"/>
          <p14:tracePt t="83072" x="4168775" y="3490913"/>
          <p14:tracePt t="83084" x="4192588" y="3490913"/>
          <p14:tracePt t="83099" x="4243388" y="3490913"/>
          <p14:tracePt t="83111" x="4281488" y="3490913"/>
          <p14:tracePt t="83126" x="4318000" y="3490913"/>
          <p14:tracePt t="83142" x="4356100" y="3490913"/>
          <p14:tracePt t="83159" x="4381500" y="3490913"/>
          <p14:tracePt t="83176" x="4406900" y="3490913"/>
          <p14:tracePt t="83222" x="4394200" y="3490913"/>
          <p14:tracePt t="83234" x="4381500" y="3490913"/>
          <p14:tracePt t="83248" x="4343400" y="3490913"/>
          <p14:tracePt t="83261" x="4294188" y="3490913"/>
          <p14:tracePt t="83276" x="4230688" y="3490913"/>
          <p14:tracePt t="83292" x="4192588" y="3490913"/>
          <p14:tracePt t="83310" x="4156075" y="3490913"/>
          <p14:tracePt t="83326" x="4130675" y="3490913"/>
          <p14:tracePt t="83343" x="4117975" y="3490913"/>
          <p14:tracePt t="83396" x="4143375" y="3490913"/>
          <p14:tracePt t="83409" x="4168775" y="3490913"/>
          <p14:tracePt t="83423" x="4217988" y="3490913"/>
          <p14:tracePt t="83435" x="4268788" y="3490913"/>
          <p14:tracePt t="83449" x="4318000" y="3490913"/>
          <p14:tracePt t="83460" x="4381500" y="3503613"/>
          <p14:tracePt t="83476" x="4406900" y="3503613"/>
          <p14:tracePt t="83494" x="4443413" y="3503613"/>
          <p14:tracePt t="83510" x="4468813" y="3503613"/>
          <p14:tracePt t="83527" x="4481513" y="3503613"/>
          <p14:tracePt t="83583" x="4468813" y="3503613"/>
          <p14:tracePt t="83596" x="4456113" y="3503613"/>
          <p14:tracePt t="83611" x="4430713" y="3503613"/>
          <p14:tracePt t="83627" x="4368800" y="3503613"/>
          <p14:tracePt t="83644" x="4281488" y="3503613"/>
          <p14:tracePt t="83661" x="4130675" y="3503613"/>
          <p14:tracePt t="83678" x="4105275" y="3503613"/>
          <p14:tracePt t="83694" x="4081463" y="3503613"/>
          <p14:tracePt t="83757" x="4092575" y="3503613"/>
          <p14:tracePt t="83779" x="4117975" y="3503613"/>
          <p14:tracePt t="83800" x="4181475" y="3503613"/>
          <p14:tracePt t="83813" x="4230688" y="3503613"/>
          <p14:tracePt t="83828" x="4268788" y="3503613"/>
          <p14:tracePt t="83845" x="4318000" y="3503613"/>
          <p14:tracePt t="83862" x="4343400" y="3503613"/>
          <p14:tracePt t="83883" x="4356100" y="3503613"/>
          <p14:tracePt t="83906" x="4356100" y="3490913"/>
          <p14:tracePt t="83945" x="4330700" y="3490913"/>
          <p14:tracePt t="83957" x="4305300" y="3490913"/>
          <p14:tracePt t="83970" x="4281488" y="3490913"/>
          <p14:tracePt t="83982" x="4256088" y="3490913"/>
          <p14:tracePt t="83996" x="4243388" y="3490913"/>
          <p14:tracePt t="84044" x="4268788" y="3490913"/>
          <p14:tracePt t="84056" x="4294188" y="3490913"/>
          <p14:tracePt t="84069" x="4305300" y="3490913"/>
          <p14:tracePt t="84081" x="4318000" y="3490913"/>
          <p14:tracePt t="84130" x="4330700" y="3490913"/>
          <p14:tracePt t="84194" x="4330700" y="3503613"/>
          <p14:tracePt t="84319" x="4343400" y="3516313"/>
          <p14:tracePt t="84343" x="4356100" y="3516313"/>
          <p14:tracePt t="84357" x="4381500" y="3516313"/>
          <p14:tracePt t="84371" x="4406900" y="3529013"/>
          <p14:tracePt t="84384" x="4468813" y="3541713"/>
          <p14:tracePt t="84397" x="4530725" y="3579813"/>
          <p14:tracePt t="84414" x="4581525" y="3616325"/>
          <p14:tracePt t="84430" x="4681538" y="3741738"/>
          <p14:tracePt t="84447" x="4719638" y="3803650"/>
          <p14:tracePt t="84464" x="4743450" y="3841750"/>
          <p14:tracePt t="84481" x="4768850" y="3916363"/>
          <p14:tracePt t="84497" x="4768850" y="3929063"/>
          <p14:tracePt t="84514" x="4768850" y="3954463"/>
          <p14:tracePt t="84531" x="4768850" y="3967163"/>
          <p14:tracePt t="84548" x="4768850" y="3992563"/>
          <p14:tracePt t="84564" x="4768850" y="4017963"/>
          <p14:tracePt t="84581" x="4768850" y="4129088"/>
          <p14:tracePt t="84598" x="4756150" y="4205288"/>
          <p14:tracePt t="84615" x="4743450" y="4254500"/>
          <p14:tracePt t="84631" x="4732338" y="4330700"/>
          <p14:tracePt t="84648" x="4732338" y="4367213"/>
          <p14:tracePt t="84665" x="4719638" y="4392613"/>
          <p14:tracePt t="84682" x="4706938" y="4430713"/>
          <p14:tracePt t="84698" x="4694238" y="4467225"/>
          <p14:tracePt t="84715" x="4681538" y="4492625"/>
          <p14:tracePt t="84732" x="4668838" y="4554538"/>
          <p14:tracePt t="84749" x="4656138" y="4579938"/>
          <p14:tracePt t="84765" x="4643438" y="4605338"/>
          <p14:tracePt t="84782" x="4643438" y="4618038"/>
          <p14:tracePt t="85104" x="4643438" y="4643438"/>
          <p14:tracePt t="85119" x="4656138" y="4692650"/>
          <p14:tracePt t="85134" x="4681538" y="4743450"/>
          <p14:tracePt t="85151" x="4694238" y="4792663"/>
          <p14:tracePt t="85152" x="4719638" y="4830763"/>
          <p14:tracePt t="85167" x="4732338" y="4856163"/>
          <p14:tracePt t="85185" x="4732338" y="4879975"/>
          <p14:tracePt t="85200" x="4732338" y="4905375"/>
          <p14:tracePt t="85217" x="4732338" y="4930775"/>
          <p14:tracePt t="85234" x="4732338" y="4943475"/>
          <p14:tracePt t="85258" x="4732338" y="4992688"/>
          <p14:tracePt t="85271" x="4732338" y="5030788"/>
          <p14:tracePt t="85284" x="4719638" y="5081588"/>
          <p14:tracePt t="85301" x="4706938" y="5118100"/>
          <p14:tracePt t="85318" x="4668838" y="5156200"/>
          <p14:tracePt t="85334" x="4656138" y="5168900"/>
          <p14:tracePt t="85351" x="4630738" y="5168900"/>
          <p14:tracePt t="85368" x="4606925" y="5168900"/>
          <p14:tracePt t="85384" x="4581525" y="5168900"/>
          <p14:tracePt t="85401" x="4530725" y="5168900"/>
          <p14:tracePt t="85418" x="4418013" y="5143500"/>
          <p14:tracePt t="85434" x="4381500" y="5130800"/>
          <p14:tracePt t="85451" x="4343400" y="5105400"/>
          <p14:tracePt t="85468" x="4305300" y="5105400"/>
          <p14:tracePt t="85485" x="4294188" y="5105400"/>
          <p14:tracePt t="85677" x="4318000" y="5105400"/>
          <p14:tracePt t="85702" x="4356100" y="5143500"/>
          <p14:tracePt t="85721" x="4418013" y="5156200"/>
          <p14:tracePt t="85736" x="4468813" y="5168900"/>
          <p14:tracePt t="85753" x="4568825" y="5205413"/>
          <p14:tracePt t="85769" x="4606925" y="5205413"/>
          <p14:tracePt t="85786" x="4630738" y="5205413"/>
          <p14:tracePt t="85803" x="4656138" y="5205413"/>
          <p14:tracePt t="85913" x="4630738" y="5205413"/>
          <p14:tracePt t="85935" x="4594225" y="5205413"/>
          <p14:tracePt t="85959" x="4418013" y="5205413"/>
          <p14:tracePt t="85972" x="4343400" y="5205413"/>
          <p14:tracePt t="85987" x="4294188" y="5205413"/>
          <p14:tracePt t="86003" x="4217988" y="5205413"/>
          <p14:tracePt t="86020" x="4205288" y="5205413"/>
          <p14:tracePt t="86037" x="4192588" y="5205413"/>
          <p14:tracePt t="86100" x="4205288" y="5205413"/>
          <p14:tracePt t="86123" x="4217988" y="5205413"/>
          <p14:tracePt t="86147" x="4256088" y="5205413"/>
          <p14:tracePt t="86168" x="4343400" y="5205413"/>
          <p14:tracePt t="86180" x="4406900" y="5205413"/>
          <p14:tracePt t="86196" x="4443413" y="5205413"/>
          <p14:tracePt t="86209" x="4481513" y="5205413"/>
          <p14:tracePt t="86221" x="4494213" y="5205413"/>
          <p14:tracePt t="86238" x="4506913" y="5205413"/>
          <p14:tracePt t="86261" x="4506913" y="5218113"/>
          <p14:tracePt t="86286" x="4494213" y="5218113"/>
          <p14:tracePt t="86300" x="4430713" y="5218113"/>
          <p14:tracePt t="86315" x="4381500" y="5218113"/>
          <p14:tracePt t="86328" x="4305300" y="5218113"/>
          <p14:tracePt t="86341" x="4256088" y="5218113"/>
          <p14:tracePt t="86355" x="4205288" y="5218113"/>
          <p14:tracePt t="86372" x="4143375" y="5218113"/>
          <p14:tracePt t="86388" x="4017963" y="5218113"/>
          <p14:tracePt t="86405" x="4005263" y="5218113"/>
          <p14:tracePt t="86448" x="4030663" y="5218113"/>
          <p14:tracePt t="86469" x="4056063" y="5218113"/>
          <p14:tracePt t="86483" x="4081463" y="5218113"/>
          <p14:tracePt t="86496" x="4105275" y="5218113"/>
          <p14:tracePt t="86512" x="4143375" y="5218113"/>
          <p14:tracePt t="86524" x="4168775" y="5218113"/>
          <p14:tracePt t="86539" x="4217988" y="5218113"/>
          <p14:tracePt t="86556" x="4256088" y="5218113"/>
          <p14:tracePt t="86573" x="4318000" y="5218113"/>
          <p14:tracePt t="86589" x="4381500" y="5218113"/>
          <p14:tracePt t="86606" x="4394200" y="5218113"/>
          <p14:tracePt t="86635" x="4381500" y="5218113"/>
          <p14:tracePt t="86648" x="4343400" y="5218113"/>
          <p14:tracePt t="86661" x="4305300" y="5218113"/>
          <p14:tracePt t="86675" x="4281488" y="5218113"/>
          <p14:tracePt t="86690" x="4256088" y="5218113"/>
          <p14:tracePt t="86706" x="4243388" y="5218113"/>
          <p14:tracePt t="86723" x="4205288" y="5218113"/>
          <p14:tracePt t="86835" x="4217988" y="5218113"/>
          <p14:tracePt t="86853" x="4256088" y="5218113"/>
          <p14:tracePt t="86866" x="4305300" y="5218113"/>
          <p14:tracePt t="86879" x="4356100" y="5218113"/>
          <p14:tracePt t="86891" x="4418013" y="5218113"/>
          <p14:tracePt t="86907" x="4443413" y="5218113"/>
          <p14:tracePt t="86924" x="4456113" y="5218113"/>
          <p14:tracePt t="86971" x="4443413" y="5218113"/>
          <p14:tracePt t="86984" x="4406900" y="5218113"/>
          <p14:tracePt t="86998" x="4356100" y="5218113"/>
          <p14:tracePt t="87011" x="4281488" y="5218113"/>
          <p14:tracePt t="87024" x="4243388" y="5218113"/>
          <p14:tracePt t="87041" x="4205288" y="5218113"/>
          <p14:tracePt t="87060" x="4105275" y="5230813"/>
          <p14:tracePt t="87076" x="4081463" y="5230813"/>
          <p14:tracePt t="87091" x="4056063" y="5230813"/>
          <p14:tracePt t="87159" x="4068763" y="5230813"/>
          <p14:tracePt t="87184" x="4092575" y="5230813"/>
          <p14:tracePt t="87212" x="4117975" y="5230813"/>
          <p14:tracePt t="87226" x="4156075" y="5230813"/>
          <p14:tracePt t="87242" x="4205288" y="5230813"/>
          <p14:tracePt t="87258" x="4368800" y="5218113"/>
          <p14:tracePt t="87275" x="4418013" y="5218113"/>
          <p14:tracePt t="87292" x="4456113" y="5218113"/>
          <p14:tracePt t="87309" x="4481513" y="5218113"/>
          <p14:tracePt t="87382" x="4443413" y="5218113"/>
          <p14:tracePt t="87395" x="4394200" y="5218113"/>
          <p14:tracePt t="87409" x="4330700" y="5218113"/>
          <p14:tracePt t="87426" x="4256088" y="5218113"/>
          <p14:tracePt t="87443" x="4192588" y="5218113"/>
          <p14:tracePt t="87459" x="4105275" y="5218113"/>
          <p14:tracePt t="87476" x="4056063" y="5218113"/>
          <p14:tracePt t="87493" x="4030663" y="5218113"/>
          <p14:tracePt t="87509" x="4005263" y="5218113"/>
          <p14:tracePt t="87569" x="4017963" y="5218113"/>
          <p14:tracePt t="87582" x="4030663" y="5218113"/>
          <p14:tracePt t="87607" x="4043363" y="5218113"/>
          <p14:tracePt t="87631" x="4056063" y="5218113"/>
          <p14:tracePt t="87645" x="4068763" y="5218113"/>
          <p14:tracePt t="87660" x="4081463" y="5218113"/>
          <p14:tracePt t="87677" x="4105275" y="5218113"/>
          <p14:tracePt t="87694" x="4117975" y="5218113"/>
          <p14:tracePt t="87710" x="4181475" y="5218113"/>
          <p14:tracePt t="87727" x="4230688" y="5218113"/>
          <p14:tracePt t="87744" x="4268788" y="5218113"/>
          <p14:tracePt t="87760" x="4305300" y="5218113"/>
          <p14:tracePt t="87777" x="4330700" y="5218113"/>
          <p14:tracePt t="87796" x="4343400" y="5218113"/>
          <p14:tracePt t="87857" x="4305300" y="5218113"/>
          <p14:tracePt t="87876" x="4281488" y="5218113"/>
          <p14:tracePt t="87891" x="4230688" y="5218113"/>
          <p14:tracePt t="87908" x="4130675" y="5218113"/>
          <p14:tracePt t="87921" x="4092575" y="5205413"/>
          <p14:tracePt t="87934" x="4068763" y="5205413"/>
          <p14:tracePt t="87948" x="4043363" y="5205413"/>
          <p14:tracePt t="87961" x="4017963" y="5205413"/>
          <p14:tracePt t="87978" x="4005263" y="5205413"/>
          <p14:tracePt t="87995" x="3992563" y="5205413"/>
          <p14:tracePt t="88093" x="4005263" y="5205413"/>
          <p14:tracePt t="88118" x="4017963" y="5205413"/>
          <p14:tracePt t="88131" x="4030663" y="5205413"/>
          <p14:tracePt t="88146" x="4043363" y="5205413"/>
          <p14:tracePt t="88163" x="4056063" y="5205413"/>
          <p14:tracePt t="88179" x="4081463" y="5205413"/>
          <p14:tracePt t="88196" x="4156075" y="5205413"/>
          <p14:tracePt t="88212" x="4192588" y="5205413"/>
          <p14:tracePt t="88229" x="4205288" y="5205413"/>
          <p14:tracePt t="88246" x="4243388" y="5205413"/>
          <p14:tracePt t="88329" x="4205288" y="5205413"/>
          <p14:tracePt t="88342" x="4168775" y="5205413"/>
          <p14:tracePt t="88355" x="4130675" y="5205413"/>
          <p14:tracePt t="88370" x="4092575" y="5205413"/>
          <p14:tracePt t="88387" x="4068763" y="5205413"/>
          <p14:tracePt t="88402" x="4056063" y="5205413"/>
          <p14:tracePt t="88414" x="4043363" y="5205413"/>
          <p14:tracePt t="88429" x="4030663" y="5205413"/>
          <p14:tracePt t="88479" x="4043363" y="5205413"/>
          <p14:tracePt t="88493" x="4068763" y="5205413"/>
          <p14:tracePt t="88506" x="4105275" y="5205413"/>
          <p14:tracePt t="88519" x="4143375" y="5205413"/>
          <p14:tracePt t="88531" x="4181475" y="5205413"/>
          <p14:tracePt t="88547" x="4205288" y="5205413"/>
          <p14:tracePt t="88563" x="4243388" y="5205413"/>
          <p14:tracePt t="88580" x="4268788" y="5205413"/>
          <p14:tracePt t="88597" x="4281488" y="5205413"/>
          <p14:tracePt t="88616" x="4294188" y="5205413"/>
          <p14:tracePt t="88692" x="4281488" y="5205413"/>
          <p14:tracePt t="88716" x="4268788" y="5205413"/>
          <p14:tracePt t="88737" x="4230688" y="5205413"/>
          <p14:tracePt t="88753" x="4217988" y="5205413"/>
          <p14:tracePt t="88754" x="4205288" y="5205413"/>
          <p14:tracePt t="88828" x="4217988" y="5205413"/>
          <p14:tracePt t="88851" x="4243388" y="5205413"/>
          <p14:tracePt t="88871" x="4256088" y="5205413"/>
          <p14:tracePt t="88886" x="4268788" y="5205413"/>
          <p14:tracePt t="88903" x="4294188" y="5205413"/>
          <p14:tracePt t="88917" x="4318000" y="5205413"/>
          <p14:tracePt t="88932" x="4343400" y="5205413"/>
          <p14:tracePt t="88953" x="4356100" y="5205413"/>
          <p14:tracePt t="89014" x="4343400" y="5205413"/>
          <p14:tracePt t="89033" x="4318000" y="5205413"/>
          <p14:tracePt t="89056" x="4305300" y="5205413"/>
          <p14:tracePt t="89072" x="4294188" y="5205413"/>
          <p14:tracePt t="89087" x="4281488" y="5205413"/>
          <p14:tracePt t="89152" x="4294188" y="5205413"/>
          <p14:tracePt t="89177" x="4305300" y="5205413"/>
          <p14:tracePt t="89199" x="4318000" y="5205413"/>
          <p14:tracePt t="89216" x="4368800" y="5205413"/>
          <p14:tracePt t="89233" x="4394200" y="5205413"/>
          <p14:tracePt t="89249" x="4430713" y="5194300"/>
          <p14:tracePt t="89266" x="4443413" y="5194300"/>
          <p14:tracePt t="89302" x="4430713" y="5194300"/>
          <p14:tracePt t="89316" x="4406900" y="5194300"/>
          <p14:tracePt t="89330" x="4368800" y="5194300"/>
          <p14:tracePt t="89343" x="4343400" y="5194300"/>
          <p14:tracePt t="89357" x="4318000" y="5194300"/>
          <p14:tracePt t="89371" x="4305300" y="5194300"/>
          <p14:tracePt t="89384" x="4281488" y="5194300"/>
          <p14:tracePt t="89400" x="4256088" y="5194300"/>
          <p14:tracePt t="89417" x="4205288" y="5194300"/>
          <p14:tracePt t="89434" x="4192588" y="5205413"/>
          <p14:tracePt t="89463" x="4205288" y="5205413"/>
          <p14:tracePt t="89488" x="4217988" y="5205413"/>
          <p14:tracePt t="89502" x="4243388" y="5205413"/>
          <p14:tracePt t="89525" x="4268788" y="5205413"/>
          <p14:tracePt t="89538" x="4281488" y="5205413"/>
          <p14:tracePt t="89552" x="4305300" y="5205413"/>
          <p14:tracePt t="89569" x="4343400" y="5205413"/>
          <p14:tracePt t="89585" x="4381500" y="5205413"/>
          <p14:tracePt t="89601" x="4443413" y="5205413"/>
          <p14:tracePt t="89618" x="4456113" y="5205413"/>
          <p14:tracePt t="89700" x="4430713" y="5205413"/>
          <p14:tracePt t="89723" x="4418013" y="5205413"/>
          <p14:tracePt t="89745" x="4394200" y="5205413"/>
          <p14:tracePt t="89760" x="4381500" y="5205413"/>
          <p14:tracePt t="90386" x="4356100" y="5205413"/>
          <p14:tracePt t="90414" x="4181475" y="5205413"/>
          <p14:tracePt t="90443" x="3905250" y="5205413"/>
          <p14:tracePt t="90466" x="3279775" y="5205413"/>
          <p14:tracePt t="90479" x="3028950" y="5205413"/>
          <p14:tracePt t="90495" x="2690813" y="5205413"/>
          <p14:tracePt t="90507" x="2378075" y="5205413"/>
          <p14:tracePt t="90521" x="2190750" y="5205413"/>
          <p14:tracePt t="90538" x="1878013" y="5205413"/>
          <p14:tracePt t="90555" x="1701800" y="5205413"/>
          <p14:tracePt t="90572" x="1577975" y="5205413"/>
          <p14:tracePt t="90588" x="1465263" y="5205413"/>
          <p14:tracePt t="90605" x="1452563" y="5194300"/>
          <p14:tracePt t="90623" x="1439863" y="5181600"/>
          <p14:tracePt t="90797" x="1439863" y="5194300"/>
          <p14:tracePt t="90822" x="1439863" y="5205413"/>
          <p14:tracePt t="90847" x="1439863" y="5218113"/>
          <p14:tracePt t="90883" x="1427163" y="5230813"/>
          <p14:tracePt t="90897" x="1401763" y="5243513"/>
          <p14:tracePt t="90912" x="1376363" y="5256213"/>
          <p14:tracePt t="90927" x="1352550" y="5268913"/>
          <p14:tracePt t="90944" x="1314450" y="5281613"/>
          <p14:tracePt t="90958" x="1263650" y="5305425"/>
          <p14:tracePt t="90959" x="1227138" y="5343525"/>
          <p14:tracePt t="90974" x="1201738" y="5368925"/>
          <p14:tracePt t="90989" x="1176338" y="5394325"/>
          <p14:tracePt t="91007" x="1163638" y="5407025"/>
          <p14:tracePt t="91023" x="1150938" y="5418138"/>
          <p14:tracePt t="91107" x="1139825" y="5418138"/>
          <p14:tracePt t="91133" x="1127125" y="5418138"/>
          <p14:tracePt t="91161" x="1101725" y="5407025"/>
          <p14:tracePt t="91185" x="1063625" y="5407025"/>
          <p14:tracePt t="91200" x="1027113" y="5407025"/>
          <p14:tracePt t="91214" x="950913" y="5407025"/>
          <p14:tracePt t="91230" x="901700" y="5407025"/>
          <p14:tracePt t="91242" x="863600" y="5407025"/>
          <p14:tracePt t="91258" x="814388" y="5430838"/>
          <p14:tracePt t="91274" x="788988" y="5443538"/>
          <p14:tracePt t="91301" x="776288" y="5456238"/>
          <p14:tracePt t="91318" x="763588" y="5468938"/>
          <p14:tracePt t="91334" x="763588" y="5481638"/>
          <p14:tracePt t="91349" x="763588" y="5494338"/>
          <p14:tracePt t="91382" x="763588" y="5507038"/>
          <p14:tracePt t="91406" x="763588" y="5530850"/>
          <p14:tracePt t="91421" x="763588" y="5543550"/>
          <p14:tracePt t="91439" x="763588" y="5556250"/>
          <p14:tracePt t="91457" x="750888" y="5568950"/>
          <p14:tracePt t="91619" x="776288" y="5568950"/>
          <p14:tracePt t="91642" x="801688" y="5568950"/>
          <p14:tracePt t="91665" x="901700" y="5568950"/>
          <p14:tracePt t="91678" x="950913" y="5568950"/>
          <p14:tracePt t="91694" x="1027113" y="5568950"/>
          <p14:tracePt t="91709" x="1076325" y="5568950"/>
          <p14:tracePt t="91727" x="1176338" y="5568950"/>
          <p14:tracePt t="91743" x="1276350" y="5568950"/>
          <p14:tracePt t="91760" x="1427163" y="5568950"/>
          <p14:tracePt t="91776" x="1465263" y="5568950"/>
          <p14:tracePt t="91793" x="1514475" y="5568950"/>
          <p14:tracePt t="91810" x="1527175" y="5568950"/>
          <p14:tracePt t="91918" x="1489075" y="5568950"/>
          <p14:tracePt t="91941" x="1439863" y="5568950"/>
          <p14:tracePt t="91964" x="1289050" y="5556250"/>
          <p14:tracePt t="91978" x="1227138" y="5556250"/>
          <p14:tracePt t="91979" x="1163638" y="5543550"/>
          <p14:tracePt t="91994" x="1139825" y="5543550"/>
          <p14:tracePt t="92011" x="1101725" y="5543550"/>
          <p14:tracePt t="92027" x="1063625" y="5543550"/>
          <p14:tracePt t="92044" x="1014413" y="5543550"/>
          <p14:tracePt t="92118" x="1027113" y="5543550"/>
          <p14:tracePt t="92147" x="1038225" y="5543550"/>
          <p14:tracePt t="92168" x="1063625" y="5543550"/>
          <p14:tracePt t="92182" x="1076325" y="5543550"/>
          <p14:tracePt t="92195" x="1089025" y="5543550"/>
          <p14:tracePt t="92211" x="1127125" y="5543550"/>
          <p14:tracePt t="92228" x="1176338" y="5543550"/>
          <p14:tracePt t="92245" x="1314450" y="5543550"/>
          <p14:tracePt t="92262" x="1363663" y="5543550"/>
          <p14:tracePt t="92278" x="1389063" y="5543550"/>
          <p14:tracePt t="92295" x="1427163" y="5543550"/>
          <p14:tracePt t="92312" x="1439863" y="5543550"/>
          <p14:tracePt t="92353" x="1427163" y="5543550"/>
          <p14:tracePt t="92366" x="1401763" y="5543550"/>
          <p14:tracePt t="92380" x="1352550" y="5543550"/>
          <p14:tracePt t="92396" x="1263650" y="5543550"/>
          <p14:tracePt t="92413" x="1189038" y="5543550"/>
          <p14:tracePt t="92429" x="1114425" y="5543550"/>
          <p14:tracePt t="92446" x="914400" y="5518150"/>
          <p14:tracePt t="92462" x="763588" y="5507038"/>
          <p14:tracePt t="92479" x="588963" y="5494338"/>
          <p14:tracePt t="92496" x="563563" y="5494338"/>
          <p14:tracePt t="92566" x="588963" y="5494338"/>
          <p14:tracePt t="92589" x="625475" y="5494338"/>
          <p14:tracePt t="92618" x="776288" y="5494338"/>
          <p14:tracePt t="92634" x="825500" y="5494338"/>
          <p14:tracePt t="92649" x="876300" y="5494338"/>
          <p14:tracePt t="92663" x="976313" y="5494338"/>
          <p14:tracePt t="92680" x="1227138" y="5494338"/>
          <p14:tracePt t="92696" x="1314450" y="5494338"/>
          <p14:tracePt t="92713" x="1376363" y="5507038"/>
          <p14:tracePt t="92730" x="1514475" y="5507038"/>
          <p14:tracePt t="92748" x="1565275" y="5507038"/>
          <p14:tracePt t="92764" x="1614488" y="5507038"/>
          <p14:tracePt t="92780" x="1652588" y="5507038"/>
          <p14:tracePt t="92802" x="1665288" y="5507038"/>
          <p14:tracePt t="92815" x="1627188" y="5518150"/>
          <p14:tracePt t="92833" x="1577975" y="5518150"/>
          <p14:tracePt t="92847" x="1539875" y="5518150"/>
          <p14:tracePt t="92865" x="1501775" y="5518150"/>
          <p14:tracePt t="92880" x="1352550" y="5518150"/>
          <p14:tracePt t="92897" x="1189038" y="5518150"/>
          <p14:tracePt t="92914" x="1063625" y="5518150"/>
          <p14:tracePt t="92932" x="901700" y="5518150"/>
          <p14:tracePt t="92947" x="825500" y="5518150"/>
          <p14:tracePt t="92965" x="776288" y="5518150"/>
          <p14:tracePt t="92966" x="738188" y="5518150"/>
          <p14:tracePt t="92981" x="725488" y="5518150"/>
          <p14:tracePt t="93038" x="738188" y="5518150"/>
          <p14:tracePt t="93051" x="750888" y="5518150"/>
          <p14:tracePt t="93065" x="763588" y="5518150"/>
          <p14:tracePt t="93081" x="776288" y="5518150"/>
          <p14:tracePt t="93100" x="788988" y="5518150"/>
          <p14:tracePt t="93114" x="814388" y="5518150"/>
          <p14:tracePt t="93131" x="838200" y="5518150"/>
          <p14:tracePt t="93148" x="876300" y="5518150"/>
          <p14:tracePt t="93165" x="989013" y="5518150"/>
          <p14:tracePt t="93182" x="1038225" y="5530850"/>
          <p14:tracePt t="93200" x="1101725" y="5543550"/>
          <p14:tracePt t="93216" x="1114425" y="5543550"/>
          <p14:tracePt t="93289" x="1101725" y="5543550"/>
          <p14:tracePt t="93313" x="976313" y="5543550"/>
          <p14:tracePt t="93337" x="901700" y="5543550"/>
          <p14:tracePt t="93338" x="838200" y="5543550"/>
          <p14:tracePt t="93353" x="763588" y="5543550"/>
          <p14:tracePt t="93367" x="625475" y="5507038"/>
          <p14:tracePt t="93383" x="476250" y="5494338"/>
          <p14:tracePt t="93401" x="287338" y="5468938"/>
          <p14:tracePt t="93419" x="238125" y="5468938"/>
          <p14:tracePt t="93434" x="212725" y="5468938"/>
          <p14:tracePt t="93449" x="200025" y="5468938"/>
          <p14:tracePt t="93625" x="212725" y="5468938"/>
          <p14:tracePt t="93650" x="225425" y="5468938"/>
          <p14:tracePt t="93673" x="238125" y="5468938"/>
          <p14:tracePt t="93689" x="287338" y="5468938"/>
          <p14:tracePt t="93702" x="350838" y="5468938"/>
          <p14:tracePt t="93717" x="387350" y="5468938"/>
          <p14:tracePt t="93735" x="450850" y="5468938"/>
          <p14:tracePt t="93751" x="476250" y="5468938"/>
          <p14:tracePt t="93768" x="488950" y="5468938"/>
          <p14:tracePt t="93784" x="500063" y="5468938"/>
          <p14:tracePt t="93801" x="512763" y="5481638"/>
          <p14:tracePt t="93819" x="525463" y="5481638"/>
          <p14:tracePt t="93936" x="512763" y="5481638"/>
          <p14:tracePt t="94036" x="500063" y="5481638"/>
          <p14:tracePt t="97831" x="512763" y="5494338"/>
          <p14:tracePt t="97849" x="550863" y="5494338"/>
          <p14:tracePt t="97867" x="600075" y="5518150"/>
          <p14:tracePt t="97886" x="712788" y="5556250"/>
          <p14:tracePt t="97900" x="750888" y="5568950"/>
          <p14:tracePt t="97917" x="776288" y="5568950"/>
          <p14:tracePt t="97918" x="814388" y="5581650"/>
          <p14:tracePt t="97934" x="850900" y="5581650"/>
          <p14:tracePt t="97951" x="876300" y="5594350"/>
          <p14:tracePt t="97967" x="925513" y="5594350"/>
          <p14:tracePt t="97985" x="1076325" y="5607050"/>
          <p14:tracePt t="98001" x="1127125" y="5619750"/>
          <p14:tracePt t="98018" x="1163638" y="5619750"/>
          <p14:tracePt t="98037" x="1239838" y="5619750"/>
          <p14:tracePt t="98051" x="1263650" y="5619750"/>
          <p14:tracePt t="98068" x="1289050" y="5630863"/>
          <p14:tracePt t="98088" x="1327150" y="5630863"/>
          <p14:tracePt t="98103" x="1339850" y="5643563"/>
          <p14:tracePt t="98120" x="1352550" y="5643563"/>
          <p14:tracePt t="98143" x="1363663" y="5643563"/>
          <p14:tracePt t="98157" x="1389063" y="5643563"/>
          <p14:tracePt t="98172" x="1439863" y="5643563"/>
          <p14:tracePt t="98187" x="1489075" y="5643563"/>
          <p14:tracePt t="98201" x="1527175" y="5656263"/>
          <p14:tracePt t="98218" x="1627188" y="5656263"/>
          <p14:tracePt t="98238" x="1739900" y="5668963"/>
          <p14:tracePt t="98256" x="2003425" y="5694363"/>
          <p14:tracePt t="98272" x="2103438" y="5694363"/>
          <p14:tracePt t="98288" x="2203450" y="5707063"/>
          <p14:tracePt t="98308" x="2503488" y="5707063"/>
          <p14:tracePt t="98322" x="2616200" y="5707063"/>
          <p14:tracePt t="98338" x="2703513" y="5707063"/>
          <p14:tracePt t="98352" x="2767013" y="5707063"/>
          <p14:tracePt t="98369" x="2867025" y="5707063"/>
          <p14:tracePt t="98386" x="2941638" y="5707063"/>
          <p14:tracePt t="98404" x="3128963" y="5707063"/>
          <p14:tracePt t="98419" x="3192463" y="5707063"/>
          <p14:tracePt t="98437" x="3254375" y="5707063"/>
          <p14:tracePt t="98452" x="3292475" y="5707063"/>
          <p14:tracePt t="98470" x="3354388" y="5707063"/>
          <p14:tracePt t="98486" x="3367088" y="5707063"/>
          <p14:tracePt t="98503" x="3379788" y="5707063"/>
          <p14:tracePt t="98803" x="3405188" y="5707063"/>
          <p14:tracePt t="98818" x="3429000" y="5707063"/>
          <p14:tracePt t="98836" x="3454400" y="5707063"/>
          <p14:tracePt t="98853" x="3554413" y="5707063"/>
          <p14:tracePt t="98867" x="3643313" y="5707063"/>
          <p14:tracePt t="98881" x="3730625" y="5707063"/>
          <p14:tracePt t="98895" x="3779838" y="5707063"/>
          <p14:tracePt t="98912" x="3817938" y="5707063"/>
          <p14:tracePt t="98926" x="3843338" y="5707063"/>
          <p14:tracePt t="98927" x="3856038" y="5707063"/>
          <p14:tracePt t="98943" x="3867150" y="5707063"/>
          <p14:tracePt t="99103" x="3879850" y="5707063"/>
          <p14:tracePt t="99128" x="3892550" y="5694363"/>
          <p14:tracePt t="99145" x="3917950" y="5694363"/>
          <p14:tracePt t="99161" x="3956050" y="5681663"/>
          <p14:tracePt t="99176" x="4005263" y="5668963"/>
          <p14:tracePt t="99178" x="4056063" y="5668963"/>
          <p14:tracePt t="99192" x="4081463" y="5668963"/>
          <p14:tracePt t="99209" x="4105275" y="5668963"/>
          <p14:tracePt t="99225" x="4117975" y="5668963"/>
          <p14:tracePt t="99240" x="4143375" y="5668963"/>
          <p14:tracePt t="99241" x="4156075" y="5668963"/>
          <p14:tracePt t="99256" x="4168775" y="5668963"/>
          <p14:tracePt t="99273" x="4181475" y="5668963"/>
          <p14:tracePt t="99291" x="4192588" y="5668963"/>
          <p14:tracePt t="99306" x="4205288" y="5668963"/>
          <p14:tracePt t="99329" x="4217988" y="5668963"/>
          <p14:tracePt t="99352" x="4230688" y="5668963"/>
          <p14:tracePt t="99551" x="4256088" y="5668963"/>
          <p14:tracePt t="99565" x="4281488" y="5668963"/>
          <p14:tracePt t="99579" x="4305300" y="5668963"/>
          <p14:tracePt t="99594" x="4318000" y="5668963"/>
          <p14:tracePt t="99608" x="4343400" y="5668963"/>
          <p14:tracePt t="99624" x="4368800" y="5668963"/>
          <p14:tracePt t="99640" x="4394200" y="5668963"/>
          <p14:tracePt t="99740" x="4381500" y="5668963"/>
          <p14:tracePt t="99768" x="4294188" y="5668963"/>
          <p14:tracePt t="99793" x="4092575" y="5668963"/>
          <p14:tracePt t="99813" x="3979863" y="5668963"/>
          <p14:tracePt t="99827" x="3943350" y="5668963"/>
          <p14:tracePt t="99842" x="3905250" y="5668963"/>
          <p14:tracePt t="99900" x="3917950" y="5668963"/>
          <p14:tracePt t="99925" x="3930650" y="5668963"/>
          <p14:tracePt t="99943" x="3956050" y="5668963"/>
          <p14:tracePt t="99959" x="3979863" y="5668963"/>
          <p14:tracePt t="99975" x="4143375" y="5668963"/>
          <p14:tracePt t="99993" x="4230688" y="5668963"/>
          <p14:tracePt t="100009" x="4294188" y="5668963"/>
          <p14:tracePt t="100025" x="4368800" y="5668963"/>
          <p14:tracePt t="100042" x="4394200" y="5668963"/>
          <p14:tracePt t="100062" x="4443413" y="5668963"/>
          <p14:tracePt t="100076" x="4456113" y="5668963"/>
          <p14:tracePt t="100093" x="4468813" y="5668963"/>
          <p14:tracePt t="100124" x="4456113" y="5668963"/>
          <p14:tracePt t="100138" x="4443413" y="5668963"/>
          <p14:tracePt t="100154" x="4430713" y="5668963"/>
          <p14:tracePt t="100168" x="4406900" y="5668963"/>
          <p14:tracePt t="100184" x="4381500" y="5668963"/>
          <p14:tracePt t="100200" x="4256088" y="5668963"/>
          <p14:tracePt t="100215" x="4156075" y="5656263"/>
          <p14:tracePt t="100232" x="4056063" y="5656263"/>
          <p14:tracePt t="100249" x="3930650" y="5656263"/>
          <p14:tracePt t="100265" x="3879850" y="5656263"/>
          <p14:tracePt t="100281" x="3856038" y="5656263"/>
          <p14:tracePt t="100296" x="3830638" y="5643563"/>
          <p14:tracePt t="100311" x="3805238" y="5630863"/>
          <p14:tracePt t="100327" x="3767138" y="5619750"/>
          <p14:tracePt t="100346" x="3717925" y="5581650"/>
          <p14:tracePt t="100363" x="3605213" y="5481638"/>
          <p14:tracePt t="100379" x="3554413" y="5430838"/>
          <p14:tracePt t="100396" x="3530600" y="5394325"/>
          <p14:tracePt t="100412" x="3492500" y="5368925"/>
          <p14:tracePt t="100413" x="3467100" y="5343525"/>
          <p14:tracePt t="100432" x="3441700" y="5343525"/>
          <p14:tracePt t="100449" x="3379788" y="5305425"/>
          <p14:tracePt t="100464" x="3367088" y="5305425"/>
          <p14:tracePt t="100486" x="3367088" y="5294313"/>
          <p14:tracePt t="104418" x="3354388" y="5294313"/>
          <p14:tracePt t="104443" x="3317875" y="5294313"/>
          <p14:tracePt t="104472" x="2916238" y="5343525"/>
          <p14:tracePt t="104488" x="2728913" y="5381625"/>
          <p14:tracePt t="104505" x="2165350" y="5418138"/>
          <p14:tracePt t="104520" x="2014538" y="5430838"/>
          <p14:tracePt t="104535" x="1903413" y="5443538"/>
          <p14:tracePt t="104552" x="1814513" y="5456238"/>
          <p14:tracePt t="104568" x="1577975" y="5494338"/>
          <p14:tracePt t="104583" x="1452563" y="5507038"/>
          <p14:tracePt t="104599" x="1363663" y="5530850"/>
          <p14:tracePt t="104616" x="1239838" y="5568950"/>
          <p14:tracePt t="104633" x="1214438" y="5581650"/>
          <p14:tracePt t="104649" x="1176338" y="5607050"/>
          <p14:tracePt t="104665" x="1139825" y="5630863"/>
          <p14:tracePt t="104681" x="1027113" y="5707063"/>
          <p14:tracePt t="104700" x="950913" y="5732463"/>
          <p14:tracePt t="104716" x="776288" y="5794375"/>
          <p14:tracePt t="104733" x="725488" y="5807075"/>
          <p14:tracePt t="104750" x="676275" y="5819775"/>
          <p14:tracePt t="104767" x="650875" y="5843588"/>
          <p14:tracePt t="104791" x="650875" y="5856288"/>
          <p14:tracePt t="104879" x="663575" y="5856288"/>
          <p14:tracePt t="104906" x="712788" y="5856288"/>
          <p14:tracePt t="104933" x="750888" y="5856288"/>
          <p14:tracePt t="104934" x="776288" y="5868988"/>
          <p14:tracePt t="104953" x="825500" y="5894388"/>
          <p14:tracePt t="104969" x="850900" y="5894388"/>
          <p14:tracePt t="104984" x="876300" y="5894388"/>
          <p14:tracePt t="104998" x="901700" y="5894388"/>
          <p14:tracePt t="105014" x="938213" y="5894388"/>
          <p14:tracePt t="105029" x="1089025" y="5894388"/>
          <p14:tracePt t="105049" x="1150938" y="5894388"/>
          <p14:tracePt t="105064" x="1201738" y="5894388"/>
          <p14:tracePt t="105065" x="1239838" y="5894388"/>
          <p14:tracePt t="105081" x="1252538" y="5894388"/>
          <p14:tracePt t="105096" x="1276350" y="5894388"/>
          <p14:tracePt t="105112" x="1289050" y="5894388"/>
          <p14:tracePt t="105366" x="1301750" y="5894388"/>
          <p14:tracePt t="105440" x="1314450" y="5894388"/>
          <p14:tracePt t="105466" x="1327150" y="5894388"/>
          <p14:tracePt t="105501" x="1339850" y="5894388"/>
          <p14:tracePt t="105526" x="1352550" y="5894388"/>
          <p14:tracePt t="105551" x="1363663" y="5894388"/>
          <p14:tracePt t="105601" x="1376363" y="5894388"/>
          <p14:tracePt t="105863" x="1352550" y="5894388"/>
          <p14:tracePt t="105892" x="1327150" y="5894388"/>
          <p14:tracePt t="105912" x="1314450" y="5894388"/>
          <p14:tracePt t="105928" x="1289050" y="5881688"/>
          <p14:tracePt t="105944" x="1252538" y="5881688"/>
          <p14:tracePt t="105961" x="1139825" y="5868988"/>
          <p14:tracePt t="105977" x="950913" y="5832475"/>
          <p14:tracePt t="105992" x="901700" y="5819775"/>
          <p14:tracePt t="106008" x="876300" y="5819775"/>
          <p14:tracePt t="106024" x="863600" y="5807075"/>
          <p14:tracePt t="106113" x="876300" y="5807075"/>
          <p14:tracePt t="106141" x="950913" y="5807075"/>
          <p14:tracePt t="106160" x="1001713" y="5807075"/>
          <p14:tracePt t="106178" x="1127125" y="5807075"/>
          <p14:tracePt t="106193" x="1176338" y="5807075"/>
          <p14:tracePt t="106210" x="1239838" y="5807075"/>
          <p14:tracePt t="106225" x="1465263" y="5807075"/>
          <p14:tracePt t="106240" x="1565275" y="5819775"/>
          <p14:tracePt t="106255" x="1639888" y="5832475"/>
          <p14:tracePt t="106271" x="1689100" y="5843588"/>
          <p14:tracePt t="106289" x="1765300" y="5856288"/>
          <p14:tracePt t="106305" x="1814513" y="5856288"/>
          <p14:tracePt t="106322" x="1878013" y="5856288"/>
          <p14:tracePt t="106336" x="1952625" y="5856288"/>
          <p14:tracePt t="106361" x="1965325" y="5856288"/>
          <p14:tracePt t="106435" x="1939925" y="5856288"/>
          <p14:tracePt t="106449" x="1927225" y="5856288"/>
          <p14:tracePt t="106574" x="1939925" y="5856288"/>
          <p14:tracePt t="106601" x="1952625" y="5856288"/>
          <p14:tracePt t="106627" x="1965325" y="5856288"/>
          <p14:tracePt t="106642" x="1978025" y="5856288"/>
          <p14:tracePt t="106948" x="1990725" y="5856288"/>
          <p14:tracePt t="106974" x="2003425" y="5856288"/>
          <p14:tracePt t="106995" x="2014538" y="5856288"/>
          <p14:tracePt t="106996" x="2039938" y="5856288"/>
          <p14:tracePt t="107012" x="2052638" y="5856288"/>
          <p14:tracePt t="107027" x="2065338" y="5856288"/>
          <p14:tracePt t="107042" x="2103438" y="5856288"/>
          <p14:tracePt t="107062" x="2190750" y="5856288"/>
          <p14:tracePt t="107077" x="2216150" y="5856288"/>
          <p14:tracePt t="107094" x="2239963" y="5856288"/>
          <p14:tracePt t="107112" x="2265363" y="5856288"/>
          <p14:tracePt t="107584" x="2290763" y="5856288"/>
          <p14:tracePt t="107613" x="2352675" y="5856288"/>
          <p14:tracePt t="107645" x="2465388" y="5856288"/>
          <p14:tracePt t="107646" x="2603500" y="5856288"/>
          <p14:tracePt t="107663" x="2716213" y="5856288"/>
          <p14:tracePt t="107680" x="2816225" y="5856288"/>
          <p14:tracePt t="107697" x="3041650" y="5856288"/>
          <p14:tracePt t="107713" x="3192463" y="5868988"/>
          <p14:tracePt t="107729" x="3292475" y="5881688"/>
          <p14:tracePt t="107746" x="3429000" y="5894388"/>
          <p14:tracePt t="107762" x="3467100" y="5894388"/>
          <p14:tracePt t="107777" x="3505200" y="5894388"/>
          <p14:tracePt t="107791" x="3530600" y="5894388"/>
          <p14:tracePt t="107806" x="3554413" y="5894388"/>
          <p14:tracePt t="107823" x="3630613" y="5894388"/>
          <p14:tracePt t="107840" x="3654425" y="5894388"/>
          <p14:tracePt t="107856" x="3679825" y="5894388"/>
          <p14:tracePt t="107873" x="3705225" y="5894388"/>
          <p14:tracePt t="107890" x="3717925" y="5894388"/>
          <p14:tracePt t="108157" x="3743325" y="5894388"/>
          <p14:tracePt t="108184" x="3756025" y="5894388"/>
          <p14:tracePt t="108205" x="3767138" y="5894388"/>
          <p14:tracePt t="108230" x="3779838" y="5894388"/>
          <p14:tracePt t="108247" x="3792538" y="5894388"/>
          <p14:tracePt t="108267" x="3805238" y="5894388"/>
          <p14:tracePt t="108282" x="3817938" y="5894388"/>
          <p14:tracePt t="108304" x="3830638" y="5894388"/>
          <p14:tracePt t="109141" x="3867150" y="5894388"/>
          <p14:tracePt t="109168" x="3930650" y="5894388"/>
          <p14:tracePt t="109195" x="3979863" y="5894388"/>
          <p14:tracePt t="109216" x="4030663" y="5894388"/>
          <p14:tracePt t="109232" x="4068763" y="5894388"/>
          <p14:tracePt t="109260" x="4181475" y="5894388"/>
          <p14:tracePt t="109276" x="4230688" y="5894388"/>
          <p14:tracePt t="109277" x="4256088" y="5894388"/>
          <p14:tracePt t="109292" x="4281488" y="5894388"/>
          <p14:tracePt t="109308" x="4305300" y="5894388"/>
          <p14:tracePt t="109323" x="4318000" y="5894388"/>
          <p14:tracePt t="109339" x="4330700" y="5894388"/>
          <p14:tracePt t="109527" x="4305300" y="5894388"/>
          <p14:tracePt t="109552" x="4294188" y="5894388"/>
          <p14:tracePt t="109577" x="4256088" y="5894388"/>
          <p14:tracePt t="109593" x="4243388" y="5894388"/>
          <p14:tracePt t="109610" x="4230688" y="5894388"/>
          <p14:tracePt t="109627" x="4217988" y="5894388"/>
          <p14:tracePt t="109651" x="4192588" y="5894388"/>
          <p14:tracePt t="109675" x="4181475" y="5894388"/>
          <p14:tracePt t="109839" x="4181475" y="5907088"/>
          <p14:tracePt t="109875" x="4181475" y="5919788"/>
          <p14:tracePt t="109890" x="4168775" y="5932488"/>
          <p14:tracePt t="109906" x="4156075" y="5956300"/>
          <p14:tracePt t="109922" x="4156075" y="5969000"/>
          <p14:tracePt t="109940" x="4130675" y="6007100"/>
          <p14:tracePt t="109956" x="4130675" y="6032500"/>
          <p14:tracePt t="109974" x="4117975" y="6056313"/>
          <p14:tracePt t="109990" x="4105275" y="6056313"/>
          <p14:tracePt t="110187" x="4105275" y="6045200"/>
          <p14:tracePt t="110216" x="4117975" y="6019800"/>
          <p14:tracePt t="110248" x="4117975" y="6007100"/>
          <p14:tracePt t="110266" x="4117975" y="5994400"/>
          <p14:tracePt t="110311" x="4117975" y="5981700"/>
          <p14:tracePt t="111184" x="4092575" y="5981700"/>
          <p14:tracePt t="111213" x="3930650" y="5969000"/>
          <p14:tracePt t="111240" x="3554413" y="5969000"/>
          <p14:tracePt t="111256" x="3354388" y="5981700"/>
          <p14:tracePt t="111275" x="2867025" y="6019800"/>
          <p14:tracePt t="111299" x="2565400" y="6032500"/>
          <p14:tracePt t="111316" x="2490788" y="6032500"/>
          <p14:tracePt t="111332" x="2452688" y="6032500"/>
          <p14:tracePt t="111332" x="2428875" y="6032500"/>
          <p14:tracePt t="111347" x="2403475" y="6032500"/>
          <p14:tracePt t="111362" x="2378075" y="6032500"/>
          <p14:tracePt t="111378" x="2365375" y="6019800"/>
          <p14:tracePt t="111393" x="2352675" y="5994400"/>
          <p14:tracePt t="111409" x="2252663" y="5945188"/>
          <p14:tracePt t="111426" x="2139950" y="5894388"/>
          <p14:tracePt t="111443" x="2039938" y="5843588"/>
          <p14:tracePt t="111444" x="1952625" y="5819775"/>
          <p14:tracePt t="111460" x="1890713" y="5794375"/>
          <p14:tracePt t="111478" x="1852613" y="5794375"/>
          <p14:tracePt t="111495" x="1790700" y="5794375"/>
          <p14:tracePt t="111510" x="1765300" y="5819775"/>
          <p14:tracePt t="111527" x="1752600" y="5819775"/>
          <p14:tracePt t="111632" x="1739900" y="5819775"/>
          <p14:tracePt t="111658" x="1665288" y="5819775"/>
          <p14:tracePt t="111671" x="1614488" y="5819775"/>
          <p14:tracePt t="111688" x="1589088" y="5819775"/>
          <p14:tracePt t="111708" x="1565275" y="5832475"/>
          <p14:tracePt t="111726" x="1565275" y="5843588"/>
          <p14:tracePt t="111807" x="1589088" y="5843588"/>
          <p14:tracePt t="111835" x="1701800" y="5843588"/>
          <p14:tracePt t="111855" x="1765300" y="5856288"/>
          <p14:tracePt t="111871" x="1903413" y="5881688"/>
          <p14:tracePt t="111888" x="2014538" y="5894388"/>
          <p14:tracePt t="111908" x="2203450" y="5907088"/>
          <p14:tracePt t="111926" x="2239963" y="5907088"/>
          <p14:tracePt t="111944" x="2252663" y="5907088"/>
          <p14:tracePt t="111968" x="2239963" y="5894388"/>
          <p14:tracePt t="111983" x="2165350" y="5881688"/>
          <p14:tracePt t="111999" x="2078038" y="5868988"/>
          <p14:tracePt t="112018" x="1939925" y="5856288"/>
          <p14:tracePt t="112035" x="1890713" y="5856288"/>
          <p14:tracePt t="112053" x="1865313" y="5856288"/>
          <p14:tracePt t="112092" x="1878013" y="5856288"/>
          <p14:tracePt t="112106" x="1952625" y="5856288"/>
          <p14:tracePt t="112123" x="2139950" y="5856288"/>
          <p14:tracePt t="112140" x="2339975" y="5856288"/>
          <p14:tracePt t="112157" x="3205163" y="5881688"/>
          <p14:tracePt t="112174" x="3467100" y="5881688"/>
          <p14:tracePt t="112190" x="3743325" y="5881688"/>
          <p14:tracePt t="112206" x="4205288" y="5881688"/>
          <p14:tracePt t="112224" x="4318000" y="5881688"/>
          <p14:tracePt t="112243" x="4443413" y="5881688"/>
          <p14:tracePt t="112258" x="4468813" y="5881688"/>
          <p14:tracePt t="112278" x="4506913" y="5881688"/>
          <p14:tracePt t="112294" x="4530725" y="5881688"/>
          <p14:tracePt t="112380" x="4530725" y="5868988"/>
          <p14:tracePt t="112442" x="4518025" y="5868988"/>
          <p14:tracePt t="112467" x="4506913" y="5868988"/>
          <p14:tracePt t="112555" x="4518025" y="5856288"/>
          <p14:tracePt t="112583" x="4518025" y="5843588"/>
          <p14:tracePt t="112605" x="4506913" y="5843588"/>
          <p14:tracePt t="112623" x="4481513" y="5843588"/>
          <p14:tracePt t="112643" x="4343400" y="5894388"/>
          <p14:tracePt t="112659" x="4294188" y="5919788"/>
          <p14:tracePt t="112678" x="4268788" y="5919788"/>
          <p14:tracePt t="112694" x="4294188" y="5919788"/>
          <p14:tracePt t="112712" x="4330700" y="5919788"/>
          <p14:tracePt t="112728" x="4406900" y="5919788"/>
          <p14:tracePt t="112744" x="4418013" y="5919788"/>
          <p14:tracePt t="112760" x="4430713" y="5919788"/>
          <p14:tracePt t="112815" x="4418013" y="5919788"/>
          <p14:tracePt t="112830" x="4394200" y="5919788"/>
          <p14:tracePt t="112890" x="4406900" y="5919788"/>
          <p14:tracePt t="112919" x="4418013" y="5919788"/>
          <p14:tracePt t="113513" x="4418013" y="5907088"/>
          <p14:tracePt t="113541" x="4468813" y="5907088"/>
          <p14:tracePt t="113561" x="4494213" y="5907088"/>
          <p14:tracePt t="113577" x="4556125" y="5894388"/>
          <p14:tracePt t="113594" x="4619625" y="5894388"/>
          <p14:tracePt t="113612" x="4706938" y="5894388"/>
          <p14:tracePt t="113630" x="4856163" y="5881688"/>
          <p14:tracePt t="113647" x="4894263" y="5881688"/>
          <p14:tracePt t="113668" x="4932363" y="5881688"/>
          <p14:tracePt t="113825" x="4919663" y="5881688"/>
          <p14:tracePt t="113854" x="4894263" y="5881688"/>
          <p14:tracePt t="113869" x="4868863" y="5881688"/>
          <p14:tracePt t="113887" x="4856163" y="5881688"/>
          <p14:tracePt t="113912" x="4843463" y="5881688"/>
          <p14:tracePt t="113961" x="4832350" y="5881688"/>
          <p14:tracePt t="114050" x="4819650" y="5881688"/>
          <p14:tracePt t="114124" x="4806950" y="5881688"/>
          <p14:tracePt t="114161" x="4794250" y="5881688"/>
          <p14:tracePt t="114423" x="4781550" y="5881688"/>
          <p14:tracePt t="114459" x="4768850" y="5881688"/>
          <p14:tracePt t="114475" x="4756150" y="5881688"/>
          <p14:tracePt t="114491" x="4743450" y="5881688"/>
          <p14:tracePt t="114506" x="4732338" y="5881688"/>
          <p14:tracePt t="114522" x="4681538" y="5881688"/>
          <p14:tracePt t="114540" x="4668838" y="5881688"/>
          <p14:tracePt t="114810" x="4681538" y="5881688"/>
          <p14:tracePt t="114847" x="4694238" y="5881688"/>
          <p14:tracePt t="114867" x="4706938" y="5881688"/>
          <p14:tracePt t="114888" x="4719638" y="5881688"/>
          <p14:tracePt t="114908" x="4732338" y="5881688"/>
          <p14:tracePt t="114923" x="4756150" y="5868988"/>
          <p14:tracePt t="114939" x="4781550" y="5856288"/>
          <p14:tracePt t="114957" x="4843463" y="5843588"/>
          <p14:tracePt t="114973" x="5106988" y="5743575"/>
          <p14:tracePt t="114989" x="5207000" y="5681663"/>
          <p14:tracePt t="115007" x="5319713" y="5630863"/>
          <p14:tracePt t="115008" x="5457825" y="5568950"/>
          <p14:tracePt t="115024" x="5607050" y="5530850"/>
          <p14:tracePt t="115044" x="5745163" y="5507038"/>
          <p14:tracePt t="115062" x="5921375" y="5468938"/>
          <p14:tracePt t="115079" x="5970588" y="5456238"/>
          <p14:tracePt t="115096" x="6083300" y="5407025"/>
          <p14:tracePt t="115113" x="6183313" y="5394325"/>
          <p14:tracePt t="115129" x="6321425" y="5368925"/>
          <p14:tracePt t="115146" x="6559550" y="5330825"/>
          <p14:tracePt t="115164" x="6634163" y="5305425"/>
          <p14:tracePt t="115182" x="6746875" y="5294313"/>
          <p14:tracePt t="115202" x="6772275" y="5281613"/>
          <p14:tracePt t="115220" x="6834188" y="5281613"/>
          <p14:tracePt t="115237" x="6872288" y="5281613"/>
          <p14:tracePt t="115253" x="6884988" y="5268913"/>
          <p14:tracePt t="115271" x="6897688" y="5268913"/>
          <p14:tracePt t="115320" x="6872288" y="5268913"/>
          <p14:tracePt t="115334" x="6859588" y="5268913"/>
          <p14:tracePt t="115354" x="6834188" y="5268913"/>
          <p14:tracePt t="115369" x="6821488" y="5268913"/>
          <p14:tracePt t="115386" x="6734175" y="5281613"/>
          <p14:tracePt t="115403" x="6596063" y="5330825"/>
          <p14:tracePt t="115422" x="6296025" y="5530850"/>
          <p14:tracePt t="115439" x="6146800" y="5643563"/>
          <p14:tracePt t="115456" x="6034088" y="5732463"/>
          <p14:tracePt t="115457" x="5921375" y="5768975"/>
          <p14:tracePt t="115477" x="5845175" y="5807075"/>
          <p14:tracePt t="115495" x="5821363" y="5819775"/>
          <p14:tracePt t="115519" x="5832475" y="5819775"/>
          <p14:tracePt t="115539" x="5845175" y="5819775"/>
          <p14:tracePt t="115556" x="5883275" y="5819775"/>
          <p14:tracePt t="115572" x="5908675" y="5819775"/>
          <p14:tracePt t="115588" x="5921375" y="5819775"/>
          <p14:tracePt t="115608" x="5957888" y="5807075"/>
          <p14:tracePt t="115624" x="5983288" y="5807075"/>
          <p14:tracePt t="115640" x="6008688" y="5807075"/>
          <p14:tracePt t="115655" x="6045200" y="5807075"/>
          <p14:tracePt t="115656" x="6121400" y="5807075"/>
          <p14:tracePt t="115672" x="6196013" y="5794375"/>
          <p14:tracePt t="115691" x="6259513" y="5781675"/>
          <p14:tracePt t="115712" x="6383338" y="5719763"/>
          <p14:tracePt t="115728" x="6408738" y="5707063"/>
          <p14:tracePt t="115746" x="6459538" y="5656263"/>
          <p14:tracePt t="115763" x="6459538" y="5643563"/>
          <p14:tracePt t="115779" x="6472238" y="5643563"/>
          <p14:tracePt t="115798" x="6472238" y="5630863"/>
          <p14:tracePt t="115813" x="6472238" y="5619750"/>
          <p14:tracePt t="115830" x="6472238" y="5607050"/>
          <p14:tracePt t="115847" x="6459538" y="5607050"/>
          <p14:tracePt t="115864" x="6446838" y="5607050"/>
          <p14:tracePt t="115880" x="6359525" y="5607050"/>
          <p14:tracePt t="115896" x="6270625" y="5607050"/>
          <p14:tracePt t="115913" x="6196013" y="5607050"/>
          <p14:tracePt t="115928" x="6157913" y="5619750"/>
          <p14:tracePt t="115930" x="6134100" y="5630863"/>
          <p14:tracePt t="116006" x="6157913" y="5630863"/>
          <p14:tracePt t="116037" x="6246813" y="5619750"/>
          <p14:tracePt t="116059" x="6321425" y="5607050"/>
          <p14:tracePt t="116079" x="6359525" y="5594350"/>
          <p14:tracePt t="116080" x="6396038" y="5581650"/>
          <p14:tracePt t="116097" x="6421438" y="5581650"/>
          <p14:tracePt t="116114" x="6446838" y="5581650"/>
          <p14:tracePt t="116132" x="6483350" y="5568950"/>
          <p14:tracePt t="116149" x="6496050" y="5556250"/>
          <p14:tracePt t="116165" x="6508750" y="5556250"/>
          <p14:tracePt t="116204" x="6496050" y="5556250"/>
          <p14:tracePt t="116221" x="6472238" y="5556250"/>
          <p14:tracePt t="116239" x="6459538" y="5556250"/>
          <p14:tracePt t="116258" x="6383338" y="5568950"/>
          <p14:tracePt t="116276" x="6308725" y="5594350"/>
          <p14:tracePt t="116295" x="6183313" y="5607050"/>
          <p14:tracePt t="116312" x="6157913" y="5607050"/>
          <p14:tracePt t="116353" x="6208713" y="5607050"/>
          <p14:tracePt t="116370" x="6259513" y="5594350"/>
          <p14:tracePt t="116386" x="6308725" y="5581650"/>
          <p14:tracePt t="116406" x="6383338" y="5568950"/>
          <p14:tracePt t="116424" x="6408738" y="5556250"/>
          <p14:tracePt t="116441" x="6434138" y="5556250"/>
          <p14:tracePt t="116461" x="6483350" y="5543550"/>
          <p14:tracePt t="116480" x="6496050" y="5543550"/>
          <p14:tracePt t="116566" x="6483350" y="5543550"/>
          <p14:tracePt t="116599" x="6446838" y="5543550"/>
          <p14:tracePt t="116624" x="6359525" y="5556250"/>
          <p14:tracePt t="116645" x="6346825" y="5556250"/>
          <p14:tracePt t="116678" x="6370638" y="5556250"/>
          <p14:tracePt t="116693" x="6383338" y="5556250"/>
          <p14:tracePt t="116707" x="6396038" y="5556250"/>
          <p14:tracePt t="116726" x="6421438" y="5556250"/>
          <p14:tracePt t="116727" x="6434138" y="5556250"/>
          <p14:tracePt t="116744" x="6446838" y="5556250"/>
          <p14:tracePt t="116760" x="6446838" y="5543550"/>
          <p14:tracePt t="116776" x="6459538" y="5543550"/>
          <p14:tracePt t="117189" x="6408738" y="5543550"/>
          <p14:tracePt t="117221" x="6083300" y="5619750"/>
          <p14:tracePt t="117239" x="5483225" y="5707063"/>
          <p14:tracePt t="117257" x="5132388" y="5743575"/>
          <p14:tracePt t="117275" x="4594225" y="5794375"/>
          <p14:tracePt t="117295" x="4268788" y="5807075"/>
          <p14:tracePt t="117314" x="3956050" y="5843588"/>
          <p14:tracePt t="117333" x="3856038" y="5856288"/>
          <p14:tracePt t="117352" x="3679825" y="5856288"/>
          <p14:tracePt t="117368" x="3617913" y="5856288"/>
          <p14:tracePt t="117385" x="3579813" y="5856288"/>
          <p14:tracePt t="117401" x="3541713" y="5856288"/>
          <p14:tracePt t="117418" x="3530600" y="5856288"/>
          <p14:tracePt t="117435" x="3517900" y="5868988"/>
          <p14:tracePt t="117452" x="3505200" y="5881688"/>
          <p14:tracePt t="117469" x="3492500" y="5881688"/>
          <p14:tracePt t="117550" x="3505200" y="5881688"/>
          <p14:tracePt t="117579" x="3567113" y="5881688"/>
          <p14:tracePt t="117600" x="3617913" y="5881688"/>
          <p14:tracePt t="117617" x="3667125" y="5868988"/>
          <p14:tracePt t="117632" x="3756025" y="5856288"/>
          <p14:tracePt t="117650" x="4192588" y="5794375"/>
          <p14:tracePt t="117667" x="4456113" y="5743575"/>
          <p14:tracePt t="117684" x="4881563" y="5681663"/>
          <p14:tracePt t="117702" x="5383213" y="5594350"/>
          <p14:tracePt t="117718" x="5570538" y="5543550"/>
          <p14:tracePt t="117738" x="5995988" y="5468938"/>
          <p14:tracePt t="117755" x="6121400" y="5430838"/>
          <p14:tracePt t="117774" x="6270625" y="5381625"/>
          <p14:tracePt t="117794" x="6308725" y="5356225"/>
          <p14:tracePt t="117815" x="6370638" y="5330825"/>
          <p14:tracePt t="117832" x="6396038" y="5330825"/>
          <p14:tracePt t="117850" x="6434138" y="5318125"/>
          <p14:tracePt t="117866" x="6459538" y="5318125"/>
          <p14:tracePt t="117883" x="6483350" y="5318125"/>
          <p14:tracePt t="117901" x="6596063" y="5305425"/>
          <p14:tracePt t="117918" x="6634163" y="5305425"/>
          <p14:tracePt t="117937" x="6659563" y="5305425"/>
          <p14:tracePt t="117954" x="6672263" y="5305425"/>
          <p14:tracePt t="118010" x="6672263" y="5318125"/>
          <p14:tracePt t="118035" x="6621463" y="5343525"/>
          <p14:tracePt t="118052" x="6572250" y="5381625"/>
          <p14:tracePt t="118069" x="6521450" y="5407025"/>
          <p14:tracePt t="118087" x="6446838" y="5468938"/>
          <p14:tracePt t="118104" x="6446838" y="5481638"/>
          <p14:tracePt t="118120" x="6434138" y="5481638"/>
          <p14:tracePt t="118136" x="6434138" y="5494338"/>
          <p14:tracePt t="118172" x="6434138" y="5507038"/>
          <p14:tracePt t="118260" x="6434138" y="5518150"/>
          <p14:tracePt t="118671" x="6446838" y="5507038"/>
          <p14:tracePt t="118693" x="6496050" y="5507038"/>
          <p14:tracePt t="118712" x="6734175" y="5507038"/>
          <p14:tracePt t="118727" x="6872288" y="5507038"/>
          <p14:tracePt t="118743" x="7134225" y="5518150"/>
          <p14:tracePt t="118760" x="7723188" y="5556250"/>
          <p14:tracePt t="118776" x="7948613" y="5568950"/>
          <p14:tracePt t="118797" x="8537575" y="5607050"/>
          <p14:tracePt t="118814" x="8686800" y="5619750"/>
          <p14:tracePt t="118833" x="8837613" y="5630863"/>
          <p14:tracePt t="118835" x="9012238" y="5630863"/>
          <p14:tracePt t="118852" x="9212263" y="5630863"/>
          <p14:tracePt t="118871" x="9463088" y="5643563"/>
          <p14:tracePt t="118887" x="9550400" y="5643563"/>
          <p14:tracePt t="118904" x="9613900" y="5643563"/>
          <p14:tracePt t="118920" x="9852025" y="5643563"/>
          <p14:tracePt t="118936" x="9963150" y="5643563"/>
          <p14:tracePt t="118953" x="10064750" y="5643563"/>
          <p14:tracePt t="118970" x="10188575" y="5643563"/>
          <p14:tracePt t="118986" x="10226675" y="5643563"/>
          <p14:tracePt t="119002" x="10264775" y="5630863"/>
          <p14:tracePt t="119020" x="10390188" y="5568950"/>
          <p14:tracePt t="119039" x="10490200" y="5518150"/>
          <p14:tracePt t="119058" x="10690225" y="5456238"/>
          <p14:tracePt t="119078" x="10764838" y="5443538"/>
          <p14:tracePt t="119097" x="10864850" y="5407025"/>
          <p14:tracePt t="119114" x="10902950" y="5394325"/>
          <p14:tracePt t="119131" x="10939463" y="5368925"/>
          <p14:tracePt t="119148" x="10964863" y="5368925"/>
          <p14:tracePt t="119164" x="10977563" y="5368925"/>
          <p14:tracePt t="119180" x="10990263" y="5368925"/>
          <p14:tracePt t="119197" x="11002963" y="5368925"/>
          <p14:tracePt t="119332" x="10990263" y="5394325"/>
          <p14:tracePt t="119359" x="10977563" y="5418138"/>
          <p14:tracePt t="119383" x="10952163" y="5430838"/>
          <p14:tracePt t="119402" x="10939463" y="5456238"/>
          <p14:tracePt t="119419" x="10928350" y="5468938"/>
          <p14:tracePt t="119437" x="10915650" y="5468938"/>
          <p14:tracePt t="119456" x="10915650" y="5481638"/>
          <p14:tracePt t="119531" x="10915650" y="5494338"/>
          <p14:tracePt t="119631" x="10915650" y="5507038"/>
          <p14:tracePt t="119659" x="10864850" y="5530850"/>
          <p14:tracePt t="119684" x="10790238" y="5594350"/>
          <p14:tracePt t="119705" x="10702925" y="5681663"/>
          <p14:tracePt t="119723" x="10677525" y="5707063"/>
          <p14:tracePt t="119743" x="10652125" y="5732463"/>
          <p14:tracePt t="119803" x="10652125" y="5707063"/>
          <p14:tracePt t="119820" x="10677525" y="5681663"/>
          <p14:tracePt t="119838" x="10702925" y="5656263"/>
          <p14:tracePt t="119857" x="10802938" y="5619750"/>
          <p14:tracePt t="119876" x="10828338" y="5607050"/>
          <p14:tracePt t="119893" x="10852150" y="5607050"/>
          <p14:tracePt t="119941" x="10828338" y="5630863"/>
          <p14:tracePt t="119957" x="10802938" y="5656263"/>
          <p14:tracePt t="119973" x="10777538" y="5668963"/>
          <p14:tracePt t="119992" x="10752138" y="5694363"/>
          <p14:tracePt t="120042" x="10777538" y="5694363"/>
          <p14:tracePt t="120082" x="10877550" y="5656263"/>
          <p14:tracePt t="120105" x="10928350" y="5643563"/>
          <p14:tracePt t="120128" x="10939463" y="5643563"/>
          <p14:tracePt t="120165" x="10928350" y="5668963"/>
          <p14:tracePt t="120180" x="10915650" y="5694363"/>
          <p14:tracePt t="120197" x="10877550" y="5707063"/>
          <p14:tracePt t="120217" x="10839450" y="5719763"/>
          <p14:tracePt t="120265" x="10864850" y="5719763"/>
          <p14:tracePt t="120284" x="10890250" y="5719763"/>
          <p14:tracePt t="120302" x="10915650" y="5694363"/>
          <p14:tracePt t="120318" x="10928350" y="5694363"/>
          <p14:tracePt t="120389" x="10890250" y="5694363"/>
          <p14:tracePt t="120412" x="10864850" y="5719763"/>
          <p14:tracePt t="120437" x="10839450" y="5719763"/>
          <p14:tracePt t="120464" x="10852150" y="5719763"/>
          <p14:tracePt t="120480" x="10877550" y="5707063"/>
          <p14:tracePt t="120498" x="10902950" y="5694363"/>
          <p14:tracePt t="120515" x="10915650" y="5681663"/>
          <p14:tracePt t="120532" x="10928350" y="5668963"/>
          <p14:tracePt t="120576" x="10902950" y="5668963"/>
          <p14:tracePt t="120592" x="10877550" y="5668963"/>
          <p14:tracePt t="120610" x="10852150" y="5681663"/>
          <p14:tracePt t="120627" x="10802938" y="5681663"/>
          <p14:tracePt t="120644" x="10777538" y="5681663"/>
          <p14:tracePt t="120739" x="10802938" y="5681663"/>
          <p14:tracePt t="120774" x="10852150" y="5681663"/>
          <p14:tracePt t="120797" x="10902950" y="5656263"/>
          <p14:tracePt t="120817" x="10915650" y="5643563"/>
          <p14:tracePt t="120862" x="10890250" y="5643563"/>
          <p14:tracePt t="120878" x="10852150" y="5643563"/>
          <p14:tracePt t="120894" x="10815638" y="5643563"/>
          <p14:tracePt t="120911" x="10777538" y="5668963"/>
          <p14:tracePt t="120931" x="10715625" y="5707063"/>
          <p14:tracePt t="120950" x="10702925" y="5707063"/>
          <p14:tracePt t="121013" x="10715625" y="5707063"/>
          <p14:tracePt t="121041" x="10726738" y="5707063"/>
          <p14:tracePt t="121163" x="10715625" y="5707063"/>
          <p14:tracePt t="121263" x="10726738" y="5707063"/>
          <p14:tracePt t="121296" x="10752138" y="5707063"/>
          <p14:tracePt t="121315" x="10790238" y="5707063"/>
          <p14:tracePt t="121333" x="10802938" y="5707063"/>
          <p14:tracePt t="121349" x="10790238" y="5707063"/>
          <p14:tracePt t="121367" x="10777538" y="5707063"/>
          <p14:tracePt t="121386" x="10726738" y="5707063"/>
          <p14:tracePt t="121403" x="10702925" y="5707063"/>
          <p14:tracePt t="121418" x="10677525" y="5719763"/>
          <p14:tracePt t="121435" x="10639425" y="5719763"/>
          <p14:tracePt t="121498" x="10652125" y="5719763"/>
          <p14:tracePt t="121525" x="10677525" y="5719763"/>
          <p14:tracePt t="121550" x="10739438" y="5707063"/>
          <p14:tracePt t="121573" x="10777538" y="5694363"/>
          <p14:tracePt t="121590" x="10777538" y="5681663"/>
          <p14:tracePt t="121635" x="10764838" y="5681663"/>
          <p14:tracePt t="121654" x="10739438" y="5681663"/>
          <p14:tracePt t="121688" x="10715625" y="5694363"/>
          <p14:tracePt t="121747" x="10739438" y="5681663"/>
          <p14:tracePt t="121780" x="10815638" y="5668963"/>
          <p14:tracePt t="121809" x="10877550" y="5656263"/>
          <p14:tracePt t="121847" x="10839450" y="5656263"/>
          <p14:tracePt t="121864" x="10790238" y="5656263"/>
          <p14:tracePt t="121880" x="10764838" y="5656263"/>
          <p14:tracePt t="121901" x="10702925" y="5668963"/>
          <p14:tracePt t="121920" x="10690225" y="5668963"/>
          <p14:tracePt t="122321" x="10664825" y="5668963"/>
          <p14:tracePt t="122351" x="10414000" y="5694363"/>
          <p14:tracePt t="122371" x="9650413" y="5781675"/>
          <p14:tracePt t="122388" x="9163050" y="5832475"/>
          <p14:tracePt t="122404" x="8474075" y="5907088"/>
          <p14:tracePt t="122423" x="7197725" y="6019800"/>
          <p14:tracePt t="122440" x="6634163" y="6069013"/>
          <p14:tracePt t="122457" x="5545138" y="6094413"/>
          <p14:tracePt t="122474" x="5207000" y="6094413"/>
          <p14:tracePt t="122490" x="4832350" y="6094413"/>
          <p14:tracePt t="122508" x="4343400" y="6094413"/>
          <p14:tracePt t="122524" x="4230688" y="6094413"/>
          <p14:tracePt t="122540" x="4143375" y="6094413"/>
          <p14:tracePt t="122559" x="4030663" y="6094413"/>
          <p14:tracePt t="122575" x="4017963" y="6081713"/>
          <p14:tracePt t="122591" x="4005263" y="6081713"/>
          <p14:tracePt t="122631" x="4017963" y="6081713"/>
          <p14:tracePt t="122646" x="4043363" y="6081713"/>
          <p14:tracePt t="122667" x="4056063" y="6069013"/>
          <p14:tracePt t="122686" x="4130675" y="6032500"/>
          <p14:tracePt t="122705" x="4192588" y="6007100"/>
          <p14:tracePt t="122725" x="4430713" y="5981700"/>
          <p14:tracePt t="122741" x="4506913" y="5969000"/>
          <p14:tracePt t="122761" x="4568825" y="5969000"/>
          <p14:tracePt t="122777" x="4594225" y="5969000"/>
          <p14:tracePt t="122793" x="4619625" y="5969000"/>
          <p14:tracePt t="122857" x="4606925" y="5969000"/>
          <p14:tracePt t="122887" x="4481513" y="5969000"/>
          <p14:tracePt t="122908" x="4294188" y="5994400"/>
          <p14:tracePt t="122926" x="4205288" y="6007100"/>
          <p14:tracePt t="122945" x="3992563" y="6019800"/>
          <p14:tracePt t="122964" x="3943350" y="6019800"/>
          <p14:tracePt t="122982" x="3930650" y="6019800"/>
          <p14:tracePt t="123000" x="3956050" y="6019800"/>
          <p14:tracePt t="123018" x="4017963" y="6019800"/>
          <p14:tracePt t="123035" x="4043363" y="6019800"/>
          <p14:tracePt t="123052" x="4081463" y="6019800"/>
          <p14:tracePt t="123072" x="4230688" y="6007100"/>
          <p14:tracePt t="123092" x="4394200" y="5994400"/>
          <p14:tracePt t="123112" x="4581525" y="5994400"/>
          <p14:tracePt t="123128" x="4619625" y="5981700"/>
          <p14:tracePt t="123147" x="4643438" y="5981700"/>
          <p14:tracePt t="123204" x="4606925" y="5981700"/>
          <p14:tracePt t="123221" x="4506913" y="5981700"/>
          <p14:tracePt t="123236" x="4418013" y="5981700"/>
          <p14:tracePt t="123254" x="4330700" y="5981700"/>
          <p14:tracePt t="123270" x="4181475" y="5981700"/>
          <p14:tracePt t="123287" x="4117975" y="5981700"/>
          <p14:tracePt t="123304" x="3992563" y="5981700"/>
          <p14:tracePt t="123321" x="3979863" y="5981700"/>
          <p14:tracePt t="123366" x="4017963" y="5981700"/>
          <p14:tracePt t="123383" x="4043363" y="5981700"/>
          <p14:tracePt t="123403" x="4068763" y="5969000"/>
          <p14:tracePt t="123420" x="4130675" y="5969000"/>
          <p14:tracePt t="123439" x="4168775" y="5969000"/>
          <p14:tracePt t="123455" x="4217988" y="5956300"/>
          <p14:tracePt t="123475" x="4230688" y="5956300"/>
          <p14:tracePt t="123493" x="4256088" y="5956300"/>
          <p14:tracePt t="123516" x="4256088" y="5945188"/>
          <p14:tracePt t="123541" x="4243388" y="5945188"/>
          <p14:tracePt t="123557" x="4230688" y="5945188"/>
          <p14:tracePt t="123573" x="4205288" y="5945188"/>
          <p14:tracePt t="123589" x="4181475" y="5945188"/>
          <p14:tracePt t="123607" x="4043363" y="5945188"/>
          <p14:tracePt t="123624" x="3979863" y="5945188"/>
          <p14:tracePt t="123643" x="3905250" y="5945188"/>
          <p14:tracePt t="123691" x="3917950" y="5945188"/>
          <p14:tracePt t="123720" x="4017963" y="5945188"/>
          <p14:tracePt t="123739" x="4056063" y="5945188"/>
          <p14:tracePt t="123756" x="4130675" y="5945188"/>
          <p14:tracePt t="123774" x="4168775" y="5945188"/>
          <p14:tracePt t="123794" x="4230688" y="5945188"/>
          <p14:tracePt t="123812" x="4268788" y="5945188"/>
          <p14:tracePt t="123828" x="4281488" y="5945188"/>
          <p14:tracePt t="123845" x="4294188" y="5945188"/>
          <p14:tracePt t="123902" x="4268788" y="5945188"/>
          <p14:tracePt t="123917" x="4243388" y="5945188"/>
          <p14:tracePt t="123936" x="4217988" y="5945188"/>
          <p14:tracePt t="123953" x="4205288" y="5945188"/>
          <p14:tracePt t="123972" x="4168775" y="5945188"/>
          <p14:tracePt t="123989" x="4130675" y="5945188"/>
          <p14:tracePt t="123990" x="4081463" y="5945188"/>
          <p14:tracePt t="124012" x="4017963" y="5945188"/>
          <p14:tracePt t="124031" x="3943350" y="5945188"/>
          <p14:tracePt t="124047" x="3930650" y="5945188"/>
          <p14:tracePt t="124114" x="3968750" y="5945188"/>
          <p14:tracePt t="124131" x="4005263" y="5945188"/>
          <p14:tracePt t="124148" x="4043363" y="5945188"/>
          <p14:tracePt t="124166" x="4130675" y="5945188"/>
          <p14:tracePt t="124182" x="4181475" y="5945188"/>
          <p14:tracePt t="124199" x="4268788" y="5945188"/>
          <p14:tracePt t="124216" x="4443413" y="5945188"/>
          <p14:tracePt t="124232" x="4494213" y="5945188"/>
          <p14:tracePt t="124251" x="4518025" y="5945188"/>
          <p14:tracePt t="124301" x="4494213" y="5945188"/>
          <p14:tracePt t="124320" x="4443413" y="5945188"/>
          <p14:tracePt t="124337" x="4381500" y="5945188"/>
          <p14:tracePt t="124354" x="4305300" y="5945188"/>
          <p14:tracePt t="124373" x="4268788" y="5945188"/>
          <p14:tracePt t="124393" x="4192588" y="5945188"/>
          <p14:tracePt t="124412" x="4092575" y="5945188"/>
          <p14:tracePt t="124413" x="4030663" y="5945188"/>
          <p14:tracePt t="124430" x="3992563" y="5945188"/>
          <p14:tracePt t="124446" x="3979863" y="5945188"/>
          <p14:tracePt t="124464" x="3968750" y="5945188"/>
          <p14:tracePt t="124500" x="4005263" y="5945188"/>
          <p14:tracePt t="124516" x="4030663" y="5945188"/>
          <p14:tracePt t="124532" x="4056063" y="5945188"/>
          <p14:tracePt t="124549" x="4081463" y="5945188"/>
          <p14:tracePt t="124550" x="4105275" y="5945188"/>
          <p14:tracePt t="124567" x="4143375" y="5945188"/>
          <p14:tracePt t="124584" x="4181475" y="5945188"/>
          <p14:tracePt t="124601" x="4343400" y="5945188"/>
          <p14:tracePt t="124618" x="4443413" y="5945188"/>
          <p14:tracePt t="124638" x="4568825" y="5945188"/>
          <p14:tracePt t="124655" x="4594225" y="5945188"/>
          <p14:tracePt t="124674" x="4606925" y="5945188"/>
          <p14:tracePt t="124699" x="4594225" y="5945188"/>
          <p14:tracePt t="124716" x="4530725" y="5932488"/>
          <p14:tracePt t="124733" x="4443413" y="5932488"/>
          <p14:tracePt t="124751" x="4305300" y="5919788"/>
          <p14:tracePt t="124768" x="4230688" y="5919788"/>
          <p14:tracePt t="124785" x="4168775" y="5907088"/>
          <p14:tracePt t="124801" x="4005263" y="5894388"/>
          <p14:tracePt t="124820" x="3968750" y="5881688"/>
          <p14:tracePt t="124849" x="3979863" y="5881688"/>
          <p14:tracePt t="124867" x="4005263" y="5881688"/>
          <p14:tracePt t="124885" x="4030663" y="5881688"/>
          <p14:tracePt t="124903" x="4081463" y="5881688"/>
          <p14:tracePt t="124920" x="4105275" y="5881688"/>
          <p14:tracePt t="124940" x="4181475" y="5881688"/>
          <p14:tracePt t="124961" x="4368800" y="5881688"/>
          <p14:tracePt t="124977" x="4456113" y="5881688"/>
          <p14:tracePt t="124996" x="4506913" y="5881688"/>
          <p14:tracePt t="125014" x="4556125" y="5881688"/>
          <p14:tracePt t="125031" x="4568825" y="5881688"/>
          <p14:tracePt t="125076" x="4530725" y="5881688"/>
          <p14:tracePt t="125094" x="4443413" y="5881688"/>
          <p14:tracePt t="125114" x="4294188" y="5881688"/>
          <p14:tracePt t="125131" x="4243388" y="5881688"/>
          <p14:tracePt t="125148" x="4143375" y="5881688"/>
          <p14:tracePt t="125165" x="4105275" y="5894388"/>
          <p14:tracePt t="125184" x="4092575" y="5894388"/>
          <p14:tracePt t="125222" x="4117975" y="5894388"/>
          <p14:tracePt t="125241" x="4130675" y="5894388"/>
          <p14:tracePt t="125259" x="4156075" y="5894388"/>
          <p14:tracePt t="125277" x="4205288" y="5894388"/>
          <p14:tracePt t="125298" x="4268788" y="5894388"/>
          <p14:tracePt t="125316" x="4294188" y="5894388"/>
          <p14:tracePt t="125372" x="4268788" y="5894388"/>
          <p14:tracePt t="125389" x="4243388" y="5894388"/>
          <p14:tracePt t="125408" x="4217988" y="5894388"/>
          <p14:tracePt t="125425" x="4192588" y="5907088"/>
          <p14:tracePt t="125444" x="4168775" y="5907088"/>
          <p14:tracePt t="125463" x="4156075" y="5907088"/>
          <p14:tracePt t="125522" x="4168775" y="5907088"/>
          <p14:tracePt t="125539" x="4181475" y="5907088"/>
          <p14:tracePt t="125556" x="4205288" y="5907088"/>
          <p14:tracePt t="125576" x="4243388" y="5907088"/>
          <p14:tracePt t="125594" x="4256088" y="5907088"/>
          <p14:tracePt t="125633" x="4256088" y="5919788"/>
          <p14:tracePt t="125672" x="4243388" y="5919788"/>
          <p14:tracePt t="125688" x="4230688" y="5919788"/>
          <p14:tracePt t="126295" x="4230688" y="5907088"/>
          <p14:tracePt t="126331" x="4230688" y="5856288"/>
          <p14:tracePt t="126333" x="4230688" y="5819775"/>
          <p14:tracePt t="126350" x="4281488" y="5756275"/>
          <p14:tracePt t="126372" x="4756150" y="5368925"/>
          <p14:tracePt t="126393" x="5119688" y="5005388"/>
          <p14:tracePt t="126413" x="6121400" y="4379913"/>
          <p14:tracePt t="126434" x="7085013" y="3667125"/>
          <p14:tracePt t="126453" x="7523163" y="3416300"/>
          <p14:tracePt t="126474" x="8061325" y="3090863"/>
          <p14:tracePt t="126492" x="8335963" y="2865438"/>
          <p14:tracePt t="126511" x="8686800" y="2516188"/>
          <p14:tracePt t="126529" x="8763000" y="2427288"/>
          <p14:tracePt t="126550" x="8812213" y="2303463"/>
          <p14:tracePt t="126570" x="8824913" y="2252663"/>
          <p14:tracePt t="126588" x="8824913" y="2239963"/>
          <p14:tracePt t="126605" x="8824913" y="2227263"/>
          <p14:tracePt t="126623" x="8824913" y="2214563"/>
          <p14:tracePt t="126643" x="8824913" y="2201863"/>
          <p14:tracePt t="126659" x="8824913" y="2190750"/>
          <p14:tracePt t="126678" x="8799513" y="2165350"/>
          <p14:tracePt t="126700" x="8712200" y="2065338"/>
          <p14:tracePt t="126720" x="8537575" y="1876425"/>
          <p14:tracePt t="126739" x="8435975" y="1765300"/>
          <p14:tracePt t="126759" x="8286750" y="1639888"/>
          <p14:tracePt t="126778" x="8212138" y="1589088"/>
          <p14:tracePt t="126797" x="7974013" y="1539875"/>
          <p14:tracePt t="126818" x="7797800" y="1527175"/>
          <p14:tracePt t="126836" x="7761288" y="1527175"/>
          <p14:tracePt t="126856" x="7735888" y="1514475"/>
          <p14:tracePt t="127043" x="7723188" y="1563688"/>
          <p14:tracePt t="127078" x="7710488" y="1889125"/>
          <p14:tracePt t="127114" x="7673975" y="2716213"/>
          <p14:tracePt t="127146" x="7661275" y="3579813"/>
          <p14:tracePt t="127163" x="7661275" y="3779838"/>
          <p14:tracePt t="127181" x="7635875" y="4141788"/>
          <p14:tracePt t="127199" x="7635875" y="4405313"/>
          <p14:tracePt t="127221" x="7623175" y="4679950"/>
          <p14:tracePt t="127238" x="7610475" y="4768850"/>
          <p14:tracePt t="127257" x="7610475" y="4856163"/>
          <p14:tracePt t="127275" x="7610475" y="4892675"/>
          <p14:tracePt t="127293" x="7597775" y="4930775"/>
          <p14:tracePt t="127312" x="7597775" y="4943475"/>
          <p14:tracePt t="127332" x="7597775" y="4956175"/>
          <p14:tracePt t="127378" x="7585075" y="4956175"/>
          <p14:tracePt t="127404" x="7585075" y="4930775"/>
          <p14:tracePt t="127421" x="7585075" y="4892675"/>
          <p14:tracePt t="127439" x="7585075" y="4856163"/>
          <p14:tracePt t="127456" x="7585075" y="4605338"/>
          <p14:tracePt t="127475" x="7585075" y="4454525"/>
          <p14:tracePt t="127492" x="7610475" y="3829050"/>
          <p14:tracePt t="127509" x="7648575" y="3516313"/>
          <p14:tracePt t="127528" x="7697788" y="2778125"/>
          <p14:tracePt t="127546" x="7761288" y="2452688"/>
          <p14:tracePt t="127564" x="7797800" y="2227263"/>
          <p14:tracePt t="127587" x="7874000" y="1652588"/>
          <p14:tracePt t="127605" x="7886700" y="1414463"/>
          <p14:tracePt t="127624" x="7886700" y="1389063"/>
          <p14:tracePt t="127703" x="7886700" y="1401763"/>
          <p14:tracePt t="127738" x="7874000" y="1476375"/>
          <p14:tracePt t="127767" x="7861300" y="1563688"/>
          <p14:tracePt t="127791" x="7861300" y="1614488"/>
          <p14:tracePt t="127813" x="7861300" y="1639888"/>
          <p14:tracePt t="127814" x="7848600" y="1676400"/>
          <p14:tracePt t="127834" x="7835900" y="1727200"/>
          <p14:tracePt t="127853" x="7823200" y="1789113"/>
          <p14:tracePt t="127854" x="7797800" y="1889125"/>
          <p14:tracePt t="127876" x="7773988" y="2114550"/>
          <p14:tracePt t="127895" x="7748588" y="2190750"/>
          <p14:tracePt t="127912" x="7723188" y="2265363"/>
          <p14:tracePt t="127933" x="7685088" y="2378075"/>
          <p14:tracePt t="127957" x="7610475" y="2478088"/>
          <p14:tracePt t="127976" x="7597775" y="2503488"/>
          <p14:tracePt t="127994" x="7585075" y="2516188"/>
          <p14:tracePt t="128014" x="7572375" y="2516188"/>
          <p14:tracePt t="128033" x="7561263" y="2516188"/>
          <p14:tracePt t="128063" x="7561263" y="2503488"/>
          <p14:tracePt t="128082" x="7561263" y="2478088"/>
          <p14:tracePt t="128100" x="7572375" y="2465388"/>
          <p14:tracePt t="128339" x="7523163" y="2452688"/>
          <p14:tracePt t="128368" x="7285038" y="2403475"/>
          <p14:tracePt t="128386" x="7046913" y="2352675"/>
          <p14:tracePt t="128407" x="6659563" y="2278063"/>
          <p14:tracePt t="128427" x="6270625" y="2214563"/>
          <p14:tracePt t="128444" x="6108700" y="2190750"/>
          <p14:tracePt t="128463" x="5921375" y="2127250"/>
          <p14:tracePt t="128483" x="5883275" y="2101850"/>
          <p14:tracePt t="128504" x="5845175" y="2065338"/>
          <p14:tracePt t="128524" x="5832475" y="2014538"/>
          <p14:tracePt t="128545" x="5832475" y="1989138"/>
          <p14:tracePt t="128565" x="5870575" y="1865313"/>
          <p14:tracePt t="128583" x="5921375" y="1789113"/>
          <p14:tracePt t="128601" x="6208713" y="1639888"/>
          <p14:tracePt t="128620" x="6359525" y="1563688"/>
          <p14:tracePt t="128639" x="6584950" y="1501775"/>
          <p14:tracePt t="128658" x="6684963" y="1489075"/>
          <p14:tracePt t="128680" x="6959600" y="1489075"/>
          <p14:tracePt t="128698" x="7059613" y="1489075"/>
          <p14:tracePt t="128699" x="7110413" y="1489075"/>
          <p14:tracePt t="128717" x="7172325" y="1501775"/>
          <p14:tracePt t="128736" x="7246938" y="1539875"/>
          <p14:tracePt t="128754" x="7272338" y="1552575"/>
          <p14:tracePt t="128775" x="7323138" y="1576388"/>
          <p14:tracePt t="128795" x="7348538" y="1576388"/>
          <p14:tracePt t="128813" x="7410450" y="1576388"/>
          <p14:tracePt t="128832" x="7459663" y="1576388"/>
          <p14:tracePt t="128849" x="7548563" y="1576388"/>
          <p14:tracePt t="128868" x="7572375" y="1576388"/>
          <p14:tracePt t="128886" x="7623175" y="1576388"/>
          <p14:tracePt t="128923" x="7623175" y="1589088"/>
          <p14:tracePt t="128941" x="7635875" y="1589088"/>
          <p14:tracePt t="135636" x="7610475" y="1589088"/>
          <p14:tracePt t="135666" x="7423150" y="1627188"/>
          <p14:tracePt t="135701" x="6884988" y="1714500"/>
          <p14:tracePt t="135734" x="6584950" y="1752600"/>
          <p14:tracePt t="135768" x="6070600" y="1789113"/>
          <p14:tracePt t="135791" x="5795963" y="1827213"/>
          <p14:tracePt t="135811" x="5645150" y="1839913"/>
          <p14:tracePt t="135833" x="5595938" y="1839913"/>
          <p14:tracePt t="135850" x="5495925" y="1839913"/>
          <p14:tracePt t="135869" x="5419725" y="1839913"/>
          <p14:tracePt t="135887" x="5332413" y="1839913"/>
          <p14:tracePt t="135908" x="5294313" y="1839913"/>
          <p14:tracePt t="135909" x="5270500" y="1852613"/>
          <p14:tracePt t="135934" x="5257800" y="1865313"/>
          <p14:tracePt t="135959" x="5245100" y="1865313"/>
          <p14:tracePt t="135977" x="5245100" y="1889125"/>
          <p14:tracePt t="135994" x="5232400" y="1889125"/>
          <p14:tracePt t="136011" x="5219700" y="1901825"/>
          <p14:tracePt t="136047" x="5219700" y="1914525"/>
          <p14:tracePt t="136096" x="5219700" y="1927225"/>
          <p14:tracePt t="136133" x="5232400" y="1927225"/>
          <p14:tracePt t="136160" x="5232400" y="1939925"/>
          <p14:tracePt t="136199" x="5245100" y="1939925"/>
          <p14:tracePt t="136239" x="5307013" y="1978025"/>
          <p14:tracePt t="136266" x="5345113" y="2001838"/>
          <p14:tracePt t="136286" x="5394325" y="2014538"/>
          <p14:tracePt t="136311" x="5419725" y="2027238"/>
          <p14:tracePt t="136334" x="5457825" y="2039938"/>
          <p14:tracePt t="136354" x="5470525" y="2039938"/>
          <p14:tracePt t="136373" x="5495925" y="2039938"/>
          <p14:tracePt t="136392" x="5507038" y="2039938"/>
          <p14:tracePt t="136471" x="5519738" y="2039938"/>
          <p14:tracePt t="136596" x="5532438" y="2039938"/>
          <p14:tracePt t="136657" x="5545138" y="2039938"/>
          <p14:tracePt t="136682" x="5557838" y="2039938"/>
          <p14:tracePt t="136707" x="5570538" y="2039938"/>
          <p14:tracePt t="136725" x="5583238" y="2027238"/>
          <p14:tracePt t="136745" x="5619750" y="2001838"/>
          <p14:tracePt t="136767" x="5619750" y="1989138"/>
          <p14:tracePt t="136786" x="5645150" y="1978025"/>
          <p14:tracePt t="137430" x="5657850" y="1978025"/>
          <p14:tracePt t="137464" x="5670550" y="1978025"/>
          <p14:tracePt t="137493" x="5683250" y="1978025"/>
          <p14:tracePt t="137515" x="5683250" y="1989138"/>
          <p14:tracePt t="137532" x="5695950" y="1989138"/>
          <p14:tracePt t="137551" x="5695950" y="2001838"/>
          <p14:tracePt t="138603" x="5708650" y="2001838"/>
          <p14:tracePt t="138632" x="5732463" y="2001838"/>
          <p14:tracePt t="138654" x="5745163" y="2001838"/>
          <p14:tracePt t="138864" x="5745163" y="1989138"/>
          <p14:tracePt t="139238" x="5732463" y="1989138"/>
          <p14:tracePt t="139269" x="5719763" y="1989138"/>
          <p14:tracePt t="139301" x="5708650" y="1989138"/>
          <p14:tracePt t="139324" x="5695950" y="1989138"/>
          <p14:tracePt t="139350" x="5683250" y="1978025"/>
          <p14:tracePt t="139368" x="5670550" y="1978025"/>
          <p14:tracePt t="139411" x="5657850" y="1978025"/>
          <p14:tracePt t="139961" x="5657850" y="2078038"/>
          <p14:tracePt t="139991" x="5657850" y="2352675"/>
          <p14:tracePt t="140011" x="5645150" y="2516188"/>
          <p14:tracePt t="140029" x="5645150" y="2540000"/>
          <p14:tracePt t="140050" x="5632450" y="2565400"/>
          <p14:tracePt t="140073" x="5632450" y="2578100"/>
          <p14:tracePt t="140091" x="5632450" y="2590800"/>
          <p14:tracePt t="140109" x="5619750" y="2616200"/>
          <p14:tracePt t="140127" x="5619750" y="2640013"/>
          <p14:tracePt t="140145" x="5619750" y="2678113"/>
          <p14:tracePt t="140163" x="5619750" y="2752725"/>
          <p14:tracePt t="140180" x="5607050" y="2790825"/>
          <p14:tracePt t="140198" x="5607050" y="2828925"/>
          <p14:tracePt t="140221" x="5595938" y="2865438"/>
          <p14:tracePt t="140240" x="5595938" y="2878138"/>
          <p14:tracePt t="140260" x="5595938" y="2903538"/>
          <p14:tracePt t="140278" x="5595938" y="2928938"/>
          <p14:tracePt t="140299" x="5583238" y="2978150"/>
          <p14:tracePt t="140317" x="5583238" y="3016250"/>
          <p14:tracePt t="140336" x="5583238" y="3054350"/>
          <p14:tracePt t="140337" x="5583238" y="3090863"/>
          <p14:tracePt t="140358" x="5583238" y="3141663"/>
          <p14:tracePt t="140375" x="5583238" y="3165475"/>
          <p14:tracePt t="140396" x="5583238" y="3178175"/>
          <p14:tracePt t="140460" x="5583238" y="3190875"/>
          <p14:tracePt t="140497" x="5583238" y="3203575"/>
          <p14:tracePt t="140528" x="5595938" y="3216275"/>
          <p14:tracePt t="140559" x="5619750" y="3241675"/>
          <p14:tracePt t="140580" x="5632450" y="3254375"/>
          <p14:tracePt t="140611" x="5645150" y="3267075"/>
          <p14:tracePt t="140644" x="5657850" y="3267075"/>
          <p14:tracePt t="140695" x="5670550" y="3267075"/>
          <p14:tracePt t="140712" x="5683250" y="3267075"/>
          <p14:tracePt t="140745" x="5695950" y="3267075"/>
          <p14:tracePt t="140782" x="5708650" y="3267075"/>
          <p14:tracePt t="140799" x="5708650" y="3254375"/>
          <p14:tracePt t="140819" x="5719763" y="3254375"/>
          <p14:tracePt t="140870" x="5732463" y="3254375"/>
          <p14:tracePt t="141082" x="5732463" y="3241675"/>
          <p14:tracePt t="141120" x="5745163" y="3241675"/>
          <p14:tracePt t="141145" x="5783263" y="3228975"/>
          <p14:tracePt t="141163" x="5832475" y="3216275"/>
          <p14:tracePt t="141183" x="5983288" y="3190875"/>
          <p14:tracePt t="141201" x="6034088" y="3178175"/>
          <p14:tracePt t="141222" x="6096000" y="3165475"/>
          <p14:tracePt t="141241" x="6121400" y="3165475"/>
          <p14:tracePt t="141261" x="6170613" y="3165475"/>
          <p14:tracePt t="141279" x="6196013" y="3165475"/>
          <p14:tracePt t="141280" x="6208713" y="3165475"/>
          <p14:tracePt t="141298" x="6221413" y="3165475"/>
          <p14:tracePt t="141318" x="6234113" y="3165475"/>
          <p14:tracePt t="141343" x="6234113" y="3154363"/>
          <p14:tracePt t="141393" x="6246813" y="3154363"/>
          <p14:tracePt t="142080" x="6246813" y="3141663"/>
          <p14:tracePt t="142114" x="6183313" y="2990850"/>
          <p14:tracePt t="142147" x="5883275" y="2565400"/>
          <p14:tracePt t="142171" x="5732463" y="2165350"/>
          <p14:tracePt t="142192" x="5657850" y="1889125"/>
          <p14:tracePt t="142215" x="5645150" y="1789113"/>
          <p14:tracePt t="142234" x="5645150" y="1765300"/>
          <p14:tracePt t="142565" x="5645150" y="1776413"/>
          <p14:tracePt t="142652" x="5657850" y="1776413"/>
          <p14:tracePt t="142686" x="5695950" y="1789113"/>
          <p14:tracePt t="142717" x="5770563" y="1814513"/>
          <p14:tracePt t="142739" x="5795963" y="1839913"/>
          <p14:tracePt t="142759" x="5795963" y="1852613"/>
          <p14:tracePt t="142779" x="5821363" y="1865313"/>
          <p14:tracePt t="142797" x="5821363" y="1876425"/>
          <p14:tracePt t="142819" x="5821363" y="1889125"/>
          <p14:tracePt t="142836" x="5832475" y="1889125"/>
          <p14:tracePt t="142856" x="5832475" y="1901825"/>
          <p14:tracePt t="142873" x="5832475" y="1914525"/>
          <p14:tracePt t="142894" x="5832475" y="1927225"/>
          <p14:tracePt t="142916" x="5845175" y="1939925"/>
          <p14:tracePt t="142936" x="5845175" y="1952625"/>
          <p14:tracePt t="142964" x="5845175" y="1965325"/>
          <p14:tracePt t="142982" x="5857875" y="1965325"/>
          <p14:tracePt t="143001" x="5870575" y="1978025"/>
          <p14:tracePt t="143025" x="5883275" y="1978025"/>
          <p14:tracePt t="143044" x="5895975" y="1978025"/>
          <p14:tracePt t="143069" x="5921375" y="1978025"/>
          <p14:tracePt t="143088" x="5970588" y="1989138"/>
          <p14:tracePt t="143107" x="5995988" y="1989138"/>
          <p14:tracePt t="143127" x="6008688" y="2001838"/>
          <p14:tracePt t="143145" x="6021388" y="2001838"/>
          <p14:tracePt t="143174" x="6034088" y="2001838"/>
          <p14:tracePt t="143191" x="6045200" y="2001838"/>
          <p14:tracePt t="143224" x="6057900" y="2001838"/>
          <p14:tracePt t="143262" x="6070600" y="2001838"/>
          <p14:tracePt t="143299" x="6083300" y="2014538"/>
          <p14:tracePt t="143318" x="6096000" y="2014538"/>
          <p14:tracePt t="143336" x="6108700" y="2027238"/>
          <p14:tracePt t="143355" x="6121400" y="2027238"/>
          <p14:tracePt t="143374" x="6134100" y="2027238"/>
          <p14:tracePt t="143393" x="6146800" y="2027238"/>
          <p14:tracePt t="143424" x="6146800" y="2039938"/>
          <p14:tracePt t="143524" x="6157913" y="2039938"/>
          <p14:tracePt t="144796" x="6157913" y="2065338"/>
          <p14:tracePt t="144834" x="6108700" y="2139950"/>
          <p14:tracePt t="144856" x="6034088" y="2190750"/>
          <p14:tracePt t="144876" x="6008688" y="2227263"/>
          <p14:tracePt t="144896" x="5957888" y="2265363"/>
          <p14:tracePt t="144915" x="5932488" y="2290763"/>
          <p14:tracePt t="144944" x="5932488" y="2303463"/>
          <p14:tracePt t="145032" x="5957888" y="2303463"/>
          <p14:tracePt t="145063" x="6021388" y="2327275"/>
          <p14:tracePt t="145083" x="6083300" y="2339975"/>
          <p14:tracePt t="145103" x="6121400" y="2352675"/>
          <p14:tracePt t="145122" x="6196013" y="2365375"/>
          <p14:tracePt t="145142" x="6270625" y="2365375"/>
          <p14:tracePt t="145143" x="6383338" y="2365375"/>
          <p14:tracePt t="145161" x="6483350" y="2365375"/>
          <p14:tracePt t="145179" x="6572250" y="2378075"/>
          <p14:tracePt t="145201" x="6721475" y="2378075"/>
          <p14:tracePt t="145222" x="7010400" y="2378075"/>
          <p14:tracePt t="145243" x="7223125" y="2378075"/>
          <p14:tracePt t="145261" x="7310438" y="2378075"/>
          <p14:tracePt t="145281" x="7497763" y="2378075"/>
          <p14:tracePt t="145299" x="7597775" y="2378075"/>
          <p14:tracePt t="145319" x="7761288" y="2378075"/>
          <p14:tracePt t="145340" x="7797800" y="2378075"/>
          <p14:tracePt t="145357" x="7848600" y="2378075"/>
          <p14:tracePt t="145378" x="7861300" y="2378075"/>
          <p14:tracePt t="145398" x="7886700" y="2378075"/>
          <p14:tracePt t="149606" x="7910513" y="2378075"/>
          <p14:tracePt t="149633" x="7999413" y="2365375"/>
          <p14:tracePt t="149658" x="8099425" y="2352675"/>
          <p14:tracePt t="149679" x="8174038" y="2352675"/>
          <p14:tracePt t="149698" x="8212138" y="2339975"/>
          <p14:tracePt t="149720" x="8312150" y="2339975"/>
          <p14:tracePt t="149740" x="8374063" y="2339975"/>
          <p14:tracePt t="149757" x="8486775" y="2327275"/>
          <p14:tracePt t="149777" x="8512175" y="2327275"/>
          <p14:tracePt t="149796" x="8561388" y="2327275"/>
          <p14:tracePt t="149814" x="8586788" y="2327275"/>
          <p14:tracePt t="149837" x="8637588" y="2314575"/>
          <p14:tracePt t="149856" x="8661400" y="2314575"/>
          <p14:tracePt t="149878" x="8774113" y="2303463"/>
          <p14:tracePt t="149879" x="8850313" y="2290763"/>
          <p14:tracePt t="149898" x="8886825" y="2265363"/>
          <p14:tracePt t="149917" x="8986838" y="2227263"/>
          <p14:tracePt t="149944" x="9063038" y="2190750"/>
          <p14:tracePt t="149963" x="9137650" y="2165350"/>
          <p14:tracePt t="149984" x="9312275" y="2114550"/>
          <p14:tracePt t="150006" x="9424988" y="2089150"/>
          <p14:tracePt t="150025" x="9463088" y="2065338"/>
          <p14:tracePt t="150047" x="9537700" y="2039938"/>
          <p14:tracePt t="150069" x="9588500" y="2014538"/>
          <p14:tracePt t="150089" x="9626600" y="2014538"/>
          <p14:tracePt t="150106" x="9663113" y="2014538"/>
          <p14:tracePt t="150125" x="9675813" y="2014538"/>
          <p14:tracePt t="150145" x="9701213" y="2014538"/>
          <p14:tracePt t="150166" x="9713913" y="2014538"/>
          <p14:tracePt t="150216" x="9726613" y="2014538"/>
          <p14:tracePt t="150366" x="9726613" y="2027238"/>
          <p14:tracePt t="150395" x="9726613" y="2065338"/>
          <p14:tracePt t="150413" x="9739313" y="2065338"/>
          <p14:tracePt t="150431" x="9739313" y="2078038"/>
          <p14:tracePt t="150453" x="9739313" y="2089150"/>
          <p14:tracePt t="150471" x="9739313" y="2101850"/>
          <p14:tracePt t="150492" x="9750425" y="2139950"/>
          <p14:tracePt t="150511" x="9750425" y="2152650"/>
          <p14:tracePt t="150532" x="9763125" y="2201863"/>
          <p14:tracePt t="150552" x="9775825" y="2252663"/>
          <p14:tracePt t="150578" x="9775825" y="2265363"/>
          <p14:tracePt t="150602" x="9775825" y="2278063"/>
          <p14:tracePt t="150621" x="9775825" y="2290763"/>
          <p14:tracePt t="150676" x="9775825" y="2303463"/>
          <p14:tracePt t="150727" x="9775825" y="2314575"/>
          <p14:tracePt t="150764" x="9788525" y="2327275"/>
          <p14:tracePt t="150789" x="9788525" y="2339975"/>
          <p14:tracePt t="151064" x="9801225" y="2339975"/>
          <p14:tracePt t="151093" x="9813925" y="2339975"/>
          <p14:tracePt t="151115" x="9852025" y="2339975"/>
          <p14:tracePt t="151136" x="9926638" y="2339975"/>
          <p14:tracePt t="151154" x="10113963" y="2365375"/>
          <p14:tracePt t="151172" x="10177463" y="2378075"/>
          <p14:tracePt t="151193" x="10364788" y="2414588"/>
          <p14:tracePt t="151215" x="10552113" y="2439988"/>
          <p14:tracePt t="151236" x="10614025" y="2452688"/>
          <p14:tracePt t="151237" x="10639425" y="2452688"/>
          <p14:tracePt t="151257" x="10664825" y="2465388"/>
          <p14:tracePt t="151280" x="10677525" y="2465388"/>
          <p14:tracePt t="151599" x="10702925" y="2465388"/>
          <p14:tracePt t="151629" x="10764838" y="2465388"/>
          <p14:tracePt t="151653" x="10815638" y="2465388"/>
          <p14:tracePt t="151673" x="10852150" y="2465388"/>
          <p14:tracePt t="151692" x="10877550" y="2478088"/>
          <p14:tracePt t="151712" x="10902950" y="2490788"/>
          <p14:tracePt t="151732" x="10928350" y="2490788"/>
          <p14:tracePt t="151751" x="10939463" y="2490788"/>
          <p14:tracePt t="151774" x="10952163" y="2490788"/>
          <p14:tracePt t="151811" x="10964863" y="2490788"/>
          <p14:tracePt t="151828" x="10977563" y="2490788"/>
          <p14:tracePt t="151936" x="10964863" y="2490788"/>
          <p14:tracePt t="151972" x="10928350" y="2490788"/>
          <p14:tracePt t="151999" x="10890250" y="2490788"/>
          <p14:tracePt t="152018" x="10877550" y="2490788"/>
          <p14:tracePt t="152039" x="10877550" y="2503488"/>
          <p14:tracePt t="152148" x="10890250" y="2503488"/>
          <p14:tracePt t="152176" x="10902950" y="2503488"/>
          <p14:tracePt t="152285" x="10890250" y="2503488"/>
          <p14:tracePt t="152317" x="10877550" y="2503488"/>
          <p14:tracePt t="153258" x="10739438" y="2503488"/>
          <p14:tracePt t="153289" x="10088563" y="2390775"/>
          <p14:tracePt t="153310" x="9175750" y="2303463"/>
          <p14:tracePt t="153328" x="8837613" y="2303463"/>
          <p14:tracePt t="153349" x="7974013" y="2265363"/>
          <p14:tracePt t="153370" x="7723188" y="2252663"/>
          <p14:tracePt t="153391" x="7372350" y="2227263"/>
          <p14:tracePt t="153412" x="7059613" y="2227263"/>
          <p14:tracePt t="153433" x="6897688" y="2227263"/>
          <p14:tracePt t="153451" x="6821488" y="2227263"/>
          <p14:tracePt t="153473" x="6684963" y="2214563"/>
          <p14:tracePt t="153494" x="6508750" y="2190750"/>
          <p14:tracePt t="153517" x="6446838" y="2190750"/>
          <p14:tracePt t="153517" x="6396038" y="2190750"/>
          <p14:tracePt t="153539" x="6370638" y="2190750"/>
          <p14:tracePt t="153558" x="6321425" y="2190750"/>
          <p14:tracePt t="153578" x="6308725" y="2190750"/>
          <p14:tracePt t="153597" x="6308725" y="2201863"/>
          <p14:tracePt t="153615" x="6308725" y="2214563"/>
          <p14:tracePt t="153632" x="6308725" y="2227263"/>
          <p14:tracePt t="153650" x="6308725" y="2239963"/>
          <p14:tracePt t="153671" x="6296025" y="2278063"/>
          <p14:tracePt t="153692" x="6283325" y="2303463"/>
          <p14:tracePt t="153693" x="6283325" y="2314575"/>
          <p14:tracePt t="153712" x="6270625" y="2339975"/>
          <p14:tracePt t="153731" x="6259513" y="2352675"/>
          <p14:tracePt t="153767" x="6259513" y="2365375"/>
          <p14:tracePt t="153829" x="6259513" y="2378075"/>
          <p14:tracePt t="154005" x="6259513" y="2390775"/>
          <p14:tracePt t="154066" x="6270625" y="2390775"/>
          <p14:tracePt t="154085" x="6283325" y="2403475"/>
          <p14:tracePt t="154105" x="6346825" y="2414588"/>
          <p14:tracePt t="154124" x="6370638" y="2414588"/>
          <p14:tracePt t="154144" x="6434138" y="2452688"/>
          <p14:tracePt t="154166" x="6496050" y="2465388"/>
          <p14:tracePt t="154187" x="6559550" y="2478088"/>
          <p14:tracePt t="154207" x="6846888" y="2503488"/>
          <p14:tracePt t="154228" x="7072313" y="2503488"/>
          <p14:tracePt t="154247" x="7259638" y="2503488"/>
          <p14:tracePt t="154265" x="7710488" y="2465388"/>
          <p14:tracePt t="154283" x="7886700" y="2465388"/>
          <p14:tracePt t="154306" x="8524875" y="2465388"/>
          <p14:tracePt t="154325" x="8786813" y="2527300"/>
          <p14:tracePt t="154350" x="9337675" y="2690813"/>
          <p14:tracePt t="154372" x="9663113" y="2816225"/>
          <p14:tracePt t="154393" x="9775825" y="2840038"/>
          <p14:tracePt t="154415" x="9788525" y="2852738"/>
          <p14:tracePt t="154415" x="9801225" y="2852738"/>
          <p14:tracePt t="154578" x="9788525" y="2852738"/>
          <p14:tracePt t="154615" x="9775825" y="2852738"/>
          <p14:tracePt t="154642" x="9763125" y="2852738"/>
          <p14:tracePt t="154890" x="9763125" y="2840038"/>
          <p14:tracePt t="154930" x="9788525" y="2803525"/>
          <p14:tracePt t="154952" x="9852025" y="2765425"/>
          <p14:tracePt t="154973" x="9926638" y="2740025"/>
          <p14:tracePt t="154992" x="10039350" y="2716213"/>
          <p14:tracePt t="155011" x="10064750" y="2716213"/>
          <p14:tracePt t="155031" x="10088563" y="2703513"/>
          <p14:tracePt t="155475" x="10101263" y="2703513"/>
          <p14:tracePt t="155506" x="10152063" y="2703513"/>
          <p14:tracePt t="155526" x="10226675" y="2716213"/>
          <p14:tracePt t="155549" x="10326688" y="2752725"/>
          <p14:tracePt t="155570" x="10364788" y="2778125"/>
          <p14:tracePt t="155590" x="10414000" y="2803525"/>
          <p14:tracePt t="155610" x="10414000" y="2816225"/>
          <p14:tracePt t="155636" x="10414000" y="2828925"/>
          <p14:tracePt t="155698" x="10401300" y="2828925"/>
          <p14:tracePt t="155735" x="10352088" y="2828925"/>
          <p14:tracePt t="155737" x="10339388" y="2816225"/>
          <p14:tracePt t="155771" x="10301288" y="2790825"/>
          <p14:tracePt t="155798" x="10226675" y="2728913"/>
          <p14:tracePt t="155818" x="10213975" y="2716213"/>
          <p14:tracePt t="155840" x="10139363" y="2678113"/>
          <p14:tracePt t="155860" x="10075863" y="2652713"/>
          <p14:tracePt t="155882" x="10052050" y="2652713"/>
          <p14:tracePt t="155901" x="10039350" y="2652713"/>
          <p14:tracePt t="155921" x="10026650" y="2652713"/>
          <p14:tracePt t="156136" x="10026650" y="2640013"/>
          <p14:tracePt t="156170" x="9975850" y="2627313"/>
          <p14:tracePt t="156206" x="9939338" y="2552700"/>
          <p14:tracePt t="156235" x="9901238" y="2503488"/>
          <p14:tracePt t="156609" x="9913938" y="2516188"/>
          <p14:tracePt t="156643" x="9939338" y="2527300"/>
          <p14:tracePt t="156665" x="10001250" y="2527300"/>
          <p14:tracePt t="156686" x="10075863" y="2527300"/>
          <p14:tracePt t="156707" x="10126663" y="2527300"/>
          <p14:tracePt t="156726" x="10152063" y="2527300"/>
          <p14:tracePt t="156746" x="10177463" y="2527300"/>
          <p14:tracePt t="156767" x="10188575" y="2527300"/>
          <p14:tracePt t="156785" x="10213975" y="2527300"/>
          <p14:tracePt t="156807" x="10239375" y="2527300"/>
          <p14:tracePt t="156832" x="10252075" y="2527300"/>
          <p14:tracePt t="157705" x="10164763" y="2540000"/>
          <p14:tracePt t="157746" x="9437688" y="2603500"/>
          <p14:tracePt t="157786" x="8561388" y="2665413"/>
          <p14:tracePt t="157815" x="8212138" y="2690813"/>
          <p14:tracePt t="157816" x="8074025" y="2703513"/>
          <p14:tracePt t="157844" x="7748588" y="2728913"/>
          <p14:tracePt t="157868" x="7510463" y="2740025"/>
          <p14:tracePt t="157892" x="7397750" y="2778125"/>
          <p14:tracePt t="157912" x="7348538" y="2803525"/>
          <p14:tracePt t="157933" x="7246938" y="2828925"/>
          <p14:tracePt t="157952" x="7172325" y="2852738"/>
          <p14:tracePt t="157973" x="7034213" y="2878138"/>
          <p14:tracePt t="157995" x="6946900" y="2916238"/>
          <p14:tracePt t="158016" x="6884988" y="2928938"/>
          <p14:tracePt t="158036" x="6872288" y="2928938"/>
          <p14:tracePt t="158059" x="6834188" y="2928938"/>
          <p14:tracePt t="158228" x="6834188" y="2916238"/>
          <p14:tracePt t="158264" x="6846888" y="2903538"/>
          <p14:tracePt t="158285" x="6872288" y="2890838"/>
          <p14:tracePt t="158305" x="6934200" y="2890838"/>
          <p14:tracePt t="158327" x="6985000" y="2890838"/>
          <p14:tracePt t="158328" x="7010400" y="2890838"/>
          <p14:tracePt t="158349" x="7046913" y="2890838"/>
          <p14:tracePt t="158370" x="7123113" y="2890838"/>
          <p14:tracePt t="158390" x="7285038" y="2890838"/>
          <p14:tracePt t="158412" x="7372350" y="2890838"/>
          <p14:tracePt t="158433" x="7472363" y="2890838"/>
          <p14:tracePt t="158454" x="7535863" y="2878138"/>
          <p14:tracePt t="158485" x="7597775" y="2865438"/>
          <p14:tracePt t="158508" x="7661275" y="2865438"/>
          <p14:tracePt t="158529" x="7685088" y="2865438"/>
          <p14:tracePt t="158602" x="7697788" y="2852738"/>
          <p14:tracePt t="158639" x="7710488" y="2852738"/>
          <p14:tracePt t="158678" x="7761288" y="2852738"/>
          <p14:tracePt t="158711" x="7785100" y="2852738"/>
          <p14:tracePt t="158730" x="7797800" y="2852738"/>
          <p14:tracePt t="158750" x="7810500" y="2852738"/>
          <p14:tracePt t="158776" x="7823200" y="2852738"/>
          <p14:tracePt t="158798" x="7848600" y="2840038"/>
          <p14:tracePt t="158817" x="7897813" y="2840038"/>
          <p14:tracePt t="158838" x="7961313" y="2840038"/>
          <p14:tracePt t="158861" x="7986713" y="2840038"/>
          <p14:tracePt t="158881" x="8035925" y="2840038"/>
          <p14:tracePt t="158899" x="8061325" y="2840038"/>
          <p14:tracePt t="158900" x="8074025" y="2840038"/>
          <p14:tracePt t="158919" x="8099425" y="2840038"/>
          <p14:tracePt t="158941" x="8148638" y="2840038"/>
          <p14:tracePt t="158964" x="8199438" y="2840038"/>
          <p14:tracePt t="158982" x="8212138" y="2840038"/>
          <p14:tracePt t="159002" x="8248650" y="2840038"/>
          <p14:tracePt t="159300" x="8261350" y="2840038"/>
          <p14:tracePt t="159333" x="8412163" y="2840038"/>
          <p14:tracePt t="159366" x="8650288" y="2840038"/>
          <p14:tracePt t="159389" x="8899525" y="2840038"/>
          <p14:tracePt t="159410" x="8986838" y="2840038"/>
          <p14:tracePt t="159431" x="9099550" y="2840038"/>
          <p14:tracePt t="159453" x="9188450" y="2840038"/>
          <p14:tracePt t="159471" x="9250363" y="2840038"/>
          <p14:tracePt t="159494" x="9401175" y="2840038"/>
          <p14:tracePt t="159515" x="9488488" y="2840038"/>
          <p14:tracePt t="159535" x="9525000" y="2840038"/>
          <p14:tracePt t="159555" x="9563100" y="2840038"/>
          <p14:tracePt t="159578" x="9588500" y="2840038"/>
          <p14:tracePt t="159601" x="9613900" y="2840038"/>
          <p14:tracePt t="159621" x="9650413" y="2828925"/>
          <p14:tracePt t="159640" x="9713913" y="2828925"/>
          <p14:tracePt t="159659" x="9750425" y="2816225"/>
          <p14:tracePt t="159688" x="9852025" y="2803525"/>
          <p14:tracePt t="159707" x="9863138" y="2803525"/>
          <p14:tracePt t="159727" x="9888538" y="2803525"/>
          <p14:tracePt t="159749" x="9913938" y="2803525"/>
          <p14:tracePt t="159769" x="9926638" y="2803525"/>
          <p14:tracePt t="159885" x="9901238" y="2803525"/>
          <p14:tracePt t="159998" x="9913938" y="2803525"/>
          <p14:tracePt t="160034" x="9926638" y="2803525"/>
          <p14:tracePt t="160135" x="9913938" y="2803525"/>
          <p14:tracePt t="160168" x="9901238" y="2803525"/>
          <p14:tracePt t="160271" x="9913938" y="2803525"/>
          <p14:tracePt t="160758" x="9926638" y="2803525"/>
          <p14:tracePt t="160791" x="9939338" y="2803525"/>
          <p14:tracePt t="160811" x="9963150" y="2803525"/>
          <p14:tracePt t="160834" x="10013950" y="2803525"/>
          <p14:tracePt t="160851" x="10052050" y="2803525"/>
          <p14:tracePt t="160875" x="10088563" y="2816225"/>
          <p14:tracePt t="160897" x="10139363" y="2828925"/>
          <p14:tracePt t="160921" x="10152063" y="2828925"/>
          <p14:tracePt t="160940" x="10164763" y="2840038"/>
          <p14:tracePt t="160959" x="10188575" y="2852738"/>
          <p14:tracePt t="160979" x="10213975" y="2865438"/>
          <p14:tracePt t="161003" x="10301288" y="2878138"/>
          <p14:tracePt t="161025" x="10426700" y="2941638"/>
          <p14:tracePt t="161045" x="10490200" y="2978150"/>
          <p14:tracePt t="161074" x="10526713" y="2990850"/>
          <p14:tracePt t="161095" x="10552113" y="3016250"/>
          <p14:tracePt t="161120" x="10564813" y="3016250"/>
          <p14:tracePt t="161293" x="10577513" y="3016250"/>
          <p14:tracePt t="161328" x="10590213" y="3016250"/>
          <p14:tracePt t="161366" x="10626725" y="3016250"/>
          <p14:tracePt t="161397" x="10664825" y="3016250"/>
          <p14:tracePt t="161420" x="10677525" y="3016250"/>
          <p14:tracePt t="161440" x="10702925" y="3016250"/>
          <p14:tracePt t="161467" x="10715625" y="3016250"/>
          <p14:tracePt t="161867" x="10739438" y="3016250"/>
          <p14:tracePt t="161906" x="10790238" y="3016250"/>
          <p14:tracePt t="161942" x="10864850" y="3016250"/>
          <p14:tracePt t="161967" x="10902950" y="3016250"/>
          <p14:tracePt t="161988" x="10915650" y="3016250"/>
          <p14:tracePt t="162104" x="10902950" y="3016250"/>
          <p14:tracePt t="162144" x="10864850" y="3016250"/>
          <p14:tracePt t="162173" x="10852150" y="3016250"/>
          <p14:tracePt t="162195" x="10828338" y="3016250"/>
          <p14:tracePt t="162216" x="10815638" y="3016250"/>
          <p14:tracePt t="162239" x="10802938" y="3016250"/>
          <p14:tracePt t="162264" x="10790238" y="3016250"/>
          <p14:tracePt t="162353" x="10802938" y="3016250"/>
          <p14:tracePt t="162387" x="10815638" y="3016250"/>
          <p14:tracePt t="162411" x="10828338" y="3016250"/>
          <p14:tracePt t="162552" x="10802938" y="3016250"/>
          <p14:tracePt t="162585" x="10777538" y="3016250"/>
          <p14:tracePt t="162622" x="10726738" y="3016250"/>
          <p14:tracePt t="162663" x="10726738" y="3028950"/>
          <p14:tracePt t="164084" x="10715625" y="3028950"/>
          <p14:tracePt t="164122" x="10552113" y="3028950"/>
          <p14:tracePt t="164147" x="10139363" y="2941638"/>
          <p14:tracePt t="164165" x="9901238" y="2878138"/>
          <p14:tracePt t="164186" x="9288463" y="2703513"/>
          <p14:tracePt t="164207" x="9024938" y="2652713"/>
          <p14:tracePt t="164208" x="8874125" y="2652713"/>
          <p14:tracePt t="164230" x="8737600" y="2627313"/>
          <p14:tracePt t="164253" x="8324850" y="2627313"/>
          <p14:tracePt t="164273" x="7874000" y="2616200"/>
          <p14:tracePt t="164291" x="7597775" y="2616200"/>
          <p14:tracePt t="164314" x="7110413" y="2578100"/>
          <p14:tracePt t="164337" x="6821488" y="2565400"/>
          <p14:tracePt t="164357" x="6446838" y="2540000"/>
          <p14:tracePt t="164378" x="6346825" y="2540000"/>
          <p14:tracePt t="164398" x="6259513" y="2540000"/>
          <p14:tracePt t="164419" x="6234113" y="2540000"/>
          <p14:tracePt t="164420" x="6221413" y="2540000"/>
          <p14:tracePt t="164440" x="6221413" y="2552700"/>
          <p14:tracePt t="164459" x="6221413" y="2565400"/>
          <p14:tracePt t="164732" x="6221413" y="2603500"/>
          <p14:tracePt t="164769" x="6083300" y="2740025"/>
          <p14:tracePt t="164795" x="5957888" y="2828925"/>
          <p14:tracePt t="164816" x="5932488" y="2865438"/>
          <p14:tracePt t="164837" x="5870575" y="2941638"/>
          <p14:tracePt t="164857" x="5832475" y="3003550"/>
          <p14:tracePt t="164879" x="5832475" y="3041650"/>
          <p14:tracePt t="164904" x="5821363" y="3103563"/>
          <p14:tracePt t="164926" x="5808663" y="3154363"/>
          <p14:tracePt t="164948" x="5795963" y="3178175"/>
          <p14:tracePt t="164970" x="5795963" y="3203575"/>
          <p14:tracePt t="165017" x="5795963" y="3216275"/>
          <p14:tracePt t="165243" x="5808663" y="3203575"/>
          <p14:tracePt t="165279" x="5883275" y="3190875"/>
          <p14:tracePt t="165281" x="5970588" y="3165475"/>
          <p14:tracePt t="165308" x="6083300" y="3165475"/>
          <p14:tracePt t="165332" x="6183313" y="3165475"/>
          <p14:tracePt t="165353" x="6246813" y="3165475"/>
          <p14:tracePt t="165375" x="6383338" y="3165475"/>
          <p14:tracePt t="165394" x="6446838" y="3154363"/>
          <p14:tracePt t="165417" x="6459538" y="3154363"/>
          <p14:tracePt t="165439" x="6472238" y="3154363"/>
          <p14:tracePt t="165579" x="6459538" y="3154363"/>
          <p14:tracePt t="165742" x="6459538" y="3141663"/>
          <p14:tracePt t="165891" x="6472238" y="3141663"/>
          <p14:tracePt t="165952" x="6483350" y="3141663"/>
          <p14:tracePt t="165977" x="6496050" y="3141663"/>
          <p14:tracePt t="166003" x="6521450" y="3141663"/>
          <p14:tracePt t="166022" x="6534150" y="3141663"/>
          <p14:tracePt t="166043" x="6572250" y="3141663"/>
          <p14:tracePt t="166068" x="6634163" y="3141663"/>
          <p14:tracePt t="166090" x="6672263" y="3141663"/>
          <p14:tracePt t="166112" x="6684963" y="3141663"/>
          <p14:tracePt t="166228" x="6672263" y="3154363"/>
          <p14:tracePt t="166265" x="6559550" y="3165475"/>
          <p14:tracePt t="166292" x="6483350" y="3203575"/>
          <p14:tracePt t="166313" x="6408738" y="3241675"/>
          <p14:tracePt t="166334" x="6383338" y="3241675"/>
          <p14:tracePt t="166357" x="6334125" y="3267075"/>
          <p14:tracePt t="166376" x="6296025" y="3278188"/>
          <p14:tracePt t="166398" x="6283325" y="3278188"/>
          <p14:tracePt t="166626" x="6270625" y="3278188"/>
          <p14:tracePt t="166665" x="6183313" y="3278188"/>
          <p14:tracePt t="166685" x="6157913" y="3278188"/>
          <p14:tracePt t="166705" x="6070600" y="3278188"/>
          <p14:tracePt t="166724" x="5983288" y="3278188"/>
          <p14:tracePt t="166725" x="5908675" y="3290888"/>
          <p14:tracePt t="166747" x="5857875" y="3290888"/>
          <p14:tracePt t="166767" x="5808663" y="3316288"/>
          <p14:tracePt t="166786" x="5795963" y="3316288"/>
          <p14:tracePt t="166812" x="5795963" y="3328988"/>
          <p14:tracePt t="166900" x="5808663" y="3328988"/>
          <p14:tracePt t="166934" x="5821363" y="3328988"/>
          <p14:tracePt t="166957" x="5832475" y="3328988"/>
          <p14:tracePt t="166976" x="5857875" y="3328988"/>
          <p14:tracePt t="166997" x="5883275" y="3328988"/>
          <p14:tracePt t="167016" x="5921375" y="3328988"/>
          <p14:tracePt t="167035" x="5945188" y="3328988"/>
          <p14:tracePt t="167057" x="5970588" y="3328988"/>
          <p14:tracePt t="167078" x="6008688" y="3328988"/>
          <p14:tracePt t="167099" x="6034088" y="3328988"/>
          <p14:tracePt t="167212" x="6070600" y="3328988"/>
          <p14:tracePt t="167245" x="6157913" y="3328988"/>
          <p14:tracePt t="167266" x="6259513" y="3328988"/>
          <p14:tracePt t="167286" x="6584950" y="3328988"/>
          <p14:tracePt t="167307" x="6734175" y="3328988"/>
          <p14:tracePt t="167330" x="7210425" y="3328988"/>
          <p14:tracePt t="167350" x="7610475" y="3328988"/>
          <p14:tracePt t="167369" x="7723188" y="3328988"/>
          <p14:tracePt t="167391" x="7974013" y="3328988"/>
          <p14:tracePt t="167410" x="8223250" y="3328988"/>
          <p14:tracePt t="167431" x="8299450" y="3328988"/>
          <p14:tracePt t="167452" x="8374063" y="3328988"/>
          <p14:tracePt t="167472" x="8386763" y="3328988"/>
          <p14:tracePt t="167897" x="8474075" y="3328988"/>
          <p14:tracePt t="167934" x="9112250" y="3354388"/>
          <p14:tracePt t="167956" x="9513888" y="3441700"/>
          <p14:tracePt t="167976" x="9939338" y="3503613"/>
          <p14:tracePt t="167997" x="10188575" y="3516313"/>
          <p14:tracePt t="168018" x="10326688" y="3516313"/>
          <p14:tracePt t="168039" x="10526713" y="3516313"/>
          <p14:tracePt t="168062" x="10639425" y="3490913"/>
          <p14:tracePt t="168085" x="10715625" y="3467100"/>
          <p14:tracePt t="168106" x="10739438" y="3441700"/>
          <p14:tracePt t="168130" x="10790238" y="3416300"/>
          <p14:tracePt t="168151" x="10815638" y="3403600"/>
          <p14:tracePt t="168182" x="10828338" y="3403600"/>
          <p14:tracePt t="168370" x="10815638" y="3403600"/>
          <p14:tracePt t="168406" x="10739438" y="3403600"/>
          <p14:tracePt t="168407" x="10626725" y="3403600"/>
          <p14:tracePt t="168431" x="10477500" y="3403600"/>
          <p14:tracePt t="168432" x="10164763" y="3454400"/>
          <p14:tracePt t="168452" x="9637713" y="3554413"/>
          <p14:tracePt t="168471" x="8637588" y="3754438"/>
          <p14:tracePt t="168491" x="8223250" y="3854450"/>
          <p14:tracePt t="168514" x="7548563" y="3954463"/>
          <p14:tracePt t="168536" x="7034213" y="4005263"/>
          <p14:tracePt t="168558" x="6708775" y="4005263"/>
          <p14:tracePt t="168579" x="6546850" y="4005263"/>
          <p14:tracePt t="168601" x="6359525" y="3992563"/>
          <p14:tracePt t="168623" x="6270625" y="3967163"/>
          <p14:tracePt t="168643" x="6221413" y="3916363"/>
          <p14:tracePt t="168664" x="6196013" y="3892550"/>
          <p14:tracePt t="168685" x="6157913" y="3867150"/>
          <p14:tracePt t="168707" x="6134100" y="3841750"/>
          <p14:tracePt t="168731" x="6121400" y="3816350"/>
          <p14:tracePt t="168753" x="6108700" y="3803650"/>
          <p14:tracePt t="168773" x="6108700" y="3792538"/>
          <p14:tracePt t="168793" x="6108700" y="3779838"/>
          <p14:tracePt t="168813" x="6108700" y="3767138"/>
          <p14:tracePt t="168855" x="6108700" y="3754438"/>
          <p14:tracePt t="168905" x="6108700" y="3741738"/>
          <p14:tracePt t="168955" x="6121400" y="3741738"/>
          <p14:tracePt t="169018" x="6134100" y="3741738"/>
          <p14:tracePt t="169053" x="6146800" y="3741738"/>
          <p14:tracePt t="169060" x="6157913" y="3729038"/>
          <p14:tracePt t="169091" x="6183313" y="3729038"/>
          <p14:tracePt t="169110" x="6221413" y="3729038"/>
          <p14:tracePt t="169132" x="6259513" y="3729038"/>
          <p14:tracePt t="169151" x="6283325" y="3729038"/>
          <p14:tracePt t="169171" x="6308725" y="3729038"/>
          <p14:tracePt t="169205" x="6308725" y="3716338"/>
          <p14:tracePt t="169393" x="6321425" y="3716338"/>
          <p14:tracePt t="169426" x="6321425" y="3703638"/>
          <p14:tracePt t="169466" x="6334125" y="3692525"/>
          <p14:tracePt t="169491" x="6346825" y="3679825"/>
          <p14:tracePt t="169491" x="6359525" y="3667125"/>
          <p14:tracePt t="169514" x="6370638" y="3654425"/>
          <p14:tracePt t="169541" x="6459538" y="3616325"/>
          <p14:tracePt t="169564" x="6496050" y="3616325"/>
          <p14:tracePt t="169585" x="6546850" y="3603625"/>
          <p14:tracePt t="169606" x="6572250" y="3603625"/>
          <p14:tracePt t="169626" x="6584950" y="3603625"/>
          <p14:tracePt t="169648" x="6596063" y="3603625"/>
          <p14:tracePt t="169668" x="6608763" y="3603625"/>
          <p14:tracePt t="169690" x="6621463" y="3603625"/>
          <p14:tracePt t="169691" x="6646863" y="3603625"/>
          <p14:tracePt t="169712" x="6659563" y="3603625"/>
          <p14:tracePt t="169734" x="6721475" y="3603625"/>
          <p14:tracePt t="169755" x="6821488" y="3603625"/>
          <p14:tracePt t="169776" x="6846888" y="3603625"/>
          <p14:tracePt t="169798" x="6897688" y="3603625"/>
          <p14:tracePt t="169817" x="6946900" y="3603625"/>
          <p14:tracePt t="169839" x="6972300" y="3603625"/>
          <p14:tracePt t="169840" x="7010400" y="3603625"/>
          <p14:tracePt t="169860" x="7059613" y="3603625"/>
          <p14:tracePt t="169882" x="7197725" y="3603625"/>
          <p14:tracePt t="169902" x="7297738" y="3603625"/>
          <p14:tracePt t="169920" x="7348538" y="3603625"/>
          <p14:tracePt t="169943" x="7535863" y="3603625"/>
          <p14:tracePt t="169966" x="7773988" y="3616325"/>
          <p14:tracePt t="169990" x="7961313" y="3629025"/>
          <p14:tracePt t="170010" x="8135938" y="3641725"/>
          <p14:tracePt t="170033" x="8548688" y="3692525"/>
          <p14:tracePt t="170057" x="8812213" y="3741738"/>
          <p14:tracePt t="170078" x="9237663" y="3792538"/>
          <p14:tracePt t="170099" x="9375775" y="3803650"/>
          <p14:tracePt t="170120" x="9601200" y="3854450"/>
          <p14:tracePt t="170141" x="9863138" y="3867150"/>
          <p14:tracePt t="170164" x="10101263" y="3867150"/>
          <p14:tracePt t="170185" x="10177463" y="3867150"/>
          <p14:tracePt t="170207" x="10288588" y="3867150"/>
          <p14:tracePt t="170226" x="10339388" y="3867150"/>
          <p14:tracePt t="170247" x="10364788" y="3867150"/>
          <p14:tracePt t="170268" x="10377488" y="3867150"/>
          <p14:tracePt t="170600" x="10390188" y="3867150"/>
          <p14:tracePt t="170633" x="10464800" y="3854450"/>
          <p14:tracePt t="170656" x="10539413" y="3803650"/>
          <p14:tracePt t="170679" x="10590213" y="3754438"/>
          <p14:tracePt t="170700" x="10614025" y="3716338"/>
          <p14:tracePt t="170722" x="10626725" y="3703638"/>
          <p14:tracePt t="170743" x="10626725" y="3692525"/>
          <p14:tracePt t="170763" x="10652125" y="3679825"/>
          <p14:tracePt t="170784" x="10652125" y="3667125"/>
          <p14:tracePt t="170805" x="10702925" y="3641725"/>
          <p14:tracePt t="170826" x="10726738" y="3629025"/>
          <p14:tracePt t="170849" x="10752138" y="3629025"/>
          <p14:tracePt t="170871" x="10764838" y="3629025"/>
          <p14:tracePt t="170923" x="10790238" y="3616325"/>
          <p14:tracePt t="170943" x="10815638" y="3616325"/>
          <p14:tracePt t="170966" x="10839450" y="3603625"/>
          <p14:tracePt t="170985" x="10852150" y="3603625"/>
          <p14:tracePt t="171006" x="10864850" y="3603625"/>
          <p14:tracePt t="171872" x="10864850" y="3616325"/>
          <p14:tracePt t="171908" x="10864850" y="3629025"/>
          <p14:tracePt t="171933" x="10864850" y="3641725"/>
          <p14:tracePt t="171958" x="10852150" y="3641725"/>
          <p14:tracePt t="171996" x="10839450" y="3641725"/>
          <p14:tracePt t="172021" x="10828338" y="3654425"/>
          <p14:tracePt t="172047" x="10802938" y="3654425"/>
          <p14:tracePt t="172068" x="10790238" y="3654425"/>
          <p14:tracePt t="172088" x="10764838" y="3654425"/>
          <p14:tracePt t="172109" x="10739438" y="3667125"/>
          <p14:tracePt t="172146" x="10726738" y="3667125"/>
          <p14:tracePt t="172395" x="10739438" y="3667125"/>
          <p14:tracePt t="172431" x="10752138" y="3654425"/>
          <p14:tracePt t="172460" x="10777538" y="3654425"/>
          <p14:tracePt t="172483" x="10790238" y="3654425"/>
          <p14:tracePt t="172506" x="10802938" y="3654425"/>
          <p14:tracePt t="172543" x="10815638" y="3654425"/>
          <p14:tracePt t="172568" x="10828338" y="3654425"/>
          <p14:tracePt t="172587" x="10839450" y="3654425"/>
          <p14:tracePt t="172608" x="10839450" y="3641725"/>
          <p14:tracePt t="172628" x="10852150" y="3641725"/>
          <p14:tracePt t="172652" x="10864850" y="3641725"/>
          <p14:tracePt t="172674" x="10890250" y="3641725"/>
          <p14:tracePt t="172694" x="10902950" y="3641725"/>
          <p14:tracePt t="172717" x="10915650" y="3641725"/>
          <p14:tracePt t="172740" x="10939463" y="3629025"/>
          <p14:tracePt t="172761" x="10964863" y="3629025"/>
          <p14:tracePt t="172784" x="10977563" y="3629025"/>
          <p14:tracePt t="174737" x="10777538" y="3629025"/>
          <p14:tracePt t="174773" x="10213975" y="3629025"/>
          <p14:tracePt t="174774" x="9939338" y="3629025"/>
          <p14:tracePt t="174797" x="9601200" y="3629025"/>
          <p14:tracePt t="174799" x="9413875" y="3629025"/>
          <p14:tracePt t="174821" x="9250363" y="3629025"/>
          <p14:tracePt t="174841" x="8899525" y="3629025"/>
          <p14:tracePt t="174864" x="8637588" y="3629025"/>
          <p14:tracePt t="174883" x="8574088" y="3616325"/>
          <p14:tracePt t="174906" x="8524875" y="3603625"/>
          <p14:tracePt t="174929" x="8486775" y="3590925"/>
          <p14:tracePt t="174951" x="8448675" y="3567113"/>
          <p14:tracePt t="174972" x="8412163" y="3541713"/>
          <p14:tracePt t="174992" x="8324850" y="3429000"/>
          <p14:tracePt t="175017" x="8199438" y="3303588"/>
          <p14:tracePt t="175038" x="8099425" y="3216275"/>
          <p14:tracePt t="175064" x="8048625" y="3165475"/>
          <p14:tracePt t="175086" x="7961313" y="3090863"/>
          <p14:tracePt t="175111" x="7823200" y="2928938"/>
          <p14:tracePt t="175131" x="7697788" y="2778125"/>
          <p14:tracePt t="175152" x="7410450" y="2527300"/>
          <p14:tracePt t="175174" x="7259638" y="2403475"/>
          <p14:tracePt t="175196" x="7210425" y="2378075"/>
          <p14:tracePt t="175197" x="7185025" y="2339975"/>
          <p14:tracePt t="175219" x="7172325" y="2327275"/>
          <p14:tracePt t="175240" x="7146925" y="2314575"/>
          <p14:tracePt t="175758" x="7159625" y="2314575"/>
          <p14:tracePt t="175796" x="7185025" y="2303463"/>
          <p14:tracePt t="175845" x="7185025" y="2314575"/>
          <p14:tracePt t="175878" x="7185025" y="2365375"/>
          <p14:tracePt t="175904" x="7185025" y="2403475"/>
          <p14:tracePt t="175926" x="7172325" y="2427288"/>
          <p14:tracePt t="175947" x="7146925" y="2452688"/>
          <p14:tracePt t="175969" x="7134225" y="2478088"/>
          <p14:tracePt t="175995" x="7134225" y="2490788"/>
          <p14:tracePt t="176183" x="7134225" y="2503488"/>
          <p14:tracePt t="176214" x="7146925" y="2516188"/>
          <p14:tracePt t="176235" x="7159625" y="2527300"/>
          <p14:tracePt t="176256" x="7172325" y="2540000"/>
          <p14:tracePt t="176277" x="7185025" y="2565400"/>
          <p14:tracePt t="176301" x="7197725" y="2603500"/>
          <p14:tracePt t="176325" x="7223125" y="2627313"/>
          <p14:tracePt t="176351" x="7246938" y="2640013"/>
          <p14:tracePt t="176373" x="7285038" y="2640013"/>
          <p14:tracePt t="176706" x="7285038" y="2652713"/>
          <p14:tracePt t="176746" x="7185025" y="2703513"/>
          <p14:tracePt t="176770" x="6921500" y="2752725"/>
          <p14:tracePt t="176793" x="6646863" y="2803525"/>
          <p14:tracePt t="176820" x="6359525" y="2816225"/>
          <p14:tracePt t="176841" x="6208713" y="2816225"/>
          <p14:tracePt t="176841" x="6083300" y="2816225"/>
          <p14:tracePt t="176865" x="6008688" y="2816225"/>
          <p14:tracePt t="176884" x="5957888" y="2816225"/>
          <p14:tracePt t="176954" x="5970588" y="2816225"/>
          <p14:tracePt t="176986" x="6045200" y="2816225"/>
          <p14:tracePt t="177022" x="6296025" y="2816225"/>
          <p14:tracePt t="177048" x="6646863" y="2816225"/>
          <p14:tracePt t="177073" x="7085013" y="2816225"/>
          <p14:tracePt t="177097" x="7773988" y="2816225"/>
          <p14:tracePt t="177120" x="8361363" y="2840038"/>
          <p14:tracePt t="177141" x="9075738" y="2941638"/>
          <p14:tracePt t="177162" x="9401175" y="3003550"/>
          <p14:tracePt t="177184" x="9926638" y="3103563"/>
          <p14:tracePt t="177205" x="10075863" y="3154363"/>
          <p14:tracePt t="177227" x="10088563" y="3154363"/>
          <p14:tracePt t="177227" x="10113963" y="3154363"/>
          <p14:tracePt t="177516" x="10139363" y="3154363"/>
          <p14:tracePt t="177553" x="10401300" y="3128963"/>
          <p14:tracePt t="177581" x="10690225" y="3103563"/>
          <p14:tracePt t="177608" x="10939463" y="3103563"/>
          <p14:tracePt t="177630" x="11052175" y="3090863"/>
          <p14:tracePt t="177654" x="11115675" y="3078163"/>
          <p14:tracePt t="177675" x="11141075" y="3078163"/>
          <p14:tracePt t="177699" x="11153775" y="3078163"/>
          <p14:tracePt t="177721" x="11164888" y="3078163"/>
          <p14:tracePt t="177889" x="11153775" y="3078163"/>
          <p14:tracePt t="177950" x="11141075" y="3078163"/>
          <p14:tracePt t="177988" x="11128375" y="3078163"/>
          <p14:tracePt t="178012" x="11102975" y="3078163"/>
          <p14:tracePt t="178034" x="11090275" y="3078163"/>
          <p14:tracePt t="178057" x="11015663" y="3078163"/>
          <p14:tracePt t="178080" x="10964863" y="3078163"/>
          <p14:tracePt t="178102" x="10952163" y="3065463"/>
          <p14:tracePt t="178103" x="10939463" y="3065463"/>
          <p14:tracePt t="178125" x="10928350" y="3065463"/>
          <p14:tracePt t="178587" x="10928350" y="3054350"/>
          <p14:tracePt t="179982" x="10928350" y="3041650"/>
          <p14:tracePt t="180017" x="10928350" y="3016250"/>
          <p14:tracePt t="180045" x="10928350" y="2878138"/>
          <p14:tracePt t="180071" x="10928350" y="2640013"/>
          <p14:tracePt t="180093" x="10928350" y="2490788"/>
          <p14:tracePt t="180118" x="10915650" y="2427288"/>
          <p14:tracePt t="180141" x="10915650" y="2403475"/>
          <p14:tracePt t="180165" x="10915650" y="2390775"/>
          <p14:tracePt t="180293" x="10902950" y="2403475"/>
          <p14:tracePt t="180328" x="10902950" y="2414588"/>
          <p14:tracePt t="180352" x="10902950" y="2439988"/>
          <p14:tracePt t="180371" x="10902950" y="2490788"/>
          <p14:tracePt t="180392" x="10902950" y="2516188"/>
          <p14:tracePt t="180413" x="10890250" y="2578100"/>
          <p14:tracePt t="180435" x="10877550" y="2627313"/>
          <p14:tracePt t="180459" x="10877550" y="2652713"/>
          <p14:tracePt t="180482" x="10877550" y="2690813"/>
          <p14:tracePt t="180504" x="10864850" y="2703513"/>
          <p14:tracePt t="180537" x="10864850" y="2716213"/>
          <p14:tracePt t="180561" x="10864850" y="2728913"/>
          <p14:tracePt t="180584" x="10864850" y="2752725"/>
          <p14:tracePt t="180608" x="10852150" y="2765425"/>
          <p14:tracePt t="180632" x="10852150" y="2778125"/>
          <p14:tracePt t="180652" x="10852150" y="2803525"/>
          <p14:tracePt t="180676" x="10839450" y="2816225"/>
          <p14:tracePt t="180698" x="10828338" y="2828925"/>
          <p14:tracePt t="180719" x="10815638" y="2828925"/>
          <p14:tracePt t="180740" x="10790238" y="2852738"/>
          <p14:tracePt t="180762" x="10790238" y="2865438"/>
          <p14:tracePt t="180783" x="10777538" y="2878138"/>
          <p14:tracePt t="180806" x="10752138" y="2890838"/>
          <p14:tracePt t="181029" x="10739438" y="2890838"/>
          <p14:tracePt t="181090" x="10726738" y="2890838"/>
          <p14:tracePt t="181115" x="10715625" y="2890838"/>
          <p14:tracePt t="181141" x="10702925" y="2890838"/>
          <p14:tracePt t="181253" x="10702925" y="2878138"/>
          <p14:tracePt t="181291" x="10739438" y="2765425"/>
          <p14:tracePt t="181331" x="10828338" y="2616200"/>
          <p14:tracePt t="181371" x="10864850" y="2552700"/>
          <p14:tracePt t="181399" x="10864850" y="2527300"/>
          <p14:tracePt t="181420" x="10864850" y="2516188"/>
          <p14:tracePt t="181442" x="10864850" y="2503488"/>
          <p14:tracePt t="181465" x="10864850" y="2490788"/>
          <p14:tracePt t="181466" x="10864850" y="2478088"/>
          <p14:tracePt t="181486" x="10864850" y="2452688"/>
          <p14:tracePt t="181507" x="10864850" y="2427288"/>
          <p14:tracePt t="181532" x="10864850" y="2414588"/>
          <p14:tracePt t="181627" x="10852150" y="2414588"/>
          <p14:tracePt t="181701" x="10839450" y="2414588"/>
          <p14:tracePt t="181801" x="10828338" y="2414588"/>
          <p14:tracePt t="181842" x="10815638" y="2427288"/>
          <p14:tracePt t="181874" x="10802938" y="2439988"/>
          <p14:tracePt t="181925" x="10790238" y="2439988"/>
          <p14:tracePt t="182237" x="10802938" y="2439988"/>
          <p14:tracePt t="182310" x="10802938" y="2452688"/>
          <p14:tracePt t="182335" x="10790238" y="2465388"/>
          <p14:tracePt t="182536" x="10790238" y="2478088"/>
          <p14:tracePt t="182572" x="10790238" y="2490788"/>
          <p14:tracePt t="182597" x="10790238" y="2503488"/>
          <p14:tracePt t="182618" x="10790238" y="2516188"/>
          <p14:tracePt t="182638" x="10764838" y="2616200"/>
          <p14:tracePt t="182659" x="10764838" y="2690813"/>
          <p14:tracePt t="182659" x="10739438" y="2778125"/>
          <p14:tracePt t="182680" x="10715625" y="2865438"/>
          <p14:tracePt t="182706" x="10652125" y="3116263"/>
          <p14:tracePt t="182726" x="10614025" y="3341688"/>
          <p14:tracePt t="182752" x="10602913" y="3390900"/>
          <p14:tracePt t="182796" x="10614025" y="3390900"/>
          <p14:tracePt t="182816" x="10626725" y="3354388"/>
          <p14:tracePt t="182840" x="10652125" y="3203575"/>
          <p14:tracePt t="182861" x="10677525" y="3065463"/>
          <p14:tracePt t="182885" x="10726738" y="2903538"/>
          <p14:tracePt t="182910" x="10790238" y="2616200"/>
          <p14:tracePt t="182933" x="10815638" y="2465388"/>
          <p14:tracePt t="182955" x="10828338" y="2439988"/>
          <p14:tracePt t="182976" x="10839450" y="2390775"/>
          <p14:tracePt t="182999" x="10852150" y="2378075"/>
          <p14:tracePt t="183022" x="10852150" y="2365375"/>
          <p14:tracePt t="183046" x="10852150" y="2352675"/>
          <p14:tracePt t="183259" x="10839450" y="2352675"/>
          <p14:tracePt t="184204" x="10839450" y="2378075"/>
          <p14:tracePt t="184227" x="10828338" y="2390775"/>
          <p14:tracePt t="184250" x="10815638" y="2439988"/>
          <p14:tracePt t="184274" x="10802938" y="2578100"/>
          <p14:tracePt t="184296" x="10790238" y="2665413"/>
          <p14:tracePt t="184320" x="10777538" y="2728913"/>
          <p14:tracePt t="184343" x="10764838" y="2765425"/>
          <p14:tracePt t="184364" x="10764838" y="2778125"/>
          <p14:tracePt t="184384" x="10764838" y="2816225"/>
          <p14:tracePt t="184404" x="10764838" y="2865438"/>
          <p14:tracePt t="184425" x="10764838" y="2916238"/>
          <p14:tracePt t="184447" x="10752138" y="2990850"/>
          <p14:tracePt t="184468" x="10752138" y="3054350"/>
          <p14:tracePt t="184488" x="10752138" y="3065463"/>
          <p14:tracePt t="184510" x="10752138" y="3090863"/>
          <p14:tracePt t="184617" x="10752138" y="3103563"/>
          <p14:tracePt t="184653" x="10752138" y="3116263"/>
          <p14:tracePt t="184690" x="10764838" y="3116263"/>
          <p14:tracePt t="184712" x="10764838" y="3128963"/>
          <p14:tracePt t="184734" x="10777538" y="3128963"/>
          <p14:tracePt t="184754" x="10802938" y="3154363"/>
          <p14:tracePt t="184775" x="10839450" y="3154363"/>
          <p14:tracePt t="184799" x="10890250" y="3178175"/>
          <p14:tracePt t="184822" x="10939463" y="3190875"/>
          <p14:tracePt t="184845" x="10964863" y="3216275"/>
          <p14:tracePt t="184867" x="10990263" y="3241675"/>
          <p14:tracePt t="184890" x="11002963" y="3267075"/>
          <p14:tracePt t="184914" x="11002963" y="3278188"/>
          <p14:tracePt t="184937" x="11015663" y="3290888"/>
          <p14:tracePt t="184959" x="11028363" y="3303588"/>
          <p14:tracePt t="184981" x="11041063" y="3316288"/>
          <p14:tracePt t="185002" x="11052175" y="3328988"/>
          <p14:tracePt t="185023" x="11052175" y="3341688"/>
          <p14:tracePt t="185048" x="11052175" y="3354388"/>
          <p14:tracePt t="185076" x="11052175" y="3367088"/>
          <p14:tracePt t="185239" x="11041063" y="3367088"/>
          <p14:tracePt t="185277" x="11015663" y="3367088"/>
          <p14:tracePt t="185303" x="10990263" y="3367088"/>
          <p14:tracePt t="185327" x="10952163" y="3367088"/>
          <p14:tracePt t="185351" x="10915650" y="3367088"/>
          <p14:tracePt t="185372" x="10902950" y="3367088"/>
          <p14:tracePt t="185395" x="10864850" y="3367088"/>
          <p14:tracePt t="185417" x="10852150" y="3367088"/>
          <p14:tracePt t="185437" x="10839450" y="3367088"/>
          <p14:tracePt t="185487" x="10828338" y="3367088"/>
          <p14:tracePt t="185525" x="10815638" y="3367088"/>
          <p14:tracePt t="185562" x="10802938" y="3367088"/>
          <p14:tracePt t="185587" x="10790238" y="3367088"/>
          <p14:tracePt t="185676" x="10802938" y="3367088"/>
          <p14:tracePt t="185708" x="10815638" y="3367088"/>
          <p14:tracePt t="185731" x="10877550" y="3354388"/>
          <p14:tracePt t="185754" x="11015663" y="3354388"/>
          <p14:tracePt t="185775" x="11090275" y="3354388"/>
          <p14:tracePt t="185798" x="11115675" y="3354388"/>
          <p14:tracePt t="185821" x="11153775" y="3354388"/>
          <p14:tracePt t="185843" x="11164888" y="3354388"/>
          <p14:tracePt t="185864" x="11164888" y="3341688"/>
          <p14:tracePt t="186398" x="11141075" y="3341688"/>
          <p14:tracePt t="186438" x="11090275" y="3378200"/>
          <p14:tracePt t="186479" x="11002963" y="3490913"/>
          <p14:tracePt t="186515" x="10864850" y="3667125"/>
          <p14:tracePt t="186539" x="10764838" y="3741738"/>
          <p14:tracePt t="186564" x="10715625" y="3767138"/>
          <p14:tracePt t="186587" x="10702925" y="3767138"/>
          <p14:tracePt t="186608" x="10702925" y="3779838"/>
          <p14:tracePt t="187831" x="10715625" y="3779838"/>
          <p14:tracePt t="187867" x="10726738" y="3779838"/>
          <p14:tracePt t="187892" x="10726738" y="3767138"/>
          <p14:tracePt t="187917" x="10739438" y="3729038"/>
          <p14:tracePt t="187940" x="10739438" y="3716338"/>
          <p14:tracePt t="187962" x="10752138" y="3692525"/>
          <p14:tracePt t="187984" x="10752138" y="3679825"/>
          <p14:tracePt t="188092" x="10752138" y="3692525"/>
          <p14:tracePt t="188111" x="10752138" y="3703638"/>
          <p14:tracePt t="188715" x="10764838" y="3703638"/>
          <p14:tracePt t="188828" x="10777538" y="3703638"/>
          <p14:tracePt t="188952" x="10790238" y="3703638"/>
          <p14:tracePt t="189025" x="10802938" y="3703638"/>
          <p14:tracePt t="189063" x="10815638" y="3703638"/>
          <p14:tracePt t="189090" x="10839450" y="3703638"/>
          <p14:tracePt t="189111" x="10852150" y="3703638"/>
          <p14:tracePt t="189132" x="10864850" y="3692525"/>
          <p14:tracePt t="189156" x="10877550" y="3692525"/>
          <p14:tracePt t="189178" x="10890250" y="3692525"/>
          <p14:tracePt t="189201" x="10902950" y="3692525"/>
          <p14:tracePt t="189238" x="10915650" y="3692525"/>
          <p14:tracePt t="189325" x="10939463" y="3692525"/>
          <p14:tracePt t="189368" x="10964863" y="3692525"/>
          <p14:tracePt t="189392" x="10977563" y="3692525"/>
          <p14:tracePt t="189413" x="10990263" y="3692525"/>
          <p14:tracePt t="189437" x="11002963" y="3679825"/>
          <p14:tracePt t="189612" x="10990263" y="3679825"/>
          <p14:tracePt t="189641" x="10977563" y="3679825"/>
          <p14:tracePt t="189664" x="10964863" y="3679825"/>
          <p14:tracePt t="189688" x="10964863" y="3667125"/>
          <p14:tracePt t="189748" x="10964863" y="3654425"/>
          <p14:tracePt t="189784" x="10964863" y="3641725"/>
          <p14:tracePt t="189806" x="10964863" y="3629025"/>
          <p14:tracePt t="189826" x="10977563" y="3616325"/>
          <p14:tracePt t="189848" x="10977563" y="3603625"/>
          <p14:tracePt t="189911" x="10990263" y="3603625"/>
          <p14:tracePt t="190185" x="10977563" y="3603625"/>
          <p14:tracePt t="190225" x="10877550" y="3503613"/>
          <p14:tracePt t="190254" x="10639425" y="3429000"/>
          <p14:tracePt t="190276" x="10288588" y="3416300"/>
          <p14:tracePt t="190302" x="9513888" y="3554413"/>
          <p14:tracePt t="190325" x="8512175" y="3779838"/>
          <p14:tracePt t="190348" x="7448550" y="3954463"/>
          <p14:tracePt t="190371" x="6696075" y="4079875"/>
          <p14:tracePt t="190391" x="6421438" y="4079875"/>
          <p14:tracePt t="190413" x="6021388" y="4079875"/>
          <p14:tracePt t="190433" x="5883275" y="4067175"/>
          <p14:tracePt t="190456" x="5845175" y="4067175"/>
          <p14:tracePt t="190479" x="5832475" y="4054475"/>
          <p14:tracePt t="190521" x="5821363" y="4054475"/>
          <p14:tracePt t="190558" x="5808663" y="4054475"/>
          <p14:tracePt t="190582" x="5808663" y="4041775"/>
          <p14:tracePt t="190607" x="5808663" y="4029075"/>
          <p14:tracePt t="190670" x="5808663" y="4017963"/>
          <p14:tracePt t="190696" x="5832475" y="4005263"/>
          <p14:tracePt t="190731" x="6008688" y="3941763"/>
          <p14:tracePt t="190763" x="6396038" y="3829050"/>
          <p14:tracePt t="190785" x="6872288" y="3754438"/>
          <p14:tracePt t="190806" x="7034213" y="3729038"/>
          <p14:tracePt t="190807" x="7323138" y="3692525"/>
          <p14:tracePt t="190829" x="7635875" y="3654425"/>
          <p14:tracePt t="190854" x="8086725" y="3603625"/>
          <p14:tracePt t="190875" x="8674100" y="3590925"/>
          <p14:tracePt t="190896" x="8999538" y="3590925"/>
          <p14:tracePt t="190920" x="9437688" y="3567113"/>
          <p14:tracePt t="190942" x="9588500" y="3567113"/>
          <p14:tracePt t="190963" x="9788525" y="3567113"/>
          <p14:tracePt t="190987" x="10001250" y="3567113"/>
          <p14:tracePt t="191009" x="10252075" y="3567113"/>
          <p14:tracePt t="191032" x="10414000" y="3567113"/>
          <p14:tracePt t="191056" x="10526713" y="3567113"/>
          <p14:tracePt t="191079" x="10577513" y="3567113"/>
          <p14:tracePt t="191105" x="10652125" y="3567113"/>
          <p14:tracePt t="191127" x="10652125" y="3579813"/>
          <p14:tracePt t="191169" x="10652125" y="3590925"/>
          <p14:tracePt t="191193" x="10652125" y="3603625"/>
          <p14:tracePt t="191218" x="10652125" y="3616325"/>
          <p14:tracePt t="191241" x="10639425" y="3616325"/>
          <p14:tracePt t="191265" x="10626725" y="3667125"/>
          <p14:tracePt t="191289" x="10590213" y="3754438"/>
          <p14:tracePt t="191314" x="10564813" y="3803650"/>
          <p14:tracePt t="191338" x="10539413" y="3841750"/>
          <p14:tracePt t="191364" x="10539413" y="3867150"/>
          <p14:tracePt t="191443" x="10577513" y="3867150"/>
          <p14:tracePt t="191473" x="10677525" y="3867150"/>
          <p14:tracePt t="191496" x="10790238" y="3867150"/>
          <p14:tracePt t="191517" x="10852150" y="3867150"/>
          <p14:tracePt t="191544" x="10877550" y="3867150"/>
          <p14:tracePt t="191566" x="10890250" y="3867150"/>
          <p14:tracePt t="192055" x="10890250" y="3892550"/>
          <p14:tracePt t="192093" x="10890250" y="3905250"/>
          <p14:tracePt t="192130" x="10890250" y="3929063"/>
          <p14:tracePt t="192165" x="10890250" y="3941763"/>
          <p14:tracePt t="192191" x="10877550" y="3941763"/>
          <p14:tracePt t="192214" x="10877550" y="3954463"/>
          <p14:tracePt t="193300" x="10877550" y="3941763"/>
          <p14:tracePt t="193340" x="10864850" y="3929063"/>
          <p14:tracePt t="193370" x="10864850" y="3916363"/>
          <p14:tracePt t="200326" x="10864850" y="3941763"/>
          <p14:tracePt t="200365" x="10790238" y="4217988"/>
          <p14:tracePt t="200388" x="10726738" y="4567238"/>
          <p14:tracePt t="200414" x="10702925" y="4818063"/>
          <p14:tracePt t="200437" x="10690225" y="4943475"/>
          <p14:tracePt t="200437" x="10677525" y="5118100"/>
          <p14:tracePt t="200461" x="10677525" y="5268913"/>
          <p14:tracePt t="200462" x="10677525" y="5381625"/>
          <p14:tracePt t="200487" x="10677525" y="5556250"/>
          <p14:tracePt t="200509" x="10677525" y="5643563"/>
          <p14:tracePt t="200532" x="10677525" y="5907088"/>
          <p14:tracePt t="200553" x="10677525" y="6094413"/>
          <p14:tracePt t="200577" x="10677525" y="6169025"/>
          <p14:tracePt t="200599" x="10677525" y="6232525"/>
          <p14:tracePt t="200621" x="10677525" y="6245225"/>
          <p14:tracePt t="200645" x="10677525" y="6269038"/>
          <p14:tracePt t="200666" x="10677525" y="6281738"/>
          <p14:tracePt t="200799" x="10690225" y="6269038"/>
          <p14:tracePt t="200836" x="10802938" y="6207125"/>
          <p14:tracePt t="200859" x="10877550" y="6181725"/>
          <p14:tracePt t="200882" x="10977563" y="6145213"/>
          <p14:tracePt t="200905" x="11028363" y="6132513"/>
          <p14:tracePt t="200928" x="11052175" y="6119813"/>
          <p14:tracePt t="200950" x="11064875" y="6107113"/>
          <p14:tracePt t="200985" x="11064875" y="6094413"/>
          <p14:tracePt t="201011" x="11028363" y="6081713"/>
          <p14:tracePt t="201035" x="10964863" y="6069013"/>
          <p14:tracePt t="201036" x="10877550" y="6045200"/>
          <p14:tracePt t="201064" x="10739438" y="5994400"/>
          <p14:tracePt t="201088" x="10677525" y="5956300"/>
          <p14:tracePt t="201110" x="10664825" y="5945188"/>
          <p14:tracePt t="201132" x="10664825" y="5932488"/>
          <p14:tracePt t="201161" x="10677525" y="5919788"/>
          <p14:tracePt t="201182" x="10726738" y="5907088"/>
          <p14:tracePt t="201205" x="10964863" y="5881688"/>
          <p14:tracePt t="201227" x="11102975" y="5881688"/>
          <p14:tracePt t="201248" x="11164888" y="5881688"/>
          <p14:tracePt t="201270" x="11177588" y="5881688"/>
          <p14:tracePt t="201361" x="11164888" y="5881688"/>
          <p14:tracePt t="201396" x="11064875" y="5881688"/>
          <p14:tracePt t="201419" x="10928350" y="5881688"/>
          <p14:tracePt t="201441" x="10864850" y="5881688"/>
          <p14:tracePt t="201463" x="10839450" y="5881688"/>
          <p14:tracePt t="201522" x="10864850" y="5881688"/>
          <p14:tracePt t="201542" x="10890250" y="5881688"/>
          <p14:tracePt t="201565" x="11028363" y="5881688"/>
          <p14:tracePt t="201589" x="11102975" y="5881688"/>
          <p14:tracePt t="201610" x="11141075" y="5868988"/>
          <p14:tracePt t="201709" x="11115675" y="5868988"/>
          <p14:tracePt t="201746" x="10977563" y="5868988"/>
          <p14:tracePt t="201771" x="10939463" y="5868988"/>
          <p14:tracePt t="201808" x="10964863" y="5868988"/>
          <p14:tracePt t="201831" x="11002963" y="5868988"/>
          <p14:tracePt t="201853" x="11077575" y="5868988"/>
          <p14:tracePt t="201877" x="11153775" y="5868988"/>
          <p14:tracePt t="201898" x="11164888" y="5868988"/>
          <p14:tracePt t="201945" x="11164888" y="5881688"/>
          <p14:tracePt t="201967" x="11141075" y="5881688"/>
          <p14:tracePt t="201997" x="10939463" y="5881688"/>
          <p14:tracePt t="202020" x="10828338" y="5894388"/>
          <p14:tracePt t="202043" x="10802938" y="5894388"/>
          <p14:tracePt t="202067" x="10790238" y="5894388"/>
          <p14:tracePt t="202107" x="10802938" y="5894388"/>
          <p14:tracePt t="202130" x="10828338" y="5894388"/>
          <p14:tracePt t="202152" x="11015663" y="5894388"/>
          <p14:tracePt t="202173" x="11128375" y="5894388"/>
          <p14:tracePt t="202195" x="11153775" y="5894388"/>
          <p14:tracePt t="202218" x="11177588" y="5894388"/>
          <p14:tracePt t="202281" x="11164888" y="5894388"/>
          <p14:tracePt t="202303" x="11141075" y="5894388"/>
          <p14:tracePt t="202324" x="11002963" y="5894388"/>
          <p14:tracePt t="202347" x="10915650" y="5907088"/>
          <p14:tracePt t="202368" x="10877550" y="5919788"/>
          <p14:tracePt t="202394" x="10864850" y="5919788"/>
          <p14:tracePt t="202443" x="10890250" y="5919788"/>
          <p14:tracePt t="202465" x="10928350" y="5919788"/>
          <p14:tracePt t="202486" x="11064875" y="5919788"/>
          <p14:tracePt t="202512" x="11153775" y="5919788"/>
          <p14:tracePt t="202535" x="11190288" y="5907088"/>
          <p14:tracePt t="202605" x="11177588" y="5907088"/>
          <p14:tracePt t="202630" x="11141075" y="5907088"/>
          <p14:tracePt t="202631" x="11064875" y="5907088"/>
          <p14:tracePt t="202654" x="10964863" y="5907088"/>
          <p14:tracePt t="202677" x="10828338" y="5907088"/>
          <p14:tracePt t="202699" x="10752138" y="5907088"/>
          <p14:tracePt t="202720" x="10726738" y="5907088"/>
          <p14:tracePt t="202755" x="10739438" y="5907088"/>
          <p14:tracePt t="202775" x="10752138" y="5907088"/>
          <p14:tracePt t="202800" x="10802938" y="5907088"/>
          <p14:tracePt t="202821" x="10964863" y="5907088"/>
          <p14:tracePt t="202842" x="11052175" y="5907088"/>
          <p14:tracePt t="202843" x="11115675" y="5907088"/>
          <p14:tracePt t="202864" x="11153775" y="5907088"/>
          <p14:tracePt t="202888" x="11202988" y="5907088"/>
          <p14:tracePt t="202944" x="11190288" y="5907088"/>
          <p14:tracePt t="202977" x="11141075" y="5907088"/>
          <p14:tracePt t="203002" x="11002963" y="5919788"/>
          <p14:tracePt t="203024" x="10928350" y="5919788"/>
          <p14:tracePt t="203046" x="10915650" y="5919788"/>
          <p14:tracePt t="203079" x="10939463" y="5919788"/>
          <p14:tracePt t="203101" x="10977563" y="5919788"/>
          <p14:tracePt t="203124" x="11052175" y="5919788"/>
          <p14:tracePt t="203148" x="11102975" y="5919788"/>
          <p14:tracePt t="203171" x="11141075" y="5919788"/>
          <p14:tracePt t="203195" x="11153775" y="5919788"/>
          <p14:tracePt t="203229" x="11141075" y="5919788"/>
          <p14:tracePt t="203253" x="11102975" y="5932488"/>
          <p14:tracePt t="203276" x="11041063" y="5932488"/>
          <p14:tracePt t="203299" x="10877550" y="5969000"/>
          <p14:tracePt t="203323" x="10815638" y="5981700"/>
          <p14:tracePt t="203346" x="10802938" y="5981700"/>
          <p14:tracePt t="203391" x="10839450" y="5981700"/>
          <p14:tracePt t="203411" x="10877550" y="5981700"/>
          <p14:tracePt t="203436" x="11028363" y="5969000"/>
          <p14:tracePt t="203458" x="11128375" y="5969000"/>
          <p14:tracePt t="203480" x="11153775" y="5969000"/>
          <p14:tracePt t="203529" x="11141075" y="5969000"/>
          <p14:tracePt t="203567" x="11041063" y="5969000"/>
          <p14:tracePt t="203598" x="10990263" y="5969000"/>
          <p14:tracePt t="203620" x="10977563" y="5969000"/>
          <p14:tracePt t="203715" x="10990263" y="5969000"/>
          <p14:tracePt t="203758" x="11002963" y="5969000"/>
          <p14:tracePt t="203977" x="11015663" y="5969000"/>
          <p14:tracePt t="207813" x="11028363" y="5969000"/>
          <p14:tracePt t="207856" x="11153775" y="5956300"/>
          <p14:tracePt t="207894" x="11241088" y="5881688"/>
          <p14:tracePt t="207922" x="11277600" y="5781675"/>
          <p14:tracePt t="207946" x="11328400" y="5630863"/>
          <p14:tracePt t="207972" x="11353800" y="5556250"/>
          <p14:tracePt t="207999" x="11366500" y="5407025"/>
          <p14:tracePt t="208026" x="11366500" y="5243513"/>
          <p14:tracePt t="208050" x="11366500" y="5130800"/>
          <p14:tracePt t="208077" x="11366500" y="5056188"/>
          <p14:tracePt t="208101" x="11366500" y="4992688"/>
          <p14:tracePt t="208126" x="11366500" y="4879975"/>
          <p14:tracePt t="208150" x="11341100" y="4718050"/>
          <p14:tracePt t="208176" x="11341100" y="4643438"/>
          <p14:tracePt t="208201" x="11341100" y="4605338"/>
          <p14:tracePt t="208226" x="11341100" y="4530725"/>
          <p14:tracePt t="208250" x="11341100" y="4454525"/>
          <p14:tracePt t="208274" x="11341100" y="4318000"/>
          <p14:tracePt t="208296" x="11341100" y="4241800"/>
          <p14:tracePt t="208320" x="11341100" y="4105275"/>
          <p14:tracePt t="208342" x="11315700" y="4041775"/>
          <p14:tracePt t="208366" x="11315700" y="4017963"/>
          <p14:tracePt t="208761" x="11303000" y="4017963"/>
          <p14:tracePt t="208802" x="11177588" y="3967163"/>
          <p14:tracePt t="208839" x="11128375" y="3916363"/>
          <p14:tracePt t="208867" x="11102975" y="3905250"/>
          <p14:tracePt t="208892" x="11077575" y="3892550"/>
          <p14:tracePt t="209022" x="11064875" y="3892550"/>
          <p14:tracePt t="209063" x="11052175" y="3867150"/>
          <p14:tracePt t="209087" x="11015663" y="3829050"/>
          <p14:tracePt t="209114" x="10939463" y="3754438"/>
          <p14:tracePt t="209138" x="10890250" y="3692525"/>
          <p14:tracePt t="209164" x="10864850" y="3667125"/>
          <p14:tracePt t="209186" x="10864850" y="3654425"/>
          <p14:tracePt t="209309" x="10864850" y="3667125"/>
          <p14:tracePt t="209344" x="10864850" y="3679825"/>
          <p14:tracePt t="209368" x="10877550" y="3692525"/>
          <p14:tracePt t="209392" x="10939463" y="3729038"/>
          <p14:tracePt t="209417" x="11028363" y="3779838"/>
          <p14:tracePt t="209442" x="11115675" y="3816350"/>
          <p14:tracePt t="209473" x="11277600" y="3879850"/>
          <p14:tracePt t="209496" x="11390313" y="3916363"/>
          <p14:tracePt t="209521" x="11453813" y="3929063"/>
          <p14:tracePt t="209547" x="11479213" y="3929063"/>
          <p14:tracePt t="209571" x="11490325" y="3929063"/>
          <p14:tracePt t="209695" x="11479213" y="3929063"/>
          <p14:tracePt t="209726" x="11441113" y="3929063"/>
          <p14:tracePt t="209753" x="11428413" y="3916363"/>
          <p14:tracePt t="209776" x="11377613" y="3905250"/>
          <p14:tracePt t="209801" x="11341100" y="3879850"/>
          <p14:tracePt t="209827" x="11303000" y="3841750"/>
          <p14:tracePt t="209852" x="11266488" y="3779838"/>
          <p14:tracePt t="209878" x="11228388" y="3754438"/>
          <p14:tracePt t="209904" x="11202988" y="3754438"/>
          <p14:tracePt t="209930" x="11190288" y="3754438"/>
          <p14:tracePt t="210057" x="11202988" y="3754438"/>
          <p14:tracePt t="210097" x="11215688" y="3754438"/>
          <p14:tracePt t="210128" x="11228388" y="3754438"/>
          <p14:tracePt t="210153" x="11253788" y="3754438"/>
          <p14:tracePt t="210178" x="11277600" y="3779838"/>
          <p14:tracePt t="210202" x="11341100" y="3803650"/>
          <p14:tracePt t="210225" x="11377613" y="3829050"/>
          <p14:tracePt t="210249" x="11390313" y="3841750"/>
          <p14:tracePt t="210274" x="11390313" y="3854450"/>
          <p14:tracePt t="210367" x="11377613" y="3854450"/>
          <p14:tracePt t="210442" x="11366500" y="3854450"/>
          <p14:tracePt t="210629" x="11366500" y="3867150"/>
          <p14:tracePt t="210667" x="11366500" y="3892550"/>
          <p14:tracePt t="210705" x="11353800" y="4017963"/>
          <p14:tracePt t="210731" x="11353800" y="4129088"/>
          <p14:tracePt t="210753" x="11353800" y="4192588"/>
          <p14:tracePt t="210775" x="11353800" y="4217988"/>
          <p14:tracePt t="210801" x="11353800" y="4241800"/>
          <p14:tracePt t="210824" x="11353800" y="4305300"/>
          <p14:tracePt t="210848" x="11353800" y="4418013"/>
          <p14:tracePt t="210873" x="11353800" y="4479925"/>
          <p14:tracePt t="210896" x="11353800" y="4518025"/>
          <p14:tracePt t="210920" x="11353800" y="4543425"/>
          <p14:tracePt t="210942" x="11353800" y="4567238"/>
          <p14:tracePt t="210963" x="11353800" y="4592638"/>
          <p14:tracePt t="210997" x="11366500" y="4779963"/>
          <p14:tracePt t="211023" x="11366500" y="4868863"/>
          <p14:tracePt t="211046" x="11377613" y="4905375"/>
          <p14:tracePt t="211071" x="11377613" y="4943475"/>
          <p14:tracePt t="211096" x="11377613" y="4968875"/>
          <p14:tracePt t="211651" x="11377613" y="4981575"/>
          <p14:tracePt t="211690" x="11328400" y="5092700"/>
          <p14:tracePt t="211733" x="11177588" y="5356225"/>
          <p14:tracePt t="211759" x="11028363" y="5556250"/>
          <p14:tracePt t="211783" x="10928350" y="5832475"/>
          <p14:tracePt t="211805" x="10902950" y="5969000"/>
          <p14:tracePt t="211828" x="10890250" y="6007100"/>
          <p14:tracePt t="211851" x="10877550" y="6007100"/>
          <p14:tracePt t="211874" x="10877550" y="5994400"/>
          <p14:tracePt t="211895" x="10877550" y="5969000"/>
          <p14:tracePt t="211917" x="10877550" y="5868988"/>
          <p14:tracePt t="211942" x="10902950" y="5768975"/>
          <p14:tracePt t="211970" x="10928350" y="5694363"/>
          <p14:tracePt t="211996" x="10977563" y="5468938"/>
          <p14:tracePt t="212019" x="11052175" y="5156200"/>
          <p14:tracePt t="212045" x="11115675" y="4892675"/>
          <p14:tracePt t="212072" x="11190288" y="4405313"/>
          <p14:tracePt t="212098" x="11253788" y="4079875"/>
          <p14:tracePt t="212099" x="11277600" y="3967163"/>
          <p14:tracePt t="212122" x="11303000" y="3854450"/>
          <p14:tracePt t="212150" x="11341100" y="3767138"/>
          <p14:tracePt t="212210" x="11341100" y="3779838"/>
          <p14:tracePt t="213021" x="11341100" y="3792538"/>
          <p14:tracePt t="213172" x="11341100" y="3816350"/>
          <p14:tracePt t="213213" x="11328400" y="4029075"/>
          <p14:tracePt t="213243" x="11303000" y="4154488"/>
          <p14:tracePt t="213266" x="11266488" y="4279900"/>
          <p14:tracePt t="213293" x="11215688" y="4543425"/>
          <p14:tracePt t="213321" x="11164888" y="4868863"/>
          <p14:tracePt t="213345" x="11115675" y="5230813"/>
          <p14:tracePt t="213367" x="11115675" y="5343525"/>
          <p14:tracePt t="213394" x="11090275" y="5481638"/>
          <p14:tracePt t="213395" x="11090275" y="5543550"/>
          <p14:tracePt t="213416" x="11077575" y="5607050"/>
          <p14:tracePt t="213443" x="11064875" y="5781675"/>
          <p14:tracePt t="213470" x="11052175" y="5932488"/>
          <p14:tracePt t="213497" x="11052175" y="5956300"/>
          <p14:tracePt t="213519" x="11052175" y="5969000"/>
          <p14:tracePt t="213541" x="11052175" y="5994400"/>
          <p14:tracePt t="213566" x="11041063" y="6019800"/>
          <p14:tracePt t="213589" x="11041063" y="6032500"/>
          <p14:tracePt t="213694" x="11028363" y="6032500"/>
          <p14:tracePt t="213831" x="11028363" y="6019800"/>
          <p14:tracePt t="213863" x="11015663" y="6019800"/>
          <p14:tracePt t="213888" x="11002963" y="5981700"/>
          <p14:tracePt t="213910" x="10990263" y="5956300"/>
          <p14:tracePt t="213933" x="10977563" y="5945188"/>
          <p14:tracePt t="213958" x="10928350" y="5932488"/>
          <p14:tracePt t="213982" x="10915650" y="5919788"/>
          <p14:tracePt t="214007" x="10890250" y="5919788"/>
          <p14:tracePt t="214043" x="10877550" y="5907088"/>
          <p14:tracePt t="214067" x="10864850" y="5907088"/>
          <p14:tracePt t="214093" x="10852150" y="5894388"/>
          <p14:tracePt t="214118" x="10839450" y="5894388"/>
          <p14:tracePt t="214218" x="10852150" y="5894388"/>
          <p14:tracePt t="214261" x="10928350" y="5894388"/>
          <p14:tracePt t="214290" x="11002963" y="5894388"/>
          <p14:tracePt t="214312" x="11064875" y="5894388"/>
          <p14:tracePt t="214335" x="11164888" y="5894388"/>
          <p14:tracePt t="214361" x="11228388" y="5894388"/>
          <p14:tracePt t="214416" x="11215688" y="5894388"/>
          <p14:tracePt t="214451" x="11141075" y="5894388"/>
          <p14:tracePt t="214478" x="11052175" y="5894388"/>
          <p14:tracePt t="214503" x="10977563" y="5894388"/>
          <p14:tracePt t="214527" x="10928350" y="5894388"/>
          <p14:tracePt t="214552" x="10839450" y="5881688"/>
          <p14:tracePt t="214578" x="10828338" y="5881688"/>
          <p14:tracePt t="214616" x="10852150" y="5881688"/>
          <p14:tracePt t="214640" x="10902950" y="5881688"/>
          <p14:tracePt t="214665" x="10952163" y="5881688"/>
          <p14:tracePt t="214689" x="10977563" y="5881688"/>
          <p14:tracePt t="214714" x="11052175" y="5881688"/>
          <p14:tracePt t="214737" x="11141075" y="5907088"/>
          <p14:tracePt t="214759" x="11202988" y="5907088"/>
          <p14:tracePt t="214783" x="11215688" y="5919788"/>
          <p14:tracePt t="214805" x="11202988" y="5919788"/>
          <p14:tracePt t="214828" x="11177588" y="5919788"/>
          <p14:tracePt t="214853" x="11090275" y="5919788"/>
          <p14:tracePt t="214877" x="11052175" y="5919788"/>
          <p14:tracePt t="214900" x="10964863" y="5907088"/>
          <p14:tracePt t="214922" x="10839450" y="5907088"/>
          <p14:tracePt t="214949" x="10802938" y="5907088"/>
          <p14:tracePt t="214972" x="10790238" y="5907088"/>
          <p14:tracePt t="215002" x="10802938" y="5907088"/>
          <p14:tracePt t="215025" x="10815638" y="5907088"/>
          <p14:tracePt t="215055" x="10877550" y="5907088"/>
          <p14:tracePt t="215078" x="10890250" y="5907088"/>
          <p14:tracePt t="215105" x="10915650" y="5907088"/>
          <p14:tracePt t="215190" x="10928350" y="5907088"/>
          <p14:tracePt t="219584" x="10890250" y="5907088"/>
          <p14:tracePt t="219625" x="10252075" y="5807075"/>
          <p14:tracePt t="219663" x="9099550" y="5518150"/>
          <p14:tracePt t="219689" x="8599488" y="5330825"/>
          <p14:tracePt t="219715" x="8374063" y="5205413"/>
          <p14:tracePt t="219739" x="8061325" y="5092700"/>
          <p14:tracePt t="219764" x="7835900" y="4992688"/>
          <p14:tracePt t="219789" x="7723188" y="4956175"/>
          <p14:tracePt t="219816" x="7661275" y="4918075"/>
          <p14:tracePt t="219838" x="7635875" y="4892675"/>
          <p14:tracePt t="219864" x="7635875" y="4879975"/>
          <p14:tracePt t="219885" x="7610475" y="4843463"/>
          <p14:tracePt t="219912" x="7535863" y="4730750"/>
          <p14:tracePt t="219935" x="7485063" y="4656138"/>
          <p14:tracePt t="219958" x="7435850" y="4618038"/>
          <p14:tracePt t="219983" x="7397750" y="4579938"/>
          <p14:tracePt t="220008" x="7372350" y="4554538"/>
          <p14:tracePt t="220031" x="7348538" y="4530725"/>
          <p14:tracePt t="220058" x="7323138" y="4505325"/>
          <p14:tracePt t="220081" x="7323138" y="4492625"/>
          <p14:tracePt t="220108" x="7323138" y="4479925"/>
          <p14:tracePt t="220130" x="7310438" y="4467225"/>
          <p14:tracePt t="220131" x="7310438" y="4454525"/>
          <p14:tracePt t="220232" x="7310438" y="4443413"/>
          <p14:tracePt t="220272" x="7310438" y="4405313"/>
          <p14:tracePt t="220301" x="7310438" y="4367213"/>
          <p14:tracePt t="220324" x="7297738" y="4330700"/>
          <p14:tracePt t="220348" x="7297738" y="4305300"/>
          <p14:tracePt t="220373" x="7285038" y="4279900"/>
          <p14:tracePt t="220395" x="7285038" y="4267200"/>
          <p14:tracePt t="220743" x="7259638" y="4267200"/>
          <p14:tracePt t="220783" x="7172325" y="4305300"/>
          <p14:tracePt t="220826" x="6834188" y="4405313"/>
          <p14:tracePt t="220851" x="6572250" y="4443413"/>
          <p14:tracePt t="220876" x="6359525" y="4467225"/>
          <p14:tracePt t="220900" x="6096000" y="4479925"/>
          <p14:tracePt t="220926" x="5945188" y="4479925"/>
          <p14:tracePt t="220950" x="5883275" y="4492625"/>
          <p14:tracePt t="220974" x="5857875" y="4492625"/>
          <p14:tracePt t="220997" x="5845175" y="4492625"/>
          <p14:tracePt t="221023" x="5821363" y="4492625"/>
          <p14:tracePt t="221048" x="5808663" y="4492625"/>
          <p14:tracePt t="221075" x="5783263" y="4492625"/>
          <p14:tracePt t="221099" x="5732463" y="4492625"/>
          <p14:tracePt t="221122" x="5645150" y="4467225"/>
          <p14:tracePt t="221147" x="5619750" y="4454525"/>
          <p14:tracePt t="221171" x="5595938" y="4454525"/>
          <p14:tracePt t="221240" x="5583238" y="4454525"/>
          <p14:tracePt t="221290" x="5583238" y="4443413"/>
          <p14:tracePt t="221328" x="5570538" y="4443413"/>
          <p14:tracePt t="221359" x="5570538" y="4430713"/>
          <p14:tracePt t="221385" x="5570538" y="4418013"/>
          <p14:tracePt t="221410" x="5607050" y="4405313"/>
          <p14:tracePt t="221432" x="5683250" y="4379913"/>
          <p14:tracePt t="221456" x="5783263" y="4354513"/>
          <p14:tracePt t="221479" x="5983288" y="4330700"/>
          <p14:tracePt t="221504" x="6246813" y="4318000"/>
          <p14:tracePt t="221527" x="6359525" y="4318000"/>
          <p14:tracePt t="221552" x="6408738" y="4318000"/>
          <p14:tracePt t="221574" x="6421438" y="4318000"/>
          <p14:tracePt t="221597" x="6434138" y="4318000"/>
          <p14:tracePt t="223124" x="6421438" y="4318000"/>
          <p14:tracePt t="223272" x="6421438" y="4330700"/>
          <p14:tracePt t="223313" x="6421438" y="4341813"/>
          <p14:tracePt t="223340" x="6421438" y="4354513"/>
          <p14:tracePt t="223366" x="6421438" y="4367213"/>
          <p14:tracePt t="223387" x="6421438" y="4392613"/>
          <p14:tracePt t="223412" x="6421438" y="4418013"/>
          <p14:tracePt t="223436" x="6421438" y="4467225"/>
          <p14:tracePt t="223458" x="6421438" y="4530725"/>
          <p14:tracePt t="223481" x="6421438" y="4567238"/>
          <p14:tracePt t="223503" x="6421438" y="4592638"/>
          <p14:tracePt t="223527" x="6408738" y="4605338"/>
          <p14:tracePt t="223583" x="6396038" y="4605338"/>
          <p14:tracePt t="223608" x="6383338" y="4605338"/>
          <p14:tracePt t="223633" x="6370638" y="4605338"/>
          <p14:tracePt t="223655" x="6370638" y="4592638"/>
          <p14:tracePt t="223679" x="6346825" y="4592638"/>
          <p14:tracePt t="223704" x="6334125" y="4592638"/>
          <p14:tracePt t="223729" x="6308725" y="4579938"/>
          <p14:tracePt t="223753" x="6296025" y="4579938"/>
          <p14:tracePt t="223775" x="6283325" y="4579938"/>
          <p14:tracePt t="223896" x="6283325" y="4567238"/>
          <p14:tracePt t="223943" x="6321425" y="4567238"/>
          <p14:tracePt t="223974" x="6370638" y="4543425"/>
          <p14:tracePt t="224000" x="6396038" y="4543425"/>
          <p14:tracePt t="224025" x="6459538" y="4543425"/>
          <p14:tracePt t="224050" x="6546850" y="4543425"/>
          <p14:tracePt t="224078" x="6672263" y="4543425"/>
          <p14:tracePt t="224103" x="6734175" y="4543425"/>
          <p14:tracePt t="224127" x="6759575" y="4543425"/>
          <p14:tracePt t="224150" x="6784975" y="4554538"/>
          <p14:tracePt t="224182" x="6797675" y="4554538"/>
          <p14:tracePt t="224206" x="6859588" y="4554538"/>
          <p14:tracePt t="224228" x="6921500" y="4554538"/>
          <p14:tracePt t="224256" x="6985000" y="4554538"/>
          <p14:tracePt t="224569" x="6997700" y="4579938"/>
          <p14:tracePt t="224609" x="7297738" y="4630738"/>
          <p14:tracePt t="224636" x="7561263" y="4656138"/>
          <p14:tracePt t="224661" x="8099425" y="4705350"/>
          <p14:tracePt t="224684" x="8537575" y="4705350"/>
          <p14:tracePt t="224711" x="9075738" y="4756150"/>
          <p14:tracePt t="224735" x="9463088" y="4779963"/>
          <p14:tracePt t="224758" x="9875838" y="4818063"/>
          <p14:tracePt t="224780" x="10101263" y="4830763"/>
          <p14:tracePt t="224805" x="10301288" y="4830763"/>
          <p14:tracePt t="224833" x="10552113" y="4779963"/>
          <p14:tracePt t="224858" x="10715625" y="4730750"/>
          <p14:tracePt t="224881" x="10777538" y="4730750"/>
          <p14:tracePt t="224907" x="10802938" y="4705350"/>
          <p14:tracePt t="224934" x="10815638" y="4705350"/>
          <p14:tracePt t="224958" x="10815638" y="4692650"/>
          <p14:tracePt t="224980" x="10828338" y="4667250"/>
          <p14:tracePt t="225006" x="10852150" y="4643438"/>
          <p14:tracePt t="225031" x="10864850" y="4643438"/>
          <p14:tracePt t="225062" x="10864850" y="4630738"/>
          <p14:tracePt t="225691" x="10852150" y="4630738"/>
          <p14:tracePt t="225737" x="10677525" y="4630738"/>
          <p14:tracePt t="225779" x="8674100" y="4643438"/>
          <p14:tracePt t="225801" x="7886700" y="4656138"/>
          <p14:tracePt t="225827" x="7197725" y="4679950"/>
          <p14:tracePt t="225851" x="7034213" y="4705350"/>
          <p14:tracePt t="225874" x="6821488" y="4743450"/>
          <p14:tracePt t="225897" x="6696075" y="4768850"/>
          <p14:tracePt t="225921" x="6672263" y="4768850"/>
          <p14:tracePt t="225944" x="6659563" y="4768850"/>
          <p14:tracePt t="225966" x="6646863" y="4768850"/>
          <p14:tracePt t="225989" x="6596063" y="4768850"/>
          <p14:tracePt t="226016" x="6521450" y="4756150"/>
          <p14:tracePt t="226039" x="6496050" y="4756150"/>
          <p14:tracePt t="226068" x="6472238" y="4743450"/>
          <p14:tracePt t="226251" x="6483350" y="4743450"/>
          <p14:tracePt t="226292" x="6559550" y="4743450"/>
          <p14:tracePt t="226314" x="6634163" y="4756150"/>
          <p14:tracePt t="226337" x="6772275" y="4779963"/>
          <p14:tracePt t="226365" x="7110413" y="4818063"/>
          <p14:tracePt t="226389" x="7385050" y="4843463"/>
          <p14:tracePt t="226416" x="7897813" y="4892675"/>
          <p14:tracePt t="226442" x="8261350" y="4905375"/>
          <p14:tracePt t="226466" x="8763000" y="4943475"/>
          <p14:tracePt t="226489" x="9050338" y="4981575"/>
          <p14:tracePt t="226516" x="9437688" y="5018088"/>
          <p14:tracePt t="226539" x="9713913" y="5030788"/>
          <p14:tracePt t="226566" x="9913938" y="5030788"/>
          <p14:tracePt t="226591" x="10177463" y="5030788"/>
          <p14:tracePt t="226618" x="10364788" y="5043488"/>
          <p14:tracePt t="226642" x="10452100" y="5043488"/>
          <p14:tracePt t="226668" x="10490200" y="5043488"/>
          <p14:tracePt t="226694" x="10502900" y="5043488"/>
          <p14:tracePt t="226717" x="10514013" y="5043488"/>
          <p14:tracePt t="226850" x="10514013" y="5030788"/>
          <p14:tracePt t="226887" x="10539413" y="5018088"/>
          <p14:tracePt t="226912" x="10602913" y="4981575"/>
          <p14:tracePt t="226937" x="10702925" y="4930775"/>
          <p14:tracePt t="226965" x="10752138" y="4918075"/>
          <p14:tracePt t="226989" x="10764838" y="4905375"/>
          <p14:tracePt t="227013" x="10777538" y="4892675"/>
          <p14:tracePt t="227036" x="10790238" y="4892675"/>
          <p14:tracePt t="227672" x="10777538" y="4892675"/>
          <p14:tracePt t="227721" x="10702925" y="4892675"/>
          <p14:tracePt t="227722" x="10639425" y="4879975"/>
          <p14:tracePt t="227760" x="10188575" y="4868863"/>
          <p14:tracePt t="227787" x="9563100" y="4843463"/>
          <p14:tracePt t="227812" x="8975725" y="4818063"/>
          <p14:tracePt t="227839" x="8474075" y="4792663"/>
          <p14:tracePt t="227862" x="8123238" y="4768850"/>
          <p14:tracePt t="227887" x="7961313" y="4768850"/>
          <p14:tracePt t="227910" x="7861300" y="4768850"/>
          <p14:tracePt t="227935" x="7735888" y="4756150"/>
          <p14:tracePt t="227960" x="7597775" y="4756150"/>
          <p14:tracePt t="227986" x="7497763" y="4743450"/>
          <p14:tracePt t="228011" x="7423150" y="4743450"/>
          <p14:tracePt t="228037" x="7359650" y="4743450"/>
          <p14:tracePt t="228065" x="7272338" y="4718050"/>
          <p14:tracePt t="228094" x="7059613" y="4705350"/>
          <p14:tracePt t="228121" x="6985000" y="4692650"/>
          <p14:tracePt t="228148" x="6972300" y="4692650"/>
          <p14:tracePt t="229429" x="7010400" y="4692650"/>
          <p14:tracePt t="229468" x="7085013" y="4692650"/>
          <p14:tracePt t="229493" x="7123113" y="4692650"/>
          <p14:tracePt t="229515" x="7134225" y="4692650"/>
          <p14:tracePt t="229538" x="7146925" y="4692650"/>
          <p14:tracePt t="229560" x="7172325" y="4692650"/>
          <p14:tracePt t="229584" x="7197725" y="4692650"/>
          <p14:tracePt t="229611" x="7223125" y="4692650"/>
          <p14:tracePt t="229636" x="7259638" y="4692650"/>
          <p14:tracePt t="239605" x="7410450" y="4643438"/>
          <p14:tracePt t="239643" x="8223250" y="4530725"/>
          <p14:tracePt t="239670" x="8724900" y="4492625"/>
          <p14:tracePt t="239693" x="9350375" y="4454525"/>
          <p14:tracePt t="239716" x="9888538" y="4418013"/>
          <p14:tracePt t="239743" x="10577513" y="4379913"/>
          <p14:tracePt t="239767" x="10964863" y="4367213"/>
          <p14:tracePt t="239791" x="11341100" y="4354513"/>
          <p14:tracePt t="239814" x="11453813" y="4341813"/>
          <p14:tracePt t="239841" x="11579225" y="4341813"/>
          <p14:tracePt t="239869" x="11603038" y="4341813"/>
          <p14:tracePt t="239892" x="11641138" y="4330700"/>
          <p14:tracePt t="239917" x="11691938" y="4330700"/>
          <p14:tracePt t="239940" x="11703050" y="4330700"/>
          <p14:tracePt t="239940" x="11715750" y="4330700"/>
          <p14:tracePt t="240067" x="11691938" y="4341813"/>
          <p14:tracePt t="240103" x="11603038" y="4392613"/>
          <p14:tracePt t="240128" x="11528425" y="4405313"/>
          <p14:tracePt t="240155" x="11328400" y="4443413"/>
          <p14:tracePt t="240180" x="11290300" y="4454525"/>
          <p14:tracePt t="240203" x="11266488" y="4467225"/>
          <p14:tracePt t="240229" x="11253788" y="4479925"/>
          <p14:tracePt t="240257" x="11215688" y="4505325"/>
          <p14:tracePt t="240281" x="11190288" y="4530725"/>
          <p14:tracePt t="240308" x="11164888" y="4554538"/>
          <p14:tracePt t="240331" x="11102975" y="4605338"/>
          <p14:tracePt t="240357" x="11015663" y="4656138"/>
          <p14:tracePt t="240381" x="10990263" y="4692650"/>
          <p14:tracePt t="240407" x="10964863" y="4692650"/>
          <p14:tracePt t="240432" x="10964863" y="4705350"/>
          <p14:tracePt t="240489" x="10964863" y="4718050"/>
          <p14:tracePt t="240512" x="10952163" y="4730750"/>
          <p14:tracePt t="240576" x="10952163" y="4743450"/>
          <p14:tracePt t="240598" x="10939463" y="4743450"/>
          <p14:tracePt t="240621" x="10939463" y="4756150"/>
          <p14:tracePt t="241811" x="10928350" y="4756150"/>
          <p14:tracePt t="242521" x="10915650" y="4756150"/>
          <p14:tracePt t="242561" x="10815638" y="4743450"/>
          <p14:tracePt t="242595" x="10664825" y="4656138"/>
          <p14:tracePt t="242619" x="10602913" y="4567238"/>
          <p14:tracePt t="242645" x="10590213" y="4492625"/>
          <p14:tracePt t="242670" x="10590213" y="4479925"/>
          <p14:tracePt t="242731" x="10590213" y="4505325"/>
          <p14:tracePt t="242753" x="10590213" y="4518025"/>
          <p14:tracePt t="242777" x="10590213" y="4543425"/>
          <p14:tracePt t="242800" x="10602913" y="4567238"/>
          <p14:tracePt t="242824" x="10614025" y="4605338"/>
          <p14:tracePt t="242851" x="10626725" y="4692650"/>
          <p14:tracePt t="242875" x="10652125" y="4779963"/>
          <p14:tracePt t="242901" x="10664825" y="4818063"/>
          <p14:tracePt t="242926" x="10677525" y="4830763"/>
          <p14:tracePt t="242954" x="10690225" y="4830763"/>
          <p14:tracePt t="242982" x="10702925" y="4830763"/>
          <p14:tracePt t="243004" x="10702925" y="4818063"/>
          <p14:tracePt t="243028" x="10715625" y="4805363"/>
          <p14:tracePt t="243051" x="10715625" y="4792663"/>
          <p14:tracePt t="243081" x="10715625" y="4779963"/>
          <p14:tracePt t="243194" x="10715625" y="4768850"/>
          <p14:tracePt t="243231" x="10715625" y="4756150"/>
          <p14:tracePt t="243258" x="10715625" y="4730750"/>
          <p14:tracePt t="243282" x="10726738" y="4692650"/>
          <p14:tracePt t="243308" x="10726738" y="4643438"/>
          <p14:tracePt t="243334" x="10726738" y="4579938"/>
          <p14:tracePt t="243357" x="10726738" y="4530725"/>
          <p14:tracePt t="243383" x="10726738" y="4518025"/>
          <p14:tracePt t="243429" x="10726738" y="4543425"/>
          <p14:tracePt t="243452" x="10726738" y="4567238"/>
          <p14:tracePt t="243477" x="10715625" y="4630738"/>
          <p14:tracePt t="243502" x="10690225" y="4705350"/>
          <p14:tracePt t="243527" x="10639425" y="4981575"/>
          <p14:tracePt t="243552" x="10602913" y="5156200"/>
          <p14:tracePt t="243579" x="10590213" y="5181600"/>
          <p14:tracePt t="243616" x="10590213" y="5130800"/>
          <p14:tracePt t="243638" x="10590213" y="5068888"/>
          <p14:tracePt t="243664" x="10590213" y="4930775"/>
          <p14:tracePt t="243687" x="10602913" y="4830763"/>
          <p14:tracePt t="243714" x="10626725" y="4705350"/>
          <p14:tracePt t="243737" x="10639425" y="4592638"/>
          <p14:tracePt t="243762" x="10652125" y="4554538"/>
          <p14:tracePt t="243815" x="10652125" y="4567238"/>
          <p14:tracePt t="243837" x="10652125" y="4605338"/>
          <p14:tracePt t="243862" x="10652125" y="4667250"/>
          <p14:tracePt t="243887" x="10652125" y="4705350"/>
          <p14:tracePt t="243911" x="10652125" y="4743450"/>
          <p14:tracePt t="243934" x="10652125" y="4768850"/>
          <p14:tracePt t="243958" x="10652125" y="4779963"/>
          <p14:tracePt t="244015" x="10652125" y="4756150"/>
          <p14:tracePt t="244038" x="10664825" y="4705350"/>
          <p14:tracePt t="244065" x="10690225" y="4454525"/>
          <p14:tracePt t="244090" x="10690225" y="4418013"/>
          <p14:tracePt t="244140" x="10690225" y="4430713"/>
          <p14:tracePt t="244162" x="10690225" y="4479925"/>
          <p14:tracePt t="244185" x="10690225" y="4567238"/>
          <p14:tracePt t="244212" x="10690225" y="4630738"/>
          <p14:tracePt t="244234" x="10690225" y="4679950"/>
          <p14:tracePt t="244257" x="10690225" y="4705350"/>
          <p14:tracePt t="244282" x="10690225" y="4718050"/>
          <p14:tracePt t="244351" x="10690225" y="4705350"/>
          <p14:tracePt t="244938" x="10677525" y="4692650"/>
          <p14:tracePt t="244972" x="10602913" y="4618038"/>
          <p14:tracePt t="244995" x="10414000" y="4492625"/>
          <p14:tracePt t="245021" x="10301288" y="4354513"/>
          <p14:tracePt t="245047" x="10239375" y="4205288"/>
          <p14:tracePt t="245050" x="10226675" y="4154488"/>
          <p14:tracePt t="245075" x="10226675" y="4105275"/>
          <p14:tracePt t="245101" x="10277475" y="4029075"/>
          <p14:tracePt t="245124" x="10477500" y="3941763"/>
          <p14:tracePt t="245148" x="10626725" y="3905250"/>
          <p14:tracePt t="245149" x="10752138" y="3854450"/>
          <p14:tracePt t="245174" x="10902950" y="3829050"/>
          <p14:tracePt t="245202" x="10990263" y="3803650"/>
          <p14:tracePt t="245228" x="11064875" y="3792538"/>
          <p14:tracePt t="245255" x="11115675" y="3792538"/>
          <p14:tracePt t="245278" x="11141075" y="3792538"/>
          <p14:tracePt t="245348" x="11128375" y="3792538"/>
          <p14:tracePt t="245372" x="11115675" y="3792538"/>
          <p14:tracePt t="245394" x="11077575" y="3803650"/>
          <p14:tracePt t="245422" x="11052175" y="3829050"/>
          <p14:tracePt t="245448" x="11028363" y="3841750"/>
          <p14:tracePt t="245498" x="11041063" y="3841750"/>
          <p14:tracePt t="245522" x="11052175" y="3841750"/>
          <p14:tracePt t="245611" x="11041063" y="3841750"/>
          <p14:tracePt t="245653" x="10890250" y="3916363"/>
          <p14:tracePt t="245689" x="10777538" y="3954463"/>
          <p14:tracePt t="245734" x="10790238" y="3954463"/>
          <p14:tracePt t="245758" x="10828338" y="3941763"/>
          <p14:tracePt t="245784" x="10877550" y="3929063"/>
          <p14:tracePt t="245810" x="10890250" y="3929063"/>
          <p14:tracePt t="245834" x="10877550" y="3929063"/>
          <p14:tracePt t="245835" x="10852150" y="3929063"/>
          <p14:tracePt t="245858" x="10815638" y="3929063"/>
          <p14:tracePt t="245883" x="10752138" y="3954463"/>
          <p14:tracePt t="245913" x="10726738" y="3967163"/>
          <p14:tracePt t="245971" x="10752138" y="3967163"/>
          <p14:tracePt t="245996" x="10777538" y="3954463"/>
          <p14:tracePt t="246058" x="10764838" y="3954463"/>
          <p14:tracePt t="246082" x="10752138" y="3954463"/>
          <p14:tracePt t="246111" x="10739438" y="3954463"/>
          <p14:tracePt t="246471" x="10739438" y="3967163"/>
          <p14:tracePt t="246507" x="10739438" y="3979863"/>
          <p14:tracePt t="246544" x="10739438" y="3992563"/>
          <p14:tracePt t="246581" x="10739438" y="4005263"/>
          <p14:tracePt t="246732" x="10739438" y="3992563"/>
          <p14:tracePt t="246774" x="10739438" y="3905250"/>
          <p14:tracePt t="246799" x="10739438" y="3854450"/>
          <p14:tracePt t="246823" x="10739438" y="3841750"/>
          <p14:tracePt t="246868" x="10739438" y="3854450"/>
          <p14:tracePt t="246892" x="10739438" y="3892550"/>
          <p14:tracePt t="246916" x="10739438" y="3992563"/>
          <p14:tracePt t="246940" x="10739438" y="4067175"/>
          <p14:tracePt t="246968" x="10739438" y="4367213"/>
          <p14:tracePt t="246996" x="10726738" y="4567238"/>
          <p14:tracePt t="247023" x="10702925" y="4667250"/>
          <p14:tracePt t="247051" x="10690225" y="4705350"/>
          <p14:tracePt t="247144" x="10690225" y="4692650"/>
          <p14:tracePt t="247193" x="10690225" y="4592638"/>
          <p14:tracePt t="247195" x="10690225" y="4518025"/>
          <p14:tracePt t="247232" x="10690225" y="4367213"/>
          <p14:tracePt t="247260" x="10690225" y="4292600"/>
          <p14:tracePt t="247287" x="10690225" y="4241800"/>
          <p14:tracePt t="247310" x="10690225" y="4217988"/>
          <p14:tracePt t="247592" x="10677525" y="4217988"/>
          <p14:tracePt t="247623" x="10677525" y="4205288"/>
          <p14:tracePt t="247651" x="10664825" y="4167188"/>
          <p14:tracePt t="247679" x="10652125" y="4154488"/>
          <p14:tracePt t="247704" x="10652125" y="4141788"/>
          <p14:tracePt t="248228" x="10639425" y="4141788"/>
          <p14:tracePt t="248652" x="10626725" y="4141788"/>
          <p14:tracePt t="249138" x="10614025" y="4141788"/>
          <p14:tracePt t="249183" x="10552113" y="4154488"/>
          <p14:tracePt t="249207" x="10477500" y="4241800"/>
          <p14:tracePt t="249234" x="10352088" y="4392613"/>
          <p14:tracePt t="249261" x="10113963" y="4543425"/>
          <p14:tracePt t="249286" x="10026650" y="4567238"/>
          <p14:tracePt t="249310" x="10013950" y="4579938"/>
          <p14:tracePt t="249311" x="10001250" y="4579938"/>
          <p14:tracePt t="249335" x="10001250" y="4592638"/>
          <p14:tracePt t="250023" x="9988550" y="4592638"/>
          <p14:tracePt t="250160" x="9975850" y="4592638"/>
          <p14:tracePt t="250208" x="9963150" y="4592638"/>
          <p14:tracePt t="250232" x="9952038" y="4605338"/>
          <p14:tracePt t="250260" x="9901238" y="4618038"/>
          <p14:tracePt t="250285" x="9726613" y="4679950"/>
          <p14:tracePt t="250309" x="9501188" y="4805363"/>
          <p14:tracePt t="250335" x="8874125" y="5056188"/>
          <p14:tracePt t="250362" x="8548688" y="5181600"/>
          <p14:tracePt t="250388" x="8148638" y="5268913"/>
          <p14:tracePt t="250412" x="7897813" y="5343525"/>
          <p14:tracePt t="250438" x="7723188" y="5394325"/>
          <p14:tracePt t="250465" x="7472363" y="5443538"/>
          <p14:tracePt t="250492" x="7259638" y="5481638"/>
          <p14:tracePt t="250519" x="7046913" y="5568950"/>
          <p14:tracePt t="250546" x="6897688" y="5619750"/>
          <p14:tracePt t="250573" x="6746875" y="5619750"/>
          <p14:tracePt t="250596" x="6646863" y="5607050"/>
          <p14:tracePt t="250622" x="6596063" y="5581650"/>
          <p14:tracePt t="250647" x="6546850" y="5556250"/>
          <p14:tracePt t="250672" x="6508750" y="5543550"/>
          <p14:tracePt t="250697" x="6483350" y="5530850"/>
          <p14:tracePt t="250722" x="6472238" y="5518150"/>
          <p14:tracePt t="250747" x="6421438" y="5518150"/>
          <p14:tracePt t="250775" x="6408738" y="5518150"/>
          <p14:tracePt t="250798" x="6408738" y="5507038"/>
          <p14:tracePt t="251056" x="6421438" y="5507038"/>
          <p14:tracePt t="251100" x="6446838" y="5507038"/>
          <p14:tracePt t="251126" x="6521450" y="5507038"/>
          <p14:tracePt t="251151" x="6608763" y="5507038"/>
          <p14:tracePt t="251179" x="6646863" y="5507038"/>
          <p14:tracePt t="251229" x="6634163" y="5507038"/>
          <p14:tracePt t="251255" x="6596063" y="5507038"/>
          <p14:tracePt t="251256" x="6546850" y="5507038"/>
          <p14:tracePt t="251279" x="6508750" y="5507038"/>
          <p14:tracePt t="251280" x="6483350" y="5507038"/>
          <p14:tracePt t="251303" x="6459538" y="5507038"/>
          <p14:tracePt t="251332" x="6421438" y="5507038"/>
          <p14:tracePt t="251417" x="6434138" y="5507038"/>
          <p14:tracePt t="251456" x="6483350" y="5507038"/>
          <p14:tracePt t="251481" x="6508750" y="5507038"/>
          <p14:tracePt t="251507" x="6521450" y="5507038"/>
          <p14:tracePt t="251780" x="6534150" y="5507038"/>
          <p14:tracePt t="251819" x="6546850" y="5507038"/>
          <p14:tracePt t="251845" x="6559550" y="5507038"/>
          <p14:tracePt t="252315" x="6508750" y="5530850"/>
          <p14:tracePt t="252361" x="6408738" y="5556250"/>
          <p14:tracePt t="252390" x="6221413" y="5556250"/>
          <p14:tracePt t="252414" x="6021388" y="5556250"/>
          <p14:tracePt t="252442" x="5921375" y="5543550"/>
          <p14:tracePt t="252467" x="5857875" y="5530850"/>
          <p14:tracePt t="252492" x="5821363" y="5530850"/>
          <p14:tracePt t="252614" x="5832475" y="5530850"/>
          <p14:tracePt t="252657" x="5857875" y="5518150"/>
          <p14:tracePt t="252687" x="5870575" y="5518150"/>
          <p14:tracePt t="252739" x="5883275" y="5518150"/>
          <p14:tracePt t="252800" x="5895975" y="5518150"/>
          <p14:tracePt t="252901" x="5895975" y="5530850"/>
          <p14:tracePt t="252937" x="5895975" y="5543550"/>
          <p14:tracePt t="253012" x="5895975" y="5556250"/>
          <p14:tracePt t="253075" x="5895975" y="5568950"/>
          <p14:tracePt t="253162" x="5908675" y="5568950"/>
          <p14:tracePt t="253198" x="5995988" y="5607050"/>
          <p14:tracePt t="253222" x="6021388" y="5607050"/>
          <p14:tracePt t="253247" x="6057900" y="5619750"/>
          <p14:tracePt t="253273" x="6083300" y="5630863"/>
          <p14:tracePt t="253299" x="6096000" y="5630863"/>
          <p14:tracePt t="253325" x="6108700" y="5630863"/>
          <p14:tracePt t="253350" x="6121400" y="5630863"/>
          <p14:tracePt t="253373" x="6134100" y="5630863"/>
          <p14:tracePt t="253885" x="6157913" y="5630863"/>
          <p14:tracePt t="253928" x="6246813" y="5630863"/>
          <p14:tracePt t="253956" x="6283325" y="5630863"/>
          <p14:tracePt t="253984" x="6321425" y="5630863"/>
          <p14:tracePt t="254010" x="6346825" y="5630863"/>
          <p14:tracePt t="254034" x="6383338" y="5630863"/>
          <p14:tracePt t="254060" x="6396038" y="5630863"/>
          <p14:tracePt t="254086" x="6408738" y="5630863"/>
          <p14:tracePt t="254109" x="6434138" y="5630863"/>
          <p14:tracePt t="254145" x="6446838" y="5630863"/>
          <p14:tracePt t="254320" x="6459538" y="5630863"/>
          <p14:tracePt t="254364" x="6496050" y="5630863"/>
          <p14:tracePt t="254393" x="6546850" y="5643563"/>
          <p14:tracePt t="254394" x="6559550" y="5643563"/>
          <p14:tracePt t="254417" x="6584950" y="5656263"/>
          <p14:tracePt t="254443" x="6596063" y="5656263"/>
          <p14:tracePt t="254545" x="6584950" y="5656263"/>
          <p14:tracePt t="254587" x="6546850" y="5656263"/>
          <p14:tracePt t="254615" x="6521450" y="5656263"/>
          <p14:tracePt t="254641" x="6483350" y="5656263"/>
          <p14:tracePt t="254667" x="6408738" y="5656263"/>
          <p14:tracePt t="254698" x="6321425" y="5656263"/>
          <p14:tracePt t="254721" x="6308725" y="5656263"/>
          <p14:tracePt t="254747" x="6296025" y="5656263"/>
          <p14:tracePt t="254906" x="6308725" y="5656263"/>
          <p14:tracePt t="254950" x="6346825" y="5656263"/>
          <p14:tracePt t="254986" x="6408738" y="5656263"/>
          <p14:tracePt t="255012" x="6459538" y="5656263"/>
          <p14:tracePt t="255036" x="6483350" y="5656263"/>
          <p14:tracePt t="255062" x="6496050" y="5656263"/>
          <p14:tracePt t="255168" x="6472238" y="5656263"/>
          <p14:tracePt t="255205" x="6421438" y="5656263"/>
          <p14:tracePt t="255231" x="6346825" y="5643563"/>
          <p14:tracePt t="255256" x="6296025" y="5643563"/>
          <p14:tracePt t="255282" x="6283325" y="5643563"/>
          <p14:tracePt t="255368" x="6296025" y="5643563"/>
          <p14:tracePt t="255411" x="6359525" y="5643563"/>
          <p14:tracePt t="255434" x="6408738" y="5643563"/>
          <p14:tracePt t="255459" x="6446838" y="5643563"/>
          <p14:tracePt t="255485" x="6508750" y="5643563"/>
          <p14:tracePt t="255511" x="6621463" y="5643563"/>
          <p14:tracePt t="255538" x="6759575" y="5630863"/>
          <p14:tracePt t="255566" x="6834188" y="5619750"/>
          <p14:tracePt t="255566" x="6859588" y="5619750"/>
          <p14:tracePt t="255591" x="6910388" y="5607050"/>
          <p14:tracePt t="255618" x="6972300" y="5594350"/>
          <p14:tracePt t="255644" x="6997700" y="5594350"/>
          <p14:tracePt t="255678" x="6997700" y="5581650"/>
          <p14:tracePt t="255707" x="6985000" y="5568950"/>
          <p14:tracePt t="255734" x="6946900" y="5568950"/>
          <p14:tracePt t="255759" x="6921500" y="5568950"/>
          <p14:tracePt t="255783" x="6859588" y="5568950"/>
          <p14:tracePt t="255808" x="6759575" y="5568950"/>
          <p14:tracePt t="255831" x="6696075" y="5568950"/>
          <p14:tracePt t="255856" x="6684963" y="5568950"/>
          <p14:tracePt t="255940" x="6696075" y="5568950"/>
          <p14:tracePt t="255983" x="6708775" y="5568950"/>
          <p14:tracePt t="256078" x="6696075" y="5568950"/>
          <p14:tracePt t="256118" x="6684963" y="5556250"/>
          <p14:tracePt t="256144" x="6672263" y="5556250"/>
          <p14:tracePt t="256201" x="6659563" y="5543550"/>
          <p14:tracePt t="256226" x="6646863" y="5543550"/>
          <p14:tracePt t="256275" x="6634163" y="5543550"/>
          <p14:tracePt t="256302" x="6621463" y="5543550"/>
          <p14:tracePt t="256329" x="6608763" y="5543550"/>
          <p14:tracePt t="256813" x="6596063" y="5543550"/>
          <p14:tracePt t="256853" x="6584950" y="5543550"/>
          <p14:tracePt t="256878" x="6546850" y="5543550"/>
          <p14:tracePt t="256902" x="6534150" y="5543550"/>
          <p14:tracePt t="256927" x="6508750" y="5543550"/>
          <p14:tracePt t="256953" x="6483350" y="5543550"/>
          <p14:tracePt t="256976" x="6472238" y="5543550"/>
          <p14:tracePt t="257162" x="6483350" y="5543550"/>
          <p14:tracePt t="257212" x="6508750" y="5543550"/>
          <p14:tracePt t="257249" x="6534150" y="5543550"/>
          <p14:tracePt t="257275" x="6546850" y="5543550"/>
          <p14:tracePt t="257299" x="6572250" y="5543550"/>
          <p14:tracePt t="257323" x="6596063" y="5543550"/>
          <p14:tracePt t="257349" x="6621463" y="5543550"/>
          <p14:tracePt t="257376" x="6646863" y="5530850"/>
          <p14:tracePt t="257403" x="6696075" y="5530850"/>
          <p14:tracePt t="257427" x="6746875" y="5530850"/>
          <p14:tracePt t="257455" x="6784975" y="5530850"/>
          <p14:tracePt t="257478" x="6797675" y="5530850"/>
          <p14:tracePt t="257509" x="6808788" y="5530850"/>
          <p14:tracePt t="257537" x="6834188" y="5530850"/>
          <p14:tracePt t="257561" x="6884988" y="5530850"/>
          <p14:tracePt t="257588" x="7072313" y="5530850"/>
          <p14:tracePt t="257613" x="7310438" y="5530850"/>
          <p14:tracePt t="257637" x="7886700" y="5530850"/>
          <p14:tracePt t="257661" x="8486775" y="5507038"/>
          <p14:tracePt t="257685" x="9124950" y="5443538"/>
          <p14:tracePt t="257710" x="9463088" y="5407025"/>
          <p14:tracePt t="257737" x="9852025" y="5394325"/>
          <p14:tracePt t="257762" x="10052050" y="5394325"/>
          <p14:tracePt t="257787" x="10201275" y="5381625"/>
          <p14:tracePt t="257812" x="10439400" y="5381625"/>
          <p14:tracePt t="257840" x="10577513" y="5381625"/>
          <p14:tracePt t="257866" x="10639425" y="5381625"/>
          <p14:tracePt t="257890" x="10652125" y="5381625"/>
          <p14:tracePt t="257915" x="10664825" y="5381625"/>
          <p14:tracePt t="258009" x="10664825" y="5394325"/>
          <p14:tracePt t="258107" x="10639425" y="5394325"/>
          <p14:tracePt t="258139" x="10590213" y="5407025"/>
          <p14:tracePt t="258168" x="10452100" y="5430838"/>
          <p14:tracePt t="258193" x="9750425" y="5468938"/>
          <p14:tracePt t="258220" x="7835900" y="5581650"/>
          <p14:tracePt t="258246" x="6721475" y="5681663"/>
          <p14:tracePt t="258271" x="5719763" y="5768975"/>
          <p14:tracePt t="258299" x="4881563" y="5843588"/>
          <p14:tracePt t="258327" x="4494213" y="5881688"/>
          <p14:tracePt t="258352" x="4281488" y="5881688"/>
          <p14:tracePt t="258377" x="3992563" y="5881688"/>
          <p14:tracePt t="258401" x="3830638" y="5881688"/>
          <p14:tracePt t="258425" x="3756025" y="5881688"/>
          <p14:tracePt t="258452" x="3717925" y="5881688"/>
          <p14:tracePt t="258506" x="3705225" y="5881688"/>
          <p14:tracePt t="258543" x="3692525" y="5881688"/>
          <p14:tracePt t="258706" x="3705225" y="5881688"/>
          <p14:tracePt t="258759" x="3792538" y="5881688"/>
          <p14:tracePt t="258789" x="3930650" y="5868988"/>
          <p14:tracePt t="258816" x="4068763" y="5843588"/>
          <p14:tracePt t="258847" x="4394200" y="5719763"/>
          <p14:tracePt t="258874" x="4481513" y="5619750"/>
          <p14:tracePt t="258902" x="4494213" y="5568950"/>
          <p14:tracePt t="258928" x="4494213" y="5543550"/>
          <p14:tracePt t="258957" x="4430713" y="5507038"/>
          <p14:tracePt t="258984" x="4318000" y="5481638"/>
          <p14:tracePt t="259011" x="4243388" y="5468938"/>
          <p14:tracePt t="259037" x="4192588" y="5468938"/>
          <p14:tracePt t="259065" x="4081463" y="5494338"/>
          <p14:tracePt t="259093" x="3743325" y="5643563"/>
          <p14:tracePt t="259118" x="3643313" y="5707063"/>
          <p14:tracePt t="259146" x="3605213" y="5781675"/>
          <p14:tracePt t="259172" x="3592513" y="5832475"/>
          <p14:tracePt t="259200" x="3592513" y="5843588"/>
          <p14:tracePt t="259229" x="3592513" y="5868988"/>
          <p14:tracePt t="259253" x="3605213" y="5881688"/>
          <p14:tracePt t="259278" x="3679825" y="5956300"/>
          <p14:tracePt t="259307" x="3830638" y="6007100"/>
          <p14:tracePt t="259332" x="3968750" y="6069013"/>
          <p14:tracePt t="259359" x="4081463" y="6069013"/>
          <p14:tracePt t="259387" x="4330700" y="6056313"/>
          <p14:tracePt t="259414" x="4556125" y="5981700"/>
          <p14:tracePt t="259440" x="4732338" y="5881688"/>
          <p14:tracePt t="259466" x="4781550" y="5819775"/>
          <p14:tracePt t="259492" x="4794250" y="5768975"/>
          <p14:tracePt t="259518" x="4794250" y="5732463"/>
          <p14:tracePt t="259545" x="4756150" y="5694363"/>
          <p14:tracePt t="259572" x="4706938" y="5643563"/>
          <p14:tracePt t="259600" x="4581525" y="5568950"/>
          <p14:tracePt t="259627" x="4294188" y="5494338"/>
          <p14:tracePt t="259652" x="4217988" y="5518150"/>
          <p14:tracePt t="259682" x="4156075" y="5607050"/>
          <p14:tracePt t="259712" x="4117975" y="5668963"/>
          <p14:tracePt t="259738" x="4081463" y="5732463"/>
          <p14:tracePt t="259764" x="4017963" y="5807075"/>
          <p14:tracePt t="259792" x="3968750" y="5868988"/>
          <p14:tracePt t="259817" x="3930650" y="5956300"/>
          <p14:tracePt t="259846" x="3930650" y="6007100"/>
          <p14:tracePt t="259876" x="3943350" y="6069013"/>
          <p14:tracePt t="259901" x="3992563" y="6107113"/>
          <p14:tracePt t="259929" x="4068763" y="6119813"/>
          <p14:tracePt t="259954" x="4156075" y="6119813"/>
          <p14:tracePt t="259984" x="4368800" y="6119813"/>
          <p14:tracePt t="260008" x="4556125" y="6119813"/>
          <p14:tracePt t="260035" x="4694238" y="6032500"/>
          <p14:tracePt t="260067" x="4768850" y="5868988"/>
          <p14:tracePt t="260096" x="4781550" y="5807075"/>
          <p14:tracePt t="260126" x="4781550" y="5768975"/>
          <p14:tracePt t="260153" x="4756150" y="5732463"/>
          <p14:tracePt t="260182" x="4706938" y="5719763"/>
          <p14:tracePt t="260209" x="4568825" y="5707063"/>
          <p14:tracePt t="260234" x="4381500" y="5707063"/>
          <p14:tracePt t="260263" x="4205288" y="5719763"/>
          <p14:tracePt t="260291" x="4117975" y="5732463"/>
          <p14:tracePt t="260319" x="4043363" y="5756275"/>
          <p14:tracePt t="260349" x="3968750" y="5794375"/>
          <p14:tracePt t="260378" x="3856038" y="5907088"/>
          <p14:tracePt t="260405" x="3843338" y="5956300"/>
          <p14:tracePt t="260435" x="3843338" y="5969000"/>
          <p14:tracePt t="260461" x="3843338" y="5981700"/>
          <p14:tracePt t="260491" x="3879850" y="6056313"/>
          <p14:tracePt t="260519" x="4005263" y="6119813"/>
          <p14:tracePt t="260544" x="4130675" y="6157913"/>
          <p14:tracePt t="260569" x="4256088" y="6181725"/>
          <p14:tracePt t="260596" x="4494213" y="6207125"/>
          <p14:tracePt t="260622" x="4706938" y="6207125"/>
          <p14:tracePt t="260651" x="4819650" y="6181725"/>
          <p14:tracePt t="260678" x="4843463" y="6081713"/>
          <p14:tracePt t="260706" x="4856163" y="5868988"/>
          <p14:tracePt t="260733" x="4856163" y="5719763"/>
          <p14:tracePt t="260759" x="4832350" y="5607050"/>
          <p14:tracePt t="260786" x="4630738" y="5368925"/>
          <p14:tracePt t="260813" x="4381500" y="5268913"/>
          <p14:tracePt t="260838" x="4205288" y="5268913"/>
          <p14:tracePt t="260866" x="3992563" y="5318125"/>
          <p14:tracePt t="260892" x="3705225" y="5418138"/>
          <p14:tracePt t="260921" x="3530600" y="5481638"/>
          <p14:tracePt t="260950" x="3454400" y="5543550"/>
          <p14:tracePt t="260976" x="3429000" y="5581650"/>
          <p14:tracePt t="261004" x="3405188" y="5630863"/>
          <p14:tracePt t="261030" x="3392488" y="5668963"/>
          <p14:tracePt t="261059" x="3392488" y="5694363"/>
          <p14:tracePt t="261085" x="3392488" y="5781675"/>
          <p14:tracePt t="261110" x="3417888" y="5843588"/>
          <p14:tracePt t="261138" x="3541713" y="5956300"/>
          <p14:tracePt t="261164" x="3767138" y="6019800"/>
          <p14:tracePt t="261190" x="3943350" y="6056313"/>
          <p14:tracePt t="261217" x="4143375" y="6069013"/>
          <p14:tracePt t="261244" x="4394200" y="6069013"/>
          <p14:tracePt t="261272" x="4568825" y="6019800"/>
          <p14:tracePt t="261298" x="4619625" y="5932488"/>
          <p14:tracePt t="261323" x="4656138" y="5743575"/>
          <p14:tracePt t="261349" x="4668838" y="5581650"/>
          <p14:tracePt t="261379" x="4668838" y="5494338"/>
          <p14:tracePt t="261406" x="4668838" y="5407025"/>
          <p14:tracePt t="261431" x="4619625" y="5281613"/>
          <p14:tracePt t="261457" x="4543425" y="5181600"/>
          <p14:tracePt t="261486" x="4305300" y="5168900"/>
          <p14:tracePt t="261510" x="4181475" y="5218113"/>
          <p14:tracePt t="261540" x="4092575" y="5281613"/>
          <p14:tracePt t="261566" x="4043363" y="5343525"/>
          <p14:tracePt t="261594" x="3979863" y="5407025"/>
          <p14:tracePt t="261622" x="3805238" y="5556250"/>
          <p14:tracePt t="261648" x="3667125" y="5756275"/>
          <p14:tracePt t="261674" x="3605213" y="5868988"/>
          <p14:tracePt t="261702" x="3605213" y="5919788"/>
          <p14:tracePt t="261732" x="3617913" y="5945188"/>
          <p14:tracePt t="261760" x="3730625" y="5981700"/>
          <p14:tracePt t="261788" x="3879850" y="6007100"/>
          <p14:tracePt t="261815" x="4030663" y="6045200"/>
          <p14:tracePt t="261840" x="4330700" y="6056313"/>
          <p14:tracePt t="261866" x="4568825" y="6056313"/>
          <p14:tracePt t="261894" x="4843463" y="6056313"/>
          <p14:tracePt t="261923" x="4919663" y="6019800"/>
          <p14:tracePt t="261947" x="4932363" y="5981700"/>
          <p14:tracePt t="261973" x="4932363" y="5932488"/>
          <p14:tracePt t="261998" x="4868863" y="5794375"/>
          <p14:tracePt t="262024" x="4781550" y="5656263"/>
          <p14:tracePt t="262050" x="4694238" y="5568950"/>
          <p14:tracePt t="262079" x="4543425" y="5518150"/>
          <p14:tracePt t="262106" x="4330700" y="5507038"/>
          <p14:tracePt t="262107" x="4243388" y="5507038"/>
          <p14:tracePt t="262135" x="4143375" y="5543550"/>
          <p14:tracePt t="262164" x="4092575" y="5581650"/>
          <p14:tracePt t="262190" x="4068763" y="5630863"/>
          <p14:tracePt t="262221" x="4043363" y="5756275"/>
          <p14:tracePt t="262246" x="4043363" y="5843588"/>
          <p14:tracePt t="262272" x="4043363" y="5894388"/>
          <p14:tracePt t="262299" x="4043363" y="5945188"/>
          <p14:tracePt t="262327" x="4056063" y="5969000"/>
          <p14:tracePt t="262355" x="4117975" y="6019800"/>
          <p14:tracePt t="262384" x="4494213" y="6181725"/>
          <p14:tracePt t="262410" x="4868863" y="6269038"/>
          <p14:tracePt t="262436" x="5445125" y="6319838"/>
          <p14:tracePt t="262460" x="5945188" y="6319838"/>
          <p14:tracePt t="262485" x="6496050" y="6169025"/>
          <p14:tracePt t="262512" x="7185025" y="5969000"/>
          <p14:tracePt t="262540" x="7735888" y="5807075"/>
          <p14:tracePt t="262565" x="8599488" y="5630863"/>
          <p14:tracePt t="262592" x="9475788" y="5556250"/>
          <p14:tracePt t="262593" x="9813925" y="5530850"/>
          <p14:tracePt t="262621" x="10677525" y="5507038"/>
          <p14:tracePt t="262646" x="11253788" y="5507038"/>
          <p14:tracePt t="262671" x="11941175" y="5507038"/>
          <p14:tracePt t="262698" x="12141200" y="5507038"/>
          <p14:tracePt t="262727" x="12179300" y="5507038"/>
          <p14:tracePt t="263030" x="12166600" y="5507038"/>
          <p14:tracePt t="263070" x="11928475" y="5507038"/>
          <p14:tracePt t="263098" x="11603038" y="5518150"/>
          <p14:tracePt t="263126" x="11041063" y="5630863"/>
          <p14:tracePt t="263152" x="10377488" y="5768975"/>
          <p14:tracePt t="263181" x="9975850" y="5894388"/>
          <p14:tracePt t="263209" x="9926638" y="5907088"/>
          <p14:tracePt t="263304" x="9939338" y="5907088"/>
          <p14:tracePt t="263343" x="9952038" y="5907088"/>
          <p14:tracePt t="263374" x="10001250" y="5907088"/>
          <p14:tracePt t="263398" x="10139363" y="5907088"/>
          <p14:tracePt t="263426" x="10239375" y="5907088"/>
          <p14:tracePt t="263452" x="10377488" y="5907088"/>
          <p14:tracePt t="263478" x="10690225" y="5856288"/>
          <p14:tracePt t="263503" x="10815638" y="5781675"/>
          <p14:tracePt t="263529" x="10877550" y="5719763"/>
          <p14:tracePt t="263558" x="10928350" y="5668963"/>
          <p14:tracePt t="263585" x="10939463" y="5656263"/>
          <p14:tracePt t="263614" x="10939463" y="5643563"/>
          <p14:tracePt t="263664" x="10939463" y="5630863"/>
          <p14:tracePt t="263689" x="10939463" y="5619750"/>
          <p14:tracePt t="263716" x="10939463" y="5607050"/>
          <p14:tracePt t="263744" x="10928350" y="5581650"/>
          <p14:tracePt t="263772" x="10928350" y="5568950"/>
          <p14:tracePt t="263798" x="10928350" y="5556250"/>
          <p14:tracePt t="263926" x="10915650" y="5556250"/>
          <p14:tracePt t="263988" x="10915650" y="5568950"/>
          <p14:tracePt t="264050" x="10928350" y="5581650"/>
          <p14:tracePt t="264075" x="10964863" y="5594350"/>
          <p14:tracePt t="264101" x="11102975" y="5643563"/>
          <p14:tracePt t="264128" x="11202988" y="5681663"/>
          <p14:tracePt t="264155" x="11253788" y="5681663"/>
          <p14:tracePt t="264181" x="11277600" y="5681663"/>
          <p14:tracePt t="264326" x="11253788" y="5681663"/>
          <p14:tracePt t="264364" x="11090275" y="5681663"/>
          <p14:tracePt t="264393" x="10990263" y="5681663"/>
          <p14:tracePt t="264422" x="10964863" y="5681663"/>
          <p14:tracePt t="264486" x="10977563" y="5681663"/>
          <p14:tracePt t="264513" x="11002963" y="5681663"/>
          <p14:tracePt t="264537" x="11028363" y="5668963"/>
          <p14:tracePt t="264749" x="11028363" y="5656263"/>
          <p14:tracePt t="265024" x="11028363" y="5643563"/>
          <p14:tracePt t="265072" x="11041063" y="5643563"/>
          <p14:tracePt t="265160" x="11041063" y="5630863"/>
          <p14:tracePt t="265234" x="11041063" y="5619750"/>
          <p14:tracePt t="265733" x="11028363" y="5619750"/>
          <p14:tracePt t="265775" x="11015663" y="5619750"/>
          <p14:tracePt t="265806" x="11002963" y="5607050"/>
          <p14:tracePt t="265833" x="10990263" y="5607050"/>
          <p14:tracePt t="265858" x="10977563" y="5594350"/>
          <p14:tracePt t="265885" x="10939463" y="5568950"/>
          <p14:tracePt t="265913" x="10864850" y="5530850"/>
          <p14:tracePt t="265939" x="10752138" y="5481638"/>
          <p14:tracePt t="265969" x="10664825" y="5430838"/>
          <p14:tracePt t="265997" x="10639425" y="5407025"/>
          <p14:tracePt t="266023" x="10602913" y="5407025"/>
          <p14:tracePt t="266050" x="10577513" y="5394325"/>
          <p14:tracePt t="266078" x="10564813" y="5394325"/>
          <p14:tracePt t="266110" x="10564813" y="5381625"/>
          <p14:tracePt t="266356" x="10539413" y="5368925"/>
          <p14:tracePt t="266401" x="10377488" y="5230813"/>
          <p14:tracePt t="266427" x="10101263" y="5118100"/>
          <p14:tracePt t="266454" x="9926638" y="5005388"/>
          <p14:tracePt t="266482" x="9901238" y="4981575"/>
          <p14:tracePt t="266522" x="9901238" y="4968875"/>
          <p14:tracePt t="266842" x="9913938" y="4968875"/>
          <p14:tracePt t="266882" x="9952038" y="4968875"/>
          <p14:tracePt t="266911" x="9963150" y="4968875"/>
          <p14:tracePt t="266937" x="10001250" y="4968875"/>
          <p14:tracePt t="266962" x="10013950" y="4968875"/>
          <p14:tracePt t="266990" x="10026650" y="4968875"/>
          <p14:tracePt t="267478" x="10039350" y="4943475"/>
          <p14:tracePt t="267511" x="10052050" y="4892675"/>
          <p14:tracePt t="267539" x="10113963" y="4805363"/>
          <p14:tracePt t="267568" x="10177463" y="4756150"/>
          <p14:tracePt t="267594" x="10288588" y="4718050"/>
          <p14:tracePt t="267622" x="10377488" y="4667250"/>
          <p14:tracePt t="267649" x="10414000" y="4643438"/>
          <p14:tracePt t="267680" x="10490200" y="4605338"/>
          <p14:tracePt t="267709" x="10552113" y="4579938"/>
          <p14:tracePt t="267739" x="10752138" y="4554538"/>
          <p14:tracePt t="267764" x="10815638" y="4554538"/>
          <p14:tracePt t="267790" x="10839450" y="4554538"/>
          <p14:tracePt t="267814" x="10864850" y="4554538"/>
          <p14:tracePt t="267839" x="10877550" y="4554538"/>
          <p14:tracePt t="267864" x="10890250" y="4554538"/>
          <p14:tracePt t="267912" x="10902950" y="4554538"/>
          <p14:tracePt t="267939" x="10928350" y="4554538"/>
          <p14:tracePt t="267966" x="11015663" y="4543425"/>
          <p14:tracePt t="267991" x="11090275" y="4530725"/>
          <p14:tracePt t="268020" x="11128375" y="4518025"/>
          <p14:tracePt t="268052" x="11141075" y="4518025"/>
          <p14:tracePt t="268125" x="11141075" y="4505325"/>
          <p14:tracePt t="268275" x="11128375" y="4505325"/>
          <p14:tracePt t="268324" x="11102975" y="4505325"/>
          <p14:tracePt t="268326" x="11090275" y="4505325"/>
          <p14:tracePt t="268387" x="11077575" y="4505325"/>
          <p14:tracePt t="268499" x="11064875" y="4505325"/>
          <p14:tracePt t="268547" x="11052175" y="4530725"/>
          <p14:tracePt t="268578" x="11015663" y="4554538"/>
          <p14:tracePt t="268604" x="10977563" y="4567238"/>
          <p14:tracePt t="268629" x="10928350" y="4605338"/>
          <p14:tracePt t="268657" x="10852150" y="4618038"/>
          <p14:tracePt t="268683" x="10828338" y="4618038"/>
          <p14:tracePt t="268708" x="10828338" y="4630738"/>
          <p14:tracePt t="268836" x="10839450" y="4630738"/>
          <p14:tracePt t="268881" x="10839450" y="4643438"/>
          <p14:tracePt t="268909" x="10852150" y="4679950"/>
          <p14:tracePt t="268910" x="10852150" y="4718050"/>
          <p14:tracePt t="268940" x="10852150" y="4792663"/>
          <p14:tracePt t="268966" x="10852150" y="4856163"/>
          <p14:tracePt t="268994" x="10852150" y="4905375"/>
          <p14:tracePt t="269020" x="10852150" y="4918075"/>
          <p14:tracePt t="269197" x="10864850" y="4918075"/>
          <p14:tracePt t="269238" x="10877550" y="4892675"/>
          <p14:tracePt t="269263" x="10877550" y="4879975"/>
          <p14:tracePt t="269397" x="10877550" y="4892675"/>
          <p14:tracePt t="269442" x="10877550" y="4918075"/>
          <p14:tracePt t="269470" x="10864850" y="4981575"/>
          <p14:tracePt t="269496" x="10864850" y="5056188"/>
          <p14:tracePt t="269524" x="10839450" y="5130800"/>
          <p14:tracePt t="269553" x="10828338" y="5194300"/>
          <p14:tracePt t="269583" x="10777538" y="5356225"/>
          <p14:tracePt t="269609" x="10739438" y="5507038"/>
          <p14:tracePt t="269635" x="10739438" y="5568950"/>
          <p14:tracePt t="269664" x="10739438" y="5581650"/>
          <p14:tracePt t="269982" x="10726738" y="5594350"/>
          <p14:tracePt t="270029" x="10652125" y="5668963"/>
          <p14:tracePt t="270062" x="10502900" y="5719763"/>
          <p14:tracePt t="270093" x="10414000" y="5732463"/>
          <p14:tracePt t="270094" x="10390188" y="5732463"/>
          <p14:tracePt t="270121" x="10352088" y="5732463"/>
          <p14:tracePt t="270194" x="10339388" y="5732463"/>
          <p14:tracePt t="270368" x="10339388" y="5719763"/>
          <p14:tracePt t="270415" x="10339388" y="5707063"/>
          <p14:tracePt t="270443" x="10377488" y="5707063"/>
          <p14:tracePt t="270468" x="10390188" y="5707063"/>
          <p14:tracePt t="270492" x="10439400" y="5707063"/>
          <p14:tracePt t="270517" x="10477500" y="5707063"/>
          <p14:tracePt t="270544" x="10514013" y="5707063"/>
          <p14:tracePt t="270569" x="10539413" y="5707063"/>
          <p14:tracePt t="270595" x="10590213" y="5707063"/>
          <p14:tracePt t="270624" x="10639425" y="5707063"/>
          <p14:tracePt t="270651" x="10690225" y="5707063"/>
          <p14:tracePt t="270675" x="10715625" y="5707063"/>
          <p14:tracePt t="270701" x="10726738" y="5707063"/>
          <p14:tracePt t="270729" x="10739438" y="5707063"/>
          <p14:tracePt t="271203" x="10739438" y="5719763"/>
          <p14:tracePt t="271247" x="10664825" y="5743575"/>
          <p14:tracePt t="271294" x="10514013" y="5868988"/>
          <p14:tracePt t="271323" x="10414000" y="6032500"/>
          <p14:tracePt t="271351" x="10301288" y="6157913"/>
          <p14:tracePt t="271380" x="10277475" y="6194425"/>
          <p14:tracePt t="271439" x="10277475" y="6181725"/>
          <p14:tracePt t="271474" x="10301288" y="6157913"/>
          <p14:tracePt t="271501" x="10339388" y="6119813"/>
          <p14:tracePt t="271527" x="10364788" y="6107113"/>
          <p14:tracePt t="271554" x="10390188" y="6107113"/>
          <p14:tracePt t="271582" x="10452100" y="6094413"/>
          <p14:tracePt t="271609" x="10602913" y="6056313"/>
          <p14:tracePt t="271639" x="10752138" y="6019800"/>
          <p14:tracePt t="271667" x="10815638" y="6007100"/>
          <p14:tracePt t="271697" x="10864850" y="5994400"/>
          <p14:tracePt t="271726" x="10902950" y="5994400"/>
          <p14:tracePt t="271752" x="10915650" y="5994400"/>
          <p14:tracePt t="271864" x="10915650" y="5981700"/>
          <p14:tracePt t="271905" x="10890250" y="5981700"/>
          <p14:tracePt t="271930" x="10864850" y="5981700"/>
          <p14:tracePt t="271956" x="10839450" y="5981700"/>
          <p14:tracePt t="271981" x="10802938" y="5981700"/>
          <p14:tracePt t="272008" x="10790238" y="5981700"/>
          <p14:tracePt t="272050" x="10802938" y="5981700"/>
          <p14:tracePt t="272078" x="10815638" y="5981700"/>
          <p14:tracePt t="272112" x="10828338" y="5981700"/>
          <p14:tracePt t="273123" x="10815638" y="5981700"/>
          <p14:tracePt t="275950" x="10815638" y="5969000"/>
          <p14:tracePt t="275993" x="10852150" y="5819775"/>
          <p14:tracePt t="276025" x="10839450" y="5530850"/>
          <p14:tracePt t="276057" x="10726738" y="5381625"/>
          <p14:tracePt t="276085" x="10502900" y="5194300"/>
          <p14:tracePt t="276113" x="9875838" y="4930775"/>
          <p14:tracePt t="276139" x="9513888" y="4868863"/>
          <p14:tracePt t="276166" x="9188450" y="4830763"/>
          <p14:tracePt t="276193" x="9063038" y="4818063"/>
          <p14:tracePt t="276221" x="9024938" y="4805363"/>
          <p14:tracePt t="276254" x="9024938" y="4768850"/>
          <p14:tracePt t="276279" x="9024938" y="4756150"/>
          <p14:tracePt t="276306" x="9037638" y="4730750"/>
          <p14:tracePt t="276333" x="9075738" y="4705350"/>
          <p14:tracePt t="276363" x="9301163" y="4679950"/>
          <p14:tracePt t="276392" x="9463088" y="4656138"/>
          <p14:tracePt t="276420" x="9663113" y="4643438"/>
          <p14:tracePt t="276450" x="9975850" y="4605338"/>
          <p14:tracePt t="276480" x="10101263" y="4543425"/>
          <p14:tracePt t="276512" x="10264775" y="4430713"/>
          <p14:tracePt t="276539" x="10401300" y="4354513"/>
          <p14:tracePt t="276568" x="10514013" y="4292600"/>
          <p14:tracePt t="276596" x="10577513" y="4241800"/>
          <p14:tracePt t="276625" x="10639425" y="4167188"/>
          <p14:tracePt t="276650" x="10664825" y="4129088"/>
          <p14:tracePt t="276677" x="10677525" y="4092575"/>
          <p14:tracePt t="276705" x="10677525" y="4079875"/>
          <p14:tracePt t="276848" x="10702925" y="4054475"/>
          <p14:tracePt t="276895" x="10864850" y="3979863"/>
          <p14:tracePt t="276952" x="11015663" y="3954463"/>
          <p14:tracePt t="276988" x="11052175" y="3954463"/>
          <p14:tracePt t="277147" x="11052175" y="3967163"/>
          <p14:tracePt t="277190" x="11052175" y="4005263"/>
          <p14:tracePt t="277220" x="11064875" y="4067175"/>
          <p14:tracePt t="277247" x="11128375" y="4129088"/>
          <p14:tracePt t="277276" x="11253788" y="4292600"/>
          <p14:tracePt t="277304" x="11377613" y="4479925"/>
          <p14:tracePt t="277331" x="11441113" y="4605338"/>
          <p14:tracePt t="277361" x="11541125" y="4892675"/>
          <p14:tracePt t="277390" x="11615738" y="5194300"/>
          <p14:tracePt t="277420" x="11691938" y="5481638"/>
          <p14:tracePt t="277446" x="11728450" y="5668963"/>
          <p14:tracePt t="277472" x="11741150" y="5819775"/>
          <p14:tracePt t="277503" x="11741150" y="5881688"/>
          <p14:tracePt t="277532" x="11753850" y="5894388"/>
          <p14:tracePt t="277831" x="11741150" y="5907088"/>
          <p14:tracePt t="277861" x="11603038" y="5919788"/>
          <p14:tracePt t="277891" x="11479213" y="5945188"/>
          <p14:tracePt t="277918" x="11403013" y="5956300"/>
          <p14:tracePt t="277919" x="11377613" y="5956300"/>
          <p14:tracePt t="277945" x="11315700" y="5956300"/>
          <p14:tracePt t="277970" x="11303000" y="5956300"/>
          <p14:tracePt t="278430" x="11290300" y="5956300"/>
          <p14:tracePt t="278479" x="11202988" y="5956300"/>
          <p14:tracePt t="278510" x="11102975" y="5956300"/>
          <p14:tracePt t="278543" x="10939463" y="5956300"/>
          <p14:tracePt t="278570" x="10890250" y="5969000"/>
          <p14:tracePt t="278600" x="10877550" y="5969000"/>
          <p14:tracePt t="282255" x="10877550" y="5981700"/>
          <p14:tracePt t="283014" x="10852150" y="5981700"/>
          <p14:tracePt t="283059" x="10414000" y="6045200"/>
          <p14:tracePt t="283095" x="9175750" y="6207125"/>
          <p14:tracePt t="283127" x="8412163" y="6294438"/>
          <p14:tracePt t="283152" x="8161338" y="6294438"/>
          <p14:tracePt t="283181" x="7999413" y="6294438"/>
          <p14:tracePt t="283207" x="7948613" y="6294438"/>
          <p14:tracePt t="283263" x="7935913" y="6294438"/>
          <p14:tracePt t="283351" x="7923213" y="6294438"/>
          <p14:tracePt t="283386" x="7910513" y="6294438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307FA9B0-ED5C-4198-206E-B12325EAF875}"/>
              </a:ext>
            </a:extLst>
          </p:cNvPr>
          <p:cNvSpPr txBox="1">
            <a:spLocks/>
          </p:cNvSpPr>
          <p:nvPr/>
        </p:nvSpPr>
        <p:spPr>
          <a:xfrm>
            <a:off x="1124607" y="894378"/>
            <a:ext cx="8839200" cy="6463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0" i="0" kern="120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196E78"/>
                </a:solidFill>
                <a:effectLst/>
                <a:uLnTx/>
                <a:uFillTx/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DO IT! Financial Statement Items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196E78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F1BB4E7-EEB6-2BEB-7C8C-E6906402DB04}"/>
              </a:ext>
            </a:extLst>
          </p:cNvPr>
          <p:cNvCxnSpPr/>
          <p:nvPr/>
        </p:nvCxnSpPr>
        <p:spPr>
          <a:xfrm flipV="1">
            <a:off x="3232954" y="760344"/>
            <a:ext cx="0" cy="457200"/>
          </a:xfrm>
          <a:prstGeom prst="line">
            <a:avLst/>
          </a:prstGeom>
          <a:noFill/>
          <a:ln w="38100" cap="flat" cmpd="sng" algn="ctr">
            <a:solidFill>
              <a:srgbClr val="196E78"/>
            </a:solidFill>
            <a:prstDash val="solid"/>
            <a:miter lim="800000"/>
          </a:ln>
          <a:effectLst/>
        </p:spPr>
      </p:cxn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62260AA-2EE3-EFEC-8CDB-64C3E75D68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9002845"/>
              </p:ext>
            </p:extLst>
          </p:nvPr>
        </p:nvGraphicFramePr>
        <p:xfrm>
          <a:off x="1279633" y="1522344"/>
          <a:ext cx="9188669" cy="3813311"/>
        </p:xfrm>
        <a:graphic>
          <a:graphicData uri="http://schemas.openxmlformats.org/drawingml/2006/table">
            <a:tbl>
              <a:tblPr/>
              <a:tblGrid>
                <a:gridCol w="22350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00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218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17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4939">
                <a:tc gridSpan="3"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ctr"/>
                      <a:r>
                        <a:rPr lang="en-US" sz="22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Presented below is selected information related to Li Fashions at December 31, 2020. Li </a:t>
                      </a:r>
                      <a:r>
                        <a:rPr lang="en-US" sz="2200" b="1" u="none" strike="noStrike" dirty="0">
                          <a:effectLst/>
                          <a:latin typeface="+mn-lt"/>
                        </a:rPr>
                        <a:t>reports financial information monthly.</a:t>
                      </a:r>
                      <a:endParaRPr lang="en-US" sz="2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311" marR="3311" marT="3311" marB="0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311" marR="3311" marT="3311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939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ctr"/>
                      <a:r>
                        <a:rPr lang="en-US" sz="2200" u="none" strike="noStrike" dirty="0">
                          <a:effectLst/>
                          <a:latin typeface="+mn-lt"/>
                        </a:rPr>
                        <a:t>Equipment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311" marR="3311" marT="91440" marB="18288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rtl="0" fontAlgn="ctr"/>
                      <a:r>
                        <a:rPr lang="en-US" sz="2200" u="none" strike="noStrike" dirty="0">
                          <a:effectLst/>
                          <a:latin typeface="+mn-lt"/>
                        </a:rPr>
                        <a:t>$10,000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311" marR="3311" marT="18288" marB="18288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ctr"/>
                      <a:r>
                        <a:rPr lang="en-US" sz="2200" u="none" strike="noStrike" dirty="0">
                          <a:effectLst/>
                          <a:latin typeface="+mn-lt"/>
                        </a:rPr>
                        <a:t>Utilities Expense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74320" marR="3311" marT="18288" marB="0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rtl="0" fontAlgn="ctr"/>
                      <a:r>
                        <a:rPr lang="en-US" sz="2200" u="none" strike="noStrike" dirty="0">
                          <a:effectLst/>
                          <a:latin typeface="+mn-lt"/>
                        </a:rPr>
                        <a:t>$4,000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311" marR="3311" marT="18288" marB="18288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939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ctr"/>
                      <a:r>
                        <a:rPr lang="en-US" sz="2200" u="none" strike="noStrike" dirty="0">
                          <a:effectLst/>
                          <a:latin typeface="+mn-lt"/>
                        </a:rPr>
                        <a:t>Cash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311" marR="3311" marT="0" marB="18288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rtl="0" fontAlgn="ctr"/>
                      <a:r>
                        <a:rPr lang="en-US" sz="2200" u="none" strike="noStrike" dirty="0">
                          <a:effectLst/>
                          <a:latin typeface="+mn-lt"/>
                        </a:rPr>
                        <a:t>8,000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311" marR="3311" marT="0" marB="18288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ctr"/>
                      <a:r>
                        <a:rPr lang="en-US" sz="2200" u="none" strike="noStrike" dirty="0">
                          <a:effectLst/>
                          <a:latin typeface="+mn-lt"/>
                        </a:rPr>
                        <a:t>Accounts Receivable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74320" marR="3311" marT="0" marB="18288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rtl="0" fontAlgn="ctr"/>
                      <a:r>
                        <a:rPr lang="en-US" sz="2200" u="none" strike="noStrike" dirty="0">
                          <a:effectLst/>
                          <a:latin typeface="+mn-lt"/>
                        </a:rPr>
                        <a:t>9,000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311" marR="3311" marT="0" marB="18288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0414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ctr"/>
                      <a:r>
                        <a:rPr lang="en-US" sz="2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Service Revenue </a:t>
                      </a:r>
                    </a:p>
                  </a:txBody>
                  <a:tcPr marL="3311" marR="3311" marT="0" marB="18288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rtl="0" fontAlgn="ctr"/>
                      <a:r>
                        <a:rPr lang="en-US" sz="2200" u="none" strike="noStrike" dirty="0">
                          <a:effectLst/>
                          <a:latin typeface="+mn-lt"/>
                        </a:rPr>
                        <a:t>36,000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311" marR="3311" marT="0" marB="18288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ctr"/>
                      <a:r>
                        <a:rPr lang="en-US" sz="2200" u="none" strike="noStrike" dirty="0">
                          <a:effectLst/>
                          <a:latin typeface="+mn-lt"/>
                        </a:rPr>
                        <a:t>Salaries and Wages Expense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74320" marR="3311" marT="0" marB="18288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rtl="0" fontAlgn="ctr"/>
                      <a:r>
                        <a:rPr lang="en-US" sz="2200" u="none" strike="noStrike" dirty="0">
                          <a:effectLst/>
                          <a:latin typeface="+mn-lt"/>
                        </a:rPr>
                        <a:t>7,000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311" marR="3311" marT="0" marB="18288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318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ctr"/>
                      <a:r>
                        <a:rPr lang="en-US" sz="2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Rent Expense </a:t>
                      </a:r>
                    </a:p>
                  </a:txBody>
                  <a:tcPr marL="3311" marR="3311" marT="0" marB="18288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rtl="0" fontAlgn="ctr"/>
                      <a:r>
                        <a:rPr lang="en-US" sz="2200" u="none" strike="noStrike" dirty="0">
                          <a:effectLst/>
                          <a:latin typeface="+mn-lt"/>
                        </a:rPr>
                        <a:t>11,000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311" marR="3311" marT="0" marB="18288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ctr"/>
                      <a:r>
                        <a:rPr lang="en-US" sz="2200" u="none" strike="noStrike" dirty="0">
                          <a:effectLst/>
                          <a:latin typeface="+mn-lt"/>
                        </a:rPr>
                        <a:t>Notes Payable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74320" marR="3311" marT="0" marB="18288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rtl="0" fontAlgn="ctr"/>
                      <a:r>
                        <a:rPr lang="en-US" sz="2200" u="none" strike="noStrike" dirty="0">
                          <a:effectLst/>
                          <a:latin typeface="+mn-lt"/>
                        </a:rPr>
                        <a:t>16,500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311" marR="3311" marT="0" marB="18288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8222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ctr"/>
                      <a:r>
                        <a:rPr lang="en-US" sz="2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Accounts Payable </a:t>
                      </a:r>
                    </a:p>
                  </a:txBody>
                  <a:tcPr marL="3311" marR="3311" marT="0" marB="18288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rtl="0" fontAlgn="ctr"/>
                      <a:r>
                        <a:rPr lang="en-US" sz="2200" u="none" strike="noStrike" dirty="0">
                          <a:effectLst/>
                          <a:latin typeface="+mn-lt"/>
                        </a:rPr>
                        <a:t>2,000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311" marR="3311" marT="0" marB="18288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ctr"/>
                      <a:r>
                        <a:rPr lang="en-US" sz="2200" u="none" strike="noStrike" dirty="0">
                          <a:effectLst/>
                          <a:latin typeface="+mn-lt"/>
                        </a:rPr>
                        <a:t>Owner’s Drawings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74320" marR="3311" marT="0" marB="18288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rtl="0" fontAlgn="ctr"/>
                      <a:r>
                        <a:rPr lang="en-US" sz="2200" u="none" strike="noStrike" dirty="0">
                          <a:effectLst/>
                          <a:latin typeface="+mn-lt"/>
                        </a:rPr>
                        <a:t>5,000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311" marR="3311" marT="0" marB="18288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5926">
                <a:tc gridSpan="4"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398463" indent="-398463" algn="l" rtl="0" fontAlgn="ctr"/>
                      <a:r>
                        <a:rPr lang="en-US" sz="2200" b="1" u="none" strike="noStrike" dirty="0">
                          <a:effectLst/>
                          <a:latin typeface="+mn-lt"/>
                        </a:rPr>
                        <a:t>a.  Determine the total assets at December 31, 2020.</a:t>
                      </a:r>
                      <a:endParaRPr lang="en-US" sz="2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311" marR="3311" marT="91440" marB="0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311" marR="3311" marT="3311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0414">
                <a:tc gridSpan="4"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346075" indent="-346075" algn="l" rtl="0" fontAlgn="ctr"/>
                      <a:r>
                        <a:rPr lang="en-US" sz="2200" b="1" u="none" strike="noStrike" dirty="0">
                          <a:effectLst/>
                          <a:latin typeface="+mn-lt"/>
                        </a:rPr>
                        <a:t>b. </a:t>
                      </a:r>
                      <a:r>
                        <a:rPr lang="en-US" sz="2200" b="1" u="none" strike="noStrike" baseline="0" dirty="0">
                          <a:effectLst/>
                          <a:latin typeface="+mn-lt"/>
                        </a:rPr>
                        <a:t> </a:t>
                      </a:r>
                      <a:r>
                        <a:rPr lang="en-US" sz="2200" b="1" u="none" strike="noStrike" dirty="0">
                          <a:effectLst/>
                          <a:latin typeface="+mn-lt"/>
                        </a:rPr>
                        <a:t>Determine the net income reported for December 2020.</a:t>
                      </a:r>
                      <a:endParaRPr lang="en-US" sz="2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311" marR="3311" marT="91440" marB="0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939">
                <a:tc gridSpan="4"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346075" indent="-346075" algn="l" rtl="0" fontAlgn="ctr"/>
                      <a:r>
                        <a:rPr lang="en-US" sz="2200" b="1" u="none" strike="noStrike" dirty="0">
                          <a:effectLst/>
                          <a:latin typeface="+mn-lt"/>
                        </a:rPr>
                        <a:t>c.  Determine the owner’s equity at December 31, 2020.</a:t>
                      </a:r>
                      <a:endParaRPr lang="en-US" sz="2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311" marR="3311" marT="91440" marB="0"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667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39431">
        <p:circle/>
      </p:transition>
    </mc:Choice>
    <mc:Fallback xmlns="">
      <p:transition spd="slow" advTm="139431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3" x="438150" y="1314450"/>
          <p14:tracePt t="170" x="463550" y="1314450"/>
          <p14:tracePt t="204" x="476250" y="1314450"/>
          <p14:tracePt t="8753" x="538163" y="1363663"/>
          <p14:tracePt t="8765" x="600075" y="1476375"/>
          <p14:tracePt t="8778" x="663575" y="1552575"/>
          <p14:tracePt t="8791" x="701675" y="1614488"/>
          <p14:tracePt t="8802" x="738188" y="1639888"/>
          <p14:tracePt t="8817" x="776288" y="1689100"/>
          <p14:tracePt t="8834" x="801688" y="1701800"/>
          <p14:tracePt t="8850" x="838200" y="1727200"/>
          <p14:tracePt t="8867" x="950913" y="1776413"/>
          <p14:tracePt t="8884" x="1050925" y="1827213"/>
          <p14:tracePt t="8901" x="1127125" y="1865313"/>
          <p14:tracePt t="8917" x="1276350" y="1989138"/>
          <p14:tracePt t="8934" x="1352550" y="2065338"/>
          <p14:tracePt t="8951" x="1427163" y="2114550"/>
          <p14:tracePt t="8967" x="1714500" y="2239963"/>
          <p14:tracePt t="8984" x="1852613" y="2290763"/>
          <p14:tracePt t="9001" x="1952625" y="2314575"/>
          <p14:tracePt t="9018" x="2116138" y="2378075"/>
          <p14:tracePt t="9034" x="2165350" y="2403475"/>
          <p14:tracePt t="9051" x="2278063" y="2439988"/>
          <p14:tracePt t="9068" x="2516188" y="2527300"/>
          <p14:tracePt t="9085" x="2603500" y="2565400"/>
          <p14:tracePt t="9101" x="2678113" y="2627313"/>
          <p14:tracePt t="9118" x="2790825" y="2778125"/>
          <p14:tracePt t="9135" x="2854325" y="2865438"/>
          <p14:tracePt t="9151" x="2928938" y="2990850"/>
          <p14:tracePt t="9170" x="2979738" y="3028950"/>
          <p14:tracePt t="9187" x="3028950" y="3090863"/>
          <p14:tracePt t="9203" x="3067050" y="3154363"/>
          <p14:tracePt t="9220" x="3205163" y="3367088"/>
          <p14:tracePt t="9237" x="3279775" y="3516313"/>
          <p14:tracePt t="9253" x="3405188" y="3767138"/>
          <p14:tracePt t="9270" x="3441700" y="3867150"/>
          <p14:tracePt t="9550" x="3405188" y="3867150"/>
          <p14:tracePt t="9563" x="3328988" y="3892550"/>
          <p14:tracePt t="9574" x="3228975" y="3979863"/>
          <p14:tracePt t="9591" x="3028950" y="4117975"/>
          <p14:tracePt t="9605" x="2578100" y="4330700"/>
          <p14:tracePt t="9622" x="2278063" y="4479925"/>
          <p14:tracePt t="9637" x="2027238" y="4567238"/>
          <p14:tracePt t="9654" x="1501775" y="4692650"/>
          <p14:tracePt t="9670" x="1363663" y="4705350"/>
          <p14:tracePt t="9687" x="1276350" y="4718050"/>
          <p14:tracePt t="9704" x="1227138" y="4718050"/>
          <p14:tracePt t="9721" x="1214438" y="4718050"/>
          <p14:tracePt t="10049" x="1227138" y="4718050"/>
          <p14:tracePt t="10074" x="1239838" y="4718050"/>
          <p14:tracePt t="10086" x="1276350" y="4718050"/>
          <p14:tracePt t="10098" x="1314450" y="4705350"/>
          <p14:tracePt t="10111" x="1352550" y="4705350"/>
          <p14:tracePt t="10126" x="1389063" y="4705350"/>
          <p14:tracePt t="10140" x="1414463" y="4705350"/>
          <p14:tracePt t="10157" x="1465263" y="4705350"/>
          <p14:tracePt t="10173" x="1514475" y="4692650"/>
          <p14:tracePt t="10190" x="1714500" y="4679950"/>
          <p14:tracePt t="10207" x="1778000" y="4679950"/>
          <p14:tracePt t="10223" x="1827213" y="4679950"/>
          <p14:tracePt t="10241" x="1878013" y="4667250"/>
          <p14:tracePt t="10257" x="1903413" y="4667250"/>
          <p14:tracePt t="10274" x="1914525" y="4667250"/>
          <p14:tracePt t="10291" x="1939925" y="4667250"/>
          <p14:tracePt t="10360" x="1939925" y="4656138"/>
          <p14:tracePt t="11731" x="1939925" y="4643438"/>
          <p14:tracePt t="11743" x="1939925" y="4592638"/>
          <p14:tracePt t="11756" x="1939925" y="4492625"/>
          <p14:tracePt t="11768" x="1978025" y="4367213"/>
          <p14:tracePt t="11781" x="2065338" y="4254500"/>
          <p14:tracePt t="11795" x="2228850" y="4141788"/>
          <p14:tracePt t="11812" x="2441575" y="3979863"/>
          <p14:tracePt t="11829" x="2603500" y="3816350"/>
          <p14:tracePt t="11846" x="3016250" y="3554413"/>
          <p14:tracePt t="11862" x="3354388" y="3454400"/>
          <p14:tracePt t="11879" x="3617913" y="3390900"/>
          <p14:tracePt t="11895" x="4368800" y="3316288"/>
          <p14:tracePt t="11913" x="4643438" y="3316288"/>
          <p14:tracePt t="11929" x="4881563" y="3316288"/>
          <p14:tracePt t="11946" x="5383213" y="3341688"/>
          <p14:tracePt t="11963" x="5507038" y="3367088"/>
          <p14:tracePt t="11980" x="5595938" y="3390900"/>
          <p14:tracePt t="11996" x="5683250" y="3441700"/>
          <p14:tracePt t="12013" x="5683250" y="3467100"/>
          <p14:tracePt t="12029" x="5683250" y="3490913"/>
          <p14:tracePt t="12046" x="5670550" y="3554413"/>
          <p14:tracePt t="12063" x="5607050" y="3616325"/>
          <p14:tracePt t="12079" x="5457825" y="3667125"/>
          <p14:tracePt t="12097" x="5045075" y="3741738"/>
          <p14:tracePt t="12113" x="4806950" y="3741738"/>
          <p14:tracePt t="12130" x="4330700" y="3641725"/>
          <p14:tracePt t="12147" x="3617913" y="3290888"/>
          <p14:tracePt t="12164" x="3254375" y="3116263"/>
          <p14:tracePt t="12180" x="2903538" y="2890838"/>
          <p14:tracePt t="12197" x="2828925" y="2778125"/>
          <p14:tracePt t="12214" x="2790825" y="2603500"/>
          <p14:tracePt t="12230" x="2790825" y="2365375"/>
          <p14:tracePt t="12247" x="2816225" y="2314575"/>
          <p14:tracePt t="12264" x="2916238" y="2239963"/>
          <p14:tracePt t="12281" x="3317875" y="2139950"/>
          <p14:tracePt t="12297" x="3517900" y="2089150"/>
          <p14:tracePt t="12314" x="3943350" y="2052638"/>
          <p14:tracePt t="12331" x="4494213" y="2027238"/>
          <p14:tracePt t="12348" x="4868863" y="2027238"/>
          <p14:tracePt t="12364" x="5194300" y="2052638"/>
          <p14:tracePt t="12381" x="5532438" y="2127250"/>
          <p14:tracePt t="12398" x="5670550" y="2165350"/>
          <p14:tracePt t="12415" x="5821363" y="2214563"/>
          <p14:tracePt t="12431" x="6034088" y="2378075"/>
          <p14:tracePt t="12448" x="6108700" y="2503488"/>
          <p14:tracePt t="12465" x="6134100" y="2603500"/>
          <p14:tracePt t="12481" x="6121400" y="2740025"/>
          <p14:tracePt t="12498" x="6057900" y="2816225"/>
          <p14:tracePt t="12515" x="5932488" y="2903538"/>
          <p14:tracePt t="12532" x="5619750" y="3203575"/>
          <p14:tracePt t="12548" x="5370513" y="3390900"/>
          <p14:tracePt t="12565" x="4956175" y="3529013"/>
          <p14:tracePt t="12582" x="4117975" y="3579813"/>
          <p14:tracePt t="12599" x="3679825" y="3579813"/>
          <p14:tracePt t="12615" x="3367088" y="3503613"/>
          <p14:tracePt t="12632" x="2816225" y="3216275"/>
          <p14:tracePt t="12649" x="2616200" y="3103563"/>
          <p14:tracePt t="12665" x="2490788" y="3028950"/>
          <p14:tracePt t="12682" x="2390775" y="2878138"/>
          <p14:tracePt t="12698" x="2365375" y="2778125"/>
          <p14:tracePt t="12715" x="2365375" y="2678113"/>
          <p14:tracePt t="12732" x="2452688" y="2503488"/>
          <p14:tracePt t="12749" x="2590800" y="2452688"/>
          <p14:tracePt t="12766" x="2916238" y="2365375"/>
          <p14:tracePt t="12783" x="3154363" y="2352675"/>
          <p14:tracePt t="12799" x="3567113" y="2352675"/>
          <p14:tracePt t="12816" x="4268788" y="2403475"/>
          <p14:tracePt t="12833" x="4743450" y="2540000"/>
          <p14:tracePt t="12850" x="5068888" y="2728913"/>
          <p14:tracePt t="12866" x="5683250" y="3016250"/>
          <p14:tracePt t="12883" x="5945188" y="3154363"/>
          <p14:tracePt t="12900" x="6070600" y="3254375"/>
          <p14:tracePt t="12916" x="6208713" y="3490913"/>
          <p14:tracePt t="12933" x="6234113" y="3603625"/>
          <p14:tracePt t="12950" x="6234113" y="3679825"/>
          <p14:tracePt t="12967" x="6208713" y="3829050"/>
          <p14:tracePt t="12983" x="6108700" y="3892550"/>
          <p14:tracePt t="13001" x="5857875" y="3954463"/>
          <p14:tracePt t="13017" x="5457825" y="4054475"/>
          <p14:tracePt t="13034" x="5019675" y="4054475"/>
          <p14:tracePt t="13051" x="4643438" y="4054475"/>
          <p14:tracePt t="13067" x="3730625" y="3954463"/>
          <p14:tracePt t="13084" x="3354388" y="3867150"/>
          <p14:tracePt t="13101" x="3103563" y="3741738"/>
          <p14:tracePt t="13117" x="2554288" y="3367088"/>
          <p14:tracePt t="13134" x="2441575" y="3241675"/>
          <p14:tracePt t="13150" x="2378075" y="3154363"/>
          <p14:tracePt t="13167" x="2365375" y="3041650"/>
          <p14:tracePt t="13184" x="2378075" y="2990850"/>
          <p14:tracePt t="13201" x="2478088" y="2941638"/>
          <p14:tracePt t="13218" x="2754313" y="2752725"/>
          <p14:tracePt t="13234" x="2916238" y="2640013"/>
          <p14:tracePt t="13251" x="3305175" y="2516188"/>
          <p14:tracePt t="13268" x="3992563" y="2365375"/>
          <p14:tracePt t="13285" x="4468813" y="2365375"/>
          <p14:tracePt t="13301" x="4832350" y="2390775"/>
          <p14:tracePt t="13318" x="5307013" y="2603500"/>
          <p14:tracePt t="13335" x="5583238" y="2716213"/>
          <p14:tracePt t="13352" x="5770563" y="2803525"/>
          <p14:tracePt t="13368" x="5970588" y="2916238"/>
          <p14:tracePt t="13385" x="6008688" y="2952750"/>
          <p14:tracePt t="13402" x="6034088" y="3028950"/>
          <p14:tracePt t="13418" x="6034088" y="3065463"/>
          <p14:tracePt t="13435" x="6034088" y="3103563"/>
          <p14:tracePt t="13452" x="5795963" y="3278188"/>
          <p14:tracePt t="13469" x="5507038" y="3390900"/>
          <p14:tracePt t="13485" x="5245100" y="3441700"/>
          <p14:tracePt t="13502" x="4356100" y="3467100"/>
          <p14:tracePt t="13519" x="3956050" y="3390900"/>
          <p14:tracePt t="13536" x="3417888" y="3254375"/>
          <p14:tracePt t="13552" x="2879725" y="3028950"/>
          <p14:tracePt t="13569" x="2741613" y="2965450"/>
          <p14:tracePt t="13586" x="2641600" y="2903538"/>
          <p14:tracePt t="13603" x="2578100" y="2752725"/>
          <p14:tracePt t="13619" x="2578100" y="2690813"/>
          <p14:tracePt t="13636" x="2603500" y="2627313"/>
          <p14:tracePt t="13653" x="2716213" y="2490788"/>
          <p14:tracePt t="13669" x="2803525" y="2452688"/>
          <p14:tracePt t="13686" x="3028950" y="2390775"/>
          <p14:tracePt t="13703" x="3592513" y="2352675"/>
          <p14:tracePt t="13720" x="3992563" y="2352675"/>
          <p14:tracePt t="13736" x="4356100" y="2403475"/>
          <p14:tracePt t="13753" x="4906963" y="2665413"/>
          <p14:tracePt t="13770" x="5219700" y="2778125"/>
          <p14:tracePt t="13786" x="5457825" y="2903538"/>
          <p14:tracePt t="13803" x="5683250" y="3078163"/>
          <p14:tracePt t="13820" x="5757863" y="3203575"/>
          <p14:tracePt t="13836" x="5821363" y="3590925"/>
          <p14:tracePt t="13854" x="5821363" y="3716338"/>
          <p14:tracePt t="13870" x="5783263" y="3841750"/>
          <p14:tracePt t="13886" x="5670550" y="3954463"/>
          <p14:tracePt t="13904" x="5157788" y="4230688"/>
          <p14:tracePt t="13921" x="4868863" y="4241800"/>
          <p14:tracePt t="13937" x="4343400" y="4205288"/>
          <p14:tracePt t="13954" x="3630613" y="4005263"/>
          <p14:tracePt t="13971" x="3228975" y="3905250"/>
          <p14:tracePt t="13987" x="2803525" y="3703638"/>
          <p14:tracePt t="14004" x="2716213" y="3579813"/>
          <p14:tracePt t="14021" x="2641600" y="3403600"/>
          <p14:tracePt t="14038" x="2578100" y="3128963"/>
          <p14:tracePt t="14054" x="2578100" y="3028950"/>
          <p14:tracePt t="14071" x="2590800" y="2928938"/>
          <p14:tracePt t="14088" x="2754313" y="2552700"/>
          <p14:tracePt t="14104" x="3016250" y="2378075"/>
          <p14:tracePt t="14121" x="3279775" y="2265363"/>
          <p14:tracePt t="14138" x="3630613" y="2201863"/>
          <p14:tracePt t="14155" x="3943350" y="2201863"/>
          <p14:tracePt t="14172" x="4181475" y="2201863"/>
          <p14:tracePt t="14188" x="4506913" y="2314575"/>
          <p14:tracePt t="14205" x="4719638" y="2465388"/>
          <p14:tracePt t="14222" x="4906963" y="2616200"/>
          <p14:tracePt t="14238" x="5094288" y="2803525"/>
          <p14:tracePt t="14255" x="5145088" y="2878138"/>
          <p14:tracePt t="14272" x="5157788" y="2965450"/>
          <p14:tracePt t="14289" x="5145088" y="3165475"/>
          <p14:tracePt t="14305" x="5057775" y="3290888"/>
          <p14:tracePt t="14322" x="4894263" y="3390900"/>
          <p14:tracePt t="14339" x="4581525" y="3541713"/>
          <p14:tracePt t="14356" x="4418013" y="3579813"/>
          <p14:tracePt t="14372" x="4156075" y="3616325"/>
          <p14:tracePt t="14389" x="3767138" y="3616325"/>
          <p14:tracePt t="14406" x="3617913" y="3616325"/>
          <p14:tracePt t="14422" x="3479800" y="3603625"/>
          <p14:tracePt t="14439" x="3228975" y="3454400"/>
          <p14:tracePt t="14455" x="3167063" y="3354388"/>
          <p14:tracePt t="14472" x="3154363" y="3216275"/>
          <p14:tracePt t="14489" x="3179763" y="3178175"/>
          <p14:tracePt t="14506" x="3228975" y="3154363"/>
          <p14:tracePt t="14523" x="3305175" y="3116263"/>
          <p14:tracePt t="14540" x="3367088" y="3090863"/>
          <p14:tracePt t="14556" x="3379788" y="3090863"/>
          <p14:tracePt t="14584" x="3341688" y="3090863"/>
          <p14:tracePt t="14596" x="3292475" y="3090863"/>
          <p14:tracePt t="14609" x="3216275" y="3128963"/>
          <p14:tracePt t="14623" x="3167063" y="3165475"/>
          <p14:tracePt t="14640" x="3103563" y="3254375"/>
          <p14:tracePt t="14657" x="3016250" y="3367088"/>
          <p14:tracePt t="14673" x="2778125" y="3603625"/>
          <p14:tracePt t="14690" x="2565400" y="3716338"/>
          <p14:tracePt t="14707" x="2416175" y="3854450"/>
          <p14:tracePt t="14724" x="2203450" y="4179888"/>
          <p14:tracePt t="14740" x="2152650" y="4279900"/>
          <p14:tracePt t="14757" x="2139950" y="4318000"/>
          <p14:tracePt t="14774" x="2127250" y="4354513"/>
          <p14:tracePt t="14821" x="2127250" y="4367213"/>
          <p14:tracePt t="15021" x="2127250" y="4379913"/>
          <p14:tracePt t="15046" x="2127250" y="4392613"/>
          <p14:tracePt t="15058" x="2127250" y="4405313"/>
          <p14:tracePt t="15071" x="2139950" y="4418013"/>
          <p14:tracePt t="15108" x="2139950" y="4430713"/>
          <p14:tracePt t="15120" x="2152650" y="4430713"/>
          <p14:tracePt t="15170" x="2165350" y="4430713"/>
          <p14:tracePt t="15208" x="2178050" y="4430713"/>
          <p14:tracePt t="15234" x="2190750" y="4430713"/>
          <p14:tracePt t="15545" x="2216150" y="4443413"/>
          <p14:tracePt t="15556" x="2290763" y="4443413"/>
          <p14:tracePt t="15569" x="2428875" y="4467225"/>
          <p14:tracePt t="15582" x="2578100" y="4492625"/>
          <p14:tracePt t="15598" x="2690813" y="4505325"/>
          <p14:tracePt t="15612" x="2816225" y="4518025"/>
          <p14:tracePt t="15628" x="2979738" y="4518025"/>
          <p14:tracePt t="15644" x="3317875" y="4543425"/>
          <p14:tracePt t="15662" x="3417888" y="4554538"/>
          <p14:tracePt t="15679" x="3479800" y="4567238"/>
          <p14:tracePt t="15695" x="3579813" y="4579938"/>
          <p14:tracePt t="15712" x="3605213" y="4579938"/>
          <p14:tracePt t="15729" x="3630613" y="4579938"/>
          <p14:tracePt t="15745" x="3654425" y="4579938"/>
          <p14:tracePt t="15762" x="3667125" y="4579938"/>
          <p14:tracePt t="15779" x="3692525" y="4579938"/>
          <p14:tracePt t="15796" x="3792538" y="4579938"/>
          <p14:tracePt t="15813" x="3867150" y="4579938"/>
          <p14:tracePt t="15828" x="3930650" y="4579938"/>
          <p14:tracePt t="15845" x="4156075" y="4579938"/>
          <p14:tracePt t="15862" x="4330700" y="4579938"/>
          <p14:tracePt t="15878" x="4506913" y="4579938"/>
          <p14:tracePt t="15895" x="4881563" y="4567238"/>
          <p14:tracePt t="15912" x="5157788" y="4567238"/>
          <p14:tracePt t="15929" x="5307013" y="4567238"/>
          <p14:tracePt t="15945" x="5457825" y="4567238"/>
          <p14:tracePt t="15962" x="5495925" y="4567238"/>
          <p14:tracePt t="15979" x="5519738" y="4567238"/>
          <p14:tracePt t="16168" x="5545138" y="4567238"/>
          <p14:tracePt t="16183" x="5595938" y="4567238"/>
          <p14:tracePt t="16192" x="5645150" y="4567238"/>
          <p14:tracePt t="16204" x="5683250" y="4567238"/>
          <p14:tracePt t="16216" x="5719763" y="4567238"/>
          <p14:tracePt t="16231" x="5745163" y="4567238"/>
          <p14:tracePt t="16246" x="5770563" y="4567238"/>
          <p14:tracePt t="16263" x="5783263" y="4567238"/>
          <p14:tracePt t="16280" x="5832475" y="4567238"/>
          <p14:tracePt t="16297" x="5870575" y="4567238"/>
          <p14:tracePt t="16313" x="5908675" y="4567238"/>
          <p14:tracePt t="16329" x="5957888" y="4567238"/>
          <p14:tracePt t="16404" x="5932488" y="4567238"/>
          <p14:tracePt t="16417" x="5908675" y="4567238"/>
          <p14:tracePt t="16429" x="5883275" y="4567238"/>
          <p14:tracePt t="16441" x="5845175" y="4567238"/>
          <p14:tracePt t="16455" x="5808663" y="4567238"/>
          <p14:tracePt t="16468" x="5757863" y="4567238"/>
          <p14:tracePt t="16482" x="5670550" y="4567238"/>
          <p14:tracePt t="16499" x="5532438" y="4567238"/>
          <p14:tracePt t="16515" x="5432425" y="4567238"/>
          <p14:tracePt t="16532" x="5357813" y="4567238"/>
          <p14:tracePt t="16549" x="5345113" y="4567238"/>
          <p14:tracePt t="16569" x="5332413" y="4567238"/>
          <p14:tracePt t="16591" x="5357813" y="4567238"/>
          <p14:tracePt t="16603" x="5394325" y="4567238"/>
          <p14:tracePt t="16618" x="5457825" y="4567238"/>
          <p14:tracePt t="16632" x="5532438" y="4567238"/>
          <p14:tracePt t="16649" x="5607050" y="4567238"/>
          <p14:tracePt t="16665" x="5695950" y="4567238"/>
          <p14:tracePt t="16683" x="6034088" y="4567238"/>
          <p14:tracePt t="16699" x="6221413" y="4567238"/>
          <p14:tracePt t="16715" x="6383338" y="4579938"/>
          <p14:tracePt t="16731" x="6646863" y="4592638"/>
          <p14:tracePt t="16748" x="6784975" y="4592638"/>
          <p14:tracePt t="16765" x="6846888" y="4592638"/>
          <p14:tracePt t="16782" x="6897688" y="4592638"/>
          <p14:tracePt t="17139" x="6910388" y="4592638"/>
          <p14:tracePt t="17153" x="6972300" y="4579938"/>
          <p14:tracePt t="17163" x="7110413" y="4567238"/>
          <p14:tracePt t="17176" x="7235825" y="4554538"/>
          <p14:tracePt t="17189" x="7310438" y="4543425"/>
          <p14:tracePt t="17204" x="7397750" y="4530725"/>
          <p14:tracePt t="17218" x="7485063" y="4530725"/>
          <p14:tracePt t="17235" x="7572375" y="4530725"/>
          <p14:tracePt t="17251" x="7635875" y="4530725"/>
          <p14:tracePt t="17268" x="7685088" y="4530725"/>
          <p14:tracePt t="17289" x="7697788" y="4530725"/>
          <p14:tracePt t="17314" x="7697788" y="4543425"/>
          <p14:tracePt t="17351" x="7685088" y="4543425"/>
          <p14:tracePt t="17363" x="7661275" y="4554538"/>
          <p14:tracePt t="17376" x="7635875" y="4554538"/>
          <p14:tracePt t="17389" x="7610475" y="4554538"/>
          <p14:tracePt t="17401" x="7597775" y="4567238"/>
          <p14:tracePt t="17419" x="7585075" y="4567238"/>
          <p14:tracePt t="17436" x="7561263" y="4567238"/>
          <p14:tracePt t="17451" x="7535863" y="4567238"/>
          <p14:tracePt t="17469" x="7448550" y="4567238"/>
          <p14:tracePt t="17486" x="7372350" y="4567238"/>
          <p14:tracePt t="17502" x="7285038" y="4567238"/>
          <p14:tracePt t="17519" x="7172325" y="4567238"/>
          <p14:tracePt t="17535" x="7159625" y="4567238"/>
          <p14:tracePt t="17551" x="7134225" y="4554538"/>
          <p14:tracePt t="17599" x="7134225" y="4543425"/>
          <p14:tracePt t="17612" x="7134225" y="4530725"/>
          <p14:tracePt t="17687" x="7146925" y="4530725"/>
          <p14:tracePt t="17750" x="7159625" y="4530725"/>
          <p14:tracePt t="18161" x="7172325" y="4530725"/>
          <p14:tracePt t="18198" x="7185025" y="4530725"/>
          <p14:tracePt t="18211" x="7197725" y="4530725"/>
          <p14:tracePt t="18224" x="7210425" y="4530725"/>
          <p14:tracePt t="18236" x="7223125" y="4530725"/>
          <p14:tracePt t="18248" x="7235825" y="4530725"/>
          <p14:tracePt t="18261" x="7246938" y="4530725"/>
          <p14:tracePt t="18275" x="7272338" y="4530725"/>
          <p14:tracePt t="18298" x="7285038" y="4530725"/>
          <p14:tracePt t="18310" x="7297738" y="4530725"/>
          <p14:tracePt t="18335" x="7310438" y="4530725"/>
          <p14:tracePt t="18360" x="7323138" y="4518025"/>
          <p14:tracePt t="18635" x="7310438" y="4505325"/>
          <p14:tracePt t="18647" x="7297738" y="4505325"/>
          <p14:tracePt t="18660" x="7259638" y="4492625"/>
          <p14:tracePt t="18673" x="7159625" y="4492625"/>
          <p14:tracePt t="18690" x="7059613" y="4479925"/>
          <p14:tracePt t="18707" x="6972300" y="4479925"/>
          <p14:tracePt t="18723" x="6659563" y="4467225"/>
          <p14:tracePt t="18741" x="6472238" y="4467225"/>
          <p14:tracePt t="18757" x="6321425" y="4467225"/>
          <p14:tracePt t="18773" x="5845175" y="4543425"/>
          <p14:tracePt t="18791" x="5607050" y="4592638"/>
          <p14:tracePt t="18808" x="5445125" y="4630738"/>
          <p14:tracePt t="18823" x="5119688" y="4656138"/>
          <p14:tracePt t="18840" x="4956175" y="4656138"/>
          <p14:tracePt t="18857" x="4843463" y="4656138"/>
          <p14:tracePt t="18873" x="4719638" y="4667250"/>
          <p14:tracePt t="18890" x="4694238" y="4679950"/>
          <p14:tracePt t="18907" x="4681538" y="4679950"/>
          <p14:tracePt t="18924" x="4681538" y="4692650"/>
          <p14:tracePt t="19233" x="4643438" y="4692650"/>
          <p14:tracePt t="19245" x="4594225" y="4692650"/>
          <p14:tracePt t="19258" x="4494213" y="4692650"/>
          <p14:tracePt t="19269" x="4343400" y="4692650"/>
          <p14:tracePt t="19282" x="4243388" y="4692650"/>
          <p14:tracePt t="19296" x="4181475" y="4692650"/>
          <p14:tracePt t="19310" x="4130675" y="4692650"/>
          <p14:tracePt t="19326" x="4068763" y="4692650"/>
          <p14:tracePt t="19343" x="4005263" y="4692650"/>
          <p14:tracePt t="19360" x="3843338" y="4692650"/>
          <p14:tracePt t="19377" x="3779838" y="4679950"/>
          <p14:tracePt t="19394" x="3743325" y="4679950"/>
          <p14:tracePt t="19410" x="3692525" y="4679950"/>
          <p14:tracePt t="19427" x="3667125" y="4667250"/>
          <p14:tracePt t="19444" x="3654425" y="4667250"/>
          <p14:tracePt t="19460" x="3630613" y="4656138"/>
          <p14:tracePt t="19631" x="3630613" y="4643438"/>
          <p14:tracePt t="19647" x="3643313" y="4643438"/>
          <p14:tracePt t="19656" x="3679825" y="4643438"/>
          <p14:tracePt t="19668" x="3756025" y="4643438"/>
          <p14:tracePt t="19681" x="3843338" y="4630738"/>
          <p14:tracePt t="19698" x="3930650" y="4630738"/>
          <p14:tracePt t="19711" x="4043363" y="4618038"/>
          <p14:tracePt t="19728" x="4181475" y="4618038"/>
          <p14:tracePt t="19745" x="4294188" y="4618038"/>
          <p14:tracePt t="19761" x="4406900" y="4618038"/>
          <p14:tracePt t="19778" x="4418013" y="4618038"/>
          <p14:tracePt t="19794" x="4430713" y="4618038"/>
          <p14:tracePt t="19843" x="4406900" y="4618038"/>
          <p14:tracePt t="19855" x="4368800" y="4605338"/>
          <p14:tracePt t="19868" x="4318000" y="4605338"/>
          <p14:tracePt t="19882" x="4268788" y="4605338"/>
          <p14:tracePt t="19895" x="4205288" y="4592638"/>
          <p14:tracePt t="19912" x="4181475" y="4592638"/>
          <p14:tracePt t="19929" x="4130675" y="4592638"/>
          <p14:tracePt t="19946" x="3943350" y="4567238"/>
          <p14:tracePt t="19962" x="3830638" y="4554538"/>
          <p14:tracePt t="19977" x="3743325" y="4543425"/>
          <p14:tracePt t="19995" x="3654425" y="4505325"/>
          <p14:tracePt t="20677" x="3654425" y="4492625"/>
          <p14:tracePt t="22696" x="3667125" y="4492625"/>
          <p14:tracePt t="22721" x="3679825" y="4492625"/>
          <p14:tracePt t="22733" x="3705225" y="4492625"/>
          <p14:tracePt t="22747" x="3717925" y="4492625"/>
          <p14:tracePt t="22760" x="3743325" y="4492625"/>
          <p14:tracePt t="22773" x="3756025" y="4492625"/>
          <p14:tracePt t="22790" x="3779838" y="4492625"/>
          <p14:tracePt t="22807" x="3792538" y="4492625"/>
          <p14:tracePt t="22824" x="3830638" y="4492625"/>
          <p14:tracePt t="22840" x="3856038" y="4492625"/>
          <p14:tracePt t="22857" x="3879850" y="4492625"/>
          <p14:tracePt t="22874" x="3917950" y="4492625"/>
          <p14:tracePt t="22890" x="3930650" y="4492625"/>
          <p14:tracePt t="22932" x="3905250" y="4492625"/>
          <p14:tracePt t="22946" x="3879850" y="4492625"/>
          <p14:tracePt t="22958" x="3867150" y="4492625"/>
          <p14:tracePt t="22969" x="3856038" y="4492625"/>
          <p14:tracePt t="22982" x="3830638" y="4492625"/>
          <p14:tracePt t="22995" x="3805238" y="4492625"/>
          <p14:tracePt t="23008" x="3779838" y="4492625"/>
          <p14:tracePt t="23023" x="3756025" y="4492625"/>
          <p14:tracePt t="23040" x="3717925" y="4492625"/>
          <p14:tracePt t="23056" x="3705225" y="4492625"/>
          <p14:tracePt t="23082" x="3705225" y="4505325"/>
          <p14:tracePt t="23095" x="3717925" y="4505325"/>
          <p14:tracePt t="23109" x="3743325" y="4505325"/>
          <p14:tracePt t="23123" x="3756025" y="4505325"/>
          <p14:tracePt t="23140" x="3767138" y="4505325"/>
          <p14:tracePt t="23157" x="3779838" y="4505325"/>
          <p14:tracePt t="23174" x="3830638" y="4505325"/>
          <p14:tracePt t="23190" x="3867150" y="4505325"/>
          <p14:tracePt t="23207" x="3892550" y="4505325"/>
          <p14:tracePt t="23224" x="3917950" y="4505325"/>
          <p14:tracePt t="23240" x="3930650" y="4505325"/>
          <p14:tracePt t="23369" x="3917950" y="4505325"/>
          <p14:tracePt t="23942" x="3892550" y="4505325"/>
          <p14:tracePt t="23954" x="3867150" y="4505325"/>
          <p14:tracePt t="23968" x="3843338" y="4505325"/>
          <p14:tracePt t="23981" x="3805238" y="4505325"/>
          <p14:tracePt t="23995" x="3730625" y="4467225"/>
          <p14:tracePt t="24012" x="3592513" y="4405313"/>
          <p14:tracePt t="24028" x="3405188" y="4279900"/>
          <p14:tracePt t="24045" x="3116263" y="4017963"/>
          <p14:tracePt t="24060" x="3003550" y="3929063"/>
          <p14:tracePt t="24077" x="2879725" y="3867150"/>
          <p14:tracePt t="24094" x="2628900" y="3741738"/>
          <p14:tracePt t="24110" x="2565400" y="3703638"/>
          <p14:tracePt t="24127" x="2516188" y="3679825"/>
          <p14:tracePt t="24144" x="2490788" y="3641725"/>
          <p14:tracePt t="24161" x="2490788" y="3629025"/>
          <p14:tracePt t="24665" x="2465388" y="3616325"/>
          <p14:tracePt t="24677" x="2428875" y="3603625"/>
          <p14:tracePt t="24690" x="2390775" y="3554413"/>
          <p14:tracePt t="24702" x="2339975" y="3516313"/>
          <p14:tracePt t="24715" x="2278063" y="3441700"/>
          <p14:tracePt t="24729" x="2203450" y="3316288"/>
          <p14:tracePt t="24746" x="2078038" y="3141663"/>
          <p14:tracePt t="24763" x="1990725" y="3028950"/>
          <p14:tracePt t="24780" x="1878013" y="2865438"/>
          <p14:tracePt t="24797" x="1852613" y="2816225"/>
          <p14:tracePt t="24813" x="1827213" y="2765425"/>
          <p14:tracePt t="24830" x="1801813" y="2728913"/>
          <p14:tracePt t="24847" x="1801813" y="2716213"/>
          <p14:tracePt t="24913" x="1801813" y="2703513"/>
          <p14:tracePt t="24938" x="1801813" y="2678113"/>
          <p14:tracePt t="24950" x="1801813" y="2640013"/>
          <p14:tracePt t="24965" x="1801813" y="2603500"/>
          <p14:tracePt t="24975" x="1801813" y="2565400"/>
          <p14:tracePt t="24987" x="1801813" y="2527300"/>
          <p14:tracePt t="25000" x="1801813" y="2503488"/>
          <p14:tracePt t="25025" x="1801813" y="2478088"/>
          <p14:tracePt t="25075" x="1827213" y="2478088"/>
          <p14:tracePt t="25088" x="1890713" y="2478088"/>
          <p14:tracePt t="25101" x="1952625" y="2478088"/>
          <p14:tracePt t="25112" x="2039938" y="2478088"/>
          <p14:tracePt t="25124" x="2228850" y="2478088"/>
          <p14:tracePt t="25138" x="2503488" y="2478088"/>
          <p14:tracePt t="25150" x="2778125" y="2478088"/>
          <p14:tracePt t="25165" x="3116263" y="2478088"/>
          <p14:tracePt t="25181" x="3492500" y="2490788"/>
          <p14:tracePt t="25198" x="3743325" y="2503488"/>
          <p14:tracePt t="25215" x="4243388" y="2552700"/>
          <p14:tracePt t="25232" x="4518025" y="2578100"/>
          <p14:tracePt t="25249" x="4681538" y="2590800"/>
          <p14:tracePt t="25265" x="4906963" y="2616200"/>
          <p14:tracePt t="25282" x="4994275" y="2627313"/>
          <p14:tracePt t="25299" x="5045075" y="2627313"/>
          <p14:tracePt t="25315" x="5057775" y="2627313"/>
          <p14:tracePt t="25337" x="5045075" y="2627313"/>
          <p14:tracePt t="25363" x="5032375" y="2627313"/>
          <p14:tracePt t="25400" x="5045075" y="2627313"/>
          <p14:tracePt t="25412" x="5157788" y="2616200"/>
          <p14:tracePt t="25425" x="5257800" y="2603500"/>
          <p14:tracePt t="25437" x="5345113" y="2578100"/>
          <p14:tracePt t="25453" x="5495925" y="2565400"/>
          <p14:tracePt t="25467" x="5821363" y="2565400"/>
          <p14:tracePt t="25484" x="6021388" y="2565400"/>
          <p14:tracePt t="25500" x="6157913" y="2565400"/>
          <p14:tracePt t="25518" x="6270625" y="2616200"/>
          <p14:tracePt t="25534" x="6296025" y="2640013"/>
          <p14:tracePt t="25550" x="6308725" y="2652713"/>
          <p14:tracePt t="25836" x="6334125" y="2652713"/>
          <p14:tracePt t="25848" x="6396038" y="2640013"/>
          <p14:tracePt t="25861" x="6483350" y="2616200"/>
          <p14:tracePt t="25874" x="6559550" y="2603500"/>
          <p14:tracePt t="25890" x="6621463" y="2590800"/>
          <p14:tracePt t="25902" x="6684963" y="2565400"/>
          <p14:tracePt t="25919" x="6708775" y="2552700"/>
          <p14:tracePt t="25935" x="6721475" y="2552700"/>
          <p14:tracePt t="25997" x="6708775" y="2565400"/>
          <p14:tracePt t="26009" x="6684963" y="2590800"/>
          <p14:tracePt t="26022" x="6672263" y="2640013"/>
          <p14:tracePt t="26037" x="6621463" y="2765425"/>
          <p14:tracePt t="26052" x="6596063" y="2952750"/>
          <p14:tracePt t="26068" x="6572250" y="3090863"/>
          <p14:tracePt t="26085" x="6521450" y="3390900"/>
          <p14:tracePt t="26102" x="6483350" y="3603625"/>
          <p14:tracePt t="26119" x="6472238" y="3754438"/>
          <p14:tracePt t="26135" x="6459538" y="3841750"/>
          <p14:tracePt t="26152" x="6446838" y="3941763"/>
          <p14:tracePt t="26169" x="6446838" y="3967163"/>
          <p14:tracePt t="26185" x="6434138" y="3979863"/>
          <p14:tracePt t="26222" x="6421438" y="3979863"/>
          <p14:tracePt t="26246" x="6421438" y="3967163"/>
          <p14:tracePt t="26258" x="6396038" y="3929063"/>
          <p14:tracePt t="26271" x="6346825" y="3841750"/>
          <p14:tracePt t="26283" x="6283325" y="3716338"/>
          <p14:tracePt t="26295" x="6196013" y="3554413"/>
          <p14:tracePt t="26309" x="6121400" y="3367088"/>
          <p14:tracePt t="26321" x="6034088" y="3003550"/>
          <p14:tracePt t="26336" x="5970588" y="2678113"/>
          <p14:tracePt t="26353" x="5932488" y="2478088"/>
          <p14:tracePt t="26370" x="5883275" y="2303463"/>
          <p14:tracePt t="26386" x="5745163" y="1989138"/>
          <p14:tracePt t="26403" x="5670550" y="1901825"/>
          <p14:tracePt t="26420" x="5607050" y="1901825"/>
          <p14:tracePt t="26436" x="5495925" y="1927225"/>
          <p14:tracePt t="26453" x="5419725" y="2027238"/>
          <p14:tracePt t="26470" x="5345113" y="2127250"/>
          <p14:tracePt t="26487" x="5106988" y="2339975"/>
          <p14:tracePt t="26503" x="4819650" y="2478088"/>
          <p14:tracePt t="26520" x="4530725" y="2752725"/>
          <p14:tracePt t="26537" x="4230688" y="3065463"/>
          <p14:tracePt t="26554" x="4105275" y="3165475"/>
          <p14:tracePt t="26570" x="3968750" y="3254375"/>
          <p14:tracePt t="26587" x="3730625" y="3367088"/>
          <p14:tracePt t="26604" x="3630613" y="3416300"/>
          <p14:tracePt t="26620" x="3579813" y="3441700"/>
          <p14:tracePt t="26637" x="3517900" y="3454400"/>
          <p14:tracePt t="26654" x="3479800" y="3454400"/>
          <p14:tracePt t="26670" x="3441700" y="3454400"/>
          <p14:tracePt t="26687" x="3254375" y="3390900"/>
          <p14:tracePt t="26704" x="3079750" y="3354388"/>
          <p14:tracePt t="26721" x="2941638" y="3278188"/>
          <p14:tracePt t="26738" x="2703513" y="3065463"/>
          <p14:tracePt t="26754" x="2554288" y="2890838"/>
          <p14:tracePt t="26771" x="2265363" y="2590800"/>
          <p14:tracePt t="26788" x="2152650" y="2516188"/>
          <p14:tracePt t="26804" x="2078038" y="2478088"/>
          <p14:tracePt t="26821" x="2027238" y="2465388"/>
          <p14:tracePt t="26838" x="2003425" y="2465388"/>
          <p14:tracePt t="26857" x="1990725" y="2465388"/>
          <p14:tracePt t="26871" x="1990725" y="2478088"/>
          <p14:tracePt t="26888" x="1978025" y="2516188"/>
          <p14:tracePt t="26905" x="1952625" y="2640013"/>
          <p14:tracePt t="26922" x="1903413" y="2928938"/>
          <p14:tracePt t="26938" x="1865313" y="3028950"/>
          <p14:tracePt t="26955" x="1827213" y="3141663"/>
          <p14:tracePt t="26972" x="1739900" y="3316288"/>
          <p14:tracePt t="26989" x="1739900" y="3367088"/>
          <p14:tracePt t="27005" x="1727200" y="3390900"/>
          <p14:tracePt t="27069" x="1727200" y="3378200"/>
          <p14:tracePt t="27082" x="1727200" y="3367088"/>
          <p14:tracePt t="27094" x="1727200" y="3341688"/>
          <p14:tracePt t="27110" x="1739900" y="3316288"/>
          <p14:tracePt t="27124" x="1752600" y="3290888"/>
          <p14:tracePt t="27141" x="1752600" y="3241675"/>
          <p14:tracePt t="27156" x="1765300" y="3154363"/>
          <p14:tracePt t="27173" x="1801813" y="2916238"/>
          <p14:tracePt t="27189" x="1801813" y="2852738"/>
          <p14:tracePt t="27206" x="1801813" y="2816225"/>
          <p14:tracePt t="27223" x="1801813" y="2765425"/>
          <p14:tracePt t="27319" x="1801813" y="2816225"/>
          <p14:tracePt t="27331" x="1801813" y="2941638"/>
          <p14:tracePt t="27344" x="1778000" y="3116263"/>
          <p14:tracePt t="27357" x="1727200" y="3403600"/>
          <p14:tracePt t="27375" x="1639888" y="3841750"/>
          <p14:tracePt t="27392" x="1565275" y="4141788"/>
          <p14:tracePt t="27407" x="1501775" y="4379913"/>
          <p14:tracePt t="27424" x="1489075" y="4430713"/>
          <p14:tracePt t="27440" x="1489075" y="4454525"/>
          <p14:tracePt t="27467" x="1514475" y="4443413"/>
          <p14:tracePt t="27480" x="1514475" y="4418013"/>
          <p14:tracePt t="27492" x="1527175" y="4392613"/>
          <p14:tracePt t="27507" x="1527175" y="4354513"/>
          <p14:tracePt t="27524" x="1527175" y="4305300"/>
          <p14:tracePt t="27541" x="1527175" y="4179888"/>
          <p14:tracePt t="27557" x="1489075" y="3929063"/>
          <p14:tracePt t="27574" x="1452563" y="3841750"/>
          <p14:tracePt t="27591" x="1414463" y="3767138"/>
          <p14:tracePt t="27608" x="1352550" y="3616325"/>
          <p14:tracePt t="27624" x="1327150" y="3516313"/>
          <p14:tracePt t="27641" x="1301750" y="3416300"/>
          <p14:tracePt t="27658" x="1276350" y="3228975"/>
          <p14:tracePt t="27675" x="1263650" y="3165475"/>
          <p14:tracePt t="27691" x="1263650" y="3128963"/>
          <p14:tracePt t="27708" x="1252538" y="3103563"/>
          <p14:tracePt t="27725" x="1252538" y="3090863"/>
          <p14:tracePt t="27792" x="1252538" y="3078163"/>
          <p14:tracePt t="28290" x="1239838" y="3078163"/>
          <p14:tracePt t="28302" x="1227138" y="3054350"/>
          <p14:tracePt t="28315" x="1214438" y="3041650"/>
          <p14:tracePt t="28331" x="1201738" y="3016250"/>
          <p14:tracePt t="28345" x="1201738" y="2990850"/>
          <p14:tracePt t="28362" x="1189038" y="2952750"/>
          <p14:tracePt t="28378" x="1189038" y="2941638"/>
          <p14:tracePt t="28395" x="1189038" y="2916238"/>
          <p14:tracePt t="28427" x="1189038" y="2903538"/>
          <p14:tracePt t="28515" x="1189038" y="2890838"/>
          <p14:tracePt t="28527" x="1189038" y="2878138"/>
          <p14:tracePt t="28552" x="1189038" y="2865438"/>
          <p14:tracePt t="28564" x="1201738" y="2852738"/>
          <p14:tracePt t="28577" x="1201738" y="2840038"/>
          <p14:tracePt t="28589" x="1201738" y="2828925"/>
          <p14:tracePt t="28602" x="1201738" y="2790825"/>
          <p14:tracePt t="28615" x="1201738" y="2778125"/>
          <p14:tracePt t="28628" x="1201738" y="2752725"/>
          <p14:tracePt t="28645" x="1201738" y="2728913"/>
          <p14:tracePt t="28662" x="1201738" y="2716213"/>
          <p14:tracePt t="28679" x="1201738" y="2678113"/>
          <p14:tracePt t="28695" x="1201738" y="2665413"/>
          <p14:tracePt t="28712" x="1201738" y="2652713"/>
          <p14:tracePt t="28728" x="1189038" y="2652713"/>
          <p14:tracePt t="28751" x="1189038" y="2640013"/>
          <p14:tracePt t="28975" x="1176338" y="2640013"/>
          <p14:tracePt t="28988" x="1176338" y="2627313"/>
          <p14:tracePt t="29038" x="1163638" y="2627313"/>
          <p14:tracePt t="29050" x="1163638" y="2616200"/>
          <p14:tracePt t="29062" x="1150938" y="2616200"/>
          <p14:tracePt t="31193" x="1163638" y="2616200"/>
          <p14:tracePt t="32427" x="1150938" y="2616200"/>
          <p14:tracePt t="33486" x="1139825" y="2616200"/>
          <p14:tracePt t="33511" x="1127125" y="2616200"/>
          <p14:tracePt t="33537" x="1114425" y="2616200"/>
          <p14:tracePt t="33551" x="1101725" y="2616200"/>
          <p14:tracePt t="33560" x="1101725" y="2603500"/>
          <p14:tracePt t="33622" x="1114425" y="2603500"/>
          <p14:tracePt t="33647" x="1127125" y="2603500"/>
          <p14:tracePt t="33659" x="1139825" y="2603500"/>
          <p14:tracePt t="33672" x="1150938" y="2603500"/>
          <p14:tracePt t="33684" x="1176338" y="2603500"/>
          <p14:tracePt t="33698" x="1189038" y="2603500"/>
          <p14:tracePt t="33715" x="1189038" y="2590800"/>
          <p14:tracePt t="33732" x="1214438" y="2590800"/>
          <p14:tracePt t="33749" x="1239838" y="2578100"/>
          <p14:tracePt t="33765" x="1263650" y="2578100"/>
          <p14:tracePt t="33784" x="1276350" y="2565400"/>
          <p14:tracePt t="33860" x="1263650" y="2565400"/>
          <p14:tracePt t="33872" x="1252538" y="2565400"/>
          <p14:tracePt t="33887" x="1227138" y="2565400"/>
          <p14:tracePt t="33910" x="1214438" y="2565400"/>
          <p14:tracePt t="33936" x="1201738" y="2565400"/>
          <p14:tracePt t="34146" x="1189038" y="2565400"/>
          <p14:tracePt t="34259" x="1201738" y="2565400"/>
          <p14:tracePt t="34271" x="1201738" y="2552700"/>
          <p14:tracePt t="34308" x="1189038" y="2552700"/>
          <p14:tracePt t="34321" x="1163638" y="2552700"/>
          <p14:tracePt t="34333" x="1114425" y="2552700"/>
          <p14:tracePt t="34345" x="1050925" y="2552700"/>
          <p14:tracePt t="34359" x="989013" y="2540000"/>
          <p14:tracePt t="34372" x="963613" y="2527300"/>
          <p14:tracePt t="34386" x="963613" y="2516188"/>
          <p14:tracePt t="34401" x="950913" y="2516188"/>
          <p14:tracePt t="34420" x="950913" y="2503488"/>
          <p14:tracePt t="34469" x="963613" y="2503488"/>
          <p14:tracePt t="34495" x="976313" y="2503488"/>
          <p14:tracePt t="36065" x="976313" y="2516188"/>
          <p14:tracePt t="36725" x="976313" y="2527300"/>
          <p14:tracePt t="36738" x="976313" y="2540000"/>
          <p14:tracePt t="36775" x="976313" y="2552700"/>
          <p14:tracePt t="36813" x="976313" y="2565400"/>
          <p14:tracePt t="36838" x="976313" y="2590800"/>
          <p14:tracePt t="36850" x="976313" y="2603500"/>
          <p14:tracePt t="36864" x="976313" y="2627313"/>
          <p14:tracePt t="36879" x="976313" y="2690813"/>
          <p14:tracePt t="36896" x="963613" y="2752725"/>
          <p14:tracePt t="36913" x="963613" y="2790825"/>
          <p14:tracePt t="36921" x="963613" y="2803525"/>
          <p14:tracePt t="36928" x="950913" y="2816225"/>
          <p14:tracePt t="36945" x="950913" y="2828925"/>
          <p14:tracePt t="37523" x="950913" y="2816225"/>
          <p14:tracePt t="38108" x="963613" y="2816225"/>
          <p14:tracePt t="38121" x="989013" y="2816225"/>
          <p14:tracePt t="38136" x="1014413" y="2828925"/>
          <p14:tracePt t="38146" x="1038225" y="2840038"/>
          <p14:tracePt t="38159" x="1050925" y="2840038"/>
          <p14:tracePt t="38170" x="1063625" y="2852738"/>
          <p14:tracePt t="38195" x="1076325" y="2865438"/>
          <p14:tracePt t="38208" x="1089025" y="2865438"/>
          <p14:tracePt t="38270" x="1101725" y="2865438"/>
          <p14:tracePt t="38321" x="1114425" y="2865438"/>
          <p14:tracePt t="38345" x="1127125" y="2865438"/>
          <p14:tracePt t="38358" x="1139825" y="2865438"/>
          <p14:tracePt t="39242" x="1139825" y="2878138"/>
          <p14:tracePt t="39292" x="1139825" y="2890838"/>
          <p14:tracePt t="39307" x="1139825" y="2903538"/>
          <p14:tracePt t="39316" x="1139825" y="2916238"/>
          <p14:tracePt t="39329" x="1139825" y="2928938"/>
          <p14:tracePt t="39989" x="1139825" y="2941638"/>
          <p14:tracePt t="40002" x="1139825" y="2952750"/>
          <p14:tracePt t="40015" x="1139825" y="2965450"/>
          <p14:tracePt t="40028" x="1139825" y="3003550"/>
          <p14:tracePt t="40043" x="1139825" y="3028950"/>
          <p14:tracePt t="40058" x="1139825" y="3065463"/>
          <p14:tracePt t="40075" x="1139825" y="3090863"/>
          <p14:tracePt t="40091" x="1139825" y="3128963"/>
          <p14:tracePt t="40107" x="1139825" y="3154363"/>
          <p14:tracePt t="40126" x="1139825" y="3165475"/>
          <p14:tracePt t="40141" x="1150938" y="3178175"/>
          <p14:tracePt t="40157" x="1150938" y="3190875"/>
          <p14:tracePt t="40176" x="1176338" y="3203575"/>
          <p14:tracePt t="40191" x="1176338" y="3216275"/>
          <p14:tracePt t="40209" x="1201738" y="3228975"/>
          <p14:tracePt t="40225" x="1201738" y="3254375"/>
          <p14:tracePt t="40242" x="1214438" y="3267075"/>
          <p14:tracePt t="41036" x="1214438" y="3278188"/>
          <p14:tracePt t="41050" x="1214438" y="3290888"/>
          <p14:tracePt t="41064" x="1214438" y="3303588"/>
          <p14:tracePt t="41073" x="1214438" y="3316288"/>
          <p14:tracePt t="41086" x="1201738" y="3328988"/>
          <p14:tracePt t="41099" x="1189038" y="3354388"/>
          <p14:tracePt t="41123" x="1189038" y="3367088"/>
          <p14:tracePt t="41135" x="1189038" y="3378200"/>
          <p14:tracePt t="41148" x="1176338" y="3390900"/>
          <p14:tracePt t="41185" x="1176338" y="3403600"/>
          <p14:tracePt t="41323" x="1176338" y="3416300"/>
          <p14:tracePt t="41348" x="1176338" y="3429000"/>
          <p14:tracePt t="41373" x="1176338" y="3441700"/>
          <p14:tracePt t="41385" x="1176338" y="3454400"/>
          <p14:tracePt t="41400" x="1176338" y="3467100"/>
          <p14:tracePt t="41413" x="1176338" y="3479800"/>
          <p14:tracePt t="41430" x="1176338" y="3490913"/>
          <p14:tracePt t="41447" x="1176338" y="3503613"/>
          <p14:tracePt t="41464" x="1176338" y="3516313"/>
          <p14:tracePt t="41480" x="1176338" y="3529013"/>
          <p14:tracePt t="41497" x="1189038" y="3541713"/>
          <p14:tracePt t="41514" x="1214438" y="3567113"/>
          <p14:tracePt t="41531" x="1214438" y="3579813"/>
          <p14:tracePt t="41547" x="1239838" y="3579813"/>
          <p14:tracePt t="41564" x="1239838" y="3590925"/>
          <p14:tracePt t="41596" x="1252538" y="3590925"/>
          <p14:tracePt t="42295" x="1239838" y="3590925"/>
          <p14:tracePt t="42307" x="1227138" y="3590925"/>
          <p14:tracePt t="42332" x="1214438" y="3590925"/>
          <p14:tracePt t="42358" x="1201738" y="3590925"/>
          <p14:tracePt t="42369" x="1189038" y="3579813"/>
          <p14:tracePt t="42394" x="1176338" y="3567113"/>
          <p14:tracePt t="42432" x="1163638" y="3567113"/>
          <p14:tracePt t="42980" x="1163638" y="3579813"/>
          <p14:tracePt t="42993" x="1163638" y="3603625"/>
          <p14:tracePt t="43006" x="1150938" y="3629025"/>
          <p14:tracePt t="43019" x="1150938" y="3654425"/>
          <p14:tracePt t="43037" x="1150938" y="3692525"/>
          <p14:tracePt t="43053" x="1139825" y="3741738"/>
          <p14:tracePt t="43070" x="1139825" y="3803650"/>
          <p14:tracePt t="43087" x="1139825" y="3816350"/>
          <p14:tracePt t="43103" x="1139825" y="3841750"/>
          <p14:tracePt t="43120" x="1139825" y="3854450"/>
          <p14:tracePt t="43137" x="1139825" y="3867150"/>
          <p14:tracePt t="43154" x="1139825" y="3879850"/>
          <p14:tracePt t="43179" x="1139825" y="3892550"/>
          <p14:tracePt t="43490" x="1139825" y="3905250"/>
          <p14:tracePt t="43541" x="1139825" y="3916363"/>
          <p14:tracePt t="43565" x="1139825" y="3929063"/>
          <p14:tracePt t="44226" x="1150938" y="3929063"/>
          <p14:tracePt t="44263" x="1163638" y="3929063"/>
          <p14:tracePt t="44289" x="1176338" y="3929063"/>
          <p14:tracePt t="44300" x="1189038" y="3929063"/>
          <p14:tracePt t="44650" x="1201738" y="3929063"/>
          <p14:tracePt t="44661" x="1227138" y="3929063"/>
          <p14:tracePt t="44678" x="1263650" y="3929063"/>
          <p14:tracePt t="44687" x="1301750" y="3916363"/>
          <p14:tracePt t="44699" x="1363663" y="3916363"/>
          <p14:tracePt t="44711" x="1514475" y="3892550"/>
          <p14:tracePt t="44725" x="1701800" y="3879850"/>
          <p14:tracePt t="44742" x="1865313" y="3841750"/>
          <p14:tracePt t="44758" x="2152650" y="3792538"/>
          <p14:tracePt t="44775" x="2816225" y="3679825"/>
          <p14:tracePt t="44792" x="3092450" y="3603625"/>
          <p14:tracePt t="44809" x="3441700" y="3567113"/>
          <p14:tracePt t="44825" x="3856038" y="3490913"/>
          <p14:tracePt t="44842" x="3979863" y="3467100"/>
          <p14:tracePt t="44859" x="4081463" y="3454400"/>
          <p14:tracePt t="44876" x="4294188" y="3390900"/>
          <p14:tracePt t="44892" x="4406900" y="3367088"/>
          <p14:tracePt t="45135" x="4418013" y="3354388"/>
          <p14:tracePt t="45147" x="4468813" y="3316288"/>
          <p14:tracePt t="45164" x="4556125" y="3267075"/>
          <p14:tracePt t="45173" x="4668838" y="3154363"/>
          <p14:tracePt t="45186" x="4756150" y="3028950"/>
          <p14:tracePt t="45198" x="4819650" y="2928938"/>
          <p14:tracePt t="45210" x="4868863" y="2840038"/>
          <p14:tracePt t="45227" x="4919663" y="2790825"/>
          <p14:tracePt t="45244" x="4956175" y="2752725"/>
          <p14:tracePt t="45260" x="5006975" y="2716213"/>
          <p14:tracePt t="45277" x="5032375" y="2690813"/>
          <p14:tracePt t="45294" x="5057775" y="2678113"/>
          <p14:tracePt t="45310" x="5068888" y="2665413"/>
          <p14:tracePt t="45327" x="5106988" y="2652713"/>
          <p14:tracePt t="45344" x="5119688" y="2627313"/>
          <p14:tracePt t="45361" x="5157788" y="2590800"/>
          <p14:tracePt t="45377" x="5170488" y="2565400"/>
          <p14:tracePt t="45394" x="5207000" y="2527300"/>
          <p14:tracePt t="45411" x="5232400" y="2478088"/>
          <p14:tracePt t="45428" x="5245100" y="2478088"/>
          <p14:tracePt t="45444" x="5245100" y="2465388"/>
          <p14:tracePt t="45596" x="5257800" y="2465388"/>
          <p14:tracePt t="45709" x="5270500" y="2465388"/>
          <p14:tracePt t="45746" x="5270500" y="2452688"/>
          <p14:tracePt t="45758" x="5281613" y="2452688"/>
          <p14:tracePt t="46182" x="5270500" y="2452688"/>
          <p14:tracePt t="46195" x="5257800" y="2452688"/>
          <p14:tracePt t="46207" x="5245100" y="2452688"/>
          <p14:tracePt t="46219" x="5219700" y="2452688"/>
          <p14:tracePt t="46235" x="5194300" y="2452688"/>
          <p14:tracePt t="46257" x="5181600" y="2452688"/>
          <p14:tracePt t="46307" x="5170488" y="2452688"/>
          <p14:tracePt t="47540" x="5170488" y="2478088"/>
          <p14:tracePt t="47556" x="5170488" y="2503488"/>
          <p14:tracePt t="47565" x="5157788" y="2527300"/>
          <p14:tracePt t="47579" x="5157788" y="2540000"/>
          <p14:tracePt t="47590" x="5157788" y="2565400"/>
          <p14:tracePt t="47604" x="5157788" y="2590800"/>
          <p14:tracePt t="47621" x="5157788" y="2627313"/>
          <p14:tracePt t="47638" x="5145088" y="2652713"/>
          <p14:tracePt t="47653" x="5145088" y="2678113"/>
          <p14:tracePt t="47670" x="5145088" y="2690813"/>
          <p14:tracePt t="47687" x="5132388" y="2703513"/>
          <p14:tracePt t="47703" x="5132388" y="2716213"/>
          <p14:tracePt t="47740" x="5132388" y="2728913"/>
          <p14:tracePt t="47802" x="5132388" y="2740025"/>
          <p14:tracePt t="47889" x="5132388" y="2752725"/>
          <p14:tracePt t="47915" x="5132388" y="2765425"/>
          <p14:tracePt t="47951" x="5132388" y="2778125"/>
          <p14:tracePt t="47977" x="5132388" y="2790825"/>
          <p14:tracePt t="47991" x="5132388" y="2803525"/>
          <p14:tracePt t="48013" x="5132388" y="2816225"/>
          <p14:tracePt t="48064" x="5132388" y="2828925"/>
          <p14:tracePt t="52162" x="5132388" y="2840038"/>
          <p14:tracePt t="52176" x="5132388" y="2852738"/>
          <p14:tracePt t="52192" x="5132388" y="2878138"/>
          <p14:tracePt t="52200" x="5132388" y="2916238"/>
          <p14:tracePt t="52213" x="5132388" y="2941638"/>
          <p14:tracePt t="52225" x="5132388" y="2952750"/>
          <p14:tracePt t="52240" x="5132388" y="2965450"/>
          <p14:tracePt t="52255" x="5132388" y="2990850"/>
          <p14:tracePt t="52272" x="5132388" y="3016250"/>
          <p14:tracePt t="52288" x="5132388" y="3041650"/>
          <p14:tracePt t="52549" x="5132388" y="3054350"/>
          <p14:tracePt t="52562" x="5132388" y="3065463"/>
          <p14:tracePt t="52587" x="5145088" y="3090863"/>
          <p14:tracePt t="52599" x="5145088" y="3103563"/>
          <p14:tracePt t="52611" x="5145088" y="3116263"/>
          <p14:tracePt t="52627" x="5145088" y="3128963"/>
          <p14:tracePt t="52649" x="5145088" y="3141663"/>
          <p14:tracePt t="52672" x="5145088" y="3154363"/>
          <p14:tracePt t="52698" x="5157788" y="3154363"/>
          <p14:tracePt t="54966" x="5157788" y="3165475"/>
          <p14:tracePt t="54978" x="5157788" y="3178175"/>
          <p14:tracePt t="54991" x="5157788" y="3203575"/>
          <p14:tracePt t="55004" x="5157788" y="3241675"/>
          <p14:tracePt t="55019" x="5157788" y="3290888"/>
          <p14:tracePt t="55034" x="5157788" y="3316288"/>
          <p14:tracePt t="55051" x="5157788" y="3354388"/>
          <p14:tracePt t="55066" x="5157788" y="3367088"/>
          <p14:tracePt t="55083" x="5157788" y="3416300"/>
          <p14:tracePt t="55102" x="5157788" y="3441700"/>
          <p14:tracePt t="55128" x="5157788" y="3454400"/>
          <p14:tracePt t="55165" x="5157788" y="3479800"/>
          <p14:tracePt t="55178" x="5157788" y="3503613"/>
          <p14:tracePt t="55190" x="5157788" y="3541713"/>
          <p14:tracePt t="55204" x="5157788" y="3567113"/>
          <p14:tracePt t="55218" x="5157788" y="3590925"/>
          <p14:tracePt t="55235" x="5157788" y="3616325"/>
          <p14:tracePt t="55252" x="5157788" y="3629025"/>
          <p14:tracePt t="57394" x="5157788" y="3654425"/>
          <p14:tracePt t="57408" x="5157788" y="3667125"/>
          <p14:tracePt t="57420" x="5157788" y="3703638"/>
          <p14:tracePt t="57432" x="5170488" y="3767138"/>
          <p14:tracePt t="57443" x="5170488" y="3816350"/>
          <p14:tracePt t="57459" x="5170488" y="3854450"/>
          <p14:tracePt t="57475" x="5170488" y="3879850"/>
          <p14:tracePt t="57492" x="5181600" y="3892550"/>
          <p14:tracePt t="57509" x="5194300" y="3929063"/>
          <p14:tracePt t="57525" x="5194300" y="3941763"/>
          <p14:tracePt t="57542" x="5207000" y="3941763"/>
          <p14:tracePt t="57558" x="5207000" y="3954463"/>
          <p14:tracePt t="57577" x="5207000" y="3967163"/>
          <p14:tracePt t="57594" x="5207000" y="3979863"/>
          <p14:tracePt t="57610" x="5219700" y="4005263"/>
          <p14:tracePt t="57627" x="5219700" y="4017963"/>
          <p14:tracePt t="57643" x="5232400" y="4029075"/>
          <p14:tracePt t="57694" x="5232400" y="4041775"/>
          <p14:tracePt t="57831" x="5245100" y="4041775"/>
          <p14:tracePt t="57930" x="5245100" y="4029075"/>
          <p14:tracePt t="58105" x="5257800" y="4029075"/>
          <p14:tracePt t="58192" x="5270500" y="4029075"/>
          <p14:tracePt t="59065" x="5270500" y="4017963"/>
          <p14:tracePt t="59414" x="5257800" y="4017963"/>
          <p14:tracePt t="59887" x="5232400" y="4017963"/>
          <p14:tracePt t="59904" x="5119688" y="4017963"/>
          <p14:tracePt t="59912" x="4994275" y="4017963"/>
          <p14:tracePt t="59924" x="4868863" y="4005263"/>
          <p14:tracePt t="59939" x="4681538" y="3979863"/>
          <p14:tracePt t="59953" x="4368800" y="3941763"/>
          <p14:tracePt t="59970" x="4168775" y="3892550"/>
          <p14:tracePt t="59986" x="4030663" y="3854450"/>
          <p14:tracePt t="60003" x="3541713" y="3579813"/>
          <p14:tracePt t="60019" x="3267075" y="3403600"/>
          <p14:tracePt t="60037" x="3128963" y="3303588"/>
          <p14:tracePt t="60054" x="2941638" y="3154363"/>
          <p14:tracePt t="60070" x="2867025" y="3103563"/>
          <p14:tracePt t="60087" x="2778125" y="3054350"/>
          <p14:tracePt t="60102" x="2554288" y="2941638"/>
          <p14:tracePt t="60119" x="2465388" y="2852738"/>
          <p14:tracePt t="60135" x="2416175" y="2778125"/>
          <p14:tracePt t="60153" x="2328863" y="2665413"/>
          <p14:tracePt t="60171" x="2316163" y="2640013"/>
          <p14:tracePt t="60187" x="2303463" y="2603500"/>
          <p14:tracePt t="60204" x="2290763" y="2590800"/>
          <p14:tracePt t="60221" x="2265363" y="2552700"/>
          <p14:tracePt t="60237" x="2265363" y="2540000"/>
          <p14:tracePt t="60255" x="2252663" y="2516188"/>
          <p14:tracePt t="60271" x="2239963" y="2503488"/>
          <p14:tracePt t="60472" x="2228850" y="2503488"/>
          <p14:tracePt t="60560" x="2228850" y="2516188"/>
          <p14:tracePt t="60585" x="2216150" y="2527300"/>
          <p14:tracePt t="60597" x="2203450" y="2565400"/>
          <p14:tracePt t="60609" x="2165350" y="2616200"/>
          <p14:tracePt t="60625" x="2116138" y="2678113"/>
          <p14:tracePt t="60639" x="2052638" y="2728913"/>
          <p14:tracePt t="60656" x="2014538" y="2778125"/>
          <p14:tracePt t="60672" x="1978025" y="2840038"/>
          <p14:tracePt t="60688" x="1927225" y="2903538"/>
          <p14:tracePt t="60705" x="1914525" y="2916238"/>
          <p14:tracePt t="60785" x="1914525" y="2903538"/>
          <p14:tracePt t="60797" x="1914525" y="2890838"/>
          <p14:tracePt t="60810" x="1927225" y="2878138"/>
          <p14:tracePt t="60823" x="1952625" y="2852738"/>
          <p14:tracePt t="60838" x="2003425" y="2840038"/>
          <p14:tracePt t="60855" x="2052638" y="2803525"/>
          <p14:tracePt t="60872" x="2165350" y="2716213"/>
          <p14:tracePt t="60889" x="2203450" y="2690813"/>
          <p14:tracePt t="60905" x="2239963" y="2640013"/>
          <p14:tracePt t="60922" x="2278063" y="2616200"/>
          <p14:tracePt t="60939" x="2278063" y="2590800"/>
          <p14:tracePt t="60956" x="2290763" y="2590800"/>
          <p14:tracePt t="60972" x="2303463" y="2578100"/>
          <p14:tracePt t="60989" x="2316163" y="2578100"/>
          <p14:tracePt t="61095" x="2303463" y="2578100"/>
          <p14:tracePt t="61108" x="2290763" y="2565400"/>
          <p14:tracePt t="61120" x="2265363" y="2565400"/>
          <p14:tracePt t="61133" x="2228850" y="2565400"/>
          <p14:tracePt t="61145" x="2178050" y="2552700"/>
          <p14:tracePt t="61158" x="2127250" y="2552700"/>
          <p14:tracePt t="61172" x="2090738" y="2552700"/>
          <p14:tracePt t="61189" x="2078038" y="2552700"/>
          <p14:tracePt t="61206" x="2065338" y="2552700"/>
          <p14:tracePt t="61295" x="2090738" y="2552700"/>
          <p14:tracePt t="61310" x="2116138" y="2552700"/>
          <p14:tracePt t="61321" x="2139950" y="2552700"/>
          <p14:tracePt t="61333" x="2178050" y="2552700"/>
          <p14:tracePt t="61345" x="2216150" y="2552700"/>
          <p14:tracePt t="61361" x="2252663" y="2552700"/>
          <p14:tracePt t="61375" x="2290763" y="2565400"/>
          <p14:tracePt t="61392" x="2339975" y="2590800"/>
          <p14:tracePt t="61409" x="2403475" y="2603500"/>
          <p14:tracePt t="61424" x="2554288" y="2652713"/>
          <p14:tracePt t="61441" x="2578100" y="2652713"/>
          <p14:tracePt t="61457" x="2603500" y="2665413"/>
          <p14:tracePt t="61532" x="2590800" y="2665413"/>
          <p14:tracePt t="61545" x="2554288" y="2665413"/>
          <p14:tracePt t="61557" x="2516188" y="2665413"/>
          <p14:tracePt t="61570" x="2490788" y="2665413"/>
          <p14:tracePt t="61582" x="2465388" y="2665413"/>
          <p14:tracePt t="61596" x="2428875" y="2665413"/>
          <p14:tracePt t="61610" x="2390775" y="2652713"/>
          <p14:tracePt t="61626" x="2365375" y="2640013"/>
          <p14:tracePt t="61643" x="2339975" y="2640013"/>
          <p14:tracePt t="61658" x="2303463" y="2640013"/>
          <p14:tracePt t="61832" x="2303463" y="2652713"/>
          <p14:tracePt t="61856" x="2303463" y="2665413"/>
          <p14:tracePt t="61869" x="2278063" y="2678113"/>
          <p14:tracePt t="61881" x="2252663" y="2703513"/>
          <p14:tracePt t="61898" x="2203450" y="2716213"/>
          <p14:tracePt t="61911" x="2178050" y="2740025"/>
          <p14:tracePt t="61928" x="2152650" y="2765425"/>
          <p14:tracePt t="61945" x="2127250" y="2790825"/>
          <p14:tracePt t="61961" x="2103438" y="2803525"/>
          <p14:tracePt t="61978" x="2090738" y="2803525"/>
          <p14:tracePt t="61994" x="2090738" y="2816225"/>
          <p14:tracePt t="62018" x="2078038" y="2816225"/>
          <p14:tracePt t="62031" x="2065338" y="2816225"/>
          <p14:tracePt t="62045" x="2052638" y="2828925"/>
          <p14:tracePt t="62062" x="2039938" y="2852738"/>
          <p14:tracePt t="62077" x="2003425" y="2865438"/>
          <p14:tracePt t="62094" x="1965325" y="2878138"/>
          <p14:tracePt t="62111" x="1952625" y="2890838"/>
          <p14:tracePt t="62305" x="1965325" y="2890838"/>
          <p14:tracePt t="62318" x="1978025" y="2878138"/>
          <p14:tracePt t="62331" x="1990725" y="2878138"/>
          <p14:tracePt t="62342" x="2003425" y="2865438"/>
          <p14:tracePt t="62355" x="2014538" y="2852738"/>
          <p14:tracePt t="62368" x="2027238" y="2852738"/>
          <p14:tracePt t="62380" x="2065338" y="2852738"/>
          <p14:tracePt t="62395" x="2152650" y="2852738"/>
          <p14:tracePt t="62412" x="2303463" y="2852738"/>
          <p14:tracePt t="62429" x="2452688" y="2852738"/>
          <p14:tracePt t="62445" x="3092450" y="2865438"/>
          <p14:tracePt t="62462" x="3341688" y="2878138"/>
          <p14:tracePt t="62479" x="3517900" y="2878138"/>
          <p14:tracePt t="62495" x="4017963" y="2916238"/>
          <p14:tracePt t="62512" x="4181475" y="2928938"/>
          <p14:tracePt t="62528" x="4343400" y="2965450"/>
          <p14:tracePt t="62545" x="4756150" y="3016250"/>
          <p14:tracePt t="62562" x="4919663" y="3054350"/>
          <p14:tracePt t="62579" x="5045075" y="3078163"/>
          <p14:tracePt t="62596" x="5181600" y="3116263"/>
          <p14:tracePt t="62612" x="5219700" y="3116263"/>
          <p14:tracePt t="62629" x="5294313" y="3116263"/>
          <p14:tracePt t="62646" x="5332413" y="3116263"/>
          <p14:tracePt t="62663" x="5394325" y="3116263"/>
          <p14:tracePt t="62679" x="5457825" y="3116263"/>
          <p14:tracePt t="62696" x="5545138" y="3116263"/>
          <p14:tracePt t="62713" x="5557838" y="3116263"/>
          <p14:tracePt t="62729" x="5570538" y="3116263"/>
          <p14:tracePt t="62753" x="5583238" y="3116263"/>
          <p14:tracePt t="62803" x="5607050" y="3103563"/>
          <p14:tracePt t="62827" x="5619750" y="3090863"/>
          <p14:tracePt t="62840" x="5632450" y="3090863"/>
          <p14:tracePt t="62853" x="5645150" y="3065463"/>
          <p14:tracePt t="62865" x="5657850" y="3065463"/>
          <p14:tracePt t="62880" x="5670550" y="3041650"/>
          <p14:tracePt t="62897" x="5708650" y="3041650"/>
          <p14:tracePt t="62914" x="5719763" y="3028950"/>
          <p14:tracePt t="62915" x="5732463" y="3016250"/>
          <p14:tracePt t="62930" x="5745163" y="3016250"/>
          <p14:tracePt t="63066" x="5732463" y="3016250"/>
          <p14:tracePt t="63090" x="5719763" y="3016250"/>
          <p14:tracePt t="63115" x="5695950" y="3016250"/>
          <p14:tracePt t="63128" x="5695950" y="3028950"/>
          <p14:tracePt t="63140" x="5670550" y="3028950"/>
          <p14:tracePt t="63177" x="5657850" y="3028950"/>
          <p14:tracePt t="63228" x="5670550" y="3028950"/>
          <p14:tracePt t="63253" x="5683250" y="3028950"/>
          <p14:tracePt t="63268" x="5695950" y="3016250"/>
          <p14:tracePt t="63278" x="5719763" y="3016250"/>
          <p14:tracePt t="63291" x="5745163" y="3016250"/>
          <p14:tracePt t="63302" x="5770563" y="3016250"/>
          <p14:tracePt t="63316" x="5795963" y="3003550"/>
          <p14:tracePt t="63402" x="5783263" y="3003550"/>
          <p14:tracePt t="63414" x="5770563" y="3003550"/>
          <p14:tracePt t="63427" x="5745163" y="3003550"/>
          <p14:tracePt t="63440" x="5732463" y="3003550"/>
          <p14:tracePt t="63453" x="5719763" y="3003550"/>
          <p14:tracePt t="63467" x="5708650" y="3003550"/>
          <p14:tracePt t="63482" x="5708650" y="3016250"/>
          <p14:tracePt t="63576" x="5719763" y="3016250"/>
          <p14:tracePt t="63689" x="5708650" y="3016250"/>
          <p14:tracePt t="63714" x="5683250" y="3016250"/>
          <p14:tracePt t="63739" x="5670550" y="3016250"/>
          <p14:tracePt t="63826" x="5670550" y="3003550"/>
          <p14:tracePt t="67881" x="5570538" y="3090863"/>
          <p14:tracePt t="67893" x="5357813" y="3316288"/>
          <p14:tracePt t="67905" x="5157788" y="3541713"/>
          <p14:tracePt t="67921" x="5045075" y="3667125"/>
          <p14:tracePt t="67933" x="4919663" y="3803650"/>
          <p14:tracePt t="67950" x="4681538" y="4067175"/>
          <p14:tracePt t="67967" x="4456113" y="4341813"/>
          <p14:tracePt t="67983" x="4192588" y="4643438"/>
          <p14:tracePt t="68000" x="4117975" y="4756150"/>
          <p14:tracePt t="68016" x="4030663" y="5005388"/>
          <p14:tracePt t="68034" x="4005263" y="5130800"/>
          <p14:tracePt t="68050" x="3979863" y="5194300"/>
          <p14:tracePt t="68067" x="3968750" y="5243513"/>
          <p14:tracePt t="68084" x="3968750" y="5256213"/>
          <p14:tracePt t="68154" x="3956050" y="5256213"/>
          <p14:tracePt t="68317" x="3956050" y="5243513"/>
          <p14:tracePt t="68342" x="3956050" y="5230813"/>
          <p14:tracePt t="68578" x="3917950" y="5230813"/>
          <p14:tracePt t="68590" x="3856038" y="5230813"/>
          <p14:tracePt t="68606" x="3705225" y="5230813"/>
          <p14:tracePt t="68615" x="3579813" y="5230813"/>
          <p14:tracePt t="68628" x="3492500" y="5218113"/>
          <p14:tracePt t="68641" x="3392488" y="5194300"/>
          <p14:tracePt t="68653" x="3267075" y="5168900"/>
          <p14:tracePt t="68671" x="3128963" y="5130800"/>
          <p14:tracePt t="68688" x="3016250" y="5105400"/>
          <p14:tracePt t="68704" x="2916238" y="5068888"/>
          <p14:tracePt t="68721" x="2816225" y="4992688"/>
          <p14:tracePt t="68738" x="2803525" y="4943475"/>
          <p14:tracePt t="68754" x="2741613" y="4879975"/>
          <p14:tracePt t="68770" x="2741613" y="4856163"/>
          <p14:tracePt t="68786" x="2728913" y="4830763"/>
          <p14:tracePt t="68803" x="2716213" y="4830763"/>
          <p14:tracePt t="69026" x="2728913" y="4830763"/>
          <p14:tracePt t="69041" x="2741613" y="4830763"/>
          <p14:tracePt t="69051" x="2778125" y="4830763"/>
          <p14:tracePt t="69064" x="2867025" y="4830763"/>
          <p14:tracePt t="69076" x="2928938" y="4830763"/>
          <p14:tracePt t="69092" x="2979738" y="4830763"/>
          <p14:tracePt t="69106" x="3041650" y="4843463"/>
          <p14:tracePt t="69123" x="3092450" y="4856163"/>
          <p14:tracePt t="69138" x="3167063" y="4892675"/>
          <p14:tracePt t="69155" x="3354388" y="4918075"/>
          <p14:tracePt t="69171" x="3429000" y="4918075"/>
          <p14:tracePt t="69188" x="3479800" y="4930775"/>
          <p14:tracePt t="69205" x="3530600" y="4930775"/>
          <p14:tracePt t="69222" x="3541713" y="4930775"/>
          <p14:tracePt t="69238" x="3567113" y="4930775"/>
          <p14:tracePt t="69255" x="3592513" y="4930775"/>
          <p14:tracePt t="69271" x="3605213" y="4930775"/>
          <p14:tracePt t="69288" x="3643313" y="4930775"/>
          <p14:tracePt t="69305" x="3654425" y="4930775"/>
          <p14:tracePt t="69375" x="3643313" y="4930775"/>
          <p14:tracePt t="69400" x="3630613" y="4930775"/>
          <p14:tracePt t="69412" x="3605213" y="4930775"/>
          <p14:tracePt t="69424" x="3579813" y="4930775"/>
          <p14:tracePt t="69437" x="3530600" y="4930775"/>
          <p14:tracePt t="69449" x="3429000" y="4930775"/>
          <p14:tracePt t="69462" x="3317875" y="4930775"/>
          <p14:tracePt t="69475" x="3228975" y="4918075"/>
          <p14:tracePt t="69489" x="3154363" y="4905375"/>
          <p14:tracePt t="69506" x="3092450" y="4892675"/>
          <p14:tracePt t="69523" x="2992438" y="4879975"/>
          <p14:tracePt t="69540" x="2703513" y="4879975"/>
          <p14:tracePt t="69556" x="2616200" y="4879975"/>
          <p14:tracePt t="69573" x="2565400" y="4879975"/>
          <p14:tracePt t="69590" x="2516188" y="4868863"/>
          <p14:tracePt t="69607" x="2503488" y="4868863"/>
          <p14:tracePt t="69662" x="2490788" y="4868863"/>
          <p14:tracePt t="69849" x="2503488" y="4868863"/>
          <p14:tracePt t="69874" x="2528888" y="4868863"/>
          <p14:tracePt t="69886" x="2554288" y="4868863"/>
          <p14:tracePt t="69900" x="2603500" y="4868863"/>
          <p14:tracePt t="69912" x="2654300" y="4868863"/>
          <p14:tracePt t="69925" x="2690813" y="4868863"/>
          <p14:tracePt t="69943" x="2741613" y="4868863"/>
          <p14:tracePt t="69951" x="2803525" y="4879975"/>
          <p14:tracePt t="69961" x="2903538" y="4905375"/>
          <p14:tracePt t="69975" x="3016250" y="4918075"/>
          <p14:tracePt t="69992" x="3116263" y="4943475"/>
          <p14:tracePt t="70008" x="3192463" y="4943475"/>
          <p14:tracePt t="70025" x="3279775" y="4943475"/>
          <p14:tracePt t="70042" x="3317875" y="4943475"/>
          <p14:tracePt t="70058" x="3341688" y="4943475"/>
          <p14:tracePt t="70075" x="3405188" y="4943475"/>
          <p14:tracePt t="70092" x="3441700" y="4943475"/>
          <p14:tracePt t="70109" x="3467100" y="4943475"/>
          <p14:tracePt t="70125" x="3492500" y="4943475"/>
          <p14:tracePt t="70142" x="3505200" y="4943475"/>
          <p14:tracePt t="70247" x="3479800" y="4943475"/>
          <p14:tracePt t="70272" x="3467100" y="4943475"/>
          <p14:tracePt t="70322" x="3467100" y="4930775"/>
          <p14:tracePt t="70348" x="3492500" y="4918075"/>
          <p14:tracePt t="70363" x="3541713" y="4918075"/>
          <p14:tracePt t="70372" x="3579813" y="4905375"/>
          <p14:tracePt t="70384" x="3630613" y="4892675"/>
          <p14:tracePt t="70396" x="3654425" y="4892675"/>
          <p14:tracePt t="70410" x="3705225" y="4892675"/>
          <p14:tracePt t="70426" x="3756025" y="4892675"/>
          <p14:tracePt t="70443" x="3843338" y="4892675"/>
          <p14:tracePt t="70459" x="3992563" y="4905375"/>
          <p14:tracePt t="70476" x="4043363" y="4918075"/>
          <p14:tracePt t="70493" x="4068763" y="4918075"/>
          <p14:tracePt t="70510" x="4092575" y="4930775"/>
          <p14:tracePt t="70526" x="4105275" y="4930775"/>
          <p14:tracePt t="70543" x="4117975" y="4930775"/>
          <p14:tracePt t="70560" x="4130675" y="4930775"/>
          <p14:tracePt t="70647" x="4130675" y="4943475"/>
          <p14:tracePt t="75884" x="4117975" y="4943475"/>
          <p14:tracePt t="75895" x="4056063" y="4943475"/>
          <p14:tracePt t="75909" x="3956050" y="4918075"/>
          <p14:tracePt t="75922" x="3817938" y="4830763"/>
          <p14:tracePt t="75934" x="3579813" y="4692650"/>
          <p14:tracePt t="75948" x="3216275" y="4530725"/>
          <p14:tracePt t="75965" x="3016250" y="4418013"/>
          <p14:tracePt t="75982" x="2903538" y="4330700"/>
          <p14:tracePt t="75998" x="2741613" y="4117975"/>
          <p14:tracePt t="76015" x="2678113" y="3941763"/>
          <p14:tracePt t="76032" x="2628900" y="3816350"/>
          <p14:tracePt t="76049" x="2565400" y="3654425"/>
          <p14:tracePt t="76065" x="2541588" y="3603625"/>
          <p14:tracePt t="76082" x="2516188" y="3554413"/>
          <p14:tracePt t="76099" x="2428875" y="3454400"/>
          <p14:tracePt t="76115" x="2378075" y="3378200"/>
          <p14:tracePt t="76132" x="2328863" y="3290888"/>
          <p14:tracePt t="76149" x="2278063" y="3128963"/>
          <p14:tracePt t="76166" x="2252663" y="3065463"/>
          <p14:tracePt t="76182" x="2239963" y="3041650"/>
          <p14:tracePt t="76199" x="2228850" y="3016250"/>
          <p14:tracePt t="76307" x="2228850" y="3028950"/>
          <p14:tracePt t="76320" x="2239963" y="3028950"/>
          <p14:tracePt t="76333" x="2239963" y="3041650"/>
          <p14:tracePt t="76344" x="2252663" y="3054350"/>
          <p14:tracePt t="76358" x="2265363" y="3065463"/>
          <p14:tracePt t="76370" x="2278063" y="3065463"/>
          <p14:tracePt t="76385" x="2290763" y="3078163"/>
          <p14:tracePt t="76401" x="2303463" y="3090863"/>
          <p14:tracePt t="76418" x="2328863" y="3103563"/>
          <p14:tracePt t="76433" x="2378075" y="3116263"/>
          <p14:tracePt t="76450" x="2390775" y="3128963"/>
          <p14:tracePt t="76467" x="2428875" y="3128963"/>
          <p14:tracePt t="76483" x="2478088" y="3141663"/>
          <p14:tracePt t="76500" x="2503488" y="3154363"/>
          <p14:tracePt t="76517" x="2528888" y="3154363"/>
          <p14:tracePt t="76534" x="2554288" y="3165475"/>
          <p14:tracePt t="76594" x="2541588" y="3165475"/>
          <p14:tracePt t="76606" x="2503488" y="3165475"/>
          <p14:tracePt t="76623" x="2478088" y="3165475"/>
          <p14:tracePt t="76636" x="2441575" y="3165475"/>
          <p14:tracePt t="76652" x="2378075" y="3165475"/>
          <p14:tracePt t="76669" x="2278063" y="3165475"/>
          <p14:tracePt t="76686" x="2178050" y="3165475"/>
          <p14:tracePt t="76703" x="2165350" y="3165475"/>
          <p14:tracePt t="76756" x="2190750" y="3165475"/>
          <p14:tracePt t="76772" x="2239963" y="3154363"/>
          <p14:tracePt t="76781" x="2303463" y="3154363"/>
          <p14:tracePt t="76793" x="2390775" y="3154363"/>
          <p14:tracePt t="76807" x="2478088" y="3154363"/>
          <p14:tracePt t="76823" x="2628900" y="3154363"/>
          <p14:tracePt t="76836" x="2828925" y="3154363"/>
          <p14:tracePt t="76853" x="2967038" y="3154363"/>
          <p14:tracePt t="76869" x="3054350" y="3165475"/>
          <p14:tracePt t="76887" x="3067050" y="3165475"/>
          <p14:tracePt t="76955" x="3054350" y="3165475"/>
          <p14:tracePt t="77043" x="3054350" y="3178175"/>
          <p14:tracePt t="77217" x="3079750" y="3178175"/>
          <p14:tracePt t="77230" x="3092450" y="3178175"/>
          <p14:tracePt t="77242" x="3116263" y="3178175"/>
          <p14:tracePt t="77258" x="3167063" y="3178175"/>
          <p14:tracePt t="77272" x="3254375" y="3178175"/>
          <p14:tracePt t="77288" x="3341688" y="3178175"/>
          <p14:tracePt t="77305" x="3417888" y="3178175"/>
          <p14:tracePt t="77322" x="3830638" y="3178175"/>
          <p14:tracePt t="77338" x="4017963" y="3190875"/>
          <p14:tracePt t="77355" x="4217988" y="3190875"/>
          <p14:tracePt t="77371" x="4832350" y="3190875"/>
          <p14:tracePt t="77389" x="5032375" y="3190875"/>
          <p14:tracePt t="77405" x="5407025" y="3190875"/>
          <p14:tracePt t="77422" x="5995988" y="3190875"/>
          <p14:tracePt t="77438" x="6283325" y="3165475"/>
          <p14:tracePt t="77454" x="6646863" y="3103563"/>
          <p14:tracePt t="77471" x="6946900" y="3003550"/>
          <p14:tracePt t="77488" x="7021513" y="2941638"/>
          <p14:tracePt t="77504" x="7110413" y="2852738"/>
          <p14:tracePt t="77521" x="7110413" y="2828925"/>
          <p14:tracePt t="77538" x="7110413" y="2816225"/>
          <p14:tracePt t="77556" x="7110413" y="2803525"/>
          <p14:tracePt t="77571" x="7110413" y="2790825"/>
          <p14:tracePt t="77588" x="7059613" y="2752725"/>
          <p14:tracePt t="77605" x="6508750" y="2552700"/>
          <p14:tracePt t="77622" x="6246813" y="2390775"/>
          <p14:tracePt t="77638" x="5932488" y="2152650"/>
          <p14:tracePt t="77655" x="5219700" y="1701800"/>
          <p14:tracePt t="77671" x="5081588" y="1639888"/>
          <p14:tracePt t="77689" x="4968875" y="1614488"/>
          <p14:tracePt t="77705" x="4832350" y="1614488"/>
          <p14:tracePt t="77722" x="4781550" y="1627188"/>
          <p14:tracePt t="77739" x="4732338" y="1701800"/>
          <p14:tracePt t="77755" x="4606925" y="2039938"/>
          <p14:tracePt t="77772" x="4556125" y="2152650"/>
          <p14:tracePt t="77789" x="4506913" y="2314575"/>
          <p14:tracePt t="77806" x="4430713" y="2728913"/>
          <p14:tracePt t="77822" x="4406900" y="2878138"/>
          <p14:tracePt t="77839" x="4394200" y="2990850"/>
          <p14:tracePt t="77856" x="4394200" y="3216275"/>
          <p14:tracePt t="77872" x="4394200" y="3341688"/>
          <p14:tracePt t="77890" x="4394200" y="3479800"/>
          <p14:tracePt t="77895" x="4456113" y="3590925"/>
          <p14:tracePt t="77906" x="4556125" y="3679825"/>
          <p14:tracePt t="77923" x="4681538" y="3779838"/>
          <p14:tracePt t="77939" x="4806950" y="3867150"/>
          <p14:tracePt t="77956" x="5019675" y="4017963"/>
          <p14:tracePt t="77972" x="5219700" y="4092575"/>
          <p14:tracePt t="77989" x="5532438" y="4179888"/>
          <p14:tracePt t="78006" x="5870575" y="4254500"/>
          <p14:tracePt t="78023" x="6121400" y="4254500"/>
          <p14:tracePt t="78039" x="6684963" y="4141788"/>
          <p14:tracePt t="78056" x="6884988" y="4029075"/>
          <p14:tracePt t="78073" x="7021513" y="3941763"/>
          <p14:tracePt t="78090" x="7146925" y="3841750"/>
          <p14:tracePt t="78106" x="7348538" y="3603625"/>
          <p14:tracePt t="78123" x="7385050" y="3467100"/>
          <p14:tracePt t="78140" x="7448550" y="3203575"/>
          <p14:tracePt t="78156" x="7448550" y="3103563"/>
          <p14:tracePt t="78173" x="7448550" y="2965450"/>
          <p14:tracePt t="78190" x="7259638" y="2490788"/>
          <p14:tracePt t="78207" x="7123113" y="2339975"/>
          <p14:tracePt t="78224" x="6997700" y="2227263"/>
          <p14:tracePt t="78240" x="6746875" y="2101850"/>
          <p14:tracePt t="78257" x="6521450" y="2065338"/>
          <p14:tracePt t="78274" x="6308725" y="2065338"/>
          <p14:tracePt t="78290" x="6008688" y="2114550"/>
          <p14:tracePt t="78307" x="5808663" y="2152650"/>
          <p14:tracePt t="78324" x="5619750" y="2190750"/>
          <p14:tracePt t="78341" x="5394325" y="2265363"/>
          <p14:tracePt t="78357" x="5357813" y="2303463"/>
          <p14:tracePt t="78374" x="5319713" y="2339975"/>
          <p14:tracePt t="78391" x="5281613" y="2478088"/>
          <p14:tracePt t="78407" x="5270500" y="2552700"/>
          <p14:tracePt t="78425" x="5270500" y="2616200"/>
          <p14:tracePt t="78441" x="5270500" y="2716213"/>
          <p14:tracePt t="78458" x="5281613" y="2752725"/>
          <p14:tracePt t="78475" x="5307013" y="2790825"/>
          <p14:tracePt t="78491" x="5557838" y="2916238"/>
          <p14:tracePt t="78508" x="5745163" y="3041650"/>
          <p14:tracePt t="78525" x="5957888" y="3203575"/>
          <p14:tracePt t="78541" x="6734175" y="3541713"/>
          <p14:tracePt t="78558" x="7072313" y="3641725"/>
          <p14:tracePt t="78575" x="7348538" y="3716338"/>
          <p14:tracePt t="78592" x="7785100" y="3754438"/>
          <p14:tracePt t="78608" x="7874000" y="3754438"/>
          <p14:tracePt t="78625" x="7923213" y="3741738"/>
          <p14:tracePt t="78651" x="7948613" y="3729038"/>
          <p14:tracePt t="78663" x="7948613" y="3703638"/>
          <p14:tracePt t="78675" x="7948613" y="3692525"/>
          <p14:tracePt t="78692" x="7948613" y="3667125"/>
          <p14:tracePt t="78709" x="7948613" y="3590925"/>
          <p14:tracePt t="78726" x="7948613" y="3341688"/>
          <p14:tracePt t="78743" x="7886700" y="3190875"/>
          <p14:tracePt t="78759" x="7761288" y="3003550"/>
          <p14:tracePt t="78776" x="7359650" y="2427288"/>
          <p14:tracePt t="78793" x="7197725" y="2290763"/>
          <p14:tracePt t="78809" x="7010400" y="2190750"/>
          <p14:tracePt t="78826" x="6572250" y="2101850"/>
          <p14:tracePt t="78843" x="6472238" y="2101850"/>
          <p14:tracePt t="78860" x="6383338" y="2114550"/>
          <p14:tracePt t="78876" x="6146800" y="2190750"/>
          <p14:tracePt t="78893" x="5932488" y="2278063"/>
          <p14:tracePt t="78910" x="5795963" y="2378075"/>
          <p14:tracePt t="78927" x="5583238" y="2616200"/>
          <p14:tracePt t="78943" x="5507038" y="2703513"/>
          <p14:tracePt t="78960" x="5432425" y="2765425"/>
          <p14:tracePt t="78977" x="5270500" y="2890838"/>
          <p14:tracePt t="78993" x="5181600" y="2941638"/>
          <p14:tracePt t="79010" x="5106988" y="2990850"/>
          <p14:tracePt t="79027" x="5006975" y="3090863"/>
          <p14:tracePt t="79043" x="4968875" y="3154363"/>
          <p14:tracePt t="79061" x="4956175" y="3178175"/>
          <p14:tracePt t="79077" x="4956175" y="3216275"/>
          <p14:tracePt t="79094" x="4945063" y="3216275"/>
          <p14:tracePt t="79187" x="4945063" y="3203575"/>
          <p14:tracePt t="79199" x="4945063" y="3190875"/>
          <p14:tracePt t="79236" x="4945063" y="3178175"/>
          <p14:tracePt t="79473" x="4932363" y="3178175"/>
          <p14:tracePt t="79486" x="4894263" y="3178175"/>
          <p14:tracePt t="79498" x="4806950" y="3190875"/>
          <p14:tracePt t="79512" x="4594225" y="3241675"/>
          <p14:tracePt t="79529" x="4406900" y="3267075"/>
          <p14:tracePt t="79546" x="4205288" y="3290888"/>
          <p14:tracePt t="79562" x="3617913" y="3316288"/>
          <p14:tracePt t="79579" x="3441700" y="3316288"/>
          <p14:tracePt t="79596" x="3305175" y="3316288"/>
          <p14:tracePt t="79613" x="3054350" y="3316288"/>
          <p14:tracePt t="79629" x="2903538" y="3316288"/>
          <p14:tracePt t="79646" x="2790825" y="3303588"/>
          <p14:tracePt t="79663" x="2641600" y="3278188"/>
          <p14:tracePt t="79679" x="2603500" y="3278188"/>
          <p14:tracePt t="79696" x="2578100" y="3267075"/>
          <p14:tracePt t="79714" x="2478088" y="3254375"/>
          <p14:tracePt t="79731" x="2378075" y="3254375"/>
          <p14:tracePt t="79747" x="2228850" y="3254375"/>
          <p14:tracePt t="79763" x="2003425" y="3241675"/>
          <p14:tracePt t="79780" x="1952625" y="3228975"/>
          <p14:tracePt t="79796" x="1903413" y="3228975"/>
          <p14:tracePt t="79813" x="1827213" y="3228975"/>
          <p14:tracePt t="79830" x="1790700" y="3228975"/>
          <p14:tracePt t="79846" x="1752600" y="3228975"/>
          <p14:tracePt t="79863" x="1701800" y="3228975"/>
          <p14:tracePt t="79958" x="1714500" y="3228975"/>
          <p14:tracePt t="79971" x="1727200" y="3228975"/>
          <p14:tracePt t="79995" x="1752600" y="3228975"/>
          <p14:tracePt t="80022" x="1765300" y="3228975"/>
          <p14:tracePt t="80035" x="1801813" y="3228975"/>
          <p14:tracePt t="80046" x="1839913" y="3228975"/>
          <p14:tracePt t="80058" x="1903413" y="3228975"/>
          <p14:tracePt t="80071" x="2027238" y="3228975"/>
          <p14:tracePt t="80083" x="2103438" y="3228975"/>
          <p14:tracePt t="80098" x="2178050" y="3228975"/>
          <p14:tracePt t="80115" x="2239963" y="3228975"/>
          <p14:tracePt t="80132" x="2339975" y="3228975"/>
          <p14:tracePt t="80148" x="2578100" y="3228975"/>
          <p14:tracePt t="80165" x="2641600" y="3228975"/>
          <p14:tracePt t="80182" x="2703513" y="3228975"/>
          <p14:tracePt t="80198" x="2741613" y="3228975"/>
          <p14:tracePt t="80215" x="2754313" y="3228975"/>
          <p14:tracePt t="80270" x="2741613" y="3228975"/>
          <p14:tracePt t="80285" x="2678113" y="3228975"/>
          <p14:tracePt t="80295" x="2578100" y="3228975"/>
          <p14:tracePt t="80308" x="2452688" y="3228975"/>
          <p14:tracePt t="80320" x="2339975" y="3228975"/>
          <p14:tracePt t="80334" x="2065338" y="3228975"/>
          <p14:tracePt t="80349" x="1790700" y="3228975"/>
          <p14:tracePt t="80366" x="1627188" y="3228975"/>
          <p14:tracePt t="80383" x="1476375" y="3228975"/>
          <p14:tracePt t="80399" x="1139825" y="3228975"/>
          <p14:tracePt t="80416" x="1027113" y="3228975"/>
          <p14:tracePt t="80432" x="938213" y="3228975"/>
          <p14:tracePt t="80482" x="963613" y="3216275"/>
          <p14:tracePt t="80494" x="1001713" y="3216275"/>
          <p14:tracePt t="80508" x="1063625" y="3216275"/>
          <p14:tracePt t="80520" x="1114425" y="3203575"/>
          <p14:tracePt t="80533" x="1189038" y="3203575"/>
          <p14:tracePt t="80550" x="1252538" y="3203575"/>
          <p14:tracePt t="80567" x="1339850" y="3203575"/>
          <p14:tracePt t="80583" x="1627188" y="3203575"/>
          <p14:tracePt t="80600" x="1727200" y="3203575"/>
          <p14:tracePt t="80617" x="1790700" y="3203575"/>
          <p14:tracePt t="80633" x="1839913" y="3203575"/>
          <p14:tracePt t="80650" x="1852613" y="3203575"/>
          <p14:tracePt t="80745" x="1839913" y="3203575"/>
          <p14:tracePt t="80757" x="1801813" y="3203575"/>
          <p14:tracePt t="80771" x="1752600" y="3203575"/>
          <p14:tracePt t="80785" x="1701800" y="3203575"/>
          <p14:tracePt t="80802" x="1665288" y="3203575"/>
          <p14:tracePt t="80819" x="1639888" y="3203575"/>
          <p14:tracePt t="80835" x="1614488" y="3203575"/>
          <p14:tracePt t="80869" x="1627188" y="3203575"/>
          <p14:tracePt t="80894" x="1652588" y="3203575"/>
          <p14:tracePt t="80905" x="1689100" y="3203575"/>
          <p14:tracePt t="80922" x="1727200" y="3203575"/>
          <p14:tracePt t="80935" x="1778000" y="3203575"/>
          <p14:tracePt t="80953" x="1827213" y="3203575"/>
          <p14:tracePt t="80970" x="1878013" y="3216275"/>
          <p14:tracePt t="80986" x="1978025" y="3228975"/>
          <p14:tracePt t="81001" x="2065338" y="3241675"/>
          <p14:tracePt t="81018" x="2127250" y="3241675"/>
          <p14:tracePt t="81034" x="2178050" y="3267075"/>
          <p14:tracePt t="81081" x="2165350" y="3267075"/>
          <p14:tracePt t="81093" x="2139950" y="3267075"/>
          <p14:tracePt t="81106" x="2103438" y="3267075"/>
          <p14:tracePt t="81122" x="2065338" y="3267075"/>
          <p14:tracePt t="81137" x="2027238" y="3267075"/>
          <p14:tracePt t="81154" x="2003425" y="3267075"/>
          <p14:tracePt t="81170" x="1952625" y="3267075"/>
          <p14:tracePt t="81185" x="1939925" y="3267075"/>
          <p14:tracePt t="81202" x="1914525" y="3267075"/>
          <p14:tracePt t="81219" x="1903413" y="3267075"/>
          <p14:tracePt t="81629" x="1927225" y="3267075"/>
          <p14:tracePt t="81642" x="1978025" y="3267075"/>
          <p14:tracePt t="81658" x="2078038" y="3267075"/>
          <p14:tracePt t="81666" x="2165350" y="3290888"/>
          <p14:tracePt t="81679" x="2252663" y="3303588"/>
          <p14:tracePt t="81691" x="2352675" y="3316288"/>
          <p14:tracePt t="81708" x="2490788" y="3341688"/>
          <p14:tracePt t="81722" x="2616200" y="3354388"/>
          <p14:tracePt t="81738" x="2703513" y="3378200"/>
          <p14:tracePt t="81754" x="2778125" y="3378200"/>
          <p14:tracePt t="81827" x="2728913" y="3378200"/>
          <p14:tracePt t="81841" x="2678113" y="3378200"/>
          <p14:tracePt t="81853" x="2628900" y="3378200"/>
          <p14:tracePt t="81865" x="2603500" y="3378200"/>
          <p14:tracePt t="81879" x="2578100" y="3378200"/>
          <p14:tracePt t="81890" x="2554288" y="3378200"/>
          <p14:tracePt t="81915" x="2541588" y="3378200"/>
          <p14:tracePt t="82003" x="2554288" y="3378200"/>
          <p14:tracePt t="82015" x="2578100" y="3378200"/>
          <p14:tracePt t="82029" x="2603500" y="3378200"/>
          <p14:tracePt t="82042" x="2616200" y="3378200"/>
          <p14:tracePt t="82057" x="2641600" y="3378200"/>
          <p14:tracePt t="82074" x="2654300" y="3378200"/>
          <p14:tracePt t="82089" x="2678113" y="3378200"/>
          <p14:tracePt t="82106" x="2703513" y="3378200"/>
          <p14:tracePt t="82122" x="2716213" y="3378200"/>
          <p14:tracePt t="82139" x="2728913" y="3378200"/>
          <p14:tracePt t="82156" x="2754313" y="3378200"/>
          <p14:tracePt t="82173" x="2778125" y="3378200"/>
          <p14:tracePt t="82190" x="2790825" y="3378200"/>
          <p14:tracePt t="82206" x="2879725" y="3378200"/>
          <p14:tracePt t="82223" x="2928938" y="3378200"/>
          <p14:tracePt t="82239" x="2967038" y="3378200"/>
          <p14:tracePt t="82256" x="3041650" y="3378200"/>
          <p14:tracePt t="82273" x="3079750" y="3378200"/>
          <p14:tracePt t="82290" x="3179763" y="3378200"/>
          <p14:tracePt t="82307" x="3279775" y="3378200"/>
          <p14:tracePt t="82323" x="3354388" y="3378200"/>
          <p14:tracePt t="82340" x="3492500" y="3378200"/>
          <p14:tracePt t="82357" x="3541713" y="3378200"/>
          <p14:tracePt t="82373" x="3630613" y="3378200"/>
          <p14:tracePt t="82390" x="3830638" y="3378200"/>
          <p14:tracePt t="82406" x="3917950" y="3378200"/>
          <p14:tracePt t="82424" x="3968750" y="3378200"/>
          <p14:tracePt t="82440" x="4030663" y="3378200"/>
          <p14:tracePt t="82457" x="4043363" y="3378200"/>
          <p14:tracePt t="82474" x="4068763" y="3378200"/>
          <p14:tracePt t="82501" x="4081463" y="3378200"/>
          <p14:tracePt t="82550" x="4092575" y="3378200"/>
          <p14:tracePt t="82563" x="4105275" y="3378200"/>
          <p14:tracePt t="82576" x="4117975" y="3378200"/>
          <p14:tracePt t="82588" x="4130675" y="3378200"/>
          <p14:tracePt t="82800" x="4117975" y="3378200"/>
          <p14:tracePt t="82938" x="4143375" y="3378200"/>
          <p14:tracePt t="82950" x="4181475" y="3378200"/>
          <p14:tracePt t="82963" x="4217988" y="3378200"/>
          <p14:tracePt t="82977" x="4256088" y="3378200"/>
          <p14:tracePt t="82994" x="4281488" y="3378200"/>
          <p14:tracePt t="83011" x="4294188" y="3378200"/>
          <p14:tracePt t="83027" x="4318000" y="3378200"/>
          <p14:tracePt t="83211" x="4330700" y="3378200"/>
          <p14:tracePt t="83225" x="4343400" y="3378200"/>
          <p14:tracePt t="83237" x="4394200" y="3378200"/>
          <p14:tracePt t="83250" x="4443413" y="3378200"/>
          <p14:tracePt t="83262" x="4506913" y="3378200"/>
          <p14:tracePt t="83277" x="4543425" y="3378200"/>
          <p14:tracePt t="83293" x="4568825" y="3378200"/>
          <p14:tracePt t="83310" x="4581525" y="3378200"/>
          <p14:tracePt t="83327" x="4606925" y="3378200"/>
          <p14:tracePt t="83349" x="4619625" y="3378200"/>
          <p14:tracePt t="83364" x="4630738" y="3378200"/>
          <p14:tracePt t="83377" x="4643438" y="3378200"/>
          <p14:tracePt t="83393" x="4656138" y="3378200"/>
          <p14:tracePt t="83411" x="4668838" y="3378200"/>
          <p14:tracePt t="83427" x="4732338" y="3378200"/>
          <p14:tracePt t="83444" x="4756150" y="3378200"/>
          <p14:tracePt t="83461" x="4794250" y="3378200"/>
          <p14:tracePt t="83477" x="4832350" y="3378200"/>
          <p14:tracePt t="83494" x="4843463" y="3378200"/>
          <p14:tracePt t="84409" x="4843463" y="3367088"/>
          <p14:tracePt t="84434" x="4856163" y="3341688"/>
          <p14:tracePt t="84446" x="4881563" y="3316288"/>
          <p14:tracePt t="84459" x="4945063" y="3267075"/>
          <p14:tracePt t="84472" x="5032375" y="3216275"/>
          <p14:tracePt t="84486" x="5132388" y="3154363"/>
          <p14:tracePt t="84498" x="5219700" y="3090863"/>
          <p14:tracePt t="84515" x="5281613" y="3054350"/>
          <p14:tracePt t="84532" x="5319713" y="3016250"/>
          <p14:tracePt t="84549" x="5370513" y="2978150"/>
          <p14:tracePt t="84565" x="5383213" y="2978150"/>
          <p14:tracePt t="84582" x="5394325" y="2965450"/>
          <p14:tracePt t="84599" x="5432425" y="2928938"/>
          <p14:tracePt t="84616" x="5495925" y="2903538"/>
          <p14:tracePt t="84632" x="5545138" y="2878138"/>
          <p14:tracePt t="84649" x="5657850" y="2765425"/>
          <p14:tracePt t="84666" x="5708650" y="2716213"/>
          <p14:tracePt t="84682" x="5795963" y="2603500"/>
          <p14:tracePt t="84699" x="5845175" y="2552700"/>
          <p14:tracePt t="84716" x="5908675" y="2516188"/>
          <p14:tracePt t="84733" x="5970588" y="2490788"/>
          <p14:tracePt t="84749" x="6108700" y="2439988"/>
          <p14:tracePt t="84766" x="6146800" y="2439988"/>
          <p14:tracePt t="84783" x="6157913" y="2439988"/>
          <p14:tracePt t="84832" x="6170613" y="2439988"/>
          <p14:tracePt t="84857" x="6183313" y="2439988"/>
          <p14:tracePt t="84882" x="6196013" y="2439988"/>
          <p14:tracePt t="84908" x="6208713" y="2439988"/>
          <p14:tracePt t="84932" x="6208713" y="2452688"/>
          <p14:tracePt t="84945" x="6221413" y="2478088"/>
          <p14:tracePt t="84958" x="6234113" y="2516188"/>
          <p14:tracePt t="84969" x="6246813" y="2603500"/>
          <p14:tracePt t="84984" x="6259513" y="2703513"/>
          <p14:tracePt t="85000" x="6259513" y="2803525"/>
          <p14:tracePt t="85017" x="6270625" y="2978150"/>
          <p14:tracePt t="85034" x="6270625" y="3367088"/>
          <p14:tracePt t="85050" x="6270625" y="3503613"/>
          <p14:tracePt t="85067" x="6259513" y="3616325"/>
          <p14:tracePt t="85084" x="6221413" y="3941763"/>
          <p14:tracePt t="85101" x="6196013" y="4054475"/>
          <p14:tracePt t="85117" x="6196013" y="4141788"/>
          <p14:tracePt t="85134" x="6196013" y="4205288"/>
          <p14:tracePt t="85151" x="6196013" y="4217988"/>
          <p14:tracePt t="85169" x="6196013" y="4230688"/>
          <p14:tracePt t="85256" x="6196013" y="4205288"/>
          <p14:tracePt t="85271" x="6196013" y="4167188"/>
          <p14:tracePt t="85281" x="6196013" y="4105275"/>
          <p14:tracePt t="85294" x="6196013" y="4017963"/>
          <p14:tracePt t="85306" x="6196013" y="3941763"/>
          <p14:tracePt t="85322" x="6234113" y="3829050"/>
          <p14:tracePt t="85337" x="6259513" y="3590925"/>
          <p14:tracePt t="85353" x="6321425" y="3290888"/>
          <p14:tracePt t="85368" x="6359525" y="3054350"/>
          <p14:tracePt t="85385" x="6459538" y="2627313"/>
          <p14:tracePt t="85402" x="6483350" y="2452688"/>
          <p14:tracePt t="85419" x="6508750" y="2327275"/>
          <p14:tracePt t="85543" x="6508750" y="2339975"/>
          <p14:tracePt t="85568" x="6508750" y="2352675"/>
          <p14:tracePt t="85580" x="6508750" y="2378075"/>
          <p14:tracePt t="85594" x="6508750" y="2403475"/>
          <p14:tracePt t="85607" x="6508750" y="2414588"/>
          <p14:tracePt t="85621" x="6508750" y="2439988"/>
          <p14:tracePt t="85638" x="6508750" y="2465388"/>
          <p14:tracePt t="85654" x="6496050" y="2490788"/>
          <p14:tracePt t="85670" x="6483350" y="2578100"/>
          <p14:tracePt t="85687" x="6483350" y="2640013"/>
          <p14:tracePt t="85703" x="6472238" y="2765425"/>
          <p14:tracePt t="85720" x="6459538" y="2952750"/>
          <p14:tracePt t="85737" x="6459538" y="3003550"/>
          <p14:tracePt t="85754" x="6459538" y="3054350"/>
          <p14:tracePt t="85770" x="6459538" y="3154363"/>
          <p14:tracePt t="85787" x="6459538" y="3241675"/>
          <p14:tracePt t="85804" x="6459538" y="3303588"/>
          <p14:tracePt t="85820" x="6459538" y="3390900"/>
          <p14:tracePt t="85837" x="6459538" y="3416300"/>
          <p14:tracePt t="85854" x="6459538" y="3429000"/>
          <p14:tracePt t="85870" x="6459538" y="3441700"/>
          <p14:tracePt t="85887" x="6459538" y="3454400"/>
          <p14:tracePt t="85904" x="6459538" y="3467100"/>
          <p14:tracePt t="85921" x="6459538" y="3490913"/>
          <p14:tracePt t="85940" x="6459538" y="3503613"/>
          <p14:tracePt t="85965" x="6459538" y="3516313"/>
          <p14:tracePt t="85978" x="6459538" y="3529013"/>
          <p14:tracePt t="86128" x="6459538" y="3516313"/>
          <p14:tracePt t="86141" x="6459538" y="3503613"/>
          <p14:tracePt t="86154" x="6459538" y="3479800"/>
          <p14:tracePt t="86165" x="6472238" y="3403600"/>
          <p14:tracePt t="86178" x="6483350" y="3267075"/>
          <p14:tracePt t="86190" x="6521450" y="3141663"/>
          <p14:tracePt t="86205" x="6596063" y="3003550"/>
          <p14:tracePt t="86222" x="6684963" y="2803525"/>
          <p14:tracePt t="86239" x="6784975" y="2552700"/>
          <p14:tracePt t="86255" x="6884988" y="2314575"/>
          <p14:tracePt t="86272" x="6921500" y="2265363"/>
          <p14:tracePt t="86289" x="6934200" y="2239963"/>
          <p14:tracePt t="86305" x="6946900" y="2227263"/>
          <p14:tracePt t="86365" x="6946900" y="2239963"/>
          <p14:tracePt t="86379" x="6946900" y="2252663"/>
          <p14:tracePt t="86393" x="6946900" y="2265363"/>
          <p14:tracePt t="86402" x="6946900" y="2303463"/>
          <p14:tracePt t="86415" x="6946900" y="2352675"/>
          <p14:tracePt t="86428" x="6921500" y="2427288"/>
          <p14:tracePt t="86444" x="6910388" y="2478088"/>
          <p14:tracePt t="86458" x="6884988" y="2552700"/>
          <p14:tracePt t="86474" x="6846888" y="2640013"/>
          <p14:tracePt t="86491" x="6797675" y="2803525"/>
          <p14:tracePt t="86508" x="6646863" y="3278188"/>
          <p14:tracePt t="86523" x="6584950" y="3416300"/>
          <p14:tracePt t="86540" x="6546850" y="3567113"/>
          <p14:tracePt t="86556" x="6496050" y="3892550"/>
          <p14:tracePt t="86573" x="6459538" y="3992563"/>
          <p14:tracePt t="86590" x="6446838" y="4105275"/>
          <p14:tracePt t="86607" x="6434138" y="4117975"/>
          <p14:tracePt t="86623" x="6434138" y="4129088"/>
          <p14:tracePt t="86688" x="6434138" y="4105275"/>
          <p14:tracePt t="86701" x="6434138" y="4054475"/>
          <p14:tracePt t="86714" x="6434138" y="3979863"/>
          <p14:tracePt t="86726" x="6434138" y="3916363"/>
          <p14:tracePt t="86741" x="6434138" y="3867150"/>
          <p14:tracePt t="86758" x="6434138" y="3816350"/>
          <p14:tracePt t="86774" x="6434138" y="3767138"/>
          <p14:tracePt t="86791" x="6434138" y="3541713"/>
          <p14:tracePt t="86808" x="6434138" y="3416300"/>
          <p14:tracePt t="86825" x="6434138" y="3303588"/>
          <p14:tracePt t="86841" x="6434138" y="3178175"/>
          <p14:tracePt t="86858" x="6434138" y="3128963"/>
          <p14:tracePt t="86875" x="6434138" y="3065463"/>
          <p14:tracePt t="86891" x="6434138" y="2952750"/>
          <p14:tracePt t="86908" x="6434138" y="2916238"/>
          <p14:tracePt t="86925" x="6434138" y="2903538"/>
          <p14:tracePt t="86988" x="6421438" y="2903538"/>
          <p14:tracePt t="87561" x="6396038" y="2952750"/>
          <p14:tracePt t="87574" x="6283325" y="3054350"/>
          <p14:tracePt t="87588" x="6146800" y="3154363"/>
          <p14:tracePt t="87599" x="6008688" y="3303588"/>
          <p14:tracePt t="87613" x="5845175" y="3590925"/>
          <p14:tracePt t="87627" x="5745163" y="3841750"/>
          <p14:tracePt t="87644" x="5645150" y="4041775"/>
          <p14:tracePt t="87660" x="5583238" y="4167188"/>
          <p14:tracePt t="87678" x="5419725" y="4443413"/>
          <p14:tracePt t="87694" x="5370513" y="4579938"/>
          <p14:tracePt t="87711" x="5332413" y="4679950"/>
          <p14:tracePt t="87728" x="5281613" y="4830763"/>
          <p14:tracePt t="87744" x="5270500" y="4856163"/>
          <p14:tracePt t="87761" x="5270500" y="4918075"/>
          <p14:tracePt t="87778" x="5270500" y="4956175"/>
          <p14:tracePt t="87795" x="5270500" y="4981575"/>
          <p14:tracePt t="87811" x="5294313" y="5043488"/>
          <p14:tracePt t="87828" x="5307013" y="5043488"/>
          <p14:tracePt t="87845" x="5307013" y="5056188"/>
          <p14:tracePt t="87886" x="5319713" y="5056188"/>
          <p14:tracePt t="87922" x="5332413" y="5056188"/>
          <p14:tracePt t="87935" x="5332413" y="5043488"/>
          <p14:tracePt t="87947" x="5345113" y="5043488"/>
          <p14:tracePt t="87960" x="5357813" y="5030788"/>
          <p14:tracePt t="87972" x="5357813" y="5018088"/>
          <p14:tracePt t="87998" x="5370513" y="5018088"/>
          <p14:tracePt t="88098" x="5383213" y="5018088"/>
          <p14:tracePt t="88123" x="5394325" y="5018088"/>
          <p14:tracePt t="88135" x="5407025" y="5018088"/>
          <p14:tracePt t="88150" x="5432425" y="5018088"/>
          <p14:tracePt t="88164" x="5483225" y="5018088"/>
          <p14:tracePt t="88180" x="5557838" y="5018088"/>
          <p14:tracePt t="88197" x="5632450" y="5030788"/>
          <p14:tracePt t="88213" x="5757863" y="5043488"/>
          <p14:tracePt t="88230" x="5808663" y="5056188"/>
          <p14:tracePt t="88247" x="5857875" y="5056188"/>
          <p14:tracePt t="88264" x="5983288" y="5056188"/>
          <p14:tracePt t="88280" x="6008688" y="5056188"/>
          <p14:tracePt t="88297" x="6034088" y="5056188"/>
          <p14:tracePt t="88313" x="6045200" y="5056188"/>
          <p14:tracePt t="90284" x="5932488" y="5056188"/>
          <p14:tracePt t="90297" x="5783263" y="5068888"/>
          <p14:tracePt t="90310" x="5619750" y="5118100"/>
          <p14:tracePt t="90326" x="5281613" y="5143500"/>
          <p14:tracePt t="90338" x="4894263" y="5194300"/>
          <p14:tracePt t="90355" x="4606925" y="5230813"/>
          <p14:tracePt t="90371" x="4243388" y="5268913"/>
          <p14:tracePt t="90388" x="3743325" y="5318125"/>
          <p14:tracePt t="90405" x="3592513" y="5343525"/>
          <p14:tracePt t="90421" x="3467100" y="5356225"/>
          <p14:tracePt t="90438" x="3116263" y="5394325"/>
          <p14:tracePt t="90455" x="2967038" y="5418138"/>
          <p14:tracePt t="90471" x="2803525" y="5456238"/>
          <p14:tracePt t="90488" x="2754313" y="5468938"/>
          <p14:tracePt t="90505" x="2716213" y="5468938"/>
          <p14:tracePt t="90522" x="2690813" y="5468938"/>
          <p14:tracePt t="90539" x="2678113" y="5468938"/>
          <p14:tracePt t="90555" x="2667000" y="5468938"/>
          <p14:tracePt t="90572" x="2565400" y="5468938"/>
          <p14:tracePt t="90589" x="2503488" y="5468938"/>
          <p14:tracePt t="90606" x="2452688" y="5468938"/>
          <p14:tracePt t="90622" x="2416175" y="5468938"/>
          <p14:tracePt t="90645" x="2403475" y="5468938"/>
          <p14:tracePt t="90683" x="2390775" y="5468938"/>
          <p14:tracePt t="90970" x="2403475" y="5468938"/>
          <p14:tracePt t="90983" x="2416175" y="5468938"/>
          <p14:tracePt t="90995" x="2441575" y="5468938"/>
          <p14:tracePt t="91009" x="2465388" y="5468938"/>
          <p14:tracePt t="91024" x="2503488" y="5468938"/>
          <p14:tracePt t="91041" x="2541588" y="5468938"/>
          <p14:tracePt t="91057" x="2690813" y="5468938"/>
          <p14:tracePt t="91075" x="2803525" y="5468938"/>
          <p14:tracePt t="91091" x="2903538" y="5468938"/>
          <p14:tracePt t="91108" x="3041650" y="5468938"/>
          <p14:tracePt t="91125" x="3103563" y="5468938"/>
          <p14:tracePt t="91141" x="3205163" y="5468938"/>
          <p14:tracePt t="91158" x="3341688" y="5468938"/>
          <p14:tracePt t="91175" x="3530600" y="5468938"/>
          <p14:tracePt t="91192" x="3579813" y="5468938"/>
          <p14:tracePt t="91208" x="3667125" y="5468938"/>
          <p14:tracePt t="91225" x="3717925" y="5468938"/>
          <p14:tracePt t="91241" x="3767138" y="5456238"/>
          <p14:tracePt t="91258" x="3917950" y="5456238"/>
          <p14:tracePt t="91275" x="3979863" y="5443538"/>
          <p14:tracePt t="91292" x="4017963" y="5443538"/>
          <p14:tracePt t="91308" x="4068763" y="5443538"/>
          <p14:tracePt t="91331" x="4081463" y="5443538"/>
          <p14:tracePt t="91344" x="4092575" y="5443538"/>
          <p14:tracePt t="91768" x="4105275" y="5443538"/>
          <p14:tracePt t="91782" x="4117975" y="5443538"/>
          <p14:tracePt t="91793" x="4130675" y="5443538"/>
          <p14:tracePt t="91806" x="4181475" y="5443538"/>
          <p14:tracePt t="91818" x="4217988" y="5430838"/>
          <p14:tracePt t="91830" x="4294188" y="5430838"/>
          <p14:tracePt t="91844" x="4330700" y="5430838"/>
          <p14:tracePt t="91861" x="4356100" y="5430838"/>
          <p14:tracePt t="91878" x="4381500" y="5430838"/>
          <p14:tracePt t="91894" x="4430713" y="5430838"/>
          <p14:tracePt t="91911" x="4468813" y="5430838"/>
          <p14:tracePt t="91928" x="4518025" y="5430838"/>
          <p14:tracePt t="91929" x="4594225" y="5430838"/>
          <p14:tracePt t="91945" x="4630738" y="5430838"/>
          <p14:tracePt t="91961" x="4656138" y="5430838"/>
          <p14:tracePt t="91978" x="4681538" y="5430838"/>
          <p14:tracePt t="91995" x="4719638" y="5430838"/>
          <p14:tracePt t="92017" x="4732338" y="5430838"/>
          <p14:tracePt t="92927" x="4694238" y="5430838"/>
          <p14:tracePt t="92939" x="4594225" y="5430838"/>
          <p14:tracePt t="92954" x="4481513" y="5430838"/>
          <p14:tracePt t="92967" x="4381500" y="5430838"/>
          <p14:tracePt t="92983" x="4294188" y="5430838"/>
          <p14:tracePt t="93000" x="4192588" y="5430838"/>
          <p14:tracePt t="93017" x="3943350" y="5430838"/>
          <p14:tracePt t="93034" x="3856038" y="5430838"/>
          <p14:tracePt t="93050" x="3805238" y="5430838"/>
          <p14:tracePt t="93067" x="3756025" y="5430838"/>
          <p14:tracePt t="93082" x="3743325" y="5430838"/>
          <p14:tracePt t="96479" x="3767138" y="5430838"/>
          <p14:tracePt t="96490" x="3867150" y="5407025"/>
          <p14:tracePt t="96504" x="4043363" y="5330825"/>
          <p14:tracePt t="96515" x="4443413" y="5118100"/>
          <p14:tracePt t="96529" x="4932363" y="4879975"/>
          <p14:tracePt t="96546" x="5294313" y="4705350"/>
          <p14:tracePt t="96563" x="5545138" y="4605338"/>
          <p14:tracePt t="96580" x="5932488" y="4492625"/>
          <p14:tracePt t="96596" x="6057900" y="4467225"/>
          <p14:tracePt t="96613" x="6108700" y="4454525"/>
          <p14:tracePt t="96630" x="6183313" y="4430713"/>
          <p14:tracePt t="96646" x="6196013" y="4430713"/>
          <p14:tracePt t="96665" x="6196013" y="4418013"/>
          <p14:tracePt t="100392" x="6183313" y="4418013"/>
          <p14:tracePt t="102722" x="6157913" y="4418013"/>
          <p14:tracePt t="102747" x="6121400" y="4454525"/>
          <p14:tracePt t="102759" x="6070600" y="4554538"/>
          <p14:tracePt t="102775" x="5995988" y="4692650"/>
          <p14:tracePt t="102788" x="5921375" y="4805363"/>
          <p14:tracePt t="102804" x="5870575" y="4879975"/>
          <p14:tracePt t="102821" x="5795963" y="4956175"/>
          <p14:tracePt t="102838" x="5708650" y="5081588"/>
          <p14:tracePt t="102855" x="5645150" y="5156200"/>
          <p14:tracePt t="102871" x="5607050" y="5230813"/>
          <p14:tracePt t="102888" x="5532438" y="5318125"/>
          <p14:tracePt t="102905" x="5507038" y="5343525"/>
          <p14:tracePt t="102921" x="5483225" y="5368925"/>
          <p14:tracePt t="103096" x="5483225" y="5381625"/>
          <p14:tracePt t="103109" x="5470525" y="5394325"/>
          <p14:tracePt t="103120" x="5457825" y="5394325"/>
          <p14:tracePt t="103146" x="5445125" y="5407025"/>
          <p14:tracePt t="103170" x="5432425" y="5407025"/>
          <p14:tracePt t="103196" x="5407025" y="5407025"/>
          <p14:tracePt t="103209" x="5394325" y="5407025"/>
          <p14:tracePt t="103219" x="5357813" y="5407025"/>
          <p14:tracePt t="103234" x="5257800" y="5407025"/>
          <p14:tracePt t="103245" x="5157788" y="5407025"/>
          <p14:tracePt t="103260" x="5081588" y="5407025"/>
          <p14:tracePt t="103273" x="5006975" y="5368925"/>
          <p14:tracePt t="103289" x="4956175" y="5330825"/>
          <p14:tracePt t="103306" x="4906963" y="5305425"/>
          <p14:tracePt t="103323" x="4806950" y="5268913"/>
          <p14:tracePt t="103340" x="4756150" y="5268913"/>
          <p14:tracePt t="103357" x="4706938" y="5256213"/>
          <p14:tracePt t="103373" x="4630738" y="5256213"/>
          <p14:tracePt t="103390" x="4619625" y="5256213"/>
          <p14:tracePt t="103407" x="4606925" y="5256213"/>
          <p14:tracePt t="103431" x="4606925" y="5243513"/>
          <p14:tracePt t="103456" x="4606925" y="5230813"/>
          <p14:tracePt t="108919" x="4594225" y="5230813"/>
          <p14:tracePt t="108932" x="4530725" y="5230813"/>
          <p14:tracePt t="108946" x="4468813" y="5256213"/>
          <p14:tracePt t="108963" x="4406900" y="5294313"/>
          <p14:tracePt t="108978" x="4356100" y="5356225"/>
          <p14:tracePt t="108995" x="4256088" y="5507038"/>
          <p14:tracePt t="109012" x="4217988" y="5568950"/>
          <p14:tracePt t="109029" x="4192588" y="5594350"/>
          <p14:tracePt t="109045" x="4168775" y="5630863"/>
          <p14:tracePt t="109068" x="4156075" y="5656263"/>
          <p14:tracePt t="109081" x="4143375" y="5656263"/>
          <p14:tracePt t="120077" x="4130675" y="5656263"/>
          <p14:tracePt t="120092" x="4117975" y="5656263"/>
          <p14:tracePt t="120103" x="4105275" y="5643563"/>
          <p14:tracePt t="120127" x="4105275" y="5630863"/>
          <p14:tracePt t="120140" x="4092575" y="5630863"/>
          <p14:tracePt t="120152" x="4068763" y="5619750"/>
          <p14:tracePt t="120164" x="4043363" y="5594350"/>
          <p14:tracePt t="120177" x="4005263" y="5530850"/>
          <p14:tracePt t="120191" x="3979863" y="5468938"/>
          <p14:tracePt t="120206" x="3968750" y="5443538"/>
          <p14:tracePt t="120223" x="3968750" y="5407025"/>
          <p14:tracePt t="120240" x="3956050" y="5394325"/>
          <p14:tracePt t="120256" x="3956050" y="5356225"/>
          <p14:tracePt t="120276" x="3956050" y="5330825"/>
          <p14:tracePt t="120292" x="3943350" y="5318125"/>
          <p14:tracePt t="120306" x="3943350" y="5281613"/>
          <p14:tracePt t="120323" x="3930650" y="5218113"/>
          <p14:tracePt t="120339" x="3905250" y="5030788"/>
          <p14:tracePt t="120356" x="3892550" y="4968875"/>
          <p14:tracePt t="120373" x="3879850" y="4918075"/>
          <p14:tracePt t="120390" x="3879850" y="4892675"/>
          <p14:tracePt t="120414" x="3879850" y="4879975"/>
          <p14:tracePt t="120451" x="3867150" y="4856163"/>
          <p14:tracePt t="120463" x="3856038" y="4830763"/>
          <p14:tracePt t="120476" x="3843338" y="4792663"/>
          <p14:tracePt t="120491" x="3830638" y="4756150"/>
          <p14:tracePt t="120507" x="3805238" y="4705350"/>
          <p14:tracePt t="120523" x="3805238" y="4679950"/>
          <p14:tracePt t="120540" x="3767138" y="4630738"/>
          <p14:tracePt t="120557" x="3756025" y="4630738"/>
          <p14:tracePt t="120574" x="3743325" y="4618038"/>
          <p14:tracePt t="120590" x="3730625" y="4618038"/>
          <p14:tracePt t="120677" x="3756025" y="4618038"/>
          <p14:tracePt t="120688" x="3805238" y="4605338"/>
          <p14:tracePt t="120702" x="3843338" y="4605338"/>
          <p14:tracePt t="120714" x="3905250" y="4592638"/>
          <p14:tracePt t="120726" x="4030663" y="4579938"/>
          <p14:tracePt t="120741" x="4156075" y="4567238"/>
          <p14:tracePt t="120758" x="4256088" y="4567238"/>
          <p14:tracePt t="120775" x="4318000" y="4567238"/>
          <p14:tracePt t="120791" x="4343400" y="4567238"/>
          <p14:tracePt t="120863" x="4318000" y="4567238"/>
          <p14:tracePt t="120878" x="4268788" y="4567238"/>
          <p14:tracePt t="120887" x="4217988" y="4554538"/>
          <p14:tracePt t="120902" x="4168775" y="4554538"/>
          <p14:tracePt t="120912" x="4130675" y="4554538"/>
          <p14:tracePt t="120927" x="4092575" y="4543425"/>
          <p14:tracePt t="120942" x="4068763" y="4543425"/>
          <p14:tracePt t="120958" x="4056063" y="4543425"/>
          <p14:tracePt t="120975" x="4043363" y="4543425"/>
          <p14:tracePt t="121037" x="4043363" y="4530725"/>
          <p14:tracePt t="121049" x="4056063" y="4530725"/>
          <p14:tracePt t="121064" x="4081463" y="4518025"/>
          <p14:tracePt t="121077" x="4130675" y="4518025"/>
          <p14:tracePt t="121093" x="4181475" y="4518025"/>
          <p14:tracePt t="121110" x="4217988" y="4518025"/>
          <p14:tracePt t="121126" x="4256088" y="4518025"/>
          <p14:tracePt t="121149" x="4268788" y="4518025"/>
          <p14:tracePt t="121174" x="4230688" y="4518025"/>
          <p14:tracePt t="121188" x="4181475" y="4518025"/>
          <p14:tracePt t="121200" x="4130675" y="4518025"/>
          <p14:tracePt t="121211" x="4105275" y="4518025"/>
          <p14:tracePt t="121226" x="4081463" y="4518025"/>
          <p14:tracePt t="121243" x="4056063" y="4518025"/>
          <p14:tracePt t="121260" x="4043363" y="4518025"/>
          <p14:tracePt t="121276" x="4030663" y="4518025"/>
          <p14:tracePt t="121323" x="4043363" y="4518025"/>
          <p14:tracePt t="121335" x="4056063" y="4518025"/>
          <p14:tracePt t="121349" x="4092575" y="4518025"/>
          <p14:tracePt t="121365" x="4181475" y="4518025"/>
          <p14:tracePt t="121379" x="4243388" y="4518025"/>
          <p14:tracePt t="121395" x="4318000" y="4518025"/>
          <p14:tracePt t="121412" x="4356100" y="4518025"/>
          <p14:tracePt t="121429" x="4381500" y="4530725"/>
          <p14:tracePt t="121485" x="4356100" y="4530725"/>
          <p14:tracePt t="121497" x="4330700" y="4530725"/>
          <p14:tracePt t="121513" x="4256088" y="4530725"/>
          <p14:tracePt t="121522" x="4168775" y="4530725"/>
          <p14:tracePt t="121535" x="4092575" y="4530725"/>
          <p14:tracePt t="121548" x="4056063" y="4530725"/>
          <p14:tracePt t="121561" x="4030663" y="4530725"/>
          <p14:tracePt t="121578" x="4017963" y="4530725"/>
          <p14:tracePt t="121647" x="4043363" y="4530725"/>
          <p14:tracePt t="121661" x="4092575" y="4530725"/>
          <p14:tracePt t="121674" x="4156075" y="4530725"/>
          <p14:tracePt t="121686" x="4217988" y="4530725"/>
          <p14:tracePt t="121697" x="4281488" y="4530725"/>
          <p14:tracePt t="121712" x="4305300" y="4530725"/>
          <p14:tracePt t="121748" x="4318000" y="4530725"/>
          <p14:tracePt t="121773" x="4305300" y="4530725"/>
          <p14:tracePt t="121785" x="4243388" y="4530725"/>
          <p14:tracePt t="121800" x="4192588" y="4530725"/>
          <p14:tracePt t="121812" x="4143375" y="4530725"/>
          <p14:tracePt t="121829" x="4105275" y="4530725"/>
          <p14:tracePt t="121846" x="4068763" y="4530725"/>
          <p14:tracePt t="121862" x="4056063" y="4530725"/>
          <p14:tracePt t="121921" x="4092575" y="4530725"/>
          <p14:tracePt t="121934" x="4143375" y="4530725"/>
          <p14:tracePt t="121948" x="4205288" y="4530725"/>
          <p14:tracePt t="121959" x="4256088" y="4530725"/>
          <p14:tracePt t="121971" x="4294188" y="4530725"/>
          <p14:tracePt t="121983" x="4305300" y="4530725"/>
          <p14:tracePt t="121998" x="4318000" y="4530725"/>
          <p14:tracePt t="122059" x="4305300" y="4530725"/>
          <p14:tracePt t="122071" x="4281488" y="4530725"/>
          <p14:tracePt t="122084" x="4268788" y="4530725"/>
          <p14:tracePt t="122109" x="4256088" y="4530725"/>
          <p14:tracePt t="122308" x="4268788" y="4530725"/>
          <p14:tracePt t="124066" x="4256088" y="4530725"/>
          <p14:tracePt t="124079" x="4168775" y="4518025"/>
          <p14:tracePt t="124092" x="4030663" y="4492625"/>
          <p14:tracePt t="124106" x="3892550" y="4443413"/>
          <p14:tracePt t="124123" x="3717925" y="4367213"/>
          <p14:tracePt t="124140" x="3367088" y="4230688"/>
          <p14:tracePt t="124154" x="2967038" y="4029075"/>
          <p14:tracePt t="124171" x="2841625" y="3979863"/>
          <p14:tracePt t="124188" x="2767013" y="3929063"/>
          <p14:tracePt t="124205" x="2528888" y="3854450"/>
          <p14:tracePt t="124221" x="2390775" y="3829050"/>
          <p14:tracePt t="124238" x="2303463" y="3803650"/>
          <p14:tracePt t="124255" x="2216150" y="3779838"/>
          <p14:tracePt t="124272" x="2178050" y="3779838"/>
          <p14:tracePt t="124288" x="2165350" y="3779838"/>
          <p14:tracePt t="124305" x="2139950" y="3779838"/>
          <p14:tracePt t="124322" x="2127250" y="3779838"/>
          <p14:tracePt t="124338" x="2116138" y="3779838"/>
          <p14:tracePt t="124357" x="2090738" y="3767138"/>
          <p14:tracePt t="124374" x="2078038" y="3754438"/>
          <p14:tracePt t="124389" x="2065338" y="3754438"/>
          <p14:tracePt t="124406" x="2039938" y="3754438"/>
          <p14:tracePt t="124423" x="2039938" y="3741738"/>
          <p14:tracePt t="124451" x="2039938" y="3729038"/>
          <p14:tracePt t="124488" x="2039938" y="3716338"/>
          <p14:tracePt t="124576" x="2052638" y="3716338"/>
          <p14:tracePt t="124614" x="2052638" y="3692525"/>
          <p14:tracePt t="124627" x="2065338" y="3667125"/>
          <p14:tracePt t="124638" x="2065338" y="3654425"/>
          <p14:tracePt t="124651" x="2065338" y="3629025"/>
          <p14:tracePt t="124663" x="2078038" y="3616325"/>
          <p14:tracePt t="124675" x="2103438" y="3590925"/>
          <p14:tracePt t="124690" x="2103438" y="3567113"/>
          <p14:tracePt t="124707" x="2127250" y="3567113"/>
          <p14:tracePt t="124724" x="2152650" y="3541713"/>
          <p14:tracePt t="124740" x="2252663" y="3516313"/>
          <p14:tracePt t="124757" x="2290763" y="3516313"/>
          <p14:tracePt t="124774" x="2328863" y="3503613"/>
          <p14:tracePt t="124791" x="2365375" y="3503613"/>
          <p14:tracePt t="124807" x="2378075" y="3503613"/>
          <p14:tracePt t="124826" x="2390775" y="3503613"/>
          <p14:tracePt t="124841" x="2403475" y="3503613"/>
          <p14:tracePt t="124858" x="2416175" y="3503613"/>
          <p14:tracePt t="124876" x="2428875" y="3503613"/>
          <p14:tracePt t="124891" x="2428875" y="3516313"/>
          <p14:tracePt t="124908" x="2441575" y="3516313"/>
          <p14:tracePt t="124924" x="2441575" y="3529013"/>
          <p14:tracePt t="124949" x="2441575" y="3541713"/>
          <p14:tracePt t="124975" x="2441575" y="3554413"/>
          <p14:tracePt t="124987" x="2441575" y="3567113"/>
          <p14:tracePt t="124999" x="2441575" y="3579813"/>
          <p14:tracePt t="125011" x="2441575" y="3590925"/>
          <p14:tracePt t="125027" x="2416175" y="3616325"/>
          <p14:tracePt t="125042" x="2416175" y="3629025"/>
          <p14:tracePt t="125058" x="2390775" y="3654425"/>
          <p14:tracePt t="125075" x="2316163" y="3716338"/>
          <p14:tracePt t="125092" x="2265363" y="3754438"/>
          <p14:tracePt t="125108" x="2228850" y="3767138"/>
          <p14:tracePt t="125125" x="2190750" y="3816350"/>
          <p14:tracePt t="125142" x="2178050" y="3829050"/>
          <p14:tracePt t="125158" x="2152650" y="3867150"/>
          <p14:tracePt t="125175" x="2139950" y="3916363"/>
          <p14:tracePt t="125192" x="2139950" y="3954463"/>
          <p14:tracePt t="125209" x="2127250" y="3992563"/>
          <p14:tracePt t="125225" x="2127250" y="4067175"/>
          <p14:tracePt t="125242" x="2127250" y="4092575"/>
          <p14:tracePt t="125261" x="2127250" y="4105275"/>
          <p14:tracePt t="125298" x="2116138" y="4105275"/>
          <p14:tracePt t="125323" x="2103438" y="4105275"/>
          <p14:tracePt t="125335" x="2090738" y="4105275"/>
          <p14:tracePt t="125348" x="2065338" y="4092575"/>
          <p14:tracePt t="125361" x="2039938" y="4079875"/>
          <p14:tracePt t="125376" x="2014538" y="4067175"/>
          <p14:tracePt t="125393" x="1965325" y="4054475"/>
          <p14:tracePt t="125409" x="1903413" y="4029075"/>
          <p14:tracePt t="125426" x="1814513" y="4005263"/>
          <p14:tracePt t="125443" x="1778000" y="4005263"/>
          <p14:tracePt t="125462" x="1765300" y="4005263"/>
          <p14:tracePt t="125547" x="1778000" y="4005263"/>
          <p14:tracePt t="125564" x="1790700" y="4005263"/>
          <p14:tracePt t="125573" x="1839913" y="4005263"/>
          <p14:tracePt t="125586" x="1914525" y="4005263"/>
          <p14:tracePt t="125598" x="1978025" y="4005263"/>
          <p14:tracePt t="125611" x="2052638" y="4005263"/>
          <p14:tracePt t="125629" x="2165350" y="4017963"/>
          <p14:tracePt t="125644" x="2339975" y="4029075"/>
          <p14:tracePt t="125660" x="2578100" y="4079875"/>
          <p14:tracePt t="125678" x="2641600" y="4079875"/>
          <p14:tracePt t="125694" x="2667000" y="4079875"/>
          <p14:tracePt t="125711" x="2690813" y="4079875"/>
          <p14:tracePt t="125784" x="2678113" y="4079875"/>
          <p14:tracePt t="125798" x="2641600" y="4079875"/>
          <p14:tracePt t="125809" x="2565400" y="4079875"/>
          <p14:tracePt t="125822" x="2465388" y="4079875"/>
          <p14:tracePt t="125835" x="2403475" y="4079875"/>
          <p14:tracePt t="125849" x="2365375" y="4079875"/>
          <p14:tracePt t="125862" x="2352675" y="4079875"/>
          <p14:tracePt t="125878" x="2339975" y="4079875"/>
          <p14:tracePt t="125908" x="2352675" y="4079875"/>
          <p14:tracePt t="125921" x="2416175" y="4054475"/>
          <p14:tracePt t="125934" x="2541588" y="4017963"/>
          <p14:tracePt t="125947" x="2667000" y="3979863"/>
          <p14:tracePt t="125962" x="2790825" y="3941763"/>
          <p14:tracePt t="125978" x="2979738" y="3916363"/>
          <p14:tracePt t="125995" x="3179763" y="3892550"/>
          <p14:tracePt t="126012" x="3317875" y="3867150"/>
          <p14:tracePt t="126046" x="3305175" y="3867150"/>
          <p14:tracePt t="126058" x="3254375" y="3867150"/>
          <p14:tracePt t="126071" x="3179763" y="3867150"/>
          <p14:tracePt t="126084" x="3103563" y="3892550"/>
          <p14:tracePt t="126098" x="3054350" y="3916363"/>
          <p14:tracePt t="126113" x="3003550" y="3941763"/>
          <p14:tracePt t="126129" x="2992438" y="3967163"/>
          <p14:tracePt t="126146" x="2979738" y="3967163"/>
          <p14:tracePt t="126171" x="2992438" y="3967163"/>
          <p14:tracePt t="126183" x="3016250" y="3967163"/>
          <p14:tracePt t="126196" x="3054350" y="3967163"/>
          <p14:tracePt t="126213" x="3154363" y="3954463"/>
          <p14:tracePt t="126230" x="3241675" y="3941763"/>
          <p14:tracePt t="126246" x="3341688" y="3929063"/>
          <p14:tracePt t="126263" x="3354388" y="3929063"/>
          <p14:tracePt t="126657" x="3379788" y="3905250"/>
          <p14:tracePt t="126670" x="3467100" y="3879850"/>
          <p14:tracePt t="126685" x="3705225" y="3854450"/>
          <p14:tracePt t="126700" x="4030663" y="3816350"/>
          <p14:tracePt t="126716" x="4394200" y="3754438"/>
          <p14:tracePt t="126731" x="4856163" y="3692525"/>
          <p14:tracePt t="126748" x="5432425" y="3516313"/>
          <p14:tracePt t="126765" x="5683250" y="3429000"/>
          <p14:tracePt t="126781" x="6083300" y="3328988"/>
          <p14:tracePt t="126798" x="6170613" y="3316288"/>
          <p14:tracePt t="126815" x="6221413" y="3303588"/>
          <p14:tracePt t="126832" x="6270625" y="3303588"/>
          <p14:tracePt t="126848" x="6283325" y="3303588"/>
          <p14:tracePt t="126906" x="6283325" y="3290888"/>
          <p14:tracePt t="126919" x="6296025" y="3290888"/>
          <p14:tracePt t="126933" x="6321425" y="3278188"/>
          <p14:tracePt t="126942" x="6346825" y="3278188"/>
          <p14:tracePt t="126955" x="6370638" y="3278188"/>
          <p14:tracePt t="126968" x="6408738" y="3267075"/>
          <p14:tracePt t="126982" x="6483350" y="3254375"/>
          <p14:tracePt t="126999" x="6521450" y="3254375"/>
          <p14:tracePt t="127016" x="6546850" y="3254375"/>
          <p14:tracePt t="127032" x="6572250" y="3241675"/>
          <p14:tracePt t="127256" x="6596063" y="3241675"/>
          <p14:tracePt t="127293" x="6608763" y="3254375"/>
          <p14:tracePt t="127318" x="6621463" y="3267075"/>
          <p14:tracePt t="127330" x="6621463" y="3278188"/>
          <p14:tracePt t="127342" x="6634163" y="3290888"/>
          <p14:tracePt t="127355" x="6646863" y="3316288"/>
          <p14:tracePt t="127368" x="6659563" y="3341688"/>
          <p14:tracePt t="127386" x="6672263" y="3367088"/>
          <p14:tracePt t="127402" x="6684963" y="3378200"/>
          <p14:tracePt t="127417" x="6696075" y="3390900"/>
          <p14:tracePt t="127435" x="6721475" y="3403600"/>
          <p14:tracePt t="127451" x="6734175" y="3416300"/>
          <p14:tracePt t="127468" x="6772275" y="3416300"/>
          <p14:tracePt t="127492" x="6797675" y="3429000"/>
          <p14:tracePt t="127515" x="6808788" y="3429000"/>
          <p14:tracePt t="127667" x="6784975" y="3429000"/>
          <p14:tracePt t="127678" x="6759575" y="3429000"/>
          <p14:tracePt t="127691" x="6721475" y="3429000"/>
          <p14:tracePt t="127704" x="6672263" y="3429000"/>
          <p14:tracePt t="127718" x="6621463" y="3429000"/>
          <p14:tracePt t="127735" x="6521450" y="3416300"/>
          <p14:tracePt t="127752" x="6370638" y="3416300"/>
          <p14:tracePt t="127769" x="6121400" y="3416300"/>
          <p14:tracePt t="127785" x="5970588" y="3416300"/>
          <p14:tracePt t="127802" x="5732463" y="3403600"/>
          <p14:tracePt t="127819" x="5432425" y="3354388"/>
          <p14:tracePt t="127836" x="5357813" y="3328988"/>
          <p14:tracePt t="127853" x="5319713" y="3328988"/>
          <p14:tracePt t="127869" x="5281613" y="3328988"/>
          <p14:tracePt t="127953" x="5281613" y="3341688"/>
          <p14:tracePt t="127965" x="5281613" y="3354388"/>
          <p14:tracePt t="127979" x="5281613" y="3367088"/>
          <p14:tracePt t="127990" x="5281613" y="3390900"/>
          <p14:tracePt t="128004" x="5281613" y="3416300"/>
          <p14:tracePt t="128021" x="5281613" y="3429000"/>
          <p14:tracePt t="128038" x="5281613" y="3467100"/>
          <p14:tracePt t="128055" x="5281613" y="3579813"/>
          <p14:tracePt t="128072" x="5270500" y="3629025"/>
          <p14:tracePt t="128087" x="5257800" y="3667125"/>
          <p14:tracePt t="128103" x="5257800" y="3716338"/>
          <p14:tracePt t="128215" x="5270500" y="3716338"/>
          <p14:tracePt t="128239" x="5281613" y="3703638"/>
          <p14:tracePt t="128252" x="5307013" y="3692525"/>
          <p14:tracePt t="128267" x="5357813" y="3692525"/>
          <p14:tracePt t="128278" x="5457825" y="3692525"/>
          <p14:tracePt t="128290" x="5557838" y="3692525"/>
          <p14:tracePt t="128305" x="5645150" y="3692525"/>
          <p14:tracePt t="128321" x="5732463" y="3692525"/>
          <p14:tracePt t="128338" x="5883275" y="3692525"/>
          <p14:tracePt t="128355" x="6170613" y="3692525"/>
          <p14:tracePt t="128371" x="6283325" y="3692525"/>
          <p14:tracePt t="128388" x="6346825" y="3692525"/>
          <p14:tracePt t="128405" x="6446838" y="3692525"/>
          <p14:tracePt t="128422" x="6472238" y="3692525"/>
          <p14:tracePt t="128438" x="6483350" y="3692525"/>
          <p14:tracePt t="128501" x="6459538" y="3692525"/>
          <p14:tracePt t="128513" x="6434138" y="3692525"/>
          <p14:tracePt t="128526" x="6396038" y="3692525"/>
          <p14:tracePt t="128540" x="6346825" y="3692525"/>
          <p14:tracePt t="128556" x="6270625" y="3692525"/>
          <p14:tracePt t="128572" x="6196013" y="3692525"/>
          <p14:tracePt t="128589" x="6170613" y="3692525"/>
          <p14:tracePt t="128606" x="6157913" y="3692525"/>
          <p14:tracePt t="128622" x="6183313" y="3679825"/>
          <p14:tracePt t="128638" x="6259513" y="3679825"/>
          <p14:tracePt t="128656" x="6283325" y="3667125"/>
          <p14:tracePt t="128672" x="6321425" y="3654425"/>
          <p14:tracePt t="128689" x="6396038" y="3641725"/>
          <p14:tracePt t="128706" x="6434138" y="3629025"/>
          <p14:tracePt t="128724" x="6446838" y="3629025"/>
          <p14:tracePt t="128775" x="6421438" y="3629025"/>
          <p14:tracePt t="128787" x="6396038" y="3629025"/>
          <p14:tracePt t="128801" x="6359525" y="3641725"/>
          <p14:tracePt t="128813" x="6321425" y="3654425"/>
          <p14:tracePt t="128827" x="6296025" y="3654425"/>
          <p14:tracePt t="128840" x="6283325" y="3654425"/>
          <p14:tracePt t="128875" x="6308725" y="3654425"/>
          <p14:tracePt t="128886" x="6321425" y="3654425"/>
          <p14:tracePt t="128900" x="6334125" y="3654425"/>
          <p14:tracePt t="128913" x="6346825" y="3654425"/>
          <p14:tracePt t="128926" x="6370638" y="3654425"/>
          <p14:tracePt t="128940" x="6370638" y="3641725"/>
          <p14:tracePt t="128957" x="6383338" y="3641725"/>
          <p14:tracePt t="128974" x="6383338" y="3629025"/>
          <p14:tracePt t="129049" x="6370638" y="3629025"/>
          <p14:tracePt t="129186" x="6383338" y="3629025"/>
          <p14:tracePt t="129199" x="6396038" y="3616325"/>
          <p14:tracePt t="129236" x="6408738" y="3616325"/>
          <p14:tracePt t="130134" x="6434138" y="3616325"/>
          <p14:tracePt t="130148" x="6459538" y="3616325"/>
          <p14:tracePt t="130157" x="6496050" y="3616325"/>
          <p14:tracePt t="130171" x="6546850" y="3616325"/>
          <p14:tracePt t="130184" x="6596063" y="3616325"/>
          <p14:tracePt t="130197" x="6708775" y="3616325"/>
          <p14:tracePt t="130212" x="6884988" y="3629025"/>
          <p14:tracePt t="130229" x="7046913" y="3667125"/>
          <p14:tracePt t="130245" x="7197725" y="3679825"/>
          <p14:tracePt t="130262" x="7597775" y="3716338"/>
          <p14:tracePt t="130279" x="7773988" y="3729038"/>
          <p14:tracePt t="130296" x="7874000" y="3741738"/>
          <p14:tracePt t="130312" x="7986713" y="3741738"/>
          <p14:tracePt t="130329" x="8023225" y="3754438"/>
          <p14:tracePt t="130346" x="8061325" y="3754438"/>
          <p14:tracePt t="130363" x="8123238" y="3779838"/>
          <p14:tracePt t="130379" x="8148638" y="3803650"/>
          <p14:tracePt t="130396" x="8174038" y="3841750"/>
          <p14:tracePt t="130413" x="8186738" y="3854450"/>
          <p14:tracePt t="130432" x="8186738" y="3867150"/>
          <p14:tracePt t="130482" x="8186738" y="3879850"/>
          <p14:tracePt t="130494" x="8212138" y="3892550"/>
          <p14:tracePt t="130507" x="8223250" y="3916363"/>
          <p14:tracePt t="130521" x="8235950" y="3941763"/>
          <p14:tracePt t="130534" x="8261350" y="3967163"/>
          <p14:tracePt t="130547" x="8299450" y="4005263"/>
          <p14:tracePt t="130564" x="8324850" y="4067175"/>
          <p14:tracePt t="130580" x="8348663" y="4129088"/>
          <p14:tracePt t="130597" x="8435975" y="4418013"/>
          <p14:tracePt t="130613" x="8486775" y="4543425"/>
          <p14:tracePt t="130630" x="8561388" y="4656138"/>
          <p14:tracePt t="130647" x="8912225" y="5168900"/>
          <p14:tracePt t="130663" x="9088438" y="5443538"/>
          <p14:tracePt t="130680" x="9199563" y="5607050"/>
          <p14:tracePt t="130697" x="9337675" y="5856288"/>
          <p14:tracePt t="130714" x="9388475" y="5932488"/>
          <p14:tracePt t="130730" x="9413875" y="5981700"/>
          <p14:tracePt t="130747" x="9437688" y="6045200"/>
          <p14:tracePt t="131554" x="9424988" y="6045200"/>
          <p14:tracePt t="131567" x="9363075" y="6032500"/>
          <p14:tracePt t="131579" x="9275763" y="6007100"/>
          <p14:tracePt t="131592" x="9188450" y="5981700"/>
          <p14:tracePt t="131603" x="9099550" y="5956300"/>
          <p14:tracePt t="131617" x="8975725" y="5919788"/>
          <p14:tracePt t="131634" x="8786813" y="5894388"/>
          <p14:tracePt t="131651" x="8624888" y="5868988"/>
          <p14:tracePt t="131668" x="8412163" y="5856288"/>
          <p14:tracePt t="131684" x="8312150" y="5856288"/>
          <p14:tracePt t="131701" x="8235950" y="5856288"/>
          <p14:tracePt t="131718" x="8035925" y="5856288"/>
          <p14:tracePt t="131735" x="7961313" y="5856288"/>
          <p14:tracePt t="131751" x="7923213" y="5856288"/>
          <p14:tracePt t="131768" x="7874000" y="5868988"/>
          <p14:tracePt t="131791" x="7861300" y="5881688"/>
          <p14:tracePt t="135559" x="7835900" y="5881688"/>
          <p14:tracePt t="135571" x="7773988" y="5881688"/>
          <p14:tracePt t="135583" x="7685088" y="5907088"/>
          <p14:tracePt t="135596" x="7572375" y="5945188"/>
          <p14:tracePt t="135609" x="7197725" y="6019800"/>
          <p14:tracePt t="135621" x="6846888" y="6056313"/>
          <p14:tracePt t="135635" x="6308725" y="6056313"/>
          <p14:tracePt t="135650" x="5832475" y="6056313"/>
          <p14:tracePt t="135667" x="5495925" y="6056313"/>
          <p14:tracePt t="135684" x="4768850" y="5945188"/>
          <p14:tracePt t="135700" x="4594225" y="5907088"/>
          <p14:tracePt t="135717" x="4481513" y="5868988"/>
          <p14:tracePt t="135734" x="4330700" y="5807075"/>
          <p14:tracePt t="135751" x="4268788" y="5781675"/>
          <p14:tracePt t="135767" x="4192588" y="5768975"/>
          <p14:tracePt t="135784" x="4030663" y="5743575"/>
          <p14:tracePt t="135801" x="3979863" y="5743575"/>
          <p14:tracePt t="135818" x="3943350" y="5732463"/>
          <p14:tracePt t="135834" x="3905250" y="5732463"/>
          <p14:tracePt t="135857" x="3879850" y="5732463"/>
          <p14:tracePt t="135870" x="3867150" y="5732463"/>
          <p14:tracePt t="135884" x="3856038" y="5732463"/>
          <p14:tracePt t="135907" x="3843338" y="5732463"/>
          <p14:tracePt t="135932" x="3830638" y="5732463"/>
          <p14:tracePt t="135944" x="3817938" y="5732463"/>
          <p14:tracePt t="135956" x="3805238" y="5732463"/>
          <p14:tracePt t="135970" x="3779838" y="5732463"/>
          <p14:tracePt t="135985" x="3756025" y="5732463"/>
          <p14:tracePt t="136002" x="3717925" y="5732463"/>
          <p14:tracePt t="136018" x="3667125" y="5732463"/>
          <p14:tracePt t="136035" x="3605213" y="5719763"/>
          <p14:tracePt t="136051" x="3579813" y="5707063"/>
          <p14:tracePt t="136069" x="3554413" y="5707063"/>
          <p14:tracePt t="136085" x="3517900" y="5707063"/>
          <p14:tracePt t="136102" x="3505200" y="5707063"/>
          <p14:tracePt t="136119" x="3479800" y="5694363"/>
          <p14:tracePt t="136135" x="3454400" y="5681663"/>
          <p14:tracePt t="136879" x="3429000" y="5668963"/>
          <p14:tracePt t="136893" x="3392488" y="5656263"/>
          <p14:tracePt t="136903" x="3328988" y="5643563"/>
          <p14:tracePt t="136915" x="3241675" y="5630863"/>
          <p14:tracePt t="136928" x="3154363" y="5619750"/>
          <p14:tracePt t="136941" x="3016250" y="5594350"/>
          <p14:tracePt t="136955" x="2728913" y="5543550"/>
          <p14:tracePt t="136972" x="2465388" y="5494338"/>
          <p14:tracePt t="136988" x="2316163" y="5443538"/>
          <p14:tracePt t="137006" x="1965325" y="5330825"/>
          <p14:tracePt t="137022" x="1778000" y="5256213"/>
          <p14:tracePt t="137039" x="1665288" y="5156200"/>
          <p14:tracePt t="137055" x="1489075" y="4892675"/>
          <p14:tracePt t="137072" x="1414463" y="4805363"/>
          <p14:tracePt t="137089" x="1352550" y="4718050"/>
          <p14:tracePt t="137106" x="1201738" y="4554538"/>
          <p14:tracePt t="137123" x="1101725" y="4443413"/>
          <p14:tracePt t="137140" x="1014413" y="4279900"/>
          <p14:tracePt t="137156" x="901700" y="4067175"/>
          <p14:tracePt t="137173" x="889000" y="4017963"/>
          <p14:tracePt t="137190" x="876300" y="3979863"/>
          <p14:tracePt t="137206" x="863600" y="3954463"/>
          <p14:tracePt t="137229" x="863600" y="3941763"/>
          <p14:tracePt t="137365" x="863600" y="3929063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2D27DC4-33A1-D4EF-017F-0AA6BE8E18DB}"/>
              </a:ext>
            </a:extLst>
          </p:cNvPr>
          <p:cNvSpPr txBox="1"/>
          <p:nvPr/>
        </p:nvSpPr>
        <p:spPr>
          <a:xfrm>
            <a:off x="2698531" y="2466492"/>
            <a:ext cx="6794938" cy="9625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4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Multiple Choice Questions</a:t>
            </a:r>
          </a:p>
        </p:txBody>
      </p:sp>
    </p:spTree>
    <p:extLst>
      <p:ext uri="{BB962C8B-B14F-4D97-AF65-F5344CB8AC3E}">
        <p14:creationId xmlns:p14="http://schemas.microsoft.com/office/powerpoint/2010/main" val="2010047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7534">
        <p:circle/>
      </p:transition>
    </mc:Choice>
    <mc:Fallback xmlns="">
      <p:transition spd="slow" advTm="1753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7A7CD82-9503-4C90-C213-A9496F585A02}"/>
              </a:ext>
            </a:extLst>
          </p:cNvPr>
          <p:cNvSpPr txBox="1"/>
          <p:nvPr/>
        </p:nvSpPr>
        <p:spPr>
          <a:xfrm>
            <a:off x="2493579" y="348526"/>
            <a:ext cx="7204842" cy="6509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tabLst>
                <a:tab pos="228600" algn="dec"/>
              </a:tabLst>
            </a:pPr>
            <a:r>
              <a:rPr lang="en-US" sz="14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 The following items are taken from the financial statements of the Postal Service for the year ending December 31, 2014:</a:t>
            </a:r>
            <a:endParaRPr lang="en-US" sz="1400" b="1" dirty="0">
              <a:solidFill>
                <a:srgbClr val="0070C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2590">
              <a:spcBef>
                <a:spcPts val="600"/>
              </a:spcBef>
              <a:spcAft>
                <a:spcPts val="0"/>
              </a:spcAft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Accounts payable	$  18,000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Accounts receivable	11,000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Accumulated depreciation – equipment	28,000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Advertising expense	21,000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Cash	15,000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Owner’s capital (1/1/14)	102,000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Owner’s drawings	14,000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Depreciation expense	12,000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Insurance expense	3,000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Note payable, due 6/30/15	70,000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Prepaid insurance (12-month policy)	6,000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Rent expense	17,000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Salaries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wages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expense	32,000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Service revenue	133,000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Supplies	4,000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Supplies expense	6,000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Equipment	210,000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/>
            <a:r>
              <a:rPr lang="en-US" sz="16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What is the company’s </a:t>
            </a:r>
            <a:r>
              <a:rPr lang="en-US" sz="16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net income </a:t>
            </a:r>
            <a:r>
              <a:rPr lang="en-US" sz="16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 the year ending December 31, 2014?</a:t>
            </a:r>
            <a:endParaRPr lang="en-US" sz="1600" b="1" dirty="0">
              <a:solidFill>
                <a:srgbClr val="0070C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228600" algn="just"/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$12,000</a:t>
            </a:r>
          </a:p>
          <a:p>
            <a:pPr marL="685800" indent="-228600" algn="just"/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$28,000</a:t>
            </a:r>
          </a:p>
          <a:p>
            <a:pPr marL="685800" indent="-228600" algn="just"/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$42,000</a:t>
            </a:r>
          </a:p>
          <a:p>
            <a:pPr marL="685800" indent="-228600" algn="just"/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	$133,000</a:t>
            </a:r>
            <a:endParaRPr lang="en-US" sz="1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38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21437">
        <p:circle/>
      </p:transition>
    </mc:Choice>
    <mc:Fallback xmlns="">
      <p:transition spd="slow" advTm="121437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747" x="863600" y="3892550"/>
          <p14:tracePt t="11759" x="863600" y="3854450"/>
          <p14:tracePt t="11771" x="889000" y="3829050"/>
          <p14:tracePt t="11785" x="950913" y="3792538"/>
          <p14:tracePt t="11799" x="1027113" y="3716338"/>
          <p14:tracePt t="11813" x="1163638" y="3567113"/>
          <p14:tracePt t="11830" x="1289050" y="3390900"/>
          <p14:tracePt t="11847" x="1376363" y="3267075"/>
          <p14:tracePt t="11863" x="1514475" y="3041650"/>
          <p14:tracePt t="11879" x="1589088" y="2865438"/>
          <p14:tracePt t="11896" x="1665288" y="2678113"/>
          <p14:tracePt t="11912" x="1865313" y="2427288"/>
          <p14:tracePt t="11929" x="1978025" y="2327275"/>
          <p14:tracePt t="11946" x="2078038" y="2239963"/>
          <p14:tracePt t="11962" x="2178050" y="2001838"/>
          <p14:tracePt t="11979" x="2216150" y="1901825"/>
          <p14:tracePt t="11996" x="2252663" y="1776413"/>
          <p14:tracePt t="12013" x="2265363" y="1752600"/>
          <p14:tracePt t="12120" x="2265363" y="1776413"/>
          <p14:tracePt t="12133" x="2265363" y="1827213"/>
          <p14:tracePt t="12146" x="2278063" y="1901825"/>
          <p14:tracePt t="12158" x="2278063" y="1989138"/>
          <p14:tracePt t="12172" x="2290763" y="2065338"/>
          <p14:tracePt t="12182" x="2303463" y="2303463"/>
          <p14:tracePt t="12197" x="2316163" y="2578100"/>
          <p14:tracePt t="12214" x="2339975" y="2903538"/>
          <p14:tracePt t="12230" x="2365375" y="3316288"/>
          <p14:tracePt t="12247" x="2416175" y="3879850"/>
          <p14:tracePt t="12264" x="2441575" y="4054475"/>
          <p14:tracePt t="12280" x="2441575" y="4254500"/>
          <p14:tracePt t="12297" x="2452688" y="4592638"/>
          <p14:tracePt t="12314" x="2452688" y="4705350"/>
          <p14:tracePt t="12330" x="2452688" y="4779963"/>
          <p14:tracePt t="12347" x="2452688" y="4856163"/>
          <p14:tracePt t="12364" x="2452688" y="4879975"/>
          <p14:tracePt t="12419" x="2441575" y="4879975"/>
          <p14:tracePt t="12433" x="2441575" y="4856163"/>
          <p14:tracePt t="12444" x="2441575" y="4830763"/>
          <p14:tracePt t="12457" x="2441575" y="4792663"/>
          <p14:tracePt t="12469" x="2441575" y="4730750"/>
          <p14:tracePt t="12483" x="2441575" y="4605338"/>
          <p14:tracePt t="12498" x="2441575" y="4467225"/>
          <p14:tracePt t="12515" x="2441575" y="4354513"/>
          <p14:tracePt t="12531" x="2441575" y="4205288"/>
          <p14:tracePt t="12548" x="2441575" y="3754438"/>
          <p14:tracePt t="12564" x="2441575" y="3629025"/>
          <p14:tracePt t="12582" x="2441575" y="3541713"/>
          <p14:tracePt t="12598" x="2441575" y="3479800"/>
          <p14:tracePt t="12615" x="2441575" y="3467100"/>
          <p14:tracePt t="28038" x="2441575" y="3441700"/>
          <p14:tracePt t="28050" x="2452688" y="3378200"/>
          <p14:tracePt t="28063" x="2478088" y="3241675"/>
          <p14:tracePt t="28080" x="2528888" y="3090863"/>
          <p14:tracePt t="28094" x="2603500" y="2890838"/>
          <p14:tracePt t="28111" x="2754313" y="2503488"/>
          <p14:tracePt t="28128" x="2979738" y="2052638"/>
          <p14:tracePt t="28144" x="3028950" y="1927225"/>
          <p14:tracePt t="28161" x="3067050" y="1839913"/>
          <p14:tracePt t="28178" x="3116263" y="1589088"/>
          <p14:tracePt t="28194" x="3128963" y="1463675"/>
          <p14:tracePt t="28211" x="3141663" y="1363663"/>
          <p14:tracePt t="28228" x="3167063" y="1238250"/>
          <p14:tracePt t="28245" x="3179763" y="1201738"/>
          <p14:tracePt t="28261" x="3205163" y="1163638"/>
          <p14:tracePt t="28278" x="3241675" y="1089025"/>
          <p14:tracePt t="28295" x="3254375" y="1063625"/>
          <p14:tracePt t="28312" x="3267075" y="1050925"/>
          <p14:tracePt t="28328" x="3279775" y="1038225"/>
          <p14:tracePt t="28562" x="3279775" y="1050925"/>
          <p14:tracePt t="28574" x="3279775" y="1101725"/>
          <p14:tracePt t="28586" x="3279775" y="1238250"/>
          <p14:tracePt t="28599" x="3279775" y="1350963"/>
          <p14:tracePt t="28615" x="3279775" y="1439863"/>
          <p14:tracePt t="28630" x="3292475" y="1527175"/>
          <p14:tracePt t="28646" x="3305175" y="1663700"/>
          <p14:tracePt t="28662" x="3341688" y="1827213"/>
          <p14:tracePt t="28680" x="3429000" y="2101850"/>
          <p14:tracePt t="28697" x="3517900" y="2214563"/>
          <p14:tracePt t="28713" x="3743325" y="2627313"/>
          <p14:tracePt t="28730" x="3843338" y="2828925"/>
          <p14:tracePt t="28747" x="3917950" y="2952750"/>
          <p14:tracePt t="28764" x="4043363" y="3103563"/>
          <p14:tracePt t="28779" x="4117975" y="3165475"/>
          <p14:tracePt t="28796" x="4217988" y="3216275"/>
          <p14:tracePt t="28812" x="4543425" y="3316288"/>
          <p14:tracePt t="28829" x="4681538" y="3341688"/>
          <p14:tracePt t="28846" x="4806950" y="3354388"/>
          <p14:tracePt t="28862" x="5232400" y="3367088"/>
          <p14:tracePt t="28879" x="5419725" y="3367088"/>
          <p14:tracePt t="28896" x="5570538" y="3354388"/>
          <p14:tracePt t="28912" x="5995988" y="3290888"/>
          <p14:tracePt t="28930" x="6157913" y="3254375"/>
          <p14:tracePt t="28946" x="6283325" y="3228975"/>
          <p14:tracePt t="28963" x="6421438" y="3128963"/>
          <p14:tracePt t="28980" x="6483350" y="3065463"/>
          <p14:tracePt t="28996" x="6534150" y="2952750"/>
          <p14:tracePt t="29013" x="6746875" y="2503488"/>
          <p14:tracePt t="29030" x="6834188" y="2339975"/>
          <p14:tracePt t="29046" x="6872288" y="2227263"/>
          <p14:tracePt t="29063" x="6846888" y="2052638"/>
          <p14:tracePt t="29080" x="6759575" y="1939925"/>
          <p14:tracePt t="29096" x="6659563" y="1827213"/>
          <p14:tracePt t="29113" x="6483350" y="1689100"/>
          <p14:tracePt t="29130" x="6321425" y="1627188"/>
          <p14:tracePt t="29146" x="6045200" y="1601788"/>
          <p14:tracePt t="29164" x="5445125" y="1576388"/>
          <p14:tracePt t="29180" x="5006975" y="1576388"/>
          <p14:tracePt t="29197" x="4732338" y="1576388"/>
          <p14:tracePt t="29214" x="4117975" y="1765300"/>
          <p14:tracePt t="29231" x="3843338" y="1939925"/>
          <p14:tracePt t="29247" x="3667125" y="2089150"/>
          <p14:tracePt t="29264" x="3505200" y="2278063"/>
          <p14:tracePt t="29281" x="3479800" y="2339975"/>
          <p14:tracePt t="29297" x="3441700" y="2616200"/>
          <p14:tracePt t="29314" x="3441700" y="2778125"/>
          <p14:tracePt t="29331" x="3441700" y="2928938"/>
          <p14:tracePt t="29348" x="3441700" y="3178175"/>
          <p14:tracePt t="29364" x="3441700" y="3378200"/>
          <p14:tracePt t="29381" x="3441700" y="3554413"/>
          <p14:tracePt t="29397" x="3492500" y="3754438"/>
          <p14:tracePt t="29415" x="3530600" y="3816350"/>
          <p14:tracePt t="29431" x="3579813" y="3879850"/>
          <p14:tracePt t="29448" x="3805238" y="3967163"/>
          <p14:tracePt t="29465" x="3930650" y="4017963"/>
          <p14:tracePt t="29482" x="4043363" y="4054475"/>
          <p14:tracePt t="29498" x="4256088" y="4092575"/>
          <p14:tracePt t="29515" x="4430713" y="4092575"/>
          <p14:tracePt t="29532" x="4581525" y="4092575"/>
          <p14:tracePt t="29549" x="4794250" y="4054475"/>
          <p14:tracePt t="29565" x="4832350" y="4029075"/>
          <p14:tracePt t="29582" x="4843463" y="4017963"/>
          <p14:tracePt t="29599" x="4868863" y="4005263"/>
          <p14:tracePt t="29995" x="4856163" y="4029075"/>
          <p14:tracePt t="30007" x="4819650" y="4092575"/>
          <p14:tracePt t="30021" x="4768850" y="4154488"/>
          <p14:tracePt t="30035" x="4719638" y="4230688"/>
          <p14:tracePt t="30052" x="4619625" y="4318000"/>
          <p14:tracePt t="30067" x="4481513" y="4492625"/>
          <p14:tracePt t="30084" x="4243388" y="4792663"/>
          <p14:tracePt t="30101" x="4168775" y="4892675"/>
          <p14:tracePt t="30117" x="4117975" y="4956175"/>
          <p14:tracePt t="30134" x="4068763" y="5081588"/>
          <p14:tracePt t="30151" x="4043363" y="5156200"/>
          <p14:tracePt t="30168" x="4030663" y="5243513"/>
          <p14:tracePt t="30184" x="3992563" y="5381625"/>
          <p14:tracePt t="30201" x="3992563" y="5407025"/>
          <p14:tracePt t="30269" x="4005263" y="5407025"/>
          <p14:tracePt t="30281" x="4017963" y="5430838"/>
          <p14:tracePt t="30294" x="4043363" y="5456238"/>
          <p14:tracePt t="30307" x="4081463" y="5468938"/>
          <p14:tracePt t="30322" x="4156075" y="5494338"/>
          <p14:tracePt t="30336" x="4217988" y="5518150"/>
          <p14:tracePt t="30353" x="4305300" y="5530850"/>
          <p14:tracePt t="30369" x="4368800" y="5556250"/>
          <p14:tracePt t="30386" x="4430713" y="5581650"/>
          <p14:tracePt t="30403" x="4443413" y="5581650"/>
          <p14:tracePt t="30456" x="4430713" y="5581650"/>
          <p14:tracePt t="30472" x="4381500" y="5581650"/>
          <p14:tracePt t="30480" x="4268788" y="5568950"/>
          <p14:tracePt t="30494" x="4143375" y="5556250"/>
          <p14:tracePt t="30507" x="4030663" y="5530850"/>
          <p14:tracePt t="30523" x="3892550" y="5507038"/>
          <p14:tracePt t="30536" x="3654425" y="5481638"/>
          <p14:tracePt t="30554" x="3392488" y="5418138"/>
          <p14:tracePt t="30570" x="3103563" y="5330825"/>
          <p14:tracePt t="30587" x="2967038" y="5281613"/>
          <p14:tracePt t="30604" x="2790825" y="5243513"/>
          <p14:tracePt t="30620" x="2541588" y="5194300"/>
          <p14:tracePt t="30637" x="2478088" y="5168900"/>
          <p14:tracePt t="30654" x="2428875" y="5156200"/>
          <p14:tracePt t="30671" x="2365375" y="5130800"/>
          <p14:tracePt t="30686" x="2339975" y="5130800"/>
          <p14:tracePt t="30703" x="2339975" y="5118100"/>
          <p14:tracePt t="30720" x="2339975" y="5105400"/>
          <p14:tracePt t="30737" x="2339975" y="5092700"/>
          <p14:tracePt t="30805" x="2339975" y="5081588"/>
          <p14:tracePt t="32338" x="2378075" y="5092700"/>
          <p14:tracePt t="32351" x="2452688" y="5118100"/>
          <p14:tracePt t="32363" x="2503488" y="5143500"/>
          <p14:tracePt t="32374" x="2554288" y="5156200"/>
          <p14:tracePt t="32386" x="2578100" y="5168900"/>
          <p14:tracePt t="32399" x="2603500" y="5181600"/>
          <p14:tracePt t="32412" x="2616200" y="5181600"/>
          <p14:tracePt t="32426" x="2628900" y="5194300"/>
          <p14:tracePt t="32443" x="2641600" y="5194300"/>
          <p14:tracePt t="32460" x="2654300" y="5194300"/>
          <p14:tracePt t="32477" x="2667000" y="5194300"/>
          <p14:tracePt t="32493" x="2667000" y="5205413"/>
          <p14:tracePt t="32512" x="2678113" y="5205413"/>
          <p14:tracePt t="32527" x="2690813" y="5218113"/>
          <p14:tracePt t="32549" x="2703513" y="5230813"/>
          <p14:tracePt t="32562" x="2728913" y="5243513"/>
          <p14:tracePt t="32577" x="2754313" y="5268913"/>
          <p14:tracePt t="32594" x="2778125" y="5294313"/>
          <p14:tracePt t="32611" x="2816225" y="5318125"/>
          <p14:tracePt t="32627" x="2879725" y="5394325"/>
          <p14:tracePt t="32644" x="2890838" y="5418138"/>
          <p14:tracePt t="32661" x="2916238" y="5443538"/>
          <p14:tracePt t="32677" x="2967038" y="5507038"/>
          <p14:tracePt t="32694" x="2992438" y="5530850"/>
          <p14:tracePt t="32711" x="3016250" y="5556250"/>
          <p14:tracePt t="32728" x="3103563" y="5656263"/>
          <p14:tracePt t="32744" x="3192463" y="5732463"/>
          <p14:tracePt t="32760" x="3341688" y="5832475"/>
          <p14:tracePt t="32778" x="3392488" y="5868988"/>
          <p14:tracePt t="32795" x="3429000" y="5894388"/>
          <p14:tracePt t="32811" x="3479800" y="5907088"/>
          <p14:tracePt t="32828" x="3492500" y="5907088"/>
          <p14:tracePt t="32845" x="3517900" y="5907088"/>
          <p14:tracePt t="32861" x="3530600" y="5907088"/>
          <p14:tracePt t="32878" x="3554413" y="5907088"/>
          <p14:tracePt t="32899" x="3579813" y="5907088"/>
          <p14:tracePt t="32912" x="3605213" y="5907088"/>
          <p14:tracePt t="32929" x="3643313" y="5894388"/>
          <p14:tracePt t="32945" x="3679825" y="5881688"/>
          <p14:tracePt t="32962" x="3756025" y="5856288"/>
          <p14:tracePt t="32979" x="3767138" y="5843588"/>
          <p14:tracePt t="32997" x="3779838" y="5832475"/>
          <p14:tracePt t="33012" x="3792538" y="5819775"/>
          <p14:tracePt t="33060" x="3792538" y="5807075"/>
          <p14:tracePt t="33121" x="3792538" y="5794375"/>
          <p14:tracePt t="33147" x="3767138" y="5794375"/>
          <p14:tracePt t="33160" x="3756025" y="5781675"/>
          <p14:tracePt t="33173" x="3743325" y="5768975"/>
          <p14:tracePt t="33184" x="3717925" y="5768975"/>
          <p14:tracePt t="33200" x="3692525" y="5768975"/>
          <p14:tracePt t="33214" x="3679825" y="5756275"/>
          <p14:tracePt t="33231" x="3654425" y="5743575"/>
          <p14:tracePt t="33250" x="3643313" y="5732463"/>
          <p14:tracePt t="33264" x="3617913" y="5719763"/>
          <p14:tracePt t="33284" x="3617913" y="5707063"/>
          <p14:tracePt t="33301" x="3605213" y="5707063"/>
          <p14:tracePt t="33596" x="3592513" y="5707063"/>
          <p14:tracePt t="33609" x="3579813" y="5707063"/>
          <p14:tracePt t="33622" x="3541713" y="5694363"/>
          <p14:tracePt t="33635" x="3492500" y="5681663"/>
          <p14:tracePt t="33649" x="3454400" y="5656263"/>
          <p14:tracePt t="33664" x="3429000" y="5643563"/>
          <p14:tracePt t="33681" x="3405188" y="5619750"/>
          <p14:tracePt t="33698" x="3367088" y="5607050"/>
          <p14:tracePt t="33714" x="3354388" y="5607050"/>
          <p14:tracePt t="34444" x="3367088" y="5607050"/>
          <p14:tracePt t="34456" x="3379788" y="5607050"/>
          <p14:tracePt t="34481" x="3392488" y="5607050"/>
          <p14:tracePt t="34493" x="3417888" y="5607050"/>
          <p14:tracePt t="34506" x="3441700" y="5607050"/>
          <p14:tracePt t="34522" x="3467100" y="5607050"/>
          <p14:tracePt t="34536" x="3492500" y="5607050"/>
          <p14:tracePt t="34553" x="3505200" y="5607050"/>
          <p14:tracePt t="34570" x="3530600" y="5607050"/>
          <p14:tracePt t="34586" x="3554413" y="5607050"/>
          <p14:tracePt t="34603" x="3567113" y="5607050"/>
          <p14:tracePt t="34619" x="3617913" y="5607050"/>
          <p14:tracePt t="34637" x="3643313" y="5607050"/>
          <p14:tracePt t="34653" x="3667125" y="5607050"/>
          <p14:tracePt t="34669" x="3705225" y="5607050"/>
          <p14:tracePt t="35030" x="3730625" y="5607050"/>
          <p14:tracePt t="35042" x="3767138" y="5607050"/>
          <p14:tracePt t="35057" x="3817938" y="5607050"/>
          <p14:tracePt t="35066" x="3917950" y="5607050"/>
          <p14:tracePt t="35079" x="4017963" y="5607050"/>
          <p14:tracePt t="35092" x="4105275" y="5607050"/>
          <p14:tracePt t="35108" x="4181475" y="5607050"/>
          <p14:tracePt t="35122" x="4281488" y="5619750"/>
          <p14:tracePt t="35139" x="4394200" y="5630863"/>
          <p14:tracePt t="35155" x="4518025" y="5643563"/>
          <p14:tracePt t="35172" x="4668838" y="5656263"/>
          <p14:tracePt t="35181" x="4719638" y="5656263"/>
          <p14:tracePt t="35192" x="4743450" y="5656263"/>
          <p14:tracePt t="35204" x="4781550" y="5656263"/>
          <p14:tracePt t="35222" x="4806950" y="5668963"/>
          <p14:tracePt t="35239" x="4843463" y="5668963"/>
          <p14:tracePt t="35256" x="4881563" y="5668963"/>
          <p14:tracePt t="35272" x="4894263" y="5668963"/>
          <p14:tracePt t="35289" x="4906963" y="5681663"/>
          <p14:tracePt t="35306" x="4919663" y="5681663"/>
          <p14:tracePt t="35328" x="4932363" y="5681663"/>
          <p14:tracePt t="35342" x="4945063" y="5681663"/>
          <p14:tracePt t="35365" x="4956175" y="5681663"/>
          <p14:tracePt t="35380" x="4968875" y="5681663"/>
          <p14:tracePt t="35441" x="4981575" y="5681663"/>
          <p14:tracePt t="35453" x="5006975" y="5681663"/>
          <p14:tracePt t="35479" x="5019675" y="5681663"/>
          <p14:tracePt t="35492" x="5032375" y="5681663"/>
          <p14:tracePt t="35502" x="5045075" y="5681663"/>
          <p14:tracePt t="35515" x="5045075" y="5668963"/>
          <p14:tracePt t="35527" x="5057775" y="5668963"/>
          <p14:tracePt t="35543" x="5068888" y="5668963"/>
          <p14:tracePt t="35557" x="5081588" y="5656263"/>
          <p14:tracePt t="35573" x="5106988" y="5656263"/>
          <p14:tracePt t="35590" x="5132388" y="5643563"/>
          <p14:tracePt t="35607" x="5194300" y="5630863"/>
          <p14:tracePt t="35624" x="5207000" y="5630863"/>
          <p14:tracePt t="35640" x="5232400" y="5630863"/>
          <p14:tracePt t="36088" x="5245100" y="5630863"/>
          <p14:tracePt t="36101" x="5257800" y="5630863"/>
          <p14:tracePt t="36113" x="5270500" y="5630863"/>
          <p14:tracePt t="36128" x="5294313" y="5630863"/>
          <p14:tracePt t="36142" x="5307013" y="5630863"/>
          <p14:tracePt t="36159" x="5319713" y="5630863"/>
          <p14:tracePt t="36176" x="5357813" y="5630863"/>
          <p14:tracePt t="36193" x="5432425" y="5630863"/>
          <p14:tracePt t="36209" x="5470525" y="5630863"/>
          <p14:tracePt t="36226" x="5495925" y="5619750"/>
          <p14:tracePt t="36243" x="5519738" y="5619750"/>
          <p14:tracePt t="36260" x="5545138" y="5619750"/>
          <p14:tracePt t="36278" x="5557838" y="5619750"/>
          <p14:tracePt t="36301" x="5570538" y="5619750"/>
          <p14:tracePt t="36325" x="5583238" y="5619750"/>
          <p14:tracePt t="36337" x="5595938" y="5619750"/>
          <p14:tracePt t="36350" x="5607050" y="5619750"/>
          <p14:tracePt t="36375" x="5619750" y="5619750"/>
          <p14:tracePt t="36388" x="5645150" y="5619750"/>
          <p14:tracePt t="36400" x="5657850" y="5619750"/>
          <p14:tracePt t="36413" x="5670550" y="5619750"/>
          <p14:tracePt t="36426" x="5683250" y="5607050"/>
          <p14:tracePt t="36444" x="5695950" y="5607050"/>
          <p14:tracePt t="36460" x="5708650" y="5607050"/>
          <p14:tracePt t="36477" x="5719763" y="5607050"/>
          <p14:tracePt t="36649" x="5745163" y="5607050"/>
          <p14:tracePt t="36663" x="5757863" y="5607050"/>
          <p14:tracePt t="36673" x="5770563" y="5607050"/>
          <p14:tracePt t="36687" x="5783263" y="5607050"/>
          <p14:tracePt t="36699" x="5808663" y="5607050"/>
          <p14:tracePt t="36714" x="5832475" y="5607050"/>
          <p14:tracePt t="36728" x="5870575" y="5607050"/>
          <p14:tracePt t="36745" x="5908675" y="5607050"/>
          <p14:tracePt t="36761" x="5957888" y="5607050"/>
          <p14:tracePt t="36778" x="6008688" y="5607050"/>
          <p14:tracePt t="36795" x="6021388" y="5607050"/>
          <p14:tracePt t="36811" x="6045200" y="5607050"/>
          <p14:tracePt t="44392" x="6045200" y="5630863"/>
          <p14:tracePt t="44404" x="6021388" y="5643563"/>
          <p14:tracePt t="44417" x="5983288" y="5668963"/>
          <p14:tracePt t="44428" x="5945188" y="5694363"/>
          <p14:tracePt t="44444" x="5921375" y="5694363"/>
          <p14:tracePt t="44459" x="5895975" y="5694363"/>
          <p14:tracePt t="44475" x="5883275" y="5694363"/>
          <p14:tracePt t="44494" x="5870575" y="5694363"/>
          <p14:tracePt t="53331" x="5857875" y="5694363"/>
          <p14:tracePt t="53345" x="5832475" y="5681663"/>
          <p14:tracePt t="53356" x="5770563" y="5656263"/>
          <p14:tracePt t="53369" x="5632450" y="5594350"/>
          <p14:tracePt t="53381" x="5457825" y="5543550"/>
          <p14:tracePt t="53396" x="5332413" y="5468938"/>
          <p14:tracePt t="53411" x="5207000" y="5418138"/>
          <p14:tracePt t="53427" x="5068888" y="5343525"/>
          <p14:tracePt t="53444" x="4906963" y="5243513"/>
          <p14:tracePt t="53459" x="4606925" y="4879975"/>
          <p14:tracePt t="53476" x="4530725" y="4743450"/>
          <p14:tracePt t="53493" x="4456113" y="4630738"/>
          <p14:tracePt t="53509" x="4356100" y="4354513"/>
          <p14:tracePt t="53526" x="4330700" y="4167188"/>
          <p14:tracePt t="53543" x="4305300" y="4017963"/>
          <p14:tracePt t="53560" x="4281488" y="3854450"/>
          <p14:tracePt t="53576" x="4268788" y="3829050"/>
          <p14:tracePt t="53593" x="4268788" y="3803650"/>
          <p14:tracePt t="53942" x="4230688" y="3792538"/>
          <p14:tracePt t="53954" x="4117975" y="3703638"/>
          <p14:tracePt t="53967" x="4005263" y="3479800"/>
          <p14:tracePt t="53982" x="3892550" y="3228975"/>
          <p14:tracePt t="53996" x="3817938" y="3041650"/>
          <p14:tracePt t="54013" x="3767138" y="2840038"/>
          <p14:tracePt t="54028" x="3717925" y="2540000"/>
          <p14:tracePt t="54045" x="3692525" y="2201863"/>
          <p14:tracePt t="54062" x="3679825" y="2065338"/>
          <p14:tracePt t="54078" x="3679825" y="1952625"/>
          <p14:tracePt t="54095" x="3679825" y="1663700"/>
          <p14:tracePt t="54112" x="3679825" y="1589088"/>
          <p14:tracePt t="54129" x="3679825" y="1501775"/>
          <p14:tracePt t="54145" x="3679825" y="1376363"/>
          <p14:tracePt t="54162" x="3679825" y="1339850"/>
          <p14:tracePt t="54179" x="3679825" y="1238250"/>
          <p14:tracePt t="54196" x="3679825" y="1176338"/>
          <p14:tracePt t="54212" x="3679825" y="1125538"/>
          <p14:tracePt t="54229" x="3679825" y="1076325"/>
          <p14:tracePt t="54341" x="3679825" y="1089025"/>
          <p14:tracePt t="54354" x="3679825" y="1125538"/>
          <p14:tracePt t="54366" x="3679825" y="1150938"/>
          <p14:tracePt t="54378" x="3679825" y="1176338"/>
          <p14:tracePt t="54391" x="3654425" y="1214438"/>
          <p14:tracePt t="54403" x="3643313" y="1301750"/>
          <p14:tracePt t="54418" x="3592513" y="1489075"/>
          <p14:tracePt t="54431" x="3530600" y="1701800"/>
          <p14:tracePt t="54448" x="3441700" y="1978025"/>
          <p14:tracePt t="54463" x="3354388" y="2414588"/>
          <p14:tracePt t="54480" x="3205163" y="3016250"/>
          <p14:tracePt t="54497" x="3179763" y="3367088"/>
          <p14:tracePt t="54513" x="3141663" y="3654425"/>
          <p14:tracePt t="54530" x="3141663" y="3967163"/>
          <p14:tracePt t="54547" x="3141663" y="4079875"/>
          <p14:tracePt t="54563" x="3141663" y="4167188"/>
          <p14:tracePt t="54580" x="3179763" y="4292600"/>
          <p14:tracePt t="54597" x="3192463" y="4330700"/>
          <p14:tracePt t="54614" x="3216275" y="4354513"/>
          <p14:tracePt t="54631" x="3254375" y="4418013"/>
          <p14:tracePt t="54647" x="3267075" y="4430713"/>
          <p14:tracePt t="54664" x="3267075" y="4443413"/>
          <p14:tracePt t="54681" x="3279775" y="4443413"/>
          <p14:tracePt t="54702" x="3279775" y="4430713"/>
          <p14:tracePt t="54716" x="3292475" y="4354513"/>
          <p14:tracePt t="54730" x="3292475" y="4292600"/>
          <p14:tracePt t="54748" x="3317875" y="4217988"/>
          <p14:tracePt t="54764" x="3354388" y="4129088"/>
          <p14:tracePt t="54781" x="3454400" y="3716338"/>
          <p14:tracePt t="54798" x="3505200" y="3454400"/>
          <p14:tracePt t="54814" x="3592513" y="2890838"/>
          <p14:tracePt t="54831" x="3630613" y="2603500"/>
          <p14:tracePt t="54848" x="3654425" y="2439988"/>
          <p14:tracePt t="54864" x="3679825" y="2252663"/>
          <p14:tracePt t="54881" x="3692525" y="2165350"/>
          <p14:tracePt t="54898" x="3705225" y="2078038"/>
          <p14:tracePt t="54915" x="3730625" y="1876425"/>
          <p14:tracePt t="54931" x="3743325" y="1801813"/>
          <p14:tracePt t="54948" x="3756025" y="1727200"/>
          <p14:tracePt t="54965" x="3767138" y="1627188"/>
          <p14:tracePt t="54982" x="3767138" y="1576388"/>
          <p14:tracePt t="54998" x="3779838" y="1501775"/>
          <p14:tracePt t="55015" x="3817938" y="1289050"/>
          <p14:tracePt t="55032" x="3817938" y="1189038"/>
          <p14:tracePt t="55049" x="3843338" y="1101725"/>
          <p14:tracePt t="55065" x="3843338" y="1025525"/>
          <p14:tracePt t="55137" x="3843338" y="1038225"/>
          <p14:tracePt t="55152" x="3843338" y="1076325"/>
          <p14:tracePt t="55163" x="3843338" y="1138238"/>
          <p14:tracePt t="55175" x="3830638" y="1214438"/>
          <p14:tracePt t="55189" x="3830638" y="1301750"/>
          <p14:tracePt t="55202" x="3817938" y="1414463"/>
          <p14:tracePt t="55216" x="3805238" y="1663700"/>
          <p14:tracePt t="55233" x="3805238" y="1914525"/>
          <p14:tracePt t="55250" x="3805238" y="2089150"/>
          <p14:tracePt t="55267" x="3805238" y="2603500"/>
          <p14:tracePt t="55283" x="3805238" y="2840038"/>
          <p14:tracePt t="55300" x="3805238" y="2990850"/>
          <p14:tracePt t="55317" x="3805238" y="3241675"/>
          <p14:tracePt t="55333" x="3805238" y="3403600"/>
          <p14:tracePt t="55350" x="3805238" y="3703638"/>
          <p14:tracePt t="55367" x="3805238" y="3803650"/>
          <p14:tracePt t="55384" x="3805238" y="3905250"/>
          <p14:tracePt t="55400" x="3805238" y="4079875"/>
          <p14:tracePt t="55417" x="3805238" y="4141788"/>
          <p14:tracePt t="55434" x="3805238" y="4179888"/>
          <p14:tracePt t="55451" x="3805238" y="4192588"/>
          <p14:tracePt t="55511" x="3792538" y="4179888"/>
          <p14:tracePt t="55524" x="3792538" y="4141788"/>
          <p14:tracePt t="55536" x="3779838" y="4117975"/>
          <p14:tracePt t="55548" x="3779838" y="4079875"/>
          <p14:tracePt t="55561" x="3779838" y="4029075"/>
          <p14:tracePt t="55574" x="3779838" y="3954463"/>
          <p14:tracePt t="55586" x="3779838" y="3792538"/>
          <p14:tracePt t="55601" x="3817938" y="3603625"/>
          <p14:tracePt t="55618" x="3843338" y="3416300"/>
          <p14:tracePt t="55635" x="3879850" y="3028950"/>
          <p14:tracePt t="55651" x="3930650" y="2452688"/>
          <p14:tracePt t="55668" x="3956050" y="2201863"/>
          <p14:tracePt t="55685" x="3956050" y="1901825"/>
          <p14:tracePt t="55702" x="3979863" y="1527175"/>
          <p14:tracePt t="55718" x="3979863" y="1401763"/>
          <p14:tracePt t="55735" x="3979863" y="1263650"/>
          <p14:tracePt t="55752" x="3979863" y="1014413"/>
          <p14:tracePt t="55768" x="3979863" y="950913"/>
          <p14:tracePt t="55785" x="3979863" y="938213"/>
          <p14:tracePt t="55802" x="3979863" y="925513"/>
          <p14:tracePt t="55823" x="3979863" y="950913"/>
          <p14:tracePt t="55837" x="3968750" y="1025525"/>
          <p14:tracePt t="55852" x="3956050" y="1089025"/>
          <p14:tracePt t="55869" x="3943350" y="1163638"/>
          <p14:tracePt t="55885" x="3943350" y="1214438"/>
          <p14:tracePt t="55902" x="3943350" y="1350963"/>
          <p14:tracePt t="55919" x="3930650" y="1501775"/>
          <p14:tracePt t="55936" x="3917950" y="1889125"/>
          <p14:tracePt t="55953" x="3917950" y="2089150"/>
          <p14:tracePt t="55969" x="3892550" y="2503488"/>
          <p14:tracePt t="55986" x="3892550" y="2952750"/>
          <p14:tracePt t="56003" x="3892550" y="3141663"/>
          <p14:tracePt t="56019" x="3892550" y="3390900"/>
          <p14:tracePt t="56036" x="3892550" y="3692525"/>
          <p14:tracePt t="56053" x="3905250" y="3792538"/>
          <p14:tracePt t="56070" x="3905250" y="3892550"/>
          <p14:tracePt t="56086" x="3943350" y="4105275"/>
          <p14:tracePt t="56103" x="3943350" y="4167188"/>
          <p14:tracePt t="56120" x="3956050" y="4205288"/>
          <p14:tracePt t="56137" x="3968750" y="4230688"/>
          <p14:tracePt t="56196" x="3968750" y="4167188"/>
          <p14:tracePt t="56209" x="3968750" y="4079875"/>
          <p14:tracePt t="56222" x="3968750" y="4005263"/>
          <p14:tracePt t="56234" x="3968750" y="3916363"/>
          <p14:tracePt t="56246" x="3968750" y="3703638"/>
          <p14:tracePt t="56259" x="4017963" y="3416300"/>
          <p14:tracePt t="56272" x="4068763" y="3178175"/>
          <p14:tracePt t="56287" x="4105275" y="2828925"/>
          <p14:tracePt t="56304" x="4130675" y="2478088"/>
          <p14:tracePt t="56321" x="4130675" y="2239963"/>
          <p14:tracePt t="56337" x="4143375" y="1801813"/>
          <p14:tracePt t="56354" x="4156075" y="1552575"/>
          <p14:tracePt t="56371" x="4156075" y="1389063"/>
          <p14:tracePt t="56388" x="4156075" y="1189038"/>
          <p14:tracePt t="56404" x="4156075" y="1138238"/>
          <p14:tracePt t="56421" x="4156075" y="1089025"/>
          <p14:tracePt t="56438" x="4156075" y="1050925"/>
          <p14:tracePt t="56459" x="4156075" y="1038225"/>
          <p14:tracePt t="56473" x="4156075" y="1025525"/>
          <p14:tracePt t="56547" x="4156075" y="1038225"/>
          <p14:tracePt t="56559" x="4156075" y="1050925"/>
          <p14:tracePt t="56571" x="4156075" y="1076325"/>
          <p14:tracePt t="56584" x="4156075" y="1101725"/>
          <p14:tracePt t="56597" x="4156075" y="1125538"/>
          <p14:tracePt t="56609" x="4156075" y="1176338"/>
          <p14:tracePt t="56622" x="4143375" y="1314450"/>
          <p14:tracePt t="56640" x="4105275" y="1463675"/>
          <p14:tracePt t="56657" x="4081463" y="1639888"/>
          <p14:tracePt t="56673" x="4005263" y="2352675"/>
          <p14:tracePt t="56690" x="3992563" y="2603500"/>
          <p14:tracePt t="56707" x="3956050" y="2916238"/>
          <p14:tracePt t="56724" x="3917950" y="3454400"/>
          <p14:tracePt t="56740" x="3917950" y="3603625"/>
          <p14:tracePt t="56757" x="3917950" y="3729038"/>
          <p14:tracePt t="56774" x="3905250" y="4029075"/>
          <p14:tracePt t="56790" x="3905250" y="4154488"/>
          <p14:tracePt t="56807" x="3905250" y="4230688"/>
          <p14:tracePt t="56824" x="3905250" y="4292600"/>
          <p14:tracePt t="56841" x="3905250" y="4318000"/>
          <p14:tracePt t="56932" x="3905250" y="4305300"/>
          <p14:tracePt t="56946" x="3905250" y="4217988"/>
          <p14:tracePt t="56960" x="3905250" y="4117975"/>
          <p14:tracePt t="56970" x="3905250" y="4017963"/>
          <p14:tracePt t="56983" x="3905250" y="3892550"/>
          <p14:tracePt t="56994" x="3905250" y="3629025"/>
          <p14:tracePt t="57009" x="3968750" y="3303588"/>
          <p14:tracePt t="57024" x="4017963" y="3041650"/>
          <p14:tracePt t="57040" x="4056063" y="2716213"/>
          <p14:tracePt t="57056" x="4143375" y="2352675"/>
          <p14:tracePt t="57074" x="4243388" y="1939925"/>
          <p14:tracePt t="57090" x="4281488" y="1789113"/>
          <p14:tracePt t="57107" x="4305300" y="1601788"/>
          <p14:tracePt t="57124" x="4343400" y="1363663"/>
          <p14:tracePt t="57141" x="4356100" y="1289050"/>
          <p14:tracePt t="57157" x="4368800" y="1238250"/>
          <p14:tracePt t="57174" x="4368800" y="1214438"/>
          <p14:tracePt t="57593" x="4368800" y="1227138"/>
          <p14:tracePt t="57605" x="4368800" y="1301750"/>
          <p14:tracePt t="57618" x="4368800" y="1539875"/>
          <p14:tracePt t="57631" x="4368800" y="1801813"/>
          <p14:tracePt t="57644" x="4368800" y="2114550"/>
          <p14:tracePt t="57659" x="4368800" y="2527300"/>
          <p14:tracePt t="57676" x="4381500" y="2778125"/>
          <p14:tracePt t="57692" x="4430713" y="3003550"/>
          <p14:tracePt t="57709" x="4543425" y="3667125"/>
          <p14:tracePt t="57726" x="4630738" y="3879850"/>
          <p14:tracePt t="57743" x="4932363" y="4530725"/>
          <p14:tracePt t="57760" x="5094288" y="4818063"/>
          <p14:tracePt t="57776" x="5181600" y="4981575"/>
          <p14:tracePt t="57793" x="5370513" y="5281613"/>
          <p14:tracePt t="57810" x="5495925" y="5468938"/>
          <p14:tracePt t="57827" x="5619750" y="5594350"/>
          <p14:tracePt t="57843" x="5857875" y="5756275"/>
          <p14:tracePt t="57860" x="5921375" y="5781675"/>
          <p14:tracePt t="57877" x="5970588" y="5794375"/>
          <p14:tracePt t="57893" x="6008688" y="5819775"/>
          <p14:tracePt t="57910" x="6021388" y="5819775"/>
          <p14:tracePt t="57928" x="6034088" y="5819775"/>
          <p14:tracePt t="58128" x="6034088" y="5807075"/>
          <p14:tracePt t="58154" x="6021388" y="5794375"/>
          <p14:tracePt t="58166" x="5957888" y="5781675"/>
          <p14:tracePt t="58181" x="5845175" y="5732463"/>
          <p14:tracePt t="58191" x="5757863" y="5719763"/>
          <p14:tracePt t="58204" x="5695950" y="5707063"/>
          <p14:tracePt t="58219" x="5619750" y="5707063"/>
          <p14:tracePt t="58232" x="5557838" y="5694363"/>
          <p14:tracePt t="58246" x="5495925" y="5681663"/>
          <p14:tracePt t="58263" x="5470525" y="5681663"/>
          <p14:tracePt t="58283" x="5470525" y="5668963"/>
          <p14:tracePt t="58305" x="5495925" y="5668963"/>
          <p14:tracePt t="58316" x="5507038" y="5668963"/>
          <p14:tracePt t="58330" x="5532438" y="5668963"/>
          <p14:tracePt t="58346" x="5570538" y="5656263"/>
          <p14:tracePt t="58363" x="5632450" y="5656263"/>
          <p14:tracePt t="58379" x="5908675" y="5630863"/>
          <p14:tracePt t="58397" x="6045200" y="5630863"/>
          <p14:tracePt t="58414" x="6134100" y="5630863"/>
          <p14:tracePt t="58430" x="6246813" y="5630863"/>
          <p14:tracePt t="58447" x="6270625" y="5630863"/>
          <p14:tracePt t="58464" x="6283325" y="5630863"/>
          <p14:tracePt t="58480" x="6296025" y="5630863"/>
          <p14:tracePt t="58497" x="6283325" y="5630863"/>
          <p14:tracePt t="58514" x="6259513" y="5630863"/>
          <p14:tracePt t="58531" x="6196013" y="5630863"/>
          <p14:tracePt t="58547" x="6134100" y="5630863"/>
          <p14:tracePt t="58564" x="6034088" y="5630863"/>
          <p14:tracePt t="58581" x="5832475" y="5630863"/>
          <p14:tracePt t="58598" x="5783263" y="5630863"/>
          <p14:tracePt t="58613" x="5770563" y="5630863"/>
          <p14:tracePt t="58630" x="5757863" y="5630863"/>
          <p14:tracePt t="58663" x="5783263" y="5630863"/>
          <p14:tracePt t="58676" x="5808663" y="5630863"/>
          <p14:tracePt t="58688" x="5883275" y="5630863"/>
          <p14:tracePt t="58701" x="5932488" y="5630863"/>
          <p14:tracePt t="58716" x="5983288" y="5630863"/>
          <p14:tracePt t="58730" x="6021388" y="5630863"/>
          <p14:tracePt t="58747" x="6045200" y="5630863"/>
          <p14:tracePt t="58763" x="6057900" y="5630863"/>
          <p14:tracePt t="58780" x="6070600" y="5630863"/>
          <p14:tracePt t="58863" x="6057900" y="5630863"/>
          <p14:tracePt t="58876" x="6045200" y="5630863"/>
          <p14:tracePt t="58889" x="6021388" y="5630863"/>
          <p14:tracePt t="58902" x="5983288" y="5630863"/>
          <p14:tracePt t="58915" x="5957888" y="5630863"/>
          <p14:tracePt t="58964" x="5970588" y="5630863"/>
          <p14:tracePt t="58976" x="5983288" y="5630863"/>
          <p14:tracePt t="58989" x="5995988" y="5630863"/>
          <p14:tracePt t="59002" x="6021388" y="5630863"/>
          <p14:tracePt t="59016" x="6034088" y="5630863"/>
          <p14:tracePt t="59032" x="6057900" y="5630863"/>
          <p14:tracePt t="59049" x="6083300" y="5630863"/>
          <p14:tracePt t="59066" x="6157913" y="5630863"/>
          <p14:tracePt t="59083" x="6170613" y="5619750"/>
          <p14:tracePt t="59098" x="6183313" y="5619750"/>
          <p14:tracePt t="59115" x="6183313" y="5607050"/>
          <p14:tracePt t="59138" x="6157913" y="5607050"/>
          <p14:tracePt t="59151" x="6134100" y="5607050"/>
          <p14:tracePt t="59165" x="6121400" y="5607050"/>
          <p14:tracePt t="59182" x="6096000" y="5607050"/>
          <p14:tracePt t="59199" x="6070600" y="5607050"/>
          <p14:tracePt t="59215" x="5957888" y="5607050"/>
          <p14:tracePt t="59232" x="5883275" y="5607050"/>
          <p14:tracePt t="59249" x="5832475" y="5607050"/>
          <p14:tracePt t="59266" x="5795963" y="5607050"/>
          <p14:tracePt t="59282" x="5783263" y="5607050"/>
          <p14:tracePt t="61056" x="5757863" y="5607050"/>
          <p14:tracePt t="61068" x="5757863" y="5594350"/>
          <p14:tracePt t="61080" x="5732463" y="5594350"/>
          <p14:tracePt t="61095" x="5670550" y="5568950"/>
          <p14:tracePt t="61109" x="5495925" y="5530850"/>
          <p14:tracePt t="61122" x="5332413" y="5481638"/>
          <p14:tracePt t="61139" x="5170488" y="5430838"/>
          <p14:tracePt t="61156" x="4981575" y="5368925"/>
          <p14:tracePt t="61173" x="4443413" y="5168900"/>
          <p14:tracePt t="61189" x="4294188" y="5056188"/>
          <p14:tracePt t="61206" x="4017963" y="4743450"/>
          <p14:tracePt t="61223" x="3805238" y="4579938"/>
          <p14:tracePt t="61239" x="3605213" y="4467225"/>
          <p14:tracePt t="61256" x="3505200" y="4367213"/>
          <p14:tracePt t="61273" x="3354388" y="4129088"/>
          <p14:tracePt t="61290" x="3292475" y="4005263"/>
          <p14:tracePt t="61306" x="3254375" y="3867150"/>
          <p14:tracePt t="61323" x="3216275" y="3841750"/>
          <p14:tracePt t="61340" x="3192463" y="3803650"/>
          <p14:tracePt t="61356" x="3016250" y="3716338"/>
          <p14:tracePt t="61373" x="2916238" y="3679825"/>
          <p14:tracePt t="61390" x="2828925" y="3603625"/>
          <p14:tracePt t="61406" x="2703513" y="3516313"/>
          <p14:tracePt t="61423" x="2667000" y="3454400"/>
          <p14:tracePt t="61440" x="2641600" y="3390900"/>
          <p14:tracePt t="61457" x="2616200" y="3354388"/>
          <p14:tracePt t="61474" x="2616200" y="3341688"/>
          <p14:tracePt t="61754" x="2603500" y="3328988"/>
          <p14:tracePt t="61766" x="2565400" y="3278188"/>
          <p14:tracePt t="61779" x="2490788" y="3141663"/>
          <p14:tracePt t="61793" x="2416175" y="2952750"/>
          <p14:tracePt t="61803" x="2339975" y="2803525"/>
          <p14:tracePt t="61815" x="2303463" y="2665413"/>
          <p14:tracePt t="61829" x="2290763" y="2527300"/>
          <p14:tracePt t="61842" x="2278063" y="2327275"/>
          <p14:tracePt t="61859" x="2278063" y="2190750"/>
          <p14:tracePt t="61875" x="2278063" y="2101850"/>
          <p14:tracePt t="61892" x="2278063" y="2039938"/>
          <p14:tracePt t="61916" x="2278063" y="2027238"/>
          <p14:tracePt t="62029" x="2290763" y="2014538"/>
          <p14:tracePt t="62041" x="2316163" y="2014538"/>
          <p14:tracePt t="62054" x="2328863" y="1989138"/>
          <p14:tracePt t="62066" x="2339975" y="1978025"/>
          <p14:tracePt t="62079" x="2365375" y="1952625"/>
          <p14:tracePt t="62093" x="2378075" y="1939925"/>
          <p14:tracePt t="62110" x="2390775" y="1914525"/>
          <p14:tracePt t="62127" x="2403475" y="1865313"/>
          <p14:tracePt t="62144" x="2428875" y="1752600"/>
          <p14:tracePt t="62160" x="2441575" y="1689100"/>
          <p14:tracePt t="62177" x="2441575" y="1652588"/>
          <p14:tracePt t="62194" x="2478088" y="1539875"/>
          <p14:tracePt t="62211" x="2490788" y="1489075"/>
          <p14:tracePt t="62227" x="2503488" y="1401763"/>
          <p14:tracePt t="62244" x="2528888" y="1301750"/>
          <p14:tracePt t="62261" x="2528888" y="1289050"/>
          <p14:tracePt t="62278" x="2528888" y="1276350"/>
          <p14:tracePt t="62416" x="2528888" y="1263650"/>
          <p14:tracePt t="62428" x="2541588" y="1263650"/>
          <p14:tracePt t="62439" x="2541588" y="1250950"/>
          <p14:tracePt t="62453" x="2554288" y="1238250"/>
          <p14:tracePt t="62466" x="2565400" y="1227138"/>
          <p14:tracePt t="62480" x="2578100" y="1227138"/>
          <p14:tracePt t="62496" x="2578100" y="1214438"/>
          <p14:tracePt t="62514" x="2590800" y="1214438"/>
          <p14:tracePt t="62639" x="2603500" y="1214438"/>
          <p14:tracePt t="62690" x="2616200" y="1214438"/>
          <p14:tracePt t="62814" x="2628900" y="1214438"/>
          <p14:tracePt t="62851" x="2641600" y="1227138"/>
          <p14:tracePt t="62867" x="2641600" y="1238250"/>
          <p14:tracePt t="62877" x="2641600" y="1250950"/>
          <p14:tracePt t="62889" x="2654300" y="1276350"/>
          <p14:tracePt t="62901" x="2667000" y="1301750"/>
          <p14:tracePt t="62916" x="2678113" y="1327150"/>
          <p14:tracePt t="62930" x="2678113" y="1339850"/>
          <p14:tracePt t="62947" x="2678113" y="1363663"/>
          <p14:tracePt t="62963" x="2690813" y="1376363"/>
          <p14:tracePt t="62980" x="2690813" y="1401763"/>
          <p14:tracePt t="62997" x="2690813" y="1414463"/>
          <p14:tracePt t="63013" x="2703513" y="1427163"/>
          <p14:tracePt t="63030" x="2703513" y="1450975"/>
          <p14:tracePt t="63048" x="2703513" y="1463675"/>
          <p14:tracePt t="63065" x="2716213" y="1539875"/>
          <p14:tracePt t="63082" x="2728913" y="1563688"/>
          <p14:tracePt t="63099" x="2728913" y="1589088"/>
          <p14:tracePt t="63114" x="2741613" y="1639888"/>
          <p14:tracePt t="63131" x="2754313" y="1652588"/>
          <p14:tracePt t="63150" x="2754313" y="1663700"/>
          <p14:tracePt t="63175" x="2754313" y="1676400"/>
          <p14:tracePt t="63199" x="2767013" y="1689100"/>
          <p14:tracePt t="63212" x="2767013" y="1701800"/>
          <p14:tracePt t="63224" x="2778125" y="1714500"/>
          <p14:tracePt t="63238" x="2778125" y="1727200"/>
          <p14:tracePt t="63250" x="2778125" y="1739900"/>
          <p14:tracePt t="63265" x="2790825" y="1765300"/>
          <p14:tracePt t="63281" x="2803525" y="1776413"/>
          <p14:tracePt t="63298" x="2803525" y="1789113"/>
          <p14:tracePt t="63315" x="2816225" y="1801813"/>
          <p14:tracePt t="63474" x="2828925" y="1801813"/>
          <p14:tracePt t="63611" x="2828925" y="1827213"/>
          <p14:tracePt t="63625" x="2828925" y="1852613"/>
          <p14:tracePt t="63636" x="2841625" y="1876425"/>
          <p14:tracePt t="63653" x="2841625" y="1889125"/>
          <p14:tracePt t="63661" x="2841625" y="1914525"/>
          <p14:tracePt t="63674" x="2841625" y="1939925"/>
          <p14:tracePt t="63699" x="2841625" y="1952625"/>
          <p14:tracePt t="63711" x="2841625" y="1965325"/>
          <p14:tracePt t="63725" x="2841625" y="1978025"/>
          <p14:tracePt t="63737" x="2841625" y="1989138"/>
          <p14:tracePt t="63751" x="2841625" y="2001838"/>
          <p14:tracePt t="63767" x="2854325" y="2014538"/>
          <p14:tracePt t="63785" x="2854325" y="2039938"/>
          <p14:tracePt t="63801" x="2854325" y="2052638"/>
          <p14:tracePt t="63818" x="2854325" y="2078038"/>
          <p14:tracePt t="63839" x="2854325" y="2089150"/>
          <p14:tracePt t="63852" x="2867025" y="2101850"/>
          <p14:tracePt t="63868" x="2867025" y="2114550"/>
          <p14:tracePt t="63885" x="2867025" y="2127250"/>
          <p14:tracePt t="63910" x="2867025" y="2139950"/>
          <p14:tracePt t="63936" x="2867025" y="2152650"/>
          <p14:tracePt t="63971" x="2867025" y="2165350"/>
          <p14:tracePt t="64372" x="2867025" y="2178050"/>
          <p14:tracePt t="64384" x="2867025" y="2190750"/>
          <p14:tracePt t="64397" x="2867025" y="2201863"/>
          <p14:tracePt t="64422" x="2879725" y="2214563"/>
          <p14:tracePt t="64446" x="2879725" y="2227263"/>
          <p14:tracePt t="64460" x="2879725" y="2239963"/>
          <p14:tracePt t="64474" x="2879725" y="2252663"/>
          <p14:tracePt t="64483" x="2879725" y="2278063"/>
          <p14:tracePt t="64496" x="2879725" y="2290763"/>
          <p14:tracePt t="64509" x="2879725" y="2303463"/>
          <p14:tracePt t="64533" x="2879725" y="2314575"/>
          <p14:tracePt t="64596" x="2879725" y="2339975"/>
          <p14:tracePt t="64608" x="2879725" y="2352675"/>
          <p14:tracePt t="64624" x="2879725" y="2365375"/>
          <p14:tracePt t="64633" x="2879725" y="2378075"/>
          <p14:tracePt t="64646" x="2879725" y="2390775"/>
          <p14:tracePt t="64658" x="2879725" y="2403475"/>
          <p14:tracePt t="64683" x="2879725" y="2414588"/>
          <p14:tracePt t="64708" x="2890838" y="2427288"/>
          <p14:tracePt t="64733" x="2890838" y="2452688"/>
          <p14:tracePt t="64759" x="2890838" y="2465388"/>
          <p14:tracePt t="64795" x="2890838" y="2478088"/>
          <p14:tracePt t="64821" x="2890838" y="2490788"/>
          <p14:tracePt t="64832" x="2890838" y="2503488"/>
          <p14:tracePt t="64846" x="2890838" y="2527300"/>
          <p14:tracePt t="64858" x="2903538" y="2565400"/>
          <p14:tracePt t="64872" x="2903538" y="2578100"/>
          <p14:tracePt t="64889" x="2903538" y="2590800"/>
          <p14:tracePt t="64906" x="2903538" y="2603500"/>
          <p14:tracePt t="64932" x="2903538" y="2616200"/>
          <p14:tracePt t="64958" x="2903538" y="2627313"/>
          <p14:tracePt t="64994" x="2903538" y="2640013"/>
          <p14:tracePt t="65045" x="2903538" y="2652713"/>
          <p14:tracePt t="65094" x="2903538" y="2665413"/>
          <p14:tracePt t="65119" x="2903538" y="2678113"/>
          <p14:tracePt t="65157" x="2903538" y="2690813"/>
          <p14:tracePt t="65207" x="2903538" y="2703513"/>
          <p14:tracePt t="65219" x="2903538" y="2716213"/>
          <p14:tracePt t="65245" x="2903538" y="2740025"/>
          <p14:tracePt t="65260" x="2903538" y="2752725"/>
          <p14:tracePt t="65269" x="2903538" y="2765425"/>
          <p14:tracePt t="65282" x="2903538" y="2778125"/>
          <p14:tracePt t="65307" x="2903538" y="2803525"/>
          <p14:tracePt t="65343" x="2903538" y="2816225"/>
          <p14:tracePt t="65356" x="2903538" y="2828925"/>
          <p14:tracePt t="65381" x="2903538" y="2840038"/>
          <p14:tracePt t="65392" x="2903538" y="2852738"/>
          <p14:tracePt t="65417" x="2903538" y="2865438"/>
          <p14:tracePt t="65455" x="2903538" y="2878138"/>
          <p14:tracePt t="65481" x="2903538" y="2890838"/>
          <p14:tracePt t="65494" x="2903538" y="2903538"/>
          <p14:tracePt t="65506" x="2903538" y="2916238"/>
          <p14:tracePt t="65517" x="2903538" y="2928938"/>
          <p14:tracePt t="65530" x="2903538" y="2941638"/>
          <p14:tracePt t="65544" x="2903538" y="2965450"/>
          <p14:tracePt t="65558" x="2903538" y="2978150"/>
          <p14:tracePt t="65574" x="2903538" y="2990850"/>
          <p14:tracePt t="65593" x="2903538" y="3003550"/>
          <p14:tracePt t="65767" x="2903538" y="3016250"/>
          <p14:tracePt t="65792" x="2903538" y="3028950"/>
          <p14:tracePt t="65804" x="2903538" y="3041650"/>
          <p14:tracePt t="66203" x="2903538" y="3054350"/>
          <p14:tracePt t="66217" x="2903538" y="3065463"/>
          <p14:tracePt t="66240" x="2903538" y="3078163"/>
          <p14:tracePt t="66253" x="2903538" y="3090863"/>
          <p14:tracePt t="66290" x="2903538" y="3103563"/>
          <p14:tracePt t="66316" x="2903538" y="3128963"/>
          <p14:tracePt t="66331" x="2903538" y="3141663"/>
          <p14:tracePt t="66340" x="2903538" y="3154363"/>
          <p14:tracePt t="66353" x="2903538" y="3190875"/>
          <p14:tracePt t="66365" x="2903538" y="3216275"/>
          <p14:tracePt t="66381" x="2903538" y="3241675"/>
          <p14:tracePt t="66403" x="2903538" y="3254375"/>
          <p14:tracePt t="66415" x="2903538" y="3267075"/>
          <p14:tracePt t="66602" x="2903538" y="3278188"/>
          <p14:tracePt t="66665" x="2903538" y="3290888"/>
          <p14:tracePt t="66689" x="2903538" y="3303588"/>
          <p14:tracePt t="66726" x="2903538" y="3316288"/>
          <p14:tracePt t="66739" x="2903538" y="3328988"/>
          <p14:tracePt t="66752" x="2903538" y="3341688"/>
          <p14:tracePt t="66778" x="2903538" y="3354388"/>
          <p14:tracePt t="66789" x="2903538" y="3378200"/>
          <p14:tracePt t="66802" x="2903538" y="3390900"/>
          <p14:tracePt t="66816" x="2903538" y="3403600"/>
          <p14:tracePt t="66831" x="2903538" y="3416300"/>
          <p14:tracePt t="66876" x="2903538" y="3429000"/>
          <p14:tracePt t="66963" x="2903538" y="3441700"/>
          <p14:tracePt t="66976" x="2903538" y="3454400"/>
          <p14:tracePt t="67002" x="2903538" y="3467100"/>
          <p14:tracePt t="67050" x="2903538" y="3479800"/>
          <p14:tracePt t="67225" x="2903538" y="3503613"/>
          <p14:tracePt t="67249" x="2903538" y="3516313"/>
          <p14:tracePt t="67263" x="2903538" y="3529013"/>
          <p14:tracePt t="67275" x="2903538" y="3541713"/>
          <p14:tracePt t="67300" x="2903538" y="3554413"/>
          <p14:tracePt t="67362" x="2903538" y="3567113"/>
          <p14:tracePt t="67388" x="2903538" y="3579813"/>
          <p14:tracePt t="67401" x="2903538" y="3590925"/>
          <p14:tracePt t="67424" x="2903538" y="3603625"/>
          <p14:tracePt t="67462" x="2903538" y="3616325"/>
          <p14:tracePt t="67499" x="2903538" y="3629025"/>
          <p14:tracePt t="67574" x="2903538" y="3641725"/>
          <p14:tracePt t="67661" x="2903538" y="3654425"/>
          <p14:tracePt t="67848" x="2903538" y="3667125"/>
          <p14:tracePt t="67860" x="2903538" y="3703638"/>
          <p14:tracePt t="67874" x="2903538" y="3716338"/>
          <p14:tracePt t="67887" x="2903538" y="3729038"/>
          <p14:tracePt t="67901" x="2903538" y="3741738"/>
          <p14:tracePt t="67936" x="2903538" y="3754438"/>
          <p14:tracePt t="68509" x="2903538" y="3779838"/>
          <p14:tracePt t="68522" x="2903538" y="3792538"/>
          <p14:tracePt t="68546" x="2903538" y="3816350"/>
          <p14:tracePt t="68583" x="2903538" y="3829050"/>
          <p14:tracePt t="69268" x="2903538" y="3841750"/>
          <p14:tracePt t="69280" x="2903538" y="3854450"/>
          <p14:tracePt t="69294" x="2903538" y="3867150"/>
          <p14:tracePt t="69309" x="2903538" y="3879850"/>
          <p14:tracePt t="69356" x="2903538" y="3892550"/>
          <p14:tracePt t="69405" x="2903538" y="3905250"/>
          <p14:tracePt t="69431" x="2903538" y="3916363"/>
          <p14:tracePt t="69443" x="2903538" y="3929063"/>
          <p14:tracePt t="69468" x="2903538" y="3941763"/>
          <p14:tracePt t="69493" x="2903538" y="3954463"/>
          <p14:tracePt t="69505" x="2903538" y="3967163"/>
          <p14:tracePt t="69518" x="2903538" y="3979863"/>
          <p14:tracePt t="69530" x="2903538" y="3992563"/>
          <p14:tracePt t="69543" x="2903538" y="4005263"/>
          <p14:tracePt t="69557" x="2903538" y="4017963"/>
          <p14:tracePt t="69574" x="2903538" y="4029075"/>
          <p14:tracePt t="69590" x="2903538" y="4041775"/>
          <p14:tracePt t="69606" x="2903538" y="4067175"/>
          <p14:tracePt t="69623" x="2903538" y="4079875"/>
          <p14:tracePt t="69640" x="2916238" y="4092575"/>
          <p14:tracePt t="69657" x="2916238" y="4117975"/>
          <p14:tracePt t="69680" x="2928938" y="4129088"/>
          <p14:tracePt t="69692" x="2928938" y="4141788"/>
          <p14:tracePt t="69707" x="2928938" y="4154488"/>
          <p14:tracePt t="69723" x="2941638" y="4167188"/>
          <p14:tracePt t="69754" x="2941638" y="4179888"/>
          <p14:tracePt t="71499" x="2954338" y="4179888"/>
          <p14:tracePt t="71512" x="2992438" y="4179888"/>
          <p14:tracePt t="71524" x="3067050" y="4179888"/>
          <p14:tracePt t="71536" x="3167063" y="4179888"/>
          <p14:tracePt t="71551" x="3228975" y="4179888"/>
          <p14:tracePt t="71565" x="3292475" y="4179888"/>
          <p14:tracePt t="71582" x="3354388" y="4179888"/>
          <p14:tracePt t="71599" x="3417888" y="4179888"/>
          <p14:tracePt t="71616" x="3567113" y="4179888"/>
          <p14:tracePt t="71631" x="3654425" y="4179888"/>
          <p14:tracePt t="71649" x="3705225" y="4179888"/>
          <p14:tracePt t="71666" x="3792538" y="4179888"/>
          <p14:tracePt t="71683" x="3843338" y="4179888"/>
          <p14:tracePt t="71699" x="3879850" y="4179888"/>
          <p14:tracePt t="71716" x="4043363" y="4192588"/>
          <p14:tracePt t="71733" x="4143375" y="4192588"/>
          <p14:tracePt t="71749" x="4217988" y="4205288"/>
          <p14:tracePt t="71766" x="4330700" y="4205288"/>
          <p14:tracePt t="71783" x="4394200" y="4205288"/>
          <p14:tracePt t="71800" x="4556125" y="4205288"/>
          <p14:tracePt t="71816" x="4656138" y="4217988"/>
          <p14:tracePt t="71833" x="4743450" y="4217988"/>
          <p14:tracePt t="71849" x="4894263" y="4217988"/>
          <p14:tracePt t="71867" x="4994275" y="4230688"/>
          <p14:tracePt t="71883" x="5157788" y="4230688"/>
          <p14:tracePt t="71900" x="5432425" y="4254500"/>
          <p14:tracePt t="71917" x="5519738" y="4267200"/>
          <p14:tracePt t="71933" x="5595938" y="4267200"/>
          <p14:tracePt t="71950" x="5932488" y="4279900"/>
          <p14:tracePt t="71967" x="6070600" y="4279900"/>
          <p14:tracePt t="71984" x="6183313" y="4279900"/>
          <p14:tracePt t="72000" x="6283325" y="4279900"/>
          <p14:tracePt t="72015" x="6321425" y="4279900"/>
          <p14:tracePt t="72032" x="6346825" y="4279900"/>
          <p14:tracePt t="72049" x="6434138" y="4279900"/>
          <p14:tracePt t="72066" x="6496050" y="4279900"/>
          <p14:tracePt t="72082" x="6534150" y="4292600"/>
          <p14:tracePt t="72099" x="6584950" y="4305300"/>
          <p14:tracePt t="72116" x="6596063" y="4318000"/>
          <p14:tracePt t="72133" x="6621463" y="4318000"/>
          <p14:tracePt t="72149" x="6672263" y="4318000"/>
          <p14:tracePt t="72166" x="6696075" y="4330700"/>
          <p14:tracePt t="72183" x="6721475" y="4341813"/>
          <p14:tracePt t="72184" x="6759575" y="4354513"/>
          <p14:tracePt t="72199" x="6772275" y="4354513"/>
          <p14:tracePt t="72216" x="6784975" y="4354513"/>
          <p14:tracePt t="72233" x="6797675" y="4354513"/>
          <p14:tracePt t="72250" x="6808788" y="4354513"/>
          <p14:tracePt t="72595" x="6797675" y="4354513"/>
          <p14:tracePt t="72620" x="6797675" y="4341813"/>
          <p14:tracePt t="72670" x="6797675" y="4330700"/>
          <p14:tracePt t="72746" x="6784975" y="4330700"/>
          <p14:tracePt t="72758" x="6784975" y="4318000"/>
          <p14:tracePt t="72772" x="6772275" y="4318000"/>
          <p14:tracePt t="78316" x="6772275" y="4305300"/>
          <p14:tracePt t="78392" x="6772275" y="4292600"/>
          <p14:tracePt t="78516" x="6772275" y="4279900"/>
          <p14:tracePt t="78640" x="6759575" y="4279900"/>
          <p14:tracePt t="78890" x="6759575" y="4267200"/>
          <p14:tracePt t="79115" x="6759575" y="4254500"/>
          <p14:tracePt t="79339" x="6759575" y="4241800"/>
          <p14:tracePt t="90502" x="6708775" y="4241800"/>
          <p14:tracePt t="90515" x="6621463" y="4217988"/>
          <p14:tracePt t="90527" x="6572250" y="4192588"/>
          <p14:tracePt t="90543" x="6521450" y="4179888"/>
          <p14:tracePt t="90557" x="6496050" y="4167188"/>
          <p14:tracePt t="90574" x="6459538" y="4141788"/>
          <p14:tracePt t="90590" x="6421438" y="4141788"/>
          <p14:tracePt t="90607" x="6296025" y="4129088"/>
          <p14:tracePt t="90624" x="6259513" y="4129088"/>
          <p14:tracePt t="90640" x="6234113" y="4117975"/>
          <p14:tracePt t="90657" x="6208713" y="4117975"/>
          <p14:tracePt t="90673" x="6170613" y="4105275"/>
          <p14:tracePt t="90689" x="6134100" y="4092575"/>
          <p14:tracePt t="90706" x="5983288" y="4067175"/>
          <p14:tracePt t="90723" x="5870575" y="4054475"/>
          <p14:tracePt t="90739" x="5670550" y="4029075"/>
          <p14:tracePt t="90756" x="5607050" y="4017963"/>
          <p14:tracePt t="90773" x="5532438" y="4005263"/>
          <p14:tracePt t="90790" x="5194300" y="3929063"/>
          <p14:tracePt t="90806" x="4981575" y="3854450"/>
          <p14:tracePt t="90823" x="4806950" y="3779838"/>
          <p14:tracePt t="90840" x="4230688" y="3541713"/>
          <p14:tracePt t="90857" x="3943350" y="3441700"/>
          <p14:tracePt t="90873" x="3792538" y="3378200"/>
          <p14:tracePt t="90890" x="3392488" y="3267075"/>
          <p14:tracePt t="90906" x="3167063" y="3241675"/>
          <p14:tracePt t="90924" x="3016250" y="3190875"/>
          <p14:tracePt t="90926" x="2928938" y="3165475"/>
          <p14:tracePt t="90940" x="2854325" y="3128963"/>
          <p14:tracePt t="90957" x="2790825" y="3078163"/>
          <p14:tracePt t="90974" x="2767013" y="3054350"/>
          <p14:tracePt t="90990" x="2728913" y="2990850"/>
          <p14:tracePt t="91007" x="2716213" y="2978150"/>
          <p14:tracePt t="91024" x="2703513" y="2965450"/>
          <p14:tracePt t="91041" x="2690813" y="2965450"/>
          <p14:tracePt t="91126" x="2703513" y="2965450"/>
          <p14:tracePt t="91412" x="2703513" y="2916238"/>
          <p14:tracePt t="91425" x="2667000" y="2840038"/>
          <p14:tracePt t="91438" x="2641600" y="2765425"/>
          <p14:tracePt t="91450" x="2590800" y="2690813"/>
          <p14:tracePt t="91463" x="2528888" y="2552700"/>
          <p14:tracePt t="91477" x="2503488" y="2339975"/>
          <p14:tracePt t="91494" x="2465388" y="2152650"/>
          <p14:tracePt t="91511" x="2452688" y="2014538"/>
          <p14:tracePt t="91527" x="2452688" y="1789113"/>
          <p14:tracePt t="91544" x="2452688" y="1714500"/>
          <p14:tracePt t="91561" x="2452688" y="1676400"/>
          <p14:tracePt t="91577" x="2452688" y="1639888"/>
          <p14:tracePt t="91649" x="2465388" y="1639888"/>
          <p14:tracePt t="91663" x="2465388" y="1627188"/>
          <p14:tracePt t="91686" x="2478088" y="1589088"/>
          <p14:tracePt t="91700" x="2490788" y="1563688"/>
          <p14:tracePt t="91713" x="2516188" y="1539875"/>
          <p14:tracePt t="91723" x="2516188" y="1514475"/>
          <p14:tracePt t="91736" x="2528888" y="1489075"/>
          <p14:tracePt t="91748" x="2541588" y="1476375"/>
          <p14:tracePt t="91762" x="2554288" y="1450975"/>
          <p14:tracePt t="91778" x="2565400" y="1439863"/>
          <p14:tracePt t="91795" x="2565400" y="1427163"/>
          <p14:tracePt t="91815" x="2578100" y="1414463"/>
          <p14:tracePt t="91836" x="2590800" y="1401763"/>
          <p14:tracePt t="91861" x="2590800" y="1389063"/>
          <p14:tracePt t="91873" x="2590800" y="1376363"/>
          <p14:tracePt t="91886" x="2603500" y="1376363"/>
          <p14:tracePt t="91936" x="2603500" y="1363663"/>
          <p14:tracePt t="91948" x="2616200" y="1350963"/>
          <p14:tracePt t="91965" x="2628900" y="1339850"/>
          <p14:tracePt t="91973" x="2641600" y="1314450"/>
          <p14:tracePt t="91986" x="2654300" y="1301750"/>
          <p14:tracePt t="91999" x="2678113" y="1276350"/>
          <p14:tracePt t="92012" x="2690813" y="1276350"/>
          <p14:tracePt t="92029" x="2716213" y="1250950"/>
          <p14:tracePt t="92046" x="2728913" y="1250950"/>
          <p14:tracePt t="92063" x="2767013" y="1227138"/>
          <p14:tracePt t="92085" x="2778125" y="1227138"/>
          <p14:tracePt t="92122" x="2778125" y="1214438"/>
          <p14:tracePt t="92397" x="2790825" y="1214438"/>
          <p14:tracePt t="92409" x="2803525" y="1214438"/>
          <p14:tracePt t="92435" x="2816225" y="1214438"/>
          <p14:tracePt t="92484" x="2828925" y="1214438"/>
          <p14:tracePt t="92547" x="2828925" y="1227138"/>
          <p14:tracePt t="92559" x="2841625" y="1227138"/>
          <p14:tracePt t="92597" x="2841625" y="1238250"/>
          <p14:tracePt t="92608" x="2841625" y="1250950"/>
          <p14:tracePt t="92634" x="2841625" y="1263650"/>
          <p14:tracePt t="92659" x="2841625" y="1276350"/>
          <p14:tracePt t="92671" x="2841625" y="1301750"/>
          <p14:tracePt t="92697" x="2841625" y="1314450"/>
          <p14:tracePt t="92708" x="2841625" y="1327150"/>
          <p14:tracePt t="92721" x="2841625" y="1339850"/>
          <p14:tracePt t="92746" x="2841625" y="1350963"/>
          <p14:tracePt t="92758" x="2854325" y="1350963"/>
          <p14:tracePt t="92770" x="2854325" y="1363663"/>
          <p14:tracePt t="92832" x="2854325" y="1376363"/>
          <p14:tracePt t="92883" x="2854325" y="1389063"/>
          <p14:tracePt t="92935" x="2854325" y="1401763"/>
          <p14:tracePt t="92958" x="2854325" y="1414463"/>
          <p14:tracePt t="92970" x="2854325" y="1427163"/>
          <p14:tracePt t="92985" x="2854325" y="1439863"/>
          <p14:tracePt t="93008" x="2854325" y="1450975"/>
          <p14:tracePt t="93082" x="2854325" y="1463675"/>
          <p14:tracePt t="93107" x="2854325" y="1476375"/>
          <p14:tracePt t="93119" x="2854325" y="1489075"/>
          <p14:tracePt t="93169" x="2854325" y="1501775"/>
          <p14:tracePt t="93282" x="2854325" y="1514475"/>
          <p14:tracePt t="93319" x="2854325" y="1527175"/>
          <p14:tracePt t="93369" x="2854325" y="1539875"/>
          <p14:tracePt t="93456" x="2854325" y="1552575"/>
          <p14:tracePt t="93481" x="2854325" y="1563688"/>
          <p14:tracePt t="93530" x="2854325" y="1576388"/>
          <p14:tracePt t="93580" x="2854325" y="1589088"/>
          <p14:tracePt t="93592" x="2854325" y="1614488"/>
          <p14:tracePt t="93606" x="2854325" y="1627188"/>
          <p14:tracePt t="93631" x="2854325" y="1639888"/>
          <p14:tracePt t="93643" x="2854325" y="1652588"/>
          <p14:tracePt t="93680" x="2854325" y="1663700"/>
          <p14:tracePt t="93717" x="2854325" y="1676400"/>
          <p14:tracePt t="93780" x="2854325" y="1689100"/>
          <p14:tracePt t="93830" x="2854325" y="1701800"/>
          <p14:tracePt t="93843" x="2854325" y="1714500"/>
          <p14:tracePt t="93867" x="2854325" y="1727200"/>
          <p14:tracePt t="93930" x="2854325" y="1752600"/>
          <p14:tracePt t="93942" x="2854325" y="1765300"/>
          <p14:tracePt t="93956" x="2854325" y="1789113"/>
          <p14:tracePt t="93967" x="2854325" y="1801813"/>
          <p14:tracePt t="93979" x="2854325" y="1814513"/>
          <p14:tracePt t="94016" x="2854325" y="1827213"/>
          <p14:tracePt t="95001" x="2854325" y="1839913"/>
          <p14:tracePt t="95015" x="2867025" y="1839913"/>
          <p14:tracePt t="95288" x="2867025" y="1852613"/>
          <p14:tracePt t="95313" x="2867025" y="1865313"/>
          <p14:tracePt t="95327" x="2867025" y="1889125"/>
          <p14:tracePt t="95337" x="2867025" y="1901825"/>
          <p14:tracePt t="95350" x="2867025" y="1914525"/>
          <p14:tracePt t="95363" x="2867025" y="1939925"/>
          <p14:tracePt t="95378" x="2867025" y="1952625"/>
          <p14:tracePt t="95400" x="2867025" y="1965325"/>
          <p14:tracePt t="95413" x="2867025" y="1978025"/>
          <p14:tracePt t="95550" x="2867025" y="1989138"/>
          <p14:tracePt t="95575" x="2879725" y="2001838"/>
          <p14:tracePt t="95600" x="2890838" y="2014538"/>
          <p14:tracePt t="95612" x="2903538" y="2027238"/>
          <p14:tracePt t="95624" x="2941638" y="2065338"/>
          <p14:tracePt t="96048" x="2941638" y="2078038"/>
          <p14:tracePt t="96064" x="2941638" y="2101850"/>
          <p14:tracePt t="96073" x="2941638" y="2127250"/>
          <p14:tracePt t="96086" x="2941638" y="2152650"/>
          <p14:tracePt t="96098" x="2941638" y="2165350"/>
          <p14:tracePt t="96114" x="2941638" y="2178050"/>
          <p14:tracePt t="96129" x="2941638" y="2190750"/>
          <p14:tracePt t="96148" x="2941638" y="2201863"/>
          <p14:tracePt t="96161" x="2941638" y="2214563"/>
          <p14:tracePt t="96198" x="2941638" y="2227263"/>
          <p14:tracePt t="96223" x="2941638" y="2239963"/>
          <p14:tracePt t="96260" x="2941638" y="2252663"/>
          <p14:tracePt t="96273" x="2941638" y="2265363"/>
          <p14:tracePt t="96297" x="2941638" y="2278063"/>
          <p14:tracePt t="96310" x="2941638" y="2290763"/>
          <p14:tracePt t="96322" x="2941638" y="2314575"/>
          <p14:tracePt t="96335" x="2941638" y="2327275"/>
          <p14:tracePt t="96349" x="2941638" y="2352675"/>
          <p14:tracePt t="96363" x="2941638" y="2365375"/>
          <p14:tracePt t="96380" x="2941638" y="2378075"/>
          <p14:tracePt t="96435" x="2941638" y="2390775"/>
          <p14:tracePt t="96449" x="2941638" y="2414588"/>
          <p14:tracePt t="96460" x="2941638" y="2427288"/>
          <p14:tracePt t="96497" x="2941638" y="2439988"/>
          <p14:tracePt t="96534" x="2941638" y="2452688"/>
          <p14:tracePt t="96584" x="2941638" y="2465388"/>
          <p14:tracePt t="96634" x="2941638" y="2478088"/>
          <p14:tracePt t="96672" x="2941638" y="2503488"/>
          <p14:tracePt t="96684" x="2941638" y="2516188"/>
          <p14:tracePt t="96700" x="2941638" y="2527300"/>
          <p14:tracePt t="96709" x="2941638" y="2552700"/>
          <p14:tracePt t="96721" x="2941638" y="2578100"/>
          <p14:tracePt t="96758" x="2941638" y="2590800"/>
          <p14:tracePt t="96821" x="2941638" y="2603500"/>
          <p14:tracePt t="96834" x="2941638" y="2616200"/>
          <p14:tracePt t="96846" x="2941638" y="2627313"/>
          <p14:tracePt t="96872" x="2941638" y="2640013"/>
          <p14:tracePt t="96896" x="2941638" y="2652713"/>
          <p14:tracePt t="96933" x="2941638" y="2665413"/>
          <p14:tracePt t="96971" x="2941638" y="2678113"/>
          <p14:tracePt t="97008" x="2941638" y="2690813"/>
          <p14:tracePt t="97033" x="2941638" y="2703513"/>
          <p14:tracePt t="97058" x="2941638" y="2716213"/>
          <p14:tracePt t="97071" x="2941638" y="2728913"/>
          <p14:tracePt t="97095" x="2941638" y="2740025"/>
          <p14:tracePt t="97145" x="2941638" y="2752725"/>
          <p14:tracePt t="97244" x="2941638" y="2765425"/>
          <p14:tracePt t="97282" x="2941638" y="2778125"/>
          <p14:tracePt t="97307" x="2941638" y="2790825"/>
          <p14:tracePt t="97320" x="2941638" y="2803525"/>
          <p14:tracePt t="97481" x="2941638" y="2816225"/>
          <p14:tracePt t="97531" x="2941638" y="2828925"/>
          <p14:tracePt t="98790" x="2941638" y="2840038"/>
          <p14:tracePt t="98815" x="2941638" y="2852738"/>
          <p14:tracePt t="98865" x="2941638" y="2865438"/>
          <p14:tracePt t="98890" x="2941638" y="2890838"/>
          <p14:tracePt t="98915" x="2941638" y="2903538"/>
          <p14:tracePt t="98927" x="2941638" y="2916238"/>
          <p14:tracePt t="98942" x="2941638" y="2928938"/>
          <p14:tracePt t="98952" x="2941638" y="2941638"/>
          <p14:tracePt t="98965" x="2941638" y="2952750"/>
          <p14:tracePt t="98977" x="2941638" y="2965450"/>
          <p14:tracePt t="99138" x="2941638" y="2978150"/>
          <p14:tracePt t="99576" x="2928938" y="2978150"/>
          <p14:tracePt t="99600" x="2916238" y="2978150"/>
          <p14:tracePt t="99613" x="2903538" y="2978150"/>
          <p14:tracePt t="99628" x="2890838" y="2978150"/>
          <p14:tracePt t="99638" x="2879725" y="2978150"/>
          <p14:tracePt t="99650" x="2867025" y="2978150"/>
          <p14:tracePt t="99663" x="2854325" y="2978150"/>
          <p14:tracePt t="100548" x="2854325" y="2990850"/>
          <p14:tracePt t="100572" x="2854325" y="3003550"/>
          <p14:tracePt t="100598" x="2854325" y="3016250"/>
          <p14:tracePt t="100622" x="2854325" y="3028950"/>
          <p14:tracePt t="100660" x="2854325" y="3041650"/>
          <p14:tracePt t="100697" x="2854325" y="3054350"/>
          <p14:tracePt t="100772" x="2854325" y="3065463"/>
          <p14:tracePt t="100822" x="2854325" y="3078163"/>
          <p14:tracePt t="100859" x="2854325" y="3090863"/>
          <p14:tracePt t="100897" x="2854325" y="3116263"/>
          <p14:tracePt t="100922" x="2854325" y="3128963"/>
          <p14:tracePt t="100947" x="2854325" y="3154363"/>
          <p14:tracePt t="100972" x="2854325" y="3165475"/>
          <p14:tracePt t="100996" x="2854325" y="3178175"/>
          <p14:tracePt t="101046" x="2854325" y="3190875"/>
          <p14:tracePt t="101072" x="2854325" y="3203575"/>
          <p14:tracePt t="101084" x="2854325" y="3216275"/>
          <p14:tracePt t="101109" x="2854325" y="3228975"/>
          <p14:tracePt t="101134" x="2854325" y="3241675"/>
          <p14:tracePt t="101159" x="2854325" y="3254375"/>
          <p14:tracePt t="101172" x="2854325" y="3267075"/>
          <p14:tracePt t="101196" x="2854325" y="3278188"/>
          <p14:tracePt t="101233" x="2854325" y="3290888"/>
          <p14:tracePt t="101259" x="2854325" y="3303588"/>
          <p14:tracePt t="101283" x="2854325" y="3316288"/>
          <p14:tracePt t="101333" x="2854325" y="3328988"/>
          <p14:tracePt t="101345" x="2854325" y="3354388"/>
          <p14:tracePt t="101370" x="2854325" y="3367088"/>
          <p14:tracePt t="101386" x="2854325" y="3378200"/>
          <p14:tracePt t="101407" x="2854325" y="3390900"/>
          <p14:tracePt t="101632" x="2854325" y="3403600"/>
          <p14:tracePt t="101707" x="2854325" y="3416300"/>
          <p14:tracePt t="101719" x="2854325" y="3429000"/>
          <p14:tracePt t="101732" x="2854325" y="3441700"/>
          <p14:tracePt t="101757" x="2854325" y="3454400"/>
          <p14:tracePt t="101781" x="2854325" y="3467100"/>
          <p14:tracePt t="101856" x="2854325" y="3479800"/>
          <p14:tracePt t="101918" x="2854325" y="3490913"/>
          <p14:tracePt t="101994" x="2854325" y="3503613"/>
          <p14:tracePt t="102093" x="2854325" y="3516313"/>
          <p14:tracePt t="102118" x="2841625" y="3529013"/>
          <p14:tracePt t="102143" x="2841625" y="3541713"/>
          <p14:tracePt t="102293" x="2841625" y="3554413"/>
          <p14:tracePt t="102342" x="2841625" y="3567113"/>
          <p14:tracePt t="102479" x="2841625" y="3579813"/>
          <p14:tracePt t="102493" x="2841625" y="3590925"/>
          <p14:tracePt t="102506" x="2841625" y="3603625"/>
          <p14:tracePt t="102529" x="2841625" y="3616325"/>
          <p14:tracePt t="102666" x="2841625" y="3629025"/>
          <p14:tracePt t="102679" x="2841625" y="3641725"/>
          <p14:tracePt t="102703" x="2841625" y="3654425"/>
          <p14:tracePt t="103227" x="2841625" y="3667125"/>
          <p14:tracePt t="103489" x="2841625" y="3679825"/>
          <p14:tracePt t="104423" x="2841625" y="3692525"/>
          <p14:tracePt t="104474" x="2841625" y="3703638"/>
          <p14:tracePt t="104511" x="2841625" y="3716338"/>
          <p14:tracePt t="104536" x="2841625" y="3729038"/>
          <p14:tracePt t="104548" x="2841625" y="3741738"/>
          <p14:tracePt t="104573" x="2841625" y="3754438"/>
          <p14:tracePt t="104585" x="2841625" y="3767138"/>
          <p14:tracePt t="104598" x="2841625" y="3779838"/>
          <p14:tracePt t="104615" x="2841625" y="3792538"/>
          <p14:tracePt t="104629" x="2841625" y="3803650"/>
          <p14:tracePt t="104646" x="2841625" y="3816350"/>
          <p14:tracePt t="104697" x="2841625" y="3829050"/>
          <p14:tracePt t="104736" x="2841625" y="3841750"/>
          <p14:tracePt t="104760" x="2841625" y="3854450"/>
          <p14:tracePt t="104797" x="2841625" y="3867150"/>
          <p14:tracePt t="104884" x="2841625" y="3879850"/>
          <p14:tracePt t="105021" x="2841625" y="3892550"/>
          <p14:tracePt t="105146" x="2841625" y="3905250"/>
          <p14:tracePt t="105159" x="2841625" y="3916363"/>
          <p14:tracePt t="105620" x="2841625" y="3941763"/>
          <p14:tracePt t="105635" x="2841625" y="3954463"/>
          <p14:tracePt t="105645" x="2841625" y="3967163"/>
          <p14:tracePt t="105670" x="2841625" y="3992563"/>
          <p14:tracePt t="105857" x="2841625" y="4005263"/>
          <p14:tracePt t="106929" x="2841625" y="4017963"/>
          <p14:tracePt t="107028" x="2841625" y="4029075"/>
          <p14:tracePt t="107165" x="2841625" y="4041775"/>
          <p14:tracePt t="107190" x="2841625" y="4054475"/>
          <p14:tracePt t="107214" x="2841625" y="4067175"/>
          <p14:tracePt t="107339" x="2841625" y="4079875"/>
          <p14:tracePt t="107352" x="2841625" y="4092575"/>
          <p14:tracePt t="107365" x="2841625" y="4105275"/>
          <p14:tracePt t="107390" x="2841625" y="4129088"/>
          <p14:tracePt t="107415" x="2841625" y="4141788"/>
          <p14:tracePt t="107439" x="2841625" y="4154488"/>
          <p14:tracePt t="107465" x="2841625" y="4167188"/>
          <p14:tracePt t="107490" x="2841625" y="4179888"/>
          <p14:tracePt t="107527" x="2841625" y="4192588"/>
          <p14:tracePt t="107564" x="2841625" y="4205288"/>
          <p14:tracePt t="107613" x="2841625" y="4230688"/>
          <p14:tracePt t="107626" x="2854325" y="4241800"/>
          <p14:tracePt t="107639" x="2854325" y="4254500"/>
          <p14:tracePt t="107650" x="2854325" y="4279900"/>
          <p14:tracePt t="107665" x="2854325" y="4305300"/>
          <p14:tracePt t="107677" x="2854325" y="4318000"/>
          <p14:tracePt t="107691" x="2854325" y="4330700"/>
          <p14:tracePt t="107714" x="2854325" y="4341813"/>
          <p14:tracePt t="107887" x="2867025" y="4354513"/>
          <p14:tracePt t="107900" x="2879725" y="4392613"/>
          <p14:tracePt t="108174" x="2879725" y="4405313"/>
          <p14:tracePt t="108200" x="2879725" y="4418013"/>
          <p14:tracePt t="108212" x="2879725" y="4430713"/>
          <p14:tracePt t="108249" x="2879725" y="4443413"/>
          <p14:tracePt t="108274" x="2879725" y="4454525"/>
          <p14:tracePt t="108286" x="2879725" y="4492625"/>
          <p14:tracePt t="108300" x="2879725" y="4518025"/>
          <p14:tracePt t="108313" x="2879725" y="4543425"/>
          <p14:tracePt t="108326" x="2879725" y="4554538"/>
          <p14:tracePt t="108342" x="2879725" y="4567238"/>
          <p14:tracePt t="108361" x="2879725" y="4579938"/>
          <p14:tracePt t="108385" x="2879725" y="4605338"/>
          <p14:tracePt t="108411" x="2879725" y="4618038"/>
          <p14:tracePt t="108448" x="2879725" y="4630738"/>
          <p14:tracePt t="108473" x="2890838" y="4643438"/>
          <p14:tracePt t="108510" x="2890838" y="4656138"/>
          <p14:tracePt t="108535" x="2890838" y="4667250"/>
          <p14:tracePt t="108648" x="2903538" y="4667250"/>
          <p14:tracePt t="115462" x="2916238" y="4692650"/>
          <p14:tracePt t="115474" x="2954338" y="4743450"/>
          <p14:tracePt t="115491" x="2979738" y="4792663"/>
          <p14:tracePt t="115505" x="3041650" y="4856163"/>
          <p14:tracePt t="115522" x="3079750" y="4930775"/>
          <p14:tracePt t="115538" x="3167063" y="5194300"/>
          <p14:tracePt t="115555" x="3205163" y="5356225"/>
          <p14:tracePt t="115572" x="3228975" y="5481638"/>
          <p14:tracePt t="115588" x="3279775" y="5656263"/>
          <p14:tracePt t="115606" x="3317875" y="5794375"/>
          <p14:tracePt t="115623" x="3354388" y="5932488"/>
          <p14:tracePt t="115639" x="3441700" y="6157913"/>
          <p14:tracePt t="115656" x="3505200" y="6219825"/>
          <p14:tracePt t="115673" x="3579813" y="6281738"/>
          <p14:tracePt t="115689" x="3654425" y="6357938"/>
          <p14:tracePt t="115706" x="3692525" y="6381750"/>
          <p14:tracePt t="115723" x="3705225" y="6394450"/>
          <p14:tracePt t="115740" x="3717925" y="6457950"/>
          <p14:tracePt t="115756" x="3730625" y="6470650"/>
          <p14:tracePt t="115773" x="3730625" y="6483350"/>
          <p14:tracePt t="115874" x="3743325" y="6483350"/>
          <p14:tracePt t="115923" x="3756025" y="6470650"/>
          <p14:tracePt t="115936" x="3756025" y="6445250"/>
          <p14:tracePt t="115949" x="3767138" y="6432550"/>
          <p14:tracePt t="115960" x="3767138" y="6394450"/>
          <p14:tracePt t="115976" x="3779838" y="6307138"/>
          <p14:tracePt t="115990" x="3792538" y="6207125"/>
          <p14:tracePt t="116007" x="3805238" y="6132513"/>
          <p14:tracePt t="116023" x="3805238" y="6081713"/>
          <p14:tracePt t="116041" x="3817938" y="6019800"/>
          <p14:tracePt t="116058" x="3830638" y="5994400"/>
          <p14:tracePt t="116074" x="3830638" y="5969000"/>
          <p14:tracePt t="116091" x="3830638" y="5932488"/>
          <p14:tracePt t="116108" x="3830638" y="5907088"/>
          <p14:tracePt t="116124" x="3830638" y="5843588"/>
          <p14:tracePt t="116141" x="3830638" y="5807075"/>
          <p14:tracePt t="116158" x="3830638" y="5781675"/>
          <p14:tracePt t="116174" x="3830638" y="5732463"/>
          <p14:tracePt t="116191" x="3830638" y="5707063"/>
          <p14:tracePt t="116207" x="3830638" y="5694363"/>
          <p14:tracePt t="116224" x="3830638" y="5681663"/>
          <p14:tracePt t="116346" x="3830638" y="5719763"/>
          <p14:tracePt t="116360" x="3817938" y="5781675"/>
          <p14:tracePt t="116371" x="3805238" y="5843588"/>
          <p14:tracePt t="116385" x="3779838" y="5932488"/>
          <p14:tracePt t="116397" x="3767138" y="6007100"/>
          <p14:tracePt t="116412" x="3743325" y="6107113"/>
          <p14:tracePt t="116426" x="3717925" y="6281738"/>
          <p14:tracePt t="116442" x="3705225" y="6445250"/>
          <p14:tracePt t="116459" x="3679825" y="6583363"/>
          <p14:tracePt t="116476" x="3667125" y="6745288"/>
          <p14:tracePt t="116493" x="3667125" y="6807200"/>
          <p14:tracePt t="116508" x="3667125" y="6845300"/>
          <p14:tracePt t="116662" x="3667125" y="6832600"/>
          <p14:tracePt t="116670" x="3667125" y="6807200"/>
          <p14:tracePt t="116685" x="3667125" y="6770688"/>
          <p14:tracePt t="116696" x="3667125" y="6707188"/>
          <p14:tracePt t="116710" x="3679825" y="6583363"/>
          <p14:tracePt t="116727" x="3679825" y="6507163"/>
          <p14:tracePt t="116744" x="3679825" y="6419850"/>
          <p14:tracePt t="116759" x="3679825" y="6232525"/>
          <p14:tracePt t="116777" x="3679825" y="6081713"/>
          <p14:tracePt t="116794" x="3679825" y="5981700"/>
          <p14:tracePt t="116810" x="3679825" y="5868988"/>
          <p14:tracePt t="116827" x="3679825" y="5832475"/>
          <p14:tracePt t="116844" x="3679825" y="5807075"/>
          <p14:tracePt t="116861" x="3679825" y="5794375"/>
          <p14:tracePt t="117369" x="3643313" y="5794375"/>
          <p14:tracePt t="117381" x="3579813" y="5794375"/>
          <p14:tracePt t="117393" x="3505200" y="5781675"/>
          <p14:tracePt t="117406" x="3417888" y="5756275"/>
          <p14:tracePt t="117419" x="3328988" y="5719763"/>
          <p14:tracePt t="117433" x="3192463" y="5656263"/>
          <p14:tracePt t="117446" x="2992438" y="5568950"/>
          <p14:tracePt t="117463" x="2828925" y="5407025"/>
          <p14:tracePt t="117480" x="2703513" y="5281613"/>
          <p14:tracePt t="117496" x="2554288" y="5081588"/>
          <p14:tracePt t="117513" x="2490788" y="5018088"/>
          <p14:tracePt t="117530" x="2441575" y="4956175"/>
          <p14:tracePt t="117547" x="2378075" y="4868863"/>
          <p14:tracePt t="117563" x="2365375" y="4843463"/>
          <p14:tracePt t="117580" x="2339975" y="4818063"/>
          <p14:tracePt t="117597" x="2328863" y="4756150"/>
          <p14:tracePt t="117614" x="2316163" y="4756150"/>
          <p14:tracePt t="117630" x="2316163" y="474345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645556B-D2EE-B2A7-513C-5ADDC256C2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0839847"/>
              </p:ext>
            </p:extLst>
          </p:nvPr>
        </p:nvGraphicFramePr>
        <p:xfrm>
          <a:off x="3336278" y="1478784"/>
          <a:ext cx="5519443" cy="4631980"/>
        </p:xfrm>
        <a:graphic>
          <a:graphicData uri="http://schemas.openxmlformats.org/drawingml/2006/table">
            <a:tbl>
              <a:tblPr/>
              <a:tblGrid>
                <a:gridCol w="3067537">
                  <a:extLst>
                    <a:ext uri="{9D8B030D-6E8A-4147-A177-3AD203B41FA5}">
                      <a16:colId xmlns:a16="http://schemas.microsoft.com/office/drawing/2014/main" val="4135524167"/>
                    </a:ext>
                  </a:extLst>
                </a:gridCol>
                <a:gridCol w="2451906">
                  <a:extLst>
                    <a:ext uri="{9D8B030D-6E8A-4147-A177-3AD203B41FA5}">
                      <a16:colId xmlns:a16="http://schemas.microsoft.com/office/drawing/2014/main" val="1266399517"/>
                    </a:ext>
                  </a:extLst>
                </a:gridCol>
              </a:tblGrid>
              <a:tr h="842777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23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income statement </a:t>
                      </a:r>
                      <a:endParaRPr lang="en-US" sz="13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23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for the year ended Dec. 31, 2014</a:t>
                      </a:r>
                      <a:endParaRPr lang="en-US" sz="13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1628793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b="1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Revenues</a:t>
                      </a: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 : 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kern="120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 </a:t>
                      </a:r>
                      <a:endParaRPr lang="en-US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4591419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kern="120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Service Revenue</a:t>
                      </a:r>
                      <a:endParaRPr lang="en-US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133000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636702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b="1" kern="120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Expenses: </a:t>
                      </a:r>
                      <a:endParaRPr lang="en-US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 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7492990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kern="120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Advertising Expense</a:t>
                      </a:r>
                      <a:endParaRPr lang="en-US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  (21000)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2832073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kern="120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Depreciation  expenses</a:t>
                      </a:r>
                      <a:endParaRPr lang="en-US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  (12000)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3978847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Insurance Expense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(3000)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4416203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Rent expense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 (17000)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4971081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Salaries &amp; wages expense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  (32000)</a:t>
                      </a: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 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845809"/>
                  </a:ext>
                </a:extLst>
              </a:tr>
              <a:tr h="392442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Supplies expense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 (6000)</a:t>
                      </a: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 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8406848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Simplified Arabic" panose="02020603050405020304" pitchFamily="18" charset="-78"/>
                        </a:rPr>
                        <a:t> Total Expenses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Simplified Arabic" panose="02020603050405020304" pitchFamily="18" charset="-78"/>
                        </a:rPr>
                        <a:t>(91000) 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054674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b="1" kern="1200" dirty="0">
                          <a:solidFill>
                            <a:schemeClr val="tx1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Net income  (Profit) </a:t>
                      </a:r>
                      <a:endParaRPr lang="en-US" sz="13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b="1" kern="1200" dirty="0">
                          <a:solidFill>
                            <a:schemeClr val="tx1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42000</a:t>
                      </a:r>
                      <a:endParaRPr lang="en-US" sz="13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392300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C47A08F-EACE-4E15-F026-864B548BC24C}"/>
              </a:ext>
            </a:extLst>
          </p:cNvPr>
          <p:cNvSpPr txBox="1"/>
          <p:nvPr/>
        </p:nvSpPr>
        <p:spPr>
          <a:xfrm>
            <a:off x="149579" y="6312101"/>
            <a:ext cx="30414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6F0A49-0DF3-EE93-59BC-DE8694767EAA}"/>
              </a:ext>
            </a:extLst>
          </p:cNvPr>
          <p:cNvSpPr txBox="1"/>
          <p:nvPr/>
        </p:nvSpPr>
        <p:spPr>
          <a:xfrm>
            <a:off x="9112394" y="2765490"/>
            <a:ext cx="2742721" cy="118615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c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8015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1419">
        <p:circle/>
      </p:transition>
    </mc:Choice>
    <mc:Fallback xmlns="">
      <p:transition spd="slow" advTm="41419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568" x="2316163" y="4730750"/>
          <p14:tracePt t="4581" x="2328863" y="4692650"/>
          <p14:tracePt t="4593" x="2378075" y="4630738"/>
          <p14:tracePt t="4605" x="2465388" y="4467225"/>
          <p14:tracePt t="4621" x="2703513" y="4217988"/>
          <p14:tracePt t="4635" x="2890838" y="4017963"/>
          <p14:tracePt t="4652" x="3016250" y="3879850"/>
          <p14:tracePt t="4668" x="3103563" y="3729038"/>
          <p14:tracePt t="4685" x="3216275" y="3479800"/>
          <p14:tracePt t="4702" x="3267075" y="3403600"/>
          <p14:tracePt t="4719" x="3317875" y="3341688"/>
          <p14:tracePt t="4735" x="3441700" y="3254375"/>
          <p14:tracePt t="4752" x="3517900" y="3216275"/>
          <p14:tracePt t="4769" x="3567113" y="3178175"/>
          <p14:tracePt t="4785" x="3667125" y="3128963"/>
          <p14:tracePt t="4802" x="3692525" y="3116263"/>
          <p14:tracePt t="4819" x="3705225" y="3090863"/>
          <p14:tracePt t="4836" x="3730625" y="3078163"/>
          <p14:tracePt t="4856" x="3743325" y="3078163"/>
          <p14:tracePt t="4868" x="3767138" y="3041650"/>
          <p14:tracePt t="4886" x="3817938" y="2990850"/>
          <p14:tracePt t="4903" x="3867150" y="2941638"/>
          <p14:tracePt t="4919" x="3943350" y="2890838"/>
          <p14:tracePt t="4935" x="4043363" y="2840038"/>
          <p14:tracePt t="4953" x="4056063" y="2840038"/>
          <p14:tracePt t="4970" x="4092575" y="2840038"/>
          <p14:tracePt t="4986" x="4105275" y="2840038"/>
          <p14:tracePt t="5003" x="4130675" y="2840038"/>
          <p14:tracePt t="5020" x="4168775" y="2840038"/>
          <p14:tracePt t="5036" x="4192588" y="2840038"/>
          <p14:tracePt t="5051" x="4205288" y="2828925"/>
          <p14:tracePt t="5069" x="4268788" y="2816225"/>
          <p14:tracePt t="5085" x="4330700" y="2803525"/>
          <p14:tracePt t="5102" x="4456113" y="2778125"/>
          <p14:tracePt t="5119" x="4668838" y="2752725"/>
          <p14:tracePt t="5135" x="4756150" y="2728913"/>
          <p14:tracePt t="5152" x="4819650" y="2716213"/>
          <p14:tracePt t="5169" x="5006975" y="2690813"/>
          <p14:tracePt t="5186" x="5132388" y="2690813"/>
          <p14:tracePt t="5203" x="5219700" y="2678113"/>
          <p14:tracePt t="5219" x="5319713" y="2678113"/>
          <p14:tracePt t="5236" x="5357813" y="2678113"/>
          <p14:tracePt t="5253" x="5394325" y="2678113"/>
          <p14:tracePt t="5269" x="5483225" y="2678113"/>
          <p14:tracePt t="5286" x="5557838" y="2678113"/>
          <p14:tracePt t="5303" x="5657850" y="2678113"/>
          <p14:tracePt t="5320" x="5832475" y="2678113"/>
          <p14:tracePt t="5336" x="5883275" y="2678113"/>
          <p14:tracePt t="5353" x="5932488" y="2678113"/>
          <p14:tracePt t="5370" x="6034088" y="2690813"/>
          <p14:tracePt t="5386" x="6108700" y="2690813"/>
          <p14:tracePt t="5403" x="6221413" y="2716213"/>
          <p14:tracePt t="5703" x="6246813" y="2716213"/>
          <p14:tracePt t="5715" x="6270625" y="2716213"/>
          <p14:tracePt t="5729" x="6321425" y="2716213"/>
          <p14:tracePt t="5742" x="6396038" y="2740025"/>
          <p14:tracePt t="5755" x="6546850" y="2778125"/>
          <p14:tracePt t="5773" x="6721475" y="2816225"/>
          <p14:tracePt t="5790" x="6859588" y="2840038"/>
          <p14:tracePt t="5806" x="7059613" y="2878138"/>
          <p14:tracePt t="5822" x="7159625" y="2890838"/>
          <p14:tracePt t="5840" x="7259638" y="2890838"/>
          <p14:tracePt t="5856" x="7410450" y="2928938"/>
          <p14:tracePt t="5873" x="7459663" y="2941638"/>
          <p14:tracePt t="5890" x="7485063" y="2952750"/>
          <p14:tracePt t="5907" x="7523163" y="2952750"/>
          <p14:tracePt t="5927" x="7535863" y="2952750"/>
          <p14:tracePt t="6189" x="7523163" y="2952750"/>
          <p14:tracePt t="6201" x="7510463" y="2952750"/>
          <p14:tracePt t="6213" x="7497763" y="2952750"/>
          <p14:tracePt t="6227" x="7472363" y="2952750"/>
          <p14:tracePt t="6241" x="7448550" y="2952750"/>
          <p14:tracePt t="6257" x="7423150" y="2952750"/>
          <p14:tracePt t="6273" x="7397750" y="2952750"/>
          <p14:tracePt t="6290" x="7372350" y="2952750"/>
          <p14:tracePt t="6314" x="7359650" y="2952750"/>
          <p14:tracePt t="6362" x="7348538" y="2952750"/>
          <p14:tracePt t="6774" x="7359650" y="2952750"/>
          <p14:tracePt t="6825" x="7372350" y="2952750"/>
          <p14:tracePt t="6849" x="7385050" y="2952750"/>
          <p14:tracePt t="6874" x="7397750" y="2952750"/>
          <p14:tracePt t="6887" x="7423150" y="2952750"/>
          <p14:tracePt t="6900" x="7435850" y="2952750"/>
          <p14:tracePt t="6914" x="7459663" y="2952750"/>
          <p14:tracePt t="6927" x="7485063" y="2952750"/>
          <p14:tracePt t="6944" x="7510463" y="2952750"/>
          <p14:tracePt t="6961" x="7535863" y="2952750"/>
          <p14:tracePt t="6977" x="7561263" y="2952750"/>
          <p14:tracePt t="6994" x="7585075" y="2952750"/>
          <p14:tracePt t="7011" x="7610475" y="2952750"/>
          <p14:tracePt t="7028" x="7685088" y="2952750"/>
          <p14:tracePt t="7044" x="7710488" y="2952750"/>
          <p14:tracePt t="7061" x="7735888" y="2952750"/>
          <p14:tracePt t="7078" x="7761288" y="2952750"/>
          <p14:tracePt t="7095" x="7773988" y="2952750"/>
          <p14:tracePt t="7115" x="7797800" y="2952750"/>
          <p14:tracePt t="7136" x="7810500" y="2952750"/>
          <p14:tracePt t="7148" x="7823200" y="2952750"/>
          <p14:tracePt t="7162" x="7835900" y="2952750"/>
          <p14:tracePt t="7235" x="7848600" y="2952750"/>
          <p14:tracePt t="7273" x="7861300" y="2952750"/>
          <p14:tracePt t="7709" x="7848600" y="2952750"/>
          <p14:tracePt t="7734" x="7823200" y="2952750"/>
          <p14:tracePt t="7749" x="7761288" y="2952750"/>
          <p14:tracePt t="7759" x="7635875" y="2952750"/>
          <p14:tracePt t="7772" x="7497763" y="2952750"/>
          <p14:tracePt t="7783" x="7272338" y="2965450"/>
          <p14:tracePt t="7800" x="6921500" y="2990850"/>
          <p14:tracePt t="7814" x="6634163" y="3003550"/>
          <p14:tracePt t="7831" x="6383338" y="3016250"/>
          <p14:tracePt t="7847" x="6008688" y="3041650"/>
          <p14:tracePt t="7864" x="5570538" y="3090863"/>
          <p14:tracePt t="7881" x="5407025" y="3103563"/>
          <p14:tracePt t="7897" x="5057775" y="3116263"/>
          <p14:tracePt t="7915" x="4945063" y="3128963"/>
          <p14:tracePt t="7931" x="4868863" y="3141663"/>
          <p14:tracePt t="7948" x="4781550" y="3154363"/>
          <p14:tracePt t="7965" x="4756150" y="3165475"/>
          <p14:tracePt t="7981" x="4732338" y="3178175"/>
          <p14:tracePt t="7998" x="4706938" y="3178175"/>
          <p14:tracePt t="8021" x="4681538" y="3178175"/>
          <p14:tracePt t="8046" x="4668838" y="3178175"/>
          <p14:tracePt t="8059" x="4643438" y="3190875"/>
          <p14:tracePt t="8071" x="4606925" y="3190875"/>
          <p14:tracePt t="8082" x="4568825" y="3190875"/>
          <p14:tracePt t="8097" x="4530725" y="3203575"/>
          <p14:tracePt t="8114" x="4506913" y="3216275"/>
          <p14:tracePt t="8130" x="4481513" y="3216275"/>
          <p14:tracePt t="8147" x="4430713" y="3216275"/>
          <p14:tracePt t="8164" x="4430713" y="3228975"/>
          <p14:tracePt t="8181" x="4418013" y="3241675"/>
          <p14:tracePt t="8197" x="4394200" y="3241675"/>
          <p14:tracePt t="8220" x="4381500" y="3241675"/>
          <p14:tracePt t="8843" x="4368800" y="3267075"/>
          <p14:tracePt t="8856" x="4343400" y="3316288"/>
          <p14:tracePt t="8870" x="4330700" y="3403600"/>
          <p14:tracePt t="8879" x="4294188" y="3479800"/>
          <p14:tracePt t="8892" x="4268788" y="3554413"/>
          <p14:tracePt t="8906" x="4243388" y="3616325"/>
          <p14:tracePt t="8919" x="4205288" y="3654425"/>
          <p14:tracePt t="8934" x="4181475" y="3729038"/>
          <p14:tracePt t="8950" x="4156075" y="3829050"/>
          <p14:tracePt t="8967" x="4130675" y="3929063"/>
          <p14:tracePt t="8984" x="4081463" y="4067175"/>
          <p14:tracePt t="9001" x="4068763" y="4092575"/>
          <p14:tracePt t="9017" x="4056063" y="4105275"/>
          <p14:tracePt t="9034" x="4043363" y="4117975"/>
          <p14:tracePt t="9054" x="4030663" y="4117975"/>
          <p14:tracePt t="9079" x="4017963" y="4117975"/>
          <p14:tracePt t="9091" x="4017963" y="4105275"/>
          <p14:tracePt t="9104" x="3992563" y="4092575"/>
          <p14:tracePt t="9119" x="3979863" y="4054475"/>
          <p14:tracePt t="9136" x="3956050" y="4017963"/>
          <p14:tracePt t="9151" x="3930650" y="3992563"/>
          <p14:tracePt t="9168" x="3856038" y="3929063"/>
          <p14:tracePt t="9185" x="3792538" y="3905250"/>
          <p14:tracePt t="9201" x="3767138" y="3892550"/>
          <p14:tracePt t="9218" x="3730625" y="3867150"/>
          <p14:tracePt t="9235" x="3705225" y="3854450"/>
          <p14:tracePt t="9254" x="3692525" y="3841750"/>
          <p14:tracePt t="9278" x="3692525" y="3829050"/>
          <p14:tracePt t="9341" x="3692525" y="3816350"/>
          <p14:tracePt t="9366" x="3692525" y="3803650"/>
          <p14:tracePt t="9391" x="3692525" y="3792538"/>
          <p14:tracePt t="9429" x="3717925" y="3779838"/>
          <p14:tracePt t="9453" x="3730625" y="3779838"/>
          <p14:tracePt t="9466" x="3743325" y="3779838"/>
          <p14:tracePt t="9478" x="3756025" y="3779838"/>
          <p14:tracePt t="9492" x="3779838" y="3779838"/>
          <p14:tracePt t="9513" x="3805238" y="3779838"/>
          <p14:tracePt t="9516" x="3843338" y="3767138"/>
          <p14:tracePt t="9530" x="3867150" y="3767138"/>
          <p14:tracePt t="9541" x="3892550" y="3754438"/>
          <p14:tracePt t="9554" x="3930650" y="3741738"/>
          <p14:tracePt t="9569" x="4017963" y="3729038"/>
          <p14:tracePt t="9585" x="4117975" y="3703638"/>
          <p14:tracePt t="9602" x="4192588" y="3667125"/>
          <p14:tracePt t="9619" x="4305300" y="3616325"/>
          <p14:tracePt t="9636" x="4356100" y="3590925"/>
          <p14:tracePt t="9653" x="4381500" y="3579813"/>
          <p14:tracePt t="9670" x="4418013" y="3579813"/>
          <p14:tracePt t="9686" x="4443413" y="3579813"/>
          <p14:tracePt t="9703" x="4494213" y="3579813"/>
          <p14:tracePt t="9720" x="4518025" y="3579813"/>
          <p14:tracePt t="9737" x="4543425" y="3579813"/>
          <p14:tracePt t="9753" x="4581525" y="3567113"/>
          <p14:tracePt t="9790" x="4594225" y="3567113"/>
          <p14:tracePt t="9965" x="4568825" y="3567113"/>
          <p14:tracePt t="9978" x="4556125" y="3579813"/>
          <p14:tracePt t="9989" x="4530725" y="3590925"/>
          <p14:tracePt t="10001" x="4506913" y="3616325"/>
          <p14:tracePt t="10014" x="4494213" y="3629025"/>
          <p14:tracePt t="10027" x="4468813" y="3654425"/>
          <p14:tracePt t="10040" x="4430713" y="3667125"/>
          <p14:tracePt t="10055" x="4381500" y="3692525"/>
          <p14:tracePt t="10072" x="4294188" y="3716338"/>
          <p14:tracePt t="10089" x="4205288" y="3741738"/>
          <p14:tracePt t="10105" x="4068763" y="3779838"/>
          <p14:tracePt t="10122" x="4043363" y="3792538"/>
          <p14:tracePt t="10139" x="4005263" y="3792538"/>
          <p14:tracePt t="10155" x="3968750" y="3816350"/>
          <p14:tracePt t="10172" x="3943350" y="3841750"/>
          <p14:tracePt t="10189" x="3930650" y="3854450"/>
          <p14:tracePt t="10205" x="3892550" y="3879850"/>
          <p14:tracePt t="10551" x="3892550" y="3892550"/>
          <p14:tracePt t="10563" x="3879850" y="3892550"/>
          <p14:tracePt t="10578" x="3856038" y="3916363"/>
          <p14:tracePt t="10590" x="3817938" y="3929063"/>
          <p14:tracePt t="10607" x="3756025" y="3967163"/>
          <p14:tracePt t="10624" x="3717925" y="3992563"/>
          <p14:tracePt t="10640" x="3667125" y="4005263"/>
          <p14:tracePt t="10657" x="3654425" y="4017963"/>
          <p14:tracePt t="10674" x="3643313" y="4017963"/>
          <p14:tracePt t="10862" x="3643313" y="4005263"/>
          <p14:tracePt t="10888" x="3643313" y="3992563"/>
          <p14:tracePt t="10925" x="3643313" y="3979863"/>
          <p14:tracePt t="10937" x="3643313" y="3967163"/>
          <p14:tracePt t="10963" x="3643313" y="3954463"/>
          <p14:tracePt t="10974" x="3643313" y="3941763"/>
          <p14:tracePt t="11011" x="3643313" y="3929063"/>
          <p14:tracePt t="11186" x="3679825" y="3929063"/>
          <p14:tracePt t="11199" x="3717925" y="3929063"/>
          <p14:tracePt t="11213" x="3756025" y="3929063"/>
          <p14:tracePt t="11224" x="3817938" y="3929063"/>
          <p14:tracePt t="11236" x="3856038" y="3929063"/>
          <p14:tracePt t="11249" x="3879850" y="3929063"/>
          <p14:tracePt t="11261" x="3930650" y="3929063"/>
          <p14:tracePt t="11276" x="4005263" y="3929063"/>
          <p14:tracePt t="11293" x="4092575" y="3929063"/>
          <p14:tracePt t="11310" x="4143375" y="3929063"/>
          <p14:tracePt t="11326" x="4230688" y="3929063"/>
          <p14:tracePt t="11343" x="4243388" y="3929063"/>
          <p14:tracePt t="11359" x="4256088" y="3929063"/>
          <p14:tracePt t="11376" x="4294188" y="3929063"/>
          <p14:tracePt t="11393" x="4305300" y="3929063"/>
          <p14:tracePt t="11410" x="4318000" y="3929063"/>
          <p14:tracePt t="11427" x="4368800" y="3929063"/>
          <p14:tracePt t="11443" x="4406900" y="3929063"/>
          <p14:tracePt t="11460" x="4468813" y="3929063"/>
          <p14:tracePt t="11477" x="4481513" y="3929063"/>
          <p14:tracePt t="11498" x="4494213" y="3929063"/>
          <p14:tracePt t="11534" x="4481513" y="3929063"/>
          <p14:tracePt t="11547" x="4443413" y="3929063"/>
          <p14:tracePt t="11559" x="4418013" y="3929063"/>
          <p14:tracePt t="11571" x="4381500" y="3929063"/>
          <p14:tracePt t="11584" x="4356100" y="3929063"/>
          <p14:tracePt t="11597" x="4318000" y="3929063"/>
          <p14:tracePt t="11611" x="4268788" y="3929063"/>
          <p14:tracePt t="11627" x="4156075" y="3929063"/>
          <p14:tracePt t="11644" x="4043363" y="3929063"/>
          <p14:tracePt t="11661" x="3867150" y="3954463"/>
          <p14:tracePt t="11678" x="3805238" y="3967163"/>
          <p14:tracePt t="11694" x="3767138" y="4005263"/>
          <p14:tracePt t="11711" x="3679825" y="4092575"/>
          <p14:tracePt t="11728" x="3667125" y="4129088"/>
          <p14:tracePt t="11745" x="3654425" y="4154488"/>
          <p14:tracePt t="11761" x="3643313" y="4192588"/>
          <p14:tracePt t="11778" x="3643313" y="4205288"/>
          <p14:tracePt t="11808" x="3643313" y="4217988"/>
          <p14:tracePt t="11845" x="3654425" y="4217988"/>
          <p14:tracePt t="11858" x="3667125" y="4217988"/>
          <p14:tracePt t="11883" x="3679825" y="4217988"/>
          <p14:tracePt t="11908" x="3692525" y="4217988"/>
          <p14:tracePt t="11933" x="3705225" y="4217988"/>
          <p14:tracePt t="11947" x="3717925" y="4217988"/>
          <p14:tracePt t="11958" x="3730625" y="4217988"/>
          <p14:tracePt t="11970" x="3756025" y="4217988"/>
          <p14:tracePt t="11984" x="3779838" y="4217988"/>
          <p14:tracePt t="11997" x="3843338" y="4217988"/>
          <p14:tracePt t="12012" x="3892550" y="4217988"/>
          <p14:tracePt t="12029" x="3930650" y="4217988"/>
          <p14:tracePt t="12045" x="3968750" y="4217988"/>
          <p14:tracePt t="12063" x="4017963" y="4217988"/>
          <p14:tracePt t="12083" x="4030663" y="4217988"/>
          <p14:tracePt t="12209" x="4017963" y="4217988"/>
          <p14:tracePt t="12220" x="3992563" y="4217988"/>
          <p14:tracePt t="12234" x="3943350" y="4217988"/>
          <p14:tracePt t="12247" x="3867150" y="4217988"/>
          <p14:tracePt t="12263" x="3805238" y="4217988"/>
          <p14:tracePt t="12280" x="3756025" y="4230688"/>
          <p14:tracePt t="12297" x="3679825" y="4241800"/>
          <p14:tracePt t="12314" x="3643313" y="4254500"/>
          <p14:tracePt t="12330" x="3617913" y="4279900"/>
          <p14:tracePt t="12347" x="3579813" y="4292600"/>
          <p14:tracePt t="12370" x="3579813" y="4305300"/>
          <p14:tracePt t="12445" x="3592513" y="4305300"/>
          <p14:tracePt t="12470" x="3605213" y="4305300"/>
          <p14:tracePt t="12507" x="3617913" y="4305300"/>
          <p14:tracePt t="12532" x="3630613" y="4305300"/>
          <p14:tracePt t="12557" x="3643313" y="4305300"/>
          <p14:tracePt t="12570" x="3654425" y="4305300"/>
          <p14:tracePt t="12594" x="3667125" y="4305300"/>
          <p14:tracePt t="12619" x="3679825" y="4305300"/>
          <p14:tracePt t="12706" x="3679825" y="4318000"/>
          <p14:tracePt t="12732" x="3679825" y="4330700"/>
          <p14:tracePt t="12743" x="3679825" y="4341813"/>
          <p14:tracePt t="12757" x="3679825" y="4367213"/>
          <p14:tracePt t="12770" x="3679825" y="4392613"/>
          <p14:tracePt t="12783" x="3679825" y="4430713"/>
          <p14:tracePt t="12800" x="3667125" y="4467225"/>
          <p14:tracePt t="12817" x="3667125" y="4492625"/>
          <p14:tracePt t="12833" x="3643313" y="4530725"/>
          <p14:tracePt t="12851" x="3643313" y="4554538"/>
          <p14:tracePt t="12867" x="3630613" y="4579938"/>
          <p14:tracePt t="12884" x="3630613" y="4592638"/>
          <p14:tracePt t="12901" x="3630613" y="4605338"/>
          <p14:tracePt t="12943" x="3630613" y="4618038"/>
          <p14:tracePt t="12967" x="3643313" y="4618038"/>
          <p14:tracePt t="12980" x="3654425" y="4618038"/>
          <p14:tracePt t="12992" x="3667125" y="4618038"/>
          <p14:tracePt t="13006" x="3679825" y="4618038"/>
          <p14:tracePt t="13018" x="3692525" y="4618038"/>
          <p14:tracePt t="13033" x="3730625" y="4618038"/>
          <p14:tracePt t="13050" x="3743325" y="4618038"/>
          <p14:tracePt t="13067" x="3756025" y="4630738"/>
          <p14:tracePt t="13084" x="3779838" y="4656138"/>
          <p14:tracePt t="13100" x="3792538" y="4679950"/>
          <p14:tracePt t="13117" x="3792538" y="4692650"/>
          <p14:tracePt t="13134" x="3805238" y="4756150"/>
          <p14:tracePt t="13150" x="3805238" y="4768850"/>
          <p14:tracePt t="13167" x="3805238" y="4792663"/>
          <p14:tracePt t="13184" x="3779838" y="4856163"/>
          <p14:tracePt t="13201" x="3767138" y="4892675"/>
          <p14:tracePt t="13217" x="3743325" y="4968875"/>
          <p14:tracePt t="13234" x="3705225" y="5081588"/>
          <p14:tracePt t="13251" x="3692525" y="5105400"/>
          <p14:tracePt t="13267" x="3692525" y="5118100"/>
          <p14:tracePt t="13467" x="3692525" y="5130800"/>
          <p14:tracePt t="13479" x="3692525" y="5143500"/>
          <p14:tracePt t="13691" x="3705225" y="5143500"/>
          <p14:tracePt t="13706" x="3717925" y="5143500"/>
          <p14:tracePt t="13716" x="3730625" y="5143500"/>
          <p14:tracePt t="13728" x="3743325" y="5143500"/>
          <p14:tracePt t="13740" x="3767138" y="5143500"/>
          <p14:tracePt t="13766" x="3779838" y="5143500"/>
          <p14:tracePt t="13779" x="3805238" y="5143500"/>
          <p14:tracePt t="13803" x="3830638" y="5143500"/>
          <p14:tracePt t="14889" x="3856038" y="5130800"/>
          <p14:tracePt t="14900" x="3968750" y="5092700"/>
          <p14:tracePt t="14912" x="4192588" y="4992688"/>
          <p14:tracePt t="14928" x="4530725" y="4768850"/>
          <p14:tracePt t="14942" x="5057775" y="4530725"/>
          <p14:tracePt t="14957" x="5507038" y="4341813"/>
          <p14:tracePt t="14974" x="5832475" y="4205288"/>
          <p14:tracePt t="14991" x="6559550" y="3929063"/>
          <p14:tracePt t="15008" x="6808788" y="3767138"/>
          <p14:tracePt t="15024" x="6946900" y="3654425"/>
          <p14:tracePt t="15041" x="7197725" y="3454400"/>
          <p14:tracePt t="15058" x="7359650" y="3378200"/>
          <p14:tracePt t="15074" x="7497763" y="3341688"/>
          <p14:tracePt t="15091" x="7661275" y="3254375"/>
          <p14:tracePt t="15108" x="7710488" y="3216275"/>
          <p14:tracePt t="15125" x="7761288" y="3165475"/>
          <p14:tracePt t="15141" x="7785100" y="3141663"/>
          <p14:tracePt t="15158" x="7797800" y="3116263"/>
          <p14:tracePt t="15175" x="7861300" y="2990850"/>
          <p14:tracePt t="15192" x="7910513" y="2903538"/>
          <p14:tracePt t="15208" x="7974013" y="2828925"/>
          <p14:tracePt t="15225" x="8061325" y="2752725"/>
          <p14:tracePt t="15242" x="8086725" y="2740025"/>
          <p14:tracePt t="15259" x="8086725" y="2728913"/>
          <p14:tracePt t="15275" x="8099425" y="2728913"/>
          <p14:tracePt t="15423" x="8086725" y="2728913"/>
          <p14:tracePt t="15436" x="8074025" y="2728913"/>
          <p14:tracePt t="15461" x="8061325" y="2728913"/>
          <p14:tracePt t="15485" x="8048625" y="2728913"/>
          <p14:tracePt t="15522" x="8035925" y="2728913"/>
          <p14:tracePt t="15548" x="8023225" y="2728913"/>
          <p14:tracePt t="15622" x="8023225" y="2740025"/>
          <p14:tracePt t="15672" x="8023225" y="2752725"/>
          <p14:tracePt t="15684" x="8023225" y="2765425"/>
          <p14:tracePt t="15698" x="8023225" y="2790825"/>
          <p14:tracePt t="15712" x="8010525" y="2828925"/>
          <p14:tracePt t="15729" x="7986713" y="2878138"/>
          <p14:tracePt t="15745" x="7961313" y="2965450"/>
          <p14:tracePt t="15762" x="7761288" y="3503613"/>
          <p14:tracePt t="15777" x="7635875" y="3792538"/>
          <p14:tracePt t="15794" x="7485063" y="4141788"/>
          <p14:tracePt t="15811" x="7335838" y="4630738"/>
          <p14:tracePt t="15827" x="7297738" y="4730750"/>
          <p14:tracePt t="15844" x="7272338" y="4818063"/>
          <p14:tracePt t="15861" x="7259638" y="4930775"/>
          <p14:tracePt t="15878" x="7259638" y="4943475"/>
          <p14:tracePt t="15894" x="7259638" y="4956175"/>
          <p14:tracePt t="16046" x="7259638" y="4968875"/>
          <p14:tracePt t="16121" x="7272338" y="4968875"/>
          <p14:tracePt t="16395" x="7272338" y="4981575"/>
          <p14:tracePt t="16408" x="7223125" y="5030788"/>
          <p14:tracePt t="16421" x="7134225" y="5105400"/>
          <p14:tracePt t="16434" x="7046913" y="5218113"/>
          <p14:tracePt t="16448" x="6946900" y="5318125"/>
          <p14:tracePt t="16463" x="6859588" y="5418138"/>
          <p14:tracePt t="16480" x="6696075" y="5481638"/>
          <p14:tracePt t="16497" x="6321425" y="5594350"/>
          <p14:tracePt t="16513" x="6183313" y="5630863"/>
          <p14:tracePt t="16530" x="6083300" y="5643563"/>
          <p14:tracePt t="16547" x="5783263" y="5707063"/>
          <p14:tracePt t="16564" x="5619750" y="5719763"/>
          <p14:tracePt t="16580" x="5519738" y="5732463"/>
          <p14:tracePt t="16597" x="5383213" y="5732463"/>
          <p14:tracePt t="16614" x="5332413" y="5732463"/>
          <p14:tracePt t="16631" x="5257800" y="5732463"/>
          <p14:tracePt t="16647" x="5106988" y="5732463"/>
          <p14:tracePt t="16664" x="5019675" y="5732463"/>
          <p14:tracePt t="16681" x="4968875" y="5732463"/>
          <p14:tracePt t="16697" x="4932363" y="5732463"/>
          <p14:tracePt t="16719" x="4919663" y="5732463"/>
          <p14:tracePt t="16780" x="4919663" y="5719763"/>
          <p14:tracePt t="16857" x="4919663" y="5707063"/>
          <p14:tracePt t="16869" x="4932363" y="5707063"/>
          <p14:tracePt t="16881" x="4956175" y="5707063"/>
          <p14:tracePt t="16894" x="4968875" y="5707063"/>
          <p14:tracePt t="16907" x="4994275" y="5707063"/>
          <p14:tracePt t="16919" x="5032375" y="5707063"/>
          <p14:tracePt t="16933" x="5081588" y="5694363"/>
          <p14:tracePt t="16950" x="5157788" y="5694363"/>
          <p14:tracePt t="16967" x="5307013" y="5694363"/>
          <p14:tracePt t="16984" x="5570538" y="5694363"/>
          <p14:tracePt t="17000" x="5719763" y="5694363"/>
          <p14:tracePt t="17017" x="5970588" y="5694363"/>
          <p14:tracePt t="17032" x="6334125" y="5694363"/>
          <p14:tracePt t="17049" x="6472238" y="5694363"/>
          <p14:tracePt t="17066" x="6596063" y="5694363"/>
          <p14:tracePt t="17071" x="6784975" y="5694363"/>
          <p14:tracePt t="17082" x="6946900" y="5694363"/>
          <p14:tracePt t="17099" x="7046913" y="5694363"/>
          <p14:tracePt t="17116" x="7134225" y="5694363"/>
          <p14:tracePt t="17133" x="7235825" y="5694363"/>
          <p14:tracePt t="17150" x="7272338" y="5694363"/>
          <p14:tracePt t="17166" x="7310438" y="5694363"/>
          <p14:tracePt t="17183" x="7372350" y="5694363"/>
          <p14:tracePt t="17200" x="7397750" y="5694363"/>
          <p14:tracePt t="17217" x="7423150" y="5694363"/>
          <p14:tracePt t="17233" x="7472363" y="5681663"/>
          <p14:tracePt t="17250" x="7510463" y="5681663"/>
          <p14:tracePt t="17267" x="7523163" y="5681663"/>
          <p14:tracePt t="17283" x="7561263" y="5668963"/>
          <p14:tracePt t="17317" x="7572375" y="5668963"/>
          <p14:tracePt t="17366" x="7572375" y="5656263"/>
          <p14:tracePt t="17403" x="7572375" y="5643563"/>
          <p14:tracePt t="17419" x="7572375" y="5630863"/>
          <p14:tracePt t="17428" x="7572375" y="5619750"/>
          <p14:tracePt t="17441" x="7572375" y="5607050"/>
          <p14:tracePt t="17454" x="7572375" y="5594350"/>
          <p14:tracePt t="17467" x="7572375" y="5568950"/>
          <p14:tracePt t="17484" x="7572375" y="5556250"/>
          <p14:tracePt t="17503" x="7572375" y="5530850"/>
          <p14:tracePt t="17541" x="7561263" y="5518150"/>
          <p14:tracePt t="17554" x="7535863" y="5518150"/>
          <p14:tracePt t="17565" x="7523163" y="5518150"/>
          <p14:tracePt t="17579" x="7510463" y="5518150"/>
          <p14:tracePt t="17591" x="7497763" y="5518150"/>
          <p14:tracePt t="17603" x="7497763" y="5507038"/>
          <p14:tracePt t="17628" x="7485063" y="5507038"/>
          <p14:tracePt t="17741" x="7497763" y="5507038"/>
          <p14:tracePt t="17755" x="7510463" y="5507038"/>
          <p14:tracePt t="17766" x="7523163" y="5507038"/>
          <p14:tracePt t="17791" x="7535863" y="5507038"/>
          <p14:tracePt t="17816" x="7548563" y="5507038"/>
          <p14:tracePt t="17828" x="7561263" y="5507038"/>
          <p14:tracePt t="17842" x="7572375" y="5507038"/>
          <p14:tracePt t="17856" x="7597775" y="5507038"/>
          <p14:tracePt t="17870" x="7610475" y="5507038"/>
          <p14:tracePt t="17887" x="7635875" y="5507038"/>
          <p14:tracePt t="17902" x="7673975" y="5507038"/>
          <p14:tracePt t="17919" x="7773988" y="5507038"/>
          <p14:tracePt t="17936" x="7810500" y="5507038"/>
          <p14:tracePt t="17952" x="7848600" y="5507038"/>
          <p14:tracePt t="17969" x="7886700" y="5507038"/>
          <p14:tracePt t="17989" x="7897813" y="5507038"/>
          <p14:tracePt t="18014" x="7910513" y="5507038"/>
          <p14:tracePt t="18638" x="7910513" y="5494338"/>
          <p14:tracePt t="18650" x="7910513" y="5481638"/>
          <p14:tracePt t="18664" x="7910513" y="5456238"/>
          <p14:tracePt t="18676" x="7935913" y="5418138"/>
          <p14:tracePt t="18690" x="7961313" y="5368925"/>
          <p14:tracePt t="18707" x="7999413" y="5294313"/>
          <p14:tracePt t="18724" x="8035925" y="5194300"/>
          <p14:tracePt t="18739" x="8123238" y="4830763"/>
          <p14:tracePt t="18755" x="8174038" y="4656138"/>
          <p14:tracePt t="18772" x="8223250" y="4418013"/>
          <p14:tracePt t="18789" x="8286750" y="3929063"/>
          <p14:tracePt t="18805" x="8286750" y="3803650"/>
          <p14:tracePt t="18822" x="8286750" y="3692525"/>
          <p14:tracePt t="18839" x="8286750" y="3429000"/>
          <p14:tracePt t="18855" x="8248650" y="3316288"/>
          <p14:tracePt t="18873" x="8199438" y="3203575"/>
          <p14:tracePt t="18889" x="8110538" y="3078163"/>
          <p14:tracePt t="18906" x="8010525" y="3003550"/>
          <p14:tracePt t="18923" x="7861300" y="2952750"/>
          <p14:tracePt t="18939" x="7597775" y="2816225"/>
          <p14:tracePt t="18956" x="7510463" y="2728913"/>
          <p14:tracePt t="18973" x="7435850" y="2627313"/>
          <p14:tracePt t="18990" x="7372350" y="2527300"/>
          <p14:tracePt t="19006" x="7359650" y="2503488"/>
          <p14:tracePt t="19111" x="7359650" y="2516188"/>
          <p14:tracePt t="19128" x="7359650" y="2527300"/>
          <p14:tracePt t="19136" x="7359650" y="2540000"/>
          <p14:tracePt t="19162" x="7359650" y="2565400"/>
          <p14:tracePt t="19224" x="7359650" y="2578100"/>
          <p14:tracePt t="19249" x="7359650" y="2590800"/>
          <p14:tracePt t="19273" x="7359650" y="2616200"/>
          <p14:tracePt t="19286" x="7359650" y="2627313"/>
          <p14:tracePt t="19299" x="7359650" y="2652713"/>
          <p14:tracePt t="19311" x="7359650" y="2703513"/>
          <p14:tracePt t="19325" x="7348538" y="2752725"/>
          <p14:tracePt t="19341" x="7348538" y="2803525"/>
          <p14:tracePt t="19358" x="7335838" y="2865438"/>
          <p14:tracePt t="19374" x="7335838" y="2903538"/>
          <p14:tracePt t="19391" x="7323138" y="2928938"/>
          <p14:tracePt t="19410" x="7310438" y="2941638"/>
          <p14:tracePt t="20034" x="7323138" y="2941638"/>
          <p14:tracePt t="20083" x="7335838" y="2941638"/>
          <p14:tracePt t="20109" x="7348538" y="2941638"/>
          <p14:tracePt t="20122" x="7359650" y="2941638"/>
          <p14:tracePt t="20135" x="7372350" y="2941638"/>
          <p14:tracePt t="20148" x="7385050" y="2941638"/>
          <p14:tracePt t="20161" x="7423150" y="2941638"/>
          <p14:tracePt t="20178" x="7448550" y="2941638"/>
          <p14:tracePt t="20195" x="7472363" y="2941638"/>
          <p14:tracePt t="20211" x="7497763" y="2941638"/>
          <p14:tracePt t="20228" x="7510463" y="2941638"/>
          <p14:tracePt t="20245" x="7523163" y="2941638"/>
          <p14:tracePt t="20261" x="7535863" y="2941638"/>
          <p14:tracePt t="20307" x="7548563" y="2941638"/>
          <p14:tracePt t="20569" x="7548563" y="2952750"/>
          <p14:tracePt t="20583" x="7535863" y="2978150"/>
          <p14:tracePt t="20595" x="7497763" y="3065463"/>
          <p14:tracePt t="20607" x="7410450" y="3228975"/>
          <p14:tracePt t="20620" x="7335838" y="3367088"/>
          <p14:tracePt t="20631" x="7223125" y="3529013"/>
          <p14:tracePt t="20646" x="7159625" y="3803650"/>
          <p14:tracePt t="20663" x="7085013" y="4041775"/>
          <p14:tracePt t="20680" x="7046913" y="4192588"/>
          <p14:tracePt t="20696" x="7010400" y="4379913"/>
          <p14:tracePt t="20713" x="6997700" y="4492625"/>
          <p14:tracePt t="20730" x="6959600" y="4656138"/>
          <p14:tracePt t="20747" x="6934200" y="4943475"/>
          <p14:tracePt t="20763" x="6921500" y="5043488"/>
          <p14:tracePt t="20780" x="6921500" y="5130800"/>
          <p14:tracePt t="20797" x="6910388" y="5281613"/>
          <p14:tracePt t="20813" x="6910388" y="5394325"/>
          <p14:tracePt t="21056" x="6859588" y="5394325"/>
          <p14:tracePt t="21067" x="6708775" y="5394325"/>
          <p14:tracePt t="21080" x="6559550" y="5394325"/>
          <p14:tracePt t="21092" x="6396038" y="5407025"/>
          <p14:tracePt t="21106" x="6034088" y="5468938"/>
          <p14:tracePt t="21117" x="5708650" y="5507038"/>
          <p14:tracePt t="21132" x="5483225" y="5556250"/>
          <p14:tracePt t="21148" x="5181600" y="5607050"/>
          <p14:tracePt t="21165" x="4856163" y="5643563"/>
          <p14:tracePt t="21182" x="4568825" y="5681663"/>
          <p14:tracePt t="21199" x="4494213" y="5681663"/>
          <p14:tracePt t="21215" x="4418013" y="5694363"/>
          <p14:tracePt t="21232" x="4343400" y="5719763"/>
          <p14:tracePt t="21249" x="4318000" y="5732463"/>
          <p14:tracePt t="21265" x="4294188" y="5732463"/>
          <p14:tracePt t="21282" x="4256088" y="5743575"/>
          <p14:tracePt t="21299" x="4243388" y="5756275"/>
          <p14:tracePt t="21355" x="4243388" y="5768975"/>
          <p14:tracePt t="21369" x="4230688" y="5768975"/>
          <p14:tracePt t="21405" x="4217988" y="5768975"/>
          <p14:tracePt t="21491" x="4230688" y="5768975"/>
          <p14:tracePt t="21505" x="4243388" y="5768975"/>
          <p14:tracePt t="21521" x="4256088" y="5768975"/>
          <p14:tracePt t="21530" x="4268788" y="5768975"/>
          <p14:tracePt t="21542" x="4281488" y="5768975"/>
          <p14:tracePt t="21560" x="4294188" y="5768975"/>
          <p14:tracePt t="21579" x="4305300" y="5768975"/>
          <p14:tracePt t="21590" x="4330700" y="5768975"/>
          <p14:tracePt t="21603" x="4356100" y="5768975"/>
          <p14:tracePt t="21617" x="4406900" y="5768975"/>
          <p14:tracePt t="21634" x="4481513" y="5768975"/>
          <p14:tracePt t="21651" x="4556125" y="5768975"/>
          <p14:tracePt t="21667" x="4643438" y="5768975"/>
          <p14:tracePt t="21684" x="4681538" y="5768975"/>
          <p14:tracePt t="21702" x="4706938" y="5768975"/>
          <p14:tracePt t="21719" x="4756150" y="5768975"/>
          <p14:tracePt t="21742" x="4768850" y="5768975"/>
          <p14:tracePt t="21866" x="4794250" y="5768975"/>
          <p14:tracePt t="21878" x="4843463" y="5768975"/>
          <p14:tracePt t="21890" x="4881563" y="5768975"/>
          <p14:tracePt t="21906" x="4906963" y="5768975"/>
          <p14:tracePt t="21920" x="4919663" y="5768975"/>
          <p14:tracePt t="21936" x="4932363" y="5768975"/>
          <p14:tracePt t="21954" x="4945063" y="5768975"/>
          <p14:tracePt t="22352" x="4956175" y="5768975"/>
          <p14:tracePt t="22364" x="4968875" y="5768975"/>
          <p14:tracePt t="22378" x="4981575" y="5768975"/>
          <p14:tracePt t="22391" x="5006975" y="5768975"/>
          <p14:tracePt t="22405" x="5045075" y="5768975"/>
          <p14:tracePt t="22420" x="5081588" y="5781675"/>
          <p14:tracePt t="22437" x="5106988" y="5781675"/>
          <p14:tracePt t="22454" x="5145088" y="5794375"/>
          <p14:tracePt t="22471" x="5157788" y="5794375"/>
          <p14:tracePt t="22713" x="5170488" y="5794375"/>
          <p14:tracePt t="22813" x="5170488" y="5807075"/>
          <p14:tracePt t="22826" x="5132388" y="5807075"/>
          <p14:tracePt t="22838" x="5094288" y="5807075"/>
          <p14:tracePt t="22850" x="5057775" y="5819775"/>
          <p14:tracePt t="22864" x="5019675" y="5819775"/>
          <p14:tracePt t="22886" x="5006975" y="5819775"/>
          <p14:tracePt t="22949" x="5019675" y="5819775"/>
          <p14:tracePt t="22963" x="5057775" y="5832475"/>
          <p14:tracePt t="22976" x="5094288" y="5832475"/>
          <p14:tracePt t="22987" x="5132388" y="5832475"/>
          <p14:tracePt t="22999" x="5170488" y="5832475"/>
          <p14:tracePt t="23012" x="5194300" y="5832475"/>
          <p14:tracePt t="23025" x="5207000" y="5832475"/>
          <p14:tracePt t="23039" x="5232400" y="5832475"/>
          <p14:tracePt t="23056" x="5257800" y="5832475"/>
          <p14:tracePt t="23073" x="5270500" y="5832475"/>
          <p14:tracePt t="23090" x="5319713" y="5832475"/>
          <p14:tracePt t="23106" x="5345113" y="5832475"/>
          <p14:tracePt t="23123" x="5383213" y="5832475"/>
          <p14:tracePt t="23140" x="5419725" y="5832475"/>
          <p14:tracePt t="23157" x="5432425" y="5832475"/>
          <p14:tracePt t="23175" x="5445125" y="5832475"/>
          <p14:tracePt t="23212" x="5457825" y="5832475"/>
          <p14:tracePt t="23324" x="5470525" y="5832475"/>
          <p14:tracePt t="23349" x="5483225" y="5832475"/>
          <p14:tracePt t="23386" x="5495925" y="5832475"/>
          <p14:tracePt t="23672" x="5507038" y="5832475"/>
          <p14:tracePt t="23685" x="5532438" y="5832475"/>
          <p14:tracePt t="23711" x="5545138" y="5832475"/>
          <p14:tracePt t="23722" x="5557838" y="5832475"/>
          <p14:tracePt t="23748" x="5570538" y="5832475"/>
          <p14:tracePt t="23763" x="5583238" y="5832475"/>
          <p14:tracePt t="23785" x="5595938" y="5832475"/>
          <p14:tracePt t="23798" x="5607050" y="5832475"/>
          <p14:tracePt t="24383" x="5607050" y="5807075"/>
          <p14:tracePt t="24398" x="5632450" y="5768975"/>
          <p14:tracePt t="24409" x="5708650" y="5668963"/>
          <p14:tracePt t="24420" x="5983288" y="5468938"/>
          <p14:tracePt t="24432" x="6283325" y="5243513"/>
          <p14:tracePt t="24449" x="6596063" y="5018088"/>
          <p14:tracePt t="24462" x="7034213" y="4730750"/>
          <p14:tracePt t="24479" x="7423150" y="4392613"/>
          <p14:tracePt t="24495" x="7685088" y="4129088"/>
          <p14:tracePt t="24512" x="8299450" y="3729038"/>
          <p14:tracePt t="24529" x="8612188" y="3479800"/>
          <p14:tracePt t="24545" x="8824913" y="3228975"/>
          <p14:tracePt t="24562" x="9063038" y="2978150"/>
          <p14:tracePt t="24579" x="9124950" y="2903538"/>
          <p14:tracePt t="24596" x="9188450" y="2865438"/>
          <p14:tracePt t="24612" x="9188450" y="2852738"/>
          <p14:tracePt t="24631" x="9188450" y="2840038"/>
          <p14:tracePt t="24708" x="9175750" y="2828925"/>
          <p14:tracePt t="24732" x="9150350" y="2828925"/>
          <p14:tracePt t="24744" x="9137650" y="2828925"/>
          <p14:tracePt t="24756" x="9099550" y="2828925"/>
          <p14:tracePt t="24769" x="9050338" y="2828925"/>
          <p14:tracePt t="24782" x="8975725" y="2828925"/>
          <p14:tracePt t="24796" x="8850313" y="2828925"/>
          <p14:tracePt t="24813" x="8763000" y="2828925"/>
          <p14:tracePt t="24830" x="8699500" y="2840038"/>
          <p14:tracePt t="24848" x="8548688" y="2878138"/>
          <p14:tracePt t="24865" x="8448675" y="2916238"/>
          <p14:tracePt t="24881" x="8348663" y="2941638"/>
          <p14:tracePt t="24898" x="8199438" y="2965450"/>
          <p14:tracePt t="24915" x="8174038" y="2978150"/>
          <p14:tracePt t="24934" x="8174038" y="2990850"/>
          <p14:tracePt t="24969" x="8186738" y="2990850"/>
          <p14:tracePt t="24984" x="8223250" y="2990850"/>
          <p14:tracePt t="24994" x="8261350" y="2990850"/>
          <p14:tracePt t="25006" x="8299450" y="2990850"/>
          <p14:tracePt t="25017" x="8324850" y="2990850"/>
          <p14:tracePt t="25032" x="8374063" y="2990850"/>
          <p14:tracePt t="25047" x="8412163" y="3003550"/>
          <p14:tracePt t="25064" x="8499475" y="3016250"/>
          <p14:tracePt t="25081" x="8750300" y="3078163"/>
          <p14:tracePt t="25098" x="8837613" y="3103563"/>
          <p14:tracePt t="25114" x="8899525" y="3116263"/>
          <p14:tracePt t="25131" x="8912225" y="3116263"/>
          <p14:tracePt t="25148" x="8924925" y="3116263"/>
          <p14:tracePt t="25167" x="8874125" y="3116263"/>
          <p14:tracePt t="25181" x="8763000" y="3103563"/>
          <p14:tracePt t="25198" x="8661400" y="3078163"/>
          <p14:tracePt t="25215" x="8548688" y="3054350"/>
          <p14:tracePt t="25231" x="8161338" y="2990850"/>
          <p14:tracePt t="25248" x="7910513" y="2990850"/>
          <p14:tracePt t="25264" x="7748588" y="2990850"/>
          <p14:tracePt t="25281" x="7497763" y="2990850"/>
          <p14:tracePt t="25298" x="7448550" y="2990850"/>
          <p14:tracePt t="25342" x="7459663" y="2990850"/>
          <p14:tracePt t="25354" x="7472363" y="2990850"/>
          <p14:tracePt t="25367" x="7485063" y="2990850"/>
          <p14:tracePt t="25379" x="7497763" y="2990850"/>
          <p14:tracePt t="25404" x="7510463" y="2990850"/>
          <p14:tracePt t="25442" x="7523163" y="2990850"/>
          <p14:tracePt t="25455" x="7548563" y="2990850"/>
          <p14:tracePt t="25470" x="7585075" y="3003550"/>
          <p14:tracePt t="25479" x="7673975" y="3016250"/>
          <p14:tracePt t="25491" x="7773988" y="3041650"/>
          <p14:tracePt t="25505" x="7874000" y="3054350"/>
          <p14:tracePt t="25517" x="7948613" y="3078163"/>
          <p14:tracePt t="25532" x="8023225" y="3090863"/>
          <p14:tracePt t="25549" x="8061325" y="3090863"/>
          <p14:tracePt t="25566" x="8099425" y="3090863"/>
          <p14:tracePt t="25582" x="8110538" y="3090863"/>
          <p14:tracePt t="25599" x="8123238" y="3090863"/>
          <p14:tracePt t="25617" x="8123238" y="3078163"/>
          <p14:tracePt t="25641" x="8099425" y="3065463"/>
          <p14:tracePt t="25654" x="8074025" y="3054350"/>
          <p14:tracePt t="25668" x="8048625" y="3041650"/>
          <p14:tracePt t="25684" x="7999413" y="3041650"/>
          <p14:tracePt t="25700" x="7886700" y="3028950"/>
          <p14:tracePt t="25716" x="7748588" y="3028950"/>
          <p14:tracePt t="25733" x="7585075" y="3028950"/>
          <p14:tracePt t="25750" x="7510463" y="3028950"/>
          <p14:tracePt t="25767" x="7472363" y="3028950"/>
          <p14:tracePt t="25784" x="7423150" y="3028950"/>
          <p14:tracePt t="25800" x="7423150" y="3041650"/>
          <p14:tracePt t="25840" x="7435850" y="3041650"/>
          <p14:tracePt t="25865" x="7448550" y="3041650"/>
          <p14:tracePt t="25890" x="7472363" y="3041650"/>
          <p14:tracePt t="25903" x="7497763" y="3041650"/>
          <p14:tracePt t="25915" x="7548563" y="3041650"/>
          <p14:tracePt t="25927" x="7648575" y="3054350"/>
          <p14:tracePt t="25941" x="7735888" y="3065463"/>
          <p14:tracePt t="25953" x="7823200" y="3090863"/>
          <p14:tracePt t="25967" x="7874000" y="3103563"/>
          <p14:tracePt t="25984" x="7910513" y="3128963"/>
          <p14:tracePt t="26001" x="7948613" y="3141663"/>
          <p14:tracePt t="26018" x="8010525" y="3141663"/>
          <p14:tracePt t="26089" x="7999413" y="3141663"/>
          <p14:tracePt t="26103" x="7974013" y="3141663"/>
          <p14:tracePt t="26114" x="7961313" y="3141663"/>
          <p14:tracePt t="26127" x="7935913" y="3128963"/>
          <p14:tracePt t="26140" x="7897813" y="3128963"/>
          <p14:tracePt t="26154" x="7861300" y="3128963"/>
          <p14:tracePt t="26169" x="7797800" y="3128963"/>
          <p14:tracePt t="26185" x="7748588" y="3128963"/>
          <p14:tracePt t="26202" x="7710488" y="3128963"/>
          <p14:tracePt t="26219" x="7661275" y="3141663"/>
          <p14:tracePt t="26302" x="7673975" y="3141663"/>
          <p14:tracePt t="26315" x="7697788" y="3141663"/>
          <p14:tracePt t="26327" x="7710488" y="3141663"/>
          <p14:tracePt t="26339" x="7723188" y="3141663"/>
          <p14:tracePt t="26356" x="7735888" y="3141663"/>
          <p14:tracePt t="26377" x="7748588" y="3141663"/>
          <p14:tracePt t="26800" x="7735888" y="3141663"/>
          <p14:tracePt t="26813" x="7697788" y="3178175"/>
          <p14:tracePt t="26825" x="7661275" y="3203575"/>
          <p14:tracePt t="26841" x="7585075" y="3290888"/>
          <p14:tracePt t="26856" x="7548563" y="3454400"/>
          <p14:tracePt t="26873" x="7497763" y="3603625"/>
          <p14:tracePt t="26888" x="7448550" y="3741738"/>
          <p14:tracePt t="26906" x="7397750" y="3892550"/>
          <p14:tracePt t="26923" x="7397750" y="3954463"/>
          <p14:tracePt t="26939" x="7372350" y="4192588"/>
          <p14:tracePt t="26955" x="7372350" y="4341813"/>
          <p14:tracePt t="26972" x="7372350" y="4454525"/>
          <p14:tracePt t="26988" x="7359650" y="4692650"/>
          <p14:tracePt t="27005" x="7359650" y="4879975"/>
          <p14:tracePt t="27022" x="7359650" y="5030788"/>
          <p14:tracePt t="27038" x="7359650" y="5230813"/>
          <p14:tracePt t="27055" x="7359650" y="5294313"/>
          <p14:tracePt t="27072" x="7359650" y="5343525"/>
          <p14:tracePt t="27089" x="7372350" y="5468938"/>
          <p14:tracePt t="27105" x="7372350" y="5543550"/>
          <p14:tracePt t="27122" x="7385050" y="5607050"/>
          <p14:tracePt t="27139" x="7397750" y="5719763"/>
          <p14:tracePt t="27156" x="7410450" y="5756275"/>
          <p14:tracePt t="27172" x="7423150" y="5781675"/>
          <p14:tracePt t="27189" x="7423150" y="5832475"/>
          <p14:tracePt t="27206" x="7423150" y="5843588"/>
          <p14:tracePt t="27222" x="7423150" y="5856288"/>
          <p14:tracePt t="27239" x="7435850" y="5868988"/>
          <p14:tracePt t="27348" x="7448550" y="5868988"/>
          <p14:tracePt t="27361" x="7472363" y="5868988"/>
          <p14:tracePt t="27386" x="7497763" y="5868988"/>
          <p14:tracePt t="27398" x="7523163" y="5868988"/>
          <p14:tracePt t="27411" x="7535863" y="5856288"/>
          <p14:tracePt t="27427" x="7561263" y="5843588"/>
          <p14:tracePt t="27441" x="7597775" y="5807075"/>
          <p14:tracePt t="27457" x="7623175" y="5781675"/>
          <p14:tracePt t="27475" x="7673975" y="5732463"/>
          <p14:tracePt t="27490" x="7685088" y="5732463"/>
          <p14:tracePt t="27507" x="7697788" y="5719763"/>
          <p14:tracePt t="27523" x="7710488" y="5707063"/>
          <p14:tracePt t="27540" x="7723188" y="5694363"/>
          <p14:tracePt t="27572" x="7723188" y="5681663"/>
          <p14:tracePt t="27609" x="7723188" y="5668963"/>
          <p14:tracePt t="27623" x="7710488" y="5656263"/>
          <p14:tracePt t="27635" x="7697788" y="5656263"/>
          <p14:tracePt t="27647" x="7685088" y="5643563"/>
          <p14:tracePt t="27659" x="7661275" y="5630863"/>
          <p14:tracePt t="27674" x="7623175" y="5630863"/>
          <p14:tracePt t="27691" x="7572375" y="5630863"/>
          <p14:tracePt t="27708" x="7485063" y="5630863"/>
          <p14:tracePt t="27724" x="7359650" y="5630863"/>
          <p14:tracePt t="27741" x="7323138" y="5630863"/>
          <p14:tracePt t="27758" x="7310438" y="5630863"/>
          <p14:tracePt t="27775" x="7297738" y="5630863"/>
          <p14:tracePt t="27860" x="7310438" y="5630863"/>
          <p14:tracePt t="27872" x="7323138" y="5630863"/>
          <p14:tracePt t="27884" x="7348538" y="5630863"/>
          <p14:tracePt t="27897" x="7410450" y="5630863"/>
          <p14:tracePt t="27913" x="7472363" y="5630863"/>
          <p14:tracePt t="27927" x="7523163" y="5630863"/>
          <p14:tracePt t="27942" x="7585075" y="5630863"/>
          <p14:tracePt t="27959" x="7635875" y="5630863"/>
          <p14:tracePt t="27975" x="7785100" y="5630863"/>
          <p14:tracePt t="27992" x="7874000" y="5630863"/>
          <p14:tracePt t="28009" x="7910513" y="5630863"/>
          <p14:tracePt t="28026" x="7935913" y="5630863"/>
          <p14:tracePt t="28083" x="7923213" y="5619750"/>
          <p14:tracePt t="28097" x="7886700" y="5619750"/>
          <p14:tracePt t="28109" x="7848600" y="5619750"/>
          <p14:tracePt t="28120" x="7823200" y="5619750"/>
          <p14:tracePt t="28133" x="7785100" y="5619750"/>
          <p14:tracePt t="28145" x="7761288" y="5619750"/>
          <p14:tracePt t="28160" x="7748588" y="5619750"/>
          <p14:tracePt t="28176" x="7723188" y="5619750"/>
          <p14:tracePt t="28193" x="7697788" y="5619750"/>
          <p14:tracePt t="28210" x="7685088" y="5619750"/>
          <p14:tracePt t="28296" x="7697788" y="5607050"/>
          <p14:tracePt t="28308" x="7710488" y="5607050"/>
          <p14:tracePt t="28322" x="7723188" y="5607050"/>
          <p14:tracePt t="28358" x="7735888" y="5607050"/>
          <p14:tracePt t="28445" x="7723188" y="5607050"/>
          <p14:tracePt t="28458" x="7710488" y="5607050"/>
          <p14:tracePt t="28470" x="7697788" y="5607050"/>
          <p14:tracePt t="28484" x="7673975" y="5607050"/>
          <p14:tracePt t="28498" x="7661275" y="5607050"/>
          <p14:tracePt t="28512" x="7635875" y="5607050"/>
          <p14:tracePt t="28529" x="7623175" y="5607050"/>
          <p14:tracePt t="28620" x="7635875" y="5607050"/>
          <p14:tracePt t="28644" x="7648575" y="5607050"/>
          <p14:tracePt t="28657" x="7661275" y="5607050"/>
          <p14:tracePt t="28720" x="7673975" y="5607050"/>
          <p14:tracePt t="29667" x="7673975" y="5594350"/>
          <p14:tracePt t="29679" x="7685088" y="5594350"/>
          <p14:tracePt t="29691" x="7697788" y="5594350"/>
          <p14:tracePt t="29704" x="7710488" y="5594350"/>
          <p14:tracePt t="29719" x="7748588" y="5594350"/>
          <p14:tracePt t="29734" x="7785100" y="5594350"/>
          <p14:tracePt t="29750" x="7823200" y="5594350"/>
          <p14:tracePt t="29767" x="7861300" y="5594350"/>
          <p14:tracePt t="29784" x="7923213" y="5594350"/>
          <p14:tracePt t="29801" x="7935913" y="5594350"/>
          <p14:tracePt t="29817" x="7948613" y="5594350"/>
          <p14:tracePt t="29834" x="7986713" y="5594350"/>
          <p14:tracePt t="29851" x="8010525" y="5594350"/>
          <p14:tracePt t="29868" x="8023225" y="5594350"/>
          <p14:tracePt t="29884" x="8048625" y="5594350"/>
          <p14:tracePt t="29900" x="8061325" y="5594350"/>
          <p14:tracePt t="29978" x="8061325" y="5607050"/>
          <p14:tracePt t="30004" x="8061325" y="5630863"/>
          <p14:tracePt t="30015" x="8061325" y="5643563"/>
          <p14:tracePt t="30028" x="8061325" y="5656263"/>
          <p14:tracePt t="30041" x="8035925" y="5694363"/>
          <p14:tracePt t="30055" x="8023225" y="5732463"/>
          <p14:tracePt t="30068" x="8010525" y="5768975"/>
          <p14:tracePt t="30083" x="7986713" y="5794375"/>
          <p14:tracePt t="30100" x="7986713" y="5819775"/>
          <p14:tracePt t="30117" x="7948613" y="5843588"/>
          <p14:tracePt t="30134" x="7935913" y="5856288"/>
          <p14:tracePt t="30150" x="7897813" y="5868988"/>
          <p14:tracePt t="30167" x="7797800" y="5881688"/>
          <p14:tracePt t="30184" x="7710488" y="5881688"/>
          <p14:tracePt t="30201" x="7635875" y="5894388"/>
          <p14:tracePt t="30217" x="7572375" y="5894388"/>
          <p14:tracePt t="30234" x="7561263" y="5894388"/>
          <p14:tracePt t="30264" x="7561263" y="5881688"/>
          <p14:tracePt t="30276" x="7561263" y="5868988"/>
          <p14:tracePt t="30289" x="7572375" y="5832475"/>
          <p14:tracePt t="30306" x="7610475" y="5781675"/>
          <p14:tracePt t="30319" x="7697788" y="5719763"/>
          <p14:tracePt t="30336" x="7797800" y="5643563"/>
          <p14:tracePt t="30351" x="7886700" y="5594350"/>
          <p14:tracePt t="30368" x="8023225" y="5507038"/>
          <p14:tracePt t="30385" x="8048625" y="5481638"/>
          <p14:tracePt t="30401" x="8074025" y="5468938"/>
          <p14:tracePt t="30418" x="8123238" y="5430838"/>
          <p14:tracePt t="30435" x="8135938" y="5430838"/>
          <p14:tracePt t="30452" x="8135938" y="5418138"/>
          <p14:tracePt t="30468" x="8135938" y="5407025"/>
          <p14:tracePt t="30512" x="8123238" y="5407025"/>
          <p14:tracePt t="30527" x="8110538" y="5407025"/>
          <p14:tracePt t="30539" x="8074025" y="5407025"/>
          <p14:tracePt t="30551" x="7986713" y="5407025"/>
          <p14:tracePt t="30564" x="7874000" y="5407025"/>
          <p14:tracePt t="30576" x="7785100" y="5407025"/>
          <p14:tracePt t="30587" x="7697788" y="5407025"/>
          <p14:tracePt t="30602" x="7661275" y="5407025"/>
          <p14:tracePt t="30619" x="7610475" y="5407025"/>
          <p14:tracePt t="30636" x="7561263" y="5418138"/>
          <p14:tracePt t="30652" x="7385050" y="5468938"/>
          <p14:tracePt t="30669" x="7323138" y="5494338"/>
          <p14:tracePt t="30686" x="7272338" y="5507038"/>
          <p14:tracePt t="30703" x="7223125" y="5543550"/>
          <p14:tracePt t="30719" x="7210425" y="5556250"/>
          <p14:tracePt t="30738" x="7210425" y="5568950"/>
          <p14:tracePt t="30753" x="7210425" y="5581650"/>
          <p14:tracePt t="30775" x="7210425" y="5594350"/>
          <p14:tracePt t="30788" x="7210425" y="5619750"/>
          <p14:tracePt t="30803" x="7210425" y="5643563"/>
          <p14:tracePt t="30820" x="7210425" y="5668963"/>
          <p14:tracePt t="30837" x="7210425" y="5681663"/>
          <p14:tracePt t="30855" x="7210425" y="5719763"/>
          <p14:tracePt t="30872" x="7210425" y="5743575"/>
          <p14:tracePt t="30888" x="7223125" y="5756275"/>
          <p14:tracePt t="30905" x="7259638" y="5807075"/>
          <p14:tracePt t="30922" x="7285038" y="5832475"/>
          <p14:tracePt t="30938" x="7310438" y="5832475"/>
          <p14:tracePt t="30955" x="7410450" y="5881688"/>
          <p14:tracePt t="30972" x="7448550" y="5881688"/>
          <p14:tracePt t="30987" x="7485063" y="5907088"/>
          <p14:tracePt t="31004" x="7561263" y="5932488"/>
          <p14:tracePt t="31021" x="7610475" y="5945188"/>
          <p14:tracePt t="31038" x="7797800" y="5945188"/>
          <p14:tracePt t="31054" x="7897813" y="5945188"/>
          <p14:tracePt t="31071" x="7974013" y="5932488"/>
          <p14:tracePt t="31088" x="8035925" y="5868988"/>
          <p14:tracePt t="31105" x="8074025" y="5843588"/>
          <p14:tracePt t="31121" x="8099425" y="5819775"/>
          <p14:tracePt t="31138" x="8161338" y="5768975"/>
          <p14:tracePt t="31155" x="8174038" y="5756275"/>
          <p14:tracePt t="31171" x="8174038" y="5743575"/>
          <p14:tracePt t="31188" x="8186738" y="5732463"/>
          <p14:tracePt t="31205" x="8186738" y="5719763"/>
          <p14:tracePt t="31222" x="8186738" y="5707063"/>
          <p14:tracePt t="31238" x="8174038" y="5694363"/>
          <p14:tracePt t="31255" x="8161338" y="5681663"/>
          <p14:tracePt t="31272" x="8148638" y="5681663"/>
          <p14:tracePt t="31289" x="8099425" y="5656263"/>
          <p14:tracePt t="31305" x="8048625" y="5630863"/>
          <p14:tracePt t="31322" x="7923213" y="5594350"/>
          <p14:tracePt t="31339" x="7697788" y="5518150"/>
          <p14:tracePt t="31355" x="7610475" y="5494338"/>
          <p14:tracePt t="31372" x="7561263" y="5494338"/>
          <p14:tracePt t="31389" x="7448550" y="5494338"/>
          <p14:tracePt t="31406" x="7359650" y="5494338"/>
          <p14:tracePt t="31423" x="7272338" y="5494338"/>
          <p14:tracePt t="31439" x="7172325" y="5518150"/>
          <p14:tracePt t="31456" x="7159625" y="5530850"/>
          <p14:tracePt t="31473" x="7159625" y="5543550"/>
          <p14:tracePt t="31489" x="7146925" y="5556250"/>
          <p14:tracePt t="31511" x="7134225" y="5568950"/>
          <p14:tracePt t="31548" x="7134225" y="5581650"/>
          <p14:tracePt t="31598" x="7134225" y="5594350"/>
          <p14:tracePt t="31648" x="7134225" y="5607050"/>
          <p14:tracePt t="31697" x="7134225" y="5619750"/>
          <p14:tracePt t="31708" x="7134225" y="5630863"/>
          <p14:tracePt t="31722" x="7134225" y="5643563"/>
          <p14:tracePt t="31734" x="7134225" y="5656263"/>
          <p14:tracePt t="31760" x="7134225" y="5681663"/>
          <p14:tracePt t="31784" x="7134225" y="5694363"/>
          <p14:tracePt t="31796" x="7134225" y="5719763"/>
          <p14:tracePt t="31808" x="7146925" y="5732463"/>
          <p14:tracePt t="31821" x="7146925" y="5756275"/>
          <p14:tracePt t="31833" x="7146925" y="5781675"/>
          <p14:tracePt t="31846" x="7159625" y="5819775"/>
          <p14:tracePt t="31859" x="7172325" y="5832475"/>
          <p14:tracePt t="31874" x="7185025" y="5843588"/>
          <p14:tracePt t="31891" x="7197725" y="5868988"/>
          <p14:tracePt t="31907" x="7210425" y="5868988"/>
          <p14:tracePt t="31924" x="7235825" y="5881688"/>
          <p14:tracePt t="31941" x="7246938" y="5881688"/>
          <p14:tracePt t="31957" x="7285038" y="5881688"/>
          <p14:tracePt t="31974" x="7310438" y="5894388"/>
          <p14:tracePt t="31991" x="7323138" y="5894388"/>
          <p14:tracePt t="32008" x="7348538" y="5894388"/>
          <p14:tracePt t="32024" x="7410450" y="5894388"/>
          <p14:tracePt t="32041" x="7472363" y="5894388"/>
          <p14:tracePt t="32058" x="7535863" y="5894388"/>
          <p14:tracePt t="32075" x="7623175" y="5894388"/>
          <p14:tracePt t="32091" x="7661275" y="5894388"/>
          <p14:tracePt t="32108" x="7697788" y="5894388"/>
          <p14:tracePt t="32125" x="7773988" y="5868988"/>
          <p14:tracePt t="32141" x="7835900" y="5843588"/>
          <p14:tracePt t="32158" x="7897813" y="5781675"/>
          <p14:tracePt t="32175" x="7923213" y="5756275"/>
          <p14:tracePt t="32192" x="7935913" y="5707063"/>
          <p14:tracePt t="32208" x="7935913" y="5668963"/>
          <p14:tracePt t="32225" x="7948613" y="5643563"/>
          <p14:tracePt t="32242" x="7948613" y="5619750"/>
          <p14:tracePt t="32259" x="7948613" y="5607050"/>
          <p14:tracePt t="32275" x="7948613" y="5581650"/>
          <p14:tracePt t="32292" x="7935913" y="5568950"/>
          <p14:tracePt t="32309" x="7874000" y="5530850"/>
          <p14:tracePt t="32325" x="7835900" y="5507038"/>
          <p14:tracePt t="32342" x="7797800" y="5494338"/>
          <p14:tracePt t="32359" x="7735888" y="5456238"/>
          <p14:tracePt t="32376" x="7661275" y="5418138"/>
          <p14:tracePt t="32392" x="7561263" y="5394325"/>
          <p14:tracePt t="32409" x="7323138" y="5381625"/>
          <p14:tracePt t="32426" x="7235825" y="5381625"/>
          <p14:tracePt t="32443" x="7185025" y="5394325"/>
          <p14:tracePt t="32459" x="7097713" y="5443538"/>
          <p14:tracePt t="32476" x="7059613" y="5468938"/>
          <p14:tracePt t="32493" x="7021513" y="5494338"/>
          <p14:tracePt t="32510" x="6972300" y="5543550"/>
          <p14:tracePt t="32526" x="6946900" y="5556250"/>
          <p14:tracePt t="32543" x="6921500" y="5594350"/>
          <p14:tracePt t="32560" x="6884988" y="5681663"/>
          <p14:tracePt t="32576" x="6884988" y="5756275"/>
          <p14:tracePt t="32593" x="6884988" y="5819775"/>
          <p14:tracePt t="32610" x="6897688" y="5894388"/>
          <p14:tracePt t="32627" x="6910388" y="5932488"/>
          <p14:tracePt t="32643" x="6921500" y="5945188"/>
          <p14:tracePt t="32660" x="6959600" y="5969000"/>
          <p14:tracePt t="32677" x="6972300" y="5981700"/>
          <p14:tracePt t="32693" x="7010400" y="5994400"/>
          <p14:tracePt t="32710" x="7059613" y="6019800"/>
          <p14:tracePt t="32727" x="7097713" y="6032500"/>
          <p14:tracePt t="32744" x="7146925" y="6032500"/>
          <p14:tracePt t="32761" x="7372350" y="6094413"/>
          <p14:tracePt t="32777" x="7510463" y="6119813"/>
          <p14:tracePt t="32794" x="7735888" y="6169025"/>
          <p14:tracePt t="32811" x="7835900" y="6194425"/>
          <p14:tracePt t="32827" x="7935913" y="6194425"/>
          <p14:tracePt t="32844" x="8086725" y="6194425"/>
          <p14:tracePt t="32861" x="8123238" y="6194425"/>
          <p14:tracePt t="32878" x="8161338" y="6194425"/>
          <p14:tracePt t="32895" x="8212138" y="6157913"/>
          <p14:tracePt t="32911" x="8235950" y="6132513"/>
          <p14:tracePt t="32928" x="8261350" y="6119813"/>
          <p14:tracePt t="32945" x="8299450" y="6056313"/>
          <p14:tracePt t="32961" x="8312150" y="6032500"/>
          <p14:tracePt t="32978" x="8324850" y="6007100"/>
          <p14:tracePt t="32995" x="8374063" y="5881688"/>
          <p14:tracePt t="33012" x="8386763" y="5807075"/>
          <p14:tracePt t="33028" x="8399463" y="5768975"/>
          <p14:tracePt t="33045" x="8399463" y="5719763"/>
          <p14:tracePt t="33068" x="8399463" y="5707063"/>
          <p14:tracePt t="33119" x="8386763" y="5694363"/>
          <p14:tracePt t="33133" x="8361363" y="5694363"/>
          <p14:tracePt t="33143" x="8312150" y="5681663"/>
          <p14:tracePt t="33155" x="8223250" y="5668963"/>
          <p14:tracePt t="33168" x="8086725" y="5668963"/>
          <p14:tracePt t="33183" x="7999413" y="5668963"/>
          <p14:tracePt t="33197" x="7923213" y="5668963"/>
          <p14:tracePt t="33213" x="7874000" y="5668963"/>
          <p14:tracePt t="33230" x="7810500" y="5668963"/>
          <p14:tracePt t="33246" x="7697788" y="5668963"/>
          <p14:tracePt t="33263" x="7623175" y="5668963"/>
          <p14:tracePt t="33280" x="7572375" y="5681663"/>
          <p14:tracePt t="33297" x="7510463" y="5694363"/>
          <p14:tracePt t="33313" x="7472363" y="5719763"/>
          <p14:tracePt t="33330" x="7435850" y="5756275"/>
          <p14:tracePt t="33347" x="7423150" y="5794375"/>
          <p14:tracePt t="33363" x="7397750" y="5819775"/>
          <p14:tracePt t="33380" x="7359650" y="5868988"/>
          <p14:tracePt t="33396" x="7348538" y="5881688"/>
          <p14:tracePt t="33413" x="7335838" y="5907088"/>
          <p14:tracePt t="33429" x="7310438" y="5932488"/>
          <p14:tracePt t="33447" x="7285038" y="5945188"/>
          <p14:tracePt t="33464" x="7272338" y="5969000"/>
          <p14:tracePt t="33481" x="7223125" y="5994400"/>
          <p14:tracePt t="33497" x="7210425" y="6007100"/>
          <p14:tracePt t="33514" x="7185025" y="6019800"/>
          <p14:tracePt t="33530" x="7185025" y="6056313"/>
          <p14:tracePt t="33553" x="7185025" y="6069013"/>
          <p14:tracePt t="33603" x="7197725" y="6081713"/>
          <p14:tracePt t="33615" x="7210425" y="6081713"/>
          <p14:tracePt t="33628" x="7235825" y="6081713"/>
          <p14:tracePt t="33640" x="7259638" y="6094413"/>
          <p14:tracePt t="33653" x="7285038" y="6094413"/>
          <p14:tracePt t="33666" x="7310438" y="6119813"/>
          <p14:tracePt t="33681" x="7348538" y="6132513"/>
          <p14:tracePt t="33698" x="7410450" y="6145213"/>
          <p14:tracePt t="33714" x="7535863" y="6157913"/>
          <p14:tracePt t="33731" x="7761288" y="6157913"/>
          <p14:tracePt t="33748" x="7848600" y="6157913"/>
          <p14:tracePt t="33765" x="7897813" y="6157913"/>
          <p14:tracePt t="33781" x="8074025" y="6081713"/>
          <p14:tracePt t="33798" x="8186738" y="6045200"/>
          <p14:tracePt t="33814" x="8274050" y="6007100"/>
          <p14:tracePt t="33831" x="8374063" y="5956300"/>
          <p14:tracePt t="33848" x="8386763" y="5945188"/>
          <p14:tracePt t="33865" x="8412163" y="5932488"/>
          <p14:tracePt t="33882" x="8412163" y="5907088"/>
          <p14:tracePt t="33898" x="8412163" y="5894388"/>
          <p14:tracePt t="33939" x="8412163" y="5881688"/>
          <p14:tracePt t="33964" x="8399463" y="5881688"/>
          <p14:tracePt t="33989" x="8386763" y="5881688"/>
          <p14:tracePt t="34002" x="8361363" y="5868988"/>
          <p14:tracePt t="34014" x="8312150" y="5856288"/>
          <p14:tracePt t="34027" x="8274050" y="5832475"/>
          <p14:tracePt t="34039" x="8223250" y="5819775"/>
          <p14:tracePt t="34052" x="8186738" y="5807075"/>
          <p14:tracePt t="34066" x="8174038" y="5794375"/>
          <p14:tracePt t="34082" x="8161338" y="5781675"/>
          <p14:tracePt t="36084" x="8161338" y="5768975"/>
          <p14:tracePt t="36096" x="8199438" y="5756275"/>
          <p14:tracePt t="36112" x="8299450" y="5719763"/>
          <p14:tracePt t="36125" x="8424863" y="5681663"/>
          <p14:tracePt t="36141" x="8537575" y="5607050"/>
          <p14:tracePt t="36157" x="8661400" y="5456238"/>
          <p14:tracePt t="36174" x="9063038" y="5068888"/>
          <p14:tracePt t="36191" x="9237663" y="4930775"/>
          <p14:tracePt t="36207" x="9375775" y="4843463"/>
          <p14:tracePt t="36224" x="9537700" y="4618038"/>
          <p14:tracePt t="36241" x="9601200" y="4492625"/>
          <p14:tracePt t="36257" x="9675813" y="4318000"/>
          <p14:tracePt t="36274" x="9713913" y="4254500"/>
          <p14:tracePt t="36291" x="9739313" y="4230688"/>
          <p14:tracePt t="36308" x="9763125" y="4205288"/>
          <p14:tracePt t="36325" x="9863138" y="4129088"/>
          <p14:tracePt t="36341" x="9913938" y="4105275"/>
          <p14:tracePt t="36358" x="9988550" y="4054475"/>
          <p14:tracePt t="36381" x="10001250" y="4054475"/>
          <p14:tracePt t="36394" x="10001250" y="4041775"/>
          <p14:tracePt t="36657" x="9988550" y="4041775"/>
          <p14:tracePt t="36669" x="9952038" y="4029075"/>
          <p14:tracePt t="36681" x="9913938" y="3992563"/>
          <p14:tracePt t="36695" x="9863138" y="3967163"/>
          <p14:tracePt t="36709" x="9839325" y="3929063"/>
          <p14:tracePt t="36726" x="9826625" y="3905250"/>
          <p14:tracePt t="36743" x="9801225" y="3879850"/>
          <p14:tracePt t="36760" x="9775825" y="3779838"/>
          <p14:tracePt t="36776" x="9763125" y="3692525"/>
          <p14:tracePt t="36793" x="9750425" y="3616325"/>
          <p14:tracePt t="36810" x="9750425" y="3516313"/>
          <p14:tracePt t="36827" x="9750425" y="3490913"/>
          <p14:tracePt t="36843" x="9750425" y="3479800"/>
          <p14:tracePt t="36860" x="9750425" y="3467100"/>
          <p14:tracePt t="36919" x="9775825" y="3467100"/>
          <p14:tracePt t="36931" x="9801225" y="3467100"/>
          <p14:tracePt t="36943" x="9863138" y="3467100"/>
          <p14:tracePt t="36956" x="9926638" y="3467100"/>
          <p14:tracePt t="36969" x="10001250" y="3467100"/>
          <p14:tracePt t="36982" x="10052050" y="3467100"/>
          <p14:tracePt t="36996" x="10101263" y="3467100"/>
          <p14:tracePt t="37012" x="10164763" y="3467100"/>
          <p14:tracePt t="37029" x="10301288" y="3454400"/>
          <p14:tracePt t="37045" x="10564813" y="3454400"/>
          <p14:tracePt t="37061" x="10652125" y="3454400"/>
          <p14:tracePt t="37077" x="10752138" y="3454400"/>
          <p14:tracePt t="37095" x="11002963" y="3454400"/>
          <p14:tracePt t="37111" x="11115675" y="3454400"/>
          <p14:tracePt t="37128" x="11202988" y="3454400"/>
          <p14:tracePt t="37145" x="11290300" y="3454400"/>
          <p14:tracePt t="37162" x="11328400" y="3454400"/>
          <p14:tracePt t="37178" x="11353800" y="3454400"/>
          <p14:tracePt t="37195" x="11377613" y="3454400"/>
          <p14:tracePt t="37211" x="11390313" y="3454400"/>
          <p14:tracePt t="37228" x="11403013" y="3454400"/>
          <p14:tracePt t="37245" x="11415713" y="3454400"/>
          <p14:tracePt t="37262" x="11428413" y="3454400"/>
          <p14:tracePt t="37291" x="11441113" y="3454400"/>
          <p14:tracePt t="37355" x="11453813" y="3454400"/>
          <p14:tracePt t="37392" x="11466513" y="3454400"/>
          <p14:tracePt t="37404" x="11479213" y="3454400"/>
          <p14:tracePt t="37417" x="11490325" y="3454400"/>
          <p14:tracePt t="37433" x="11503025" y="3454400"/>
          <p14:tracePt t="37455" x="11515725" y="3454400"/>
          <p14:tracePt t="37641" x="11503025" y="3454400"/>
          <p14:tracePt t="37654" x="11479213" y="3454400"/>
          <p14:tracePt t="37667" x="11428413" y="3479800"/>
          <p14:tracePt t="37681" x="11377613" y="3529013"/>
          <p14:tracePt t="37697" x="11303000" y="3616325"/>
          <p14:tracePt t="37714" x="11241088" y="3692525"/>
          <p14:tracePt t="37731" x="11041063" y="3829050"/>
          <p14:tracePt t="37747" x="10915650" y="3879850"/>
          <p14:tracePt t="37765" x="10828338" y="3916363"/>
          <p14:tracePt t="37781" x="10715625" y="3954463"/>
          <p14:tracePt t="37798" x="10690225" y="3967163"/>
          <p14:tracePt t="37814" x="10677525" y="3979863"/>
          <p14:tracePt t="37831" x="10664825" y="3979863"/>
          <p14:tracePt t="37853" x="10652125" y="3979863"/>
          <p14:tracePt t="38103" x="10639425" y="3979863"/>
          <p14:tracePt t="38190" x="10626725" y="3979863"/>
          <p14:tracePt t="38402" x="10614025" y="3992563"/>
          <p14:tracePt t="38415" x="10602913" y="3992563"/>
          <p14:tracePt t="38427" x="10590213" y="3992563"/>
          <p14:tracePt t="38438" x="10577513" y="3992563"/>
          <p14:tracePt t="38452" x="10564813" y="4005263"/>
          <p14:tracePt t="38467" x="10526713" y="4029075"/>
          <p14:tracePt t="38483" x="10502900" y="4041775"/>
          <p14:tracePt t="38500" x="10490200" y="4079875"/>
          <p14:tracePt t="38517" x="10452100" y="4154488"/>
          <p14:tracePt t="38534" x="10439400" y="4167188"/>
          <p14:tracePt t="38550" x="10439400" y="4179888"/>
          <p14:tracePt t="38567" x="10439400" y="4192588"/>
          <p14:tracePt t="38584" x="10439400" y="4205288"/>
          <p14:tracePt t="38638" x="10439400" y="4217988"/>
          <p14:tracePt t="38676" x="10426700" y="4230688"/>
          <p14:tracePt t="38725" x="10426700" y="4241800"/>
          <p14:tracePt t="38751" x="10426700" y="4254500"/>
          <p14:tracePt t="38776" x="10414000" y="4254500"/>
          <p14:tracePt t="38800" x="10414000" y="4267200"/>
          <p14:tracePt t="39610" x="10313988" y="4267200"/>
          <p14:tracePt t="39625" x="10126663" y="4241800"/>
          <p14:tracePt t="39635" x="9650413" y="4129088"/>
          <p14:tracePt t="39648" x="9288463" y="4029075"/>
          <p14:tracePt t="39659" x="8963025" y="3916363"/>
          <p14:tracePt t="39676" x="8548688" y="3779838"/>
          <p14:tracePt t="39690" x="8274050" y="3667125"/>
          <p14:tracePt t="39707" x="8110538" y="3579813"/>
          <p14:tracePt t="39723" x="7986713" y="3503613"/>
          <p14:tracePt t="39740" x="7823200" y="3278188"/>
          <p14:tracePt t="39755" x="7785100" y="3141663"/>
          <p14:tracePt t="39771" x="7748588" y="3003550"/>
          <p14:tracePt t="39788" x="7748588" y="2840038"/>
          <p14:tracePt t="39805" x="7761288" y="2790825"/>
          <p14:tracePt t="39822" x="7773988" y="2728913"/>
          <p14:tracePt t="39839" x="7797800" y="2603500"/>
          <p14:tracePt t="39855" x="7810500" y="2490788"/>
          <p14:tracePt t="39872" x="7810500" y="2252663"/>
          <p14:tracePt t="39889" x="7810500" y="2152650"/>
          <p14:tracePt t="39906" x="7810500" y="2052638"/>
          <p14:tracePt t="39922" x="7797800" y="1789113"/>
          <p14:tracePt t="39939" x="7685088" y="1601788"/>
          <p14:tracePt t="39956" x="7459663" y="1401763"/>
          <p14:tracePt t="39972" x="7134225" y="1125538"/>
          <p14:tracePt t="39989" x="6797675" y="912813"/>
          <p14:tracePt t="40006" x="6370638" y="688975"/>
          <p14:tracePt t="40022" x="5507038" y="387350"/>
          <p14:tracePt t="40039" x="5032375" y="300038"/>
          <p14:tracePt t="40056" x="4543425" y="238125"/>
          <p14:tracePt t="40073" x="3554413" y="212725"/>
          <p14:tracePt t="40090" x="3016250" y="212725"/>
          <p14:tracePt t="40107" x="2603500" y="212725"/>
          <p14:tracePt t="40123" x="2178050" y="212725"/>
          <p14:tracePt t="40140" x="2003425" y="212725"/>
          <p14:tracePt t="40157" x="1852613" y="212725"/>
          <p14:tracePt t="40173" x="1701800" y="212725"/>
          <p14:tracePt t="40190" x="1677988" y="212725"/>
          <p14:tracePt t="40220" x="1714500" y="187325"/>
          <p14:tracePt t="40482" x="1701800" y="187325"/>
          <p14:tracePt t="40494" x="1639888" y="187325"/>
          <p14:tracePt t="40507" x="1539875" y="187325"/>
          <p14:tracePt t="40519" x="1427163" y="187325"/>
          <p14:tracePt t="40531" x="1339850" y="187325"/>
          <p14:tracePt t="40544" x="1201738" y="187325"/>
          <p14:tracePt t="40558" x="938213" y="138113"/>
          <p14:tracePt t="40575" x="663575" y="3810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D1F4254-9C1A-55B3-57B6-61274540AF02}"/>
              </a:ext>
            </a:extLst>
          </p:cNvPr>
          <p:cNvSpPr txBox="1"/>
          <p:nvPr/>
        </p:nvSpPr>
        <p:spPr>
          <a:xfrm>
            <a:off x="2450224" y="1047579"/>
            <a:ext cx="7261335" cy="47628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Misra Company compiled the following financial information as of December 31, 2023:</a:t>
            </a:r>
          </a:p>
          <a:p>
            <a:pPr marL="685800">
              <a:spcBef>
                <a:spcPts val="600"/>
              </a:spcBef>
              <a:spcAft>
                <a:spcPts val="0"/>
              </a:spcAft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Revenues	       $340,000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Owner’s Capital (</a:t>
            </a:r>
            <a:r>
              <a:rPr lang="en-US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1/1/23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	140,000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Equipment	80,000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Expenses	250,000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Cash	90,000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Owner’s Drawings	20,000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Supplies	10,000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Accounts payable	40,000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457200">
              <a:tabLst>
                <a:tab pos="3228975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Accounts receivable    70,000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sz="10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Misra</a:t>
            </a:r>
            <a:r>
              <a:rPr lang="en-US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’s owner’s equity on December 31, 2023 is</a:t>
            </a:r>
            <a:endParaRPr lang="en-US" b="1" dirty="0">
              <a:solidFill>
                <a:srgbClr val="C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$90,000.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$140,000.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$210,000.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	$250,000.</a:t>
            </a:r>
            <a:endParaRPr lang="en-US" sz="1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0683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4491">
        <p:circle/>
      </p:transition>
    </mc:Choice>
    <mc:Fallback xmlns="">
      <p:transition spd="slow" advTm="114491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1" x="1801813" y="1727200"/>
          <p14:tracePt t="95" x="1814513" y="1727200"/>
          <p14:tracePt t="120" x="1827213" y="1727200"/>
          <p14:tracePt t="136" x="1827213" y="1714500"/>
          <p14:tracePt t="158" x="1839913" y="1701800"/>
          <p14:tracePt t="171" x="1852613" y="1701800"/>
          <p14:tracePt t="186" x="1865313" y="1701800"/>
          <p14:tracePt t="196" x="1878013" y="1676400"/>
          <p14:tracePt t="208" x="1903413" y="1676400"/>
          <p14:tracePt t="221" x="1939925" y="1663700"/>
          <p14:tracePt t="237" x="1965325" y="1639888"/>
          <p14:tracePt t="250" x="1990725" y="1639888"/>
          <p14:tracePt t="268" x="2003425" y="1627188"/>
          <p14:tracePt t="285" x="2014538" y="1614488"/>
          <p14:tracePt t="5650" x="2027238" y="1627188"/>
          <p14:tracePt t="5663" x="2052638" y="1676400"/>
          <p14:tracePt t="5675" x="2078038" y="1752600"/>
          <p14:tracePt t="5691" x="2116138" y="1827213"/>
          <p14:tracePt t="5705" x="2127250" y="1876425"/>
          <p14:tracePt t="5722" x="2165350" y="1939925"/>
          <p14:tracePt t="5739" x="2203450" y="2001838"/>
          <p14:tracePt t="5756" x="2252663" y="2201863"/>
          <p14:tracePt t="5771" x="2303463" y="2378075"/>
          <p14:tracePt t="5788" x="2339975" y="2627313"/>
          <p14:tracePt t="5805" x="2365375" y="2778125"/>
          <p14:tracePt t="5822" x="2416175" y="3041650"/>
          <p14:tracePt t="5838" x="2490788" y="3441700"/>
          <p14:tracePt t="5855" x="2528888" y="3616325"/>
          <p14:tracePt t="5872" x="2565400" y="3829050"/>
          <p14:tracePt t="5888" x="2641600" y="4205288"/>
          <p14:tracePt t="5905" x="2678113" y="4318000"/>
          <p14:tracePt t="5922" x="2716213" y="4392613"/>
          <p14:tracePt t="5939" x="2803525" y="4505325"/>
          <p14:tracePt t="5955" x="2867025" y="4567238"/>
          <p14:tracePt t="5972" x="2941638" y="4605338"/>
          <p14:tracePt t="6424" x="2928938" y="4592638"/>
          <p14:tracePt t="6436" x="2916238" y="4554538"/>
          <p14:tracePt t="6450" x="2890838" y="4479925"/>
          <p14:tracePt t="6461" x="2890838" y="4392613"/>
          <p14:tracePt t="6475" x="2890838" y="4241800"/>
          <p14:tracePt t="6491" x="2890838" y="4067175"/>
          <p14:tracePt t="6508" x="2890838" y="3905250"/>
          <p14:tracePt t="6524" x="2967038" y="3441700"/>
          <p14:tracePt t="6541" x="3016250" y="3141663"/>
          <p14:tracePt t="6558" x="3067050" y="2990850"/>
          <p14:tracePt t="6575" x="3116263" y="2765425"/>
          <p14:tracePt t="6591" x="3116263" y="2665413"/>
          <p14:tracePt t="6608" x="3128963" y="2552700"/>
          <p14:tracePt t="6625" x="3141663" y="2365375"/>
          <p14:tracePt t="6642" x="3141663" y="2314575"/>
          <p14:tracePt t="6658" x="3154363" y="2278063"/>
          <p14:tracePt t="6675" x="3154363" y="2214563"/>
          <p14:tracePt t="6692" x="3154363" y="2178050"/>
          <p14:tracePt t="6708" x="3167063" y="2152650"/>
          <p14:tracePt t="6725" x="3179763" y="2078038"/>
          <p14:tracePt t="6742" x="3179763" y="2014538"/>
          <p14:tracePt t="6759" x="3179763" y="1927225"/>
          <p14:tracePt t="6775" x="3205163" y="1789113"/>
          <p14:tracePt t="6792" x="3205163" y="1752600"/>
          <p14:tracePt t="6809" x="3205163" y="1714500"/>
          <p14:tracePt t="6826" x="3205163" y="1663700"/>
          <p14:tracePt t="6842" x="3205163" y="1652588"/>
          <p14:tracePt t="6859" x="3205163" y="1639888"/>
          <p14:tracePt t="6959" x="3205163" y="1663700"/>
          <p14:tracePt t="6972" x="3179763" y="1739900"/>
          <p14:tracePt t="6985" x="3141663" y="1852613"/>
          <p14:tracePt t="6997" x="3116263" y="1978025"/>
          <p14:tracePt t="7013" x="3092450" y="2089150"/>
          <p14:tracePt t="7028" x="3067050" y="2227263"/>
          <p14:tracePt t="7045" x="3028950" y="2490788"/>
          <p14:tracePt t="7060" x="2967038" y="2916238"/>
          <p14:tracePt t="7077" x="2941638" y="3103563"/>
          <p14:tracePt t="7093" x="2916238" y="3354388"/>
          <p14:tracePt t="7110" x="2890838" y="3667125"/>
          <p14:tracePt t="7126" x="2879725" y="3767138"/>
          <p14:tracePt t="7143" x="2879725" y="3867150"/>
          <p14:tracePt t="7160" x="2867025" y="4105275"/>
          <p14:tracePt t="7177" x="2867025" y="4205288"/>
          <p14:tracePt t="7194" x="2867025" y="4254500"/>
          <p14:tracePt t="7210" x="2854325" y="4279900"/>
          <p14:tracePt t="7234" x="2854325" y="4241800"/>
          <p14:tracePt t="7245" x="2854325" y="4154488"/>
          <p14:tracePt t="7260" x="2854325" y="4079875"/>
          <p14:tracePt t="7277" x="2854325" y="4005263"/>
          <p14:tracePt t="7294" x="2854325" y="3916363"/>
          <p14:tracePt t="7311" x="2854325" y="3503613"/>
          <p14:tracePt t="7327" x="2854325" y="3303588"/>
          <p14:tracePt t="7344" x="2854325" y="3065463"/>
          <p14:tracePt t="7361" x="2867025" y="2465388"/>
          <p14:tracePt t="7378" x="2903538" y="2314575"/>
          <p14:tracePt t="7394" x="2916238" y="2178050"/>
          <p14:tracePt t="7411" x="2954338" y="2039938"/>
          <p14:tracePt t="7428" x="2954338" y="2001838"/>
          <p14:tracePt t="7444" x="2954338" y="1989138"/>
          <p14:tracePt t="7895" x="2954338" y="2001838"/>
          <p14:tracePt t="7932" x="2954338" y="2014538"/>
          <p14:tracePt t="7969" x="2954338" y="2027238"/>
          <p14:tracePt t="7983" x="2954338" y="2039938"/>
          <p14:tracePt t="7994" x="2954338" y="2065338"/>
          <p14:tracePt t="8006" x="2954338" y="2089150"/>
          <p14:tracePt t="8018" x="2954338" y="2127250"/>
          <p14:tracePt t="8034" x="2954338" y="2178050"/>
          <p14:tracePt t="8048" x="2954338" y="2227263"/>
          <p14:tracePt t="8057" x="2941638" y="2265363"/>
          <p14:tracePt t="8069" x="2941638" y="2303463"/>
          <p14:tracePt t="8085" x="2941638" y="2339975"/>
          <p14:tracePt t="8098" x="2928938" y="2390775"/>
          <p14:tracePt t="8115" x="2928938" y="2490788"/>
          <p14:tracePt t="8132" x="2916238" y="2590800"/>
          <p14:tracePt t="8147" x="2903538" y="2765425"/>
          <p14:tracePt t="8164" x="2903538" y="2828925"/>
          <p14:tracePt t="8180" x="2903538" y="2990850"/>
          <p14:tracePt t="8197" x="2890838" y="3090863"/>
          <p14:tracePt t="8214" x="2890838" y="3190875"/>
          <p14:tracePt t="8230" x="2890838" y="3354388"/>
          <p14:tracePt t="8248" x="2890838" y="3441700"/>
          <p14:tracePt t="8264" x="2890838" y="3567113"/>
          <p14:tracePt t="8281" x="2890838" y="3916363"/>
          <p14:tracePt t="8298" x="2890838" y="4017963"/>
          <p14:tracePt t="8315" x="2916238" y="4105275"/>
          <p14:tracePt t="8331" x="2967038" y="4192588"/>
          <p14:tracePt t="8348" x="3016250" y="4241800"/>
          <p14:tracePt t="8365" x="3092450" y="4267200"/>
          <p14:tracePt t="8382" x="3267075" y="4318000"/>
          <p14:tracePt t="8398" x="3341688" y="4330700"/>
          <p14:tracePt t="8415" x="3417888" y="4330700"/>
          <p14:tracePt t="8432" x="3517900" y="4330700"/>
          <p14:tracePt t="8448" x="3554413" y="4330700"/>
          <p14:tracePt t="8465" x="3605213" y="4330700"/>
          <p14:tracePt t="8482" x="3779838" y="4330700"/>
          <p14:tracePt t="8499" x="3892550" y="4330700"/>
          <p14:tracePt t="8515" x="3979863" y="4330700"/>
          <p14:tracePt t="8532" x="4081463" y="4330700"/>
          <p14:tracePt t="8549" x="4105275" y="4330700"/>
          <p14:tracePt t="8566" x="4117975" y="4330700"/>
          <p14:tracePt t="8679" x="4105275" y="4330700"/>
          <p14:tracePt t="8691" x="4030663" y="4330700"/>
          <p14:tracePt t="8705" x="3917950" y="4318000"/>
          <p14:tracePt t="8720" x="3817938" y="4318000"/>
          <p14:tracePt t="8734" x="3743325" y="4318000"/>
          <p14:tracePt t="8751" x="3654425" y="4318000"/>
          <p14:tracePt t="8768" x="3579813" y="4318000"/>
          <p14:tracePt t="8785" x="3441700" y="4318000"/>
          <p14:tracePt t="8801" x="3417888" y="4318000"/>
          <p14:tracePt t="8818" x="3405188" y="4318000"/>
          <p14:tracePt t="8878" x="3417888" y="4318000"/>
          <p14:tracePt t="8892" x="3429000" y="4318000"/>
          <p14:tracePt t="8916" x="3441700" y="4318000"/>
          <p14:tracePt t="9203" x="3429000" y="4318000"/>
          <p14:tracePt t="9215" x="3379788" y="4330700"/>
          <p14:tracePt t="9228" x="3317875" y="4392613"/>
          <p14:tracePt t="9241" x="3241675" y="4454525"/>
          <p14:tracePt t="9256" x="3192463" y="4518025"/>
          <p14:tracePt t="9270" x="3141663" y="4554538"/>
          <p14:tracePt t="9287" x="3128963" y="4579938"/>
          <p14:tracePt t="9303" x="3103563" y="4592638"/>
          <p14:tracePt t="9320" x="3103563" y="4605338"/>
          <p14:tracePt t="9452" x="3116263" y="4605338"/>
          <p14:tracePt t="9465" x="3128963" y="4605338"/>
          <p14:tracePt t="9478" x="3141663" y="4605338"/>
          <p14:tracePt t="9491" x="3179763" y="4605338"/>
          <p14:tracePt t="9503" x="3205163" y="4618038"/>
          <p14:tracePt t="9521" x="3241675" y="4618038"/>
          <p14:tracePt t="9538" x="3279775" y="4618038"/>
          <p14:tracePt t="9554" x="3354388" y="4630738"/>
          <p14:tracePt t="9571" x="3379788" y="4630738"/>
          <p14:tracePt t="9588" x="3417888" y="4630738"/>
          <p14:tracePt t="9604" x="3530600" y="4630738"/>
          <p14:tracePt t="9621" x="3617913" y="4643438"/>
          <p14:tracePt t="9637" x="3705225" y="4643438"/>
          <p14:tracePt t="9653" x="3805238" y="4643438"/>
          <p14:tracePt t="9670" x="3843338" y="4643438"/>
          <p14:tracePt t="9687" x="3879850" y="4643438"/>
          <p14:tracePt t="9704" x="3943350" y="4643438"/>
          <p14:tracePt t="9720" x="3979863" y="4643438"/>
          <p14:tracePt t="9737" x="4030663" y="4643438"/>
          <p14:tracePt t="9754" x="4130675" y="4643438"/>
          <p14:tracePt t="9771" x="4168775" y="4643438"/>
          <p14:tracePt t="9787" x="4192588" y="4643438"/>
          <p14:tracePt t="9804" x="4243388" y="4643438"/>
          <p14:tracePt t="9821" x="4268788" y="4643438"/>
          <p14:tracePt t="9837" x="4281488" y="4643438"/>
          <p14:tracePt t="9854" x="4318000" y="4643438"/>
          <p14:tracePt t="9871" x="4343400" y="4643438"/>
          <p14:tracePt t="9888" x="4368800" y="4643438"/>
          <p14:tracePt t="9904" x="4418013" y="4643438"/>
          <p14:tracePt t="9921" x="4430713" y="4643438"/>
          <p14:tracePt t="9938" x="4456113" y="4643438"/>
          <p14:tracePt t="9955" x="4468813" y="4643438"/>
          <p14:tracePt t="10449" x="4456113" y="4643438"/>
          <p14:tracePt t="10499" x="4443413" y="4643438"/>
          <p14:tracePt t="10612" x="4430713" y="4643438"/>
          <p14:tracePt t="11060" x="4418013" y="4643438"/>
          <p14:tracePt t="11072" x="4394200" y="4643438"/>
          <p14:tracePt t="11098" x="4368800" y="4656138"/>
          <p14:tracePt t="11113" x="4356100" y="4656138"/>
          <p14:tracePt t="11121" x="4343400" y="4656138"/>
          <p14:tracePt t="11134" x="4318000" y="4667250"/>
          <p14:tracePt t="11146" x="4294188" y="4667250"/>
          <p14:tracePt t="11161" x="4281488" y="4667250"/>
          <p14:tracePt t="11176" x="4268788" y="4667250"/>
          <p14:tracePt t="11193" x="4243388" y="4667250"/>
          <p14:tracePt t="11220" x="4230688" y="4667250"/>
          <p14:tracePt t="11383" x="4243388" y="4667250"/>
          <p14:tracePt t="11397" x="4256088" y="4667250"/>
          <p14:tracePt t="11408" x="4268788" y="4667250"/>
          <p14:tracePt t="11435" x="4281488" y="4667250"/>
          <p14:tracePt t="11447" x="4294188" y="4667250"/>
          <p14:tracePt t="11459" x="4305300" y="4667250"/>
          <p14:tracePt t="11485" x="4330700" y="4667250"/>
          <p14:tracePt t="11508" x="4343400" y="4679950"/>
          <p14:tracePt t="11521" x="4356100" y="4679950"/>
          <p14:tracePt t="11534" x="4368800" y="4679950"/>
          <p14:tracePt t="11548" x="4381500" y="4679950"/>
          <p14:tracePt t="11583" x="4394200" y="4679950"/>
          <p14:tracePt t="11932" x="4381500" y="4679950"/>
          <p14:tracePt t="12406" x="4394200" y="4679950"/>
          <p14:tracePt t="12418" x="4430713" y="4679950"/>
          <p14:tracePt t="12435" x="4481513" y="4679950"/>
          <p14:tracePt t="12443" x="4518025" y="4692650"/>
          <p14:tracePt t="12457" x="4556125" y="4692650"/>
          <p14:tracePt t="12469" x="4594225" y="4692650"/>
          <p14:tracePt t="12482" x="4630738" y="4692650"/>
          <p14:tracePt t="12499" x="4656138" y="4692650"/>
          <p14:tracePt t="12516" x="4706938" y="4692650"/>
          <p14:tracePt t="12532" x="4756150" y="4692650"/>
          <p14:tracePt t="12549" x="4881563" y="4692650"/>
          <p14:tracePt t="12566" x="4919663" y="4692650"/>
          <p14:tracePt t="12583" x="4981575" y="4679950"/>
          <p14:tracePt t="12600" x="5006975" y="4679950"/>
          <p14:tracePt t="12616" x="5045075" y="4679950"/>
          <p14:tracePt t="12633" x="5132388" y="4679950"/>
          <p14:tracePt t="12650" x="5207000" y="4679950"/>
          <p14:tracePt t="12667" x="5270500" y="4679950"/>
          <p14:tracePt t="12683" x="5345113" y="4679950"/>
          <p14:tracePt t="12700" x="5357813" y="4679950"/>
          <p14:tracePt t="12717" x="5394325" y="4679950"/>
          <p14:tracePt t="12732" x="5407025" y="4679950"/>
          <p14:tracePt t="12749" x="5432425" y="4679950"/>
          <p14:tracePt t="12779" x="5445125" y="4679950"/>
          <p14:tracePt t="13016" x="5457825" y="4679950"/>
          <p14:tracePt t="13029" x="5470525" y="4679950"/>
          <p14:tracePt t="13043" x="5483225" y="4679950"/>
          <p14:tracePt t="13055" x="5495925" y="4679950"/>
          <p14:tracePt t="13072" x="5532438" y="4679950"/>
          <p14:tracePt t="13085" x="5557838" y="4692650"/>
          <p14:tracePt t="13102" x="5583238" y="4692650"/>
          <p14:tracePt t="13117" x="5632450" y="4692650"/>
          <p14:tracePt t="13135" x="5657850" y="4692650"/>
          <p14:tracePt t="13152" x="5719763" y="4692650"/>
          <p14:tracePt t="13168" x="5908675" y="4692650"/>
          <p14:tracePt t="13185" x="5970588" y="4692650"/>
          <p14:tracePt t="13202" x="6034088" y="4679950"/>
          <p14:tracePt t="13219" x="6146800" y="4679950"/>
          <p14:tracePt t="13235" x="6221413" y="4679950"/>
          <p14:tracePt t="13253" x="6321425" y="4679950"/>
          <p14:tracePt t="13269" x="6434138" y="4679950"/>
          <p14:tracePt t="13285" x="6472238" y="4679950"/>
          <p14:tracePt t="13303" x="6508750" y="4679950"/>
          <p14:tracePt t="13319" x="6559550" y="4679950"/>
          <p14:tracePt t="13336" x="6572250" y="4679950"/>
          <p14:tracePt t="13356" x="6584950" y="4679950"/>
          <p14:tracePt t="13369" x="6596063" y="4679950"/>
          <p14:tracePt t="14587" x="6584950" y="4679950"/>
          <p14:tracePt t="14600" x="6559550" y="4718050"/>
          <p14:tracePt t="14612" x="6534150" y="4718050"/>
          <p14:tracePt t="14627" x="6508750" y="4743450"/>
          <p14:tracePt t="14641" x="6472238" y="4756150"/>
          <p14:tracePt t="14658" x="6408738" y="4768850"/>
          <p14:tracePt t="14675" x="6370638" y="4768850"/>
          <p14:tracePt t="14691" x="6283325" y="4792663"/>
          <p14:tracePt t="14708" x="6246813" y="4805363"/>
          <p14:tracePt t="14724" x="6221413" y="4805363"/>
          <p14:tracePt t="14741" x="6196013" y="4805363"/>
          <p14:tracePt t="14758" x="6183313" y="4805363"/>
          <p14:tracePt t="14811" x="6170613" y="4805363"/>
          <p14:tracePt t="48403" x="6108700" y="4779963"/>
          <p14:tracePt t="48416" x="5945188" y="4730750"/>
          <p14:tracePt t="48427" x="5719763" y="4643438"/>
          <p14:tracePt t="48443" x="5470525" y="4530725"/>
          <p14:tracePt t="48457" x="5081588" y="4392613"/>
          <p14:tracePt t="48474" x="4643438" y="4105275"/>
          <p14:tracePt t="48491" x="4368800" y="3867150"/>
          <p14:tracePt t="48508" x="3930650" y="3503613"/>
          <p14:tracePt t="48524" x="3667125" y="3354388"/>
          <p14:tracePt t="48541" x="3479800" y="3178175"/>
          <p14:tracePt t="48558" x="3267075" y="2828925"/>
          <p14:tracePt t="48575" x="3216275" y="2703513"/>
          <p14:tracePt t="48591" x="3141663" y="2540000"/>
          <p14:tracePt t="48608" x="3103563" y="2465388"/>
          <p14:tracePt t="48625" x="3067050" y="2390775"/>
          <p14:tracePt t="48640" x="3003550" y="2201863"/>
          <p14:tracePt t="48657" x="2967038" y="2101850"/>
          <p14:tracePt t="48674" x="2916238" y="2052638"/>
          <p14:tracePt t="48690" x="2841625" y="1978025"/>
          <p14:tracePt t="48707" x="2816225" y="1952625"/>
          <p14:tracePt t="48724" x="2803525" y="1952625"/>
          <p14:tracePt t="49038" x="2803525" y="1939925"/>
          <p14:tracePt t="49051" x="2841625" y="1927225"/>
          <p14:tracePt t="49064" x="2928938" y="1901825"/>
          <p14:tracePt t="49080" x="3028950" y="1876425"/>
          <p14:tracePt t="49093" x="3128963" y="1852613"/>
          <p14:tracePt t="49110" x="3279775" y="1814513"/>
          <p14:tracePt t="49126" x="3517900" y="1765300"/>
          <p14:tracePt t="49144" x="3792538" y="1701800"/>
          <p14:tracePt t="49161" x="3856038" y="1689100"/>
          <p14:tracePt t="49177" x="3879850" y="1689100"/>
          <p14:tracePt t="49194" x="3892550" y="1676400"/>
          <p14:tracePt t="49250" x="3867150" y="1701800"/>
          <p14:tracePt t="49263" x="3830638" y="1701800"/>
          <p14:tracePt t="49276" x="3743325" y="1714500"/>
          <p14:tracePt t="49288" x="3643313" y="1714500"/>
          <p14:tracePt t="49300" x="3554413" y="1727200"/>
          <p14:tracePt t="49314" x="3454400" y="1739900"/>
          <p14:tracePt t="49328" x="3354388" y="1739900"/>
          <p14:tracePt t="49345" x="3228975" y="1739900"/>
          <p14:tracePt t="49361" x="3079750" y="1739900"/>
          <p14:tracePt t="49378" x="2890838" y="1739900"/>
          <p14:tracePt t="49395" x="2828925" y="1739900"/>
          <p14:tracePt t="49411" x="2767013" y="1739900"/>
          <p14:tracePt t="49428" x="2616200" y="1739900"/>
          <p14:tracePt t="49445" x="2541588" y="1739900"/>
          <p14:tracePt t="49462" x="2503488" y="1739900"/>
          <p14:tracePt t="49478" x="2478088" y="1739900"/>
          <p14:tracePt t="49512" x="2490788" y="1739900"/>
          <p14:tracePt t="49524" x="2528888" y="1739900"/>
          <p14:tracePt t="49537" x="2565400" y="1739900"/>
          <p14:tracePt t="49549" x="2578100" y="1739900"/>
          <p14:tracePt t="49565" x="2603500" y="1739900"/>
          <p14:tracePt t="49579" x="2616200" y="1752600"/>
          <p14:tracePt t="49594" x="2641600" y="1752600"/>
          <p14:tracePt t="49611" x="2654300" y="1765300"/>
          <p14:tracePt t="49627" x="2703513" y="1789113"/>
          <p14:tracePt t="49644" x="2728913" y="1801813"/>
          <p14:tracePt t="49661" x="2741613" y="1801813"/>
          <p14:tracePt t="49678" x="2767013" y="1827213"/>
          <p14:tracePt t="49695" x="2767013" y="1852613"/>
          <p14:tracePt t="49711" x="2767013" y="1865313"/>
          <p14:tracePt t="49728" x="2716213" y="1989138"/>
          <p14:tracePt t="49745" x="2678113" y="2101850"/>
          <p14:tracePt t="49761" x="2578100" y="2265363"/>
          <p14:tracePt t="49778" x="2554288" y="2303463"/>
          <p14:tracePt t="49795" x="2516188" y="2339975"/>
          <p14:tracePt t="49812" x="2503488" y="2352675"/>
          <p14:tracePt t="49861" x="2516188" y="2352675"/>
          <p14:tracePt t="49873" x="2528888" y="2352675"/>
          <p14:tracePt t="49885" x="2541588" y="2339975"/>
          <p14:tracePt t="49898" x="2578100" y="2339975"/>
          <p14:tracePt t="49912" x="2616200" y="2339975"/>
          <p14:tracePt t="49929" x="2654300" y="2339975"/>
          <p14:tracePt t="49946" x="2703513" y="2339975"/>
          <p14:tracePt t="49962" x="2767013" y="2339975"/>
          <p14:tracePt t="49998" x="2754313" y="2339975"/>
          <p14:tracePt t="50009" x="2741613" y="2339975"/>
          <p14:tracePt t="50022" x="2728913" y="2339975"/>
          <p14:tracePt t="50036" x="2716213" y="2339975"/>
          <p14:tracePt t="50048" x="2703513" y="2352675"/>
          <p14:tracePt t="50063" x="2690813" y="2352675"/>
          <p14:tracePt t="50079" x="2690813" y="2365375"/>
          <p14:tracePt t="50109" x="2690813" y="2378075"/>
          <p14:tracePt t="50122" x="2690813" y="2390775"/>
          <p14:tracePt t="50135" x="2703513" y="2403475"/>
          <p14:tracePt t="50160" x="2728913" y="2414588"/>
          <p14:tracePt t="50172" x="2754313" y="2427288"/>
          <p14:tracePt t="50184" x="2767013" y="2427288"/>
          <p14:tracePt t="50199" x="2778125" y="2427288"/>
          <p14:tracePt t="50221" x="2790825" y="2427288"/>
          <p14:tracePt t="50609" x="2778125" y="2439988"/>
          <p14:tracePt t="50622" x="2778125" y="2452688"/>
          <p14:tracePt t="50635" x="2767013" y="2465388"/>
          <p14:tracePt t="50646" x="2767013" y="2478088"/>
          <p14:tracePt t="50658" x="2767013" y="2490788"/>
          <p14:tracePt t="50672" x="2767013" y="2503488"/>
          <p14:tracePt t="50686" x="2754313" y="2516188"/>
          <p14:tracePt t="50700" x="2754313" y="2527300"/>
          <p14:tracePt t="50758" x="2754313" y="2540000"/>
          <p14:tracePt t="50833" x="2754313" y="2552700"/>
          <p14:tracePt t="50871" x="2754313" y="2565400"/>
          <p14:tracePt t="50896" x="2754313" y="2578100"/>
          <p14:tracePt t="50908" x="2754313" y="2590800"/>
          <p14:tracePt t="50920" x="2754313" y="2603500"/>
          <p14:tracePt t="50937" x="2754313" y="2616200"/>
          <p14:tracePt t="50951" x="2754313" y="2627313"/>
          <p14:tracePt t="50967" x="2754313" y="2640013"/>
          <p14:tracePt t="50984" x="2754313" y="2665413"/>
          <p14:tracePt t="51008" x="2754313" y="2678113"/>
          <p14:tracePt t="51120" x="2754313" y="2665413"/>
          <p14:tracePt t="51132" x="2754313" y="2652713"/>
          <p14:tracePt t="51183" x="2754313" y="2640013"/>
          <p14:tracePt t="51232" x="2754313" y="2627313"/>
          <p14:tracePt t="52278" x="2754313" y="2616200"/>
          <p14:tracePt t="52316" x="2754313" y="2603500"/>
          <p14:tracePt t="52341" x="2754313" y="2590800"/>
          <p14:tracePt t="52366" x="2754313" y="2578100"/>
          <p14:tracePt t="52404" x="2754313" y="2565400"/>
          <p14:tracePt t="52416" x="2754313" y="2552700"/>
          <p14:tracePt t="52430" x="2754313" y="2540000"/>
          <p14:tracePt t="52443" x="2754313" y="2503488"/>
          <p14:tracePt t="52457" x="2754313" y="2465388"/>
          <p14:tracePt t="52473" x="2754313" y="2452688"/>
          <p14:tracePt t="52491" x="2754313" y="2427288"/>
          <p14:tracePt t="52507" x="2754313" y="2403475"/>
          <p14:tracePt t="52524" x="2754313" y="2390775"/>
          <p14:tracePt t="52543" x="2754313" y="2378075"/>
          <p14:tracePt t="52591" x="2754313" y="2339975"/>
          <p14:tracePt t="52602" x="2754313" y="2303463"/>
          <p14:tracePt t="52616" x="2754313" y="2252663"/>
          <p14:tracePt t="52628" x="2754313" y="2190750"/>
          <p14:tracePt t="52643" x="2754313" y="2152650"/>
          <p14:tracePt t="52657" x="2754313" y="2127250"/>
          <p14:tracePt t="52674" x="2754313" y="2089150"/>
          <p14:tracePt t="52691" x="2754313" y="2065338"/>
          <p14:tracePt t="52708" x="2754313" y="2014538"/>
          <p14:tracePt t="52724" x="2754313" y="2001838"/>
          <p14:tracePt t="52741" x="2754313" y="1989138"/>
          <p14:tracePt t="52758" x="2754313" y="1978025"/>
          <p14:tracePt t="52852" x="2778125" y="1978025"/>
          <p14:tracePt t="52865" x="2803525" y="1978025"/>
          <p14:tracePt t="52877" x="2841625" y="1978025"/>
          <p14:tracePt t="52890" x="2854325" y="1978025"/>
          <p14:tracePt t="52901" x="2879725" y="1978025"/>
          <p14:tracePt t="52916" x="2916238" y="1978025"/>
          <p14:tracePt t="52928" x="2979738" y="1978025"/>
          <p14:tracePt t="52941" x="3079750" y="1978025"/>
          <p14:tracePt t="52959" x="3167063" y="1978025"/>
          <p14:tracePt t="52976" x="3216275" y="1978025"/>
          <p14:tracePt t="52991" x="3254375" y="1978025"/>
          <p14:tracePt t="53007" x="3279775" y="1978025"/>
          <p14:tracePt t="53050" x="3279775" y="1965325"/>
          <p14:tracePt t="53102" x="3267075" y="1965325"/>
          <p14:tracePt t="53115" x="3241675" y="1965325"/>
          <p14:tracePt t="53128" x="3205163" y="1952625"/>
          <p14:tracePt t="53139" x="3141663" y="1939925"/>
          <p14:tracePt t="53152" x="3067050" y="1914525"/>
          <p14:tracePt t="53165" x="3003550" y="1889125"/>
          <p14:tracePt t="53179" x="2954338" y="1876425"/>
          <p14:tracePt t="53193" x="2890838" y="1852613"/>
          <p14:tracePt t="53210" x="2854325" y="1839913"/>
          <p14:tracePt t="53227" x="2828925" y="1827213"/>
          <p14:tracePt t="53243" x="2816225" y="1827213"/>
          <p14:tracePt t="53276" x="2828925" y="1827213"/>
          <p14:tracePt t="53288" x="2841625" y="1827213"/>
          <p14:tracePt t="53314" x="2867025" y="1827213"/>
          <p14:tracePt t="53329" x="2879725" y="1827213"/>
          <p14:tracePt t="53351" x="2903538" y="1827213"/>
          <p14:tracePt t="53363" x="2941638" y="1839913"/>
          <p14:tracePt t="53379" x="2992438" y="1852613"/>
          <p14:tracePt t="53387" x="3041650" y="1865313"/>
          <p14:tracePt t="53401" x="3079750" y="1865313"/>
          <p14:tracePt t="53413" x="3092450" y="1865313"/>
          <p14:tracePt t="53430" x="3103563" y="1876425"/>
          <p14:tracePt t="53488" x="3092450" y="1876425"/>
          <p14:tracePt t="53500" x="3054350" y="1876425"/>
          <p14:tracePt t="53513" x="3028950" y="1876425"/>
          <p14:tracePt t="53528" x="2992438" y="1876425"/>
          <p14:tracePt t="53544" x="2967038" y="1876425"/>
          <p14:tracePt t="53560" x="2941638" y="1876425"/>
          <p14:tracePt t="53577" x="2867025" y="1876425"/>
          <p14:tracePt t="53593" x="2841625" y="1876425"/>
          <p14:tracePt t="53610" x="2828925" y="1876425"/>
          <p14:tracePt t="53627" x="2816225" y="1889125"/>
          <p14:tracePt t="53663" x="2828925" y="1889125"/>
          <p14:tracePt t="53674" x="2841625" y="1889125"/>
          <p14:tracePt t="53687" x="2854325" y="1889125"/>
          <p14:tracePt t="53700" x="2867025" y="1889125"/>
          <p14:tracePt t="53712" x="2890838" y="1889125"/>
          <p14:tracePt t="53727" x="2916238" y="1889125"/>
          <p14:tracePt t="53744" x="2954338" y="1889125"/>
          <p14:tracePt t="53761" x="3003550" y="1889125"/>
          <p14:tracePt t="53777" x="3079750" y="1889125"/>
          <p14:tracePt t="53794" x="3092450" y="1889125"/>
          <p14:tracePt t="53813" x="3103563" y="1889125"/>
          <p14:tracePt t="53912" x="3092450" y="1889125"/>
          <p14:tracePt t="54211" x="3128963" y="1889125"/>
          <p14:tracePt t="54223" x="3267075" y="1889125"/>
          <p14:tracePt t="54236" x="3467100" y="1889125"/>
          <p14:tracePt t="54250" x="3743325" y="1889125"/>
          <p14:tracePt t="54264" x="4294188" y="1914525"/>
          <p14:tracePt t="54279" x="4668838" y="1914525"/>
          <p14:tracePt t="54296" x="5006975" y="1939925"/>
          <p14:tracePt t="54313" x="5670550" y="1952625"/>
          <p14:tracePt t="54329" x="5821363" y="1952625"/>
          <p14:tracePt t="54347" x="5921375" y="1952625"/>
          <p14:tracePt t="54363" x="6021388" y="1965325"/>
          <p14:tracePt t="54380" x="6034088" y="1965325"/>
          <p14:tracePt t="54459" x="6021388" y="1965325"/>
          <p14:tracePt t="54472" x="6008688" y="1965325"/>
          <p14:tracePt t="54485" x="5995988" y="1965325"/>
          <p14:tracePt t="54499" x="5983288" y="1965325"/>
          <p14:tracePt t="54560" x="5921375" y="1965325"/>
          <p14:tracePt t="54572" x="5845175" y="1965325"/>
          <p14:tracePt t="54585" x="5770563" y="1965325"/>
          <p14:tracePt t="54601" x="5708650" y="1965325"/>
          <p14:tracePt t="54615" x="5670550" y="1978025"/>
          <p14:tracePt t="54632" x="5645150" y="1978025"/>
          <p14:tracePt t="54649" x="5619750" y="1978025"/>
          <p14:tracePt t="54665" x="5607050" y="1978025"/>
          <p14:tracePt t="54784" x="5619750" y="1978025"/>
          <p14:tracePt t="54808" x="5645150" y="1978025"/>
          <p14:tracePt t="54822" x="5657850" y="1978025"/>
          <p14:tracePt t="54835" x="5657850" y="1989138"/>
          <p14:tracePt t="54921" x="5632450" y="1989138"/>
          <p14:tracePt t="54935" x="5607050" y="1989138"/>
          <p14:tracePt t="54946" x="5570538" y="2001838"/>
          <p14:tracePt t="54958" x="5507038" y="2001838"/>
          <p14:tracePt t="54971" x="5457825" y="2001838"/>
          <p14:tracePt t="54986" x="5419725" y="2001838"/>
          <p14:tracePt t="55000" x="5394325" y="2014538"/>
          <p14:tracePt t="55058" x="5407025" y="2014538"/>
          <p14:tracePt t="55070" x="5432425" y="2014538"/>
          <p14:tracePt t="55086" x="5457825" y="2014538"/>
          <p14:tracePt t="55095" x="5495925" y="2014538"/>
          <p14:tracePt t="55108" x="5507038" y="2014538"/>
          <p14:tracePt t="55120" x="5532438" y="2014538"/>
          <p14:tracePt t="55134" x="5545138" y="2014538"/>
          <p14:tracePt t="55149" x="5583238" y="2014538"/>
          <p14:tracePt t="55166" x="5607050" y="2014538"/>
          <p14:tracePt t="55183" x="5632450" y="2014538"/>
          <p14:tracePt t="55200" x="5670550" y="2014538"/>
          <p14:tracePt t="55216" x="5683250" y="2014538"/>
          <p14:tracePt t="55233" x="5695950" y="2014538"/>
          <p14:tracePt t="55257" x="5695950" y="2027238"/>
          <p14:tracePt t="55282" x="5695950" y="2039938"/>
          <p14:tracePt t="55294" x="5683250" y="2052638"/>
          <p14:tracePt t="55308" x="5657850" y="2052638"/>
          <p14:tracePt t="55320" x="5619750" y="2052638"/>
          <p14:tracePt t="55333" x="5570538" y="2052638"/>
          <p14:tracePt t="55350" x="5470525" y="2052638"/>
          <p14:tracePt t="55367" x="5383213" y="2052638"/>
          <p14:tracePt t="55384" x="5319713" y="2052638"/>
          <p14:tracePt t="55401" x="5307013" y="2052638"/>
          <p14:tracePt t="55456" x="5319713" y="2052638"/>
          <p14:tracePt t="55469" x="5332413" y="2052638"/>
          <p14:tracePt t="55481" x="5370513" y="2052638"/>
          <p14:tracePt t="55494" x="5394325" y="2052638"/>
          <p14:tracePt t="55507" x="5419725" y="2052638"/>
          <p14:tracePt t="55520" x="5432425" y="2052638"/>
          <p14:tracePt t="55534" x="5457825" y="2039938"/>
          <p14:tracePt t="55551" x="5483225" y="2039938"/>
          <p14:tracePt t="55568" x="5519738" y="2039938"/>
          <p14:tracePt t="55585" x="5545138" y="2039938"/>
          <p14:tracePt t="55601" x="5570538" y="2039938"/>
          <p14:tracePt t="55618" x="5595938" y="2039938"/>
          <p14:tracePt t="55634" x="5619750" y="2039938"/>
          <p14:tracePt t="55652" x="5657850" y="2039938"/>
          <p14:tracePt t="55668" x="5695950" y="2039938"/>
          <p14:tracePt t="55685" x="5757863" y="2039938"/>
          <p14:tracePt t="55702" x="5795963" y="2052638"/>
          <p14:tracePt t="55720" x="5808663" y="2052638"/>
          <p14:tracePt t="55893" x="5832475" y="2052638"/>
          <p14:tracePt t="55906" x="5857875" y="2052638"/>
          <p14:tracePt t="55919" x="5883275" y="2052638"/>
          <p14:tracePt t="55931" x="5932488" y="2052638"/>
          <p14:tracePt t="55943" x="6021388" y="2052638"/>
          <p14:tracePt t="55957" x="6070600" y="2052638"/>
          <p14:tracePt t="55970" x="6121400" y="2052638"/>
          <p14:tracePt t="55987" x="6146800" y="2052638"/>
          <p14:tracePt t="56004" x="6170613" y="2052638"/>
          <p14:tracePt t="56021" x="6196013" y="2052638"/>
          <p14:tracePt t="56038" x="6208713" y="2052638"/>
          <p14:tracePt t="56054" x="6221413" y="2052638"/>
          <p14:tracePt t="56071" x="6234113" y="2052638"/>
          <p14:tracePt t="56088" x="6246813" y="2052638"/>
          <p14:tracePt t="56105" x="6259513" y="2052638"/>
          <p14:tracePt t="56130" x="6259513" y="2039938"/>
          <p14:tracePt t="56342" x="6246813" y="2039938"/>
          <p14:tracePt t="56366" x="6234113" y="2027238"/>
          <p14:tracePt t="56379" x="6208713" y="2027238"/>
          <p14:tracePt t="56392" x="6096000" y="2027238"/>
          <p14:tracePt t="56405" x="5945188" y="2027238"/>
          <p14:tracePt t="56422" x="5619750" y="2052638"/>
          <p14:tracePt t="56439" x="5106988" y="2190750"/>
          <p14:tracePt t="56456" x="4694238" y="2327275"/>
          <p14:tracePt t="56473" x="3843338" y="2565400"/>
          <p14:tracePt t="56489" x="3630613" y="2640013"/>
          <p14:tracePt t="56506" x="3354388" y="2740025"/>
          <p14:tracePt t="56523" x="3267075" y="2765425"/>
          <p14:tracePt t="56540" x="3216275" y="2778125"/>
          <p14:tracePt t="56556" x="3167063" y="2790825"/>
          <p14:tracePt t="56573" x="3154363" y="2790825"/>
          <p14:tracePt t="56593" x="3141663" y="2790825"/>
          <p14:tracePt t="56690" x="3128963" y="2790825"/>
          <p14:tracePt t="56703" x="3103563" y="2790825"/>
          <p14:tracePt t="56716" x="3079750" y="2790825"/>
          <p14:tracePt t="56728" x="3054350" y="2790825"/>
          <p14:tracePt t="56743" x="3028950" y="2790825"/>
          <p14:tracePt t="56757" x="3003550" y="2790825"/>
          <p14:tracePt t="56779" x="2992438" y="2803525"/>
          <p14:tracePt t="56890" x="3003550" y="2803525"/>
          <p14:tracePt t="56902" x="3016250" y="2803525"/>
          <p14:tracePt t="56915" x="3028950" y="2803525"/>
          <p14:tracePt t="56927" x="3067050" y="2803525"/>
          <p14:tracePt t="56944" x="3103563" y="2803525"/>
          <p14:tracePt t="56958" x="3154363" y="2803525"/>
          <p14:tracePt t="56974" x="3192463" y="2803525"/>
          <p14:tracePt t="56991" x="3228975" y="2803525"/>
          <p14:tracePt t="57008" x="3317875" y="2803525"/>
          <p14:tracePt t="57025" x="3379788" y="2803525"/>
          <p14:tracePt t="57042" x="3554413" y="2816225"/>
          <p14:tracePt t="57058" x="3605213" y="2816225"/>
          <p14:tracePt t="57073" x="3643313" y="2816225"/>
          <p14:tracePt t="57090" x="3705225" y="2816225"/>
          <p14:tracePt t="57107" x="3730625" y="2816225"/>
          <p14:tracePt t="57123" x="3756025" y="2816225"/>
          <p14:tracePt t="57140" x="3830638" y="2828925"/>
          <p14:tracePt t="57157" x="3892550" y="2828925"/>
          <p14:tracePt t="57174" x="3968750" y="2828925"/>
          <p14:tracePt t="57190" x="4081463" y="2828925"/>
          <p14:tracePt t="57207" x="4156075" y="2828925"/>
          <p14:tracePt t="57224" x="4230688" y="2828925"/>
          <p14:tracePt t="57241" x="4481513" y="2828925"/>
          <p14:tracePt t="57257" x="4581525" y="2828925"/>
          <p14:tracePt t="57274" x="4656138" y="2828925"/>
          <p14:tracePt t="57291" x="4843463" y="2828925"/>
          <p14:tracePt t="57307" x="4956175" y="2828925"/>
          <p14:tracePt t="57324" x="5057775" y="2828925"/>
          <p14:tracePt t="57341" x="5170488" y="2852738"/>
          <p14:tracePt t="57358" x="5194300" y="2852738"/>
          <p14:tracePt t="57374" x="5219700" y="2852738"/>
          <p14:tracePt t="57391" x="5245100" y="2852738"/>
          <p14:tracePt t="57463" x="5257800" y="2852738"/>
          <p14:tracePt t="57488" x="5270500" y="2852738"/>
          <p14:tracePt t="57501" x="5281613" y="2852738"/>
          <p14:tracePt t="57513" x="5307013" y="2852738"/>
          <p14:tracePt t="57529" x="5345113" y="2852738"/>
          <p14:tracePt t="57544" x="5383213" y="2852738"/>
          <p14:tracePt t="57560" x="5419725" y="2852738"/>
          <p14:tracePt t="57576" x="5457825" y="2852738"/>
          <p14:tracePt t="57594" x="5495925" y="2852738"/>
          <p14:tracePt t="57611" x="5507038" y="2852738"/>
          <p14:tracePt t="57627" x="5519738" y="2852738"/>
          <p14:tracePt t="57701" x="5483225" y="2852738"/>
          <p14:tracePt t="57713" x="5457825" y="2852738"/>
          <p14:tracePt t="57724" x="5432425" y="2852738"/>
          <p14:tracePt t="57738" x="5419725" y="2852738"/>
          <p14:tracePt t="57750" x="5407025" y="2852738"/>
          <p14:tracePt t="57800" x="5419725" y="2852738"/>
          <p14:tracePt t="57813" x="5445125" y="2852738"/>
          <p14:tracePt t="57825" x="5457825" y="2852738"/>
          <p14:tracePt t="57837" x="5470525" y="2852738"/>
          <p14:tracePt t="57849" x="5483225" y="2852738"/>
          <p14:tracePt t="57887" x="5495925" y="2852738"/>
          <p14:tracePt t="57901" x="5507038" y="2852738"/>
          <p14:tracePt t="57924" x="5519738" y="2852738"/>
          <p14:tracePt t="57936" x="5532438" y="2852738"/>
          <p14:tracePt t="57950" x="5545138" y="2852738"/>
          <p14:tracePt t="57964" x="5570538" y="2852738"/>
          <p14:tracePt t="57978" x="5607050" y="2852738"/>
          <p14:tracePt t="57995" x="5657850" y="2852738"/>
          <p14:tracePt t="58012" x="5708650" y="2852738"/>
          <p14:tracePt t="58029" x="5770563" y="2852738"/>
          <p14:tracePt t="58045" x="5783263" y="2852738"/>
          <p14:tracePt t="58064" x="5795963" y="2852738"/>
          <p14:tracePt t="58077" x="5808663" y="2852738"/>
          <p14:tracePt t="58099" x="5821363" y="2852738"/>
          <p14:tracePt t="58112" x="5832475" y="2852738"/>
          <p14:tracePt t="58127" x="5845175" y="2852738"/>
          <p14:tracePt t="58144" x="5883275" y="2852738"/>
          <p14:tracePt t="58161" x="5932488" y="2852738"/>
          <p14:tracePt t="58177" x="6034088" y="2852738"/>
          <p14:tracePt t="58194" x="6070600" y="2852738"/>
          <p14:tracePt t="58211" x="6121400" y="2852738"/>
          <p14:tracePt t="58228" x="6146800" y="2852738"/>
          <p14:tracePt t="58244" x="6157913" y="2852738"/>
          <p14:tracePt t="58261" x="6208713" y="2852738"/>
          <p14:tracePt t="58285" x="6221413" y="2852738"/>
          <p14:tracePt t="59469" x="6183313" y="2852738"/>
          <p14:tracePt t="59481" x="6157913" y="2840038"/>
          <p14:tracePt t="59494" x="6108700" y="2828925"/>
          <p14:tracePt t="59507" x="5970588" y="2803525"/>
          <p14:tracePt t="59521" x="5757863" y="2778125"/>
          <p14:tracePt t="59535" x="5532438" y="2740025"/>
          <p14:tracePt t="59551" x="5370513" y="2703513"/>
          <p14:tracePt t="59568" x="5181600" y="2678113"/>
          <p14:tracePt t="59585" x="4794250" y="2590800"/>
          <p14:tracePt t="59602" x="4706938" y="2540000"/>
          <p14:tracePt t="59618" x="4630738" y="2516188"/>
          <p14:tracePt t="59635" x="4530725" y="2452688"/>
          <p14:tracePt t="59651" x="4481513" y="2403475"/>
          <p14:tracePt t="59668" x="4406900" y="2352675"/>
          <p14:tracePt t="59685" x="4192588" y="2252663"/>
          <p14:tracePt t="59702" x="4130675" y="2214563"/>
          <p14:tracePt t="59718" x="4068763" y="2190750"/>
          <p14:tracePt t="59735" x="4005263" y="2152650"/>
          <p14:tracePt t="59752" x="3968750" y="2127250"/>
          <p14:tracePt t="59768" x="3943350" y="2114550"/>
          <p14:tracePt t="59785" x="3905250" y="2089150"/>
          <p14:tracePt t="59802" x="3892550" y="2078038"/>
          <p14:tracePt t="59819" x="3879850" y="2078038"/>
          <p14:tracePt t="59836" x="3867150" y="2052638"/>
          <p14:tracePt t="59855" x="3867150" y="2039938"/>
          <p14:tracePt t="59880" x="3867150" y="2027238"/>
          <p14:tracePt t="59894" x="3856038" y="2027238"/>
          <p14:tracePt t="59906" x="3856038" y="2014538"/>
          <p14:tracePt t="59919" x="3856038" y="2001838"/>
          <p14:tracePt t="59943" x="3856038" y="1989138"/>
          <p14:tracePt t="59956" x="3856038" y="1965325"/>
          <p14:tracePt t="59970" x="3856038" y="1952625"/>
          <p14:tracePt t="59987" x="3856038" y="1939925"/>
          <p14:tracePt t="60003" x="3856038" y="1927225"/>
          <p14:tracePt t="60292" x="3905250" y="1927225"/>
          <p14:tracePt t="60306" x="4056063" y="1927225"/>
          <p14:tracePt t="60316" x="4205288" y="1927225"/>
          <p14:tracePt t="60329" x="4356100" y="1927225"/>
          <p14:tracePt t="60341" x="4668838" y="1939925"/>
          <p14:tracePt t="60357" x="4956175" y="2001838"/>
          <p14:tracePt t="60371" x="5157788" y="2052638"/>
          <p14:tracePt t="60388" x="5281613" y="2089150"/>
          <p14:tracePt t="60405" x="5419725" y="2114550"/>
          <p14:tracePt t="60421" x="5708650" y="2165350"/>
          <p14:tracePt t="60438" x="5795963" y="2165350"/>
          <p14:tracePt t="60455" x="5845175" y="2190750"/>
          <p14:tracePt t="60472" x="5908675" y="2201863"/>
          <p14:tracePt t="60753" x="5895975" y="2201863"/>
          <p14:tracePt t="60764" x="5870575" y="2190750"/>
          <p14:tracePt t="60779" x="5821363" y="2152650"/>
          <p14:tracePt t="60794" x="5770563" y="2114550"/>
          <p14:tracePt t="60806" x="5745163" y="2078038"/>
          <p14:tracePt t="60823" x="5719763" y="2052638"/>
          <p14:tracePt t="60839" x="5708650" y="2027238"/>
          <p14:tracePt t="60856" x="5695950" y="2014538"/>
          <p14:tracePt t="60873" x="5695950" y="2001838"/>
          <p14:tracePt t="61201" x="5695950" y="2014538"/>
          <p14:tracePt t="61214" x="5695950" y="2027238"/>
          <p14:tracePt t="61227" x="5695950" y="2052638"/>
          <p14:tracePt t="61251" x="5695950" y="2065338"/>
          <p14:tracePt t="61264" x="5695950" y="2089150"/>
          <p14:tracePt t="61277" x="5683250" y="2089150"/>
          <p14:tracePt t="61288" x="5683250" y="2101850"/>
          <p14:tracePt t="61301" x="5683250" y="2127250"/>
          <p14:tracePt t="61325" x="5683250" y="2139950"/>
          <p14:tracePt t="61350" x="5683250" y="2152650"/>
          <p14:tracePt t="61375" x="5683250" y="2165350"/>
          <p14:tracePt t="61388" x="5670550" y="2165350"/>
          <p14:tracePt t="61400" x="5670550" y="2178050"/>
          <p14:tracePt t="61438" x="5670550" y="2190750"/>
          <p14:tracePt t="61463" x="5670550" y="2201863"/>
          <p14:tracePt t="61477" x="5657850" y="2214563"/>
          <p14:tracePt t="61488" x="5645150" y="2239963"/>
          <p14:tracePt t="61500" x="5619750" y="2265363"/>
          <p14:tracePt t="61512" x="5595938" y="2278063"/>
          <p14:tracePt t="61528" x="5545138" y="2303463"/>
          <p14:tracePt t="61542" x="5470525" y="2327275"/>
          <p14:tracePt t="61558" x="5407025" y="2352675"/>
          <p14:tracePt t="61576" x="5357813" y="2365375"/>
          <p14:tracePt t="61593" x="5257800" y="2403475"/>
          <p14:tracePt t="61610" x="5181600" y="2427288"/>
          <p14:tracePt t="61626" x="5068888" y="2452688"/>
          <p14:tracePt t="61643" x="4843463" y="2503488"/>
          <p14:tracePt t="61659" x="4794250" y="2527300"/>
          <p14:tracePt t="61676" x="4706938" y="2552700"/>
          <p14:tracePt t="61693" x="4668838" y="2552700"/>
          <p14:tracePt t="61710" x="4630738" y="2565400"/>
          <p14:tracePt t="61726" x="4443413" y="2578100"/>
          <p14:tracePt t="61743" x="4343400" y="2578100"/>
          <p14:tracePt t="61759" x="4281488" y="2578100"/>
          <p14:tracePt t="61776" x="4192588" y="2590800"/>
          <p14:tracePt t="61793" x="4168775" y="2590800"/>
          <p14:tracePt t="61811" x="4156075" y="2590800"/>
          <p14:tracePt t="61827" x="4117975" y="2603500"/>
          <p14:tracePt t="61844" x="4105275" y="2603500"/>
          <p14:tracePt t="61861" x="4092575" y="2616200"/>
          <p14:tracePt t="61877" x="4017963" y="2627313"/>
          <p14:tracePt t="61893" x="3979863" y="2640013"/>
          <p14:tracePt t="61910" x="3943350" y="2640013"/>
          <p14:tracePt t="61926" x="3879850" y="2678113"/>
          <p14:tracePt t="61943" x="3856038" y="2690813"/>
          <p14:tracePt t="61960" x="3830638" y="2716213"/>
          <p14:tracePt t="61976" x="3792538" y="2752725"/>
          <p14:tracePt t="61993" x="3767138" y="2778125"/>
          <p14:tracePt t="62013" x="3767138" y="2790825"/>
          <p14:tracePt t="62173" x="3779838" y="2790825"/>
          <p14:tracePt t="62186" x="3805238" y="2790825"/>
          <p14:tracePt t="62198" x="3830638" y="2803525"/>
          <p14:tracePt t="62215" x="3867150" y="2803525"/>
          <p14:tracePt t="62229" x="3905250" y="2803525"/>
          <p14:tracePt t="62246" x="3930650" y="2803525"/>
          <p14:tracePt t="62261" x="3992563" y="2803525"/>
          <p14:tracePt t="62279" x="4017963" y="2803525"/>
          <p14:tracePt t="62296" x="4056063" y="2803525"/>
          <p14:tracePt t="62312" x="4217988" y="2803525"/>
          <p14:tracePt t="62329" x="4281488" y="2803525"/>
          <p14:tracePt t="62346" x="4330700" y="2803525"/>
          <p14:tracePt t="62362" x="4443413" y="2803525"/>
          <p14:tracePt t="62379" x="4518025" y="2803525"/>
          <p14:tracePt t="62396" x="4668838" y="2803525"/>
          <p14:tracePt t="62413" x="4894263" y="2803525"/>
          <p14:tracePt t="62429" x="4968875" y="2803525"/>
          <p14:tracePt t="62446" x="5045075" y="2803525"/>
          <p14:tracePt t="62463" x="5207000" y="2803525"/>
          <p14:tracePt t="62480" x="5307013" y="2790825"/>
          <p14:tracePt t="62497" x="5394325" y="2778125"/>
          <p14:tracePt t="62513" x="5507038" y="2752725"/>
          <p14:tracePt t="62530" x="5532438" y="2752725"/>
          <p14:tracePt t="62546" x="5557838" y="2740025"/>
          <p14:tracePt t="62563" x="5583238" y="2728913"/>
          <p14:tracePt t="62580" x="5595938" y="2728913"/>
          <p14:tracePt t="62697" x="5607050" y="2728913"/>
          <p14:tracePt t="62845" x="5619750" y="2728913"/>
          <p14:tracePt t="62859" x="5632450" y="2728913"/>
          <p14:tracePt t="62871" x="5645150" y="2728913"/>
          <p14:tracePt t="62895" x="5670550" y="2728913"/>
          <p14:tracePt t="62920" x="5683250" y="2728913"/>
          <p14:tracePt t="62932" x="5695950" y="2740025"/>
          <p14:tracePt t="62944" x="5708650" y="2740025"/>
          <p14:tracePt t="62957" x="5708650" y="2752725"/>
          <p14:tracePt t="62970" x="5719763" y="2752725"/>
          <p14:tracePt t="63007" x="5719763" y="2765425"/>
          <p14:tracePt t="63319" x="5719763" y="2778125"/>
          <p14:tracePt t="63334" x="5732463" y="2778125"/>
          <p14:tracePt t="63344" x="5732463" y="2790825"/>
          <p14:tracePt t="63357" x="5732463" y="2803525"/>
          <p14:tracePt t="63369" x="5732463" y="2816225"/>
          <p14:tracePt t="63385" x="5745163" y="2828925"/>
          <p14:tracePt t="63399" x="5745163" y="2840038"/>
          <p14:tracePt t="63417" x="5757863" y="2840038"/>
          <p14:tracePt t="63433" x="5757863" y="2852738"/>
          <p14:tracePt t="63643" x="5757863" y="2865438"/>
          <p14:tracePt t="63854" x="5745163" y="2865438"/>
          <p14:tracePt t="63880" x="5732463" y="2865438"/>
          <p14:tracePt t="63917" x="5719763" y="2865438"/>
          <p14:tracePt t="63942" x="5695950" y="2852738"/>
          <p14:tracePt t="63955" x="5683250" y="2852738"/>
          <p14:tracePt t="63971" x="5670550" y="2840038"/>
          <p14:tracePt t="63979" x="5657850" y="2840038"/>
          <p14:tracePt t="64005" x="5645150" y="2840038"/>
          <p14:tracePt t="64067" x="5670550" y="2828925"/>
          <p14:tracePt t="64079" x="5695950" y="2828925"/>
          <p14:tracePt t="64093" x="5719763" y="2816225"/>
          <p14:tracePt t="64105" x="5732463" y="2816225"/>
          <p14:tracePt t="64119" x="5757863" y="2816225"/>
          <p14:tracePt t="64142" x="5770563" y="2816225"/>
          <p14:tracePt t="64216" x="5757863" y="2816225"/>
          <p14:tracePt t="64242" x="5745163" y="2816225"/>
          <p14:tracePt t="64255" x="5719763" y="2816225"/>
          <p14:tracePt t="64267" x="5683250" y="2816225"/>
          <p14:tracePt t="64278" x="5657850" y="2816225"/>
          <p14:tracePt t="64291" x="5632450" y="2828925"/>
          <p14:tracePt t="64305" x="5607050" y="2840038"/>
          <p14:tracePt t="64320" x="5595938" y="2852738"/>
          <p14:tracePt t="64353" x="5595938" y="2865438"/>
          <p14:tracePt t="64390" x="5619750" y="2865438"/>
          <p14:tracePt t="64406" x="5632450" y="2865438"/>
          <p14:tracePt t="64416" x="5657850" y="2865438"/>
          <p14:tracePt t="64428" x="5683250" y="2865438"/>
          <p14:tracePt t="64441" x="5695950" y="2865438"/>
          <p14:tracePt t="64456" x="5708650" y="2865438"/>
          <p14:tracePt t="64528" x="5695950" y="2865438"/>
          <p14:tracePt t="64552" x="5670550" y="2865438"/>
          <p14:tracePt t="64640" x="5683250" y="2865438"/>
          <p14:tracePt t="64665" x="5695950" y="2865438"/>
          <p14:tracePt t="64765" x="5683250" y="2865438"/>
          <p14:tracePt t="64814" x="5670550" y="2865438"/>
          <p14:tracePt t="64888" x="5657850" y="2865438"/>
          <p14:tracePt t="65288" x="5645150" y="2865438"/>
          <p14:tracePt t="65337" x="5632450" y="2865438"/>
          <p14:tracePt t="65350" x="5632450" y="2852738"/>
          <p14:tracePt t="65376" x="5619750" y="2852738"/>
          <p14:tracePt t="65388" x="5607050" y="2840038"/>
          <p14:tracePt t="65400" x="5583238" y="2840038"/>
          <p14:tracePt t="65413" x="5557838" y="2840038"/>
          <p14:tracePt t="65427" x="5507038" y="2840038"/>
          <p14:tracePt t="65441" x="5470525" y="2840038"/>
          <p14:tracePt t="65458" x="5432425" y="2840038"/>
          <p14:tracePt t="65475" x="5407025" y="2840038"/>
          <p14:tracePt t="65491" x="5383213" y="2840038"/>
          <p14:tracePt t="65508" x="5357813" y="2840038"/>
          <p14:tracePt t="65525" x="5345113" y="2840038"/>
          <p14:tracePt t="65542" x="5332413" y="2840038"/>
          <p14:tracePt t="65558" x="5319713" y="2840038"/>
          <p14:tracePt t="67830" x="5294313" y="2840038"/>
          <p14:tracePt t="67842" x="5257800" y="2840038"/>
          <p14:tracePt t="67855" x="5207000" y="2840038"/>
          <p14:tracePt t="67870" x="5068888" y="2852738"/>
          <p14:tracePt t="67884" x="4919663" y="2852738"/>
          <p14:tracePt t="67901" x="4781550" y="2852738"/>
          <p14:tracePt t="67918" x="4581525" y="2852738"/>
          <p14:tracePt t="67934" x="3979863" y="2816225"/>
          <p14:tracePt t="67950" x="3830638" y="2778125"/>
          <p14:tracePt t="67967" x="3654425" y="2740025"/>
          <p14:tracePt t="67983" x="3254375" y="2665413"/>
          <p14:tracePt t="68000" x="3128963" y="2640013"/>
          <p14:tracePt t="68017" x="3067050" y="2627313"/>
          <p14:tracePt t="68034" x="2967038" y="2616200"/>
          <p14:tracePt t="68053" x="2954338" y="2616200"/>
          <p14:tracePt t="68103" x="2941638" y="2616200"/>
          <p14:tracePt t="68128" x="2928938" y="2616200"/>
          <p14:tracePt t="68140" x="2903538" y="2616200"/>
          <p14:tracePt t="68153" x="2867025" y="2616200"/>
          <p14:tracePt t="68165" x="2816225" y="2616200"/>
          <p14:tracePt t="68179" x="2767013" y="2616200"/>
          <p14:tracePt t="68192" x="2728913" y="2616200"/>
          <p14:tracePt t="68204" x="2690813" y="2616200"/>
          <p14:tracePt t="68219" x="2667000" y="2616200"/>
          <p14:tracePt t="68236" x="2641600" y="2616200"/>
          <p14:tracePt t="68251" x="2616200" y="2627313"/>
          <p14:tracePt t="68268" x="2578100" y="2640013"/>
          <p14:tracePt t="68285" x="2565400" y="2652713"/>
          <p14:tracePt t="68301" x="2554288" y="2652713"/>
          <p14:tracePt t="74135" x="2565400" y="2652713"/>
          <p14:tracePt t="74149" x="2590800" y="2640013"/>
          <p14:tracePt t="74161" x="2616200" y="2616200"/>
          <p14:tracePt t="74173" x="2678113" y="2578100"/>
          <p14:tracePt t="74185" x="2790825" y="2516188"/>
          <p14:tracePt t="74197" x="2928938" y="2478088"/>
          <p14:tracePt t="74212" x="3054350" y="2427288"/>
          <p14:tracePt t="74226" x="3141663" y="2365375"/>
          <p14:tracePt t="74243" x="3254375" y="2303463"/>
          <p14:tracePt t="74260" x="3392488" y="2265363"/>
          <p14:tracePt t="74276" x="3692525" y="2214563"/>
          <p14:tracePt t="74293" x="3792538" y="2201863"/>
          <p14:tracePt t="74310" x="3867150" y="2201863"/>
          <p14:tracePt t="74326" x="3956050" y="2190750"/>
          <p14:tracePt t="74342" x="4017963" y="2178050"/>
          <p14:tracePt t="74358" x="4092575" y="2178050"/>
          <p14:tracePt t="74375" x="4343400" y="2165350"/>
          <p14:tracePt t="74392" x="4443413" y="2165350"/>
          <p14:tracePt t="74408" x="4530725" y="2165350"/>
          <p14:tracePt t="74425" x="4643438" y="2165350"/>
          <p14:tracePt t="74442" x="4732338" y="2165350"/>
          <p14:tracePt t="74459" x="4819650" y="2165350"/>
          <p14:tracePt t="74476" x="5032375" y="2165350"/>
          <p14:tracePt t="74492" x="5094288" y="2165350"/>
          <p14:tracePt t="74509" x="5170488" y="2165350"/>
          <p14:tracePt t="74526" x="5232400" y="2165350"/>
          <p14:tracePt t="74543" x="5245100" y="2165350"/>
          <p14:tracePt t="74559" x="5270500" y="2165350"/>
          <p14:tracePt t="74583" x="5281613" y="2165350"/>
          <p14:tracePt t="74783" x="5281613" y="2178050"/>
          <p14:tracePt t="74797" x="5270500" y="2190750"/>
          <p14:tracePt t="74807" x="5257800" y="2201863"/>
          <p14:tracePt t="74821" x="5232400" y="2214563"/>
          <p14:tracePt t="74833" x="5232400" y="2227263"/>
          <p14:tracePt t="74945" x="5245100" y="2227263"/>
          <p14:tracePt t="74970" x="5257800" y="2227263"/>
          <p14:tracePt t="75069" x="5232400" y="2227263"/>
          <p14:tracePt t="75082" x="5157788" y="2239963"/>
          <p14:tracePt t="75098" x="5094288" y="2239963"/>
          <p14:tracePt t="75107" x="5057775" y="2252663"/>
          <p14:tracePt t="75121" x="5032375" y="2252663"/>
          <p14:tracePt t="75182" x="5068888" y="2252663"/>
          <p14:tracePt t="75194" x="5119688" y="2252663"/>
          <p14:tracePt t="75206" x="5157788" y="2252663"/>
          <p14:tracePt t="75220" x="5207000" y="2252663"/>
          <p14:tracePt t="75233" x="5245100" y="2239963"/>
          <p14:tracePt t="75246" x="5281613" y="2239963"/>
          <p14:tracePt t="75263" x="5319713" y="2239963"/>
          <p14:tracePt t="75280" x="5345113" y="2239963"/>
          <p14:tracePt t="75297" x="5419725" y="2227263"/>
          <p14:tracePt t="75314" x="5432425" y="2227263"/>
          <p14:tracePt t="75431" x="5470525" y="2227263"/>
          <p14:tracePt t="75444" x="5519738" y="2227263"/>
          <p14:tracePt t="75456" x="5557838" y="2227263"/>
          <p14:tracePt t="75469" x="5583238" y="2227263"/>
          <p14:tracePt t="75484" x="5607050" y="2227263"/>
          <p14:tracePt t="75498" x="5632450" y="2227263"/>
          <p14:tracePt t="75514" x="5670550" y="2227263"/>
          <p14:tracePt t="75531" x="5695950" y="2227263"/>
          <p14:tracePt t="75548" x="5745163" y="2227263"/>
          <p14:tracePt t="75568" x="5770563" y="2227263"/>
          <p14:tracePt t="75594" x="5783263" y="2227263"/>
          <p14:tracePt t="75606" x="5795963" y="2227263"/>
          <p14:tracePt t="75618" x="5808663" y="2227263"/>
          <p14:tracePt t="75634" x="5821363" y="2227263"/>
          <p14:tracePt t="75647" x="5832475" y="2227263"/>
          <p14:tracePt t="75665" x="5845175" y="2227263"/>
          <p14:tracePt t="75682" x="5870575" y="2227263"/>
          <p14:tracePt t="75698" x="5895975" y="2227263"/>
          <p14:tracePt t="75715" x="5908675" y="2227263"/>
          <p14:tracePt t="75731" x="5921375" y="2227263"/>
          <p14:tracePt t="75749" x="5945188" y="2227263"/>
          <p14:tracePt t="75768" x="5957888" y="2227263"/>
          <p14:tracePt t="75842" x="5957888" y="2214563"/>
          <p14:tracePt t="75917" x="5945188" y="2227263"/>
          <p14:tracePt t="75930" x="5932488" y="2239963"/>
          <p14:tracePt t="75943" x="5908675" y="2252663"/>
          <p14:tracePt t="75956" x="5895975" y="2278063"/>
          <p14:tracePt t="75969" x="5883275" y="2278063"/>
          <p14:tracePt t="76041" x="5895975" y="2278063"/>
          <p14:tracePt t="76055" x="5921375" y="2278063"/>
          <p14:tracePt t="76069" x="5932488" y="2265363"/>
          <p14:tracePt t="76080" x="5945188" y="2265363"/>
          <p14:tracePt t="76092" x="5957888" y="2265363"/>
          <p14:tracePt t="76191" x="5945188" y="2265363"/>
          <p14:tracePt t="76341" x="5932488" y="2265363"/>
          <p14:tracePt t="76353" x="5932488" y="2278063"/>
          <p14:tracePt t="76370" x="5921375" y="2290763"/>
          <p14:tracePt t="76378" x="5908675" y="2290763"/>
          <p14:tracePt t="76466" x="5921375" y="2278063"/>
          <p14:tracePt t="76477" x="5921375" y="2265363"/>
          <p14:tracePt t="76491" x="5932488" y="2265363"/>
          <p14:tracePt t="76665" x="5945188" y="2265363"/>
          <p14:tracePt t="76677" x="5970588" y="2252663"/>
          <p14:tracePt t="76690" x="5995988" y="2252663"/>
          <p14:tracePt t="76706" x="6021388" y="2239963"/>
          <p14:tracePt t="77201" x="6008688" y="2239963"/>
          <p14:tracePt t="77213" x="5995988" y="2239963"/>
          <p14:tracePt t="77225" x="5970588" y="2239963"/>
          <p14:tracePt t="77241" x="5945188" y="2239963"/>
          <p14:tracePt t="77254" x="5883275" y="2252663"/>
          <p14:tracePt t="77271" x="5770563" y="2265363"/>
          <p14:tracePt t="77288" x="5645150" y="2278063"/>
          <p14:tracePt t="77305" x="5507038" y="2278063"/>
          <p14:tracePt t="77322" x="5470525" y="2278063"/>
          <p14:tracePt t="77338" x="5432425" y="2278063"/>
          <p14:tracePt t="77355" x="5383213" y="2278063"/>
          <p14:tracePt t="77372" x="5370513" y="2278063"/>
          <p14:tracePt t="77400" x="5383213" y="2278063"/>
          <p14:tracePt t="77413" x="5407025" y="2278063"/>
          <p14:tracePt t="77425" x="5432425" y="2278063"/>
          <p14:tracePt t="77441" x="5457825" y="2278063"/>
          <p14:tracePt t="77455" x="5495925" y="2278063"/>
          <p14:tracePt t="77472" x="5570538" y="2278063"/>
          <p14:tracePt t="77488" x="5795963" y="2265363"/>
          <p14:tracePt t="77506" x="5883275" y="2265363"/>
          <p14:tracePt t="77522" x="5932488" y="2265363"/>
          <p14:tracePt t="77538" x="6057900" y="2265363"/>
          <p14:tracePt t="77556" x="6134100" y="2265363"/>
          <p14:tracePt t="77573" x="6208713" y="2265363"/>
          <p14:tracePt t="77589" x="6283325" y="2265363"/>
          <p14:tracePt t="77606" x="6296025" y="2265363"/>
          <p14:tracePt t="77662" x="6270625" y="2265363"/>
          <p14:tracePt t="77675" x="6234113" y="2265363"/>
          <p14:tracePt t="77687" x="6196013" y="2265363"/>
          <p14:tracePt t="77699" x="6170613" y="2265363"/>
          <p14:tracePt t="77712" x="6157913" y="2265363"/>
          <p14:tracePt t="77726" x="6146800" y="2265363"/>
          <p14:tracePt t="77787" x="6157913" y="2252663"/>
          <p14:tracePt t="77799" x="6170613" y="2252663"/>
          <p14:tracePt t="77811" x="6183313" y="2252663"/>
          <p14:tracePt t="77826" x="6208713" y="2252663"/>
          <p14:tracePt t="81359" x="6196013" y="2252663"/>
          <p14:tracePt t="81373" x="6170613" y="2252663"/>
          <p14:tracePt t="81384" x="6121400" y="2265363"/>
          <p14:tracePt t="81397" x="5983288" y="2303463"/>
          <p14:tracePt t="81410" x="5845175" y="2339975"/>
          <p14:tracePt t="81421" x="5708650" y="2378075"/>
          <p14:tracePt t="81436" x="5607050" y="2427288"/>
          <p14:tracePt t="81453" x="5483225" y="2490788"/>
          <p14:tracePt t="81470" x="5332413" y="2540000"/>
          <p14:tracePt t="81486" x="5068888" y="2690813"/>
          <p14:tracePt t="81503" x="4968875" y="2790825"/>
          <p14:tracePt t="81520" x="4906963" y="2865438"/>
          <p14:tracePt t="81537" x="4794250" y="3003550"/>
          <p14:tracePt t="81553" x="4732338" y="3054350"/>
          <p14:tracePt t="81570" x="4668838" y="3090863"/>
          <p14:tracePt t="81587" x="4530725" y="3165475"/>
          <p14:tracePt t="81604" x="4456113" y="3203575"/>
          <p14:tracePt t="81620" x="4394200" y="3241675"/>
          <p14:tracePt t="81637" x="4305300" y="3316288"/>
          <p14:tracePt t="81654" x="4281488" y="3367088"/>
          <p14:tracePt t="81671" x="4256088" y="3403600"/>
          <p14:tracePt t="81687" x="4230688" y="3467100"/>
          <p14:tracePt t="81833" x="4243388" y="3467100"/>
          <p14:tracePt t="81845" x="4256088" y="3441700"/>
          <p14:tracePt t="81858" x="4281488" y="3429000"/>
          <p14:tracePt t="81873" x="4318000" y="3403600"/>
          <p14:tracePt t="81889" x="4356100" y="3403600"/>
          <p14:tracePt t="81906" x="4381500" y="3390900"/>
          <p14:tracePt t="81922" x="4443413" y="3367088"/>
          <p14:tracePt t="81940" x="4468813" y="3367088"/>
          <p14:tracePt t="81956" x="4494213" y="3367088"/>
          <p14:tracePt t="81973" x="4543425" y="3367088"/>
          <p14:tracePt t="81996" x="4568825" y="3367088"/>
          <p14:tracePt t="82120" x="4556125" y="3367088"/>
          <p14:tracePt t="82131" x="4543425" y="3367088"/>
          <p14:tracePt t="82145" x="4530725" y="3367088"/>
          <p14:tracePt t="82160" x="4518025" y="3367088"/>
          <p14:tracePt t="82174" x="4494213" y="3367088"/>
          <p14:tracePt t="82191" x="4443413" y="3367088"/>
          <p14:tracePt t="82207" x="4368800" y="3354388"/>
          <p14:tracePt t="82224" x="4230688" y="3354388"/>
          <p14:tracePt t="82241" x="4192588" y="3354388"/>
          <p14:tracePt t="82257" x="4168775" y="3354388"/>
          <p14:tracePt t="82274" x="4130675" y="3354388"/>
          <p14:tracePt t="82332" x="4130675" y="3341688"/>
          <p14:tracePt t="82356" x="4168775" y="3328988"/>
          <p14:tracePt t="82369" x="4205288" y="3328988"/>
          <p14:tracePt t="82382" x="4305300" y="3328988"/>
          <p14:tracePt t="82394" x="4443413" y="3316288"/>
          <p14:tracePt t="82407" x="4556125" y="3303588"/>
          <p14:tracePt t="82424" x="4694238" y="3303588"/>
          <p14:tracePt t="82442" x="4868863" y="3303588"/>
          <p14:tracePt t="82458" x="5032375" y="3303588"/>
          <p14:tracePt t="82475" x="5270500" y="3303588"/>
          <p14:tracePt t="82492" x="5370513" y="3303588"/>
          <p14:tracePt t="82508" x="5583238" y="3303588"/>
          <p14:tracePt t="82525" x="5670550" y="3303588"/>
          <p14:tracePt t="82542" x="5719763" y="3303588"/>
          <p14:tracePt t="82559" x="5732463" y="3303588"/>
          <p14:tracePt t="82605" x="5719763" y="3303588"/>
          <p14:tracePt t="82618" x="5695950" y="3303588"/>
          <p14:tracePt t="82631" x="5670550" y="3303588"/>
          <p14:tracePt t="82645" x="5657850" y="3303588"/>
          <p14:tracePt t="82705" x="5708650" y="3303588"/>
          <p14:tracePt t="82718" x="5745163" y="3303588"/>
          <p14:tracePt t="82731" x="5783263" y="3303588"/>
          <p14:tracePt t="82745" x="5821363" y="3303588"/>
          <p14:tracePt t="82760" x="5832475" y="3303588"/>
          <p14:tracePt t="82776" x="5845175" y="3303588"/>
          <p14:tracePt t="82793" x="5857875" y="3303588"/>
          <p14:tracePt t="82879" x="5832475" y="3303588"/>
          <p14:tracePt t="82895" x="5795963" y="3303588"/>
          <p14:tracePt t="82904" x="5719763" y="3303588"/>
          <p14:tracePt t="82918" x="5632450" y="3303588"/>
          <p14:tracePt t="82930" x="5583238" y="3303588"/>
          <p14:tracePt t="82944" x="5532438" y="3303588"/>
          <p14:tracePt t="82960" x="5470525" y="3303588"/>
          <p14:tracePt t="82977" x="5394325" y="3303588"/>
          <p14:tracePt t="82994" x="5307013" y="3303588"/>
          <p14:tracePt t="83011" x="5207000" y="3303588"/>
          <p14:tracePt t="83027" x="5194300" y="3303588"/>
          <p14:tracePt t="83049" x="5181600" y="3303588"/>
          <p14:tracePt t="83080" x="5207000" y="3303588"/>
          <p14:tracePt t="83092" x="5219700" y="3303588"/>
          <p14:tracePt t="83105" x="5232400" y="3303588"/>
          <p14:tracePt t="83130" x="5245100" y="3303588"/>
          <p14:tracePt t="83179" x="5232400" y="3303588"/>
          <p14:tracePt t="83191" x="5219700" y="3303588"/>
          <p14:tracePt t="83204" x="5207000" y="3303588"/>
          <p14:tracePt t="83217" x="5181600" y="3303588"/>
          <p14:tracePt t="83231" x="5170488" y="3303588"/>
          <p14:tracePt t="83243" x="5145088" y="3303588"/>
          <p14:tracePt t="83260" x="5119688" y="3303588"/>
          <p14:tracePt t="83277" x="5081588" y="3303588"/>
          <p14:tracePt t="83294" x="4919663" y="3303588"/>
          <p14:tracePt t="83310" x="4856163" y="3303588"/>
          <p14:tracePt t="83327" x="4819650" y="3303588"/>
          <p14:tracePt t="83344" x="4781550" y="3303588"/>
          <p14:tracePt t="89405" x="4756150" y="3303588"/>
          <p14:tracePt t="89421" x="4732338" y="3303588"/>
          <p14:tracePt t="89430" x="4681538" y="3290888"/>
          <p14:tracePt t="89444" x="4643438" y="3278188"/>
          <p14:tracePt t="89455" x="4606925" y="3254375"/>
          <p14:tracePt t="89469" x="4568825" y="3241675"/>
          <p14:tracePt t="89486" x="4530725" y="3203575"/>
          <p14:tracePt t="89503" x="4506913" y="3190875"/>
          <p14:tracePt t="89517" x="4481513" y="3165475"/>
          <p14:tracePt t="89535" x="4418013" y="3128963"/>
          <p14:tracePt t="89552" x="4381500" y="3103563"/>
          <p14:tracePt t="89568" x="4294188" y="3065463"/>
          <p14:tracePt t="89585" x="4256088" y="3065463"/>
          <p14:tracePt t="89602" x="4205288" y="3065463"/>
          <p14:tracePt t="89618" x="4168775" y="3054350"/>
          <p14:tracePt t="89635" x="4156075" y="3054350"/>
          <p14:tracePt t="89652" x="4130675" y="3041650"/>
          <p14:tracePt t="89669" x="4117975" y="3041650"/>
          <p14:tracePt t="89692" x="4092575" y="3041650"/>
          <p14:tracePt t="89716" x="4068763" y="3041650"/>
          <p14:tracePt t="89728" x="4056063" y="3041650"/>
          <p14:tracePt t="89742" x="4043363" y="3028950"/>
          <p14:tracePt t="89754" x="4030663" y="3028950"/>
          <p14:tracePt t="89769" x="3992563" y="3016250"/>
          <p14:tracePt t="89786" x="3943350" y="3003550"/>
          <p14:tracePt t="89803" x="3892550" y="3003550"/>
          <p14:tracePt t="89819" x="3817938" y="2965450"/>
          <p14:tracePt t="89836" x="3779838" y="2952750"/>
          <p14:tracePt t="89853" x="3767138" y="2928938"/>
          <p14:tracePt t="89870" x="3717925" y="2865438"/>
          <p14:tracePt t="89886" x="3692525" y="2840038"/>
          <p14:tracePt t="89903" x="3667125" y="2790825"/>
          <p14:tracePt t="89920" x="3554413" y="2690813"/>
          <p14:tracePt t="89936" x="3505200" y="2665413"/>
          <p14:tracePt t="89953" x="3454400" y="2627313"/>
          <p14:tracePt t="89970" x="3392488" y="2590800"/>
          <p14:tracePt t="89987" x="3367088" y="2565400"/>
          <p14:tracePt t="90003" x="3328988" y="2552700"/>
          <p14:tracePt t="90020" x="3305175" y="2540000"/>
          <p14:tracePt t="90037" x="3292475" y="2527300"/>
          <p14:tracePt t="90056" x="3279775" y="2527300"/>
          <p14:tracePt t="90078" x="3267075" y="2527300"/>
          <p14:tracePt t="90140" x="3254375" y="2527300"/>
          <p14:tracePt t="90177" x="3241675" y="2527300"/>
          <p14:tracePt t="90215" x="3228975" y="2527300"/>
          <p14:tracePt t="90228" x="3216275" y="2527300"/>
          <p14:tracePt t="90252" x="3205163" y="2516188"/>
          <p14:tracePt t="90265" x="3192463" y="2516188"/>
          <p14:tracePt t="90277" x="3179763" y="2516188"/>
          <p14:tracePt t="90290" x="3167063" y="2516188"/>
          <p14:tracePt t="90677" x="3154363" y="2516188"/>
          <p14:tracePt t="90702" x="3141663" y="2516188"/>
          <p14:tracePt t="90727" x="3128963" y="2516188"/>
          <p14:tracePt t="90851" x="3141663" y="2516188"/>
          <p14:tracePt t="90864" x="3154363" y="2516188"/>
          <p14:tracePt t="90877" x="3167063" y="2516188"/>
          <p14:tracePt t="90889" x="3192463" y="2516188"/>
          <p14:tracePt t="90901" x="3216275" y="2516188"/>
          <p14:tracePt t="90915" x="3241675" y="2516188"/>
          <p14:tracePt t="90928" x="3267075" y="2516188"/>
          <p14:tracePt t="90975" x="3267075" y="2503488"/>
          <p14:tracePt t="90989" x="3241675" y="2503488"/>
          <p14:tracePt t="91001" x="3216275" y="2503488"/>
          <p14:tracePt t="91015" x="3192463" y="2503488"/>
          <p14:tracePt t="91028" x="3167063" y="2503488"/>
          <p14:tracePt t="91042" x="3141663" y="2503488"/>
          <p14:tracePt t="91052" x="3092450" y="2490788"/>
          <p14:tracePt t="91063" x="3016250" y="2478088"/>
          <p14:tracePt t="91078" x="2928938" y="2452688"/>
          <p14:tracePt t="91093" x="2879725" y="2452688"/>
          <p14:tracePt t="91109" x="2854325" y="2427288"/>
          <p14:tracePt t="91128" x="2841625" y="2427288"/>
          <p14:tracePt t="91143" x="2854325" y="2427288"/>
          <p14:tracePt t="91159" x="2879725" y="2427288"/>
          <p14:tracePt t="91176" x="2916238" y="2427288"/>
          <p14:tracePt t="91193" x="2967038" y="2427288"/>
          <p14:tracePt t="91210" x="2992438" y="2427288"/>
          <p14:tracePt t="91225" x="3016250" y="2427288"/>
          <p14:tracePt t="91242" x="3041650" y="2427288"/>
          <p14:tracePt t="91662" x="3041650" y="2439988"/>
          <p14:tracePt t="91711" x="3041650" y="2452688"/>
          <p14:tracePt t="91724" x="3041650" y="2465388"/>
          <p14:tracePt t="91749" x="3041650" y="2478088"/>
          <p14:tracePt t="91773" x="3041650" y="2490788"/>
          <p14:tracePt t="91785" x="3028950" y="2516188"/>
          <p14:tracePt t="91810" x="3028950" y="2540000"/>
          <p14:tracePt t="91836" x="3028950" y="2552700"/>
          <p14:tracePt t="91861" x="3028950" y="2565400"/>
          <p14:tracePt t="91873" x="3028950" y="2578100"/>
          <p14:tracePt t="91911" x="3028950" y="2590800"/>
          <p14:tracePt t="91973" x="3028950" y="2603500"/>
          <p14:tracePt t="91998" x="3028950" y="2627313"/>
          <p14:tracePt t="92022" x="3028950" y="2640013"/>
          <p14:tracePt t="92039" x="3028950" y="2652713"/>
          <p14:tracePt t="92048" x="3028950" y="2665413"/>
          <p14:tracePt t="92110" x="3028950" y="2678113"/>
          <p14:tracePt t="92285" x="3041650" y="2678113"/>
          <p14:tracePt t="92309" x="3054350" y="2678113"/>
          <p14:tracePt t="92322" x="3067050" y="2678113"/>
          <p14:tracePt t="92346" x="3092450" y="2678113"/>
          <p14:tracePt t="92359" x="3116263" y="2678113"/>
          <p14:tracePt t="92371" x="3154363" y="2678113"/>
          <p14:tracePt t="92385" x="3192463" y="2678113"/>
          <p14:tracePt t="92400" x="3216275" y="2678113"/>
          <p14:tracePt t="92414" x="3228975" y="2678113"/>
          <p14:tracePt t="92431" x="3241675" y="2678113"/>
          <p14:tracePt t="92521" x="3216275" y="2678113"/>
          <p14:tracePt t="92534" x="3179763" y="2678113"/>
          <p14:tracePt t="92550" x="3141663" y="2678113"/>
          <p14:tracePt t="92558" x="3116263" y="2678113"/>
          <p14:tracePt t="92571" x="3092450" y="2678113"/>
          <p14:tracePt t="92584" x="3067050" y="2678113"/>
          <p14:tracePt t="92598" x="3041650" y="2678113"/>
          <p14:tracePt t="92614" x="3028950" y="2678113"/>
          <p14:tracePt t="92630" x="3016250" y="2690813"/>
          <p14:tracePt t="92746" x="3028950" y="2690813"/>
          <p14:tracePt t="92771" x="3041650" y="2690813"/>
          <p14:tracePt t="92784" x="3054350" y="2703513"/>
          <p14:tracePt t="92795" x="3067050" y="2716213"/>
          <p14:tracePt t="92809" x="3067050" y="2728913"/>
          <p14:tracePt t="92821" x="3079750" y="2740025"/>
          <p14:tracePt t="92835" x="3079750" y="2765425"/>
          <p14:tracePt t="92849" x="3092450" y="2790825"/>
          <p14:tracePt t="92866" x="3103563" y="2803525"/>
          <p14:tracePt t="92883" x="3103563" y="2816225"/>
          <p14:tracePt t="92900" x="3103563" y="2840038"/>
          <p14:tracePt t="92915" x="3103563" y="2852738"/>
          <p14:tracePt t="92932" x="3103563" y="2865438"/>
          <p14:tracePt t="92948" x="3103563" y="2878138"/>
          <p14:tracePt t="92965" x="3103563" y="2890838"/>
          <p14:tracePt t="92984" x="3103563" y="2916238"/>
          <p14:tracePt t="92998" x="3103563" y="2928938"/>
          <p14:tracePt t="93015" x="3103563" y="2952750"/>
          <p14:tracePt t="93031" x="3103563" y="2978150"/>
          <p14:tracePt t="93049" x="3103563" y="3016250"/>
          <p14:tracePt t="93157" x="3103563" y="3003550"/>
          <p14:tracePt t="93169" x="3103563" y="2990850"/>
          <p14:tracePt t="93207" x="3092450" y="2990850"/>
          <p14:tracePt t="93232" x="3079750" y="2990850"/>
          <p14:tracePt t="93257" x="3067050" y="2990850"/>
          <p14:tracePt t="93793" x="3054350" y="2990850"/>
          <p14:tracePt t="93818" x="3054350" y="3016250"/>
          <p14:tracePt t="93829" x="3054350" y="3054350"/>
          <p14:tracePt t="93843" x="3041650" y="3103563"/>
          <p14:tracePt t="93856" x="3041650" y="3154363"/>
          <p14:tracePt t="93870" x="3041650" y="3203575"/>
          <p14:tracePt t="93887" x="3041650" y="3241675"/>
          <p14:tracePt t="93903" x="3041650" y="3267075"/>
          <p14:tracePt t="93920" x="3067050" y="3341688"/>
          <p14:tracePt t="93937" x="3079750" y="3367088"/>
          <p14:tracePt t="93953" x="3079750" y="3390900"/>
          <p14:tracePt t="93970" x="3103563" y="3467100"/>
          <p14:tracePt t="93987" x="3116263" y="3503613"/>
          <p14:tracePt t="94004" x="3116263" y="3541713"/>
          <p14:tracePt t="94020" x="3116263" y="3567113"/>
          <p14:tracePt t="94037" x="3128963" y="3579813"/>
          <p14:tracePt t="94054" x="3128963" y="3590925"/>
          <p14:tracePt t="94167" x="3103563" y="3590925"/>
          <p14:tracePt t="94179" x="3092450" y="3590925"/>
          <p14:tracePt t="94191" x="3067050" y="3590925"/>
          <p14:tracePt t="94207" x="3041650" y="3590925"/>
          <p14:tracePt t="94221" x="3028950" y="3590925"/>
          <p14:tracePt t="94237" x="3016250" y="3590925"/>
          <p14:tracePt t="94254" x="3003550" y="3590925"/>
          <p14:tracePt t="94272" x="2992438" y="3590925"/>
          <p14:tracePt t="94378" x="3016250" y="3590925"/>
          <p14:tracePt t="94390" x="3054350" y="3590925"/>
          <p14:tracePt t="94403" x="3092450" y="3590925"/>
          <p14:tracePt t="94415" x="3141663" y="3590925"/>
          <p14:tracePt t="94428" x="3167063" y="3590925"/>
          <p14:tracePt t="94442" x="3192463" y="3590925"/>
          <p14:tracePt t="94456" x="3216275" y="3590925"/>
          <p14:tracePt t="94472" x="3228975" y="3590925"/>
          <p14:tracePt t="94503" x="3228975" y="3603625"/>
          <p14:tracePt t="105623" x="3216275" y="3579813"/>
          <p14:tracePt t="105635" x="3205163" y="3567113"/>
          <p14:tracePt t="105648" x="3192463" y="3554413"/>
          <p14:tracePt t="105661" x="3179763" y="3554413"/>
          <p14:tracePt t="105673" x="3154363" y="3541713"/>
          <p14:tracePt t="105686" x="3141663" y="3529013"/>
          <p14:tracePt t="105735" x="3128963" y="3529013"/>
          <p14:tracePt t="105760" x="3116263" y="3529013"/>
          <p14:tracePt t="105810" x="3103563" y="3529013"/>
          <p14:tracePt t="105860" x="3092450" y="3529013"/>
          <p14:tracePt t="105897" x="3079750" y="3529013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506A2DF-FC52-993F-5D11-4584E2173A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4356192"/>
              </p:ext>
            </p:extLst>
          </p:nvPr>
        </p:nvGraphicFramePr>
        <p:xfrm>
          <a:off x="766499" y="1809860"/>
          <a:ext cx="5519443" cy="2118617"/>
        </p:xfrm>
        <a:graphic>
          <a:graphicData uri="http://schemas.openxmlformats.org/drawingml/2006/table">
            <a:tbl>
              <a:tblPr/>
              <a:tblGrid>
                <a:gridCol w="3067537">
                  <a:extLst>
                    <a:ext uri="{9D8B030D-6E8A-4147-A177-3AD203B41FA5}">
                      <a16:colId xmlns:a16="http://schemas.microsoft.com/office/drawing/2014/main" val="4135524167"/>
                    </a:ext>
                  </a:extLst>
                </a:gridCol>
                <a:gridCol w="2451906">
                  <a:extLst>
                    <a:ext uri="{9D8B030D-6E8A-4147-A177-3AD203B41FA5}">
                      <a16:colId xmlns:a16="http://schemas.microsoft.com/office/drawing/2014/main" val="1266399517"/>
                    </a:ext>
                  </a:extLst>
                </a:gridCol>
              </a:tblGrid>
              <a:tr h="842777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23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income statement </a:t>
                      </a:r>
                      <a:endParaRPr lang="en-US" sz="13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23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for the year ended Dec. 31, 2023</a:t>
                      </a:r>
                      <a:endParaRPr lang="en-US" sz="13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1628793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b="1" kern="1200" dirty="0">
                          <a:solidFill>
                            <a:srgbClr val="FF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Revenues</a:t>
                      </a:r>
                      <a:r>
                        <a:rPr lang="en-US" sz="2000" kern="1200" dirty="0">
                          <a:solidFill>
                            <a:srgbClr val="FF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 : </a:t>
                      </a:r>
                      <a:endParaRPr lang="en-US" sz="13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340,000 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4591419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b="1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Less (-)</a:t>
                      </a:r>
                      <a:endParaRPr lang="en-US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b="1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(-)</a:t>
                      </a:r>
                      <a:endParaRPr lang="en-US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636702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b="1" kern="1200" dirty="0">
                          <a:solidFill>
                            <a:srgbClr val="FF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Expenses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250000 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7492990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b="1" kern="1200" dirty="0">
                          <a:solidFill>
                            <a:schemeClr val="tx1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Net income  (Profit) </a:t>
                      </a:r>
                      <a:endParaRPr lang="en-US" sz="13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b="1" kern="1200" dirty="0">
                          <a:solidFill>
                            <a:srgbClr val="FF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90,000</a:t>
                      </a:r>
                      <a:endParaRPr lang="en-US" sz="13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3923002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9B5FA0A-81FD-C760-FA73-1A320279C7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5034285"/>
              </p:ext>
            </p:extLst>
          </p:nvPr>
        </p:nvGraphicFramePr>
        <p:xfrm>
          <a:off x="6749755" y="1809860"/>
          <a:ext cx="4533856" cy="2758968"/>
        </p:xfrm>
        <a:graphic>
          <a:graphicData uri="http://schemas.openxmlformats.org/drawingml/2006/table">
            <a:tbl>
              <a:tblPr/>
              <a:tblGrid>
                <a:gridCol w="2835679">
                  <a:extLst>
                    <a:ext uri="{9D8B030D-6E8A-4147-A177-3AD203B41FA5}">
                      <a16:colId xmlns:a16="http://schemas.microsoft.com/office/drawing/2014/main" val="743439647"/>
                    </a:ext>
                  </a:extLst>
                </a:gridCol>
                <a:gridCol w="1698177">
                  <a:extLst>
                    <a:ext uri="{9D8B030D-6E8A-4147-A177-3AD203B41FA5}">
                      <a16:colId xmlns:a16="http://schemas.microsoft.com/office/drawing/2014/main" val="596059536"/>
                    </a:ext>
                  </a:extLst>
                </a:gridCol>
              </a:tblGrid>
              <a:tr h="580834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Owner’s equity statement</a:t>
                      </a:r>
                      <a:endParaRPr lang="en-US" sz="18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For the year ended Dec 31.2023</a:t>
                      </a:r>
                      <a:endParaRPr lang="en-US" sz="18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23104"/>
                  </a:ext>
                </a:extLst>
              </a:tr>
              <a:tr h="311162"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Beginning Owner’s Capital</a:t>
                      </a: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140,000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5036167"/>
                  </a:ext>
                </a:extLst>
              </a:tr>
              <a:tr h="311162"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Add (+) 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+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3367722"/>
                  </a:ext>
                </a:extLst>
              </a:tr>
              <a:tr h="311162"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Additional Investment </a:t>
                      </a: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Zero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90313309"/>
                  </a:ext>
                </a:extLst>
              </a:tr>
              <a:tr h="311162"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Net income (</a:t>
                      </a: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Profit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 </a:t>
                      </a: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90,000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94460773"/>
                  </a:ext>
                </a:extLst>
              </a:tr>
              <a:tr h="311162"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Less (-)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9864257"/>
                  </a:ext>
                </a:extLst>
              </a:tr>
              <a:tr h="311162"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Drawings (Withdrawals) </a:t>
                      </a: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</a:t>
                      </a: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20,000)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3830507"/>
                  </a:ext>
                </a:extLst>
              </a:tr>
              <a:tr h="311162"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Ending Owner’s Capital</a:t>
                      </a:r>
                      <a:endParaRPr lang="en-US" sz="18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210,000</a:t>
                      </a:r>
                      <a:endParaRPr lang="en-US" sz="18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8811618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8D0DAD5-7ED3-D99B-D784-509D48357D78}"/>
              </a:ext>
            </a:extLst>
          </p:cNvPr>
          <p:cNvSpPr txBox="1"/>
          <p:nvPr/>
        </p:nvSpPr>
        <p:spPr>
          <a:xfrm>
            <a:off x="7993043" y="4815007"/>
            <a:ext cx="2742721" cy="118615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c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93664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1988">
        <p:circle/>
      </p:transition>
    </mc:Choice>
    <mc:Fallback xmlns="">
      <p:transition spd="slow" advTm="41988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61" x="3103563" y="3479800"/>
          <p14:tracePt t="1073" x="3192463" y="3441700"/>
          <p14:tracePt t="1089" x="3317875" y="3403600"/>
          <p14:tracePt t="1098" x="3429000" y="3367088"/>
          <p14:tracePt t="1111" x="3517900" y="3367088"/>
          <p14:tracePt t="1123" x="3617913" y="3341688"/>
          <p14:tracePt t="1137" x="3756025" y="3328988"/>
          <p14:tracePt t="1154" x="3943350" y="3303588"/>
          <p14:tracePt t="1171" x="4092575" y="3278188"/>
          <p14:tracePt t="1187" x="4268788" y="3228975"/>
          <p14:tracePt t="1204" x="4305300" y="3203575"/>
          <p14:tracePt t="1222" x="4330700" y="3190875"/>
          <p14:tracePt t="1238" x="4356100" y="3154363"/>
          <p14:tracePt t="1254" x="4356100" y="3128963"/>
          <p14:tracePt t="1271" x="4368800" y="3103563"/>
          <p14:tracePt t="1288" x="4368800" y="2952750"/>
          <p14:tracePt t="1305" x="4368800" y="2865438"/>
          <p14:tracePt t="1320" x="4368800" y="2790825"/>
          <p14:tracePt t="1337" x="4330700" y="2665413"/>
          <p14:tracePt t="1354" x="4305300" y="2616200"/>
          <p14:tracePt t="1370" x="4268788" y="2527300"/>
          <p14:tracePt t="1387" x="4143375" y="2290763"/>
          <p14:tracePt t="1404" x="4081463" y="2201863"/>
          <p14:tracePt t="1421" x="4017963" y="2139950"/>
          <p14:tracePt t="1437" x="3979863" y="2101850"/>
          <p14:tracePt t="1454" x="3968750" y="2101850"/>
          <p14:tracePt t="1471" x="3968750" y="2089150"/>
          <p14:tracePt t="1488" x="3956050" y="2089150"/>
          <p14:tracePt t="1504" x="3943350" y="2089150"/>
          <p14:tracePt t="1533" x="3930650" y="2089150"/>
          <p14:tracePt t="1583" x="3917950" y="2089150"/>
          <p14:tracePt t="1595" x="3905250" y="2089150"/>
          <p14:tracePt t="1621" x="3892550" y="2089150"/>
          <p14:tracePt t="1633" x="3879850" y="2078038"/>
          <p14:tracePt t="1659" x="3867150" y="2078038"/>
          <p14:tracePt t="1673" x="3856038" y="2065338"/>
          <p14:tracePt t="1720" x="3843338" y="2065338"/>
          <p14:tracePt t="1747" x="3817938" y="2065338"/>
          <p14:tracePt t="1759" x="3805238" y="2065338"/>
          <p14:tracePt t="1775" x="3792538" y="2065338"/>
          <p14:tracePt t="1784" x="3767138" y="2078038"/>
          <p14:tracePt t="1795" x="3730625" y="2089150"/>
          <p14:tracePt t="1808" x="3705225" y="2101850"/>
          <p14:tracePt t="1822" x="3679825" y="2152650"/>
          <p14:tracePt t="1839" x="3630613" y="2227263"/>
          <p14:tracePt t="1856" x="3605213" y="2278063"/>
          <p14:tracePt t="1872" x="3541713" y="2390775"/>
          <p14:tracePt t="1889" x="3530600" y="2439988"/>
          <p14:tracePt t="1894" x="3517900" y="2478088"/>
          <p14:tracePt t="1908" x="3505200" y="2540000"/>
          <p14:tracePt t="1923" x="3479800" y="2665413"/>
          <p14:tracePt t="1939" x="3467100" y="2828925"/>
          <p14:tracePt t="1956" x="3417888" y="2965450"/>
          <p14:tracePt t="1973" x="3341688" y="3254375"/>
          <p14:tracePt t="1989" x="3292475" y="3479800"/>
          <p14:tracePt t="2006" x="3254375" y="3641725"/>
          <p14:tracePt t="2023" x="3154363" y="3841750"/>
          <p14:tracePt t="2040" x="3116263" y="3929063"/>
          <p14:tracePt t="2056" x="3079750" y="4005263"/>
          <p14:tracePt t="2073" x="3041650" y="4141788"/>
          <p14:tracePt t="2090" x="3041650" y="4217988"/>
          <p14:tracePt t="2107" x="3041650" y="4254500"/>
          <p14:tracePt t="2144" x="3041650" y="4230688"/>
          <p14:tracePt t="2618" x="3003550" y="4230688"/>
          <p14:tracePt t="2633" x="2941638" y="4230688"/>
          <p14:tracePt t="2646" x="2803525" y="4230688"/>
          <p14:tracePt t="2655" x="2690813" y="4230688"/>
          <p14:tracePt t="2669" x="2578100" y="4241800"/>
          <p14:tracePt t="2681" x="2478088" y="4254500"/>
          <p14:tracePt t="2696" x="2365375" y="4267200"/>
          <p14:tracePt t="2710" x="2216150" y="4267200"/>
          <p14:tracePt t="2727" x="2103438" y="4267200"/>
          <p14:tracePt t="2744" x="2027238" y="4267200"/>
          <p14:tracePt t="2761" x="1965325" y="4267200"/>
          <p14:tracePt t="2777" x="1952625" y="4267200"/>
          <p14:tracePt t="3292" x="1927225" y="4267200"/>
          <p14:tracePt t="3304" x="1890713" y="4254500"/>
          <p14:tracePt t="3317" x="1814513" y="4230688"/>
          <p14:tracePt t="3332" x="1765300" y="4192588"/>
          <p14:tracePt t="3345" x="1714500" y="4167188"/>
          <p14:tracePt t="3362" x="1689100" y="4129088"/>
          <p14:tracePt t="3378" x="1665288" y="4092575"/>
          <p14:tracePt t="3395" x="1627188" y="3954463"/>
          <p14:tracePt t="3412" x="1601788" y="3829050"/>
          <p14:tracePt t="3428" x="1565275" y="3729038"/>
          <p14:tracePt t="3445" x="1501775" y="3579813"/>
          <p14:tracePt t="3462" x="1489075" y="3529013"/>
          <p14:tracePt t="3478" x="1452563" y="3416300"/>
          <p14:tracePt t="3495" x="1439863" y="3341688"/>
          <p14:tracePt t="3512" x="1439863" y="3290888"/>
          <p14:tracePt t="3528" x="1439863" y="3241675"/>
          <p14:tracePt t="3546" x="1439863" y="3228975"/>
          <p14:tracePt t="3590" x="1439863" y="3216275"/>
          <p14:tracePt t="3616" x="1427163" y="3190875"/>
          <p14:tracePt t="3628" x="1427163" y="3178175"/>
          <p14:tracePt t="3640" x="1427163" y="3154363"/>
          <p14:tracePt t="3654" x="1414463" y="3128963"/>
          <p14:tracePt t="3667" x="1414463" y="3116263"/>
          <p14:tracePt t="3680" x="1414463" y="3103563"/>
          <p14:tracePt t="3696" x="1414463" y="3090863"/>
          <p14:tracePt t="3790" x="1401763" y="3090863"/>
          <p14:tracePt t="3827" x="1401763" y="3078163"/>
          <p14:tracePt t="3840" x="1401763" y="3065463"/>
          <p14:tracePt t="3853" x="1401763" y="3041650"/>
          <p14:tracePt t="3869" x="1401763" y="3016250"/>
          <p14:tracePt t="3882" x="1401763" y="2990850"/>
          <p14:tracePt t="3898" x="1401763" y="2965450"/>
          <p14:tracePt t="3915" x="1401763" y="2952750"/>
          <p14:tracePt t="3932" x="1401763" y="2928938"/>
          <p14:tracePt t="3949" x="1401763" y="2916238"/>
          <p14:tracePt t="3977" x="1401763" y="2903538"/>
          <p14:tracePt t="4065" x="1401763" y="2890838"/>
          <p14:tracePt t="4127" x="1389063" y="2890838"/>
          <p14:tracePt t="4139" x="1363663" y="2890838"/>
          <p14:tracePt t="4152" x="1352550" y="2890838"/>
          <p14:tracePt t="4165" x="1339850" y="2903538"/>
          <p14:tracePt t="4183" x="1314450" y="2928938"/>
          <p14:tracePt t="4200" x="1314450" y="2952750"/>
          <p14:tracePt t="4216" x="1276350" y="3065463"/>
          <p14:tracePt t="4232" x="1252538" y="3116263"/>
          <p14:tracePt t="4249" x="1239838" y="3154363"/>
          <p14:tracePt t="4265" x="1201738" y="3228975"/>
          <p14:tracePt t="4282" x="1201738" y="3241675"/>
          <p14:tracePt t="4298" x="1189038" y="3267075"/>
          <p14:tracePt t="4315" x="1176338" y="3278188"/>
          <p14:tracePt t="4426" x="1176338" y="3290888"/>
          <p14:tracePt t="4451" x="1176338" y="3341688"/>
          <p14:tracePt t="4463" x="1176338" y="3403600"/>
          <p14:tracePt t="4476" x="1176338" y="3467100"/>
          <p14:tracePt t="4488" x="1189038" y="3503613"/>
          <p14:tracePt t="4503" x="1201738" y="3541713"/>
          <p14:tracePt t="4517" x="1214438" y="3579813"/>
          <p14:tracePt t="4533" x="1214438" y="3616325"/>
          <p14:tracePt t="4550" x="1214438" y="3654425"/>
          <p14:tracePt t="4567" x="1227138" y="3703638"/>
          <p14:tracePt t="4612" x="1239838" y="3703638"/>
          <p14:tracePt t="4723" x="1252538" y="3703638"/>
          <p14:tracePt t="4738" x="1252538" y="3692525"/>
          <p14:tracePt t="4762" x="1252538" y="3679825"/>
          <p14:tracePt t="4774" x="1252538" y="3667125"/>
          <p14:tracePt t="4799" x="1263650" y="3667125"/>
          <p14:tracePt t="4823" x="1263650" y="3654425"/>
          <p14:tracePt t="4875" x="1263650" y="3641725"/>
          <p14:tracePt t="4888" x="1276350" y="3641725"/>
          <p14:tracePt t="5298" x="1352550" y="3603625"/>
          <p14:tracePt t="5310" x="1527175" y="3541713"/>
          <p14:tracePt t="5324" x="1727200" y="3503613"/>
          <p14:tracePt t="5337" x="2265363" y="3403600"/>
          <p14:tracePt t="5354" x="2690813" y="3328988"/>
          <p14:tracePt t="5371" x="3154363" y="3254375"/>
          <p14:tracePt t="5388" x="3643313" y="3216275"/>
          <p14:tracePt t="5404" x="4156075" y="3141663"/>
          <p14:tracePt t="5421" x="4294188" y="3116263"/>
          <p14:tracePt t="5437" x="4530725" y="3078163"/>
          <p14:tracePt t="5453" x="4630738" y="3054350"/>
          <p14:tracePt t="5470" x="4706938" y="3041650"/>
          <p14:tracePt t="5487" x="4781550" y="3016250"/>
          <p14:tracePt t="5510" x="4794250" y="3003550"/>
          <p14:tracePt t="5697" x="4794250" y="2990850"/>
          <p14:tracePt t="5746" x="4794250" y="2978150"/>
          <p14:tracePt t="5797" x="4781550" y="2978150"/>
          <p14:tracePt t="5809" x="4756150" y="2952750"/>
          <p14:tracePt t="5825" x="4732338" y="2941638"/>
          <p14:tracePt t="5834" x="4694238" y="2916238"/>
          <p14:tracePt t="5846" x="4668838" y="2903538"/>
          <p14:tracePt t="5858" x="4643438" y="2878138"/>
          <p14:tracePt t="5871" x="4630738" y="2878138"/>
          <p14:tracePt t="5888" x="4619625" y="2878138"/>
          <p14:tracePt t="5908" x="4606925" y="2878138"/>
          <p14:tracePt t="5933" x="4594225" y="2878138"/>
          <p14:tracePt t="5959" x="4581525" y="2878138"/>
          <p14:tracePt t="6232" x="4568825" y="2878138"/>
          <p14:tracePt t="6246" x="4556125" y="2890838"/>
          <p14:tracePt t="6260" x="4543425" y="2890838"/>
          <p14:tracePt t="6270" x="4518025" y="2890838"/>
          <p14:tracePt t="6283" x="4481513" y="2890838"/>
          <p14:tracePt t="6295" x="4456113" y="2890838"/>
          <p14:tracePt t="6311" x="4443413" y="2890838"/>
          <p14:tracePt t="6325" x="4430713" y="2890838"/>
          <p14:tracePt t="6341" x="4418013" y="2890838"/>
          <p14:tracePt t="6632" x="4430713" y="2890838"/>
          <p14:tracePt t="6646" x="4443413" y="2890838"/>
          <p14:tracePt t="6656" x="4468813" y="2890838"/>
          <p14:tracePt t="6669" x="4481513" y="2890838"/>
          <p14:tracePt t="6682" x="4494213" y="2890838"/>
          <p14:tracePt t="6693" x="4506913" y="2890838"/>
          <p14:tracePt t="6708" x="4518025" y="2890838"/>
          <p14:tracePt t="6725" x="4530725" y="2890838"/>
          <p14:tracePt t="6742" x="4556125" y="2890838"/>
          <p14:tracePt t="6758" x="4594225" y="2890838"/>
          <p14:tracePt t="6775" x="4630738" y="2890838"/>
          <p14:tracePt t="6792" x="4694238" y="2890838"/>
          <p14:tracePt t="6809" x="4832350" y="2890838"/>
          <p14:tracePt t="6825" x="4894263" y="2890838"/>
          <p14:tracePt t="6843" x="4956175" y="2890838"/>
          <p14:tracePt t="6859" x="5106988" y="2890838"/>
          <p14:tracePt t="6876" x="5219700" y="2890838"/>
          <p14:tracePt t="6892" x="5319713" y="2890838"/>
          <p14:tracePt t="6909" x="5419725" y="2890838"/>
          <p14:tracePt t="6926" x="5470525" y="2890838"/>
          <p14:tracePt t="6943" x="5507038" y="2890838"/>
          <p14:tracePt t="6959" x="5557838" y="2890838"/>
          <p14:tracePt t="6976" x="5583238" y="2890838"/>
          <p14:tracePt t="6993" x="5607050" y="2890838"/>
          <p14:tracePt t="7009" x="5619750" y="2878138"/>
          <p14:tracePt t="7030" x="5632450" y="2878138"/>
          <p14:tracePt t="7079" x="5645150" y="2878138"/>
          <p14:tracePt t="7094" x="5657850" y="2878138"/>
          <p14:tracePt t="7142" x="5670550" y="2878138"/>
          <p14:tracePt t="7392" x="5657850" y="2878138"/>
          <p14:tracePt t="7802" x="5645150" y="2878138"/>
          <p14:tracePt t="8164" x="5632450" y="2878138"/>
          <p14:tracePt t="8176" x="5607050" y="2890838"/>
          <p14:tracePt t="8190" x="5583238" y="2903538"/>
          <p14:tracePt t="8201" x="5557838" y="2916238"/>
          <p14:tracePt t="8218" x="5545138" y="2928938"/>
          <p14:tracePt t="8231" x="5507038" y="2952750"/>
          <p14:tracePt t="8249" x="5507038" y="2978150"/>
          <p14:tracePt t="8265" x="5457825" y="3054350"/>
          <p14:tracePt t="8282" x="5432425" y="3103563"/>
          <p14:tracePt t="8299" x="5383213" y="3141663"/>
          <p14:tracePt t="8314" x="5219700" y="3228975"/>
          <p14:tracePt t="8331" x="5145088" y="3254375"/>
          <p14:tracePt t="8348" x="5094288" y="3278188"/>
          <p14:tracePt t="8365" x="5019675" y="3316288"/>
          <p14:tracePt t="8382" x="5006975" y="3328988"/>
          <p14:tracePt t="8398" x="4981575" y="3341688"/>
          <p14:tracePt t="8415" x="4956175" y="3367088"/>
          <p14:tracePt t="8432" x="4945063" y="3367088"/>
          <p14:tracePt t="8451" x="4932363" y="3367088"/>
          <p14:tracePt t="8475" x="4906963" y="3378200"/>
          <p14:tracePt t="8488" x="4881563" y="3390900"/>
          <p14:tracePt t="8501" x="4843463" y="3403600"/>
          <p14:tracePt t="8515" x="4806950" y="3416300"/>
          <p14:tracePt t="8532" x="4781550" y="3416300"/>
          <p14:tracePt t="8549" x="4756150" y="3416300"/>
          <p14:tracePt t="8566" x="4743450" y="3429000"/>
          <p14:tracePt t="8663" x="4743450" y="3441700"/>
          <p14:tracePt t="8675" x="4732338" y="3441700"/>
          <p14:tracePt t="8688" x="4706938" y="3441700"/>
          <p14:tracePt t="8703" x="4694238" y="3467100"/>
          <p14:tracePt t="8725" x="4681538" y="3467100"/>
          <p14:tracePt t="8738" x="4681538" y="3479800"/>
          <p14:tracePt t="8762" x="4668838" y="3479800"/>
          <p14:tracePt t="8912" x="4681538" y="3479800"/>
          <p14:tracePt t="8924" x="4694238" y="3479800"/>
          <p14:tracePt t="8938" x="4732338" y="3479800"/>
          <p14:tracePt t="8951" x="4781550" y="3479800"/>
          <p14:tracePt t="8968" x="4832350" y="3479800"/>
          <p14:tracePt t="8985" x="4881563" y="3479800"/>
          <p14:tracePt t="9002" x="4994275" y="3503613"/>
          <p14:tracePt t="9018" x="5081588" y="3503613"/>
          <p14:tracePt t="9034" x="5170488" y="3516313"/>
          <p14:tracePt t="9050" x="5319713" y="3529013"/>
          <p14:tracePt t="9067" x="5357813" y="3529013"/>
          <p14:tracePt t="9084" x="5394325" y="3529013"/>
          <p14:tracePt t="9101" x="5470525" y="3541713"/>
          <p14:tracePt t="9118" x="5507038" y="3541713"/>
          <p14:tracePt t="9135" x="5545138" y="3541713"/>
          <p14:tracePt t="9151" x="5607050" y="3541713"/>
          <p14:tracePt t="9168" x="5632450" y="3541713"/>
          <p14:tracePt t="9185" x="5645150" y="3541713"/>
          <p14:tracePt t="9201" x="5657850" y="3541713"/>
          <p14:tracePt t="9361" x="5645150" y="3541713"/>
          <p14:tracePt t="9372" x="5645150" y="3554413"/>
          <p14:tracePt t="9398" x="5632450" y="3554413"/>
          <p14:tracePt t="9448" x="5619750" y="3554413"/>
          <p14:tracePt t="9772" x="5607050" y="3554413"/>
          <p14:tracePt t="9784" x="5607050" y="3567113"/>
          <p14:tracePt t="9797" x="5595938" y="3567113"/>
          <p14:tracePt t="9822" x="5583238" y="3579813"/>
          <p14:tracePt t="9834" x="5570538" y="3603625"/>
          <p14:tracePt t="9846" x="5545138" y="3616325"/>
          <p14:tracePt t="9859" x="5519738" y="3654425"/>
          <p14:tracePt t="9876" x="5483225" y="3667125"/>
          <p14:tracePt t="9889" x="5407025" y="3716338"/>
          <p14:tracePt t="9906" x="5332413" y="3754438"/>
          <p14:tracePt t="9922" x="5270500" y="3792538"/>
          <p14:tracePt t="9939" x="5207000" y="3829050"/>
          <p14:tracePt t="9954" x="5194300" y="3841750"/>
          <p14:tracePt t="9971" x="5181600" y="3854450"/>
          <p14:tracePt t="9988" x="5157788" y="3854450"/>
          <p14:tracePt t="10005" x="5145088" y="3867150"/>
          <p14:tracePt t="10023" x="5132388" y="3867150"/>
          <p14:tracePt t="10038" x="5119688" y="3867150"/>
          <p14:tracePt t="10054" x="5106988" y="3867150"/>
          <p14:tracePt t="10072" x="5094288" y="3867150"/>
          <p14:tracePt t="10088" x="5032375" y="3867150"/>
          <p14:tracePt t="10105" x="4994275" y="3867150"/>
          <p14:tracePt t="10122" x="4919663" y="3867150"/>
          <p14:tracePt t="10138" x="4894263" y="3867150"/>
          <p14:tracePt t="10155" x="4881563" y="3867150"/>
          <p14:tracePt t="10172" x="4856163" y="3867150"/>
          <p14:tracePt t="10333" x="4868863" y="3867150"/>
          <p14:tracePt t="10357" x="4881563" y="3867150"/>
          <p14:tracePt t="10370" x="4894263" y="3867150"/>
          <p14:tracePt t="10383" x="4906963" y="3867150"/>
          <p14:tracePt t="10394" x="4932363" y="3867150"/>
          <p14:tracePt t="10408" x="4956175" y="3867150"/>
          <p14:tracePt t="10422" x="4968875" y="3867150"/>
          <p14:tracePt t="10439" x="4981575" y="3867150"/>
          <p14:tracePt t="10456" x="5006975" y="3867150"/>
          <p14:tracePt t="10473" x="5019675" y="3867150"/>
          <p14:tracePt t="10490" x="5045075" y="3867150"/>
          <p14:tracePt t="10506" x="5057775" y="3867150"/>
          <p14:tracePt t="10523" x="5081588" y="3867150"/>
          <p14:tracePt t="10540" x="5119688" y="3867150"/>
          <p14:tracePt t="10556" x="5132388" y="3867150"/>
          <p14:tracePt t="10573" x="5157788" y="3867150"/>
          <p14:tracePt t="10595" x="5170488" y="3867150"/>
          <p14:tracePt t="10681" x="5181600" y="3867150"/>
          <p14:tracePt t="11716" x="5170488" y="3867150"/>
          <p14:tracePt t="11731" x="5157788" y="3867150"/>
          <p14:tracePt t="11740" x="5132388" y="3854450"/>
          <p14:tracePt t="11754" x="5119688" y="3854450"/>
          <p14:tracePt t="11765" x="5094288" y="3854450"/>
          <p14:tracePt t="11780" x="5057775" y="3841750"/>
          <p14:tracePt t="11795" x="4932363" y="3816350"/>
          <p14:tracePt t="11812" x="4743450" y="3803650"/>
          <p14:tracePt t="11828" x="4356100" y="3767138"/>
          <p14:tracePt t="11846" x="4005263" y="3767138"/>
          <p14:tracePt t="11863" x="3756025" y="3754438"/>
          <p14:tracePt t="11878" x="3505200" y="3741738"/>
          <p14:tracePt t="11895" x="3392488" y="3741738"/>
          <p14:tracePt t="11912" x="3305175" y="3741738"/>
          <p14:tracePt t="11928" x="3267075" y="3741738"/>
          <p14:tracePt t="11952" x="3305175" y="3741738"/>
          <p14:tracePt t="11964" x="3341688" y="3754438"/>
          <p14:tracePt t="11978" x="3379788" y="3754438"/>
          <p14:tracePt t="11996" x="3405188" y="3754438"/>
          <p14:tracePt t="12012" x="3454400" y="3779838"/>
          <p14:tracePt t="12029" x="3779838" y="3867150"/>
          <p14:tracePt t="12046" x="4005263" y="3916363"/>
          <p14:tracePt t="12063" x="4205288" y="3954463"/>
          <p14:tracePt t="12079" x="4756150" y="4029075"/>
          <p14:tracePt t="12096" x="4919663" y="4041775"/>
          <p14:tracePt t="12113" x="5057775" y="4041775"/>
          <p14:tracePt t="12130" x="5257800" y="3992563"/>
          <p14:tracePt t="12146" x="5332413" y="3967163"/>
          <p14:tracePt t="12163" x="5370513" y="3941763"/>
          <p14:tracePt t="12180" x="5370513" y="3916363"/>
          <p14:tracePt t="12197" x="5357813" y="3916363"/>
          <p14:tracePt t="12213" x="5332413" y="3916363"/>
          <p14:tracePt t="12230" x="5270500" y="3905250"/>
          <p14:tracePt t="12247" x="5257800" y="3905250"/>
          <p14:tracePt t="12263" x="5232400" y="3905250"/>
          <p14:tracePt t="12280" x="5219700" y="3916363"/>
          <p14:tracePt t="12300" x="5219700" y="3929063"/>
          <p14:tracePt t="12350" x="5232400" y="3929063"/>
          <p14:tracePt t="12376" x="5245100" y="3929063"/>
          <p14:tracePt t="12402" x="5245100" y="3916363"/>
          <p14:tracePt t="12426" x="5245100" y="3905250"/>
          <p14:tracePt t="12452" x="5232400" y="3905250"/>
          <p14:tracePt t="12464" x="5219700" y="3905250"/>
          <p14:tracePt t="12477" x="5194300" y="3916363"/>
          <p14:tracePt t="12489" x="5170488" y="3929063"/>
          <p14:tracePt t="12502" x="5157788" y="3929063"/>
          <p14:tracePt t="12563" x="5170488" y="3929063"/>
          <p14:tracePt t="12589" x="5181600" y="3916363"/>
          <p14:tracePt t="12601" x="5181600" y="3905250"/>
          <p14:tracePt t="12838" x="5170488" y="3905250"/>
          <p14:tracePt t="12875" x="5157788" y="3905250"/>
          <p14:tracePt t="12900" x="5132388" y="3916363"/>
          <p14:tracePt t="12912" x="5081588" y="3929063"/>
          <p14:tracePt t="12924" x="5045075" y="3967163"/>
          <p14:tracePt t="12937" x="5019675" y="3992563"/>
          <p14:tracePt t="12951" x="4994275" y="4029075"/>
          <p14:tracePt t="12966" x="4981575" y="4029075"/>
          <p14:tracePt t="12983" x="4981575" y="4054475"/>
          <p14:tracePt t="13011" x="4981575" y="4067175"/>
          <p14:tracePt t="13048" x="4981575" y="4079875"/>
          <p14:tracePt t="13062" x="4981575" y="4105275"/>
          <p14:tracePt t="13073" x="4981575" y="4129088"/>
          <p14:tracePt t="13086" x="4981575" y="4179888"/>
          <p14:tracePt t="13100" x="4981575" y="4217988"/>
          <p14:tracePt t="13116" x="4981575" y="4241800"/>
          <p14:tracePt t="13134" x="4994275" y="4279900"/>
          <p14:tracePt t="13152" x="5032375" y="4318000"/>
          <p14:tracePt t="13168" x="5068888" y="4330700"/>
          <p14:tracePt t="13184" x="5106988" y="4341813"/>
          <p14:tracePt t="13200" x="5207000" y="4379913"/>
          <p14:tracePt t="13217" x="5257800" y="4392613"/>
          <p14:tracePt t="13234" x="5319713" y="4405313"/>
          <p14:tracePt t="13251" x="5483225" y="4405313"/>
          <p14:tracePt t="13267" x="5619750" y="4405313"/>
          <p14:tracePt t="13284" x="5719763" y="4405313"/>
          <p14:tracePt t="13301" x="5857875" y="4354513"/>
          <p14:tracePt t="13318" x="5921375" y="4330700"/>
          <p14:tracePt t="13335" x="5970588" y="4318000"/>
          <p14:tracePt t="13351" x="6121400" y="4254500"/>
          <p14:tracePt t="13368" x="6221413" y="4179888"/>
          <p14:tracePt t="13385" x="6308725" y="4105275"/>
          <p14:tracePt t="13401" x="6459538" y="3916363"/>
          <p14:tracePt t="13418" x="6496050" y="3841750"/>
          <p14:tracePt t="13435" x="6521450" y="3803650"/>
          <p14:tracePt t="13451" x="6572250" y="3741738"/>
          <p14:tracePt t="13468" x="6596063" y="3716338"/>
          <p14:tracePt t="13485" x="6621463" y="3703638"/>
          <p14:tracePt t="13502" x="6684963" y="3654425"/>
          <p14:tracePt t="13518" x="6708775" y="3629025"/>
          <p14:tracePt t="13535" x="6734175" y="3629025"/>
          <p14:tracePt t="13552" x="6759575" y="3603625"/>
          <p14:tracePt t="13569" x="6797675" y="3590925"/>
          <p14:tracePt t="13585" x="6821488" y="3567113"/>
          <p14:tracePt t="13602" x="6872288" y="3529013"/>
          <p14:tracePt t="13619" x="6910388" y="3503613"/>
          <p14:tracePt t="13635" x="6934200" y="3479800"/>
          <p14:tracePt t="13659" x="6946900" y="3479800"/>
          <p14:tracePt t="13696" x="6959600" y="3479800"/>
          <p14:tracePt t="13721" x="6972300" y="3479800"/>
          <p14:tracePt t="13735" x="6985000" y="3479800"/>
          <p14:tracePt t="13746" x="6997700" y="3479800"/>
          <p14:tracePt t="13772" x="7010400" y="3479800"/>
          <p14:tracePt t="13796" x="7021513" y="3479800"/>
          <p14:tracePt t="13809" x="7034213" y="3479800"/>
          <p14:tracePt t="13833" x="7046913" y="3479800"/>
          <p14:tracePt t="14669" x="7059613" y="3479800"/>
          <p14:tracePt t="14682" x="7110413" y="3479800"/>
          <p14:tracePt t="14694" x="7185025" y="3479800"/>
          <p14:tracePt t="14710" x="7285038" y="3479800"/>
          <p14:tracePt t="14724" x="7385050" y="3479800"/>
          <p14:tracePt t="14740" x="7535863" y="3479800"/>
          <p14:tracePt t="14756" x="7773988" y="3503613"/>
          <p14:tracePt t="14773" x="8086725" y="3516313"/>
          <p14:tracePt t="14790" x="8235950" y="3516313"/>
          <p14:tracePt t="14807" x="8586788" y="3529013"/>
          <p14:tracePt t="14824" x="8712200" y="3529013"/>
          <p14:tracePt t="14840" x="8824913" y="3541713"/>
          <p14:tracePt t="14857" x="9075738" y="3541713"/>
          <p14:tracePt t="14874" x="9237663" y="3541713"/>
          <p14:tracePt t="14890" x="9363075" y="3541713"/>
          <p14:tracePt t="14907" x="9563100" y="3541713"/>
          <p14:tracePt t="14924" x="9626600" y="3541713"/>
          <p14:tracePt t="14940" x="9675813" y="3541713"/>
          <p14:tracePt t="14957" x="9763125" y="3541713"/>
          <p14:tracePt t="14974" x="9801225" y="3541713"/>
          <p14:tracePt t="14991" x="9863138" y="3541713"/>
          <p14:tracePt t="15007" x="9952038" y="3541713"/>
          <p14:tracePt t="15024" x="9975850" y="3541713"/>
          <p14:tracePt t="15041" x="10001250" y="3541713"/>
          <p14:tracePt t="15057" x="10039350" y="3541713"/>
          <p14:tracePt t="15074" x="10052050" y="3541713"/>
          <p14:tracePt t="15091" x="10075863" y="3541713"/>
          <p14:tracePt t="15108" x="10113963" y="3541713"/>
          <p14:tracePt t="15124" x="10139363" y="3541713"/>
          <p14:tracePt t="15141" x="10152063" y="3541713"/>
          <p14:tracePt t="15158" x="10188575" y="3541713"/>
          <p14:tracePt t="15175" x="10201275" y="3541713"/>
          <p14:tracePt t="15191" x="10213975" y="3541713"/>
          <p14:tracePt t="15208" x="10264775" y="3541713"/>
          <p14:tracePt t="15225" x="10301288" y="3541713"/>
          <p14:tracePt t="15243" x="10313988" y="3541713"/>
          <p14:tracePt t="15258" x="10326688" y="3541713"/>
          <p14:tracePt t="16027" x="10252075" y="3541713"/>
          <p14:tracePt t="16040" x="10126663" y="3529013"/>
          <p14:tracePt t="16053" x="9888538" y="3503613"/>
          <p14:tracePt t="16068" x="9588500" y="3429000"/>
          <p14:tracePt t="16080" x="9375775" y="3367088"/>
          <p14:tracePt t="16095" x="9212263" y="3267075"/>
          <p14:tracePt t="16112" x="8999538" y="3190875"/>
          <p14:tracePt t="16129" x="8674100" y="3065463"/>
          <p14:tracePt t="16145" x="8586788" y="3028950"/>
          <p14:tracePt t="16162" x="8524875" y="3016250"/>
          <p14:tracePt t="16179" x="8435975" y="2952750"/>
          <p14:tracePt t="16195" x="8399463" y="2928938"/>
          <p14:tracePt t="16212" x="8324850" y="2903538"/>
          <p14:tracePt t="16229" x="8161338" y="2840038"/>
          <p14:tracePt t="16245" x="8061325" y="2816225"/>
          <p14:tracePt t="16263" x="7999413" y="2790825"/>
          <p14:tracePt t="16279" x="7923213" y="2765425"/>
          <p14:tracePt t="16296" x="7910513" y="2765425"/>
          <p14:tracePt t="16313" x="7897813" y="2765425"/>
          <p14:tracePt t="16330" x="7886700" y="2765425"/>
          <p14:tracePt t="16401" x="7874000" y="2765425"/>
          <p14:tracePt t="16414" x="7861300" y="2765425"/>
          <p14:tracePt t="16438" x="7835900" y="2765425"/>
          <p14:tracePt t="16463" x="7810500" y="2765425"/>
          <p14:tracePt t="16475" x="7785100" y="2740025"/>
          <p14:tracePt t="16488" x="7748588" y="2740025"/>
          <p14:tracePt t="16500" x="7723188" y="2716213"/>
          <p14:tracePt t="16513" x="7697788" y="2703513"/>
          <p14:tracePt t="16530" x="7673975" y="2678113"/>
          <p14:tracePt t="16547" x="7661275" y="2678113"/>
          <p14:tracePt t="16564" x="7661275" y="2665413"/>
          <p14:tracePt t="16588" x="7673975" y="2665413"/>
          <p14:tracePt t="16600" x="7710488" y="2652713"/>
          <p14:tracePt t="16614" x="7748588" y="2652713"/>
          <p14:tracePt t="16631" x="7785100" y="2640013"/>
          <p14:tracePt t="16647" x="7823200" y="2640013"/>
          <p14:tracePt t="16664" x="7910513" y="2640013"/>
          <p14:tracePt t="16681" x="7986713" y="2640013"/>
          <p14:tracePt t="16697" x="8061325" y="2640013"/>
          <p14:tracePt t="16714" x="8186738" y="2640013"/>
          <p14:tracePt t="16731" x="8199438" y="2640013"/>
          <p14:tracePt t="16800" x="8186738" y="2640013"/>
          <p14:tracePt t="16863" x="8199438" y="2640013"/>
          <p14:tracePt t="16878" x="8235950" y="2640013"/>
          <p14:tracePt t="16889" x="8274050" y="2640013"/>
          <p14:tracePt t="16903" x="8312150" y="2640013"/>
          <p14:tracePt t="16915" x="8374063" y="2640013"/>
          <p14:tracePt t="16932" x="8435975" y="2640013"/>
          <p14:tracePt t="16948" x="8512175" y="2640013"/>
          <p14:tracePt t="16965" x="8637588" y="2678113"/>
          <p14:tracePt t="16982" x="8699500" y="2703513"/>
          <p14:tracePt t="16998" x="8750300" y="2716213"/>
          <p14:tracePt t="17015" x="8975725" y="2752725"/>
          <p14:tracePt t="17032" x="9112250" y="2765425"/>
          <p14:tracePt t="17049" x="9237663" y="2765425"/>
          <p14:tracePt t="17066" x="9424988" y="2765425"/>
          <p14:tracePt t="17082" x="9537700" y="2765425"/>
          <p14:tracePt t="17099" x="9713913" y="2765425"/>
          <p14:tracePt t="17116" x="9939338" y="2765425"/>
          <p14:tracePt t="17132" x="10001250" y="2765425"/>
          <p14:tracePt t="17149" x="10052050" y="2740025"/>
          <p14:tracePt t="17166" x="10113963" y="2728913"/>
          <p14:tracePt t="17183" x="10152063" y="2728913"/>
          <p14:tracePt t="17199" x="10177463" y="2728913"/>
          <p14:tracePt t="17216" x="10188575" y="2728913"/>
          <p14:tracePt t="17233" x="10201275" y="2728913"/>
          <p14:tracePt t="17260" x="10213975" y="2728913"/>
          <p14:tracePt t="17772" x="10226675" y="2728913"/>
          <p14:tracePt t="17784" x="10239375" y="2728913"/>
          <p14:tracePt t="17796" x="10264775" y="2740025"/>
          <p14:tracePt t="17810" x="10288588" y="2740025"/>
          <p14:tracePt t="17823" x="10326688" y="2740025"/>
          <p14:tracePt t="17836" x="10364788" y="2740025"/>
          <p14:tracePt t="17852" x="10390188" y="2740025"/>
          <p14:tracePt t="17869" x="10414000" y="2740025"/>
          <p14:tracePt t="17886" x="10439400" y="2752725"/>
          <p14:tracePt t="18096" x="10426700" y="2752725"/>
          <p14:tracePt t="18109" x="10414000" y="2752725"/>
          <p14:tracePt t="18133" x="10390188" y="2752725"/>
          <p14:tracePt t="18159" x="10377488" y="2752725"/>
          <p14:tracePt t="18173" x="10364788" y="2752725"/>
          <p14:tracePt t="18184" x="10352088" y="2752725"/>
          <p14:tracePt t="18209" x="10339388" y="2752725"/>
          <p14:tracePt t="18931" x="10352088" y="2752725"/>
          <p14:tracePt t="18948" x="10364788" y="2752725"/>
          <p14:tracePt t="18956" x="10377488" y="2752725"/>
          <p14:tracePt t="18980" x="10401300" y="2752725"/>
          <p14:tracePt t="18992" x="10414000" y="2752725"/>
          <p14:tracePt t="19004" x="10439400" y="2752725"/>
          <p14:tracePt t="19017" x="10452100" y="2752725"/>
          <p14:tracePt t="19029" x="10477500" y="2765425"/>
          <p14:tracePt t="19042" x="10490200" y="2765425"/>
          <p14:tracePt t="19056" x="10514013" y="2765425"/>
          <p14:tracePt t="19073" x="10539413" y="2765425"/>
          <p14:tracePt t="19090" x="10577513" y="2765425"/>
          <p14:tracePt t="19107" x="10639425" y="2765425"/>
          <p14:tracePt t="19123" x="10664825" y="2765425"/>
          <p14:tracePt t="19140" x="10690225" y="2765425"/>
          <p14:tracePt t="19157" x="10715625" y="2765425"/>
          <p14:tracePt t="19174" x="10726738" y="2765425"/>
          <p14:tracePt t="19204" x="10726738" y="2778125"/>
          <p14:tracePt t="19555" x="10726738" y="2790825"/>
          <p14:tracePt t="19604" x="10726738" y="2803525"/>
          <p14:tracePt t="19616" x="10726738" y="2816225"/>
          <p14:tracePt t="19840" x="10726738" y="2828925"/>
          <p14:tracePt t="19890" x="10715625" y="2828925"/>
          <p14:tracePt t="19902" x="10715625" y="2840038"/>
          <p14:tracePt t="19915" x="10702925" y="2840038"/>
          <p14:tracePt t="19932" x="10677525" y="2852738"/>
          <p14:tracePt t="19944" x="10664825" y="2865438"/>
          <p14:tracePt t="19962" x="10639425" y="2878138"/>
          <p14:tracePt t="19978" x="10626725" y="2903538"/>
          <p14:tracePt t="19995" x="10602913" y="2916238"/>
          <p14:tracePt t="20012" x="10602913" y="2928938"/>
          <p14:tracePt t="20027" x="10590213" y="2941638"/>
          <p14:tracePt t="20044" x="10590213" y="2952750"/>
          <p14:tracePt t="20060" x="10590213" y="2978150"/>
          <p14:tracePt t="20077" x="10577513" y="3003550"/>
          <p14:tracePt t="20094" x="10564813" y="3041650"/>
          <p14:tracePt t="20111" x="10564813" y="3078163"/>
          <p14:tracePt t="20127" x="10552113" y="3116263"/>
          <p14:tracePt t="20144" x="10539413" y="3141663"/>
          <p14:tracePt t="20161" x="10539413" y="3165475"/>
          <p14:tracePt t="20177" x="10514013" y="3190875"/>
          <p14:tracePt t="20194" x="10514013" y="3203575"/>
          <p14:tracePt t="20211" x="10514013" y="3216275"/>
          <p14:tracePt t="20228" x="10502900" y="3216275"/>
          <p14:tracePt t="20450" x="10514013" y="3216275"/>
          <p14:tracePt t="20489" x="10526713" y="3216275"/>
          <p14:tracePt t="20513" x="10539413" y="3216275"/>
          <p14:tracePt t="20526" x="10552113" y="3216275"/>
          <p14:tracePt t="20539" x="10564813" y="3216275"/>
          <p14:tracePt t="20550" x="10590213" y="3216275"/>
          <p14:tracePt t="20564" x="10614025" y="3216275"/>
          <p14:tracePt t="20579" x="10639425" y="3216275"/>
          <p14:tracePt t="20596" x="10664825" y="3216275"/>
          <p14:tracePt t="20612" x="10677525" y="3216275"/>
          <p14:tracePt t="20630" x="10690225" y="3216275"/>
          <p14:tracePt t="20646" x="10702925" y="3216275"/>
          <p14:tracePt t="20999" x="10715625" y="3216275"/>
          <p14:tracePt t="21024" x="10726738" y="3216275"/>
          <p14:tracePt t="21049" x="10739438" y="3216275"/>
          <p14:tracePt t="21086" x="10752138" y="3228975"/>
          <p14:tracePt t="21101" x="10764838" y="3228975"/>
          <p14:tracePt t="21124" x="10777538" y="3228975"/>
          <p14:tracePt t="22008" x="10764838" y="3228975"/>
          <p14:tracePt t="22158" x="10752138" y="3228975"/>
          <p14:tracePt t="22793" x="10752138" y="3241675"/>
          <p14:tracePt t="22809" x="10739438" y="3241675"/>
          <p14:tracePt t="22818" x="10739438" y="3254375"/>
          <p14:tracePt t="22831" x="10739438" y="3267075"/>
          <p14:tracePt t="22855" x="10739438" y="3278188"/>
          <p14:tracePt t="22867" x="10739438" y="3290888"/>
          <p14:tracePt t="22880" x="10739438" y="3316288"/>
          <p14:tracePt t="22893" x="10715625" y="3354388"/>
          <p14:tracePt t="22908" x="10702925" y="3390900"/>
          <p14:tracePt t="22922" x="10690225" y="3429000"/>
          <p14:tracePt t="22939" x="10664825" y="3467100"/>
          <p14:tracePt t="22955" x="10639425" y="3490913"/>
          <p14:tracePt t="22972" x="10590213" y="3529013"/>
          <p14:tracePt t="22989" x="10577513" y="3541713"/>
          <p14:tracePt t="23006" x="10552113" y="3554413"/>
          <p14:tracePt t="23022" x="10502900" y="3554413"/>
          <p14:tracePt t="23039" x="10490200" y="3554413"/>
          <p14:tracePt t="23056" x="10452100" y="3554413"/>
          <p14:tracePt t="23079" x="10439400" y="3554413"/>
          <p14:tracePt t="23093" x="10414000" y="3554413"/>
          <p14:tracePt t="23106" x="10401300" y="3554413"/>
          <p14:tracePt t="23123" x="10390188" y="3554413"/>
          <p14:tracePt t="23139" x="10364788" y="3554413"/>
          <p14:tracePt t="23156" x="10339388" y="3554413"/>
          <p14:tracePt t="23173" x="10326688" y="3567113"/>
          <p14:tracePt t="23192" x="10313988" y="3567113"/>
          <p14:tracePt t="23304" x="10326688" y="3567113"/>
          <p14:tracePt t="23317" x="10390188" y="3567113"/>
          <p14:tracePt t="23330" x="10439400" y="3567113"/>
          <p14:tracePt t="23344" x="10502900" y="3567113"/>
          <p14:tracePt t="23358" x="10552113" y="3567113"/>
          <p14:tracePt t="23375" x="10602913" y="3567113"/>
          <p14:tracePt t="23392" x="10677525" y="3567113"/>
          <p14:tracePt t="23408" x="10815638" y="3567113"/>
          <p14:tracePt t="23424" x="10864850" y="3567113"/>
          <p14:tracePt t="23441" x="10877550" y="3567113"/>
          <p14:tracePt t="23458" x="10890250" y="3567113"/>
          <p14:tracePt t="23474" x="10902950" y="3567113"/>
          <p14:tracePt t="23628" x="10890250" y="3567113"/>
          <p14:tracePt t="23691" x="10877550" y="3567113"/>
          <p14:tracePt t="23753" x="10864850" y="3567113"/>
          <p14:tracePt t="23765" x="10852150" y="3579813"/>
          <p14:tracePt t="23780" x="10852150" y="3590925"/>
          <p14:tracePt t="23793" x="10828338" y="3616325"/>
          <p14:tracePt t="23809" x="10802938" y="3679825"/>
          <p14:tracePt t="23826" x="10777538" y="3716338"/>
          <p14:tracePt t="23842" x="10726738" y="3803650"/>
          <p14:tracePt t="23859" x="10677525" y="3867150"/>
          <p14:tracePt t="23876" x="10614025" y="3941763"/>
          <p14:tracePt t="23892" x="10439400" y="4154488"/>
          <p14:tracePt t="23909" x="10352088" y="4241800"/>
          <p14:tracePt t="23926" x="10326688" y="4279900"/>
          <p14:tracePt t="23943" x="10313988" y="4292600"/>
          <p14:tracePt t="24077" x="10313988" y="4279900"/>
          <p14:tracePt t="24127" x="10313988" y="4267200"/>
          <p14:tracePt t="24139" x="10301288" y="4267200"/>
          <p14:tracePt t="24190" x="10288588" y="4267200"/>
          <p14:tracePt t="24202" x="10264775" y="4254500"/>
          <p14:tracePt t="24214" x="10239375" y="4241800"/>
          <p14:tracePt t="24229" x="10226675" y="4241800"/>
          <p14:tracePt t="24243" x="10188575" y="4217988"/>
          <p14:tracePt t="24260" x="10113963" y="4205288"/>
          <p14:tracePt t="24277" x="9913938" y="4167188"/>
          <p14:tracePt t="24294" x="9839325" y="4167188"/>
          <p14:tracePt t="24311" x="9801225" y="4154488"/>
          <p14:tracePt t="24327" x="9750425" y="4141788"/>
          <p14:tracePt t="24344" x="9739313" y="4129088"/>
          <p14:tracePt t="24463" x="9726613" y="4129088"/>
          <p14:tracePt t="24475" x="9713913" y="4129088"/>
          <p14:tracePt t="24488" x="9701213" y="4129088"/>
          <p14:tracePt t="24500" x="9663113" y="4129088"/>
          <p14:tracePt t="24513" x="9613900" y="4129088"/>
          <p14:tracePt t="24528" x="9575800" y="4129088"/>
          <p14:tracePt t="24545" x="9537700" y="4129088"/>
          <p14:tracePt t="24562" x="9513888" y="4129088"/>
          <p14:tracePt t="24578" x="9463088" y="4129088"/>
          <p14:tracePt t="24595" x="9450388" y="4129088"/>
          <p14:tracePt t="24612" x="9424988" y="4129088"/>
          <p14:tracePt t="24974" x="9401175" y="4129088"/>
          <p14:tracePt t="24987" x="9350375" y="4129088"/>
          <p14:tracePt t="25001" x="9250363" y="4129088"/>
          <p14:tracePt t="25015" x="9063038" y="4129088"/>
          <p14:tracePt t="25032" x="8912225" y="4129088"/>
          <p14:tracePt t="25048" x="8799513" y="4129088"/>
          <p14:tracePt t="25064" x="8537575" y="4129088"/>
          <p14:tracePt t="25082" x="8374063" y="4117975"/>
          <p14:tracePt t="25099" x="8248650" y="4117975"/>
          <p14:tracePt t="25114" x="8086725" y="4117975"/>
          <p14:tracePt t="25130" x="8010525" y="4117975"/>
          <p14:tracePt t="25147" x="7935913" y="4117975"/>
          <p14:tracePt t="25164" x="7710488" y="4105275"/>
          <p14:tracePt t="25180" x="7648575" y="4105275"/>
          <p14:tracePt t="25197" x="7610475" y="4105275"/>
          <p14:tracePt t="25214" x="7572375" y="4105275"/>
          <p14:tracePt t="25231" x="7561263" y="4105275"/>
          <p14:tracePt t="25448" x="7548563" y="4105275"/>
          <p14:tracePt t="25474" x="7535863" y="4105275"/>
          <p14:tracePt t="25486" x="7510463" y="4117975"/>
          <p14:tracePt t="25497" x="7497763" y="4117975"/>
          <p14:tracePt t="25510" x="7459663" y="4117975"/>
          <p14:tracePt t="25523" x="7397750" y="4129088"/>
          <p14:tracePt t="25536" x="7323138" y="4129088"/>
          <p14:tracePt t="25549" x="7272338" y="4141788"/>
          <p14:tracePt t="25566" x="7246938" y="4141788"/>
          <p14:tracePt t="25583" x="7210425" y="4167188"/>
          <p14:tracePt t="25599" x="7159625" y="4205288"/>
          <p14:tracePt t="25616" x="7146925" y="4217988"/>
          <p14:tracePt t="25633" x="7123113" y="4217988"/>
          <p14:tracePt t="25649" x="7110413" y="4230688"/>
          <p14:tracePt t="25666" x="7110413" y="4241800"/>
          <p14:tracePt t="25683" x="7110413" y="4254500"/>
          <p14:tracePt t="25700" x="7097713" y="4279900"/>
          <p14:tracePt t="25716" x="7097713" y="4305300"/>
          <p14:tracePt t="25735" x="7097713" y="4318000"/>
          <p14:tracePt t="25758" x="7097713" y="4330700"/>
          <p14:tracePt t="25784" x="7097713" y="4354513"/>
          <p14:tracePt t="25796" x="7097713" y="4367213"/>
          <p14:tracePt t="25809" x="7110413" y="4392613"/>
          <p14:tracePt t="25822" x="7123113" y="4418013"/>
          <p14:tracePt t="25835" x="7123113" y="4454525"/>
          <p14:tracePt t="25850" x="7134225" y="4518025"/>
          <p14:tracePt t="25867" x="7146925" y="4554538"/>
          <p14:tracePt t="25872" x="7159625" y="4579938"/>
          <p14:tracePt t="25885" x="7159625" y="4592638"/>
          <p14:tracePt t="25901" x="7172325" y="4605338"/>
          <p14:tracePt t="25917" x="7185025" y="4605338"/>
          <p14:tracePt t="25933" x="7197725" y="4605338"/>
          <p14:tracePt t="25951" x="7223125" y="4605338"/>
          <p14:tracePt t="25967" x="7272338" y="4605338"/>
          <p14:tracePt t="25983" x="7323138" y="4592638"/>
          <p14:tracePt t="26001" x="7435850" y="4543425"/>
          <p14:tracePt t="26017" x="7485063" y="4518025"/>
          <p14:tracePt t="26034" x="7523163" y="4467225"/>
          <p14:tracePt t="26051" x="7548563" y="4443413"/>
          <p14:tracePt t="26068" x="7548563" y="4430713"/>
          <p14:tracePt t="26084" x="7561263" y="4405313"/>
          <p14:tracePt t="26101" x="7561263" y="4392613"/>
          <p14:tracePt t="26532" x="7548563" y="4392613"/>
          <p14:tracePt t="26606" x="7535863" y="4379913"/>
          <p14:tracePt t="26623" x="7510463" y="4379913"/>
          <p14:tracePt t="26632" x="7485063" y="4367213"/>
          <p14:tracePt t="26644" x="7435850" y="4354513"/>
          <p14:tracePt t="26658" x="7410450" y="4330700"/>
          <p14:tracePt t="26672" x="7385050" y="4318000"/>
          <p14:tracePt t="26688" x="7348538" y="4292600"/>
          <p14:tracePt t="26703" x="7335838" y="4279900"/>
          <p14:tracePt t="26720" x="7272338" y="4254500"/>
          <p14:tracePt t="26737" x="7223125" y="4230688"/>
          <p14:tracePt t="26753" x="7146925" y="4192588"/>
          <p14:tracePt t="26770" x="7021513" y="4154488"/>
          <p14:tracePt t="26787" x="6985000" y="4141788"/>
          <p14:tracePt t="26804" x="6972300" y="4141788"/>
          <p14:tracePt t="26820" x="6921500" y="4141788"/>
          <p14:tracePt t="26843" x="6910388" y="4141788"/>
          <p14:tracePt t="26855" x="6897688" y="4141788"/>
          <p14:tracePt t="26880" x="6884988" y="4141788"/>
          <p14:tracePt t="27018" x="6884988" y="4154488"/>
          <p14:tracePt t="27030" x="6897688" y="4154488"/>
          <p14:tracePt t="27043" x="6897688" y="4167188"/>
          <p14:tracePt t="27059" x="6910388" y="4167188"/>
          <p14:tracePt t="27073" x="6946900" y="4192588"/>
          <p14:tracePt t="27090" x="7010400" y="4205288"/>
          <p14:tracePt t="27107" x="7072313" y="4217988"/>
          <p14:tracePt t="27123" x="7210425" y="4230688"/>
          <p14:tracePt t="27140" x="7310438" y="4230688"/>
          <p14:tracePt t="27157" x="7485063" y="4230688"/>
          <p14:tracePt t="27172" x="7735888" y="4230688"/>
          <p14:tracePt t="27189" x="7810500" y="4230688"/>
          <p14:tracePt t="27206" x="7897813" y="4217988"/>
          <p14:tracePt t="27222" x="8148638" y="4117975"/>
          <p14:tracePt t="27239" x="8248650" y="4029075"/>
          <p14:tracePt t="27256" x="8361363" y="3929063"/>
          <p14:tracePt t="27273" x="8386763" y="3905250"/>
          <p14:tracePt t="27289" x="8399463" y="3879850"/>
          <p14:tracePt t="27306" x="8412163" y="3841750"/>
          <p14:tracePt t="27323" x="8412163" y="3829050"/>
          <p14:tracePt t="27341" x="8412163" y="3816350"/>
          <p14:tracePt t="27367" x="8412163" y="3803650"/>
          <p14:tracePt t="27379" x="8399463" y="3792538"/>
          <p14:tracePt t="27392" x="8374063" y="3779838"/>
          <p14:tracePt t="27407" x="8335963" y="3767138"/>
          <p14:tracePt t="27423" x="8312150" y="3767138"/>
          <p14:tracePt t="27440" x="8286750" y="3754438"/>
          <p14:tracePt t="27457" x="8235950" y="3754438"/>
          <p14:tracePt t="27479" x="8223250" y="3754438"/>
          <p14:tracePt t="27554" x="8212138" y="3754438"/>
          <p14:tracePt t="27715" x="8199438" y="3754438"/>
          <p14:tracePt t="28053" x="8186738" y="3754438"/>
          <p14:tracePt t="28065" x="8174038" y="3754438"/>
          <p14:tracePt t="28080" x="8148638" y="3754438"/>
          <p14:tracePt t="28093" x="8123238" y="3754438"/>
          <p14:tracePt t="28109" x="8086725" y="3754438"/>
          <p14:tracePt t="28126" x="8035925" y="3754438"/>
          <p14:tracePt t="28143" x="7948613" y="3767138"/>
          <p14:tracePt t="28160" x="7923213" y="3779838"/>
          <p14:tracePt t="28176" x="7897813" y="3792538"/>
          <p14:tracePt t="28193" x="7797800" y="3841750"/>
          <p14:tracePt t="28209" x="7748588" y="3841750"/>
          <p14:tracePt t="28226" x="7685088" y="3867150"/>
          <p14:tracePt t="28243" x="7661275" y="3892550"/>
          <p14:tracePt t="28259" x="7648575" y="3905250"/>
          <p14:tracePt t="28276" x="7648575" y="3916363"/>
          <p14:tracePt t="28293" x="7648575" y="3929063"/>
          <p14:tracePt t="28310" x="7635875" y="3954463"/>
          <p14:tracePt t="28326" x="7635875" y="3979863"/>
          <p14:tracePt t="28343" x="7635875" y="4005263"/>
          <p14:tracePt t="28360" x="7635875" y="4017963"/>
          <p14:tracePt t="28378" x="7635875" y="4029075"/>
          <p14:tracePt t="28425" x="7648575" y="4029075"/>
          <p14:tracePt t="28438" x="7673975" y="4029075"/>
          <p14:tracePt t="28450" x="7697788" y="4041775"/>
          <p14:tracePt t="28462" x="7723188" y="4041775"/>
          <p14:tracePt t="28477" x="7748588" y="4054475"/>
          <p14:tracePt t="28494" x="7773988" y="4054475"/>
          <p14:tracePt t="28510" x="7823200" y="4054475"/>
          <p14:tracePt t="28527" x="8086725" y="4092575"/>
          <p14:tracePt t="28544" x="8199438" y="4092575"/>
          <p14:tracePt t="28561" x="8312150" y="4105275"/>
          <p14:tracePt t="28577" x="8650288" y="4105275"/>
          <p14:tracePt t="28594" x="8812213" y="4105275"/>
          <p14:tracePt t="28611" x="8963025" y="4105275"/>
          <p14:tracePt t="28627" x="9188450" y="4105275"/>
          <p14:tracePt t="28644" x="9337675" y="4105275"/>
          <p14:tracePt t="28661" x="9501188" y="4105275"/>
          <p14:tracePt t="28678" x="9726613" y="4105275"/>
          <p14:tracePt t="28694" x="9788525" y="4105275"/>
          <p14:tracePt t="28711" x="9839325" y="4105275"/>
          <p14:tracePt t="28728" x="9901238" y="4105275"/>
          <p14:tracePt t="28745" x="9926638" y="4105275"/>
          <p14:tracePt t="28761" x="9939338" y="4105275"/>
          <p14:tracePt t="28778" x="9963150" y="4105275"/>
          <p14:tracePt t="28795" x="9975850" y="4105275"/>
          <p14:tracePt t="29124" x="10001250" y="4105275"/>
          <p14:tracePt t="29136" x="10039350" y="4105275"/>
          <p14:tracePt t="29151" x="10064750" y="4105275"/>
          <p14:tracePt t="29165" x="10088563" y="4105275"/>
          <p14:tracePt t="29180" x="10101263" y="4105275"/>
          <p14:tracePt t="29197" x="10113963" y="4105275"/>
          <p14:tracePt t="29214" x="10139363" y="4105275"/>
          <p14:tracePt t="29230" x="10152063" y="4117975"/>
          <p14:tracePt t="29247" x="10177463" y="4117975"/>
          <p14:tracePt t="29264" x="10213975" y="4129088"/>
          <p14:tracePt t="29280" x="10226675" y="4129088"/>
          <p14:tracePt t="29297" x="10252075" y="4129088"/>
          <p14:tracePt t="29314" x="10264775" y="4129088"/>
          <p14:tracePt t="29335" x="10288588" y="4129088"/>
          <p14:tracePt t="29361" x="10301288" y="4129088"/>
          <p14:tracePt t="29485" x="10313988" y="4129088"/>
          <p14:tracePt t="29499" x="10326688" y="4129088"/>
          <p14:tracePt t="29510" x="10339388" y="4129088"/>
          <p14:tracePt t="29535" x="10352088" y="4141788"/>
          <p14:tracePt t="29559" x="10377488" y="4141788"/>
          <p14:tracePt t="29572" x="10401300" y="4141788"/>
          <p14:tracePt t="29584" x="10452100" y="4154488"/>
          <p14:tracePt t="29598" x="10490200" y="4167188"/>
          <p14:tracePt t="29615" x="10539413" y="4192588"/>
          <p14:tracePt t="29631" x="10577513" y="4205288"/>
          <p14:tracePt t="29648" x="10602913" y="4230688"/>
          <p14:tracePt t="29665" x="10614025" y="4241800"/>
          <p14:tracePt t="29683" x="10626725" y="4254500"/>
          <p14:tracePt t="30183" x="10614025" y="4254500"/>
          <p14:tracePt t="30196" x="10590213" y="4254500"/>
          <p14:tracePt t="30209" x="10552113" y="4254500"/>
          <p14:tracePt t="30219" x="10502900" y="4254500"/>
          <p14:tracePt t="30234" x="10452100" y="4254500"/>
          <p14:tracePt t="30251" x="10401300" y="4254500"/>
          <p14:tracePt t="30267" x="10301288" y="4254500"/>
          <p14:tracePt t="30284" x="9775825" y="4392613"/>
          <p14:tracePt t="30301" x="9401175" y="4543425"/>
          <p14:tracePt t="30318" x="8924925" y="4667250"/>
          <p14:tracePt t="30334" x="8348663" y="4805363"/>
          <p14:tracePt t="30351" x="8086725" y="4856163"/>
          <p14:tracePt t="30368" x="7910513" y="4868863"/>
          <p14:tracePt t="30384" x="7710488" y="4868863"/>
          <p14:tracePt t="30401" x="7661275" y="4868863"/>
          <p14:tracePt t="30418" x="7623175" y="4868863"/>
          <p14:tracePt t="30435" x="7597775" y="4868863"/>
          <p14:tracePt t="30451" x="7585075" y="4868863"/>
          <p14:tracePt t="30470" x="7585075" y="4856163"/>
          <p14:tracePt t="30757" x="7572375" y="4856163"/>
          <p14:tracePt t="30769" x="7548563" y="4843463"/>
          <p14:tracePt t="30781" x="7459663" y="4818063"/>
          <p14:tracePt t="30795" x="7348538" y="4779963"/>
          <p14:tracePt t="30807" x="7259638" y="4730750"/>
          <p14:tracePt t="30820" x="7172325" y="4643438"/>
          <p14:tracePt t="30836" x="7110413" y="4592638"/>
          <p14:tracePt t="30853" x="7085013" y="4543425"/>
          <p14:tracePt t="30870" x="7010400" y="4492625"/>
          <p14:tracePt t="30886" x="6972300" y="4467225"/>
          <p14:tracePt t="30903" x="6946900" y="4454525"/>
          <p14:tracePt t="30920" x="6897688" y="4430713"/>
          <p14:tracePt t="30944" x="6897688" y="4418013"/>
          <p14:tracePt t="31068" x="6910388" y="4418013"/>
          <p14:tracePt t="31105" x="6921500" y="4418013"/>
          <p14:tracePt t="31118" x="6934200" y="4418013"/>
          <p14:tracePt t="31143" x="6946900" y="4418013"/>
          <p14:tracePt t="31158" x="6972300" y="4418013"/>
          <p14:tracePt t="31167" x="6997700" y="4430713"/>
          <p14:tracePt t="31180" x="7046913" y="4430713"/>
          <p14:tracePt t="31192" x="7159625" y="4443413"/>
          <p14:tracePt t="31208" x="7285038" y="4454525"/>
          <p14:tracePt t="31221" x="7385050" y="4467225"/>
          <p14:tracePt t="31238" x="7497763" y="4479925"/>
          <p14:tracePt t="31254" x="7835900" y="4492625"/>
          <p14:tracePt t="31272" x="7974013" y="4492625"/>
          <p14:tracePt t="31288" x="8074025" y="4492625"/>
          <p14:tracePt t="31305" x="8148638" y="4492625"/>
          <p14:tracePt t="31322" x="8324850" y="4518025"/>
          <p14:tracePt t="31339" x="8412163" y="4543425"/>
          <p14:tracePt t="31355" x="8512175" y="4567238"/>
          <p14:tracePt t="31372" x="8537575" y="4579938"/>
          <p14:tracePt t="31388" x="8548688" y="4592638"/>
          <p14:tracePt t="31405" x="8561388" y="4592638"/>
          <p14:tracePt t="31442" x="8574088" y="4592638"/>
          <p14:tracePt t="31729" x="8612188" y="4592638"/>
          <p14:tracePt t="31744" x="8674100" y="4592638"/>
          <p14:tracePt t="31754" x="8724900" y="4592638"/>
          <p14:tracePt t="31766" x="8750300" y="4592638"/>
          <p14:tracePt t="31778" x="8774113" y="4592638"/>
          <p14:tracePt t="31794" x="8786813" y="4592638"/>
          <p14:tracePt t="31808" x="8799513" y="4592638"/>
          <p14:tracePt t="31825" x="8837613" y="4592638"/>
          <p14:tracePt t="31840" x="8863013" y="4592638"/>
          <p14:tracePt t="31857" x="8886825" y="4592638"/>
          <p14:tracePt t="31874" x="8899525" y="4592638"/>
          <p14:tracePt t="31890" x="8912225" y="4592638"/>
          <p14:tracePt t="31939" x="8899525" y="4592638"/>
          <p14:tracePt t="31952" x="8874125" y="4592638"/>
          <p14:tracePt t="31965" x="8850313" y="4592638"/>
          <p14:tracePt t="31977" x="8824913" y="4592638"/>
          <p14:tracePt t="31991" x="8763000" y="4592638"/>
          <p14:tracePt t="32008" x="8661400" y="4592638"/>
          <p14:tracePt t="32025" x="8548688" y="4592638"/>
          <p14:tracePt t="32041" x="8386763" y="4592638"/>
          <p14:tracePt t="32058" x="8312150" y="4592638"/>
          <p14:tracePt t="32075" x="8212138" y="4592638"/>
          <p14:tracePt t="32091" x="7986713" y="4592638"/>
          <p14:tracePt t="32108" x="7923213" y="4592638"/>
          <p14:tracePt t="32125" x="7874000" y="4592638"/>
          <p14:tracePt t="32142" x="7797800" y="4592638"/>
          <p14:tracePt t="32158" x="7761288" y="4592638"/>
          <p14:tracePt t="32175" x="7748588" y="4592638"/>
          <p14:tracePt t="32192" x="7723188" y="4592638"/>
          <p14:tracePt t="32215" x="7710488" y="4592638"/>
          <p14:tracePt t="32314" x="7710488" y="4579938"/>
          <p14:tracePt t="32377" x="7710488" y="4567238"/>
          <p14:tracePt t="32388" x="7723188" y="4567238"/>
          <p14:tracePt t="32415" x="7735888" y="4567238"/>
          <p14:tracePt t="32430" x="7748588" y="4567238"/>
          <p14:tracePt t="32438" x="7748588" y="4554538"/>
          <p14:tracePt t="32450" x="7761288" y="4554538"/>
          <p14:tracePt t="32462" x="7785100" y="4554538"/>
          <p14:tracePt t="32478" x="7823200" y="4543425"/>
          <p14:tracePt t="32493" x="7923213" y="4543425"/>
          <p14:tracePt t="32510" x="8010525" y="4543425"/>
          <p14:tracePt t="32527" x="8148638" y="4543425"/>
          <p14:tracePt t="32543" x="8212138" y="4543425"/>
          <p14:tracePt t="32560" x="8348663" y="4543425"/>
          <p14:tracePt t="32576" x="8574088" y="4530725"/>
          <p14:tracePt t="32593" x="8674100" y="4530725"/>
          <p14:tracePt t="32610" x="8799513" y="4530725"/>
          <p14:tracePt t="32627" x="9075738" y="4530725"/>
          <p14:tracePt t="32643" x="9199563" y="4530725"/>
          <p14:tracePt t="32660" x="9288463" y="4530725"/>
          <p14:tracePt t="32677" x="9413875" y="4530725"/>
          <p14:tracePt t="32694" x="9488488" y="4543425"/>
          <p14:tracePt t="32710" x="9575800" y="4543425"/>
          <p14:tracePt t="32727" x="9739313" y="4543425"/>
          <p14:tracePt t="32744" x="9813925" y="4543425"/>
          <p14:tracePt t="32761" x="9863138" y="4543425"/>
          <p14:tracePt t="32777" x="9926638" y="4543425"/>
          <p14:tracePt t="32794" x="9952038" y="4543425"/>
          <p14:tracePt t="32811" x="9963150" y="4543425"/>
          <p14:tracePt t="32827" x="10013950" y="4530725"/>
          <p14:tracePt t="32844" x="10052050" y="4518025"/>
          <p14:tracePt t="32861" x="10088563" y="4518025"/>
          <p14:tracePt t="32878" x="10188575" y="4518025"/>
          <p14:tracePt t="32894" x="10226675" y="4518025"/>
          <p14:tracePt t="32911" x="10264775" y="4518025"/>
          <p14:tracePt t="32928" x="10301288" y="4518025"/>
          <p14:tracePt t="32949" x="10326688" y="4518025"/>
          <p14:tracePt t="32973" x="10339388" y="4518025"/>
          <p14:tracePt t="32999" x="10352088" y="4530725"/>
          <p14:tracePt t="33086" x="10352088" y="4543425"/>
          <p14:tracePt t="33124" x="10352088" y="4554538"/>
          <p14:tracePt t="33211" x="10352088" y="4567238"/>
          <p14:tracePt t="33286" x="10352088" y="4579938"/>
          <p14:tracePt t="33347" x="10352088" y="4592638"/>
          <p14:tracePt t="33361" x="10352088" y="4605338"/>
          <p14:tracePt t="33385" x="10352088" y="4618038"/>
          <p14:tracePt t="33448" x="10352088" y="4630738"/>
          <p14:tracePt t="33460" x="10352088" y="4643438"/>
          <p14:tracePt t="33498" x="10352088" y="4656138"/>
          <p14:tracePt t="33523" x="10352088" y="4667250"/>
          <p14:tracePt t="33535" x="10339388" y="4667250"/>
          <p14:tracePt t="33551" x="10339388" y="4679950"/>
          <p14:tracePt t="33597" x="10339388" y="4692650"/>
          <p14:tracePt t="33634" x="10326688" y="4692650"/>
          <p14:tracePt t="33772" x="10313988" y="4692650"/>
          <p14:tracePt t="33809" x="10301288" y="4692650"/>
          <p14:tracePt t="33847" x="10288588" y="4692650"/>
          <p14:tracePt t="33884" x="10277475" y="4692650"/>
          <p14:tracePt t="33896" x="10277475" y="4679950"/>
          <p14:tracePt t="33921" x="10264775" y="4679950"/>
          <p14:tracePt t="33933" x="10252075" y="4667250"/>
          <p14:tracePt t="33945" x="10239375" y="4667250"/>
          <p14:tracePt t="33957" x="10226675" y="4643438"/>
          <p14:tracePt t="33971" x="10213975" y="4643438"/>
          <p14:tracePt t="33984" x="10213975" y="4618038"/>
          <p14:tracePt t="33999" x="10188575" y="4618038"/>
          <p14:tracePt t="34016" x="10188575" y="4605338"/>
          <p14:tracePt t="34034" x="10177463" y="4605338"/>
          <p14:tracePt t="34158" x="10164763" y="4605338"/>
          <p14:tracePt t="34183" x="10152063" y="4605338"/>
          <p14:tracePt t="34233" x="10139363" y="4605338"/>
          <p14:tracePt t="34258" x="10126663" y="4605338"/>
          <p14:tracePt t="34270" x="10088563" y="4605338"/>
          <p14:tracePt t="34283" x="10064750" y="4618038"/>
          <p14:tracePt t="34295" x="10052050" y="4618038"/>
          <p14:tracePt t="34309" x="10026650" y="4630738"/>
          <p14:tracePt t="34332" x="10013950" y="4643438"/>
          <p14:tracePt t="34358" x="10001250" y="4643438"/>
          <p14:tracePt t="34395" x="9988550" y="4643438"/>
          <p14:tracePt t="34408" x="9975850" y="4643438"/>
          <p14:tracePt t="34457" x="9963150" y="4643438"/>
          <p14:tracePt t="34494" x="9952038" y="4643438"/>
          <p14:tracePt t="34507" x="9939338" y="4643438"/>
          <p14:tracePt t="34522" x="9926638" y="4643438"/>
          <p14:tracePt t="34536" x="9901238" y="4643438"/>
          <p14:tracePt t="34551" x="9888538" y="4643438"/>
          <p14:tracePt t="34570" x="9863138" y="4643438"/>
          <p14:tracePt t="34584" x="9863138" y="4630738"/>
          <p14:tracePt t="34607" x="9863138" y="4618038"/>
          <p14:tracePt t="34631" x="9863138" y="4605338"/>
          <p14:tracePt t="34681" x="9875838" y="4605338"/>
          <p14:tracePt t="34693" x="9875838" y="4592638"/>
          <p14:tracePt t="34718" x="9888538" y="4579938"/>
          <p14:tracePt t="36775" x="9852025" y="4592638"/>
          <p14:tracePt t="36788" x="9801225" y="4643438"/>
          <p14:tracePt t="36800" x="9688513" y="4692650"/>
          <p14:tracePt t="36814" x="9563100" y="4805363"/>
          <p14:tracePt t="36826" x="9463088" y="4918075"/>
          <p14:tracePt t="36843" x="9388475" y="5018088"/>
          <p14:tracePt t="36860" x="9301163" y="5092700"/>
          <p14:tracePt t="36876" x="9112250" y="5205413"/>
          <p14:tracePt t="36893" x="9024938" y="5243513"/>
          <p14:tracePt t="36910" x="8950325" y="5281613"/>
          <p14:tracePt t="36927" x="8874125" y="5318125"/>
          <p14:tracePt t="36944" x="8863013" y="5330825"/>
          <p14:tracePt t="36960" x="8850313" y="5330825"/>
          <p14:tracePt t="36977" x="8837613" y="5343525"/>
          <p14:tracePt t="36994" x="8837613" y="5356225"/>
          <p14:tracePt t="37012" x="8824913" y="5356225"/>
          <p14:tracePt t="37036" x="8824913" y="5368925"/>
          <p14:tracePt t="37060" x="8812213" y="5368925"/>
          <p14:tracePt t="37073" x="8812213" y="5381625"/>
          <p14:tracePt t="37098" x="8799513" y="5381625"/>
          <p14:tracePt t="37821" x="8812213" y="5394325"/>
          <p14:tracePt t="37835" x="8824913" y="5407025"/>
          <p14:tracePt t="37847" x="8850313" y="5443538"/>
          <p14:tracePt t="37858" x="8874125" y="5456238"/>
          <p14:tracePt t="37871" x="8912225" y="5494338"/>
          <p14:tracePt t="37883" x="8950325" y="5507038"/>
          <p14:tracePt t="37897" x="8986838" y="5530850"/>
          <p14:tracePt t="37914" x="9012238" y="5556250"/>
          <p14:tracePt t="37931" x="9037638" y="5581650"/>
          <p14:tracePt t="37948" x="9088438" y="5607050"/>
          <p14:tracePt t="37964" x="9112250" y="5619750"/>
          <p14:tracePt t="37981" x="9163050" y="5656263"/>
          <p14:tracePt t="37998" x="9363075" y="5794375"/>
          <p14:tracePt t="38014" x="9424988" y="5843588"/>
          <p14:tracePt t="38032" x="9475788" y="5894388"/>
          <p14:tracePt t="38033" x="9488488" y="5919788"/>
          <p14:tracePt t="38048" x="9501188" y="5945188"/>
          <p14:tracePt t="38065" x="9513888" y="5945188"/>
          <p14:tracePt t="38432" x="9501188" y="5945188"/>
          <p14:tracePt t="38482" x="9488488" y="5945188"/>
          <p14:tracePt t="38520" x="9475788" y="5945188"/>
          <p14:tracePt t="38544" x="9450388" y="5945188"/>
          <p14:tracePt t="38569" x="9424988" y="5932488"/>
          <p14:tracePt t="38581" x="9401175" y="5919788"/>
          <p14:tracePt t="38594" x="9375775" y="5907088"/>
          <p14:tracePt t="38607" x="9337675" y="5894388"/>
          <p14:tracePt t="38622" x="9250363" y="5856288"/>
          <p14:tracePt t="38634" x="9050338" y="5807075"/>
          <p14:tracePt t="38651" x="8899525" y="5781675"/>
          <p14:tracePt t="38667" x="8763000" y="5756275"/>
          <p14:tracePt t="38669" x="8561388" y="5732463"/>
          <p14:tracePt t="38683" x="8212138" y="5694363"/>
          <p14:tracePt t="38700" x="7986713" y="5681663"/>
          <p14:tracePt t="38717" x="7823200" y="5668963"/>
          <p14:tracePt t="38734" x="7423150" y="5656263"/>
          <p14:tracePt t="38751" x="7259638" y="5643563"/>
          <p14:tracePt t="38768" x="7134225" y="5630863"/>
          <p14:tracePt t="38769" x="7034213" y="5619750"/>
          <p14:tracePt t="38784" x="6972300" y="5607050"/>
          <p14:tracePt t="38801" x="6897688" y="5594350"/>
          <p14:tracePt t="38818" x="6821488" y="5581650"/>
          <p14:tracePt t="38834" x="6746875" y="5556250"/>
          <p14:tracePt t="38851" x="6734175" y="5556250"/>
          <p14:tracePt t="38867" x="6708775" y="5556250"/>
          <p14:tracePt t="38892" x="6696075" y="5556250"/>
          <p14:tracePt t="38906" x="6672263" y="5556250"/>
          <p14:tracePt t="38920" x="6659563" y="5556250"/>
          <p14:tracePt t="38935" x="6646863" y="5556250"/>
          <p14:tracePt t="39030" x="6659563" y="5556250"/>
          <p14:tracePt t="39056" x="6672263" y="5543550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DAFB4AC-5427-31AC-6F40-7B7536AF576D}"/>
              </a:ext>
            </a:extLst>
          </p:cNvPr>
          <p:cNvSpPr txBox="1"/>
          <p:nvPr/>
        </p:nvSpPr>
        <p:spPr>
          <a:xfrm>
            <a:off x="2412124" y="651316"/>
            <a:ext cx="7059009" cy="55553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tabLst>
                <a:tab pos="228600" algn="dec"/>
              </a:tabLst>
            </a:pPr>
            <a:r>
              <a:rPr lang="en-US" sz="14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3.The following items are taken from the financial statements of the Postal Service for the year ending December 31, 2014:</a:t>
            </a:r>
            <a:endParaRPr lang="en-US" sz="1400" b="1" dirty="0">
              <a:solidFill>
                <a:srgbClr val="C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2590">
              <a:spcBef>
                <a:spcPts val="600"/>
              </a:spcBef>
              <a:spcAft>
                <a:spcPts val="0"/>
              </a:spcAft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Accounts payable	$  18,000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Accounts receivable	11,000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Accumulated depreciation – equipment	28,000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Advertising expense	21,000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Cash	15,000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Owner’s capital (1/1/14)	102,000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Owner’s drawings	14,000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Depreciation expense	12,000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Insurance expense	3,000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Note payable, due 6/30/15	70,000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Prepaid insurance (12-month policy)	6,000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Rent expense	17,000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Salaries </a:t>
            </a: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wages </a:t>
            </a: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expense	32,000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Service revenue	133,000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Supplies	4,000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Supplies expense	6,000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Equipment	210,000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457200"/>
            <a:r>
              <a:rPr lang="en-US" sz="14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What are total current assets at December 31, 2014?</a:t>
            </a:r>
            <a:endParaRPr lang="en-US" sz="1400" b="1" dirty="0">
              <a:solidFill>
                <a:srgbClr val="C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228600" algn="just"/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$26,000</a:t>
            </a:r>
          </a:p>
          <a:p>
            <a:pPr marL="685800" indent="-228600" algn="just"/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$36,000</a:t>
            </a:r>
          </a:p>
          <a:p>
            <a:pPr marL="685800" indent="-228600" algn="just"/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$32,000</a:t>
            </a:r>
          </a:p>
          <a:p>
            <a:pPr marL="685800" indent="-228600" algn="just"/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	$42,000</a:t>
            </a:r>
            <a:endParaRPr lang="en-US" sz="1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C30C46-A7B0-48D5-6FEF-2352E6A46A4C}"/>
              </a:ext>
            </a:extLst>
          </p:cNvPr>
          <p:cNvSpPr txBox="1"/>
          <p:nvPr/>
        </p:nvSpPr>
        <p:spPr>
          <a:xfrm>
            <a:off x="8408515" y="3761820"/>
            <a:ext cx="2742721" cy="10559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B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C62509-8A1E-0482-A739-912986026D99}"/>
              </a:ext>
            </a:extLst>
          </p:cNvPr>
          <p:cNvSpPr txBox="1"/>
          <p:nvPr/>
        </p:nvSpPr>
        <p:spPr>
          <a:xfrm>
            <a:off x="8383238" y="1316942"/>
            <a:ext cx="2742721" cy="23414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Total current assets =</a:t>
            </a: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Accounts receivable 11,000+ Cash 15,000+</a:t>
            </a: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Prepaid insurance 6000+ Supplies 4000</a:t>
            </a: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= 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$36000</a:t>
            </a:r>
            <a:endParaRPr lang="en-US" sz="15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8657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43315">
        <p:circle/>
      </p:transition>
    </mc:Choice>
    <mc:Fallback xmlns="">
      <p:transition spd="slow" advTm="143315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25" x="6659563" y="5530850"/>
          <p14:tracePt t="637" x="6634163" y="5530850"/>
          <p14:tracePt t="650" x="6508750" y="5481638"/>
          <p14:tracePt t="662" x="6370638" y="5418138"/>
          <p14:tracePt t="675" x="6208713" y="5330825"/>
          <p14:tracePt t="687" x="5845175" y="5118100"/>
          <p14:tracePt t="701" x="5507038" y="4930775"/>
          <p14:tracePt t="718" x="5270500" y="4756150"/>
          <p14:tracePt t="735" x="5068888" y="4643438"/>
          <p14:tracePt t="751" x="4494213" y="4379913"/>
          <p14:tracePt t="768" x="4305300" y="4230688"/>
          <p14:tracePt t="785" x="4192588" y="4054475"/>
          <p14:tracePt t="802" x="3979863" y="3779838"/>
          <p14:tracePt t="818" x="3867150" y="3692525"/>
          <p14:tracePt t="835" x="3730625" y="3616325"/>
          <p14:tracePt t="851" x="3530600" y="3454400"/>
          <p14:tracePt t="868" x="3467100" y="3378200"/>
          <p14:tracePt t="885" x="3417888" y="3316288"/>
          <p14:tracePt t="902" x="3341688" y="3165475"/>
          <p14:tracePt t="919" x="3317875" y="3128963"/>
          <p14:tracePt t="1186" x="3305175" y="3128963"/>
          <p14:tracePt t="1198" x="3292475" y="3128963"/>
          <p14:tracePt t="1210" x="3279775" y="3128963"/>
          <p14:tracePt t="1224" x="3254375" y="3116263"/>
          <p14:tracePt t="1238" x="3179763" y="3078163"/>
          <p14:tracePt t="1254" x="3003550" y="3016250"/>
          <p14:tracePt t="1271" x="2828925" y="2965450"/>
          <p14:tracePt t="1288" x="2541588" y="2816225"/>
          <p14:tracePt t="1305" x="2328863" y="2703513"/>
          <p14:tracePt t="1322" x="2052638" y="2516188"/>
          <p14:tracePt t="1338" x="1801813" y="2278063"/>
          <p14:tracePt t="1355" x="1727200" y="2201863"/>
          <p14:tracePt t="1372" x="1689100" y="2139950"/>
          <p14:tracePt t="1389" x="1639888" y="2039938"/>
          <p14:tracePt t="1405" x="1627188" y="2014538"/>
          <p14:tracePt t="1422" x="1627188" y="1989138"/>
          <p14:tracePt t="1439" x="1627188" y="1965325"/>
          <p14:tracePt t="1455" x="1627188" y="1952625"/>
          <p14:tracePt t="12469" x="1665288" y="1952625"/>
          <p14:tracePt t="12484" x="1701800" y="1952625"/>
          <p14:tracePt t="12494" x="1752600" y="1952625"/>
          <p14:tracePt t="12507" x="1827213" y="1952625"/>
          <p14:tracePt t="12519" x="1939925" y="1952625"/>
          <p14:tracePt t="12535" x="2065338" y="1952625"/>
          <p14:tracePt t="12549" x="2139950" y="1965325"/>
          <p14:tracePt t="12566" x="2216150" y="1978025"/>
          <p14:tracePt t="12582" x="2328863" y="2001838"/>
          <p14:tracePt t="12598" x="2390775" y="2001838"/>
          <p14:tracePt t="12615" x="2478088" y="2001838"/>
          <p14:tracePt t="12631" x="2616200" y="2001838"/>
          <p14:tracePt t="12648" x="2654300" y="2001838"/>
          <p14:tracePt t="12665" x="2678113" y="2001838"/>
          <p14:tracePt t="12682" x="2703513" y="2001838"/>
          <p14:tracePt t="12698" x="2703513" y="1989138"/>
          <p14:tracePt t="12717" x="2703513" y="1978025"/>
          <p14:tracePt t="12732" x="2703513" y="1965325"/>
          <p14:tracePt t="12749" x="2703513" y="1952625"/>
          <p14:tracePt t="12765" x="2703513" y="1901825"/>
          <p14:tracePt t="12782" x="2703513" y="1789113"/>
          <p14:tracePt t="12799" x="2703513" y="1752600"/>
          <p14:tracePt t="12816" x="2703513" y="1727200"/>
          <p14:tracePt t="12834" x="2703513" y="1701800"/>
          <p14:tracePt t="12851" x="2703513" y="1676400"/>
          <p14:tracePt t="12955" x="2703513" y="1689100"/>
          <p14:tracePt t="12969" x="2703513" y="1714500"/>
          <p14:tracePt t="12980" x="2703513" y="1814513"/>
          <p14:tracePt t="12992" x="2690813" y="1914525"/>
          <p14:tracePt t="13005" x="2690813" y="2027238"/>
          <p14:tracePt t="13021" x="2678113" y="2178050"/>
          <p14:tracePt t="13034" x="2678113" y="2427288"/>
          <p14:tracePt t="13051" x="2678113" y="2678113"/>
          <p14:tracePt t="13068" x="2678113" y="2852738"/>
          <p14:tracePt t="13085" x="2690813" y="3390900"/>
          <p14:tracePt t="13102" x="2703513" y="3554413"/>
          <p14:tracePt t="13118" x="2716213" y="3692525"/>
          <p14:tracePt t="13134" x="2741613" y="3905250"/>
          <p14:tracePt t="13152" x="2741613" y="4041775"/>
          <p14:tracePt t="13167" x="2741613" y="4230688"/>
          <p14:tracePt t="13185" x="2741613" y="4267200"/>
          <p14:tracePt t="13202" x="2741613" y="4279900"/>
          <p14:tracePt t="13218" x="2741613" y="4292600"/>
          <p14:tracePt t="13243" x="2741613" y="4279900"/>
          <p14:tracePt t="13255" x="2741613" y="4230688"/>
          <p14:tracePt t="13269" x="2741613" y="4141788"/>
          <p14:tracePt t="13285" x="2741613" y="4041775"/>
          <p14:tracePt t="13302" x="2741613" y="3941763"/>
          <p14:tracePt t="13319" x="2767013" y="3303588"/>
          <p14:tracePt t="13336" x="2778125" y="2990850"/>
          <p14:tracePt t="13352" x="2778125" y="2578100"/>
          <p14:tracePt t="13369" x="2778125" y="2101850"/>
          <p14:tracePt t="13386" x="2778125" y="1965325"/>
          <p14:tracePt t="13403" x="2754313" y="1876425"/>
          <p14:tracePt t="13419" x="2728913" y="1727200"/>
          <p14:tracePt t="13436" x="2716213" y="1689100"/>
          <p14:tracePt t="13453" x="2716213" y="1663700"/>
          <p14:tracePt t="13479" x="2716213" y="1676400"/>
          <p14:tracePt t="13491" x="2716213" y="1689100"/>
          <p14:tracePt t="13506" x="2716213" y="1727200"/>
          <p14:tracePt t="13520" x="2716213" y="1752600"/>
          <p14:tracePt t="13536" x="2716213" y="1776413"/>
          <p14:tracePt t="13553" x="2716213" y="1827213"/>
          <p14:tracePt t="13570" x="2703513" y="2114550"/>
          <p14:tracePt t="13587" x="2690813" y="2303463"/>
          <p14:tracePt t="13603" x="2678113" y="2452688"/>
          <p14:tracePt t="13620" x="2616200" y="2978150"/>
          <p14:tracePt t="13637" x="2578100" y="3165475"/>
          <p14:tracePt t="13654" x="2554288" y="3303588"/>
          <p14:tracePt t="13670" x="2528888" y="3516313"/>
          <p14:tracePt t="13687" x="2528888" y="3616325"/>
          <p14:tracePt t="13703" x="2528888" y="3703638"/>
          <p14:tracePt t="13720" x="2528888" y="3729038"/>
          <p14:tracePt t="13737" x="2528888" y="3741738"/>
          <p14:tracePt t="13756" x="2528888" y="3679825"/>
          <p14:tracePt t="13769" x="2528888" y="3603625"/>
          <p14:tracePt t="13786" x="2528888" y="3516313"/>
          <p14:tracePt t="13803" x="2528888" y="3165475"/>
          <p14:tracePt t="13820" x="2528888" y="2978150"/>
          <p14:tracePt t="13836" x="2565400" y="2765425"/>
          <p14:tracePt t="13853" x="2641600" y="2127250"/>
          <p14:tracePt t="13870" x="2654300" y="1952625"/>
          <p14:tracePt t="13887" x="2667000" y="1876425"/>
          <p14:tracePt t="13903" x="2667000" y="1789113"/>
          <p14:tracePt t="13927" x="2667000" y="1776413"/>
          <p14:tracePt t="14201" x="2667000" y="1789113"/>
          <p14:tracePt t="14238" x="2654300" y="1814513"/>
          <p14:tracePt t="14250" x="2641600" y="1827213"/>
          <p14:tracePt t="14264" x="2628900" y="1865313"/>
          <p14:tracePt t="14276" x="2603500" y="1939925"/>
          <p14:tracePt t="14292" x="2578100" y="2001838"/>
          <p14:tracePt t="14306" x="2554288" y="2065338"/>
          <p14:tracePt t="14323" x="2528888" y="2152650"/>
          <p14:tracePt t="14339" x="2503488" y="2327275"/>
          <p14:tracePt t="14356" x="2452688" y="2716213"/>
          <p14:tracePt t="14373" x="2441575" y="2865438"/>
          <p14:tracePt t="14389" x="2428875" y="3103563"/>
          <p14:tracePt t="14407" x="2428875" y="3503613"/>
          <p14:tracePt t="14423" x="2428875" y="3654425"/>
          <p14:tracePt t="14439" x="2428875" y="4017963"/>
          <p14:tracePt t="14457" x="2428875" y="4217988"/>
          <p14:tracePt t="14474" x="2441575" y="4354513"/>
          <p14:tracePt t="14489" x="2490788" y="4530725"/>
          <p14:tracePt t="14507" x="2516188" y="4567238"/>
          <p14:tracePt t="14524" x="2541588" y="4579938"/>
          <p14:tracePt t="14539" x="2554288" y="4579938"/>
          <p14:tracePt t="14600" x="2554288" y="4554538"/>
          <p14:tracePt t="14613" x="2578100" y="4467225"/>
          <p14:tracePt t="14626" x="2590800" y="4292600"/>
          <p14:tracePt t="14637" x="2616200" y="4105275"/>
          <p14:tracePt t="14651" x="2654300" y="3841750"/>
          <p14:tracePt t="14662" x="2703513" y="3390900"/>
          <p14:tracePt t="14675" x="2754313" y="3028950"/>
          <p14:tracePt t="14690" x="2816225" y="2603500"/>
          <p14:tracePt t="14706" x="2867025" y="2152650"/>
          <p14:tracePt t="14723" x="2903538" y="1827213"/>
          <p14:tracePt t="14740" x="2954338" y="1250950"/>
          <p14:tracePt t="14757" x="2954338" y="1014413"/>
          <p14:tracePt t="14774" x="2954338" y="889000"/>
          <p14:tracePt t="14790" x="2954338" y="763588"/>
          <p14:tracePt t="14807" x="2954338" y="725488"/>
          <p14:tracePt t="14823" x="2954338" y="712788"/>
          <p14:tracePt t="14840" x="2954338" y="676275"/>
          <p14:tracePt t="14857" x="2954338" y="663575"/>
          <p14:tracePt t="14874" x="2954338" y="650875"/>
          <p14:tracePt t="14925" x="2954338" y="663575"/>
          <p14:tracePt t="14936" x="2954338" y="688975"/>
          <p14:tracePt t="14948" x="2954338" y="712788"/>
          <p14:tracePt t="14959" x="2954338" y="750888"/>
          <p14:tracePt t="14976" x="2928938" y="876300"/>
          <p14:tracePt t="14991" x="2879725" y="1038225"/>
          <p14:tracePt t="15007" x="2828925" y="1201738"/>
          <p14:tracePt t="15024" x="2654300" y="1889125"/>
          <p14:tracePt t="15041" x="2578100" y="2190750"/>
          <p14:tracePt t="15058" x="2528888" y="2452688"/>
          <p14:tracePt t="15074" x="2452688" y="3065463"/>
          <p14:tracePt t="15091" x="2441575" y="3216275"/>
          <p14:tracePt t="15108" x="2441575" y="3367088"/>
          <p14:tracePt t="15125" x="2441575" y="3703638"/>
          <p14:tracePt t="15141" x="2441575" y="3829050"/>
          <p14:tracePt t="15158" x="2441575" y="3916363"/>
          <p14:tracePt t="15175" x="2441575" y="3992563"/>
          <p14:tracePt t="15191" x="2441575" y="4005263"/>
          <p14:tracePt t="15260" x="2441575" y="3979863"/>
          <p14:tracePt t="15273" x="2441575" y="3867150"/>
          <p14:tracePt t="15285" x="2441575" y="3716338"/>
          <p14:tracePt t="15298" x="2452688" y="3541713"/>
          <p14:tracePt t="15313" x="2490788" y="3203575"/>
          <p14:tracePt t="15327" x="2554288" y="2852738"/>
          <p14:tracePt t="15344" x="2578100" y="2627313"/>
          <p14:tracePt t="15360" x="2616200" y="2427288"/>
          <p14:tracePt t="15377" x="2628900" y="2201863"/>
          <p14:tracePt t="15394" x="2628900" y="2165350"/>
          <p14:tracePt t="15522" x="2628900" y="2178050"/>
          <p14:tracePt t="17617" x="2628900" y="2239963"/>
          <p14:tracePt t="17629" x="2641600" y="2365375"/>
          <p14:tracePt t="17642" x="2654300" y="2427288"/>
          <p14:tracePt t="17655" x="2667000" y="2490788"/>
          <p14:tracePt t="17670" x="2667000" y="2527300"/>
          <p14:tracePt t="17684" x="2678113" y="2565400"/>
          <p14:tracePt t="17700" x="2703513" y="2603500"/>
          <p14:tracePt t="17718" x="2728913" y="2678113"/>
          <p14:tracePt t="17734" x="2841625" y="2916238"/>
          <p14:tracePt t="17751" x="2903538" y="3016250"/>
          <p14:tracePt t="17768" x="2954338" y="3103563"/>
          <p14:tracePt t="17785" x="3041650" y="3316288"/>
          <p14:tracePt t="17802" x="3067050" y="3454400"/>
          <p14:tracePt t="17818" x="3141663" y="3679825"/>
          <p14:tracePt t="17835" x="3167063" y="3754438"/>
          <p14:tracePt t="17852" x="3179763" y="3803650"/>
          <p14:tracePt t="17868" x="3205163" y="3854450"/>
          <p14:tracePt t="17885" x="3216275" y="3892550"/>
          <p14:tracePt t="17902" x="3216275" y="3929063"/>
          <p14:tracePt t="17907" x="3216275" y="3967163"/>
          <p14:tracePt t="17918" x="3216275" y="4054475"/>
          <p14:tracePt t="17935" x="3228975" y="4154488"/>
          <p14:tracePt t="17952" x="3228975" y="4254500"/>
          <p14:tracePt t="17969" x="3228975" y="4392613"/>
          <p14:tracePt t="17985" x="3228975" y="4443413"/>
          <p14:tracePt t="18002" x="3228975" y="4479925"/>
          <p14:tracePt t="18019" x="3228975" y="4579938"/>
          <p14:tracePt t="18036" x="3216275" y="4667250"/>
          <p14:tracePt t="18053" x="3216275" y="4756150"/>
          <p14:tracePt t="18069" x="3205163" y="4879975"/>
          <p14:tracePt t="18086" x="3192463" y="4918075"/>
          <p14:tracePt t="18105" x="3179763" y="4930775"/>
          <p14:tracePt t="18416" x="3179763" y="4943475"/>
          <p14:tracePt t="18428" x="3167063" y="4968875"/>
          <p14:tracePt t="18442" x="3141663" y="5005388"/>
          <p14:tracePt t="18456" x="3116263" y="5092700"/>
          <p14:tracePt t="18473" x="3092450" y="5143500"/>
          <p14:tracePt t="18489" x="3092450" y="5194300"/>
          <p14:tracePt t="18506" x="3079750" y="5243513"/>
          <p14:tracePt t="18522" x="3079750" y="5256213"/>
          <p14:tracePt t="18539" x="3079750" y="5281613"/>
          <p14:tracePt t="18556" x="3079750" y="5294313"/>
          <p14:tracePt t="18579" x="3067050" y="5294313"/>
          <p14:tracePt t="18727" x="3079750" y="5294313"/>
          <p14:tracePt t="18742" x="3092450" y="5294313"/>
          <p14:tracePt t="18752" x="3103563" y="5294313"/>
          <p14:tracePt t="18765" x="3141663" y="5294313"/>
          <p14:tracePt t="18777" x="3154363" y="5294313"/>
          <p14:tracePt t="18793" x="3167063" y="5294313"/>
          <p14:tracePt t="18807" x="3179763" y="5294313"/>
          <p14:tracePt t="18824" x="3192463" y="5294313"/>
          <p14:tracePt t="18843" x="3205163" y="5294313"/>
          <p14:tracePt t="18857" x="3216275" y="5294313"/>
          <p14:tracePt t="18902" x="3228975" y="5294313"/>
          <p14:tracePt t="19151" x="3254375" y="5294313"/>
          <p14:tracePt t="19164" x="3279775" y="5294313"/>
          <p14:tracePt t="19177" x="3305175" y="5294313"/>
          <p14:tracePt t="19188" x="3317875" y="5294313"/>
          <p14:tracePt t="19201" x="3341688" y="5294313"/>
          <p14:tracePt t="19214" x="3354388" y="5294313"/>
          <p14:tracePt t="19228" x="3367088" y="5294313"/>
          <p14:tracePt t="19242" x="3379788" y="5294313"/>
          <p14:tracePt t="19264" x="3392488" y="5294313"/>
          <p14:tracePt t="19301" x="3405188" y="5294313"/>
          <p14:tracePt t="19725" x="3417888" y="5294313"/>
          <p14:tracePt t="19737" x="3441700" y="5294313"/>
          <p14:tracePt t="19749" x="3467100" y="5294313"/>
          <p14:tracePt t="19764" x="3492500" y="5294313"/>
          <p14:tracePt t="19778" x="3517900" y="5294313"/>
          <p14:tracePt t="19794" x="3567113" y="5294313"/>
          <p14:tracePt t="19812" x="3630613" y="5294313"/>
          <p14:tracePt t="19814" x="3705225" y="5294313"/>
          <p14:tracePt t="19828" x="3756025" y="5294313"/>
          <p14:tracePt t="19845" x="3805238" y="5294313"/>
          <p14:tracePt t="19860" x="3843338" y="5294313"/>
          <p14:tracePt t="19877" x="3930650" y="5294313"/>
          <p14:tracePt t="19893" x="4017963" y="5294313"/>
          <p14:tracePt t="19900" x="4081463" y="5294313"/>
          <p14:tracePt t="19912" x="4156075" y="5294313"/>
          <p14:tracePt t="19927" x="4192588" y="5281613"/>
          <p14:tracePt t="19943" x="4217988" y="5281613"/>
          <p14:tracePt t="19960" x="4243388" y="5281613"/>
          <p14:tracePt t="19977" x="4268788" y="5281613"/>
          <p14:tracePt t="20011" x="4281488" y="5281613"/>
          <p14:tracePt t="20260" x="4294188" y="5281613"/>
          <p14:tracePt t="20273" x="4318000" y="5281613"/>
          <p14:tracePt t="20285" x="4330700" y="5281613"/>
          <p14:tracePt t="20299" x="4368800" y="5281613"/>
          <p14:tracePt t="20313" x="4406900" y="5281613"/>
          <p14:tracePt t="20330" x="4443413" y="5281613"/>
          <p14:tracePt t="20347" x="4468813" y="5281613"/>
          <p14:tracePt t="20363" x="4506913" y="5281613"/>
          <p14:tracePt t="20380" x="4530725" y="5281613"/>
          <p14:tracePt t="20397" x="4568825" y="5281613"/>
          <p14:tracePt t="20413" x="4643438" y="5281613"/>
          <p14:tracePt t="20430" x="4681538" y="5281613"/>
          <p14:tracePt t="20447" x="4706938" y="5281613"/>
          <p14:tracePt t="20464" x="4743450" y="5281613"/>
          <p14:tracePt t="20484" x="4756150" y="5281613"/>
          <p14:tracePt t="20509" x="4768850" y="5281613"/>
          <p14:tracePt t="20546" x="4781550" y="5281613"/>
          <p14:tracePt t="20572" x="4794250" y="5281613"/>
          <p14:tracePt t="20597" x="4806950" y="5281613"/>
          <p14:tracePt t="20609" x="4832350" y="5281613"/>
          <p14:tracePt t="20623" x="4843463" y="5281613"/>
          <p14:tracePt t="20634" x="4868863" y="5281613"/>
          <p14:tracePt t="20651" x="4906963" y="5281613"/>
          <p14:tracePt t="20665" x="4932363" y="5281613"/>
          <p14:tracePt t="20682" x="4956175" y="5281613"/>
          <p14:tracePt t="20697" x="4994275" y="5281613"/>
          <p14:tracePt t="20714" x="5019675" y="5294313"/>
          <p14:tracePt t="20732" x="5032375" y="5294313"/>
          <p14:tracePt t="20748" x="5045075" y="5305425"/>
          <p14:tracePt t="20883" x="5045075" y="5318125"/>
          <p14:tracePt t="20996" x="5032375" y="5318125"/>
          <p14:tracePt t="21022" x="5019675" y="5318125"/>
          <p14:tracePt t="21034" x="5006975" y="5330825"/>
          <p14:tracePt t="21070" x="4994275" y="5330825"/>
          <p14:tracePt t="21107" x="4981575" y="5330825"/>
          <p14:tracePt t="21132" x="4968875" y="5330825"/>
          <p14:tracePt t="21519" x="4956175" y="5330825"/>
          <p14:tracePt t="22104" x="4945063" y="5330825"/>
          <p14:tracePt t="24048" x="4906963" y="5343525"/>
          <p14:tracePt t="24064" x="4894263" y="5343525"/>
          <p14:tracePt t="24073" x="4881563" y="5343525"/>
          <p14:tracePt t="24099" x="4868863" y="5343525"/>
          <p14:tracePt t="24123" x="4794250" y="5330825"/>
          <p14:tracePt t="24135" x="4643438" y="5243513"/>
          <p14:tracePt t="24148" x="4343400" y="5056188"/>
          <p14:tracePt t="24164" x="4117975" y="4879975"/>
          <p14:tracePt t="24178" x="3968750" y="4743450"/>
          <p14:tracePt t="24195" x="3830638" y="4643438"/>
          <p14:tracePt t="24211" x="3679825" y="4530725"/>
          <p14:tracePt t="24228" x="3354388" y="4117975"/>
          <p14:tracePt t="24245" x="3241675" y="3892550"/>
          <p14:tracePt t="24262" x="3167063" y="3603625"/>
          <p14:tracePt t="24278" x="3128963" y="3390900"/>
          <p14:tracePt t="24296" x="3116263" y="3141663"/>
          <p14:tracePt t="24311" x="3116263" y="2803525"/>
          <p14:tracePt t="24329" x="3116263" y="2590800"/>
          <p14:tracePt t="24346" x="3141663" y="2339975"/>
          <p14:tracePt t="24362" x="3267075" y="2052638"/>
          <p14:tracePt t="24379" x="3367088" y="1927225"/>
          <p14:tracePt t="24396" x="3467100" y="1789113"/>
          <p14:tracePt t="24413" x="3592513" y="1552575"/>
          <p14:tracePt t="24429" x="3617913" y="1463675"/>
          <p14:tracePt t="24445" x="3643313" y="1389063"/>
          <p14:tracePt t="24462" x="3705225" y="1263650"/>
          <p14:tracePt t="24478" x="3730625" y="1189038"/>
          <p14:tracePt t="24495" x="3756025" y="1125538"/>
          <p14:tracePt t="24511" x="3792538" y="1063625"/>
          <p14:tracePt t="24528" x="3792538" y="1050925"/>
          <p14:tracePt t="24634" x="3792538" y="1076325"/>
          <p14:tracePt t="24649" x="3792538" y="1138238"/>
          <p14:tracePt t="24659" x="3779838" y="1289050"/>
          <p14:tracePt t="24672" x="3756025" y="1501775"/>
          <p14:tracePt t="24684" x="3730625" y="1701800"/>
          <p14:tracePt t="24700" x="3667125" y="1965325"/>
          <p14:tracePt t="24714" x="3605213" y="2352675"/>
          <p14:tracePt t="24731" x="3530600" y="2652713"/>
          <p14:tracePt t="24747" x="3454400" y="2965450"/>
          <p14:tracePt t="24764" x="3292475" y="3729038"/>
          <p14:tracePt t="24780" x="3254375" y="3929063"/>
          <p14:tracePt t="24798" x="3167063" y="4454525"/>
          <p14:tracePt t="24814" x="3154363" y="4618038"/>
          <p14:tracePt t="24830" x="3128963" y="4756150"/>
          <p14:tracePt t="24846" x="3128963" y="4968875"/>
          <p14:tracePt t="24863" x="3154363" y="5105400"/>
          <p14:tracePt t="24880" x="3167063" y="5256213"/>
          <p14:tracePt t="24897" x="3216275" y="5430838"/>
          <p14:tracePt t="24913" x="3216275" y="5456238"/>
          <p14:tracePt t="24930" x="3216275" y="5468938"/>
          <p14:tracePt t="24969" x="3216275" y="5443538"/>
          <p14:tracePt t="24982" x="3216275" y="5381625"/>
          <p14:tracePt t="24994" x="3205163" y="5281613"/>
          <p14:tracePt t="25007" x="3192463" y="5168900"/>
          <p14:tracePt t="25020" x="3192463" y="5068888"/>
          <p14:tracePt t="25033" x="3192463" y="4892675"/>
          <p14:tracePt t="25047" x="3192463" y="4567238"/>
          <p14:tracePt t="25064" x="3192463" y="4267200"/>
          <p14:tracePt t="25081" x="3192463" y="3892550"/>
          <p14:tracePt t="25097" x="3192463" y="3103563"/>
          <p14:tracePt t="25114" x="3167063" y="2652713"/>
          <p14:tracePt t="25131" x="3167063" y="2214563"/>
          <p14:tracePt t="25148" x="3167063" y="1427163"/>
          <p14:tracePt t="25164" x="3167063" y="989013"/>
          <p14:tracePt t="25181" x="3167063" y="788988"/>
          <p14:tracePt t="25198" x="3167063" y="650875"/>
          <p14:tracePt t="25215" x="3167063" y="625475"/>
          <p14:tracePt t="25356" x="3154363" y="638175"/>
          <p14:tracePt t="25370" x="3141663" y="725488"/>
          <p14:tracePt t="25385" x="3141663" y="876300"/>
          <p14:tracePt t="25394" x="3116263" y="1038225"/>
          <p14:tracePt t="25407" x="3116263" y="1227138"/>
          <p14:tracePt t="25420" x="3103563" y="1601788"/>
          <p14:tracePt t="25432" x="3103563" y="1952625"/>
          <p14:tracePt t="25449" x="3079750" y="2327275"/>
          <p14:tracePt t="25465" x="3079750" y="2740025"/>
          <p14:tracePt t="25482" x="3079750" y="3216275"/>
          <p14:tracePt t="25499" x="3079750" y="3529013"/>
          <p14:tracePt t="25516" x="3079750" y="3829050"/>
          <p14:tracePt t="25532" x="3079750" y="4179888"/>
          <p14:tracePt t="25549" x="3079750" y="4379913"/>
          <p14:tracePt t="25566" x="3079750" y="4592638"/>
          <p14:tracePt t="25583" x="3079750" y="4805363"/>
          <p14:tracePt t="25599" x="3079750" y="4856163"/>
          <p14:tracePt t="25616" x="3079750" y="4868863"/>
          <p14:tracePt t="25633" x="3079750" y="4879975"/>
          <p14:tracePt t="25717" x="3079750" y="4868863"/>
          <p14:tracePt t="25730" x="3092450" y="4779963"/>
          <p14:tracePt t="25743" x="3141663" y="4643438"/>
          <p14:tracePt t="25755" x="3192463" y="4479925"/>
          <p14:tracePt t="25771" x="3305175" y="4230688"/>
          <p14:tracePt t="25785" x="3405188" y="3767138"/>
          <p14:tracePt t="25801" x="3467100" y="3367088"/>
          <p14:tracePt t="25818" x="3541713" y="2903538"/>
          <p14:tracePt t="25835" x="3617913" y="2101850"/>
          <p14:tracePt t="25850" x="3643313" y="1714500"/>
          <p14:tracePt t="25867" x="3643313" y="1376363"/>
          <p14:tracePt t="25884" x="3643313" y="1038225"/>
          <p14:tracePt t="25901" x="3643313" y="950913"/>
          <p14:tracePt t="25917" x="3643313" y="901700"/>
          <p14:tracePt t="25934" x="3643313" y="876300"/>
          <p14:tracePt t="26092" x="3643313" y="889000"/>
          <p14:tracePt t="26104" x="3643313" y="901700"/>
          <p14:tracePt t="26116" x="3643313" y="938213"/>
          <p14:tracePt t="26129" x="3643313" y="1014413"/>
          <p14:tracePt t="26142" x="3630613" y="1150938"/>
          <p14:tracePt t="26156" x="3617913" y="1289050"/>
          <p14:tracePt t="26169" x="3605213" y="1489075"/>
          <p14:tracePt t="26186" x="3579813" y="1914525"/>
          <p14:tracePt t="26203" x="3567113" y="2190750"/>
          <p14:tracePt t="26219" x="3567113" y="2878138"/>
          <p14:tracePt t="26237" x="3567113" y="3116263"/>
          <p14:tracePt t="26254" x="3567113" y="3267075"/>
          <p14:tracePt t="26269" x="3567113" y="3579813"/>
          <p14:tracePt t="26286" x="3567113" y="3741738"/>
          <p14:tracePt t="26303" x="3554413" y="3867150"/>
          <p14:tracePt t="26320" x="3530600" y="3954463"/>
          <p14:tracePt t="26337" x="3530600" y="3967163"/>
          <p14:tracePt t="26354" x="3517900" y="3967163"/>
          <p14:tracePt t="26379" x="3517900" y="3954463"/>
          <p14:tracePt t="26391" x="3517900" y="3905250"/>
          <p14:tracePt t="26407" x="3517900" y="3792538"/>
          <p14:tracePt t="26420" x="3517900" y="3692525"/>
          <p14:tracePt t="26437" x="3541713" y="3579813"/>
          <p14:tracePt t="26453" x="3592513" y="3429000"/>
          <p14:tracePt t="26469" x="3705225" y="2703513"/>
          <p14:tracePt t="26486" x="3779838" y="2214563"/>
          <p14:tracePt t="26503" x="3817938" y="1727200"/>
          <p14:tracePt t="26520" x="3879850" y="963613"/>
          <p14:tracePt t="26536" x="3879850" y="688975"/>
          <p14:tracePt t="26553" x="3892550" y="538163"/>
          <p14:tracePt t="26571" x="3892550" y="438150"/>
          <p14:tracePt t="26678" x="3892550" y="450850"/>
          <p14:tracePt t="26690" x="3892550" y="463550"/>
          <p14:tracePt t="26702" x="3892550" y="476250"/>
          <p14:tracePt t="26715" x="3892550" y="487363"/>
          <p14:tracePt t="26728" x="3892550" y="512763"/>
          <p14:tracePt t="26741" x="3892550" y="525463"/>
          <p14:tracePt t="26755" x="3892550" y="550863"/>
          <p14:tracePt t="26772" x="3892550" y="576263"/>
          <p14:tracePt t="26789" x="3892550" y="600075"/>
          <p14:tracePt t="26805" x="3892550" y="650875"/>
          <p14:tracePt t="26822" x="3892550" y="688975"/>
          <p14:tracePt t="26839" x="3879850" y="763588"/>
          <p14:tracePt t="26856" x="3843338" y="1163638"/>
          <p14:tracePt t="26872" x="3817938" y="1389063"/>
          <p14:tracePt t="26889" x="3767138" y="1852613"/>
          <p14:tracePt t="26904" x="3692525" y="2465388"/>
          <p14:tracePt t="26921" x="3692525" y="2828925"/>
          <p14:tracePt t="26938" x="3692525" y="3141663"/>
          <p14:tracePt t="26954" x="3692525" y="3654425"/>
          <p14:tracePt t="26971" x="3692525" y="3967163"/>
          <p14:tracePt t="26988" x="3692525" y="4141788"/>
          <p14:tracePt t="27005" x="3717925" y="4318000"/>
          <p14:tracePt t="27022" x="3717925" y="4354513"/>
          <p14:tracePt t="27038" x="3730625" y="4367213"/>
          <p14:tracePt t="27139" x="3730625" y="4354513"/>
          <p14:tracePt t="27151" x="3730625" y="4318000"/>
          <p14:tracePt t="27164" x="3730625" y="4254500"/>
          <p14:tracePt t="27176" x="3730625" y="4154488"/>
          <p14:tracePt t="27189" x="3730625" y="4054475"/>
          <p14:tracePt t="27207" x="3743325" y="3929063"/>
          <p14:tracePt t="27224" x="3779838" y="3767138"/>
          <p14:tracePt t="27240" x="3856038" y="3203575"/>
          <p14:tracePt t="27257" x="3879850" y="2978150"/>
          <p14:tracePt t="27274" x="3917950" y="2690813"/>
          <p14:tracePt t="27289" x="3930650" y="2290763"/>
          <p14:tracePt t="27306" x="3943350" y="2178050"/>
          <p14:tracePt t="27323" x="3943350" y="2089150"/>
          <p14:tracePt t="27340" x="3943350" y="1939925"/>
          <p14:tracePt t="27356" x="3943350" y="1839913"/>
          <p14:tracePt t="27373" x="3943350" y="1739900"/>
          <p14:tracePt t="27390" x="3943350" y="1589088"/>
          <p14:tracePt t="27407" x="3943350" y="1563688"/>
          <p14:tracePt t="27423" x="3943350" y="1539875"/>
          <p14:tracePt t="27440" x="3943350" y="1527175"/>
          <p14:tracePt t="27611" x="3943350" y="1552575"/>
          <p14:tracePt t="27627" x="3943350" y="1576388"/>
          <p14:tracePt t="27637" x="3943350" y="1589088"/>
          <p14:tracePt t="27649" x="3943350" y="1614488"/>
          <p14:tracePt t="27662" x="3930650" y="1639888"/>
          <p14:tracePt t="27678" x="3930650" y="1689100"/>
          <p14:tracePt t="27692" x="3917950" y="1739900"/>
          <p14:tracePt t="27709" x="3892550" y="1839913"/>
          <p14:tracePt t="27726" x="3843338" y="2078038"/>
          <p14:tracePt t="27742" x="3717925" y="2465388"/>
          <p14:tracePt t="27759" x="3679825" y="2728913"/>
          <p14:tracePt t="27775" x="3630613" y="3128963"/>
          <p14:tracePt t="27793" x="3630613" y="3254375"/>
          <p14:tracePt t="27809" x="3630613" y="3378200"/>
          <p14:tracePt t="27825" x="3630613" y="3716338"/>
          <p14:tracePt t="27843" x="3630613" y="3879850"/>
          <p14:tracePt t="27860" x="3630613" y="3979863"/>
          <p14:tracePt t="27876" x="3630613" y="4054475"/>
          <p14:tracePt t="27899" x="3630613" y="4067175"/>
          <p14:tracePt t="27936" x="3630613" y="4029075"/>
          <p14:tracePt t="27949" x="3630613" y="3954463"/>
          <p14:tracePt t="27962" x="3630613" y="3829050"/>
          <p14:tracePt t="27973" x="3630613" y="3716338"/>
          <p14:tracePt t="27986" x="3630613" y="3616325"/>
          <p14:tracePt t="27999" x="3679825" y="3441700"/>
          <p14:tracePt t="28013" x="3717925" y="3141663"/>
          <p14:tracePt t="28027" x="3743325" y="2916238"/>
          <p14:tracePt t="28044" x="3792538" y="2716213"/>
          <p14:tracePt t="28061" x="3805238" y="2490788"/>
          <p14:tracePt t="28077" x="3843338" y="2052638"/>
          <p14:tracePt t="28094" x="3843338" y="1914525"/>
          <p14:tracePt t="28111" x="3843338" y="1827213"/>
          <p14:tracePt t="28127" x="3843338" y="1639888"/>
          <p14:tracePt t="28144" x="3843338" y="1539875"/>
          <p14:tracePt t="28160" x="3805238" y="1427163"/>
          <p14:tracePt t="28177" x="3743325" y="1289050"/>
          <p14:tracePt t="28194" x="3705225" y="1263650"/>
          <p14:tracePt t="28211" x="3679825" y="1238250"/>
          <p14:tracePt t="28228" x="3654425" y="1238250"/>
          <p14:tracePt t="28244" x="3643313" y="1238250"/>
          <p14:tracePt t="28261" x="3630613" y="1238250"/>
          <p14:tracePt t="28276" x="3617913" y="1238250"/>
          <p14:tracePt t="28293" x="3617913" y="1263650"/>
          <p14:tracePt t="28309" x="3579813" y="1401763"/>
          <p14:tracePt t="28327" x="3567113" y="1463675"/>
          <p14:tracePt t="28343" x="3541713" y="1539875"/>
          <p14:tracePt t="28360" x="3492500" y="1701800"/>
          <p14:tracePt t="28377" x="3454400" y="1865313"/>
          <p14:tracePt t="28394" x="3367088" y="2089150"/>
          <p14:tracePt t="28410" x="3267075" y="2265363"/>
          <p14:tracePt t="28427" x="3016250" y="2527300"/>
          <p14:tracePt t="28444" x="2916238" y="2665413"/>
          <p14:tracePt t="28461" x="2816225" y="2878138"/>
          <p14:tracePt t="28477" x="2790825" y="2952750"/>
          <p14:tracePt t="28494" x="2767013" y="3003550"/>
          <p14:tracePt t="28511" x="2728913" y="3090863"/>
          <p14:tracePt t="28527" x="2728913" y="3116263"/>
          <p14:tracePt t="28544" x="2716213" y="3141663"/>
          <p14:tracePt t="28561" x="2716213" y="3178175"/>
          <p14:tracePt t="28578" x="2716213" y="3203575"/>
          <p14:tracePt t="28595" x="2703513" y="3228975"/>
          <p14:tracePt t="28611" x="2703513" y="3354388"/>
          <p14:tracePt t="28628" x="2703513" y="3403600"/>
          <p14:tracePt t="28645" x="2703513" y="3454400"/>
          <p14:tracePt t="28661" x="2690813" y="3516313"/>
          <p14:tracePt t="28678" x="2690813" y="3529013"/>
          <p14:tracePt t="28695" x="2690813" y="3554413"/>
          <p14:tracePt t="28712" x="2690813" y="3567113"/>
          <p14:tracePt t="28796" x="2690813" y="3529013"/>
          <p14:tracePt t="28808" x="2678113" y="3441700"/>
          <p14:tracePt t="28821" x="2641600" y="3354388"/>
          <p14:tracePt t="28833" x="2590800" y="3254375"/>
          <p14:tracePt t="28849" x="2478088" y="3154363"/>
          <p14:tracePt t="28863" x="2390775" y="3028950"/>
          <p14:tracePt t="28880" x="2278063" y="2840038"/>
          <p14:tracePt t="28897" x="2190750" y="2703513"/>
          <p14:tracePt t="28912" x="2103438" y="2490788"/>
          <p14:tracePt t="28929" x="2052638" y="2427288"/>
          <p14:tracePt t="28946" x="1978025" y="2327275"/>
          <p14:tracePt t="28963" x="1939925" y="2290763"/>
          <p14:tracePt t="28979" x="1903413" y="2252663"/>
          <p14:tracePt t="28996" x="1865313" y="2227263"/>
          <p14:tracePt t="29013" x="1852613" y="2214563"/>
          <p14:tracePt t="40006" x="1890713" y="2227263"/>
          <p14:tracePt t="40018" x="1914525" y="2265363"/>
          <p14:tracePt t="40032" x="1990725" y="2314575"/>
          <p14:tracePt t="40043" x="2116138" y="2403475"/>
          <p14:tracePt t="40057" x="2328863" y="2516188"/>
          <p14:tracePt t="40074" x="2503488" y="2728913"/>
          <p14:tracePt t="40091" x="2690813" y="3028950"/>
          <p14:tracePt t="40106" x="3079750" y="3479800"/>
          <p14:tracePt t="40123" x="3328988" y="3716338"/>
          <p14:tracePt t="40140" x="3567113" y="4054475"/>
          <p14:tracePt t="40156" x="3856038" y="4467225"/>
          <p14:tracePt t="40173" x="3968750" y="4592638"/>
          <p14:tracePt t="40190" x="4092575" y="4679950"/>
          <p14:tracePt t="40207" x="4281488" y="4805363"/>
          <p14:tracePt t="40224" x="4318000" y="4843463"/>
          <p14:tracePt t="40240" x="4368800" y="4868863"/>
          <p14:tracePt t="40257" x="4406900" y="4918075"/>
          <p14:tracePt t="40274" x="4430713" y="4943475"/>
          <p14:tracePt t="40292" x="4443413" y="4956175"/>
          <p14:tracePt t="40307" x="4443413" y="4968875"/>
          <p14:tracePt t="40324" x="4443413" y="4981575"/>
          <p14:tracePt t="40341" x="4456113" y="4981575"/>
          <p14:tracePt t="40391" x="4468813" y="5005388"/>
          <p14:tracePt t="40404" x="4481513" y="5043488"/>
          <p14:tracePt t="40418" x="4506913" y="5092700"/>
          <p14:tracePt t="40430" x="4518025" y="5130800"/>
          <p14:tracePt t="40445" x="4530725" y="5156200"/>
          <p14:tracePt t="40459" x="4530725" y="5181600"/>
          <p14:tracePt t="40476" x="4530725" y="5205413"/>
          <p14:tracePt t="40492" x="4530725" y="5218113"/>
          <p14:tracePt t="40509" x="4530725" y="5281613"/>
          <p14:tracePt t="40526" x="4530725" y="5305425"/>
          <p14:tracePt t="40543" x="4530725" y="5318125"/>
          <p14:tracePt t="40560" x="4530725" y="5330825"/>
          <p14:tracePt t="41514" x="4506913" y="5330825"/>
          <p14:tracePt t="41525" x="4481513" y="5330825"/>
          <p14:tracePt t="41551" x="4456113" y="5330825"/>
          <p14:tracePt t="41566" x="4443413" y="5330825"/>
          <p14:tracePt t="41576" x="4418013" y="5330825"/>
          <p14:tracePt t="41589" x="4406900" y="5330825"/>
          <p14:tracePt t="41602" x="4394200" y="5330825"/>
          <p14:tracePt t="41750" x="4406900" y="5330825"/>
          <p14:tracePt t="41766" x="4430713" y="5330825"/>
          <p14:tracePt t="41775" x="4456113" y="5330825"/>
          <p14:tracePt t="41788" x="4494213" y="5330825"/>
          <p14:tracePt t="41800" x="4556125" y="5330825"/>
          <p14:tracePt t="41812" x="4619625" y="5330825"/>
          <p14:tracePt t="41830" x="4656138" y="5330825"/>
          <p14:tracePt t="41846" x="4694238" y="5330825"/>
          <p14:tracePt t="41863" x="4732338" y="5330825"/>
          <p14:tracePt t="41880" x="4756150" y="5330825"/>
          <p14:tracePt t="41897" x="4768850" y="5330825"/>
          <p14:tracePt t="41913" x="4781550" y="5330825"/>
          <p14:tracePt t="41930" x="4794250" y="5330825"/>
          <p14:tracePt t="42000" x="4781550" y="5330825"/>
          <p14:tracePt t="42025" x="4768850" y="5330825"/>
          <p14:tracePt t="42038" x="4743450" y="5330825"/>
          <p14:tracePt t="42051" x="4706938" y="5330825"/>
          <p14:tracePt t="42062" x="4630738" y="5330825"/>
          <p14:tracePt t="42074" x="4556125" y="5330825"/>
          <p14:tracePt t="42088" x="4494213" y="5330825"/>
          <p14:tracePt t="42102" x="4443413" y="5330825"/>
          <p14:tracePt t="42116" x="4406900" y="5330825"/>
          <p14:tracePt t="42133" x="4381500" y="5330825"/>
          <p14:tracePt t="42149" x="4356100" y="5318125"/>
          <p14:tracePt t="42166" x="4343400" y="5318125"/>
          <p14:tracePt t="42211" x="4356100" y="5318125"/>
          <p14:tracePt t="42237" x="4368800" y="5305425"/>
          <p14:tracePt t="42252" x="4394200" y="5294313"/>
          <p14:tracePt t="42261" x="4418013" y="5294313"/>
          <p14:tracePt t="42274" x="4481513" y="5294313"/>
          <p14:tracePt t="42287" x="4581525" y="5294313"/>
          <p14:tracePt t="42303" x="4681538" y="5294313"/>
          <p14:tracePt t="42316" x="4768850" y="5294313"/>
          <p14:tracePt t="42333" x="4832350" y="5294313"/>
          <p14:tracePt t="42349" x="4906963" y="5305425"/>
          <p14:tracePt t="42367" x="5094288" y="5330825"/>
          <p14:tracePt t="42384" x="5181600" y="5343525"/>
          <p14:tracePt t="42399" x="5245100" y="5343525"/>
          <p14:tracePt t="42415" x="5307013" y="5356225"/>
          <p14:tracePt t="42433" x="5319713" y="5356225"/>
          <p14:tracePt t="42450" x="5332413" y="5356225"/>
          <p14:tracePt t="42487" x="5319713" y="5356225"/>
          <p14:tracePt t="42498" x="5294313" y="5356225"/>
          <p14:tracePt t="42510" x="5245100" y="5356225"/>
          <p14:tracePt t="42524" x="5181600" y="5356225"/>
          <p14:tracePt t="42537" x="5094288" y="5356225"/>
          <p14:tracePt t="42550" x="5045075" y="5356225"/>
          <p14:tracePt t="42567" x="4956175" y="5356225"/>
          <p14:tracePt t="42585" x="4819650" y="5343525"/>
          <p14:tracePt t="42601" x="4543425" y="5330825"/>
          <p14:tracePt t="42618" x="4456113" y="5305425"/>
          <p14:tracePt t="42635" x="4394200" y="5294313"/>
          <p14:tracePt t="42651" x="4356100" y="5268913"/>
          <p14:tracePt t="42668" x="4343400" y="5256213"/>
          <p14:tracePt t="42760" x="4356100" y="5256213"/>
          <p14:tracePt t="42774" x="4368800" y="5256213"/>
          <p14:tracePt t="42787" x="4381500" y="5256213"/>
          <p14:tracePt t="42796" x="4456113" y="5256213"/>
          <p14:tracePt t="42809" x="4530725" y="5256213"/>
          <p14:tracePt t="42822" x="4619625" y="5256213"/>
          <p14:tracePt t="42837" x="4668838" y="5256213"/>
          <p14:tracePt t="42851" x="4743450" y="5256213"/>
          <p14:tracePt t="42867" x="4794250" y="5268913"/>
          <p14:tracePt t="42884" x="4868863" y="5268913"/>
          <p14:tracePt t="42901" x="4981575" y="5281613"/>
          <p14:tracePt t="42918" x="5006975" y="5281613"/>
          <p14:tracePt t="42934" x="5032375" y="5281613"/>
          <p14:tracePt t="42972" x="5019675" y="5281613"/>
          <p14:tracePt t="42983" x="4968875" y="5281613"/>
          <p14:tracePt t="42995" x="4906963" y="5281613"/>
          <p14:tracePt t="43008" x="4881563" y="5281613"/>
          <p14:tracePt t="43020" x="4843463" y="5281613"/>
          <p14:tracePt t="43037" x="4794250" y="5281613"/>
          <p14:tracePt t="43051" x="4743450" y="5281613"/>
          <p14:tracePt t="43068" x="4594225" y="5281613"/>
          <p14:tracePt t="43084" x="4381500" y="5268913"/>
          <p14:tracePt t="43102" x="4330700" y="5268913"/>
          <p14:tracePt t="43118" x="4294188" y="5268913"/>
          <p14:tracePt t="43135" x="4256088" y="5268913"/>
          <p14:tracePt t="43246" x="4268788" y="5268913"/>
          <p14:tracePt t="43260" x="4281488" y="5268913"/>
          <p14:tracePt t="43272" x="4294188" y="5268913"/>
          <p14:tracePt t="43283" x="4343400" y="5268913"/>
          <p14:tracePt t="43296" x="4418013" y="5268913"/>
          <p14:tracePt t="43307" x="4481513" y="5268913"/>
          <p14:tracePt t="43321" x="4530725" y="5268913"/>
          <p14:tracePt t="43336" x="4568825" y="5268913"/>
          <p14:tracePt t="43353" x="4606925" y="5281613"/>
          <p14:tracePt t="43369" x="4643438" y="5281613"/>
          <p14:tracePt t="43386" x="4743450" y="5281613"/>
          <p14:tracePt t="43403" x="4794250" y="5294313"/>
          <p14:tracePt t="43420" x="4832350" y="5294313"/>
          <p14:tracePt t="43436" x="4868863" y="5294313"/>
          <p14:tracePt t="43453" x="4881563" y="5294313"/>
          <p14:tracePt t="43470" x="4894263" y="5294313"/>
          <p14:tracePt t="43557" x="4881563" y="5294313"/>
          <p14:tracePt t="43574" x="4868863" y="5294313"/>
          <p14:tracePt t="43595" x="4843463" y="5294313"/>
          <p14:tracePt t="43620" x="4832350" y="5294313"/>
          <p14:tracePt t="43670" x="4819650" y="5294313"/>
          <p14:tracePt t="45015" x="4781550" y="5294313"/>
          <p14:tracePt t="45030" x="4630738" y="5218113"/>
          <p14:tracePt t="45040" x="4368800" y="4918075"/>
          <p14:tracePt t="45053" x="4043363" y="4592638"/>
          <p14:tracePt t="45066" x="3605213" y="4292600"/>
          <p14:tracePt t="45080" x="3267075" y="3967163"/>
          <p14:tracePt t="45093" x="3003550" y="3590925"/>
          <p14:tracePt t="45111" x="2754313" y="3267075"/>
          <p14:tracePt t="45128" x="2452688" y="2978150"/>
          <p14:tracePt t="45144" x="1965325" y="2178050"/>
          <p14:tracePt t="45161" x="1839913" y="1914525"/>
          <p14:tracePt t="45177" x="1752600" y="1701800"/>
          <p14:tracePt t="45195" x="1627188" y="1276350"/>
          <p14:tracePt t="45211" x="1577975" y="1163638"/>
          <p14:tracePt t="45229" x="1552575" y="1089025"/>
          <p14:tracePt t="45231" x="1552575" y="1063625"/>
          <p14:tracePt t="45245" x="1552575" y="1050925"/>
          <p14:tracePt t="45315" x="1565275" y="1050925"/>
          <p14:tracePt t="45377" x="1577975" y="1050925"/>
          <p14:tracePt t="45402" x="1601788" y="1050925"/>
          <p14:tracePt t="45414" x="1614488" y="1050925"/>
          <p14:tracePt t="45426" x="1627188" y="1050925"/>
          <p14:tracePt t="45439" x="1652588" y="1050925"/>
          <p14:tracePt t="45452" x="1689100" y="1063625"/>
          <p14:tracePt t="45466" x="1752600" y="1063625"/>
          <p14:tracePt t="45479" x="1814513" y="1076325"/>
          <p14:tracePt t="45496" x="1890713" y="1101725"/>
          <p14:tracePt t="45511" x="1952625" y="1125538"/>
          <p14:tracePt t="45528" x="2090738" y="1214438"/>
          <p14:tracePt t="45544" x="2228850" y="1250950"/>
          <p14:tracePt t="45561" x="2365375" y="1301750"/>
          <p14:tracePt t="45578" x="2528888" y="1350963"/>
          <p14:tracePt t="45595" x="2565400" y="1350963"/>
          <p14:tracePt t="45612" x="2616200" y="1376363"/>
          <p14:tracePt t="45628" x="2641600" y="1389063"/>
          <p14:tracePt t="45645" x="2667000" y="1389063"/>
          <p14:tracePt t="47159" x="2678113" y="1389063"/>
          <p14:tracePt t="47171" x="2690813" y="1389063"/>
          <p14:tracePt t="47188" x="2716213" y="1389063"/>
          <p14:tracePt t="47196" x="2741613" y="1389063"/>
          <p14:tracePt t="47209" x="2778125" y="1389063"/>
          <p14:tracePt t="47222" x="2790825" y="1389063"/>
          <p14:tracePt t="47235" x="2816225" y="1389063"/>
          <p14:tracePt t="47252" x="2828925" y="1389063"/>
          <p14:tracePt t="47358" x="2816225" y="1389063"/>
          <p14:tracePt t="47372" x="2778125" y="1376363"/>
          <p14:tracePt t="47382" x="2728913" y="1363663"/>
          <p14:tracePt t="47396" x="2678113" y="1363663"/>
          <p14:tracePt t="47407" x="2641600" y="1363663"/>
          <p14:tracePt t="47423" x="2616200" y="1363663"/>
          <p14:tracePt t="47437" x="2578100" y="1363663"/>
          <p14:tracePt t="47459" x="2565400" y="1363663"/>
          <p14:tracePt t="47482" x="2554288" y="1363663"/>
          <p14:tracePt t="47595" x="2565400" y="1363663"/>
          <p14:tracePt t="47620" x="2578100" y="1363663"/>
          <p14:tracePt t="48155" x="2578100" y="1350963"/>
          <p14:tracePt t="48753" x="2590800" y="1363663"/>
          <p14:tracePt t="48779" x="2590800" y="1376363"/>
          <p14:tracePt t="48794" x="2603500" y="1389063"/>
          <p14:tracePt t="48803" x="2628900" y="1414463"/>
          <p14:tracePt t="48816" x="2641600" y="1439863"/>
          <p14:tracePt t="48829" x="2654300" y="1476375"/>
          <p14:tracePt t="48845" x="2654300" y="1489075"/>
          <p14:tracePt t="48859" x="2667000" y="1501775"/>
          <p14:tracePt t="48876" x="2667000" y="1527175"/>
          <p14:tracePt t="48892" x="2678113" y="1527175"/>
          <p14:tracePt t="48909" x="2690813" y="1552575"/>
          <p14:tracePt t="48926" x="2690813" y="1563688"/>
          <p14:tracePt t="48943" x="2690813" y="1576388"/>
          <p14:tracePt t="48959" x="2703513" y="1576388"/>
          <p14:tracePt t="48976" x="2703513" y="1589088"/>
          <p14:tracePt t="49002" x="2703513" y="1601788"/>
          <p14:tracePt t="53202" x="2703513" y="1614488"/>
          <p14:tracePt t="53228" x="2703513" y="1639888"/>
          <p14:tracePt t="53240" x="2690813" y="1689100"/>
          <p14:tracePt t="53253" x="2678113" y="1752600"/>
          <p14:tracePt t="53266" x="2667000" y="1789113"/>
          <p14:tracePt t="53279" x="2667000" y="1801813"/>
          <p14:tracePt t="53293" x="2667000" y="1814513"/>
          <p14:tracePt t="53415" x="2667000" y="1827213"/>
          <p14:tracePt t="54536" x="2667000" y="1814513"/>
          <p14:tracePt t="54835" x="2667000" y="1827213"/>
          <p14:tracePt t="54859" x="2667000" y="1839913"/>
          <p14:tracePt t="54898" x="2667000" y="1852613"/>
          <p14:tracePt t="54935" x="2667000" y="1865313"/>
          <p14:tracePt t="54959" x="2667000" y="1889125"/>
          <p14:tracePt t="54973" x="2667000" y="1901825"/>
          <p14:tracePt t="54985" x="2678113" y="1939925"/>
          <p14:tracePt t="54997" x="2678113" y="1978025"/>
          <p14:tracePt t="55009" x="2678113" y="2014538"/>
          <p14:tracePt t="55022" x="2678113" y="2039938"/>
          <p14:tracePt t="55036" x="2690813" y="2052638"/>
          <p14:tracePt t="55050" x="2690813" y="2065338"/>
          <p14:tracePt t="55067" x="2690813" y="2078038"/>
          <p14:tracePt t="55158" x="2690813" y="2065338"/>
          <p14:tracePt t="55183" x="2690813" y="2052638"/>
          <p14:tracePt t="55209" x="2690813" y="2039938"/>
          <p14:tracePt t="55234" x="2690813" y="2027238"/>
          <p14:tracePt t="55246" x="2690813" y="2014538"/>
          <p14:tracePt t="55272" x="2690813" y="2001838"/>
          <p14:tracePt t="55296" x="2690813" y="1989138"/>
          <p14:tracePt t="55346" x="2690813" y="1978025"/>
          <p14:tracePt t="55981" x="2690813" y="2001838"/>
          <p14:tracePt t="55994" x="2690813" y="2014538"/>
          <p14:tracePt t="56006" x="2690813" y="2027238"/>
          <p14:tracePt t="56018" x="2690813" y="2039938"/>
          <p14:tracePt t="56031" x="2690813" y="2065338"/>
          <p14:tracePt t="56043" x="2690813" y="2078038"/>
          <p14:tracePt t="56055" x="2690813" y="2089150"/>
          <p14:tracePt t="56070" x="2690813" y="2101850"/>
          <p14:tracePt t="56107" x="2690813" y="2114550"/>
          <p14:tracePt t="56318" x="2690813" y="2127250"/>
          <p14:tracePt t="56343" x="2690813" y="2139950"/>
          <p14:tracePt t="56380" x="2690813" y="2152650"/>
          <p14:tracePt t="56455" x="2690813" y="2165350"/>
          <p14:tracePt t="56504" x="2703513" y="2178050"/>
          <p14:tracePt t="56518" x="2716213" y="2190750"/>
          <p14:tracePt t="56543" x="2716213" y="2201863"/>
          <p14:tracePt t="56567" x="2728913" y="2201863"/>
          <p14:tracePt t="56580" x="2728913" y="2214563"/>
          <p14:tracePt t="65327" x="2728913" y="2227263"/>
          <p14:tracePt t="65342" x="2728913" y="2239963"/>
          <p14:tracePt t="65451" x="2728913" y="2252663"/>
          <p14:tracePt t="65464" x="2754313" y="2265363"/>
          <p14:tracePt t="65477" x="2754313" y="2278063"/>
          <p14:tracePt t="65491" x="2767013" y="2290763"/>
          <p14:tracePt t="65508" x="2778125" y="2303463"/>
          <p14:tracePt t="65525" x="2778125" y="2314575"/>
          <p14:tracePt t="65541" x="2778125" y="2327275"/>
          <p14:tracePt t="65558" x="2790825" y="2327275"/>
          <p14:tracePt t="65788" x="2803525" y="2327275"/>
          <p14:tracePt t="65825" x="2816225" y="2327275"/>
          <p14:tracePt t="65837" x="2828925" y="2327275"/>
          <p14:tracePt t="65863" x="2841625" y="2327275"/>
          <p14:tracePt t="66087" x="2841625" y="2339975"/>
          <p14:tracePt t="66111" x="2841625" y="2352675"/>
          <p14:tracePt t="66136" x="2841625" y="2365375"/>
          <p14:tracePt t="66150" x="2841625" y="2378075"/>
          <p14:tracePt t="66162" x="2841625" y="2390775"/>
          <p14:tracePt t="66236" x="2841625" y="2403475"/>
          <p14:tracePt t="66374" x="2828925" y="2403475"/>
          <p14:tracePt t="66386" x="2828925" y="2414588"/>
          <p14:tracePt t="66436" x="2816225" y="2427288"/>
          <p14:tracePt t="66460" x="2816225" y="2439988"/>
          <p14:tracePt t="66486" x="2803525" y="2439988"/>
          <p14:tracePt t="66536" x="2803525" y="2452688"/>
          <p14:tracePt t="66573" x="2803525" y="2465388"/>
          <p14:tracePt t="66610" x="2803525" y="2478088"/>
          <p14:tracePt t="66622" x="2803525" y="2490788"/>
          <p14:tracePt t="66660" x="2803525" y="2503488"/>
          <p14:tracePt t="66722" x="2803525" y="2516188"/>
          <p14:tracePt t="66736" x="2803525" y="2527300"/>
          <p14:tracePt t="66748" x="2803525" y="2540000"/>
          <p14:tracePt t="66772" x="2803525" y="2552700"/>
          <p14:tracePt t="66785" x="2803525" y="2565400"/>
          <p14:tracePt t="66822" x="2803525" y="2578100"/>
          <p14:tracePt t="66835" x="2803525" y="2590800"/>
          <p14:tracePt t="66848" x="2816225" y="2590800"/>
          <p14:tracePt t="66971" x="2828925" y="2590800"/>
          <p14:tracePt t="67009" x="2828925" y="2603500"/>
          <p14:tracePt t="67557" x="2841625" y="2603500"/>
          <p14:tracePt t="67569" x="2879725" y="2627313"/>
          <p14:tracePt t="67585" x="2941638" y="2665413"/>
          <p14:tracePt t="67594" x="3028950" y="2716213"/>
          <p14:tracePt t="67607" x="3116263" y="2778125"/>
          <p14:tracePt t="67619" x="3179763" y="2828925"/>
          <p14:tracePt t="67636" x="3241675" y="2878138"/>
          <p14:tracePt t="67650" x="3292475" y="2916238"/>
          <p14:tracePt t="67666" x="3317875" y="2941638"/>
          <p14:tracePt t="67683" x="3328988" y="2952750"/>
          <p14:tracePt t="67700" x="3367088" y="2978150"/>
          <p14:tracePt t="67719" x="3379788" y="2978150"/>
          <p14:tracePt t="67893" x="3367088" y="2978150"/>
          <p14:tracePt t="67918" x="3354388" y="2978150"/>
          <p14:tracePt t="67944" x="3341688" y="2978150"/>
          <p14:tracePt t="67956" x="3317875" y="2978150"/>
          <p14:tracePt t="67969" x="3305175" y="2978150"/>
          <p14:tracePt t="67981" x="3279775" y="2978150"/>
          <p14:tracePt t="67993" x="3254375" y="2978150"/>
          <p14:tracePt t="68006" x="3228975" y="2978150"/>
          <p14:tracePt t="68021" x="3205163" y="2978150"/>
          <p14:tracePt t="68034" x="3192463" y="2978150"/>
          <p14:tracePt t="68051" x="3179763" y="2978150"/>
          <p14:tracePt t="68068" x="3154363" y="2978150"/>
          <p14:tracePt t="68085" x="3141663" y="2978150"/>
          <p14:tracePt t="68105" x="3128963" y="2978150"/>
          <p14:tracePt t="68121" x="3128963" y="2965450"/>
          <p14:tracePt t="68143" x="3116263" y="2965450"/>
          <p14:tracePt t="68155" x="3103563" y="2952750"/>
          <p14:tracePt t="68171" x="3092450" y="2952750"/>
          <p14:tracePt t="68184" x="3079750" y="2952750"/>
          <p14:tracePt t="68202" x="3054350" y="2941638"/>
          <p14:tracePt t="68219" x="3016250" y="2916238"/>
          <p14:tracePt t="68235" x="2954338" y="2903538"/>
          <p14:tracePt t="68252" x="2928938" y="2890838"/>
          <p14:tracePt t="68268" x="2903538" y="2878138"/>
          <p14:tracePt t="68284" x="2867025" y="2865438"/>
          <p14:tracePt t="68301" x="2854325" y="2865438"/>
          <p14:tracePt t="68441" x="2854325" y="2840038"/>
          <p14:tracePt t="68916" x="2841625" y="2840038"/>
          <p14:tracePt t="68927" x="2828925" y="2840038"/>
          <p14:tracePt t="68953" x="2803525" y="2840038"/>
          <p14:tracePt t="68965" x="2778125" y="2840038"/>
          <p14:tracePt t="68979" x="2767013" y="2840038"/>
          <p14:tracePt t="68991" x="2754313" y="2840038"/>
          <p14:tracePt t="69027" x="2741613" y="2840038"/>
          <p14:tracePt t="69090" x="2728913" y="2840038"/>
          <p14:tracePt t="69550" x="2728913" y="2852738"/>
          <p14:tracePt t="69589" x="2741613" y="2852738"/>
          <p14:tracePt t="69912" x="2754313" y="2852738"/>
          <p14:tracePt t="70786" x="2754313" y="2865438"/>
          <p14:tracePt t="70833" x="2754313" y="2878138"/>
          <p14:tracePt t="70858" x="2754313" y="2903538"/>
          <p14:tracePt t="70872" x="2754313" y="2916238"/>
          <p14:tracePt t="70884" x="2754313" y="2941638"/>
          <p14:tracePt t="70896" x="2754313" y="2952750"/>
          <p14:tracePt t="70911" x="2754313" y="2965450"/>
          <p14:tracePt t="70928" x="2754313" y="2978150"/>
          <p14:tracePt t="70945" x="2754313" y="2990850"/>
          <p14:tracePt t="70961" x="2754313" y="3003550"/>
          <p14:tracePt t="71681" x="2767013" y="3016250"/>
          <p14:tracePt t="71706" x="2767013" y="3028950"/>
          <p14:tracePt t="71718" x="2767013" y="3041650"/>
          <p14:tracePt t="71742" x="2778125" y="3054350"/>
          <p14:tracePt t="71780" x="2778125" y="3065463"/>
          <p14:tracePt t="72204" x="2778125" y="3054350"/>
          <p14:tracePt t="72378" x="2778125" y="3041650"/>
          <p14:tracePt t="72964" x="2767013" y="3041650"/>
          <p14:tracePt t="72977" x="2767013" y="3054350"/>
          <p14:tracePt t="72989" x="2754313" y="3065463"/>
          <p14:tracePt t="73001" x="2754313" y="3078163"/>
          <p14:tracePt t="73014" x="2741613" y="3103563"/>
          <p14:tracePt t="73028" x="2741613" y="3116263"/>
          <p14:tracePt t="73040" x="2728913" y="3128963"/>
          <p14:tracePt t="73054" x="2728913" y="3154363"/>
          <p14:tracePt t="73069" x="2728913" y="3165475"/>
          <p14:tracePt t="73089" x="2728913" y="3190875"/>
          <p14:tracePt t="73214" x="2728913" y="3203575"/>
          <p14:tracePt t="73338" x="2728913" y="3216275"/>
          <p14:tracePt t="73363" x="2728913" y="3228975"/>
          <p14:tracePt t="73600" x="2728913" y="3241675"/>
          <p14:tracePt t="73649" x="2728913" y="3254375"/>
          <p14:tracePt t="73699" x="2741613" y="3254375"/>
          <p14:tracePt t="77138" x="2741613" y="3267075"/>
          <p14:tracePt t="77163" x="2741613" y="3278188"/>
          <p14:tracePt t="77189" x="2741613" y="3290888"/>
          <p14:tracePt t="77200" x="2741613" y="3316288"/>
          <p14:tracePt t="77213" x="2741613" y="3328988"/>
          <p14:tracePt t="77226" x="2741613" y="3354388"/>
          <p14:tracePt t="77240" x="2741613" y="3367088"/>
          <p14:tracePt t="77254" x="2741613" y="3390900"/>
          <p14:tracePt t="77271" x="2741613" y="3403600"/>
          <p14:tracePt t="77300" x="2741613" y="3416300"/>
          <p14:tracePt t="77363" x="2741613" y="3429000"/>
          <p14:tracePt t="77400" x="2741613" y="3441700"/>
          <p14:tracePt t="82109" x="2728913" y="3441700"/>
          <p14:tracePt t="83393" x="2741613" y="3441700"/>
          <p14:tracePt t="90545" x="2754313" y="3441700"/>
          <p14:tracePt t="90558" x="2778125" y="3441700"/>
          <p14:tracePt t="90570" x="2803525" y="3441700"/>
          <p14:tracePt t="90582" x="2841625" y="3454400"/>
          <p14:tracePt t="90596" x="2916238" y="3467100"/>
          <p14:tracePt t="90610" x="3054350" y="3490913"/>
          <p14:tracePt t="90624" x="3167063" y="3516313"/>
          <p14:tracePt t="90640" x="3254375" y="3541713"/>
          <p14:tracePt t="90657" x="3317875" y="3567113"/>
          <p14:tracePt t="90674" x="3392488" y="3603625"/>
          <p14:tracePt t="90690" x="3454400" y="3616325"/>
          <p14:tracePt t="90706" x="3517900" y="3629025"/>
          <p14:tracePt t="90722" x="3705225" y="3629025"/>
          <p14:tracePt t="90739" x="3779838" y="3641725"/>
          <p14:tracePt t="90756" x="3817938" y="3641725"/>
          <p14:tracePt t="90773" x="3879850" y="3641725"/>
          <p14:tracePt t="90790" x="3892550" y="3641725"/>
          <p14:tracePt t="90806" x="3905250" y="3641725"/>
          <p14:tracePt t="90823" x="3943350" y="3641725"/>
          <p14:tracePt t="90840" x="3956050" y="3641725"/>
          <p14:tracePt t="90856" x="3979863" y="3641725"/>
          <p14:tracePt t="90873" x="4005263" y="3641725"/>
          <p14:tracePt t="90890" x="4043363" y="3641725"/>
          <p14:tracePt t="90906" x="4068763" y="3641725"/>
          <p14:tracePt t="90923" x="4117975" y="3641725"/>
          <p14:tracePt t="90940" x="4143375" y="3641725"/>
          <p14:tracePt t="90957" x="4168775" y="3641725"/>
          <p14:tracePt t="90974" x="4192588" y="3641725"/>
          <p14:tracePt t="90990" x="4217988" y="3641725"/>
          <p14:tracePt t="91007" x="4243388" y="3641725"/>
          <p14:tracePt t="91024" x="4268788" y="3641725"/>
          <p14:tracePt t="91040" x="4305300" y="3641725"/>
          <p14:tracePt t="91057" x="4381500" y="3641725"/>
          <p14:tracePt t="91074" x="4418013" y="3641725"/>
          <p14:tracePt t="91091" x="4443413" y="3641725"/>
          <p14:tracePt t="91107" x="4481513" y="3641725"/>
          <p14:tracePt t="91124" x="4506913" y="3641725"/>
          <p14:tracePt t="91143" x="4518025" y="3641725"/>
          <p14:tracePt t="91158" x="4530725" y="3641725"/>
          <p14:tracePt t="91174" x="4543425" y="3641725"/>
          <p14:tracePt t="91193" x="4556125" y="3641725"/>
          <p14:tracePt t="91454" x="4556125" y="3629025"/>
          <p14:tracePt t="91480" x="4556125" y="3616325"/>
          <p14:tracePt t="91517" x="4568825" y="3603625"/>
          <p14:tracePt t="91529" x="4581525" y="3603625"/>
          <p14:tracePt t="91546" x="4594225" y="3603625"/>
          <p14:tracePt t="91554" x="4630738" y="3590925"/>
          <p14:tracePt t="91568" x="4668838" y="3590925"/>
          <p14:tracePt t="91580" x="4694238" y="3590925"/>
          <p14:tracePt t="91594" x="4719638" y="3590925"/>
          <p14:tracePt t="91611" x="4743450" y="3579813"/>
          <p14:tracePt t="91628" x="4756150" y="3579813"/>
          <p14:tracePt t="91644" x="4794250" y="3579813"/>
          <p14:tracePt t="91660" x="4806950" y="3579813"/>
          <p14:tracePt t="91678" x="4832350" y="3579813"/>
          <p14:tracePt t="91695" x="4906963" y="3579813"/>
          <p14:tracePt t="91711" x="4956175" y="3579813"/>
          <p14:tracePt t="91728" x="4981575" y="3579813"/>
          <p14:tracePt t="91745" x="5019675" y="3579813"/>
          <p14:tracePt t="91761" x="5032375" y="3579813"/>
          <p14:tracePt t="92302" x="5032375" y="3590925"/>
          <p14:tracePt t="92315" x="5006975" y="3590925"/>
          <p14:tracePt t="92340" x="4994275" y="3590925"/>
          <p14:tracePt t="92353" x="4956175" y="3603625"/>
          <p14:tracePt t="92365" x="4932363" y="3616325"/>
          <p14:tracePt t="92377" x="4881563" y="3629025"/>
          <p14:tracePt t="92389" x="4781550" y="3641725"/>
          <p14:tracePt t="92401" x="4594225" y="3654425"/>
          <p14:tracePt t="92417" x="4430713" y="3654425"/>
          <p14:tracePt t="92431" x="4281488" y="3654425"/>
          <p14:tracePt t="92447" x="4143375" y="3654425"/>
          <p14:tracePt t="92463" x="3968750" y="3654425"/>
          <p14:tracePt t="92480" x="3730625" y="3641725"/>
          <p14:tracePt t="92496" x="3679825" y="3641725"/>
          <p14:tracePt t="92513" x="3654425" y="3641725"/>
          <p14:tracePt t="92530" x="3643313" y="3641725"/>
          <p14:tracePt t="92576" x="3630613" y="3641725"/>
          <p14:tracePt t="92750" x="3630613" y="3629025"/>
          <p14:tracePt t="92775" x="3617913" y="3616325"/>
          <p14:tracePt t="92789" x="3605213" y="3616325"/>
          <p14:tracePt t="92802" x="3592513" y="3603625"/>
          <p14:tracePt t="92813" x="3579813" y="3603625"/>
          <p14:tracePt t="92824" x="3554413" y="3590925"/>
          <p14:tracePt t="92838" x="3492500" y="3579813"/>
          <p14:tracePt t="92850" x="3429000" y="3567113"/>
          <p14:tracePt t="92864" x="3379788" y="3554413"/>
          <p14:tracePt t="92881" x="3328988" y="3541713"/>
          <p14:tracePt t="92898" x="3305175" y="3541713"/>
          <p14:tracePt t="92915" x="3254375" y="3529013"/>
          <p14:tracePt t="92932" x="3228975" y="3529013"/>
          <p14:tracePt t="92948" x="3205163" y="3516313"/>
          <p14:tracePt t="92965" x="3128963" y="3516313"/>
          <p14:tracePt t="92982" x="3092450" y="3503613"/>
          <p14:tracePt t="92998" x="3067050" y="3503613"/>
          <p14:tracePt t="93015" x="3041650" y="3503613"/>
          <p14:tracePt t="93062" x="3028950" y="3503613"/>
          <p14:tracePt t="93074" x="3016250" y="3503613"/>
          <p14:tracePt t="93373" x="3003550" y="3503613"/>
          <p14:tracePt t="93386" x="2992438" y="3503613"/>
          <p14:tracePt t="93398" x="2967038" y="3503613"/>
          <p14:tracePt t="93411" x="2954338" y="3503613"/>
          <p14:tracePt t="93424" x="2941638" y="3503613"/>
          <p14:tracePt t="93438" x="2928938" y="3503613"/>
          <p14:tracePt t="93451" x="2903538" y="3503613"/>
          <p14:tracePt t="93468" x="2890838" y="3516313"/>
          <p14:tracePt t="93485" x="2879725" y="3516313"/>
          <p14:tracePt t="93502" x="2867025" y="3516313"/>
          <p14:tracePt t="93518" x="2841625" y="3516313"/>
          <p14:tracePt t="93535" x="2828925" y="3516313"/>
          <p14:tracePt t="93552" x="2803525" y="3516313"/>
          <p14:tracePt t="93572" x="2790825" y="3516313"/>
          <p14:tracePt t="93959" x="2790825" y="3503613"/>
          <p14:tracePt t="96152" x="2778125" y="3503613"/>
          <p14:tracePt t="96214" x="2767013" y="3503613"/>
          <p14:tracePt t="97162" x="2754313" y="3516313"/>
          <p14:tracePt t="97211" x="2754313" y="3529013"/>
          <p14:tracePt t="97237" x="2754313" y="3541713"/>
          <p14:tracePt t="97273" x="2754313" y="3554413"/>
          <p14:tracePt t="97323" x="2754313" y="3567113"/>
          <p14:tracePt t="97348" x="2754313" y="3579813"/>
          <p14:tracePt t="97373" x="2754313" y="3590925"/>
          <p14:tracePt t="97386" x="2754313" y="3603625"/>
          <p14:tracePt t="97398" x="2754313" y="3616325"/>
          <p14:tracePt t="97423" x="2754313" y="3629025"/>
          <p14:tracePt t="97436" x="2754313" y="3641725"/>
          <p14:tracePt t="97971" x="2754313" y="3654425"/>
          <p14:tracePt t="97984" x="2754313" y="3667125"/>
          <p14:tracePt t="98010" x="2754313" y="3679825"/>
          <p14:tracePt t="98295" x="2754313" y="3692525"/>
          <p14:tracePt t="98457" x="2767013" y="3692525"/>
          <p14:tracePt t="98519" x="2767013" y="3703638"/>
          <p14:tracePt t="98531" x="2778125" y="3703638"/>
          <p14:tracePt t="98569" x="2790825" y="3703638"/>
          <p14:tracePt t="99255" x="2778125" y="3703638"/>
          <p14:tracePt t="100015" x="2767013" y="3703638"/>
          <p14:tracePt t="100052" x="2767013" y="3716338"/>
          <p14:tracePt t="100080" x="2767013" y="3729038"/>
          <p14:tracePt t="100089" x="2754313" y="3741738"/>
          <p14:tracePt t="100102" x="2754313" y="3754438"/>
          <p14:tracePt t="100127" x="2741613" y="3779838"/>
          <p14:tracePt t="100152" x="2728913" y="3803650"/>
          <p14:tracePt t="100176" x="2728913" y="3816350"/>
          <p14:tracePt t="100699" x="2728913" y="3829050"/>
          <p14:tracePt t="100761" x="2728913" y="3841750"/>
          <p14:tracePt t="100787" x="2728913" y="3854450"/>
          <p14:tracePt t="100812" x="2728913" y="3867150"/>
          <p14:tracePt t="100849" x="2728913" y="3879850"/>
          <p14:tracePt t="100903" x="2741613" y="3879850"/>
          <p14:tracePt t="100911" x="2754313" y="3879850"/>
          <p14:tracePt t="100924" x="2767013" y="3879850"/>
          <p14:tracePt t="100950" x="2790825" y="3879850"/>
          <p14:tracePt t="100962" x="2803525" y="3879850"/>
          <p14:tracePt t="100974" x="2816225" y="3879850"/>
          <p14:tracePt t="100986" x="2828925" y="3879850"/>
          <p14:tracePt t="100998" x="2854325" y="3879850"/>
          <p14:tracePt t="101335" x="2841625" y="3879850"/>
          <p14:tracePt t="101347" x="2828925" y="3879850"/>
          <p14:tracePt t="101373" x="2816225" y="3867150"/>
          <p14:tracePt t="101409" x="2803525" y="3867150"/>
          <p14:tracePt t="101460" x="2790825" y="3867150"/>
          <p14:tracePt t="101485" x="2778125" y="3867150"/>
          <p14:tracePt t="101535" x="2767013" y="3867150"/>
          <p14:tracePt t="101585" x="2754313" y="3867150"/>
          <p14:tracePt t="101883" x="2754313" y="3854450"/>
          <p14:tracePt t="101958" x="2767013" y="3854450"/>
          <p14:tracePt t="101995" x="2790825" y="3841750"/>
          <p14:tracePt t="102020" x="2803525" y="3841750"/>
          <p14:tracePt t="102045" x="2816225" y="3841750"/>
          <p14:tracePt t="102194" x="2803525" y="3841750"/>
          <p14:tracePt t="102606" x="2790825" y="3841750"/>
          <p14:tracePt t="103428" x="2790825" y="3854450"/>
          <p14:tracePt t="103443" x="2790825" y="3867150"/>
          <p14:tracePt t="103453" x="2778125" y="3879850"/>
          <p14:tracePt t="103479" x="2767013" y="3905250"/>
          <p14:tracePt t="103504" x="2767013" y="3916363"/>
          <p14:tracePt t="103516" x="2754313" y="3929063"/>
          <p14:tracePt t="103528" x="2754313" y="3941763"/>
          <p14:tracePt t="103544" x="2741613" y="3941763"/>
          <p14:tracePt t="103558" x="2741613" y="3954463"/>
          <p14:tracePt t="103578" x="2741613" y="3967163"/>
          <p14:tracePt t="103602" x="2741613" y="3979863"/>
          <p14:tracePt t="103616" x="2741613" y="3992563"/>
          <p14:tracePt t="103628" x="2741613" y="4005263"/>
          <p14:tracePt t="103653" x="2741613" y="4017963"/>
          <p14:tracePt t="103665" x="2741613" y="4029075"/>
          <p14:tracePt t="103702" x="2741613" y="4041775"/>
          <p14:tracePt t="103727" x="2741613" y="4054475"/>
          <p14:tracePt t="103744" x="2741613" y="4067175"/>
          <p14:tracePt t="103752" x="2741613" y="4079875"/>
          <p14:tracePt t="103803" x="2741613" y="4092575"/>
          <p14:tracePt t="103852" x="2754313" y="4092575"/>
          <p14:tracePt t="106556" x="2741613" y="4092575"/>
          <p14:tracePt t="106593" x="2741613" y="4105275"/>
          <p14:tracePt t="106605" x="2728913" y="4105275"/>
          <p14:tracePt t="106631" x="2728913" y="4117975"/>
          <p14:tracePt t="106643" x="2728913" y="4129088"/>
          <p14:tracePt t="106668" x="2716213" y="4141788"/>
          <p14:tracePt t="106681" x="2716213" y="4154488"/>
          <p14:tracePt t="106706" x="2716213" y="4179888"/>
          <p14:tracePt t="106719" x="2716213" y="4192588"/>
          <p14:tracePt t="106730" x="2703513" y="4205288"/>
          <p14:tracePt t="106781" x="2703513" y="4217988"/>
          <p14:tracePt t="106867" x="2703513" y="4230688"/>
          <p14:tracePt t="106893" x="2703513" y="4241800"/>
          <p14:tracePt t="106906" x="2703513" y="4254500"/>
          <p14:tracePt t="106930" x="2703513" y="4267200"/>
          <p14:tracePt t="106966" x="2716213" y="4279900"/>
          <p14:tracePt t="106991" x="2728913" y="4279900"/>
          <p14:tracePt t="107041" x="2741613" y="4279900"/>
          <p14:tracePt t="107067" x="2754313" y="4279900"/>
          <p14:tracePt t="108039" x="2754313" y="4292600"/>
          <p14:tracePt t="108126" x="2741613" y="4292600"/>
          <p14:tracePt t="110744" x="2741613" y="4305300"/>
          <p14:tracePt t="110755" x="2728913" y="4318000"/>
          <p14:tracePt t="110771" x="2728913" y="4354513"/>
          <p14:tracePt t="110780" x="2716213" y="4405313"/>
          <p14:tracePt t="110793" x="2703513" y="4467225"/>
          <p14:tracePt t="110806" x="2690813" y="4505325"/>
          <p14:tracePt t="110820" x="2678113" y="4530725"/>
          <p14:tracePt t="110837" x="2678113" y="4543425"/>
          <p14:tracePt t="110853" x="2678113" y="4554538"/>
          <p14:tracePt t="111178" x="2703513" y="4554538"/>
          <p14:tracePt t="111204" x="2716213" y="4554538"/>
          <p14:tracePt t="111217" x="2728913" y="4554538"/>
          <p14:tracePt t="111229" x="2741613" y="4554538"/>
          <p14:tracePt t="111241" x="2754313" y="4554538"/>
          <p14:tracePt t="111258" x="2767013" y="4554538"/>
          <p14:tracePt t="111272" x="2778125" y="4554538"/>
          <p14:tracePt t="111288" x="2790825" y="4554538"/>
          <p14:tracePt t="111665" x="2778125" y="4554538"/>
          <p14:tracePt t="111702" x="2767013" y="4554538"/>
          <p14:tracePt t="112301" x="2754313" y="4554538"/>
          <p14:tracePt t="113260" x="2754313" y="4567238"/>
          <p14:tracePt t="113298" x="2754313" y="4579938"/>
          <p14:tracePt t="113310" x="2754313" y="4592638"/>
          <p14:tracePt t="113322" x="2754313" y="4605338"/>
          <p14:tracePt t="113347" x="2754313" y="4630738"/>
          <p14:tracePt t="113372" x="2754313" y="4643438"/>
          <p14:tracePt t="113386" x="2754313" y="4656138"/>
          <p14:tracePt t="113399" x="2754313" y="4667250"/>
          <p14:tracePt t="113409" x="2754313" y="4679950"/>
          <p14:tracePt t="113434" x="2754313" y="4692650"/>
          <p14:tracePt t="113449" x="2767013" y="4705350"/>
          <p14:tracePt t="113459" x="2767013" y="4718050"/>
          <p14:tracePt t="113471" x="2778125" y="4718050"/>
          <p14:tracePt t="113496" x="2778125" y="4730750"/>
          <p14:tracePt t="113534" x="2790825" y="4730750"/>
          <p14:tracePt t="114917" x="2767013" y="4730750"/>
          <p14:tracePt t="114929" x="2754313" y="4730750"/>
          <p14:tracePt t="114943" x="2741613" y="4730750"/>
          <p14:tracePt t="114966" x="2716213" y="4730750"/>
          <p14:tracePt t="114979" x="2703513" y="4730750"/>
          <p14:tracePt t="114992" x="2690813" y="4718050"/>
          <p14:tracePt t="115007" x="2678113" y="4705350"/>
          <p14:tracePt t="115020" x="2667000" y="4692650"/>
          <p14:tracePt t="115036" x="2654300" y="4692650"/>
          <p14:tracePt t="115266" x="2654300" y="4705350"/>
          <p14:tracePt t="115316" x="2654300" y="4718050"/>
          <p14:tracePt t="115391" x="2654300" y="4730750"/>
          <p14:tracePt t="115452" x="2654300" y="4743450"/>
          <p14:tracePt t="115478" x="2654300" y="4756150"/>
          <p14:tracePt t="115516" x="2654300" y="4768850"/>
          <p14:tracePt t="119515" x="2690813" y="4756150"/>
          <p14:tracePt t="119527" x="2778125" y="4705350"/>
          <p14:tracePt t="119540" x="2954338" y="4592638"/>
          <p14:tracePt t="119553" x="3517900" y="4241800"/>
          <p14:tracePt t="119571" x="4017963" y="3954463"/>
          <p14:tracePt t="119588" x="4668838" y="3703638"/>
          <p14:tracePt t="119604" x="5757863" y="3165475"/>
          <p14:tracePt t="119621" x="6334125" y="2852738"/>
          <p14:tracePt t="119637" x="6696075" y="2665413"/>
          <p14:tracePt t="119653" x="7372350" y="2352675"/>
          <p14:tracePt t="119670" x="7697788" y="2190750"/>
          <p14:tracePt t="119687" x="7897813" y="2052638"/>
          <p14:tracePt t="119704" x="8361363" y="1701800"/>
          <p14:tracePt t="119720" x="8548688" y="1601788"/>
          <p14:tracePt t="119737" x="8674100" y="1552575"/>
          <p14:tracePt t="119754" x="8774113" y="1514475"/>
          <p14:tracePt t="119771" x="8786813" y="1501775"/>
          <p14:tracePt t="119787" x="8799513" y="1501775"/>
          <p14:tracePt t="119804" x="8824913" y="1489075"/>
          <p14:tracePt t="119821" x="8850313" y="1489075"/>
          <p14:tracePt t="119838" x="8886825" y="1489075"/>
          <p14:tracePt t="119854" x="9012238" y="1463675"/>
          <p14:tracePt t="119872" x="9099550" y="1463675"/>
          <p14:tracePt t="119889" x="9175750" y="1450975"/>
          <p14:tracePt t="119906" x="9250363" y="1450975"/>
          <p14:tracePt t="119923" x="9263063" y="1450975"/>
          <p14:tracePt t="119939" x="9275763" y="1450975"/>
          <p14:tracePt t="120026" x="9263063" y="1476375"/>
          <p14:tracePt t="120041" x="9237663" y="1514475"/>
          <p14:tracePt t="120051" x="9188450" y="1589088"/>
          <p14:tracePt t="120063" x="9124950" y="1689100"/>
          <p14:tracePt t="120077" x="9063038" y="1765300"/>
          <p14:tracePt t="120092" x="9012238" y="1827213"/>
          <p14:tracePt t="120106" x="8975725" y="1865313"/>
          <p14:tracePt t="120123" x="8937625" y="1914525"/>
          <p14:tracePt t="120140" x="8874125" y="1952625"/>
          <p14:tracePt t="120156" x="8850313" y="1952625"/>
          <p14:tracePt t="120174" x="8824913" y="1952625"/>
          <p14:tracePt t="120189" x="8799513" y="1952625"/>
          <p14:tracePt t="120207" x="8786813" y="1952625"/>
          <p14:tracePt t="120288" x="8799513" y="1952625"/>
          <p14:tracePt t="120299" x="8812213" y="1939925"/>
          <p14:tracePt t="120313" x="8812213" y="1927225"/>
          <p14:tracePt t="120326" x="8837613" y="1927225"/>
          <p14:tracePt t="120341" x="8863013" y="1914525"/>
          <p14:tracePt t="120358" x="8899525" y="1889125"/>
          <p14:tracePt t="120374" x="8950325" y="1889125"/>
          <p14:tracePt t="120391" x="9137650" y="1876425"/>
          <p14:tracePt t="120408" x="9224963" y="1876425"/>
          <p14:tracePt t="120424" x="9275763" y="1876425"/>
          <p14:tracePt t="120426" x="9301163" y="1876425"/>
          <p14:tracePt t="120441" x="9324975" y="1876425"/>
          <p14:tracePt t="120458" x="9363075" y="1876425"/>
          <p14:tracePt t="120475" x="9388475" y="1876425"/>
          <p14:tracePt t="120499" x="9388475" y="1889125"/>
          <p14:tracePt t="120587" x="9375775" y="1889125"/>
          <p14:tracePt t="120599" x="9363075" y="1889125"/>
          <p14:tracePt t="120749" x="9350375" y="1889125"/>
          <p14:tracePt t="120773" x="9337675" y="1889125"/>
          <p14:tracePt t="120786" x="9301163" y="1889125"/>
          <p14:tracePt t="120798" x="9263063" y="1889125"/>
          <p14:tracePt t="120812" x="9224963" y="1889125"/>
          <p14:tracePt t="120826" x="9188450" y="1889125"/>
          <p14:tracePt t="120843" x="9163050" y="1889125"/>
          <p14:tracePt t="120860" x="9137650" y="1889125"/>
          <p14:tracePt t="120876" x="8975725" y="1827213"/>
          <p14:tracePt t="120892" x="8824913" y="1739900"/>
          <p14:tracePt t="120909" x="8686800" y="1663700"/>
          <p14:tracePt t="120926" x="8524875" y="1589088"/>
          <p14:tracePt t="120943" x="8486775" y="1589088"/>
          <p14:tracePt t="120960" x="8461375" y="1589088"/>
          <p14:tracePt t="121048" x="8461375" y="1601788"/>
          <p14:tracePt t="121196" x="8461375" y="1614488"/>
          <p14:tracePt t="121235" x="8461375" y="1627188"/>
          <p14:tracePt t="121246" x="8448675" y="1627188"/>
          <p14:tracePt t="121272" x="8435975" y="1627188"/>
          <p14:tracePt t="121284" x="8424863" y="1639888"/>
          <p14:tracePt t="121309" x="8412163" y="1639888"/>
          <p14:tracePt t="121321" x="8399463" y="1639888"/>
          <p14:tracePt t="121334" x="8399463" y="1652588"/>
          <p14:tracePt t="121347" x="8374063" y="1652588"/>
          <p14:tracePt t="121361" x="8348663" y="1663700"/>
          <p14:tracePt t="121378" x="8335963" y="1663700"/>
          <p14:tracePt t="121395" x="8324850" y="1676400"/>
          <p14:tracePt t="121412" x="8299450" y="1689100"/>
          <p14:tracePt t="121427" x="8286750" y="1689100"/>
          <p14:tracePt t="121583" x="8286750" y="1701800"/>
          <p14:tracePt t="121621" x="8286750" y="1714500"/>
          <p14:tracePt t="121645" x="8286750" y="1727200"/>
          <p14:tracePt t="121670" x="8286750" y="1739900"/>
          <p14:tracePt t="121696" x="8286750" y="1752600"/>
          <p14:tracePt t="122193" x="8286750" y="1765300"/>
          <p14:tracePt t="122206" x="8286750" y="1789113"/>
          <p14:tracePt t="122219" x="8286750" y="1801813"/>
          <p14:tracePt t="122234" x="8286750" y="1814513"/>
          <p14:tracePt t="122248" x="8286750" y="1827213"/>
          <p14:tracePt t="122265" x="8286750" y="1839913"/>
          <p14:tracePt t="122282" x="8286750" y="1852613"/>
          <p14:tracePt t="122298" x="8286750" y="1865313"/>
          <p14:tracePt t="122315" x="8286750" y="1889125"/>
          <p14:tracePt t="122334" x="8286750" y="1914525"/>
          <p14:tracePt t="122356" x="8286750" y="1927225"/>
          <p14:tracePt t="122381" x="8286750" y="1939925"/>
          <p14:tracePt t="122406" x="8286750" y="1952625"/>
          <p14:tracePt t="122431" x="8286750" y="1965325"/>
          <p14:tracePt t="122443" x="8286750" y="1978025"/>
          <p14:tracePt t="122456" x="8286750" y="1989138"/>
          <p14:tracePt t="122469" x="8299450" y="2001838"/>
          <p14:tracePt t="122482" x="8312150" y="2027238"/>
          <p14:tracePt t="122499" x="8312150" y="2039938"/>
          <p14:tracePt t="122516" x="8312150" y="2052638"/>
          <p14:tracePt t="122555" x="8324850" y="2052638"/>
          <p14:tracePt t="122568" x="8324850" y="2039938"/>
          <p14:tracePt t="122592" x="8335963" y="2039938"/>
          <p14:tracePt t="122606" x="8348663" y="2039938"/>
          <p14:tracePt t="122618" x="8361363" y="2027238"/>
          <p14:tracePt t="122630" x="8374063" y="2027238"/>
          <p14:tracePt t="122642" x="8399463" y="2027238"/>
          <p14:tracePt t="122655" x="8424863" y="2027238"/>
          <p14:tracePt t="122670" x="8461375" y="2014538"/>
          <p14:tracePt t="122683" x="8486775" y="2014538"/>
          <p14:tracePt t="122700" x="8524875" y="2014538"/>
          <p14:tracePt t="122716" x="8574088" y="2014538"/>
          <p14:tracePt t="122734" x="8699500" y="2014538"/>
          <p14:tracePt t="122749" x="8763000" y="2014538"/>
          <p14:tracePt t="122766" x="8799513" y="2014538"/>
          <p14:tracePt t="122782" x="8863013" y="2014538"/>
          <p14:tracePt t="122799" x="8899525" y="2014538"/>
          <p14:tracePt t="122816" x="8924925" y="2014538"/>
          <p14:tracePt t="122832" x="8963025" y="2014538"/>
          <p14:tracePt t="122849" x="8986838" y="2014538"/>
          <p14:tracePt t="122915" x="8986838" y="2027238"/>
          <p14:tracePt t="122942" x="8975725" y="2039938"/>
          <p14:tracePt t="122954" x="8975725" y="2052638"/>
          <p14:tracePt t="122970" x="8950325" y="2065338"/>
          <p14:tracePt t="122978" x="8950325" y="2078038"/>
          <p14:tracePt t="122992" x="8937625" y="2078038"/>
          <p14:tracePt t="123040" x="8937625" y="2089150"/>
          <p14:tracePt t="123053" x="8924925" y="2101850"/>
          <p14:tracePt t="123066" x="8912225" y="2127250"/>
          <p14:tracePt t="123079" x="8899525" y="2139950"/>
          <p14:tracePt t="123092" x="8886825" y="2152650"/>
          <p14:tracePt t="123105" x="8863013" y="2165350"/>
          <p14:tracePt t="123118" x="8850313" y="2178050"/>
          <p14:tracePt t="123135" x="8837613" y="2190750"/>
          <p14:tracePt t="123215" x="8850313" y="2190750"/>
          <p14:tracePt t="123227" x="8863013" y="2190750"/>
          <p14:tracePt t="123240" x="8886825" y="2190750"/>
          <p14:tracePt t="123255" x="8924925" y="2190750"/>
          <p14:tracePt t="123269" x="8963025" y="2190750"/>
          <p14:tracePt t="123284" x="9050338" y="2190750"/>
          <p14:tracePt t="123301" x="9124950" y="2190750"/>
          <p14:tracePt t="123318" x="9288463" y="2190750"/>
          <p14:tracePt t="123335" x="9337675" y="2190750"/>
          <p14:tracePt t="123351" x="9401175" y="2190750"/>
          <p14:tracePt t="123368" x="9601200" y="2201863"/>
          <p14:tracePt t="123384" x="9688513" y="2201863"/>
          <p14:tracePt t="123401" x="9739313" y="2201863"/>
          <p14:tracePt t="123418" x="9813925" y="2201863"/>
          <p14:tracePt t="123435" x="9852025" y="2201863"/>
          <p14:tracePt t="123452" x="9875838" y="2201863"/>
          <p14:tracePt t="123468" x="9963150" y="2201863"/>
          <p14:tracePt t="123485" x="10013950" y="2201863"/>
          <p14:tracePt t="123501" x="10052050" y="2201863"/>
          <p14:tracePt t="123519" x="10139363" y="2214563"/>
          <p14:tracePt t="123535" x="10164763" y="2214563"/>
          <p14:tracePt t="123552" x="10177463" y="2214563"/>
          <p14:tracePt t="123569" x="10213975" y="2214563"/>
          <p14:tracePt t="123675" x="10213975" y="2227263"/>
          <p14:tracePt t="123689" x="10201275" y="2227263"/>
          <p14:tracePt t="123701" x="10177463" y="2227263"/>
          <p14:tracePt t="123713" x="10139363" y="2227263"/>
          <p14:tracePt t="123727" x="10088563" y="2227263"/>
          <p14:tracePt t="123740" x="10052050" y="2227263"/>
          <p14:tracePt t="123754" x="10013950" y="2227263"/>
          <p14:tracePt t="123771" x="10001250" y="2227263"/>
          <p14:tracePt t="123851" x="10013950" y="2227263"/>
          <p14:tracePt t="123863" x="10052050" y="2227263"/>
          <p14:tracePt t="123875" x="10101263" y="2227263"/>
          <p14:tracePt t="123893" x="10177463" y="2227263"/>
          <p14:tracePt t="123905" x="10239375" y="2227263"/>
          <p14:tracePt t="123922" x="10264775" y="2227263"/>
          <p14:tracePt t="123938" x="10277475" y="2227263"/>
          <p14:tracePt t="123955" x="10288588" y="2227263"/>
          <p14:tracePt t="124025" x="10264775" y="2227263"/>
          <p14:tracePt t="124040" x="10213975" y="2227263"/>
          <p14:tracePt t="124050" x="10177463" y="2227263"/>
          <p14:tracePt t="124062" x="10152063" y="2227263"/>
          <p14:tracePt t="124075" x="10126663" y="2227263"/>
          <p14:tracePt t="124113" x="10152063" y="2227263"/>
          <p14:tracePt t="124361" x="10101263" y="2227263"/>
          <p14:tracePt t="124375" x="10026650" y="2239963"/>
          <p14:tracePt t="124387" x="9975850" y="2252663"/>
          <p14:tracePt t="124399" x="9926638" y="2278063"/>
          <p14:tracePt t="124413" x="9852025" y="2290763"/>
          <p14:tracePt t="124426" x="9701213" y="2303463"/>
          <p14:tracePt t="124439" x="9563100" y="2327275"/>
          <p14:tracePt t="124456" x="9463088" y="2352675"/>
          <p14:tracePt t="124472" x="9388475" y="2378075"/>
          <p14:tracePt t="124489" x="9324975" y="2403475"/>
          <p14:tracePt t="124506" x="9312275" y="2403475"/>
          <p14:tracePt t="124586" x="9324975" y="2403475"/>
          <p14:tracePt t="124598" x="9350375" y="2403475"/>
          <p14:tracePt t="124611" x="9413875" y="2403475"/>
          <p14:tracePt t="124627" x="9513888" y="2414588"/>
          <p14:tracePt t="124641" x="9601200" y="2427288"/>
          <p14:tracePt t="124658" x="9675813" y="2439988"/>
          <p14:tracePt t="124674" x="9788525" y="2478088"/>
          <p14:tracePt t="124691" x="9839325" y="2503488"/>
          <p14:tracePt t="124708" x="9901238" y="2516188"/>
          <p14:tracePt t="124724" x="9939338" y="2516188"/>
          <p14:tracePt t="124741" x="9988550" y="2540000"/>
          <p14:tracePt t="124758" x="10001250" y="2540000"/>
          <p14:tracePt t="124778" x="10001250" y="2552700"/>
          <p14:tracePt t="124798" x="9988550" y="2565400"/>
          <p14:tracePt t="124811" x="9952038" y="2578100"/>
          <p14:tracePt t="124825" x="9926638" y="2590800"/>
          <p14:tracePt t="124842" x="9888538" y="2603500"/>
          <p14:tracePt t="124857" x="9863138" y="2627313"/>
          <p14:tracePt t="124874" x="9763125" y="2665413"/>
          <p14:tracePt t="124891" x="9726613" y="2678113"/>
          <p14:tracePt t="124907" x="9688513" y="2690813"/>
          <p14:tracePt t="124924" x="9663113" y="2690813"/>
          <p14:tracePt t="124947" x="9675813" y="2690813"/>
          <p14:tracePt t="124959" x="9701213" y="2690813"/>
          <p14:tracePt t="124974" x="9713913" y="2690813"/>
          <p14:tracePt t="124991" x="9726613" y="2690813"/>
          <p14:tracePt t="125008" x="9750425" y="2690813"/>
          <p14:tracePt t="125024" x="9775825" y="2690813"/>
          <p14:tracePt t="125122" x="9763125" y="2690813"/>
          <p14:tracePt t="125135" x="9750425" y="2690813"/>
          <p14:tracePt t="125159" x="9739313" y="2690813"/>
          <p14:tracePt t="125221" x="9750425" y="2690813"/>
          <p14:tracePt t="125247" x="9763125" y="2678113"/>
          <p14:tracePt t="125262" x="9763125" y="2665413"/>
          <p14:tracePt t="125458" x="9750425" y="2665413"/>
          <p14:tracePt t="125471" x="9688513" y="2678113"/>
          <p14:tracePt t="125483" x="9601200" y="2703513"/>
          <p14:tracePt t="125497" x="9537700" y="2728913"/>
          <p14:tracePt t="125511" x="9450388" y="2752725"/>
          <p14:tracePt t="125528" x="9312275" y="2803525"/>
          <p14:tracePt t="125545" x="9137650" y="2852738"/>
          <p14:tracePt t="125560" x="8912225" y="2952750"/>
          <p14:tracePt t="125578" x="8874125" y="2965450"/>
          <p14:tracePt t="125594" x="8850313" y="2978150"/>
          <p14:tracePt t="125633" x="8850313" y="2965450"/>
          <p14:tracePt t="125647" x="8886825" y="2965450"/>
          <p14:tracePt t="125658" x="8924925" y="2941638"/>
          <p14:tracePt t="125670" x="9012238" y="2916238"/>
          <p14:tracePt t="125682" x="9099550" y="2903538"/>
          <p14:tracePt t="125698" x="9188450" y="2878138"/>
          <p14:tracePt t="125712" x="9250363" y="2865438"/>
          <p14:tracePt t="125729" x="9312275" y="2840038"/>
          <p14:tracePt t="125745" x="9388475" y="2840038"/>
          <p14:tracePt t="125762" x="9525000" y="2828925"/>
          <p14:tracePt t="125779" x="9550400" y="2828925"/>
          <p14:tracePt t="125796" x="9563100" y="2828925"/>
          <p14:tracePt t="125820" x="9550400" y="2828925"/>
          <p14:tracePt t="125832" x="9513888" y="2828925"/>
          <p14:tracePt t="125847" x="9475788" y="2828925"/>
          <p14:tracePt t="125862" x="9424988" y="2840038"/>
          <p14:tracePt t="125879" x="9388475" y="2852738"/>
          <p14:tracePt t="125895" x="9350375" y="2852738"/>
          <p14:tracePt t="125911" x="9288463" y="2890838"/>
          <p14:tracePt t="125928" x="9263063" y="2890838"/>
          <p14:tracePt t="125994" x="9275763" y="2890838"/>
          <p14:tracePt t="126006" x="9301163" y="2890838"/>
          <p14:tracePt t="126019" x="9312275" y="2890838"/>
          <p14:tracePt t="126032" x="9337675" y="2890838"/>
          <p14:tracePt t="126047" x="9363075" y="2890838"/>
          <p14:tracePt t="126063" x="9375775" y="2890838"/>
          <p14:tracePt t="126080" x="9401175" y="2890838"/>
          <p14:tracePt t="126143" x="9388475" y="2890838"/>
          <p14:tracePt t="126156" x="9375775" y="2890838"/>
          <p14:tracePt t="126242" x="9401175" y="2890838"/>
          <p14:tracePt t="126255" x="9450388" y="2890838"/>
          <p14:tracePt t="126268" x="9501188" y="2890838"/>
          <p14:tracePt t="126284" x="9575800" y="2890838"/>
          <p14:tracePt t="126298" x="9601200" y="2890838"/>
          <p14:tracePt t="126314" x="9688513" y="2916238"/>
          <p14:tracePt t="126329" x="9801225" y="2952750"/>
          <p14:tracePt t="126346" x="10088563" y="3090863"/>
          <p14:tracePt t="126363" x="10177463" y="3165475"/>
          <p14:tracePt t="126380" x="10239375" y="3190875"/>
          <p14:tracePt t="126397" x="10313988" y="3228975"/>
          <p14:tracePt t="126413" x="10352088" y="3228975"/>
          <p14:tracePt t="126430" x="10401300" y="3241675"/>
          <p14:tracePt t="126447" x="10477500" y="3241675"/>
          <p14:tracePt t="126463" x="10502900" y="3241675"/>
          <p14:tracePt t="126482" x="10514013" y="3241675"/>
          <p14:tracePt t="126518" x="10490200" y="3241675"/>
          <p14:tracePt t="126529" x="10464800" y="3241675"/>
          <p14:tracePt t="126542" x="10439400" y="3241675"/>
          <p14:tracePt t="126554" x="10401300" y="3241675"/>
          <p14:tracePt t="126566" x="10339388" y="3241675"/>
          <p14:tracePt t="126580" x="10201275" y="3241675"/>
          <p14:tracePt t="126597" x="10064750" y="3241675"/>
          <p14:tracePt t="126614" x="9975850" y="3241675"/>
          <p14:tracePt t="126631" x="9863138" y="3228975"/>
          <p14:tracePt t="126648" x="9852025" y="3216275"/>
          <p14:tracePt t="126664" x="9839325" y="3216275"/>
          <p14:tracePt t="126681" x="9839325" y="3203575"/>
          <p14:tracePt t="126698" x="9839325" y="3190875"/>
          <p14:tracePt t="126715" x="9839325" y="3178175"/>
          <p14:tracePt t="126731" x="9852025" y="3128963"/>
          <p14:tracePt t="126747" x="9863138" y="3103563"/>
          <p14:tracePt t="126765" x="9913938" y="3065463"/>
          <p14:tracePt t="126781" x="10088563" y="3016250"/>
          <p14:tracePt t="126798" x="10188575" y="3003550"/>
          <p14:tracePt t="126815" x="10252075" y="3003550"/>
          <p14:tracePt t="126832" x="10352088" y="2990850"/>
          <p14:tracePt t="126848" x="10377488" y="2990850"/>
          <p14:tracePt t="126867" x="10390188" y="2990850"/>
          <p14:tracePt t="126882" x="10401300" y="2990850"/>
          <p14:tracePt t="126903" x="10414000" y="2990850"/>
          <p14:tracePt t="127016" x="10401300" y="2990850"/>
          <p14:tracePt t="127028" x="10390188" y="2990850"/>
          <p14:tracePt t="127203" x="10377488" y="2990850"/>
          <p14:tracePt t="127302" x="10339388" y="2990850"/>
          <p14:tracePt t="127315" x="10277475" y="2978150"/>
          <p14:tracePt t="127327" x="10213975" y="2978150"/>
          <p14:tracePt t="127341" x="10164763" y="2965450"/>
          <p14:tracePt t="127355" x="10113963" y="2965450"/>
          <p14:tracePt t="127368" x="10026650" y="2965450"/>
          <p14:tracePt t="127385" x="9875838" y="2965450"/>
          <p14:tracePt t="127402" x="9739313" y="2965450"/>
          <p14:tracePt t="127419" x="9513888" y="2978150"/>
          <p14:tracePt t="127435" x="9375775" y="2990850"/>
          <p14:tracePt t="127452" x="9199563" y="3003550"/>
          <p14:tracePt t="127469" x="8999538" y="3041650"/>
          <p14:tracePt t="127486" x="8950325" y="3054350"/>
          <p14:tracePt t="127501" x="8924925" y="3054350"/>
          <p14:tracePt t="127517" x="8912225" y="3065463"/>
          <p14:tracePt t="127638" x="8912225" y="3078163"/>
          <p14:tracePt t="127664" x="8924925" y="3078163"/>
          <p14:tracePt t="127676" x="8937625" y="3090863"/>
          <p14:tracePt t="127689" x="8963025" y="3090863"/>
          <p14:tracePt t="127703" x="8999538" y="3116263"/>
          <p14:tracePt t="127720" x="9050338" y="3154363"/>
          <p14:tracePt t="127737" x="9099550" y="3178175"/>
          <p14:tracePt t="127753" x="9188450" y="3241675"/>
          <p14:tracePt t="127770" x="9250363" y="3254375"/>
          <p14:tracePt t="127787" x="9350375" y="3278188"/>
          <p14:tracePt t="127803" x="9613900" y="3303588"/>
          <p14:tracePt t="127820" x="9701213" y="3316288"/>
          <p14:tracePt t="127836" x="9788525" y="3316288"/>
          <p14:tracePt t="127852" x="9913938" y="3328988"/>
          <p14:tracePt t="127869" x="9963150" y="3328988"/>
          <p14:tracePt t="127886" x="10013950" y="3328988"/>
          <p14:tracePt t="127902" x="10088563" y="3328988"/>
          <p14:tracePt t="127919" x="10101263" y="3328988"/>
          <p14:tracePt t="128050" x="10139363" y="3328988"/>
          <p14:tracePt t="128062" x="10164763" y="3316288"/>
          <p14:tracePt t="128075" x="10188575" y="3303588"/>
          <p14:tracePt t="128090" x="10213975" y="3303588"/>
          <p14:tracePt t="128105" x="10239375" y="3303588"/>
          <p14:tracePt t="128121" x="10239375" y="3290888"/>
          <p14:tracePt t="128187" x="10226675" y="3290888"/>
          <p14:tracePt t="128199" x="10188575" y="3290888"/>
          <p14:tracePt t="128213" x="10139363" y="3290888"/>
          <p14:tracePt t="128224" x="10052050" y="3303588"/>
          <p14:tracePt t="128238" x="9988550" y="3328988"/>
          <p14:tracePt t="128255" x="9952038" y="3328988"/>
          <p14:tracePt t="128272" x="9939338" y="3328988"/>
          <p14:tracePt t="128323" x="9952038" y="3328988"/>
          <p14:tracePt t="128337" x="9963150" y="3328988"/>
          <p14:tracePt t="128411" x="9952038" y="3328988"/>
          <p14:tracePt t="128860" x="9952038" y="3354388"/>
          <p14:tracePt t="128872" x="9952038" y="3367088"/>
          <p14:tracePt t="128885" x="9952038" y="3378200"/>
          <p14:tracePt t="128898" x="9952038" y="3390900"/>
          <p14:tracePt t="128910" x="9939338" y="3416300"/>
          <p14:tracePt t="128924" x="9939338" y="3429000"/>
          <p14:tracePt t="128941" x="9926638" y="3454400"/>
          <p14:tracePt t="128958" x="9926638" y="3479800"/>
          <p14:tracePt t="128975" x="9913938" y="3554413"/>
          <p14:tracePt t="128990" x="9913938" y="3603625"/>
          <p14:tracePt t="129007" x="9901238" y="3641725"/>
          <p14:tracePt t="129024" x="9888538" y="3692525"/>
          <p14:tracePt t="129040" x="9863138" y="3716338"/>
          <p14:tracePt t="129057" x="9852025" y="3729038"/>
          <p14:tracePt t="129074" x="9813925" y="3754438"/>
          <p14:tracePt t="129091" x="9801225" y="3754438"/>
          <p14:tracePt t="129107" x="9775825" y="3754438"/>
          <p14:tracePt t="129124" x="9763125" y="3754438"/>
          <p14:tracePt t="129141" x="9750425" y="3754438"/>
          <p14:tracePt t="129160" x="9739313" y="3754438"/>
          <p14:tracePt t="129195" x="9726613" y="3754438"/>
          <p14:tracePt t="129209" x="9726613" y="3741738"/>
          <p14:tracePt t="129232" x="9726613" y="3729038"/>
          <p14:tracePt t="129247" x="9726613" y="3716338"/>
          <p14:tracePt t="129260" x="9726613" y="3703638"/>
          <p14:tracePt t="129269" x="9726613" y="3692525"/>
          <p14:tracePt t="129282" x="9750425" y="3667125"/>
          <p14:tracePt t="129295" x="9788525" y="3641725"/>
          <p14:tracePt t="129310" x="9826625" y="3629025"/>
          <p14:tracePt t="129325" x="9863138" y="3603625"/>
          <p14:tracePt t="129342" x="9901238" y="3590925"/>
          <p14:tracePt t="129358" x="9963150" y="3590925"/>
          <p14:tracePt t="129375" x="9975850" y="3590925"/>
          <p14:tracePt t="129392" x="9988550" y="3590925"/>
          <p14:tracePt t="129469" x="9988550" y="3616325"/>
          <p14:tracePt t="129483" x="9988550" y="3629025"/>
          <p14:tracePt t="129495" x="9988550" y="3641725"/>
          <p14:tracePt t="129508" x="9988550" y="3667125"/>
          <p14:tracePt t="129520" x="9975850" y="3667125"/>
          <p14:tracePt t="129533" x="9975850" y="3679825"/>
          <p14:tracePt t="129569" x="9963150" y="3679825"/>
          <p14:tracePt t="129719" x="9963150" y="3692525"/>
          <p14:tracePt t="129733" x="9963150" y="3703638"/>
          <p14:tracePt t="129756" x="9963150" y="3716338"/>
          <p14:tracePt t="129794" x="9963150" y="3729038"/>
          <p14:tracePt t="132124" x="9952038" y="3729038"/>
          <p14:tracePt t="132140" x="9926638" y="3729038"/>
          <p14:tracePt t="132149" x="9888538" y="3729038"/>
          <p14:tracePt t="132162" x="9863138" y="3729038"/>
          <p14:tracePt t="132174" x="9826625" y="3729038"/>
          <p14:tracePt t="132190" x="9813925" y="3741738"/>
          <p14:tracePt t="132203" x="9775825" y="3754438"/>
          <p14:tracePt t="132221" x="9739313" y="3767138"/>
          <p14:tracePt t="132238" x="9688513" y="3767138"/>
          <p14:tracePt t="132254" x="9475788" y="3779838"/>
          <p14:tracePt t="132271" x="9388475" y="3792538"/>
          <p14:tracePt t="132288" x="9288463" y="3803650"/>
          <p14:tracePt t="132303" x="9224963" y="3816350"/>
          <p14:tracePt t="132320" x="9075738" y="3841750"/>
          <p14:tracePt t="132336" x="8724900" y="3916363"/>
          <p14:tracePt t="132354" x="8612188" y="3941763"/>
          <p14:tracePt t="132370" x="8512175" y="3954463"/>
          <p14:tracePt t="132387" x="8361363" y="3954463"/>
          <p14:tracePt t="132404" x="8299450" y="3954463"/>
          <p14:tracePt t="132421" x="8261350" y="3954463"/>
          <p14:tracePt t="132437" x="8235950" y="3954463"/>
          <p14:tracePt t="132523" x="8248650" y="3954463"/>
          <p14:tracePt t="132535" x="8261350" y="3941763"/>
          <p14:tracePt t="132859" x="8261350" y="3954463"/>
          <p14:tracePt t="132871" x="8261350" y="4005263"/>
          <p14:tracePt t="132884" x="8248650" y="4029075"/>
          <p14:tracePt t="132897" x="8248650" y="4054475"/>
          <p14:tracePt t="132910" x="8235950" y="4079875"/>
          <p14:tracePt t="132923" x="8235950" y="4092575"/>
          <p14:tracePt t="132940" x="8235950" y="4117975"/>
          <p14:tracePt t="132957" x="8235950" y="4129088"/>
          <p14:tracePt t="132974" x="8235950" y="4154488"/>
          <p14:tracePt t="132990" x="8235950" y="4167188"/>
          <p14:tracePt t="133008" x="8235950" y="4179888"/>
          <p14:tracePt t="133023" x="8235950" y="4217988"/>
          <p14:tracePt t="133039" x="8235950" y="4241800"/>
          <p14:tracePt t="133056" x="8235950" y="4267200"/>
          <p14:tracePt t="133073" x="8235950" y="4318000"/>
          <p14:tracePt t="133090" x="8235950" y="4330700"/>
          <p14:tracePt t="133146" x="8235950" y="4341813"/>
          <p14:tracePt t="133407" x="8235950" y="4354513"/>
          <p14:tracePt t="133445" x="8235950" y="4367213"/>
          <p14:tracePt t="133495" x="8235950" y="4379913"/>
          <p14:tracePt t="133532" x="8235950" y="4392613"/>
          <p14:tracePt t="133557" x="8235950" y="4405313"/>
          <p14:tracePt t="135289" x="8261350" y="4405313"/>
          <p14:tracePt t="135301" x="8324850" y="4405313"/>
          <p14:tracePt t="135313" x="8386763" y="4405313"/>
          <p14:tracePt t="135326" x="8461375" y="4405313"/>
          <p14:tracePt t="135339" x="8537575" y="4430713"/>
          <p14:tracePt t="135353" x="8650288" y="4467225"/>
          <p14:tracePt t="135366" x="8799513" y="4492625"/>
          <p14:tracePt t="135383" x="8924925" y="4543425"/>
          <p14:tracePt t="135400" x="9037638" y="4579938"/>
          <p14:tracePt t="135417" x="9137650" y="4618038"/>
          <p14:tracePt t="135434" x="9188450" y="4630738"/>
          <p14:tracePt t="135451" x="9224963" y="4630738"/>
          <p14:tracePt t="135467" x="9301163" y="4630738"/>
          <p14:tracePt t="135484" x="9337675" y="4630738"/>
          <p14:tracePt t="135501" x="9375775" y="4630738"/>
          <p14:tracePt t="135517" x="9413875" y="4656138"/>
          <p14:tracePt t="135534" x="9424988" y="4656138"/>
          <p14:tracePt t="135588" x="9437688" y="4656138"/>
          <p14:tracePt t="135825" x="9450388" y="4656138"/>
          <p14:tracePt t="135837" x="9463088" y="4656138"/>
          <p14:tracePt t="135850" x="9475788" y="4656138"/>
          <p14:tracePt t="135876" x="9488488" y="4656138"/>
          <p14:tracePt t="135886" x="9501188" y="4656138"/>
          <p14:tracePt t="135911" x="9513888" y="4656138"/>
          <p14:tracePt t="135948" x="9525000" y="4656138"/>
          <p14:tracePt t="136024" x="9525000" y="4667250"/>
          <p14:tracePt t="137232" x="9525000" y="4679950"/>
          <p14:tracePt t="137246" x="9501188" y="4679950"/>
          <p14:tracePt t="137259" x="9450388" y="4705350"/>
          <p14:tracePt t="137271" x="9363075" y="4743450"/>
          <p14:tracePt t="137283" x="9237663" y="4805363"/>
          <p14:tracePt t="137293" x="9150350" y="4879975"/>
          <p14:tracePt t="137308" x="9075738" y="4943475"/>
          <p14:tracePt t="137323" x="8999538" y="4992688"/>
          <p14:tracePt t="137339" x="8950325" y="5030788"/>
          <p14:tracePt t="137356" x="8886825" y="5068888"/>
          <p14:tracePt t="137373" x="8763000" y="5118100"/>
          <p14:tracePt t="137390" x="8686800" y="5143500"/>
          <p14:tracePt t="137406" x="8637588" y="5156200"/>
          <p14:tracePt t="137423" x="8574088" y="5168900"/>
          <p14:tracePt t="137440" x="8548688" y="5168900"/>
          <p14:tracePt t="137469" x="8537575" y="516890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29BD92F-D27B-2E53-4FFC-EA59780B1B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1862" y="1056290"/>
            <a:ext cx="7231564" cy="476118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91975E1-459A-40C7-6C57-9CC2A65D098A}"/>
              </a:ext>
            </a:extLst>
          </p:cNvPr>
          <p:cNvSpPr txBox="1"/>
          <p:nvPr/>
        </p:nvSpPr>
        <p:spPr>
          <a:xfrm>
            <a:off x="9026100" y="4465128"/>
            <a:ext cx="2742721" cy="10559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c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5D6AF3-2454-87BB-3B64-C11407C1B1AC}"/>
              </a:ext>
            </a:extLst>
          </p:cNvPr>
          <p:cNvSpPr txBox="1"/>
          <p:nvPr/>
        </p:nvSpPr>
        <p:spPr>
          <a:xfrm>
            <a:off x="9026101" y="1413000"/>
            <a:ext cx="2742721" cy="26954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Total current liabilities =</a:t>
            </a: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Accounts payable 130,000+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Salaries&amp;Wages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 payable 50,000+</a:t>
            </a: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= 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$180,000</a:t>
            </a:r>
            <a:endParaRPr lang="en-US" sz="15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0954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33600">
        <p:circle/>
      </p:transition>
    </mc:Choice>
    <mc:Fallback xmlns="">
      <p:transition spd="slow" advTm="133600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566" x="8512175" y="5168900"/>
          <p14:tracePt t="2578" x="8435975" y="5156200"/>
          <p14:tracePt t="2592" x="8348663" y="5105400"/>
          <p14:tracePt t="2603" x="8235950" y="4992688"/>
          <p14:tracePt t="2616" x="8110538" y="4868863"/>
          <p14:tracePt t="2630" x="7848600" y="4718050"/>
          <p14:tracePt t="2642" x="7585075" y="4592638"/>
          <p14:tracePt t="2659" x="7397750" y="4492625"/>
          <p14:tracePt t="2676" x="7210425" y="4318000"/>
          <p14:tracePt t="2693" x="6572250" y="3767138"/>
          <p14:tracePt t="2709" x="6346825" y="3579813"/>
          <p14:tracePt t="2726" x="6221413" y="3490913"/>
          <p14:tracePt t="2743" x="6070600" y="3303588"/>
          <p14:tracePt t="2759" x="6008688" y="3190875"/>
          <p14:tracePt t="2776" x="5970588" y="3116263"/>
          <p14:tracePt t="2793" x="5945188" y="3065463"/>
          <p14:tracePt t="2839" x="5945188" y="3078163"/>
          <p14:tracePt t="2928" x="5945188" y="3090863"/>
          <p14:tracePt t="3065" x="5945188" y="3103563"/>
          <p14:tracePt t="3152" x="5945188" y="3116263"/>
          <p14:tracePt t="3227" x="5945188" y="3128963"/>
          <p14:tracePt t="3301" x="5921375" y="3141663"/>
          <p14:tracePt t="3315" x="5895975" y="3141663"/>
          <p14:tracePt t="3326" x="5883275" y="3141663"/>
          <p14:tracePt t="3338" x="5870575" y="3154363"/>
          <p14:tracePt t="3352" x="5845175" y="3178175"/>
          <p14:tracePt t="3366" x="5832475" y="3190875"/>
          <p14:tracePt t="3378" x="5808663" y="3203575"/>
          <p14:tracePt t="3395" x="5795963" y="3241675"/>
          <p14:tracePt t="3412" x="5770563" y="3278188"/>
          <p14:tracePt t="3428" x="5745163" y="3341688"/>
          <p14:tracePt t="3445" x="5732463" y="3367088"/>
          <p14:tracePt t="3462" x="5719763" y="3403600"/>
          <p14:tracePt t="3479" x="5695950" y="3429000"/>
          <p14:tracePt t="3495" x="5683250" y="3454400"/>
          <p14:tracePt t="3512" x="5670550" y="3454400"/>
          <p14:tracePt t="3529" x="5645150" y="3490913"/>
          <p14:tracePt t="3546" x="5619750" y="3516313"/>
          <p14:tracePt t="3563" x="5607050" y="3554413"/>
          <p14:tracePt t="3579" x="5545138" y="3703638"/>
          <p14:tracePt t="3596" x="5519738" y="3792538"/>
          <p14:tracePt t="3612" x="5495925" y="3867150"/>
          <p14:tracePt t="3629" x="5470525" y="3992563"/>
          <p14:tracePt t="3646" x="5457825" y="4041775"/>
          <p14:tracePt t="3663" x="5445125" y="4117975"/>
          <p14:tracePt t="3680" x="5432425" y="4318000"/>
          <p14:tracePt t="3696" x="5419725" y="4392613"/>
          <p14:tracePt t="3713" x="5419725" y="4505325"/>
          <p14:tracePt t="3730" x="5419725" y="4554538"/>
          <p14:tracePt t="3746" x="5407025" y="4630738"/>
          <p14:tracePt t="3763" x="5407025" y="4830763"/>
          <p14:tracePt t="3780" x="5407025" y="4918075"/>
          <p14:tracePt t="3797" x="5407025" y="4956175"/>
          <p14:tracePt t="3813" x="5407025" y="4981575"/>
          <p14:tracePt t="4871" x="5357813" y="4968875"/>
          <p14:tracePt t="4888" x="5219700" y="4918075"/>
          <p14:tracePt t="4896" x="5106988" y="4843463"/>
          <p14:tracePt t="4910" x="4994275" y="4756150"/>
          <p14:tracePt t="4923" x="4894263" y="4618038"/>
          <p14:tracePt t="4936" x="4794250" y="4454525"/>
          <p14:tracePt t="4953" x="4694238" y="4330700"/>
          <p14:tracePt t="4969" x="4581525" y="4230688"/>
          <p14:tracePt t="4985" x="4394200" y="4041775"/>
          <p14:tracePt t="5003" x="4305300" y="3879850"/>
          <p14:tracePt t="5020" x="4230688" y="3667125"/>
          <p14:tracePt t="5036" x="4143375" y="3390900"/>
          <p14:tracePt t="5053" x="4117975" y="3278188"/>
          <p14:tracePt t="5070" x="4092575" y="3141663"/>
          <p14:tracePt t="5086" x="4081463" y="2790825"/>
          <p14:tracePt t="5103" x="4081463" y="2652713"/>
          <p14:tracePt t="5120" x="4092575" y="2552700"/>
          <p14:tracePt t="5137" x="4205288" y="2303463"/>
          <p14:tracePt t="5152" x="4356100" y="2139950"/>
          <p14:tracePt t="5169" x="4568825" y="1952625"/>
          <p14:tracePt t="5186" x="4945063" y="1714500"/>
          <p14:tracePt t="5202" x="5257800" y="1589088"/>
          <p14:tracePt t="5219" x="5595938" y="1489075"/>
          <p14:tracePt t="5235" x="5983288" y="1414463"/>
          <p14:tracePt t="5253" x="6134100" y="1414463"/>
          <p14:tracePt t="5269" x="6334125" y="1414463"/>
          <p14:tracePt t="5286" x="6572250" y="1450975"/>
          <p14:tracePt t="5303" x="6646863" y="1489075"/>
          <p14:tracePt t="5320" x="6696075" y="1539875"/>
          <p14:tracePt t="5336" x="6784975" y="1714500"/>
          <p14:tracePt t="5353" x="6797675" y="1865313"/>
          <p14:tracePt t="5369" x="6808788" y="2001838"/>
          <p14:tracePt t="5386" x="6797675" y="2239963"/>
          <p14:tracePt t="5403" x="6734175" y="2390775"/>
          <p14:tracePt t="5420" x="6672263" y="2640013"/>
          <p14:tracePt t="5437" x="6283325" y="3065463"/>
          <p14:tracePt t="5453" x="6070600" y="3216275"/>
          <p14:tracePt t="5470" x="5645150" y="3567113"/>
          <p14:tracePt t="5487" x="5281613" y="3754438"/>
          <p14:tracePt t="5504" x="4994275" y="3892550"/>
          <p14:tracePt t="5520" x="4456113" y="3992563"/>
          <p14:tracePt t="5537" x="4081463" y="3992563"/>
          <p14:tracePt t="5554" x="3879850" y="3992563"/>
          <p14:tracePt t="5570" x="3667125" y="3941763"/>
          <p14:tracePt t="5587" x="3003550" y="3679825"/>
          <p14:tracePt t="5604" x="2778125" y="3554413"/>
          <p14:tracePt t="5621" x="2452688" y="3378200"/>
          <p14:tracePt t="5637" x="2278063" y="3278188"/>
          <p14:tracePt t="5654" x="2152650" y="3190875"/>
          <p14:tracePt t="5671" x="2052638" y="2903538"/>
          <p14:tracePt t="5688" x="2052638" y="2778125"/>
          <p14:tracePt t="5704" x="2052638" y="2703513"/>
          <p14:tracePt t="5721" x="2203450" y="2578100"/>
          <p14:tracePt t="5738" x="2328863" y="2516188"/>
          <p14:tracePt t="5754" x="2428875" y="2465388"/>
          <p14:tracePt t="5771" x="2867025" y="2278063"/>
          <p14:tracePt t="5788" x="3216275" y="2178050"/>
          <p14:tracePt t="5805" x="3441700" y="2127250"/>
          <p14:tracePt t="5822" x="4143375" y="2152650"/>
          <p14:tracePt t="5838" x="4343400" y="2214563"/>
          <p14:tracePt t="5855" x="4506913" y="2265363"/>
          <p14:tracePt t="5872" x="4856163" y="2390775"/>
          <p14:tracePt t="5888" x="5006975" y="2452688"/>
          <p14:tracePt t="5905" x="5132388" y="2503488"/>
          <p14:tracePt t="5922" x="5281613" y="2616200"/>
          <p14:tracePt t="5939" x="5319713" y="2703513"/>
          <p14:tracePt t="5955" x="5357813" y="2816225"/>
          <p14:tracePt t="5972" x="5370513" y="3003550"/>
          <p14:tracePt t="5989" x="5370513" y="3078163"/>
          <p14:tracePt t="6005" x="5357813" y="3128963"/>
          <p14:tracePt t="6022" x="5332413" y="3216275"/>
          <p14:tracePt t="6039" x="5294313" y="3254375"/>
          <p14:tracePt t="6056" x="5281613" y="3278188"/>
          <p14:tracePt t="6072" x="5257800" y="3303588"/>
          <p14:tracePt t="6093" x="5245100" y="3303588"/>
          <p14:tracePt t="6293" x="5232400" y="3303588"/>
          <p14:tracePt t="6305" x="5194300" y="3303588"/>
          <p14:tracePt t="6318" x="5145088" y="3303588"/>
          <p14:tracePt t="6331" x="5068888" y="3328988"/>
          <p14:tracePt t="6344" x="4968875" y="3403600"/>
          <p14:tracePt t="6358" x="4694238" y="3603625"/>
          <p14:tracePt t="6375" x="4294188" y="3841750"/>
          <p14:tracePt t="6392" x="3992563" y="4054475"/>
          <p14:tracePt t="6408" x="3267075" y="4579938"/>
          <p14:tracePt t="6425" x="3016250" y="4818063"/>
          <p14:tracePt t="6442" x="2903538" y="4943475"/>
          <p14:tracePt t="6459" x="2790825" y="5030788"/>
          <p14:tracePt t="6474" x="2790825" y="5056188"/>
          <p14:tracePt t="6491" x="2778125" y="5056188"/>
          <p14:tracePt t="6891" x="2778125" y="5043488"/>
          <p14:tracePt t="7838" x="2767013" y="5043488"/>
          <p14:tracePt t="7850" x="2741613" y="5043488"/>
          <p14:tracePt t="7862" x="2716213" y="5043488"/>
          <p14:tracePt t="7875" x="2690813" y="5043488"/>
          <p14:tracePt t="7888" x="2690813" y="5030788"/>
          <p14:tracePt t="7901" x="2667000" y="5030788"/>
          <p14:tracePt t="7949" x="2654300" y="5030788"/>
          <p14:tracePt t="8049" x="2641600" y="5030788"/>
          <p14:tracePt t="8910" x="2654300" y="5030788"/>
          <p14:tracePt t="8947" x="2667000" y="5030788"/>
          <p14:tracePt t="8972" x="2678113" y="5030788"/>
          <p14:tracePt t="9009" x="2690813" y="5030788"/>
          <p14:tracePt t="9021" x="2716213" y="5030788"/>
          <p14:tracePt t="9038" x="2728913" y="5030788"/>
          <p14:tracePt t="9046" x="2741613" y="5030788"/>
          <p14:tracePt t="9059" x="2767013" y="5030788"/>
          <p14:tracePt t="9072" x="2778125" y="5030788"/>
          <p14:tracePt t="9086" x="2790825" y="5030788"/>
          <p14:tracePt t="9102" x="2803525" y="5018088"/>
          <p14:tracePt t="9119" x="2841625" y="5018088"/>
          <p14:tracePt t="9135" x="2941638" y="5005388"/>
          <p14:tracePt t="9153" x="3016250" y="4981575"/>
          <p14:tracePt t="9170" x="3067050" y="4968875"/>
          <p14:tracePt t="9186" x="3128963" y="4956175"/>
          <p14:tracePt t="9203" x="3167063" y="4943475"/>
          <p14:tracePt t="9220" x="3192463" y="4930775"/>
          <p14:tracePt t="9236" x="3216275" y="4930775"/>
          <p14:tracePt t="9253" x="3241675" y="4930775"/>
          <p14:tracePt t="9273" x="3254375" y="4930775"/>
          <p14:tracePt t="9457" x="3279775" y="4930775"/>
          <p14:tracePt t="9472" x="3292475" y="4930775"/>
          <p14:tracePt t="9483" x="3317875" y="4943475"/>
          <p14:tracePt t="9494" x="3328988" y="4956175"/>
          <p14:tracePt t="9508" x="3367088" y="4956175"/>
          <p14:tracePt t="9522" x="3379788" y="4956175"/>
          <p14:tracePt t="9536" x="3392488" y="4956175"/>
          <p14:tracePt t="9553" x="3405188" y="4956175"/>
          <p14:tracePt t="9570" x="3417888" y="4968875"/>
          <p14:tracePt t="9586" x="3441700" y="4968875"/>
          <p14:tracePt t="9607" x="3454400" y="4968875"/>
          <p14:tracePt t="9621" x="3467100" y="4968875"/>
          <p14:tracePt t="9719" x="3479800" y="4968875"/>
          <p14:tracePt t="9781" x="3479800" y="4981575"/>
          <p14:tracePt t="10243" x="3479800" y="4992688"/>
          <p14:tracePt t="10255" x="3492500" y="4992688"/>
          <p14:tracePt t="10281" x="3505200" y="5005388"/>
          <p14:tracePt t="10293" x="3517900" y="5005388"/>
          <p14:tracePt t="10317" x="3530600" y="5005388"/>
          <p14:tracePt t="10355" x="3530600" y="5018088"/>
          <p14:tracePt t="10442" x="3541713" y="5018088"/>
          <p14:tracePt t="11650" x="3541713" y="5030788"/>
          <p14:tracePt t="11664" x="3541713" y="5043488"/>
          <p14:tracePt t="11689" x="3541713" y="5068888"/>
          <p14:tracePt t="11702" x="3554413" y="5092700"/>
          <p14:tracePt t="11715" x="3567113" y="5105400"/>
          <p14:tracePt t="11726" x="3567113" y="5118100"/>
          <p14:tracePt t="11738" x="3579813" y="5130800"/>
          <p14:tracePt t="11750" x="3592513" y="5130800"/>
          <p14:tracePt t="11766" x="3592513" y="5143500"/>
          <p14:tracePt t="11780" x="3605213" y="5156200"/>
          <p14:tracePt t="20473" x="3617913" y="5143500"/>
          <p14:tracePt t="20498" x="3630613" y="5130800"/>
          <p14:tracePt t="20511" x="3643313" y="5118100"/>
          <p14:tracePt t="20522" x="3679825" y="5092700"/>
          <p14:tracePt t="20535" x="3717925" y="5081588"/>
          <p14:tracePt t="20550" x="3792538" y="5056188"/>
          <p14:tracePt t="20564" x="3830638" y="5043488"/>
          <p14:tracePt t="20580" x="3867150" y="5018088"/>
          <p14:tracePt t="20596" x="3879850" y="5018088"/>
          <p14:tracePt t="20613" x="3917950" y="5005388"/>
          <p14:tracePt t="20630" x="3930650" y="5005388"/>
          <p14:tracePt t="20647" x="3943350" y="5005388"/>
          <p14:tracePt t="20663" x="3968750" y="4992688"/>
          <p14:tracePt t="20697" x="3979863" y="4992688"/>
          <p14:tracePt t="20759" x="4005263" y="4992688"/>
          <p14:tracePt t="20773" x="4030663" y="4992688"/>
          <p14:tracePt t="20784" x="4068763" y="4992688"/>
          <p14:tracePt t="20800" x="4092575" y="4992688"/>
          <p14:tracePt t="20809" x="4117975" y="4992688"/>
          <p14:tracePt t="20822" x="4143375" y="4992688"/>
          <p14:tracePt t="20835" x="4156075" y="4992688"/>
          <p14:tracePt t="20847" x="4181475" y="4992688"/>
          <p14:tracePt t="20864" x="4192588" y="4992688"/>
          <p14:tracePt t="20880" x="4205288" y="4992688"/>
          <p14:tracePt t="20897" x="4268788" y="4992688"/>
          <p14:tracePt t="20915" x="4305300" y="4992688"/>
          <p14:tracePt t="20931" x="4330700" y="4992688"/>
          <p14:tracePt t="20948" x="4418013" y="4992688"/>
          <p14:tracePt t="20965" x="4456113" y="4992688"/>
          <p14:tracePt t="20981" x="4481513" y="4992688"/>
          <p14:tracePt t="20998" x="4530725" y="4992688"/>
          <p14:tracePt t="21015" x="4556125" y="5005388"/>
          <p14:tracePt t="21032" x="4606925" y="5005388"/>
          <p14:tracePt t="21048" x="4719638" y="5043488"/>
          <p14:tracePt t="21065" x="4756150" y="5056188"/>
          <p14:tracePt t="21082" x="4781550" y="5056188"/>
          <p14:tracePt t="21098" x="4806950" y="5068888"/>
          <p14:tracePt t="21121" x="4819650" y="5068888"/>
          <p14:tracePt t="22167" x="4832350" y="5068888"/>
          <p14:tracePt t="22180" x="4868863" y="5068888"/>
          <p14:tracePt t="22193" x="4945063" y="5056188"/>
          <p14:tracePt t="22207" x="4994275" y="5056188"/>
          <p14:tracePt t="22221" x="5045075" y="5043488"/>
          <p14:tracePt t="22237" x="5068888" y="5043488"/>
          <p14:tracePt t="22253" x="5094288" y="5043488"/>
          <p14:tracePt t="22270" x="5119688" y="5043488"/>
          <p14:tracePt t="22286" x="5132388" y="5043488"/>
          <p14:tracePt t="22305" x="5157788" y="5043488"/>
          <p14:tracePt t="22320" x="5170488" y="5043488"/>
          <p14:tracePt t="22337" x="5181600" y="5043488"/>
          <p14:tracePt t="22353" x="5194300" y="5043488"/>
          <p14:tracePt t="22370" x="5257800" y="5043488"/>
          <p14:tracePt t="22387" x="5307013" y="5043488"/>
          <p14:tracePt t="22404" x="5332413" y="5043488"/>
          <p14:tracePt t="22420" x="5383213" y="5043488"/>
          <p14:tracePt t="22437" x="5407025" y="5043488"/>
          <p14:tracePt t="22454" x="5432425" y="5043488"/>
          <p14:tracePt t="22471" x="5483225" y="5043488"/>
          <p14:tracePt t="22487" x="5507038" y="5056188"/>
          <p14:tracePt t="22504" x="5545138" y="5068888"/>
          <p14:tracePt t="22521" x="5657850" y="5081588"/>
          <p14:tracePt t="22537" x="5708650" y="5081588"/>
          <p14:tracePt t="22554" x="5770563" y="5092700"/>
          <p14:tracePt t="22571" x="5795963" y="5092700"/>
          <p14:tracePt t="22588" x="5821363" y="5105400"/>
          <p14:tracePt t="22604" x="5832475" y="5105400"/>
          <p14:tracePt t="22621" x="5857875" y="5105400"/>
          <p14:tracePt t="22640" x="5870575" y="5105400"/>
          <p14:tracePt t="22655" x="5883275" y="5105400"/>
          <p14:tracePt t="22671" x="5895975" y="5105400"/>
          <p14:tracePt t="22878" x="5895975" y="5081588"/>
          <p14:tracePt t="22892" x="5883275" y="5081588"/>
          <p14:tracePt t="22902" x="5883275" y="5068888"/>
          <p14:tracePt t="22915" x="5857875" y="5043488"/>
          <p14:tracePt t="22940" x="5832475" y="5030788"/>
          <p14:tracePt t="22953" x="5808663" y="5018088"/>
          <p14:tracePt t="22966" x="5770563" y="5018088"/>
          <p14:tracePt t="22977" x="5745163" y="5018088"/>
          <p14:tracePt t="22993" x="5732463" y="5018088"/>
          <p14:tracePt t="23006" x="5719763" y="5018088"/>
          <p14:tracePt t="23102" x="5732463" y="5018088"/>
          <p14:tracePt t="23115" x="5745163" y="5018088"/>
          <p14:tracePt t="23127" x="5757863" y="5018088"/>
          <p14:tracePt t="23152" x="5783263" y="5018088"/>
          <p14:tracePt t="23165" x="5795963" y="5030788"/>
          <p14:tracePt t="23177" x="5808663" y="5030788"/>
          <p14:tracePt t="23189" x="5821363" y="5030788"/>
          <p14:tracePt t="23201" x="5832475" y="5030788"/>
          <p14:tracePt t="23215" x="5845175" y="5043488"/>
          <p14:tracePt t="23227" x="5870575" y="5056188"/>
          <p14:tracePt t="23241" x="5883275" y="5056188"/>
          <p14:tracePt t="23258" x="5908675" y="5056188"/>
          <p14:tracePt t="23275" x="5932488" y="5056188"/>
          <p14:tracePt t="23292" x="5945188" y="5068888"/>
          <p14:tracePt t="23662" x="5921375" y="5068888"/>
          <p14:tracePt t="23679" x="5870575" y="5081588"/>
          <p14:tracePt t="23687" x="5783263" y="5092700"/>
          <p14:tracePt t="23701" x="5657850" y="5105400"/>
          <p14:tracePt t="23713" x="5570538" y="5118100"/>
          <p14:tracePt t="23726" x="5483225" y="5130800"/>
          <p14:tracePt t="23743" x="5445125" y="5130800"/>
          <p14:tracePt t="23760" x="5394325" y="5143500"/>
          <p14:tracePt t="23777" x="5232400" y="5143500"/>
          <p14:tracePt t="23794" x="5145088" y="5143500"/>
          <p14:tracePt t="23810" x="5057775" y="5143500"/>
          <p14:tracePt t="23827" x="4981575" y="5143500"/>
          <p14:tracePt t="23844" x="4956175" y="5143500"/>
          <p14:tracePt t="23860" x="4932363" y="5143500"/>
          <p14:tracePt t="23877" x="4894263" y="5118100"/>
          <p14:tracePt t="23894" x="4868863" y="5118100"/>
          <p14:tracePt t="23911" x="4843463" y="5081588"/>
          <p14:tracePt t="23927" x="4781550" y="5043488"/>
          <p14:tracePt t="23944" x="4732338" y="5018088"/>
          <p14:tracePt t="23959" x="4694238" y="4992688"/>
          <p14:tracePt t="23976" x="4619625" y="4956175"/>
          <p14:tracePt t="23993" x="4594225" y="4943475"/>
          <p14:tracePt t="24010" x="4581525" y="4943475"/>
          <p14:tracePt t="24026" x="4556125" y="4930775"/>
          <p14:tracePt t="24049" x="4556125" y="4918075"/>
          <p14:tracePt t="24111" x="4581525" y="4918075"/>
          <p14:tracePt t="24125" x="4594225" y="4918075"/>
          <p14:tracePt t="24136" x="4619625" y="4918075"/>
          <p14:tracePt t="24148" x="4643438" y="4905375"/>
          <p14:tracePt t="24165" x="4668838" y="4905375"/>
          <p14:tracePt t="24178" x="4694238" y="4905375"/>
          <p14:tracePt t="24195" x="4732338" y="4892675"/>
          <p14:tracePt t="24212" x="4756150" y="4892675"/>
          <p14:tracePt t="24229" x="4794250" y="4892675"/>
          <p14:tracePt t="24245" x="4819650" y="4892675"/>
          <p14:tracePt t="24262" x="4868863" y="4892675"/>
          <p14:tracePt t="24279" x="4994275" y="4892675"/>
          <p14:tracePt t="24296" x="5032375" y="4892675"/>
          <p14:tracePt t="24312" x="5081588" y="4892675"/>
          <p14:tracePt t="24329" x="5094288" y="4892675"/>
          <p14:tracePt t="24349" x="5106988" y="4892675"/>
          <p14:tracePt t="24448" x="5106988" y="4905375"/>
          <p14:tracePt t="24460" x="5106988" y="4918075"/>
          <p14:tracePt t="24472" x="5094288" y="4918075"/>
          <p14:tracePt t="24487" x="5068888" y="4918075"/>
          <p14:tracePt t="24499" x="5032375" y="4918075"/>
          <p14:tracePt t="24513" x="4994275" y="4918075"/>
          <p14:tracePt t="24530" x="4956175" y="4930775"/>
          <p14:tracePt t="24547" x="4932363" y="4930775"/>
          <p14:tracePt t="24562" x="4906963" y="4943475"/>
          <p14:tracePt t="24672" x="4919663" y="4943475"/>
          <p14:tracePt t="24686" x="4932363" y="4943475"/>
          <p14:tracePt t="24699" x="4968875" y="4943475"/>
          <p14:tracePt t="24709" x="4994275" y="4943475"/>
          <p14:tracePt t="24722" x="5006975" y="4943475"/>
          <p14:tracePt t="24734" x="5019675" y="4943475"/>
          <p14:tracePt t="24750" x="5045075" y="4956175"/>
          <p14:tracePt t="24764" x="5057775" y="4968875"/>
          <p14:tracePt t="24781" x="5068888" y="4968875"/>
          <p14:tracePt t="24808" x="5081588" y="4968875"/>
          <p14:tracePt t="24822" x="5081588" y="4981575"/>
          <p14:tracePt t="24884" x="5081588" y="4992688"/>
          <p14:tracePt t="27176" x="5068888" y="4992688"/>
          <p14:tracePt t="27226" x="5057775" y="4992688"/>
          <p14:tracePt t="27239" x="5045075" y="4992688"/>
          <p14:tracePt t="27264" x="5032375" y="4992688"/>
          <p14:tracePt t="27289" x="5019675" y="4992688"/>
          <p14:tracePt t="27301" x="5019675" y="5005388"/>
          <p14:tracePt t="27315" x="5006975" y="5005388"/>
          <p14:tracePt t="27338" x="4994275" y="5005388"/>
          <p14:tracePt t="27364" x="4981575" y="5018088"/>
          <p14:tracePt t="28074" x="4981575" y="5030788"/>
          <p14:tracePt t="28099" x="4968875" y="5030788"/>
          <p14:tracePt t="28149" x="4968875" y="5043488"/>
          <p14:tracePt t="28235" x="4956175" y="5043488"/>
          <p14:tracePt t="28250" x="4956175" y="5056188"/>
          <p14:tracePt t="28263" x="4945063" y="5056188"/>
          <p14:tracePt t="28298" x="4932363" y="5056188"/>
          <p14:tracePt t="28313" x="4919663" y="5068888"/>
          <p14:tracePt t="28323" x="4906963" y="5068888"/>
          <p14:tracePt t="28349" x="4894263" y="5068888"/>
          <p14:tracePt t="28363" x="4881563" y="5068888"/>
          <p14:tracePt t="28372" x="4856163" y="5068888"/>
          <p14:tracePt t="28386" x="4832350" y="5068888"/>
          <p14:tracePt t="28398" x="4819650" y="5068888"/>
          <p14:tracePt t="28412" x="4794250" y="5068888"/>
          <p14:tracePt t="28435" x="4781550" y="5068888"/>
          <p14:tracePt t="28547" x="4781550" y="5056188"/>
          <p14:tracePt t="28671" x="4806950" y="5056188"/>
          <p14:tracePt t="28685" x="4832350" y="5056188"/>
          <p14:tracePt t="28698" x="4868863" y="5056188"/>
          <p14:tracePt t="28709" x="4906963" y="5056188"/>
          <p14:tracePt t="28722" x="4932363" y="5056188"/>
          <p14:tracePt t="28733" x="4945063" y="5056188"/>
          <p14:tracePt t="28749" x="4956175" y="5056188"/>
          <p14:tracePt t="28763" x="4981575" y="5056188"/>
          <p14:tracePt t="28784" x="5006975" y="5056188"/>
          <p14:tracePt t="28809" x="5019675" y="5056188"/>
          <p14:tracePt t="28834" x="5032375" y="5056188"/>
          <p14:tracePt t="28922" x="5019675" y="5056188"/>
          <p14:tracePt t="28933" x="5006975" y="5056188"/>
          <p14:tracePt t="28950" x="4994275" y="5056188"/>
          <p14:tracePt t="28958" x="4968875" y="5056188"/>
          <p14:tracePt t="28971" x="4945063" y="5056188"/>
          <p14:tracePt t="28984" x="4894263" y="5056188"/>
          <p14:tracePt t="28997" x="4843463" y="5043488"/>
          <p14:tracePt t="29014" x="4806950" y="5043488"/>
          <p14:tracePt t="29031" x="4781550" y="5030788"/>
          <p14:tracePt t="29047" x="4756150" y="5030788"/>
          <p14:tracePt t="29120" x="4768850" y="5030788"/>
          <p14:tracePt t="29133" x="4781550" y="5030788"/>
          <p14:tracePt t="29146" x="4806950" y="5030788"/>
          <p14:tracePt t="29157" x="4832350" y="5030788"/>
          <p14:tracePt t="29170" x="4856163" y="5030788"/>
          <p14:tracePt t="29184" x="4881563" y="5030788"/>
          <p14:tracePt t="29198" x="4919663" y="5030788"/>
          <p14:tracePt t="29215" x="4932363" y="5030788"/>
          <p14:tracePt t="29232" x="4945063" y="5030788"/>
          <p14:tracePt t="29248" x="4981575" y="5030788"/>
          <p14:tracePt t="29294" x="4994275" y="5030788"/>
          <p14:tracePt t="29345" x="4981575" y="5030788"/>
          <p14:tracePt t="29369" x="4968875" y="5030788"/>
          <p14:tracePt t="29394" x="4956175" y="5030788"/>
          <p14:tracePt t="30241" x="4968875" y="5018088"/>
          <p14:tracePt t="30255" x="5006975" y="4992688"/>
          <p14:tracePt t="30266" x="5057775" y="4943475"/>
          <p14:tracePt t="30278" x="5270500" y="4856163"/>
          <p14:tracePt t="30292" x="5708650" y="4543425"/>
          <p14:tracePt t="30306" x="6057900" y="4267200"/>
          <p14:tracePt t="30319" x="6434138" y="4029075"/>
          <p14:tracePt t="30336" x="6797675" y="3829050"/>
          <p14:tracePt t="30353" x="7034213" y="3641725"/>
          <p14:tracePt t="30370" x="7285038" y="3178175"/>
          <p14:tracePt t="30386" x="7348538" y="3041650"/>
          <p14:tracePt t="30404" x="7385050" y="2952750"/>
          <p14:tracePt t="30420" x="7397750" y="2865438"/>
          <p14:tracePt t="30436" x="7385050" y="2840038"/>
          <p14:tracePt t="30453" x="7348538" y="2840038"/>
          <p14:tracePt t="30470" x="7072313" y="2828925"/>
          <p14:tracePt t="30487" x="6834188" y="2828925"/>
          <p14:tracePt t="30504" x="6659563" y="2828925"/>
          <p14:tracePt t="30520" x="6157913" y="2828925"/>
          <p14:tracePt t="30537" x="5945188" y="2828925"/>
          <p14:tracePt t="30552" x="5808663" y="2828925"/>
          <p14:tracePt t="30569" x="5670550" y="2852738"/>
          <p14:tracePt t="30586" x="5632450" y="2878138"/>
          <p14:tracePt t="30603" x="5619750" y="2878138"/>
          <p14:tracePt t="30619" x="5619750" y="2928938"/>
          <p14:tracePt t="30636" x="5619750" y="2965450"/>
          <p14:tracePt t="30653" x="5632450" y="3065463"/>
          <p14:tracePt t="30669" x="5670550" y="3354388"/>
          <p14:tracePt t="30686" x="5719763" y="3479800"/>
          <p14:tracePt t="30703" x="5770563" y="3616325"/>
          <p14:tracePt t="30719" x="6021388" y="4029075"/>
          <p14:tracePt t="30736" x="6208713" y="4205288"/>
          <p14:tracePt t="30753" x="6459538" y="4367213"/>
          <p14:tracePt t="30770" x="6546850" y="4405313"/>
          <p14:tracePt t="30786" x="6646863" y="4418013"/>
          <p14:tracePt t="30803" x="6985000" y="4418013"/>
          <p14:tracePt t="30820" x="7123113" y="4392613"/>
          <p14:tracePt t="30837" x="7210425" y="4292600"/>
          <p14:tracePt t="30853" x="7323138" y="3929063"/>
          <p14:tracePt t="30870" x="7335838" y="3792538"/>
          <p14:tracePt t="30887" x="7335838" y="3654425"/>
          <p14:tracePt t="30904" x="7210425" y="3290888"/>
          <p14:tracePt t="30920" x="6959600" y="3078163"/>
          <p14:tracePt t="30937" x="6684963" y="2903538"/>
          <p14:tracePt t="30954" x="6246813" y="2740025"/>
          <p14:tracePt t="30970" x="5832475" y="2703513"/>
          <p14:tracePt t="30987" x="5519738" y="2703513"/>
          <p14:tracePt t="31004" x="4568825" y="2840038"/>
          <p14:tracePt t="31021" x="4205288" y="2990850"/>
          <p14:tracePt t="31038" x="3879850" y="3178175"/>
          <p14:tracePt t="31054" x="3379788" y="3479800"/>
          <p14:tracePt t="31071" x="3292475" y="3541713"/>
          <p14:tracePt t="31088" x="3241675" y="3603625"/>
          <p14:tracePt t="31104" x="3205163" y="3703638"/>
          <p14:tracePt t="31121" x="3205163" y="3754438"/>
          <p14:tracePt t="31138" x="3205163" y="3841750"/>
          <p14:tracePt t="31154" x="3317875" y="4092575"/>
          <p14:tracePt t="31171" x="3441700" y="4192588"/>
          <p14:tracePt t="31188" x="3541713" y="4267200"/>
          <p14:tracePt t="31204" x="3743325" y="4354513"/>
          <p14:tracePt t="31221" x="3843338" y="4367213"/>
          <p14:tracePt t="31238" x="4043363" y="4367213"/>
          <p14:tracePt t="31255" x="4494213" y="4341813"/>
          <p14:tracePt t="31273" x="4668838" y="4254500"/>
          <p14:tracePt t="31289" x="4945063" y="4079875"/>
          <p14:tracePt t="31307" x="5357813" y="3703638"/>
          <p14:tracePt t="31323" x="5457825" y="3579813"/>
          <p14:tracePt t="31339" x="5570538" y="3165475"/>
          <p14:tracePt t="31357" x="5607050" y="2903538"/>
          <p14:tracePt t="31374" x="5619750" y="2740025"/>
          <p14:tracePt t="31389" x="5607050" y="2452688"/>
          <p14:tracePt t="31407" x="5545138" y="2303463"/>
          <p14:tracePt t="31424" x="5419725" y="2201863"/>
          <p14:tracePt t="31440" x="5119688" y="2127250"/>
          <p14:tracePt t="31457" x="4994275" y="2127250"/>
          <p14:tracePt t="31474" x="4894263" y="2165350"/>
          <p14:tracePt t="31491" x="4556125" y="2352675"/>
          <p14:tracePt t="31507" x="4330700" y="2478088"/>
          <p14:tracePt t="31524" x="4192588" y="2578100"/>
          <p14:tracePt t="31541" x="4017963" y="2778125"/>
          <p14:tracePt t="31558" x="3943350" y="2916238"/>
          <p14:tracePt t="31575" x="3905250" y="3054350"/>
          <p14:tracePt t="31591" x="3879850" y="3241675"/>
          <p14:tracePt t="31608" x="3879850" y="3290888"/>
          <p14:tracePt t="31625" x="3879850" y="3341688"/>
          <p14:tracePt t="31641" x="3930650" y="3479800"/>
          <p14:tracePt t="31658" x="3956050" y="3541713"/>
          <p14:tracePt t="31675" x="3992563" y="3667125"/>
          <p14:tracePt t="31691" x="4092575" y="3841750"/>
          <p14:tracePt t="31708" x="4156075" y="3905250"/>
          <p14:tracePt t="31724" x="4243388" y="3967163"/>
          <p14:tracePt t="31742" x="4418013" y="4029075"/>
          <p14:tracePt t="31758" x="4494213" y="4067175"/>
          <p14:tracePt t="31775" x="4556125" y="4067175"/>
          <p14:tracePt t="31791" x="4619625" y="4092575"/>
          <p14:tracePt t="31809" x="4643438" y="4105275"/>
          <p14:tracePt t="31825" x="4656138" y="4105275"/>
          <p14:tracePt t="31842" x="4694238" y="4105275"/>
          <p14:tracePt t="31859" x="4706938" y="4105275"/>
          <p14:tracePt t="31886" x="4719638" y="4105275"/>
          <p14:tracePt t="33057" x="4719638" y="4117975"/>
          <p14:tracePt t="33071" x="4719638" y="4129088"/>
          <p14:tracePt t="33082" x="4743450" y="4141788"/>
          <p14:tracePt t="33099" x="4756150" y="4179888"/>
          <p14:tracePt t="33107" x="4794250" y="4217988"/>
          <p14:tracePt t="33120" x="4819650" y="4254500"/>
          <p14:tracePt t="33133" x="4856163" y="4305300"/>
          <p14:tracePt t="33147" x="4881563" y="4330700"/>
          <p14:tracePt t="33164" x="4919663" y="4379913"/>
          <p14:tracePt t="33180" x="4932363" y="4405313"/>
          <p14:tracePt t="33197" x="5019675" y="4554538"/>
          <p14:tracePt t="33214" x="5057775" y="4679950"/>
          <p14:tracePt t="33231" x="5119688" y="4805363"/>
          <p14:tracePt t="33247" x="5294313" y="4992688"/>
          <p14:tracePt t="33264" x="5383213" y="5043488"/>
          <p14:tracePt t="33281" x="5457825" y="5092700"/>
          <p14:tracePt t="33298" x="5483225" y="5118100"/>
          <p14:tracePt t="33643" x="5495925" y="5118100"/>
          <p14:tracePt t="33668" x="5507038" y="5118100"/>
          <p14:tracePt t="33684" x="5519738" y="5118100"/>
          <p14:tracePt t="33693" x="5519738" y="5105400"/>
          <p14:tracePt t="33767" x="5519738" y="5092700"/>
          <p14:tracePt t="33818" x="5519738" y="5081588"/>
          <p14:tracePt t="33955" x="5519738" y="5068888"/>
          <p14:tracePt t="33980" x="5532438" y="5056188"/>
          <p14:tracePt t="33992" x="5532438" y="5043488"/>
          <p14:tracePt t="34006" x="5532438" y="5030788"/>
          <p14:tracePt t="34020" x="5545138" y="5030788"/>
          <p14:tracePt t="34042" x="5570538" y="5018088"/>
          <p14:tracePt t="34054" x="5595938" y="5018088"/>
          <p14:tracePt t="34070" x="5632450" y="5018088"/>
          <p14:tracePt t="34084" x="5670550" y="5018088"/>
          <p14:tracePt t="34101" x="5695950" y="5018088"/>
          <p14:tracePt t="34117" x="5708650" y="5018088"/>
          <p14:tracePt t="34134" x="5745163" y="5018088"/>
          <p14:tracePt t="34154" x="5757863" y="5005388"/>
          <p14:tracePt t="34171" x="5783263" y="5005388"/>
          <p14:tracePt t="34184" x="5795963" y="5005388"/>
          <p14:tracePt t="34201" x="5821363" y="5005388"/>
          <p14:tracePt t="34217" x="5857875" y="5005388"/>
          <p14:tracePt t="34235" x="5921375" y="5005388"/>
          <p14:tracePt t="34252" x="5945188" y="5005388"/>
          <p14:tracePt t="34268" x="5970588" y="5005388"/>
          <p14:tracePt t="34285" x="5995988" y="5018088"/>
          <p14:tracePt t="34302" x="6021388" y="5018088"/>
          <p14:tracePt t="34318" x="6034088" y="5030788"/>
          <p14:tracePt t="34334" x="6045200" y="5030788"/>
          <p14:tracePt t="34351" x="6057900" y="5030788"/>
          <p14:tracePt t="34367" x="6070600" y="5056188"/>
          <p14:tracePt t="34390" x="6083300" y="5056188"/>
          <p14:tracePt t="34415" x="6096000" y="5056188"/>
          <p14:tracePt t="34440" x="6096000" y="5068888"/>
          <p14:tracePt t="34527" x="6121400" y="5068888"/>
          <p14:tracePt t="34541" x="6146800" y="5068888"/>
          <p14:tracePt t="34566" x="6157913" y="5068888"/>
          <p14:tracePt t="34578" x="6170613" y="5068888"/>
          <p14:tracePt t="34589" x="6183313" y="5068888"/>
          <p14:tracePt t="34606" x="6196013" y="5068888"/>
          <p14:tracePt t="34628" x="6208713" y="5068888"/>
          <p14:tracePt t="34652" x="6221413" y="5068888"/>
          <p14:tracePt t="35176" x="6246813" y="5068888"/>
          <p14:tracePt t="35190" x="6296025" y="5068888"/>
          <p14:tracePt t="35201" x="6396038" y="5056188"/>
          <p14:tracePt t="35213" x="6483350" y="5043488"/>
          <p14:tracePt t="35224" x="6572250" y="5030788"/>
          <p14:tracePt t="35239" x="6608763" y="5030788"/>
          <p14:tracePt t="35254" x="6646863" y="5030788"/>
          <p14:tracePt t="35271" x="6684963" y="5005388"/>
          <p14:tracePt t="35287" x="6759575" y="5005388"/>
          <p14:tracePt t="35304" x="6897688" y="4992688"/>
          <p14:tracePt t="35321" x="6946900" y="4992688"/>
          <p14:tracePt t="35337" x="6972300" y="4992688"/>
          <p14:tracePt t="35354" x="7010400" y="4992688"/>
          <p14:tracePt t="35372" x="7034213" y="4992688"/>
          <p14:tracePt t="35389" x="7059613" y="4992688"/>
          <p14:tracePt t="35406" x="7072313" y="4992688"/>
          <p14:tracePt t="35426" x="7085013" y="4992688"/>
          <p14:tracePt t="35439" x="7097713" y="4992688"/>
          <p14:tracePt t="35456" x="7110413" y="4992688"/>
          <p14:tracePt t="35473" x="7123113" y="4992688"/>
          <p14:tracePt t="35490" x="7172325" y="4981575"/>
          <p14:tracePt t="35506" x="7223125" y="4981575"/>
          <p14:tracePt t="35523" x="7246938" y="4981575"/>
          <p14:tracePt t="35540" x="7297738" y="4981575"/>
          <p14:tracePt t="35557" x="7310438" y="4981575"/>
          <p14:tracePt t="35599" x="7310438" y="4992688"/>
          <p14:tracePt t="35649" x="7310438" y="5005388"/>
          <p14:tracePt t="35711" x="7323138" y="5005388"/>
          <p14:tracePt t="35736" x="7335838" y="5005388"/>
          <p14:tracePt t="35748" x="7348538" y="5005388"/>
          <p14:tracePt t="35762" x="7348538" y="5018088"/>
          <p14:tracePt t="35777" x="7359650" y="5018088"/>
          <p14:tracePt t="35791" x="7372350" y="5030788"/>
          <p14:tracePt t="35808" x="7385050" y="5030788"/>
          <p14:tracePt t="35824" x="7397750" y="5030788"/>
          <p14:tracePt t="35841" x="7472363" y="5030788"/>
          <p14:tracePt t="35858" x="7497763" y="5030788"/>
          <p14:tracePt t="35875" x="7535863" y="5030788"/>
          <p14:tracePt t="35890" x="7561263" y="5030788"/>
          <p14:tracePt t="35907" x="7572375" y="5030788"/>
          <p14:tracePt t="35923" x="7585075" y="5030788"/>
          <p14:tracePt t="36011" x="7597775" y="5030788"/>
          <p14:tracePt t="36097" x="7610475" y="5030788"/>
          <p14:tracePt t="42303" x="7597775" y="5043488"/>
          <p14:tracePt t="42319" x="7572375" y="5043488"/>
          <p14:tracePt t="42328" x="7548563" y="5056188"/>
          <p14:tracePt t="42341" x="7523163" y="5068888"/>
          <p14:tracePt t="42353" x="7497763" y="5081588"/>
          <p14:tracePt t="42367" x="7472363" y="5081588"/>
          <p14:tracePt t="42382" x="7448550" y="5092700"/>
          <p14:tracePt t="42399" x="7410450" y="5092700"/>
          <p14:tracePt t="42415" x="7385050" y="5092700"/>
          <p14:tracePt t="42432" x="7310438" y="5092700"/>
          <p14:tracePt t="42449" x="7272338" y="5092700"/>
          <p14:tracePt t="42465" x="7223125" y="5092700"/>
          <p14:tracePt t="42484" x="7210425" y="5092700"/>
          <p14:tracePt t="42501" x="7185025" y="5092700"/>
          <p14:tracePt t="42517" x="7172325" y="5092700"/>
          <p14:tracePt t="42534" x="7146925" y="5092700"/>
          <p14:tracePt t="42551" x="7123113" y="5092700"/>
          <p14:tracePt t="42568" x="7097713" y="5092700"/>
          <p14:tracePt t="42584" x="7085013" y="5092700"/>
          <p14:tracePt t="42727" x="7097713" y="5092700"/>
          <p14:tracePt t="42752" x="7110413" y="5081588"/>
          <p14:tracePt t="42777" x="7123113" y="5081588"/>
          <p14:tracePt t="42790" x="7123113" y="5068888"/>
          <p14:tracePt t="42814" x="7134225" y="5068888"/>
          <p14:tracePt t="42852" x="7146925" y="5068888"/>
          <p14:tracePt t="42877" x="7159625" y="5068888"/>
          <p14:tracePt t="42889" x="7172325" y="5068888"/>
          <p14:tracePt t="42977" x="7185025" y="5068888"/>
          <p14:tracePt t="43973" x="7185025" y="5081588"/>
          <p14:tracePt t="44010" x="7185025" y="5092700"/>
          <p14:tracePt t="44036" x="7185025" y="5105400"/>
          <p14:tracePt t="44110" x="7197725" y="5105400"/>
          <p14:tracePt t="44173" x="7223125" y="5105400"/>
          <p14:tracePt t="44186" x="7223125" y="5118100"/>
          <p14:tracePt t="44199" x="7235825" y="5118100"/>
          <p14:tracePt t="44211" x="7259638" y="5118100"/>
          <p14:tracePt t="44235" x="7285038" y="5118100"/>
          <p14:tracePt t="44261" x="7297738" y="5118100"/>
          <p14:tracePt t="44285" x="7310438" y="5118100"/>
          <p14:tracePt t="47563" x="7297738" y="5105400"/>
          <p14:tracePt t="47575" x="7235825" y="5068888"/>
          <p14:tracePt t="47590" x="7085013" y="4992688"/>
          <p14:tracePt t="47599" x="6872288" y="4879975"/>
          <p14:tracePt t="47613" x="6684963" y="4779963"/>
          <p14:tracePt t="47625" x="6334125" y="4643438"/>
          <p14:tracePt t="47640" x="5957888" y="4530725"/>
          <p14:tracePt t="47654" x="5670550" y="4418013"/>
          <p14:tracePt t="47671" x="5457825" y="4318000"/>
          <p14:tracePt t="47688" x="5132388" y="4205288"/>
          <p14:tracePt t="47705" x="4694238" y="3905250"/>
          <p14:tracePt t="47720" x="4581525" y="3803650"/>
          <p14:tracePt t="47736" x="4468813" y="3716338"/>
          <p14:tracePt t="47754" x="4030663" y="3516313"/>
          <p14:tracePt t="47770" x="3856038" y="3441700"/>
          <p14:tracePt t="47787" x="3743325" y="3328988"/>
          <p14:tracePt t="47804" x="3567113" y="3090863"/>
          <p14:tracePt t="47820" x="3454400" y="2978150"/>
          <p14:tracePt t="47837" x="3354388" y="2890838"/>
          <p14:tracePt t="47854" x="3154363" y="2765425"/>
          <p14:tracePt t="47871" x="3079750" y="2716213"/>
          <p14:tracePt t="47876" x="3041650" y="2665413"/>
          <p14:tracePt t="47887" x="3003550" y="2627313"/>
          <p14:tracePt t="47904" x="2979738" y="2578100"/>
          <p14:tracePt t="47921" x="2979738" y="2540000"/>
          <p14:tracePt t="47937" x="2954338" y="2516188"/>
          <p14:tracePt t="47954" x="2954338" y="2503488"/>
          <p14:tracePt t="47971" x="2941638" y="2490788"/>
          <p14:tracePt t="47988" x="2928938" y="2465388"/>
          <p14:tracePt t="48004" x="2928938" y="2452688"/>
          <p14:tracePt t="48021" x="2916238" y="2452688"/>
          <p14:tracePt t="48647" x="2954338" y="2452688"/>
          <p14:tracePt t="48661" x="2992438" y="2452688"/>
          <p14:tracePt t="48672" x="3041650" y="2465388"/>
          <p14:tracePt t="48685" x="3092450" y="2478088"/>
          <p14:tracePt t="48698" x="3141663" y="2478088"/>
          <p14:tracePt t="48712" x="3192463" y="2478088"/>
          <p14:tracePt t="48725" x="3241675" y="2478088"/>
          <p14:tracePt t="48742" x="3292475" y="2478088"/>
          <p14:tracePt t="48759" x="3379788" y="2478088"/>
          <p14:tracePt t="48775" x="3530600" y="2427288"/>
          <p14:tracePt t="48791" x="3579813" y="2390775"/>
          <p14:tracePt t="48808" x="3605213" y="2365375"/>
          <p14:tracePt t="48824" x="3667125" y="2290763"/>
          <p14:tracePt t="48841" x="3679825" y="2265363"/>
          <p14:tracePt t="48858" x="3692525" y="2239963"/>
          <p14:tracePt t="48874" x="3743325" y="2190750"/>
          <p14:tracePt t="48891" x="3767138" y="2178050"/>
          <p14:tracePt t="48908" x="3779838" y="2152650"/>
          <p14:tracePt t="48925" x="3805238" y="2078038"/>
          <p14:tracePt t="48941" x="3830638" y="2027238"/>
          <p14:tracePt t="48958" x="3867150" y="1965325"/>
          <p14:tracePt t="48975" x="3943350" y="1865313"/>
          <p14:tracePt t="48991" x="3992563" y="1814513"/>
          <p14:tracePt t="49008" x="4056063" y="1752600"/>
          <p14:tracePt t="49025" x="4068763" y="1739900"/>
          <p14:tracePt t="49042" x="4081463" y="1727200"/>
          <p14:tracePt t="49058" x="4092575" y="1727200"/>
          <p14:tracePt t="49906" x="4092575" y="1776413"/>
          <p14:tracePt t="49921" x="4092575" y="1852613"/>
          <p14:tracePt t="49932" x="4081463" y="1901825"/>
          <p14:tracePt t="49943" x="4081463" y="1939925"/>
          <p14:tracePt t="49954" x="4081463" y="1978025"/>
          <p14:tracePt t="49968" x="4081463" y="2014538"/>
          <p14:tracePt t="49980" x="4081463" y="2052638"/>
          <p14:tracePt t="49995" x="4081463" y="2089150"/>
          <p14:tracePt t="50012" x="4081463" y="2152650"/>
          <p14:tracePt t="50029" x="4081463" y="2214563"/>
          <p14:tracePt t="50046" x="4081463" y="2314575"/>
          <p14:tracePt t="50062" x="4081463" y="2339975"/>
          <p14:tracePt t="50079" x="4081463" y="2365375"/>
          <p14:tracePt t="50096" x="4043363" y="2403475"/>
          <p14:tracePt t="50113" x="4005263" y="2403475"/>
          <p14:tracePt t="50129" x="3943350" y="2403475"/>
          <p14:tracePt t="50146" x="3756025" y="2403475"/>
          <p14:tracePt t="50163" x="3654425" y="2403475"/>
          <p14:tracePt t="50179" x="3492500" y="2403475"/>
          <p14:tracePt t="50196" x="2979738" y="2390775"/>
          <p14:tracePt t="50213" x="2816225" y="2390775"/>
          <p14:tracePt t="50230" x="2667000" y="2390775"/>
          <p14:tracePt t="50246" x="2316163" y="2390775"/>
          <p14:tracePt t="50263" x="2190750" y="2403475"/>
          <p14:tracePt t="50280" x="2103438" y="2439988"/>
          <p14:tracePt t="50297" x="1978025" y="2503488"/>
          <p14:tracePt t="50313" x="1939925" y="2516188"/>
          <p14:tracePt t="50330" x="1839913" y="2565400"/>
          <p14:tracePt t="50347" x="1765300" y="2590800"/>
          <p14:tracePt t="50364" x="1677988" y="2627313"/>
          <p14:tracePt t="50380" x="1527175" y="2703513"/>
          <p14:tracePt t="50397" x="1489075" y="2716213"/>
          <p14:tracePt t="50414" x="1465263" y="2716213"/>
          <p14:tracePt t="50431" x="1439863" y="2728913"/>
          <p14:tracePt t="50504" x="1452563" y="2728913"/>
          <p14:tracePt t="50518" x="1489075" y="2728913"/>
          <p14:tracePt t="50528" x="1565275" y="2728913"/>
          <p14:tracePt t="50541" x="1652588" y="2728913"/>
          <p14:tracePt t="50554" x="1739900" y="2740025"/>
          <p14:tracePt t="50568" x="1827213" y="2765425"/>
          <p14:tracePt t="50582" x="1952625" y="2803525"/>
          <p14:tracePt t="50599" x="2165350" y="2828925"/>
          <p14:tracePt t="50616" x="2316163" y="2840038"/>
          <p14:tracePt t="50633" x="2516188" y="2840038"/>
          <p14:tracePt t="50649" x="2554288" y="2840038"/>
          <p14:tracePt t="50666" x="2578100" y="2840038"/>
          <p14:tracePt t="50683" x="2590800" y="2840038"/>
          <p14:tracePt t="50715" x="2541588" y="2803525"/>
          <p14:tracePt t="50728" x="2452688" y="2752725"/>
          <p14:tracePt t="50741" x="2228850" y="2678113"/>
          <p14:tracePt t="50753" x="2014538" y="2616200"/>
          <p14:tracePt t="50769" x="1839913" y="2552700"/>
          <p14:tracePt t="50783" x="1614488" y="2503488"/>
          <p14:tracePt t="50800" x="1327150" y="2465388"/>
          <p14:tracePt t="50816" x="1163638" y="2439988"/>
          <p14:tracePt t="50834" x="1027113" y="2439988"/>
          <p14:tracePt t="50903" x="1063625" y="2439988"/>
          <p14:tracePt t="50915" x="1127125" y="2439988"/>
          <p14:tracePt t="50928" x="1214438" y="2439988"/>
          <p14:tracePt t="50941" x="1263650" y="2452688"/>
          <p14:tracePt t="50954" x="1301750" y="2452688"/>
          <p14:tracePt t="50967" x="1327150" y="2465388"/>
          <p14:tracePt t="50990" x="1327150" y="2478088"/>
          <p14:tracePt t="51004" x="1314450" y="2478088"/>
          <p14:tracePt t="51018" x="1276350" y="2490788"/>
          <p14:tracePt t="51034" x="1239838" y="2490788"/>
          <p14:tracePt t="51051" x="1214438" y="2490788"/>
          <p14:tracePt t="51067" x="1189038" y="2490788"/>
          <p14:tracePt t="51115" x="1201738" y="2490788"/>
          <p14:tracePt t="51127" x="1239838" y="2490788"/>
          <p14:tracePt t="51140" x="1276350" y="2478088"/>
          <p14:tracePt t="51154" x="1327150" y="2478088"/>
          <p14:tracePt t="51168" x="1401763" y="2478088"/>
          <p14:tracePt t="51184" x="1639888" y="2478088"/>
          <p14:tracePt t="51202" x="1939925" y="2478088"/>
          <p14:tracePt t="51218" x="2954338" y="2478088"/>
          <p14:tracePt t="51235" x="3505200" y="2478088"/>
          <p14:tracePt t="51252" x="4181475" y="2478088"/>
          <p14:tracePt t="51269" x="5419725" y="2590800"/>
          <p14:tracePt t="51285" x="5932488" y="2728913"/>
          <p14:tracePt t="51301" x="6408738" y="2890838"/>
          <p14:tracePt t="51319" x="7172325" y="3141663"/>
          <p14:tracePt t="51336" x="7323138" y="3190875"/>
          <p14:tracePt t="51352" x="7459663" y="3241675"/>
          <p14:tracePt t="51369" x="7710488" y="3278188"/>
          <p14:tracePt t="51385" x="7785100" y="3278188"/>
          <p14:tracePt t="51401" x="7835900" y="3278188"/>
          <p14:tracePt t="51417" x="7897813" y="3290888"/>
          <p14:tracePt t="51435" x="7923213" y="3290888"/>
          <p14:tracePt t="51451" x="7948613" y="3290888"/>
          <p14:tracePt t="51468" x="7986713" y="3290888"/>
          <p14:tracePt t="51925" x="7974013" y="3290888"/>
          <p14:tracePt t="51940" x="7948613" y="3290888"/>
          <p14:tracePt t="51950" x="7910513" y="3290888"/>
          <p14:tracePt t="51963" x="7861300" y="3290888"/>
          <p14:tracePt t="51973" x="7823200" y="3290888"/>
          <p14:tracePt t="51989" x="7761288" y="3290888"/>
          <p14:tracePt t="52003" x="7685088" y="3278188"/>
          <p14:tracePt t="52020" x="7535863" y="3241675"/>
          <p14:tracePt t="52037" x="7385050" y="3203575"/>
          <p14:tracePt t="52054" x="7046913" y="3054350"/>
          <p14:tracePt t="52070" x="6621463" y="2903538"/>
          <p14:tracePt t="52087" x="6057900" y="2703513"/>
          <p14:tracePt t="52104" x="5783263" y="2603500"/>
          <p14:tracePt t="52121" x="5483225" y="2527300"/>
          <p14:tracePt t="52137" x="5170488" y="2390775"/>
          <p14:tracePt t="52154" x="5019675" y="2290763"/>
          <p14:tracePt t="52171" x="4832350" y="2139950"/>
          <p14:tracePt t="52188" x="4430713" y="1889125"/>
          <p14:tracePt t="52204" x="4318000" y="1814513"/>
          <p14:tracePt t="52221" x="4217988" y="1752600"/>
          <p14:tracePt t="52238" x="3805238" y="1639888"/>
          <p14:tracePt t="52255" x="3617913" y="1601788"/>
          <p14:tracePt t="52271" x="3467100" y="1589088"/>
          <p14:tracePt t="52288" x="3041650" y="1589088"/>
          <p14:tracePt t="52305" x="2854325" y="1601788"/>
          <p14:tracePt t="52321" x="2703513" y="1652588"/>
          <p14:tracePt t="52338" x="2490788" y="1789113"/>
          <p14:tracePt t="52355" x="2403475" y="1927225"/>
          <p14:tracePt t="52372" x="2316163" y="2065338"/>
          <p14:tracePt t="52388" x="2165350" y="2314575"/>
          <p14:tracePt t="52405" x="2090738" y="2452688"/>
          <p14:tracePt t="52422" x="1978025" y="2728913"/>
          <p14:tracePt t="52438" x="1865313" y="3203575"/>
          <p14:tracePt t="52455" x="1814513" y="3354388"/>
          <p14:tracePt t="52472" x="1801813" y="3529013"/>
          <p14:tracePt t="52489" x="1790700" y="3867150"/>
          <p14:tracePt t="52506" x="1790700" y="3954463"/>
          <p14:tracePt t="52523" x="1801813" y="4017963"/>
          <p14:tracePt t="52539" x="1914525" y="4117975"/>
          <p14:tracePt t="52556" x="2052638" y="4154488"/>
          <p14:tracePt t="52572" x="2190750" y="4192588"/>
          <p14:tracePt t="52589" x="2390775" y="4217988"/>
          <p14:tracePt t="52606" x="2490788" y="4230688"/>
          <p14:tracePt t="52623" x="2641600" y="4230688"/>
          <p14:tracePt t="52639" x="2954338" y="4230688"/>
          <p14:tracePt t="52656" x="3079750" y="4230688"/>
          <p14:tracePt t="52672" x="3379788" y="4192588"/>
          <p14:tracePt t="52690" x="3679825" y="4117975"/>
          <p14:tracePt t="52706" x="3917950" y="4054475"/>
          <p14:tracePt t="52723" x="4105275" y="3916363"/>
          <p14:tracePt t="52739" x="4530725" y="3416300"/>
          <p14:tracePt t="52757" x="4668838" y="3241675"/>
          <p14:tracePt t="52773" x="4843463" y="2828925"/>
          <p14:tracePt t="52790" x="4856163" y="2578100"/>
          <p14:tracePt t="52807" x="4832350" y="2427288"/>
          <p14:tracePt t="52824" x="4581525" y="2214563"/>
          <p14:tracePt t="52840" x="4443413" y="2127250"/>
          <p14:tracePt t="52857" x="4305300" y="2078038"/>
          <p14:tracePt t="52874" x="3692525" y="1914525"/>
          <p14:tracePt t="52890" x="3517900" y="1889125"/>
          <p14:tracePt t="52907" x="3367088" y="1889125"/>
          <p14:tracePt t="52924" x="2841625" y="2027238"/>
          <p14:tracePt t="52941" x="2678113" y="2127250"/>
          <p14:tracePt t="52957" x="2554288" y="2239963"/>
          <p14:tracePt t="52974" x="2216150" y="2778125"/>
          <p14:tracePt t="52991" x="2014538" y="3003550"/>
          <p14:tracePt t="53008" x="1878013" y="3216275"/>
          <p14:tracePt t="53024" x="1701800" y="3792538"/>
          <p14:tracePt t="53041" x="1677988" y="3979863"/>
          <p14:tracePt t="53058" x="1677988" y="4129088"/>
          <p14:tracePt t="53074" x="1677988" y="4579938"/>
          <p14:tracePt t="53091" x="1689100" y="4743450"/>
          <p14:tracePt t="53108" x="1778000" y="4868863"/>
          <p14:tracePt t="53125" x="1978025" y="5105400"/>
          <p14:tracePt t="53141" x="2078038" y="5230813"/>
          <p14:tracePt t="53158" x="2165350" y="5330825"/>
          <p14:tracePt t="53175" x="2390775" y="5407025"/>
          <p14:tracePt t="53192" x="2628900" y="5368925"/>
          <p14:tracePt t="53208" x="3016250" y="5156200"/>
          <p14:tracePt t="53225" x="3192463" y="5043488"/>
          <p14:tracePt t="53242" x="3417888" y="4943475"/>
          <p14:tracePt t="53258" x="3779838" y="4592638"/>
          <p14:tracePt t="53275" x="3905250" y="4341813"/>
          <p14:tracePt t="53292" x="3979863" y="4154488"/>
          <p14:tracePt t="53309" x="4081463" y="3692525"/>
          <p14:tracePt t="53326" x="4081463" y="3416300"/>
          <p14:tracePt t="53342" x="4081463" y="3228975"/>
          <p14:tracePt t="53359" x="3992563" y="2952750"/>
          <p14:tracePt t="53376" x="3867150" y="2790825"/>
          <p14:tracePt t="53392" x="3617913" y="2552700"/>
          <p14:tracePt t="53409" x="3279775" y="2303463"/>
          <p14:tracePt t="53426" x="3141663" y="2227263"/>
          <p14:tracePt t="53443" x="2967038" y="2152650"/>
          <p14:tracePt t="53459" x="2565400" y="2078038"/>
          <p14:tracePt t="53476" x="2428875" y="2065338"/>
          <p14:tracePt t="53493" x="2290763" y="2065338"/>
          <p14:tracePt t="53509" x="1939925" y="2078038"/>
          <p14:tracePt t="53526" x="1814513" y="2114550"/>
          <p14:tracePt t="53543" x="1701800" y="2190750"/>
          <p14:tracePt t="53560" x="1552575" y="2414588"/>
          <p14:tracePt t="53576" x="1489075" y="2616200"/>
          <p14:tracePt t="53593" x="1439863" y="2765425"/>
          <p14:tracePt t="53610" x="1363663" y="3228975"/>
          <p14:tracePt t="53627" x="1363663" y="3467100"/>
          <p14:tracePt t="53644" x="1363663" y="3629025"/>
          <p14:tracePt t="53660" x="1414463" y="3967163"/>
          <p14:tracePt t="53677" x="1465263" y="4205288"/>
          <p14:tracePt t="53694" x="1539875" y="4354513"/>
          <p14:tracePt t="53710" x="1752600" y="4567238"/>
          <p14:tracePt t="53727" x="1952625" y="4643438"/>
          <p14:tracePt t="53744" x="2127250" y="4718050"/>
          <p14:tracePt t="53760" x="2516188" y="4768850"/>
          <p14:tracePt t="53777" x="2890838" y="4768850"/>
          <p14:tracePt t="53794" x="3154363" y="4743450"/>
          <p14:tracePt t="53811" x="3905250" y="4605338"/>
          <p14:tracePt t="53827" x="4217988" y="4518025"/>
          <p14:tracePt t="53844" x="4668838" y="4292600"/>
          <p14:tracePt t="53861" x="4945063" y="4105275"/>
          <p14:tracePt t="53878" x="5157788" y="3941763"/>
          <p14:tracePt t="53894" x="5245100" y="3829050"/>
          <p14:tracePt t="53912" x="5357813" y="3616325"/>
          <p14:tracePt t="53929" x="5370513" y="3467100"/>
          <p14:tracePt t="53946" x="5370513" y="3141663"/>
          <p14:tracePt t="53962" x="5345113" y="3003550"/>
          <p14:tracePt t="53979" x="5257800" y="2878138"/>
          <p14:tracePt t="53996" x="4868863" y="2465388"/>
          <p14:tracePt t="54012" x="4681538" y="2278063"/>
          <p14:tracePt t="54029" x="4506913" y="2139950"/>
          <p14:tracePt t="54046" x="3879850" y="1927225"/>
          <p14:tracePt t="54063" x="3679825" y="1901825"/>
          <p14:tracePt t="54080" x="3479800" y="1901825"/>
          <p14:tracePt t="54082" x="3167063" y="1901825"/>
          <p14:tracePt t="54096" x="2967038" y="1901825"/>
          <p14:tracePt t="54113" x="2816225" y="1927225"/>
          <p14:tracePt t="54131" x="2667000" y="2001838"/>
          <p14:tracePt t="54147" x="2339975" y="2265363"/>
          <p14:tracePt t="54163" x="2178050" y="2414588"/>
          <p14:tracePt t="54180" x="2052638" y="2565400"/>
          <p14:tracePt t="54197" x="1914525" y="3090863"/>
          <p14:tracePt t="54214" x="1852613" y="3390900"/>
          <p14:tracePt t="54230" x="1839913" y="3554413"/>
          <p14:tracePt t="54247" x="1839913" y="3867150"/>
          <p14:tracePt t="54264" x="1839913" y="4054475"/>
          <p14:tracePt t="54280" x="1852613" y="4217988"/>
          <p14:tracePt t="54297" x="1952625" y="4530725"/>
          <p14:tracePt t="54314" x="2078038" y="4843463"/>
          <p14:tracePt t="54331" x="2239963" y="5118100"/>
          <p14:tracePt t="54347" x="2503488" y="5394325"/>
          <p14:tracePt t="54364" x="2578100" y="5443538"/>
          <p14:tracePt t="54380" x="2628900" y="5456238"/>
          <p14:tracePt t="54398" x="2741613" y="5456238"/>
          <p14:tracePt t="54414" x="2854325" y="5430838"/>
          <p14:tracePt t="54431" x="3317875" y="4992688"/>
          <p14:tracePt t="54448" x="3505200" y="4756150"/>
          <p14:tracePt t="54465" x="3654425" y="4567238"/>
          <p14:tracePt t="54480" x="3930650" y="4392613"/>
          <p14:tracePt t="54498" x="4356100" y="3892550"/>
          <p14:tracePt t="54515" x="4456113" y="3729038"/>
          <p14:tracePt t="54531" x="4568825" y="3516313"/>
          <p14:tracePt t="54548" x="4581525" y="3429000"/>
          <p14:tracePt t="54565" x="4594225" y="3328988"/>
          <p14:tracePt t="54582" x="4594225" y="3054350"/>
          <p14:tracePt t="54598" x="4581525" y="2941638"/>
          <p14:tracePt t="54614" x="4506913" y="2840038"/>
          <p14:tracePt t="54630" x="4305300" y="2640013"/>
          <p14:tracePt t="54647" x="4156075" y="2490788"/>
          <p14:tracePt t="54664" x="4030663" y="2365375"/>
          <p14:tracePt t="54681" x="3830638" y="2214563"/>
          <p14:tracePt t="54698" x="3692525" y="2201863"/>
          <p14:tracePt t="54714" x="3492500" y="2201863"/>
          <p14:tracePt t="54731" x="3205163" y="2214563"/>
          <p14:tracePt t="54748" x="3128963" y="2239963"/>
          <p14:tracePt t="54765" x="3092450" y="2265363"/>
          <p14:tracePt t="54781" x="3054350" y="2278063"/>
          <p14:tracePt t="54878" x="3054350" y="2265363"/>
          <p14:tracePt t="54903" x="3054350" y="2252663"/>
          <p14:tracePt t="54928" x="3067050" y="2239963"/>
          <p14:tracePt t="54940" x="3079750" y="2227263"/>
          <p14:tracePt t="54953" x="3103563" y="2227263"/>
          <p14:tracePt t="54969" x="3192463" y="2214563"/>
          <p14:tracePt t="54983" x="3279775" y="2190750"/>
          <p14:tracePt t="55000" x="3354388" y="2178050"/>
          <p14:tracePt t="55017" x="3429000" y="2165350"/>
          <p14:tracePt t="55033" x="3705225" y="2127250"/>
          <p14:tracePt t="55050" x="3943350" y="2089150"/>
          <p14:tracePt t="55066" x="4318000" y="2027238"/>
          <p14:tracePt t="55084" x="4706938" y="1978025"/>
          <p14:tracePt t="55101" x="5019675" y="1889125"/>
          <p14:tracePt t="55117" x="5757863" y="1714500"/>
          <p14:tracePt t="55134" x="6108700" y="1589088"/>
          <p14:tracePt t="55151" x="6346825" y="1501775"/>
          <p14:tracePt t="55167" x="6959600" y="1327150"/>
          <p14:tracePt t="55184" x="7235825" y="1263650"/>
          <p14:tracePt t="55201" x="7472363" y="1214438"/>
          <p14:tracePt t="55217" x="7910513" y="1138238"/>
          <p14:tracePt t="55234" x="8048625" y="1125538"/>
          <p14:tracePt t="55251" x="8135938" y="1125538"/>
          <p14:tracePt t="55268" x="8199438" y="1114425"/>
          <p14:tracePt t="55290" x="8212138" y="1114425"/>
          <p14:tracePt t="55304" x="8212138" y="1101725"/>
          <p14:tracePt t="55327" x="8161338" y="1101725"/>
          <p14:tracePt t="55339" x="8035925" y="1101725"/>
          <p14:tracePt t="55354" x="7910513" y="1101725"/>
          <p14:tracePt t="55368" x="7773988" y="1125538"/>
          <p14:tracePt t="55385" x="7635875" y="1176338"/>
          <p14:tracePt t="55401" x="7348538" y="1314450"/>
          <p14:tracePt t="55418" x="6808788" y="1801813"/>
          <p14:tracePt t="55435" x="6659563" y="1978025"/>
          <p14:tracePt t="55451" x="6521450" y="2178050"/>
          <p14:tracePt t="55467" x="6283325" y="2778125"/>
          <p14:tracePt t="55484" x="6196013" y="2941638"/>
          <p14:tracePt t="55501" x="6146800" y="3103563"/>
          <p14:tracePt t="55519" x="6057900" y="3590925"/>
          <p14:tracePt t="55535" x="6057900" y="3741738"/>
          <p14:tracePt t="55552" x="6057900" y="3879850"/>
          <p14:tracePt t="55569" x="6096000" y="4179888"/>
          <p14:tracePt t="55586" x="6157913" y="4318000"/>
          <p14:tracePt t="55602" x="6283325" y="4505325"/>
          <p14:tracePt t="55619" x="6346825" y="4579938"/>
          <p14:tracePt t="55635" x="6408738" y="4630738"/>
          <p14:tracePt t="55652" x="6496050" y="4667250"/>
          <p14:tracePt t="55669" x="7010400" y="4743450"/>
          <p14:tracePt t="55686" x="7235825" y="4779963"/>
          <p14:tracePt t="55703" x="7785100" y="4792663"/>
          <p14:tracePt t="55719" x="7999413" y="4792663"/>
          <p14:tracePt t="55736" x="8110538" y="4779963"/>
          <p14:tracePt t="55753" x="8261350" y="4705350"/>
          <p14:tracePt t="55770" x="8312150" y="4679950"/>
          <p14:tracePt t="55786" x="8348663" y="4618038"/>
          <p14:tracePt t="55803" x="8448675" y="4330700"/>
          <p14:tracePt t="55820" x="8486775" y="4167188"/>
          <p14:tracePt t="55836" x="8548688" y="4017963"/>
          <p14:tracePt t="55853" x="8637588" y="3479800"/>
          <p14:tracePt t="55870" x="8637588" y="3203575"/>
          <p14:tracePt t="55887" x="8599488" y="3003550"/>
          <p14:tracePt t="55902" x="8361363" y="2490788"/>
          <p14:tracePt t="55919" x="8261350" y="2303463"/>
          <p14:tracePt t="55936" x="8161338" y="2178050"/>
          <p14:tracePt t="55952" x="7723188" y="1952625"/>
          <p14:tracePt t="55969" x="7472363" y="1839913"/>
          <p14:tracePt t="55986" x="7210425" y="1714500"/>
          <p14:tracePt t="56002" x="6521450" y="1489075"/>
          <p14:tracePt t="56019" x="6334125" y="1463675"/>
          <p14:tracePt t="56036" x="6196013" y="1463675"/>
          <p14:tracePt t="56053" x="5883275" y="1601788"/>
          <p14:tracePt t="56069" x="5732463" y="1676400"/>
          <p14:tracePt t="56086" x="5632450" y="1765300"/>
          <p14:tracePt t="56103" x="5519738" y="1927225"/>
          <p14:tracePt t="56120" x="5483225" y="2065338"/>
          <p14:tracePt t="56136" x="5457825" y="2252663"/>
          <p14:tracePt t="56153" x="5445125" y="2516188"/>
          <p14:tracePt t="56170" x="5445125" y="2652713"/>
          <p14:tracePt t="56186" x="5445125" y="2852738"/>
          <p14:tracePt t="56203" x="5470525" y="3216275"/>
          <p14:tracePt t="56220" x="5545138" y="3354388"/>
          <p14:tracePt t="56236" x="5695950" y="3503613"/>
          <p14:tracePt t="56253" x="6034088" y="3879850"/>
          <p14:tracePt t="56270" x="6157913" y="4005263"/>
          <p14:tracePt t="56287" x="6608763" y="4205288"/>
          <p14:tracePt t="56303" x="6872288" y="4279900"/>
          <p14:tracePt t="56320" x="7046913" y="4292600"/>
          <p14:tracePt t="56337" x="7359650" y="4292600"/>
          <p14:tracePt t="56354" x="7510463" y="4279900"/>
          <p14:tracePt t="56371" x="7610475" y="4217988"/>
          <p14:tracePt t="56387" x="7761288" y="4054475"/>
          <p14:tracePt t="56404" x="7810500" y="3916363"/>
          <p14:tracePt t="56421" x="7874000" y="3792538"/>
          <p14:tracePt t="56438" x="7923213" y="3554413"/>
          <p14:tracePt t="56454" x="7948613" y="3378200"/>
          <p14:tracePt t="56471" x="7961313" y="3178175"/>
          <p14:tracePt t="56488" x="7961313" y="2878138"/>
          <p14:tracePt t="56504" x="7948613" y="2778125"/>
          <p14:tracePt t="56521" x="7910513" y="2665413"/>
          <p14:tracePt t="56538" x="7735888" y="2365375"/>
          <p14:tracePt t="56555" x="7561263" y="2239963"/>
          <p14:tracePt t="56572" x="7359650" y="2127250"/>
          <p14:tracePt t="56588" x="7072313" y="1978025"/>
          <p14:tracePt t="56605" x="6808788" y="1927225"/>
          <p14:tracePt t="56621" x="6546850" y="1865313"/>
          <p14:tracePt t="56638" x="6270625" y="1852613"/>
          <p14:tracePt t="56655" x="6170613" y="1876425"/>
          <p14:tracePt t="56672" x="6034088" y="1927225"/>
          <p14:tracePt t="56689" x="5657850" y="2201863"/>
          <p14:tracePt t="56705" x="5507038" y="2465388"/>
          <p14:tracePt t="56722" x="5383213" y="2665413"/>
          <p14:tracePt t="56739" x="5281613" y="2928938"/>
          <p14:tracePt t="56755" x="5232400" y="3128963"/>
          <p14:tracePt t="56772" x="5207000" y="3316288"/>
          <p14:tracePt t="56789" x="5181600" y="3603625"/>
          <p14:tracePt t="56806" x="5170488" y="3716338"/>
          <p14:tracePt t="56822" x="5170488" y="3879850"/>
          <p14:tracePt t="56839" x="5170488" y="4205288"/>
          <p14:tracePt t="56856" x="5194300" y="4305300"/>
          <p14:tracePt t="56873" x="5245100" y="4467225"/>
          <p14:tracePt t="56889" x="5281613" y="4543425"/>
          <p14:tracePt t="56906" x="5345113" y="4630738"/>
          <p14:tracePt t="56922" x="5670550" y="4843463"/>
          <p14:tracePt t="56940" x="5895975" y="4943475"/>
          <p14:tracePt t="56956" x="6045200" y="4992688"/>
          <p14:tracePt t="56973" x="6334125" y="5030788"/>
          <p14:tracePt t="56990" x="6483350" y="5030788"/>
          <p14:tracePt t="57007" x="6621463" y="4981575"/>
          <p14:tracePt t="57023" x="6821488" y="4756150"/>
          <p14:tracePt t="57040" x="6910388" y="4656138"/>
          <p14:tracePt t="57057" x="6997700" y="4543425"/>
          <p14:tracePt t="57073" x="7185025" y="4279900"/>
          <p14:tracePt t="57090" x="7285038" y="4054475"/>
          <p14:tracePt t="57107" x="7359650" y="3892550"/>
          <p14:tracePt t="57125" x="7423150" y="3641725"/>
          <p14:tracePt t="57142" x="7435850" y="3490913"/>
          <p14:tracePt t="57157" x="7459663" y="3254375"/>
          <p14:tracePt t="57174" x="7459663" y="2941638"/>
          <p14:tracePt t="57190" x="7435850" y="2803525"/>
          <p14:tracePt t="57207" x="7372350" y="2665413"/>
          <p14:tracePt t="57224" x="7223125" y="2339975"/>
          <p14:tracePt t="57241" x="7159625" y="2227263"/>
          <p14:tracePt t="57257" x="7110413" y="2139950"/>
          <p14:tracePt t="57274" x="7010400" y="2001838"/>
          <p14:tracePt t="57291" x="6959600" y="1927225"/>
          <p14:tracePt t="57307" x="6884988" y="1852613"/>
          <p14:tracePt t="57324" x="6572250" y="1676400"/>
          <p14:tracePt t="57341" x="6421438" y="1601788"/>
          <p14:tracePt t="57358" x="6296025" y="1576388"/>
          <p14:tracePt t="57374" x="5995988" y="1552575"/>
          <p14:tracePt t="57391" x="5795963" y="1552575"/>
          <p14:tracePt t="57408" x="5557838" y="1576388"/>
          <p14:tracePt t="57425" x="5470525" y="1676400"/>
          <p14:tracePt t="57441" x="5383213" y="1765300"/>
          <p14:tracePt t="57458" x="5232400" y="1965325"/>
          <p14:tracePt t="57475" x="5157788" y="2065338"/>
          <p14:tracePt t="57492" x="5106988" y="2178050"/>
          <p14:tracePt t="57508" x="5032375" y="2590800"/>
          <p14:tracePt t="57525" x="5032375" y="2752725"/>
          <p14:tracePt t="57542" x="5032375" y="2941638"/>
          <p14:tracePt t="57558" x="5119688" y="3490913"/>
          <p14:tracePt t="57575" x="5170488" y="3641725"/>
          <p14:tracePt t="57592" x="5245100" y="3803650"/>
          <p14:tracePt t="57609" x="5419725" y="4192588"/>
          <p14:tracePt t="57625" x="5483225" y="4330700"/>
          <p14:tracePt t="57642" x="5595938" y="4443413"/>
          <p14:tracePt t="57659" x="6021388" y="4643438"/>
          <p14:tracePt t="57676" x="6221413" y="4730750"/>
          <p14:tracePt t="57692" x="6459538" y="4818063"/>
          <p14:tracePt t="57709" x="7223125" y="5081588"/>
          <p14:tracePt t="57726" x="7523163" y="5156200"/>
          <p14:tracePt t="57743" x="7886700" y="5194300"/>
          <p14:tracePt t="57759" x="8223250" y="5156200"/>
          <p14:tracePt t="57776" x="8299450" y="5081588"/>
          <p14:tracePt t="57793" x="8361363" y="4992688"/>
          <p14:tracePt t="57809" x="8435975" y="4779963"/>
          <p14:tracePt t="57826" x="8461375" y="4679950"/>
          <p14:tracePt t="57843" x="8474075" y="4543425"/>
          <p14:tracePt t="57860" x="8486775" y="4267200"/>
          <p14:tracePt t="57876" x="8486775" y="4129088"/>
          <p14:tracePt t="57893" x="8486775" y="3992563"/>
          <p14:tracePt t="57910" x="8486775" y="3590925"/>
          <p14:tracePt t="57927" x="8486775" y="3416300"/>
          <p14:tracePt t="57945" x="8486775" y="3267075"/>
          <p14:tracePt t="57962" x="8412163" y="2965450"/>
          <p14:tracePt t="57977" x="8361363" y="2816225"/>
          <p14:tracePt t="57993" x="8212138" y="2565400"/>
          <p14:tracePt t="58010" x="8074025" y="2478088"/>
          <p14:tracePt t="58027" x="7923213" y="2403475"/>
          <p14:tracePt t="58044" x="7697788" y="2252663"/>
          <p14:tracePt t="58061" x="7561263" y="2178050"/>
          <p14:tracePt t="58077" x="7310438" y="2089150"/>
          <p14:tracePt t="58094" x="6897688" y="2001838"/>
          <p14:tracePt t="58111" x="6734175" y="1989138"/>
          <p14:tracePt t="58128" x="6434138" y="1989138"/>
          <p14:tracePt t="58144" x="5995988" y="2152650"/>
          <p14:tracePt t="58161" x="5857875" y="2239963"/>
          <p14:tracePt t="58178" x="5695950" y="2327275"/>
          <p14:tracePt t="58195" x="5370513" y="2552700"/>
          <p14:tracePt t="58211" x="5270500" y="2778125"/>
          <p14:tracePt t="58228" x="5181600" y="3028950"/>
          <p14:tracePt t="58245" x="5132388" y="3316288"/>
          <p14:tracePt t="58262" x="5132388" y="3490913"/>
          <p14:tracePt t="58279" x="5132388" y="3692525"/>
          <p14:tracePt t="58294" x="5219700" y="4029075"/>
          <p14:tracePt t="58312" x="5307013" y="4179888"/>
          <p14:tracePt t="58328" x="5445125" y="4430713"/>
          <p14:tracePt t="58345" x="5695950" y="4843463"/>
          <p14:tracePt t="58362" x="5795963" y="5005388"/>
          <p14:tracePt t="58378" x="5895975" y="5168900"/>
          <p14:tracePt t="58395" x="6370638" y="5630863"/>
          <p14:tracePt t="58412" x="6608763" y="5781675"/>
          <p14:tracePt t="58429" x="6759575" y="5843588"/>
          <p14:tracePt t="58446" x="6985000" y="5894388"/>
          <p14:tracePt t="58462" x="7034213" y="5894388"/>
          <p14:tracePt t="58479" x="7059613" y="5894388"/>
          <p14:tracePt t="58496" x="7085013" y="5868988"/>
          <p14:tracePt t="58513" x="7110413" y="5832475"/>
          <p14:tracePt t="58529" x="7172325" y="5719763"/>
          <p14:tracePt t="58546" x="7335838" y="5468938"/>
          <p14:tracePt t="58563" x="7397750" y="5368925"/>
          <p14:tracePt t="58579" x="7448550" y="5268913"/>
          <p14:tracePt t="58596" x="7497763" y="5092700"/>
          <p14:tracePt t="58613" x="7510463" y="5030788"/>
          <p14:tracePt t="58629" x="7523163" y="4930775"/>
          <p14:tracePt t="58646" x="7535863" y="4892675"/>
          <p14:tracePt t="58663" x="7535863" y="4879975"/>
          <p14:tracePt t="58679" x="7535863" y="4868863"/>
          <p14:tracePt t="59078" x="7510463" y="4868863"/>
          <p14:tracePt t="59090" x="7472363" y="4868863"/>
          <p14:tracePt t="59102" x="7359650" y="4868863"/>
          <p14:tracePt t="59119" x="7146925" y="4856163"/>
          <p14:tracePt t="59133" x="6959600" y="4818063"/>
          <p14:tracePt t="59150" x="6672263" y="4792663"/>
          <p14:tracePt t="59165" x="6270625" y="4705350"/>
          <p14:tracePt t="59182" x="5921375" y="4567238"/>
          <p14:tracePt t="59198" x="5845175" y="4492625"/>
          <p14:tracePt t="59215" x="5719763" y="4179888"/>
          <p14:tracePt t="59232" x="5683250" y="4041775"/>
          <p14:tracePt t="59249" x="5670550" y="3941763"/>
          <p14:tracePt t="59265" x="5670550" y="3729038"/>
          <p14:tracePt t="59282" x="5670550" y="3567113"/>
          <p14:tracePt t="59299" x="5683250" y="3416300"/>
          <p14:tracePt t="59316" x="5719763" y="3178175"/>
          <p14:tracePt t="59332" x="5745163" y="3090863"/>
          <p14:tracePt t="59349" x="5757863" y="3016250"/>
          <p14:tracePt t="59366" x="5770563" y="2916238"/>
          <p14:tracePt t="59383" x="5770563" y="2865438"/>
          <p14:tracePt t="59399" x="5770563" y="2828925"/>
          <p14:tracePt t="59416" x="5770563" y="2816225"/>
          <p14:tracePt t="59576" x="5770563" y="2840038"/>
          <p14:tracePt t="59601" x="5770563" y="2852738"/>
          <p14:tracePt t="59614" x="5770563" y="2878138"/>
          <p14:tracePt t="59626" x="5770563" y="2890838"/>
          <p14:tracePt t="59638" x="5770563" y="2916238"/>
          <p14:tracePt t="59654" x="5770563" y="2965450"/>
          <p14:tracePt t="59668" x="5770563" y="3103563"/>
          <p14:tracePt t="59685" x="5745163" y="3241675"/>
          <p14:tracePt t="59701" x="5708650" y="3390900"/>
          <p14:tracePt t="59718" x="5519738" y="3854450"/>
          <p14:tracePt t="59735" x="5419725" y="4067175"/>
          <p14:tracePt t="59751" x="5345113" y="4179888"/>
          <p14:tracePt t="59769" x="5257800" y="4292600"/>
          <p14:tracePt t="59786" x="5245100" y="4318000"/>
          <p14:tracePt t="59801" x="5232400" y="4318000"/>
          <p14:tracePt t="59864" x="5219700" y="4318000"/>
          <p14:tracePt t="59924" x="5219700" y="4305300"/>
          <p14:tracePt t="59949" x="5219700" y="4292600"/>
          <p14:tracePt t="59975" x="5219700" y="4279900"/>
          <p14:tracePt t="59986" x="5219700" y="4267200"/>
          <p14:tracePt t="60011" x="5219700" y="4254500"/>
          <p14:tracePt t="60100" x="5219700" y="4241800"/>
          <p14:tracePt t="61570" x="5219700" y="4230688"/>
          <p14:tracePt t="61582" x="5219700" y="4217988"/>
          <p14:tracePt t="61607" x="5232400" y="4205288"/>
          <p14:tracePt t="61619" x="5245100" y="4205288"/>
          <p14:tracePt t="61633" x="5245100" y="4192588"/>
          <p14:tracePt t="61645" x="5257800" y="4179888"/>
          <p14:tracePt t="61669" x="5270500" y="4167188"/>
          <p14:tracePt t="61681" x="5281613" y="4167188"/>
          <p14:tracePt t="62953" x="5270500" y="4167188"/>
          <p14:tracePt t="64037" x="5270500" y="4154488"/>
          <p14:tracePt t="64049" x="5270500" y="4079875"/>
          <p14:tracePt t="64062" x="5270500" y="3992563"/>
          <p14:tracePt t="64075" x="5270500" y="3879850"/>
          <p14:tracePt t="64089" x="5270500" y="3692525"/>
          <p14:tracePt t="64102" x="5270500" y="3490913"/>
          <p14:tracePt t="64119" x="5270500" y="3328988"/>
          <p14:tracePt t="64136" x="5294313" y="3165475"/>
          <p14:tracePt t="64151" x="5307013" y="2728913"/>
          <p14:tracePt t="64168" x="5319713" y="2565400"/>
          <p14:tracePt t="64185" x="5332413" y="2490788"/>
          <p14:tracePt t="64202" x="5370513" y="2339975"/>
          <p14:tracePt t="64218" x="5370513" y="2290763"/>
          <p14:tracePt t="64235" x="5383213" y="2252663"/>
          <p14:tracePt t="64252" x="5407025" y="2201863"/>
          <p14:tracePt t="64310" x="5407025" y="2214563"/>
          <p14:tracePt t="64324" x="5419725" y="2227263"/>
          <p14:tracePt t="64347" x="5419725" y="2239963"/>
          <p14:tracePt t="64385" x="5432425" y="2239963"/>
          <p14:tracePt t="64473" x="5432425" y="2252663"/>
          <p14:tracePt t="64884" x="5432425" y="2265363"/>
          <p14:tracePt t="65021" x="5445125" y="2265363"/>
          <p14:tracePt t="65581" x="5457825" y="2265363"/>
          <p14:tracePt t="65594" x="5470525" y="2265363"/>
          <p14:tracePt t="65607" x="5483225" y="2265363"/>
          <p14:tracePt t="65619" x="5495925" y="2265363"/>
          <p14:tracePt t="65633" x="5507038" y="2265363"/>
          <p14:tracePt t="65645" x="5532438" y="2265363"/>
          <p14:tracePt t="65661" x="5570538" y="2265363"/>
          <p14:tracePt t="65675" x="5619750" y="2265363"/>
          <p14:tracePt t="65692" x="5670550" y="2265363"/>
          <p14:tracePt t="65709" x="5745163" y="2265363"/>
          <p14:tracePt t="65726" x="5783263" y="2265363"/>
          <p14:tracePt t="65741" x="5821363" y="2265363"/>
          <p14:tracePt t="65758" x="5921375" y="2265363"/>
          <p14:tracePt t="65774" x="5983288" y="2265363"/>
          <p14:tracePt t="65791" x="6021388" y="2265363"/>
          <p14:tracePt t="65808" x="6070600" y="2265363"/>
          <p14:tracePt t="65825" x="6096000" y="2265363"/>
          <p14:tracePt t="65841" x="6108700" y="2265363"/>
          <p14:tracePt t="65858" x="6121400" y="2265363"/>
          <p14:tracePt t="66005" x="6121400" y="2278063"/>
          <p14:tracePt t="66092" x="6121400" y="2290763"/>
          <p14:tracePt t="66105" x="6096000" y="2290763"/>
          <p14:tracePt t="66118" x="6070600" y="2290763"/>
          <p14:tracePt t="66130" x="6045200" y="2290763"/>
          <p14:tracePt t="66147" x="6008688" y="2290763"/>
          <p14:tracePt t="66161" x="5983288" y="2290763"/>
          <p14:tracePt t="66177" x="5957888" y="2290763"/>
          <p14:tracePt t="66194" x="5932488" y="2290763"/>
          <p14:tracePt t="66211" x="5821363" y="2290763"/>
          <p14:tracePt t="66228" x="5719763" y="2290763"/>
          <p14:tracePt t="66244" x="5583238" y="2290763"/>
          <p14:tracePt t="66261" x="5545138" y="2290763"/>
          <p14:tracePt t="66278" x="5519738" y="2290763"/>
          <p14:tracePt t="66454" x="5532438" y="2290763"/>
          <p14:tracePt t="66516" x="5545138" y="2290763"/>
          <p14:tracePt t="66531" x="5570538" y="2290763"/>
          <p14:tracePt t="66541" x="5595938" y="2290763"/>
          <p14:tracePt t="66554" x="5607050" y="2290763"/>
          <p14:tracePt t="66566" x="5619750" y="2290763"/>
          <p14:tracePt t="66582" x="5632450" y="2290763"/>
          <p14:tracePt t="66596" x="5645150" y="2290763"/>
          <p14:tracePt t="66690" x="5632450" y="2290763"/>
          <p14:tracePt t="66703" x="5595938" y="2290763"/>
          <p14:tracePt t="66716" x="5557838" y="2290763"/>
          <p14:tracePt t="66731" x="5532438" y="2290763"/>
          <p14:tracePt t="66746" x="5507038" y="2290763"/>
          <p14:tracePt t="66763" x="5483225" y="2290763"/>
          <p14:tracePt t="66779" x="5470525" y="2290763"/>
          <p14:tracePt t="66796" x="5457825" y="2290763"/>
          <p14:tracePt t="69507" x="5457825" y="2303463"/>
          <p14:tracePt t="69531" x="5457825" y="2314575"/>
          <p14:tracePt t="69556" x="5457825" y="2327275"/>
          <p14:tracePt t="69582" x="5457825" y="2339975"/>
          <p14:tracePt t="69607" x="5457825" y="2352675"/>
          <p14:tracePt t="69619" x="5457825" y="2365375"/>
          <p14:tracePt t="69645" x="5470525" y="2378075"/>
          <p14:tracePt t="69660" x="5470525" y="2390775"/>
          <p14:tracePt t="69669" x="5495925" y="2403475"/>
          <p14:tracePt t="69694" x="5507038" y="2403475"/>
          <p14:tracePt t="69710" x="5545138" y="2414588"/>
          <p14:tracePt t="69718" x="5557838" y="2427288"/>
          <p14:tracePt t="69731" x="5570538" y="2427288"/>
          <p14:tracePt t="69744" x="5583238" y="2427288"/>
          <p14:tracePt t="69758" x="5595938" y="2427288"/>
          <p14:tracePt t="69775" x="5607050" y="2427288"/>
          <p14:tracePt t="69806" x="5619750" y="2427288"/>
          <p14:tracePt t="69832" x="5632450" y="2439988"/>
          <p14:tracePt t="69844" x="5645150" y="2439988"/>
          <p14:tracePt t="69855" x="5645150" y="2452688"/>
          <p14:tracePt t="69868" x="5657850" y="2452688"/>
          <p14:tracePt t="69881" x="5670550" y="2452688"/>
          <p14:tracePt t="69895" x="5670550" y="2465388"/>
          <p14:tracePt t="69918" x="5670550" y="2478088"/>
          <p14:tracePt t="69930" x="5683250" y="2478088"/>
          <p14:tracePt t="69945" x="5695950" y="2478088"/>
          <p14:tracePt t="69959" x="5695950" y="2490788"/>
          <p14:tracePt t="69992" x="5695950" y="2516188"/>
          <p14:tracePt t="70017" x="5708650" y="2527300"/>
          <p14:tracePt t="70043" x="5708650" y="2540000"/>
          <p14:tracePt t="70080" x="5708650" y="2552700"/>
          <p14:tracePt t="70095" x="5708650" y="2565400"/>
          <p14:tracePt t="70117" x="5708650" y="2578100"/>
          <p14:tracePt t="70142" x="5708650" y="2590800"/>
          <p14:tracePt t="71002" x="5708650" y="2616200"/>
          <p14:tracePt t="71027" x="5695950" y="2616200"/>
          <p14:tracePt t="71039" x="5683250" y="2616200"/>
          <p14:tracePt t="71051" x="5657850" y="2616200"/>
          <p14:tracePt t="71066" x="5645150" y="2616200"/>
          <p14:tracePt t="71080" x="5632450" y="2616200"/>
          <p14:tracePt t="71097" x="5619750" y="2616200"/>
          <p14:tracePt t="71114" x="5607050" y="2616200"/>
          <p14:tracePt t="71129" x="5595938" y="2616200"/>
          <p14:tracePt t="71152" x="5583238" y="2616200"/>
          <p14:tracePt t="71263" x="5570538" y="2616200"/>
          <p14:tracePt t="71276" x="5557838" y="2616200"/>
          <p14:tracePt t="71302" x="5545138" y="2616200"/>
          <p14:tracePt t="71325" x="5545138" y="2603500"/>
          <p14:tracePt t="71338" x="5519738" y="2590800"/>
          <p14:tracePt t="71351" x="5519738" y="2578100"/>
          <p14:tracePt t="71367" x="5507038" y="2565400"/>
          <p14:tracePt t="71381" x="5507038" y="2540000"/>
          <p14:tracePt t="71401" x="5507038" y="2527300"/>
          <p14:tracePt t="71849" x="5519738" y="2527300"/>
          <p14:tracePt t="71886" x="5532438" y="2527300"/>
          <p14:tracePt t="71902" x="5545138" y="2540000"/>
          <p14:tracePt t="71937" x="5545138" y="2552700"/>
          <p14:tracePt t="71952" x="5557838" y="2552700"/>
          <p14:tracePt t="81627" x="5557838" y="2565400"/>
          <p14:tracePt t="81640" x="5557838" y="2603500"/>
          <p14:tracePt t="81653" x="5557838" y="2627313"/>
          <p14:tracePt t="81665" x="5557838" y="2652713"/>
          <p14:tracePt t="81677" x="5557838" y="2665413"/>
          <p14:tracePt t="81691" x="5570538" y="2690813"/>
          <p14:tracePt t="81715" x="5570538" y="2716213"/>
          <p14:tracePt t="81740" x="5583238" y="2728913"/>
          <p14:tracePt t="81790" x="5583238" y="2740025"/>
          <p14:tracePt t="81827" x="5583238" y="2752725"/>
          <p14:tracePt t="81841" x="5583238" y="2765425"/>
          <p14:tracePt t="81881" x="5583238" y="2778125"/>
          <p14:tracePt t="81901" x="5595938" y="2778125"/>
          <p14:tracePt t="82051" x="5607050" y="2778125"/>
          <p14:tracePt t="82064" x="5619750" y="2778125"/>
          <p14:tracePt t="82076" x="5632450" y="2778125"/>
          <p14:tracePt t="82101" x="5645150" y="2778125"/>
          <p14:tracePt t="82126" x="5657850" y="2778125"/>
          <p14:tracePt t="82176" x="5670550" y="2778125"/>
          <p14:tracePt t="82500" x="5670550" y="2790825"/>
          <p14:tracePt t="82513" x="5683250" y="2790825"/>
          <p14:tracePt t="82527" x="5683250" y="2803525"/>
          <p14:tracePt t="82537" x="5683250" y="2816225"/>
          <p14:tracePt t="82549" x="5695950" y="2816225"/>
          <p14:tracePt t="82563" x="5695950" y="2828925"/>
          <p14:tracePt t="82578" x="5708650" y="2828925"/>
          <p14:tracePt t="82592" x="5719763" y="2840038"/>
          <p14:tracePt t="82609" x="5732463" y="2840038"/>
          <p14:tracePt t="82626" x="5808663" y="2852738"/>
          <p14:tracePt t="82642" x="5970588" y="2878138"/>
          <p14:tracePt t="82659" x="6057900" y="2890838"/>
          <p14:tracePt t="82675" x="6134100" y="2890838"/>
          <p14:tracePt t="82692" x="6359525" y="2890838"/>
          <p14:tracePt t="82709" x="6459538" y="2890838"/>
          <p14:tracePt t="82725" x="6546850" y="2890838"/>
          <p14:tracePt t="82743" x="6621463" y="2890838"/>
          <p14:tracePt t="82759" x="6646863" y="2890838"/>
          <p14:tracePt t="82776" x="6684963" y="2890838"/>
          <p14:tracePt t="82812" x="6696075" y="2890838"/>
          <p14:tracePt t="82836" x="6708775" y="2865438"/>
          <p14:tracePt t="82850" x="6721475" y="2865438"/>
          <p14:tracePt t="82862" x="6746875" y="2865438"/>
          <p14:tracePt t="82874" x="6759575" y="2865438"/>
          <p14:tracePt t="82887" x="6772275" y="2865438"/>
          <p14:tracePt t="82900" x="6797675" y="2865438"/>
          <p14:tracePt t="82924" x="6808788" y="2865438"/>
          <p14:tracePt t="82973" x="6808788" y="2852738"/>
          <p14:tracePt t="82999" x="6797675" y="2852738"/>
          <p14:tracePt t="83012" x="6784975" y="2852738"/>
          <p14:tracePt t="83023" x="6759575" y="2852738"/>
          <p14:tracePt t="83036" x="6746875" y="2852738"/>
          <p14:tracePt t="83048" x="6734175" y="2852738"/>
          <p14:tracePt t="83073" x="6721475" y="2852738"/>
          <p14:tracePt t="83148" x="6734175" y="2852738"/>
          <p14:tracePt t="83163" x="6759575" y="2852738"/>
          <p14:tracePt t="83173" x="6808788" y="2840038"/>
          <p14:tracePt t="83185" x="6884988" y="2828925"/>
          <p14:tracePt t="83197" x="6921500" y="2828925"/>
          <p14:tracePt t="83214" x="6946900" y="2816225"/>
          <p14:tracePt t="83228" x="6959600" y="2816225"/>
          <p14:tracePt t="83245" x="6972300" y="2803525"/>
          <p14:tracePt t="83310" x="6959600" y="2803525"/>
          <p14:tracePt t="83322" x="6921500" y="2803525"/>
          <p14:tracePt t="83336" x="6884988" y="2803525"/>
          <p14:tracePt t="83348" x="6834188" y="2803525"/>
          <p14:tracePt t="83361" x="6797675" y="2803525"/>
          <p14:tracePt t="83378" x="6784975" y="2816225"/>
          <p14:tracePt t="83395" x="6759575" y="2828925"/>
          <p14:tracePt t="83435" x="6772275" y="2828925"/>
          <p14:tracePt t="83447" x="6808788" y="2828925"/>
          <p14:tracePt t="83459" x="6859588" y="2828925"/>
          <p14:tracePt t="83472" x="6910388" y="2828925"/>
          <p14:tracePt t="83485" x="6946900" y="2816225"/>
          <p14:tracePt t="83498" x="6997700" y="2790825"/>
          <p14:tracePt t="83511" x="7021513" y="2790825"/>
          <p14:tracePt t="83547" x="7034213" y="2790825"/>
          <p14:tracePt t="83584" x="7010400" y="2790825"/>
          <p14:tracePt t="83596" x="6985000" y="2790825"/>
          <p14:tracePt t="83609" x="6946900" y="2790825"/>
          <p14:tracePt t="83621" x="6884988" y="2790825"/>
          <p14:tracePt t="83636" x="6834188" y="2790825"/>
          <p14:tracePt t="83649" x="6808788" y="2790825"/>
          <p14:tracePt t="83663" x="6784975" y="2790825"/>
          <p14:tracePt t="83696" x="6808788" y="2790825"/>
          <p14:tracePt t="83709" x="6834188" y="2790825"/>
          <p14:tracePt t="83722" x="6859588" y="2790825"/>
          <p14:tracePt t="83733" x="6884988" y="2790825"/>
          <p14:tracePt t="83750" x="6897688" y="2790825"/>
          <p14:tracePt t="83763" x="6921500" y="2790825"/>
          <p14:tracePt t="83821" x="6897688" y="2790825"/>
          <p14:tracePt t="83834" x="6872288" y="2790825"/>
          <p14:tracePt t="83849" x="6846888" y="2790825"/>
          <p14:tracePt t="83858" x="6808788" y="2790825"/>
          <p14:tracePt t="83884" x="6797675" y="2790825"/>
          <p14:tracePt t="83899" x="6784975" y="2790825"/>
          <p14:tracePt t="83958" x="6808788" y="2790825"/>
          <p14:tracePt t="83972" x="6846888" y="2790825"/>
          <p14:tracePt t="83982" x="6884988" y="2790825"/>
          <p14:tracePt t="83994" x="6910388" y="2790825"/>
          <p14:tracePt t="84007" x="6934200" y="2790825"/>
          <p14:tracePt t="84020" x="6946900" y="2803525"/>
          <p14:tracePt t="84032" x="6972300" y="2816225"/>
          <p14:tracePt t="84046" x="6972300" y="2828925"/>
          <p14:tracePt t="84108" x="6959600" y="2828925"/>
          <p14:tracePt t="84121" x="6921500" y="2828925"/>
          <p14:tracePt t="84133" x="6884988" y="2828925"/>
          <p14:tracePt t="84145" x="6846888" y="2840038"/>
          <p14:tracePt t="84157" x="6808788" y="2840038"/>
          <p14:tracePt t="84171" x="6797675" y="2852738"/>
          <p14:tracePt t="84184" x="6784975" y="2852738"/>
          <p14:tracePt t="84232" x="6797675" y="2852738"/>
          <p14:tracePt t="84245" x="6834188" y="2852738"/>
          <p14:tracePt t="84258" x="6872288" y="2852738"/>
          <p14:tracePt t="84270" x="6910388" y="2852738"/>
          <p14:tracePt t="84285" x="6959600" y="2852738"/>
          <p14:tracePt t="84299" x="6997700" y="2852738"/>
          <p14:tracePt t="84315" x="7034213" y="2852738"/>
          <p14:tracePt t="84332" x="7046913" y="2852738"/>
          <p14:tracePt t="84382" x="7034213" y="2852738"/>
          <p14:tracePt t="84394" x="7021513" y="2852738"/>
          <p14:tracePt t="84407" x="7010400" y="2852738"/>
          <p14:tracePt t="84419" x="6997700" y="2852738"/>
          <p14:tracePt t="84435" x="6985000" y="2852738"/>
          <p14:tracePt t="84519" x="6997700" y="2852738"/>
          <p14:tracePt t="85017" x="6972300" y="2852738"/>
          <p14:tracePt t="85030" x="6946900" y="2852738"/>
          <p14:tracePt t="85043" x="6921500" y="2852738"/>
          <p14:tracePt t="85054" x="6872288" y="2840038"/>
          <p14:tracePt t="85071" x="6772275" y="2840038"/>
          <p14:tracePt t="85085" x="6659563" y="2828925"/>
          <p14:tracePt t="85102" x="6584950" y="2828925"/>
          <p14:tracePt t="85118" x="6459538" y="2816225"/>
          <p14:tracePt t="85135" x="6383338" y="2803525"/>
          <p14:tracePt t="85152" x="6296025" y="2778125"/>
          <p14:tracePt t="85169" x="6196013" y="2752725"/>
          <p14:tracePt t="85185" x="6057900" y="2728913"/>
          <p14:tracePt t="85202" x="6021388" y="2716213"/>
          <p14:tracePt t="85219" x="5957888" y="2716213"/>
          <p14:tracePt t="85236" x="5945188" y="2716213"/>
          <p14:tracePt t="85253" x="5921375" y="2716213"/>
          <p14:tracePt t="85269" x="5870575" y="2690813"/>
          <p14:tracePt t="85286" x="5832475" y="2678113"/>
          <p14:tracePt t="85303" x="5770563" y="2665413"/>
          <p14:tracePt t="85318" x="5619750" y="2627313"/>
          <p14:tracePt t="85335" x="5570538" y="2616200"/>
          <p14:tracePt t="85351" x="5532438" y="2603500"/>
          <p14:tracePt t="85368" x="5470525" y="2603500"/>
          <p14:tracePt t="85385" x="5457825" y="2590800"/>
          <p14:tracePt t="85402" x="5432425" y="2578100"/>
          <p14:tracePt t="85418" x="5394325" y="2565400"/>
          <p14:tracePt t="85441" x="5383213" y="2565400"/>
          <p14:tracePt t="85554" x="5383213" y="2578100"/>
          <p14:tracePt t="85579" x="5383213" y="2590800"/>
          <p14:tracePt t="85603" x="5383213" y="2603500"/>
          <p14:tracePt t="85629" x="5383213" y="2616200"/>
          <p14:tracePt t="85640" x="5383213" y="2640013"/>
          <p14:tracePt t="85656" x="5383213" y="2652713"/>
          <p14:tracePt t="85665" x="5383213" y="2678113"/>
          <p14:tracePt t="85691" x="5383213" y="2703513"/>
          <p14:tracePt t="85716" x="5383213" y="2716213"/>
          <p14:tracePt t="85741" x="5383213" y="2728913"/>
          <p14:tracePt t="85765" x="5394325" y="2728913"/>
          <p14:tracePt t="85779" x="5394325" y="2740025"/>
          <p14:tracePt t="85790" x="5394325" y="2752725"/>
          <p14:tracePt t="85802" x="5407025" y="2752725"/>
          <p14:tracePt t="85890" x="5419725" y="2752725"/>
          <p14:tracePt t="85928" x="5432425" y="2752725"/>
          <p14:tracePt t="85940" x="5457825" y="2752725"/>
          <p14:tracePt t="85952" x="5470525" y="2752725"/>
          <p14:tracePt t="85964" x="5495925" y="2765425"/>
          <p14:tracePt t="85977" x="5519738" y="2765425"/>
          <p14:tracePt t="85992" x="5545138" y="2765425"/>
          <p14:tracePt t="86005" x="5557838" y="2778125"/>
          <p14:tracePt t="86022" x="5570538" y="2778125"/>
          <p14:tracePt t="115298" x="5595938" y="2778125"/>
          <p14:tracePt t="115311" x="5632450" y="2778125"/>
          <p14:tracePt t="115323" x="5708650" y="2790825"/>
          <p14:tracePt t="115335" x="5745163" y="2790825"/>
          <p14:tracePt t="115348" x="5795963" y="2803525"/>
          <p14:tracePt t="115361" x="5821363" y="2816225"/>
          <p14:tracePt t="115374" x="5857875" y="2816225"/>
          <p14:tracePt t="115388" x="5895975" y="2828925"/>
          <p14:tracePt t="115405" x="5932488" y="2828925"/>
          <p14:tracePt t="115422" x="5995988" y="2828925"/>
          <p14:tracePt t="115437" x="6157913" y="2852738"/>
          <p14:tracePt t="115455" x="6208713" y="2852738"/>
          <p14:tracePt t="115472" x="6234113" y="2852738"/>
          <p14:tracePt t="115488" x="6296025" y="2852738"/>
          <p14:tracePt t="115505" x="6321425" y="2852738"/>
          <p14:tracePt t="115523" x="6346825" y="2852738"/>
          <p14:tracePt t="115539" x="6472238" y="2852738"/>
          <p14:tracePt t="115555" x="6546850" y="2852738"/>
          <p14:tracePt t="115573" x="6621463" y="2852738"/>
          <p14:tracePt t="115589" x="6734175" y="2852738"/>
          <p14:tracePt t="115606" x="6834188" y="2852738"/>
          <p14:tracePt t="115622" x="7021513" y="2852738"/>
          <p14:tracePt t="115639" x="7423150" y="2941638"/>
          <p14:tracePt t="115656" x="7685088" y="2990850"/>
          <p14:tracePt t="115672" x="8048625" y="3054350"/>
          <p14:tracePt t="115689" x="8548688" y="3178175"/>
          <p14:tracePt t="115706" x="8799513" y="3216275"/>
          <p14:tracePt t="115723" x="9063038" y="3241675"/>
          <p14:tracePt t="115739" x="9312275" y="3267075"/>
          <p14:tracePt t="115756" x="9401175" y="3267075"/>
          <p14:tracePt t="115773" x="9501188" y="3267075"/>
          <p14:tracePt t="115790" x="9763125" y="3254375"/>
          <p14:tracePt t="115806" x="9888538" y="3228975"/>
          <p14:tracePt t="115823" x="10052050" y="3178175"/>
          <p14:tracePt t="115840" x="10075863" y="3165475"/>
          <p14:tracePt t="115857" x="10101263" y="3128963"/>
          <p14:tracePt t="115873" x="10126663" y="3103563"/>
          <p14:tracePt t="115888" x="10177463" y="3028950"/>
          <p14:tracePt t="115905" x="10226675" y="2990850"/>
          <p14:tracePt t="115922" x="10339388" y="2916238"/>
          <p14:tracePt t="115939" x="10414000" y="2878138"/>
          <p14:tracePt t="115955" x="10490200" y="2840038"/>
          <p14:tracePt t="115972" x="10564813" y="2790825"/>
          <p14:tracePt t="115989" x="10590213" y="2765425"/>
          <p14:tracePt t="116005" x="10626725" y="2728913"/>
          <p14:tracePt t="116022" x="10664825" y="2590800"/>
          <p14:tracePt t="116039" x="10677525" y="2490788"/>
          <p14:tracePt t="116056" x="10690225" y="2403475"/>
          <p14:tracePt t="116072" x="10690225" y="2290763"/>
          <p14:tracePt t="116089" x="10690225" y="2252663"/>
          <p14:tracePt t="116106" x="10690225" y="2227263"/>
          <p14:tracePt t="116123" x="10690225" y="2178050"/>
          <p14:tracePt t="116139" x="10677525" y="2165350"/>
          <p14:tracePt t="116156" x="10652125" y="2165350"/>
          <p14:tracePt t="116173" x="10602913" y="2165350"/>
          <p14:tracePt t="116190" x="10526713" y="2152650"/>
          <p14:tracePt t="116206" x="10452100" y="2139950"/>
          <p14:tracePt t="116223" x="10326688" y="2089150"/>
          <p14:tracePt t="116239" x="10277475" y="2065338"/>
          <p14:tracePt t="116256" x="10239375" y="2027238"/>
          <p14:tracePt t="116273" x="10164763" y="1978025"/>
          <p14:tracePt t="116290" x="10152063" y="1952625"/>
          <p14:tracePt t="116306" x="10139363" y="1952625"/>
          <p14:tracePt t="116881" x="10152063" y="1952625"/>
          <p14:tracePt t="116896" x="10201275" y="1952625"/>
          <p14:tracePt t="116906" x="10301288" y="1965325"/>
          <p14:tracePt t="116918" x="10426700" y="1989138"/>
          <p14:tracePt t="116931" x="10539413" y="2001838"/>
          <p14:tracePt t="116947" x="10677525" y="2014538"/>
          <p14:tracePt t="116961" x="10864850" y="2014538"/>
          <p14:tracePt t="116977" x="11028363" y="2039938"/>
          <p14:tracePt t="116994" x="11141075" y="2039938"/>
          <p14:tracePt t="117011" x="11266488" y="2039938"/>
          <p14:tracePt t="117028" x="11303000" y="2039938"/>
          <p14:tracePt t="117045" x="11315700" y="2039938"/>
          <p14:tracePt t="117061" x="11328400" y="2039938"/>
          <p14:tracePt t="119062" x="11277600" y="2039938"/>
          <p14:tracePt t="119074" x="11190288" y="2065338"/>
          <p14:tracePt t="119088" x="11077575" y="2101850"/>
          <p14:tracePt t="119098" x="10952163" y="2139950"/>
          <p14:tracePt t="119110" x="10690225" y="2190750"/>
          <p14:tracePt t="119124" x="10390188" y="2252663"/>
          <p14:tracePt t="119137" x="10226675" y="2290763"/>
          <p14:tracePt t="119151" x="10075863" y="2314575"/>
          <p14:tracePt t="119168" x="9913938" y="2339975"/>
          <p14:tracePt t="119185" x="9726613" y="2378075"/>
          <p14:tracePt t="119202" x="9501188" y="2390775"/>
          <p14:tracePt t="119218" x="9463088" y="2390775"/>
          <p14:tracePt t="119235" x="9424988" y="2390775"/>
          <p14:tracePt t="119252" x="9413875" y="2390775"/>
          <p14:tracePt t="119269" x="9401175" y="2390775"/>
          <p14:tracePt t="119322" x="9388475" y="2403475"/>
          <p14:tracePt t="119360" x="9375775" y="2414588"/>
          <p14:tracePt t="119373" x="9375775" y="2427288"/>
          <p14:tracePt t="119389" x="9363075" y="2427288"/>
          <p14:tracePt t="119398" x="9363075" y="2439988"/>
          <p14:tracePt t="119411" x="9350375" y="2452688"/>
          <p14:tracePt t="119422" x="9337675" y="2478088"/>
          <p14:tracePt t="119436" x="9324975" y="2490788"/>
          <p14:tracePt t="119453" x="9301163" y="2527300"/>
          <p14:tracePt t="119469" x="9275763" y="2540000"/>
          <p14:tracePt t="119486" x="9250363" y="2565400"/>
          <p14:tracePt t="119503" x="9250363" y="2578100"/>
          <p14:tracePt t="119548" x="9250363" y="2590800"/>
          <p14:tracePt t="119622" x="9263063" y="2590800"/>
          <p14:tracePt t="119635" x="9275763" y="2590800"/>
          <p14:tracePt t="119660" x="9288463" y="2590800"/>
          <p14:tracePt t="119697" x="9301163" y="2590800"/>
          <p14:tracePt t="119722" x="9312275" y="2590800"/>
          <p14:tracePt t="119734" x="9324975" y="2590800"/>
          <p14:tracePt t="119821" x="9337675" y="2590800"/>
          <p14:tracePt t="120606" x="9363075" y="2590800"/>
          <p14:tracePt t="120619" x="9401175" y="2590800"/>
          <p14:tracePt t="120632" x="9488488" y="2590800"/>
          <p14:tracePt t="120645" x="9575800" y="2590800"/>
          <p14:tracePt t="120658" x="9650413" y="2590800"/>
          <p14:tracePt t="120675" x="9763125" y="2578100"/>
          <p14:tracePt t="120692" x="9901238" y="2578100"/>
          <p14:tracePt t="120709" x="10177463" y="2578100"/>
          <p14:tracePt t="120726" x="10277475" y="2578100"/>
          <p14:tracePt t="120742" x="10364788" y="2578100"/>
          <p14:tracePt t="120759" x="10626725" y="2627313"/>
          <p14:tracePt t="120776" x="10764838" y="2652713"/>
          <p14:tracePt t="120792" x="10864850" y="2678113"/>
          <p14:tracePt t="120809" x="10990263" y="2728913"/>
          <p14:tracePt t="120826" x="11015663" y="2740025"/>
          <p14:tracePt t="120868" x="11028363" y="2740025"/>
          <p14:tracePt t="120882" x="11028363" y="2752725"/>
          <p14:tracePt t="120905" x="11002963" y="2752725"/>
          <p14:tracePt t="120918" x="10977563" y="2778125"/>
          <p14:tracePt t="120931" x="10877550" y="2803525"/>
          <p14:tracePt t="120946" x="10715625" y="2852738"/>
          <p14:tracePt t="120960" x="10577513" y="2952750"/>
          <p14:tracePt t="120977" x="10452100" y="3041650"/>
          <p14:tracePt t="120994" x="10313988" y="3116263"/>
          <p14:tracePt t="121010" x="9975850" y="3254375"/>
          <p14:tracePt t="121027" x="9863138" y="3290888"/>
          <p14:tracePt t="121044" x="9775825" y="3316288"/>
          <p14:tracePt t="121060" x="9713913" y="3341688"/>
          <p14:tracePt t="121080" x="9701213" y="3341688"/>
          <p14:tracePt t="121666" x="9713913" y="3341688"/>
          <p14:tracePt t="121681" x="9763125" y="3341688"/>
          <p14:tracePt t="121691" x="9826625" y="3341688"/>
          <p14:tracePt t="121704" x="9888538" y="3341688"/>
          <p14:tracePt t="121716" x="9952038" y="3316288"/>
          <p14:tracePt t="121732" x="10013950" y="3303588"/>
          <p14:tracePt t="121746" x="10139363" y="3290888"/>
          <p14:tracePt t="121763" x="10252075" y="3278188"/>
          <p14:tracePt t="121780" x="10339388" y="3267075"/>
          <p14:tracePt t="121797" x="10414000" y="3267075"/>
          <p14:tracePt t="121814" x="10439400" y="3267075"/>
          <p14:tracePt t="121830" x="10490200" y="3254375"/>
          <p14:tracePt t="121847" x="10514013" y="3254375"/>
          <p14:tracePt t="121864" x="10526713" y="3254375"/>
          <p14:tracePt t="121880" x="10552113" y="3254375"/>
          <p14:tracePt t="122140" x="10564813" y="3241675"/>
          <p14:tracePt t="122152" x="10590213" y="3241675"/>
          <p14:tracePt t="122167" x="10764838" y="3241675"/>
          <p14:tracePt t="122176" x="11002963" y="3241675"/>
          <p14:tracePt t="122188" x="11403013" y="3241675"/>
          <p14:tracePt t="122202" x="11766550" y="3267075"/>
          <p14:tracePt t="122215" x="11928475" y="3278188"/>
          <p14:tracePt t="122230" x="12028488" y="3303588"/>
          <p14:tracePt t="122247" x="12104688" y="3303588"/>
          <p14:tracePt t="122264" x="12130088" y="3303588"/>
          <p14:tracePt t="122280" x="12141200" y="3316288"/>
          <p14:tracePt t="122326" x="12141200" y="3328988"/>
          <p14:tracePt t="122339" x="12130088" y="3328988"/>
          <p14:tracePt t="122351" x="12104688" y="3328988"/>
          <p14:tracePt t="122368" x="12053888" y="3341688"/>
          <p14:tracePt t="122382" x="11941175" y="3354388"/>
          <p14:tracePt t="122399" x="11804650" y="3367088"/>
          <p14:tracePt t="122416" x="11528425" y="3416300"/>
          <p14:tracePt t="122432" x="11215688" y="3467100"/>
          <p14:tracePt t="122448" x="10915650" y="3529013"/>
          <p14:tracePt t="122465" x="10564813" y="3616325"/>
          <p14:tracePt t="122481" x="10301288" y="3641725"/>
          <p14:tracePt t="122498" x="10139363" y="3692525"/>
          <p14:tracePt t="122515" x="9939338" y="3741738"/>
          <p14:tracePt t="122532" x="9888538" y="3767138"/>
          <p14:tracePt t="122548" x="9839325" y="3779838"/>
          <p14:tracePt t="122565" x="9788525" y="3816350"/>
          <p14:tracePt t="122582" x="9775825" y="3816350"/>
          <p14:tracePt t="122598" x="9763125" y="3829050"/>
          <p14:tracePt t="122962" x="9775825" y="3816350"/>
          <p14:tracePt t="122999" x="9801225" y="3816350"/>
          <p14:tracePt t="123011" x="9813925" y="3816350"/>
          <p14:tracePt t="123025" x="9852025" y="3803650"/>
          <p14:tracePt t="123037" x="9888538" y="3803650"/>
          <p14:tracePt t="123052" x="9926638" y="3803650"/>
          <p14:tracePt t="123068" x="9963150" y="3792538"/>
          <p14:tracePt t="123085" x="9975850" y="3792538"/>
          <p14:tracePt t="123102" x="10001250" y="3792538"/>
          <p14:tracePt t="123118" x="10013950" y="3779838"/>
          <p14:tracePt t="123373" x="10013950" y="3767138"/>
          <p14:tracePt t="123398" x="10026650" y="3767138"/>
          <p14:tracePt t="123411" x="10026650" y="3754438"/>
          <p14:tracePt t="123423" x="10052050" y="3741738"/>
          <p14:tracePt t="123438" x="10139363" y="3741738"/>
          <p14:tracePt t="123453" x="10213975" y="3741738"/>
          <p14:tracePt t="123468" x="10301288" y="3729038"/>
          <p14:tracePt t="123485" x="10377488" y="3716338"/>
          <p14:tracePt t="123502" x="10590213" y="3692525"/>
          <p14:tracePt t="123518" x="10739438" y="3692525"/>
          <p14:tracePt t="123535" x="10928350" y="3692525"/>
          <p14:tracePt t="123552" x="10977563" y="3692525"/>
          <p14:tracePt t="123569" x="11002963" y="3692525"/>
          <p14:tracePt t="123585" x="11052175" y="3692525"/>
          <p14:tracePt t="123722" x="11052175" y="3703638"/>
          <p14:tracePt t="123785" x="11052175" y="3741738"/>
          <p14:tracePt t="123796" x="11052175" y="3779838"/>
          <p14:tracePt t="123810" x="11052175" y="3816350"/>
          <p14:tracePt t="123824" x="11052175" y="3841750"/>
          <p14:tracePt t="123838" x="11052175" y="3867150"/>
          <p14:tracePt t="123855" x="11052175" y="3892550"/>
          <p14:tracePt t="123870" x="11052175" y="3905250"/>
          <p14:tracePt t="123887" x="11052175" y="3929063"/>
          <p14:tracePt t="123971" x="11064875" y="3929063"/>
          <p14:tracePt t="123983" x="11077575" y="3929063"/>
          <p14:tracePt t="124021" x="11077575" y="3916363"/>
          <p14:tracePt t="124046" x="11077575" y="3905250"/>
          <p14:tracePt t="124059" x="11077575" y="3892550"/>
          <p14:tracePt t="124096" x="11052175" y="3867150"/>
          <p14:tracePt t="124108" x="11041063" y="3841750"/>
          <p14:tracePt t="124120" x="10952163" y="3792538"/>
          <p14:tracePt t="124133" x="10739438" y="3729038"/>
          <p14:tracePt t="124146" x="10526713" y="3654425"/>
          <p14:tracePt t="124159" x="10326688" y="3603625"/>
          <p14:tracePt t="124173" x="10001250" y="3567113"/>
          <p14:tracePt t="124189" x="9713913" y="3554413"/>
          <p14:tracePt t="124206" x="9563100" y="3554413"/>
          <p14:tracePt t="124223" x="9350375" y="3590925"/>
          <p14:tracePt t="124240" x="9263063" y="3654425"/>
          <p14:tracePt t="124256" x="9188450" y="3729038"/>
          <p14:tracePt t="124273" x="9099550" y="3867150"/>
          <p14:tracePt t="124290" x="9099550" y="3916363"/>
          <p14:tracePt t="124306" x="9099550" y="3954463"/>
          <p14:tracePt t="124323" x="9099550" y="4017963"/>
          <p14:tracePt t="124340" x="9124950" y="4041775"/>
          <p14:tracePt t="124357" x="9150350" y="4079875"/>
          <p14:tracePt t="124373" x="9224963" y="4217988"/>
          <p14:tracePt t="124390" x="9263063" y="4305300"/>
          <p14:tracePt t="124407" x="9312275" y="4405313"/>
          <p14:tracePt t="124423" x="9437688" y="4567238"/>
          <p14:tracePt t="124440" x="9575800" y="4630738"/>
          <p14:tracePt t="124457" x="9775825" y="4679950"/>
          <p14:tracePt t="124472" x="10064750" y="4718050"/>
          <p14:tracePt t="124489" x="10226675" y="4743450"/>
          <p14:tracePt t="124506" x="10452100" y="4743450"/>
          <p14:tracePt t="124522" x="10764838" y="4743450"/>
          <p14:tracePt t="124539" x="10877550" y="4743450"/>
          <p14:tracePt t="124556" x="10964863" y="4705350"/>
          <p14:tracePt t="124573" x="11228388" y="4579938"/>
          <p14:tracePt t="124590" x="11353800" y="4492625"/>
          <p14:tracePt t="124606" x="11441113" y="4379913"/>
          <p14:tracePt t="124623" x="11541125" y="4192588"/>
          <p14:tracePt t="124640" x="11579225" y="4141788"/>
          <p14:tracePt t="124656" x="11603038" y="4067175"/>
          <p14:tracePt t="124673" x="11603038" y="3992563"/>
          <p14:tracePt t="124690" x="11603038" y="3954463"/>
          <p14:tracePt t="124707" x="11603038" y="3879850"/>
          <p14:tracePt t="124723" x="11528425" y="3854450"/>
          <p14:tracePt t="124740" x="11377613" y="3792538"/>
          <p14:tracePt t="124756" x="11064875" y="3716338"/>
          <p14:tracePt t="124774" x="10902950" y="3667125"/>
          <p14:tracePt t="124790" x="10614025" y="3641725"/>
          <p14:tracePt t="124807" x="10201275" y="3567113"/>
          <p14:tracePt t="124824" x="10075863" y="3554413"/>
          <p14:tracePt t="124841" x="9963150" y="3554413"/>
          <p14:tracePt t="124857" x="9675813" y="3590925"/>
          <p14:tracePt t="124873" x="9563100" y="3667125"/>
          <p14:tracePt t="124891" x="9488488" y="3754438"/>
          <p14:tracePt t="124908" x="9401175" y="3892550"/>
          <p14:tracePt t="124924" x="9388475" y="3929063"/>
          <p14:tracePt t="124941" x="9363075" y="3979863"/>
          <p14:tracePt t="124958" x="9363075" y="4029075"/>
          <p14:tracePt t="124974" x="9363075" y="4067175"/>
          <p14:tracePt t="124991" x="9363075" y="4105275"/>
          <p14:tracePt t="125008" x="9401175" y="4241800"/>
          <p14:tracePt t="125025" x="9463088" y="4341813"/>
          <p14:tracePt t="125041" x="9563100" y="4418013"/>
          <p14:tracePt t="125058" x="9813925" y="4554538"/>
          <p14:tracePt t="125075" x="9939338" y="4592638"/>
          <p14:tracePt t="125092" x="10026650" y="4618038"/>
          <p14:tracePt t="125108" x="10364788" y="4667250"/>
          <p14:tracePt t="125125" x="10552113" y="4667250"/>
          <p14:tracePt t="125141" x="10702925" y="4667250"/>
          <p14:tracePt t="125158" x="10928350" y="4667250"/>
          <p14:tracePt t="125175" x="11077575" y="4667250"/>
          <p14:tracePt t="125192" x="11228388" y="4630738"/>
          <p14:tracePt t="125209" x="11428413" y="4554538"/>
          <p14:tracePt t="125225" x="11490325" y="4505325"/>
          <p14:tracePt t="125242" x="11566525" y="4379913"/>
          <p14:tracePt t="125259" x="11591925" y="4305300"/>
          <p14:tracePt t="125276" x="11603038" y="4267200"/>
          <p14:tracePt t="125292" x="11615738" y="4230688"/>
          <p14:tracePt t="125309" x="11628438" y="4154488"/>
          <p14:tracePt t="125326" x="11628438" y="4129088"/>
          <p14:tracePt t="125343" x="11628438" y="4079875"/>
          <p14:tracePt t="125359" x="11615738" y="4054475"/>
          <p14:tracePt t="125376" x="11603038" y="4017963"/>
          <p14:tracePt t="125392" x="11528425" y="3954463"/>
          <p14:tracePt t="125409" x="11453813" y="3905250"/>
          <p14:tracePt t="125426" x="11328400" y="3816350"/>
          <p14:tracePt t="125443" x="11102975" y="3703638"/>
          <p14:tracePt t="125460" x="11028363" y="3667125"/>
          <p14:tracePt t="125476" x="10964863" y="3654425"/>
          <p14:tracePt t="125493" x="10890250" y="3629025"/>
          <p14:tracePt t="125510" x="10839450" y="3629025"/>
          <p14:tracePt t="125527" x="10802938" y="3629025"/>
          <p14:tracePt t="125543" x="10690225" y="3629025"/>
          <p14:tracePt t="125560" x="10652125" y="3629025"/>
          <p14:tracePt t="125577" x="10614025" y="3629025"/>
          <p14:tracePt t="125594" x="10590213" y="3629025"/>
          <p14:tracePt t="125610" x="10577513" y="3629025"/>
          <p14:tracePt t="125627" x="10564813" y="3641725"/>
          <p14:tracePt t="125765" x="10577513" y="3641725"/>
          <p14:tracePt t="125816" x="10590213" y="3641725"/>
          <p14:tracePt t="125831" x="10602913" y="3641725"/>
          <p14:tracePt t="125840" x="10626725" y="3629025"/>
          <p14:tracePt t="125854" x="10652125" y="3616325"/>
          <p14:tracePt t="125865" x="10677525" y="3603625"/>
          <p14:tracePt t="125878" x="10702925" y="3590925"/>
          <p14:tracePt t="125895" x="10715625" y="3579813"/>
          <p14:tracePt t="125912" x="10752138" y="3579813"/>
          <p14:tracePt t="125928" x="10839450" y="3567113"/>
          <p14:tracePt t="125945" x="10939463" y="3567113"/>
          <p14:tracePt t="125961" x="11002963" y="3567113"/>
          <p14:tracePt t="125978" x="11128375" y="3567113"/>
          <p14:tracePt t="125995" x="11153775" y="3567113"/>
          <p14:tracePt t="126012" x="11177588" y="3579813"/>
          <p14:tracePt t="126029" x="11190288" y="3590925"/>
          <p14:tracePt t="126045" x="11190288" y="3603625"/>
          <p14:tracePt t="126062" x="11190288" y="3629025"/>
          <p14:tracePt t="126079" x="11190288" y="3679825"/>
          <p14:tracePt t="126096" x="11190288" y="3741738"/>
          <p14:tracePt t="126112" x="11190288" y="3792538"/>
          <p14:tracePt t="126129" x="11164888" y="3905250"/>
          <p14:tracePt t="126146" x="11153775" y="3941763"/>
          <p14:tracePt t="126163" x="11141075" y="3979863"/>
          <p14:tracePt t="126179" x="11102975" y="4029075"/>
          <p14:tracePt t="126196" x="11064875" y="4054475"/>
          <p14:tracePt t="126213" x="11041063" y="4054475"/>
          <p14:tracePt t="126230" x="10990263" y="4092575"/>
          <p14:tracePt t="126246" x="10964863" y="4092575"/>
          <p14:tracePt t="126263" x="10939463" y="4092575"/>
          <p14:tracePt t="126280" x="10915650" y="4092575"/>
          <p14:tracePt t="126302" x="10890250" y="4092575"/>
          <p14:tracePt t="126315" x="10864850" y="4105275"/>
          <p14:tracePt t="126330" x="10839450" y="4105275"/>
          <p14:tracePt t="126347" x="10802938" y="4105275"/>
          <p14:tracePt t="126363" x="10777538" y="4105275"/>
          <p14:tracePt t="126380" x="10690225" y="4105275"/>
          <p14:tracePt t="126397" x="10652125" y="4105275"/>
          <p14:tracePt t="126414" x="10614025" y="4105275"/>
          <p14:tracePt t="126430" x="10564813" y="4105275"/>
          <p14:tracePt t="126447" x="10552113" y="4105275"/>
          <p14:tracePt t="126487" x="10539413" y="4105275"/>
          <p14:tracePt t="126825" x="10526713" y="4105275"/>
          <p14:tracePt t="126849" x="10514013" y="4105275"/>
          <p14:tracePt t="126862" x="10502900" y="4105275"/>
          <p14:tracePt t="126876" x="10490200" y="4105275"/>
          <p14:tracePt t="126886" x="10477500" y="4105275"/>
          <p14:tracePt t="126900" x="10464800" y="4105275"/>
          <p14:tracePt t="126915" x="10426700" y="4105275"/>
          <p14:tracePt t="126932" x="10401300" y="4105275"/>
          <p14:tracePt t="126949" x="10364788" y="4117975"/>
          <p14:tracePt t="126965" x="10313988" y="4129088"/>
          <p14:tracePt t="126982" x="10301288" y="4141788"/>
          <p14:tracePt t="126999" x="10277475" y="4141788"/>
          <p14:tracePt t="127016" x="10264775" y="4154488"/>
          <p14:tracePt t="127074" x="10252075" y="4154488"/>
          <p14:tracePt t="127149" x="10239375" y="4167188"/>
          <p14:tracePt t="127175" x="10239375" y="4179888"/>
          <p14:tracePt t="127186" x="10226675" y="4179888"/>
          <p14:tracePt t="127211" x="10226675" y="4192588"/>
          <p14:tracePt t="127224" x="10213975" y="4192588"/>
          <p14:tracePt t="128731" x="10188575" y="4192588"/>
          <p14:tracePt t="128743" x="10126663" y="4230688"/>
          <p14:tracePt t="128759" x="10001250" y="4305300"/>
          <p14:tracePt t="128768" x="9875838" y="4418013"/>
          <p14:tracePt t="128781" x="9750425" y="4530725"/>
          <p14:tracePt t="128794" x="9626600" y="4618038"/>
          <p14:tracePt t="128807" x="9375775" y="4705350"/>
          <p14:tracePt t="128825" x="9163050" y="4768850"/>
          <p14:tracePt t="128841" x="9050338" y="4818063"/>
          <p14:tracePt t="128857" x="8975725" y="4868863"/>
          <p14:tracePt t="128874" x="8899525" y="4905375"/>
          <p14:tracePt t="128891" x="8874125" y="4918075"/>
          <p14:tracePt t="128898" x="8874125" y="4930775"/>
          <p14:tracePt t="128908" x="8863013" y="4930775"/>
          <p14:tracePt t="128925" x="8863013" y="4943475"/>
          <p14:tracePt t="128941" x="8850313" y="4943475"/>
          <p14:tracePt t="128958" x="8850313" y="4981575"/>
          <p14:tracePt t="128993" x="8850313" y="4992688"/>
          <p14:tracePt t="129055" x="8850313" y="5018088"/>
          <p14:tracePt t="129068" x="8850313" y="5043488"/>
          <p14:tracePt t="129080" x="8863013" y="5056188"/>
          <p14:tracePt t="129095" x="8874125" y="5081588"/>
          <p14:tracePt t="129109" x="8899525" y="5105400"/>
          <p14:tracePt t="129125" x="8950325" y="5118100"/>
          <p14:tracePt t="129141" x="9050338" y="5156200"/>
          <p14:tracePt t="129157" x="9199563" y="5181600"/>
          <p14:tracePt t="129174" x="9250363" y="5194300"/>
          <p14:tracePt t="129191" x="9288463" y="5194300"/>
          <p14:tracePt t="129208" x="9337675" y="5194300"/>
          <p14:tracePt t="129224" x="9363075" y="5194300"/>
          <p14:tracePt t="129241" x="9388475" y="5194300"/>
          <p14:tracePt t="129258" x="9463088" y="5194300"/>
          <p14:tracePt t="129275" x="9501188" y="5194300"/>
          <p14:tracePt t="129291" x="9550400" y="5194300"/>
          <p14:tracePt t="129308" x="9626600" y="5168900"/>
          <p14:tracePt t="129325" x="9663113" y="5156200"/>
          <p14:tracePt t="129341" x="9675813" y="5156200"/>
          <p14:tracePt t="129358" x="9713913" y="5143500"/>
          <p14:tracePt t="129375" x="9739313" y="5130800"/>
          <p14:tracePt t="129392" x="9750425" y="5130800"/>
          <p14:tracePt t="129408" x="9826625" y="5105400"/>
          <p14:tracePt t="129425" x="9888538" y="5092700"/>
          <p14:tracePt t="129442" x="9988550" y="5081588"/>
          <p14:tracePt t="129459" x="10039350" y="5068888"/>
          <p14:tracePt t="129475" x="10101263" y="5056188"/>
          <p14:tracePt t="129492" x="10226675" y="5030788"/>
          <p14:tracePt t="129509" x="10390188" y="5005388"/>
          <p14:tracePt t="129526" x="10577513" y="4968875"/>
          <p14:tracePt t="129542" x="10802938" y="4918075"/>
          <p14:tracePt t="129559" x="10902950" y="4905375"/>
          <p14:tracePt t="129576" x="11028363" y="4905375"/>
          <p14:tracePt t="129592" x="11228388" y="4892675"/>
          <p14:tracePt t="129609" x="11277600" y="4892675"/>
          <p14:tracePt t="129626" x="11315700" y="4879975"/>
          <p14:tracePt t="129643" x="11341100" y="4879975"/>
          <p14:tracePt t="129659" x="11353800" y="4879975"/>
          <p14:tracePt t="129790" x="11341100" y="4879975"/>
          <p14:tracePt t="129802" x="11328400" y="4892675"/>
          <p14:tracePt t="129815" x="11315700" y="4892675"/>
          <p14:tracePt t="129831" x="11303000" y="4905375"/>
          <p14:tracePt t="129845" x="11290300" y="4918075"/>
          <p14:tracePt t="129862" x="11266488" y="4930775"/>
          <p14:tracePt t="129878" x="11253788" y="4943475"/>
          <p14:tracePt t="129895" x="11202988" y="4981575"/>
          <p14:tracePt t="129903" x="11190288" y="5018088"/>
          <p14:tracePt t="129914" x="11164888" y="5030788"/>
          <p14:tracePt t="129929" x="11153775" y="5043488"/>
          <p14:tracePt t="129944" x="11128375" y="5081588"/>
          <p14:tracePt t="129961" x="11128375" y="5105400"/>
          <p14:tracePt t="129977" x="11090275" y="5156200"/>
          <p14:tracePt t="129994" x="11077575" y="5205413"/>
          <p14:tracePt t="130011" x="11064875" y="5243513"/>
          <p14:tracePt t="130027" x="11041063" y="5268913"/>
          <p14:tracePt t="130044" x="11028363" y="5294313"/>
          <p14:tracePt t="130061" x="11015663" y="5294313"/>
          <p14:tracePt t="130078" x="10990263" y="5318125"/>
          <p14:tracePt t="130095" x="10964863" y="5318125"/>
          <p14:tracePt t="130111" x="10928350" y="5318125"/>
          <p14:tracePt t="130128" x="10839450" y="5356225"/>
          <p14:tracePt t="130145" x="10815638" y="5368925"/>
          <p14:tracePt t="130162" x="10777538" y="5368925"/>
          <p14:tracePt t="130178" x="10677525" y="5394325"/>
          <p14:tracePt t="130195" x="10590213" y="5407025"/>
          <p14:tracePt t="130212" x="10502900" y="5418138"/>
          <p14:tracePt t="130228" x="10401300" y="5430838"/>
          <p14:tracePt t="130245" x="10390188" y="5430838"/>
          <p14:tracePt t="130264" x="10377488" y="5443538"/>
          <p14:tracePt t="130363" x="10364788" y="5443538"/>
          <p14:tracePt t="130538" x="10364788" y="5456238"/>
          <p14:tracePt t="130587" x="10364788" y="5468938"/>
          <p14:tracePt t="130625" x="10364788" y="5481638"/>
          <p14:tracePt t="130650" x="10364788" y="5494338"/>
          <p14:tracePt t="130662" x="10364788" y="5507038"/>
          <p14:tracePt t="130700" x="10364788" y="5518150"/>
          <p14:tracePt t="130724" x="10364788" y="5530850"/>
          <p14:tracePt t="130763" x="10364788" y="5543550"/>
          <p14:tracePt t="130787" x="10364788" y="5556250"/>
          <p14:tracePt t="130837" x="10364788" y="5568950"/>
          <p14:tracePt t="131061" x="10352088" y="5568950"/>
          <p14:tracePt t="131098" x="10339388" y="5568950"/>
          <p14:tracePt t="131148" x="10326688" y="5568950"/>
          <p14:tracePt t="131160" x="10313988" y="5568950"/>
          <p14:tracePt t="131186" x="10301288" y="5568950"/>
          <p14:tracePt t="131203" x="10288588" y="5568950"/>
          <p14:tracePt t="131224" x="10277475" y="5568950"/>
          <p14:tracePt t="131236" x="10264775" y="5568950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DC3F8AD-AAAC-58F1-EDCB-2FCCB726CEEA}"/>
              </a:ext>
            </a:extLst>
          </p:cNvPr>
          <p:cNvSpPr txBox="1"/>
          <p:nvPr/>
        </p:nvSpPr>
        <p:spPr>
          <a:xfrm>
            <a:off x="2065282" y="787556"/>
            <a:ext cx="7059010" cy="57092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.The income statement for the year 2023 of </a:t>
            </a:r>
            <a:r>
              <a:rPr lang="en-US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Nour Emad </a:t>
            </a:r>
            <a:r>
              <a:rPr lang="en-US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Co. contains the following information: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spcBef>
                <a:spcPts val="600"/>
              </a:spcBef>
              <a:spcAft>
                <a:spcPts val="0"/>
              </a:spcAft>
              <a:tabLst>
                <a:tab pos="685800" algn="l"/>
                <a:tab pos="4572000" algn="r"/>
                <a:tab pos="52578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Revenues		$70,000</a:t>
            </a:r>
          </a:p>
          <a:p>
            <a:pPr marL="457200" algn="just">
              <a:tabLst>
                <a:tab pos="685800" algn="l"/>
                <a:tab pos="4572000" algn="r"/>
                <a:tab pos="52578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Expenses:</a:t>
            </a:r>
          </a:p>
          <a:p>
            <a:pPr marL="457200" algn="just">
              <a:tabLst>
                <a:tab pos="685800" algn="l"/>
                <a:tab pos="4572000" algn="r"/>
                <a:tab pos="52578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Salaries and Wages Expense	$45,000</a:t>
            </a:r>
          </a:p>
          <a:p>
            <a:pPr marL="457200" algn="just">
              <a:tabLst>
                <a:tab pos="685800" algn="l"/>
                <a:tab pos="4572000" algn="r"/>
                <a:tab pos="52578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Rent Expense	12,000</a:t>
            </a:r>
          </a:p>
          <a:p>
            <a:pPr marL="457200" algn="just">
              <a:tabLst>
                <a:tab pos="685800" algn="l"/>
                <a:tab pos="4572000" algn="r"/>
                <a:tab pos="52578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Advertising Expense	10,000</a:t>
            </a:r>
          </a:p>
          <a:p>
            <a:pPr marL="457200" algn="just">
              <a:tabLst>
                <a:tab pos="685800" algn="l"/>
                <a:tab pos="4572000" algn="r"/>
                <a:tab pos="52578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Supplies Expense	6,000</a:t>
            </a:r>
          </a:p>
          <a:p>
            <a:pPr marL="457200" algn="just">
              <a:tabLst>
                <a:tab pos="685800" algn="l"/>
                <a:tab pos="4572000" algn="r"/>
                <a:tab pos="52578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Utilities Expense	2,500</a:t>
            </a:r>
          </a:p>
          <a:p>
            <a:pPr marL="457200" algn="just">
              <a:tabLst>
                <a:tab pos="685800" algn="l"/>
                <a:tab pos="4572000" algn="r"/>
                <a:tab pos="52578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Insurance Expense	</a:t>
            </a:r>
            <a:r>
              <a:rPr lang="en-US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2,000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tabLst>
                <a:tab pos="685800" algn="l"/>
                <a:tab pos="914400" algn="l"/>
                <a:tab pos="4572000" algn="r"/>
                <a:tab pos="52578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Total expenses 		</a:t>
            </a:r>
            <a:r>
              <a:rPr lang="en-US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77,500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tabLst>
                <a:tab pos="685800" algn="l"/>
                <a:tab pos="4572000" algn="r"/>
                <a:tab pos="531495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Net income (loss)		</a:t>
            </a:r>
            <a:r>
              <a:rPr lang="en-US" u="dbl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$ (7,500)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tabLst>
                <a:tab pos="-1143000" algn="l"/>
                <a:tab pos="-1085850" algn="dec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457200" algn="just">
              <a:spcAft>
                <a:spcPts val="0"/>
              </a:spcAft>
              <a:tabLst>
                <a:tab pos="-1143000" algn="l"/>
                <a:tab pos="-1085850" algn="dec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 </a:t>
            </a:r>
            <a:r>
              <a:rPr lang="en-US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January 1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2023, </a:t>
            </a:r>
            <a:r>
              <a:rPr lang="en-US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Nour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reported owner’s equity of $50,000.  Owner drawings for the year </a:t>
            </a:r>
            <a:r>
              <a:rPr lang="en-US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totalled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$10,000.  </a:t>
            </a:r>
            <a:r>
              <a:rPr lang="en-US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 December 31, 2023, the company will report </a:t>
            </a:r>
            <a:r>
              <a:rPr lang="en-US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owner’s equity</a:t>
            </a:r>
            <a:r>
              <a:rPr lang="en-US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228600" algn="just"/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$17,500.</a:t>
            </a:r>
          </a:p>
          <a:p>
            <a:pPr marL="685800" indent="-228600" algn="just"/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$32,500.</a:t>
            </a:r>
          </a:p>
          <a:p>
            <a:pPr marL="685800" indent="-228600" algn="just"/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$40,000.</a:t>
            </a:r>
          </a:p>
          <a:p>
            <a:pPr marL="685800" indent="-228600" algn="just"/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	$42,500.</a:t>
            </a:r>
            <a:endParaRPr lang="en-US" sz="1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3274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47926">
        <p:circle/>
      </p:transition>
    </mc:Choice>
    <mc:Fallback xmlns="">
      <p:transition spd="slow" advTm="147926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12" x="10201275" y="5556250"/>
          <p14:tracePt t="425" x="10052050" y="5518150"/>
          <p14:tracePt t="437" x="9875838" y="5456238"/>
          <p14:tracePt t="449" x="9713913" y="5368925"/>
          <p14:tracePt t="462" x="9424988" y="5256213"/>
          <p14:tracePt t="475" x="9112250" y="5143500"/>
          <p14:tracePt t="488" x="8899525" y="5056188"/>
          <p14:tracePt t="501" x="8763000" y="5005388"/>
          <p14:tracePt t="518" x="8599488" y="4930775"/>
          <p14:tracePt t="535" x="8374063" y="4856163"/>
          <p14:tracePt t="552" x="8010525" y="4667250"/>
          <p14:tracePt t="569" x="7923213" y="4554538"/>
          <p14:tracePt t="586" x="7823200" y="4454525"/>
          <p14:tracePt t="602" x="7661275" y="4305300"/>
          <p14:tracePt t="619" x="7548563" y="4241800"/>
          <p14:tracePt t="635" x="7448550" y="4192588"/>
          <p14:tracePt t="652" x="7323138" y="4129088"/>
          <p14:tracePt t="668" x="7297738" y="4079875"/>
          <p14:tracePt t="685" x="7272338" y="4054475"/>
          <p14:tracePt t="701" x="7246938" y="3979863"/>
          <p14:tracePt t="718" x="7223125" y="3905250"/>
          <p14:tracePt t="735" x="7197725" y="3841750"/>
          <p14:tracePt t="751" x="7172325" y="3741738"/>
          <p14:tracePt t="768" x="7159625" y="3703638"/>
          <p14:tracePt t="785" x="7146925" y="3679825"/>
          <p14:tracePt t="802" x="7134225" y="3641725"/>
          <p14:tracePt t="818" x="7123113" y="3603625"/>
          <p14:tracePt t="835" x="7123113" y="3579813"/>
          <p14:tracePt t="852" x="7110413" y="3541713"/>
          <p14:tracePt t="868" x="7110413" y="3516313"/>
          <p14:tracePt t="886" x="7097713" y="3490913"/>
          <p14:tracePt t="902" x="7072313" y="3416300"/>
          <p14:tracePt t="919" x="7059613" y="3367088"/>
          <p14:tracePt t="935" x="7059613" y="3328988"/>
          <p14:tracePt t="952" x="7021513" y="3278188"/>
          <p14:tracePt t="969" x="7021513" y="3267075"/>
          <p14:tracePt t="988" x="7021513" y="3254375"/>
          <p14:tracePt t="1372" x="7010400" y="3254375"/>
          <p14:tracePt t="1384" x="6946900" y="3254375"/>
          <p14:tracePt t="1397" x="6808788" y="3254375"/>
          <p14:tracePt t="1409" x="6672263" y="3241675"/>
          <p14:tracePt t="1425" x="6496050" y="3228975"/>
          <p14:tracePt t="1439" x="6108700" y="3178175"/>
          <p14:tracePt t="1455" x="5745163" y="3116263"/>
          <p14:tracePt t="1472" x="5345113" y="3054350"/>
          <p14:tracePt t="1489" x="4556125" y="2903538"/>
          <p14:tracePt t="1506" x="4230688" y="2852738"/>
          <p14:tracePt t="1522" x="3805238" y="2803525"/>
          <p14:tracePt t="1539" x="3367088" y="2728913"/>
          <p14:tracePt t="1556" x="3216275" y="2716213"/>
          <p14:tracePt t="1573" x="3054350" y="2703513"/>
          <p14:tracePt t="1589" x="2803525" y="2678113"/>
          <p14:tracePt t="1606" x="2754313" y="2678113"/>
          <p14:tracePt t="1623" x="2716213" y="2678113"/>
          <p14:tracePt t="1640" x="2667000" y="2678113"/>
          <p14:tracePt t="1656" x="2641600" y="2678113"/>
          <p14:tracePt t="1672" x="2616200" y="2678113"/>
          <p14:tracePt t="1690" x="2590800" y="2678113"/>
          <p14:tracePt t="1707" x="2578100" y="2678113"/>
          <p14:tracePt t="1723" x="2541588" y="2678113"/>
          <p14:tracePt t="1740" x="2516188" y="2678113"/>
          <p14:tracePt t="1757" x="2478088" y="2678113"/>
          <p14:tracePt t="1773" x="2378075" y="2652713"/>
          <p14:tracePt t="1790" x="2352675" y="2652713"/>
          <p14:tracePt t="1807" x="2339975" y="2640013"/>
          <p14:tracePt t="1824" x="2316163" y="2640013"/>
          <p14:tracePt t="1840" x="2316163" y="2627313"/>
          <p14:tracePt t="6499" x="2316163" y="2603500"/>
          <p14:tracePt t="6511" x="2316163" y="2578100"/>
          <p14:tracePt t="6523" x="2316163" y="2565400"/>
          <p14:tracePt t="6536" x="2316163" y="2552700"/>
          <p14:tracePt t="6562" x="2316163" y="2540000"/>
          <p14:tracePt t="6585" x="2316163" y="2527300"/>
          <p14:tracePt t="6611" x="2316163" y="2516188"/>
          <p14:tracePt t="6624" x="2316163" y="2503488"/>
          <p14:tracePt t="6650" x="2316163" y="2490788"/>
          <p14:tracePt t="6673" x="2316163" y="2478088"/>
          <p14:tracePt t="6723" x="2316163" y="2465388"/>
          <p14:tracePt t="6748" x="2316163" y="2452688"/>
          <p14:tracePt t="6762" x="2316163" y="2439988"/>
          <p14:tracePt t="6786" x="2316163" y="2427288"/>
          <p14:tracePt t="6823" x="2316163" y="2414588"/>
          <p14:tracePt t="6849" x="2328863" y="2390775"/>
          <p14:tracePt t="6862" x="2328863" y="2378075"/>
          <p14:tracePt t="6872" x="2328863" y="2352675"/>
          <p14:tracePt t="6885" x="2339975" y="2327275"/>
          <p14:tracePt t="6896" x="2352675" y="2327275"/>
          <p14:tracePt t="6911" x="2352675" y="2314575"/>
          <p14:tracePt t="6925" x="2352675" y="2303463"/>
          <p14:tracePt t="6942" x="2365375" y="2290763"/>
          <p14:tracePt t="6959" x="2365375" y="2278063"/>
          <p14:tracePt t="6976" x="2390775" y="2252663"/>
          <p14:tracePt t="6993" x="2416175" y="2239963"/>
          <p14:tracePt t="7009" x="2428875" y="2201863"/>
          <p14:tracePt t="7026" x="2503488" y="2039938"/>
          <p14:tracePt t="7043" x="2541588" y="1965325"/>
          <p14:tracePt t="7059" x="2578100" y="1889125"/>
          <p14:tracePt t="7076" x="2654300" y="1801813"/>
          <p14:tracePt t="7095" x="2728913" y="1765300"/>
          <p14:tracePt t="7111" x="2854325" y="1739900"/>
          <p14:tracePt t="7128" x="3116263" y="1652588"/>
          <p14:tracePt t="7145" x="3205163" y="1614488"/>
          <p14:tracePt t="7161" x="3441700" y="1563688"/>
          <p14:tracePt t="7178" x="3654425" y="1539875"/>
          <p14:tracePt t="7195" x="3817938" y="1501775"/>
          <p14:tracePt t="7211" x="4117975" y="1463675"/>
          <p14:tracePt t="7228" x="4381500" y="1427163"/>
          <p14:tracePt t="7245" x="4643438" y="1376363"/>
          <p14:tracePt t="7262" x="4968875" y="1339850"/>
          <p14:tracePt t="7277" x="5232400" y="1301750"/>
          <p14:tracePt t="7294" x="5519738" y="1250950"/>
          <p14:tracePt t="7310" x="5845175" y="1189038"/>
          <p14:tracePt t="7327" x="6008688" y="1150938"/>
          <p14:tracePt t="7344" x="6157913" y="1125538"/>
          <p14:tracePt t="7361" x="6283325" y="1089025"/>
          <p14:tracePt t="7377" x="6296025" y="1076325"/>
          <p14:tracePt t="7408" x="6283325" y="1076325"/>
          <p14:tracePt t="7420" x="6234113" y="1076325"/>
          <p14:tracePt t="7434" x="6170613" y="1076325"/>
          <p14:tracePt t="7446" x="6083300" y="1076325"/>
          <p14:tracePt t="7461" x="5983288" y="1076325"/>
          <p14:tracePt t="7478" x="5821363" y="1076325"/>
          <p14:tracePt t="7495" x="5495925" y="1076325"/>
          <p14:tracePt t="7511" x="4706938" y="1076325"/>
          <p14:tracePt t="7528" x="4294188" y="1063625"/>
          <p14:tracePt t="7545" x="4017963" y="1063625"/>
          <p14:tracePt t="7562" x="3367088" y="1063625"/>
          <p14:tracePt t="7578" x="3141663" y="1076325"/>
          <p14:tracePt t="7595" x="2992438" y="1125538"/>
          <p14:tracePt t="7613" x="2667000" y="1289050"/>
          <p14:tracePt t="7630" x="2465388" y="1427163"/>
          <p14:tracePt t="7645" x="2328863" y="1527175"/>
          <p14:tracePt t="7662" x="2165350" y="1663700"/>
          <p14:tracePt t="7679" x="2116138" y="1739900"/>
          <p14:tracePt t="7695" x="2003425" y="1952625"/>
          <p14:tracePt t="7712" x="1914525" y="2152650"/>
          <p14:tracePt t="7729" x="1778000" y="2352675"/>
          <p14:tracePt t="7745" x="1589088" y="2590800"/>
          <p14:tracePt t="7762" x="1539875" y="2678113"/>
          <p14:tracePt t="7779" x="1501775" y="2778125"/>
          <p14:tracePt t="7795" x="1489075" y="2952750"/>
          <p14:tracePt t="7813" x="1489075" y="3028950"/>
          <p14:tracePt t="7829" x="1514475" y="3090863"/>
          <p14:tracePt t="7846" x="1652588" y="3190875"/>
          <p14:tracePt t="7863" x="1727200" y="3241675"/>
          <p14:tracePt t="7880" x="1801813" y="3303588"/>
          <p14:tracePt t="7896" x="1939925" y="3441700"/>
          <p14:tracePt t="7913" x="2003425" y="3516313"/>
          <p14:tracePt t="7930" x="2090738" y="3590925"/>
          <p14:tracePt t="7946" x="2416175" y="3767138"/>
          <p14:tracePt t="7963" x="2554288" y="3841750"/>
          <p14:tracePt t="7980" x="2690813" y="3879850"/>
          <p14:tracePt t="7997" x="3179763" y="3954463"/>
          <p14:tracePt t="8013" x="3467100" y="3992563"/>
          <p14:tracePt t="8030" x="3756025" y="4029075"/>
          <p14:tracePt t="8047" x="4630738" y="4117975"/>
          <p14:tracePt t="8063" x="4906963" y="4129088"/>
          <p14:tracePt t="8080" x="5332413" y="4167188"/>
          <p14:tracePt t="8097" x="5908675" y="4167188"/>
          <p14:tracePt t="8113" x="6283325" y="4167188"/>
          <p14:tracePt t="8131" x="6646863" y="4141788"/>
          <p14:tracePt t="8147" x="6934200" y="4079875"/>
          <p14:tracePt t="8164" x="7046913" y="4041775"/>
          <p14:tracePt t="8180" x="7159625" y="3967163"/>
          <p14:tracePt t="8197" x="7397750" y="3767138"/>
          <p14:tracePt t="8214" x="7472363" y="3654425"/>
          <p14:tracePt t="8231" x="7523163" y="3579813"/>
          <p14:tracePt t="8248" x="7561263" y="3467100"/>
          <p14:tracePt t="8264" x="7572375" y="3454400"/>
          <p14:tracePt t="8281" x="7572375" y="3416300"/>
          <p14:tracePt t="8305" x="7535863" y="3341688"/>
          <p14:tracePt t="8318" x="7297738" y="3041650"/>
          <p14:tracePt t="8331" x="7097713" y="2765425"/>
          <p14:tracePt t="8348" x="6997700" y="2627313"/>
          <p14:tracePt t="8365" x="6910388" y="2540000"/>
          <p14:tracePt t="8381" x="6634163" y="2352675"/>
          <p14:tracePt t="8398" x="6334125" y="2214563"/>
          <p14:tracePt t="8415" x="6134100" y="2078038"/>
          <p14:tracePt t="8432" x="5632450" y="1814513"/>
          <p14:tracePt t="8448" x="5294313" y="1701800"/>
          <p14:tracePt t="8465" x="5106988" y="1627188"/>
          <p14:tracePt t="8482" x="4743450" y="1539875"/>
          <p14:tracePt t="8499" x="4443413" y="1489075"/>
          <p14:tracePt t="8515" x="4281488" y="1463675"/>
          <p14:tracePt t="8532" x="4005263" y="1427163"/>
          <p14:tracePt t="8549" x="3843338" y="1427163"/>
          <p14:tracePt t="8565" x="3654425" y="1427163"/>
          <p14:tracePt t="8582" x="3429000" y="1427163"/>
          <p14:tracePt t="8599" x="3341688" y="1427163"/>
          <p14:tracePt t="8616" x="3254375" y="1450975"/>
          <p14:tracePt t="8632" x="2992438" y="1539875"/>
          <p14:tracePt t="8649" x="2854325" y="1589088"/>
          <p14:tracePt t="8666" x="2728913" y="1663700"/>
          <p14:tracePt t="8683" x="2603500" y="1814513"/>
          <p14:tracePt t="8699" x="2565400" y="1901825"/>
          <p14:tracePt t="8716" x="2528888" y="1978025"/>
          <p14:tracePt t="8733" x="2478088" y="2101850"/>
          <p14:tracePt t="8750" x="2465388" y="2165350"/>
          <p14:tracePt t="8766" x="2452688" y="2201863"/>
          <p14:tracePt t="8783" x="2441575" y="2303463"/>
          <p14:tracePt t="8800" x="2441575" y="2378075"/>
          <p14:tracePt t="8817" x="2441575" y="2465388"/>
          <p14:tracePt t="8833" x="2441575" y="2652713"/>
          <p14:tracePt t="8850" x="2465388" y="2716213"/>
          <p14:tracePt t="8866" x="2516188" y="2816225"/>
          <p14:tracePt t="8883" x="2565400" y="2865438"/>
          <p14:tracePt t="8900" x="2616200" y="2916238"/>
          <p14:tracePt t="8917" x="2667000" y="2965450"/>
          <p14:tracePt t="8934" x="2916238" y="3154363"/>
          <p14:tracePt t="8950" x="3041650" y="3267075"/>
          <p14:tracePt t="8967" x="3267075" y="3403600"/>
          <p14:tracePt t="8984" x="3454400" y="3454400"/>
          <p14:tracePt t="9001" x="3743325" y="3490913"/>
          <p14:tracePt t="9017" x="4294188" y="3567113"/>
          <p14:tracePt t="9034" x="4743450" y="3590925"/>
          <p14:tracePt t="9051" x="5094288" y="3603625"/>
          <p14:tracePt t="9068" x="6057900" y="3667125"/>
          <p14:tracePt t="9084" x="6408738" y="3692525"/>
          <p14:tracePt t="9101" x="6821488" y="3692525"/>
          <p14:tracePt t="9117" x="7323138" y="3679825"/>
          <p14:tracePt t="9135" x="7472363" y="3629025"/>
          <p14:tracePt t="9151" x="7610475" y="3567113"/>
          <p14:tracePt t="9168" x="8048625" y="3228975"/>
          <p14:tracePt t="9184" x="8161338" y="3103563"/>
          <p14:tracePt t="9201" x="8235950" y="3016250"/>
          <p14:tracePt t="9217" x="8312150" y="2878138"/>
          <p14:tracePt t="9234" x="8335963" y="2840038"/>
          <p14:tracePt t="9251" x="8361363" y="2790825"/>
          <p14:tracePt t="9268" x="8361363" y="2690813"/>
          <p14:tracePt t="9284" x="8361363" y="2578100"/>
          <p14:tracePt t="9301" x="8361363" y="2478088"/>
          <p14:tracePt t="9318" x="8361363" y="2278063"/>
          <p14:tracePt t="9335" x="8348663" y="2139950"/>
          <p14:tracePt t="9353" x="8299450" y="1978025"/>
          <p14:tracePt t="9370" x="7974013" y="1552575"/>
          <p14:tracePt t="9387" x="7797800" y="1427163"/>
          <p14:tracePt t="9403" x="7661275" y="1327150"/>
          <p14:tracePt t="9420" x="7359650" y="1201738"/>
          <p14:tracePt t="9437" x="7034213" y="1138238"/>
          <p14:tracePt t="9452" x="6834188" y="1089025"/>
          <p14:tracePt t="9469" x="6396038" y="1063625"/>
          <p14:tracePt t="9486" x="6083300" y="1063625"/>
          <p14:tracePt t="9503" x="5908675" y="1063625"/>
          <p14:tracePt t="9519" x="5370513" y="1101725"/>
          <p14:tracePt t="9536" x="5068888" y="1150938"/>
          <p14:tracePt t="9553" x="4743450" y="1238250"/>
          <p14:tracePt t="9570" x="4556125" y="1263650"/>
          <p14:tracePt t="9587" x="4330700" y="1314450"/>
          <p14:tracePt t="9603" x="4056063" y="1427163"/>
          <p14:tracePt t="9620" x="3943350" y="1514475"/>
          <p14:tracePt t="9637" x="3817938" y="1627188"/>
          <p14:tracePt t="9653" x="3492500" y="1827213"/>
          <p14:tracePt t="9670" x="3379788" y="1901825"/>
          <p14:tracePt t="9687" x="3305175" y="1965325"/>
          <p14:tracePt t="9703" x="3192463" y="2065338"/>
          <p14:tracePt t="9720" x="3167063" y="2127250"/>
          <p14:tracePt t="9737" x="3128963" y="2201863"/>
          <p14:tracePt t="9754" x="3067050" y="2414588"/>
          <p14:tracePt t="9771" x="3054350" y="2516188"/>
          <p14:tracePt t="9787" x="3054350" y="2565400"/>
          <p14:tracePt t="9804" x="3054350" y="2652713"/>
          <p14:tracePt t="9821" x="3067050" y="2678113"/>
          <p14:tracePt t="9838" x="3079750" y="2703513"/>
          <p14:tracePt t="9854" x="3128963" y="2778125"/>
          <p14:tracePt t="9871" x="3167063" y="2828925"/>
          <p14:tracePt t="9888" x="3228975" y="2903538"/>
          <p14:tracePt t="9904" x="3517900" y="3078163"/>
          <p14:tracePt t="9921" x="3654425" y="3165475"/>
          <p14:tracePt t="9938" x="3767138" y="3254375"/>
          <p14:tracePt t="9939" x="3892550" y="3303588"/>
          <p14:tracePt t="9954" x="4105275" y="3354388"/>
          <p14:tracePt t="9971" x="4406900" y="3403600"/>
          <p14:tracePt t="9988" x="4643438" y="3479800"/>
          <p14:tracePt t="10005" x="5394325" y="3616325"/>
          <p14:tracePt t="10021" x="5757863" y="3679825"/>
          <p14:tracePt t="10038" x="6596063" y="3741738"/>
          <p14:tracePt t="10055" x="6872288" y="3741738"/>
          <p14:tracePt t="10072" x="7197725" y="3716338"/>
          <p14:tracePt t="10088" x="7623175" y="3654425"/>
          <p14:tracePt t="10105" x="8086725" y="3479800"/>
          <p14:tracePt t="10122" x="8212138" y="3378200"/>
          <p14:tracePt t="10139" x="8474075" y="3054350"/>
          <p14:tracePt t="10155" x="8586788" y="2916238"/>
          <p14:tracePt t="10172" x="8674100" y="2803525"/>
          <p14:tracePt t="10188" x="8750300" y="2603500"/>
          <p14:tracePt t="10205" x="8750300" y="2490788"/>
          <p14:tracePt t="10222" x="8750300" y="2352675"/>
          <p14:tracePt t="10239" x="8624888" y="2065338"/>
          <p14:tracePt t="10256" x="8524875" y="1965325"/>
          <p14:tracePt t="10273" x="8448675" y="1865313"/>
          <p14:tracePt t="10289" x="8299450" y="1627188"/>
          <p14:tracePt t="10306" x="8186738" y="1501775"/>
          <p14:tracePt t="10323" x="7974013" y="1376363"/>
          <p14:tracePt t="10339" x="7448550" y="1189038"/>
          <p14:tracePt t="10356" x="7223125" y="1138238"/>
          <p14:tracePt t="10373" x="6797675" y="1101725"/>
          <p14:tracePt t="10389" x="6208713" y="1076325"/>
          <p14:tracePt t="10406" x="5695950" y="1076325"/>
          <p14:tracePt t="10423" x="5394325" y="1076325"/>
          <p14:tracePt t="10440" x="4643438" y="1163638"/>
          <p14:tracePt t="10456" x="4330700" y="1289050"/>
          <p14:tracePt t="10473" x="4068763" y="1439863"/>
          <p14:tracePt t="10490" x="3479800" y="1814513"/>
          <p14:tracePt t="10507" x="3216275" y="1965325"/>
          <p14:tracePt t="10523" x="3054350" y="2052638"/>
          <p14:tracePt t="10540" x="2828925" y="2214563"/>
          <p14:tracePt t="10557" x="2716213" y="2314575"/>
          <p14:tracePt t="10574" x="2603500" y="2439988"/>
          <p14:tracePt t="10590" x="2416175" y="2665413"/>
          <p14:tracePt t="10607" x="2365375" y="2740025"/>
          <p14:tracePt t="10623" x="2328863" y="2790825"/>
          <p14:tracePt t="10640" x="2290763" y="2890838"/>
          <p14:tracePt t="10657" x="2290763" y="2941638"/>
          <p14:tracePt t="10674" x="2290763" y="2978150"/>
          <p14:tracePt t="10691" x="2290763" y="3128963"/>
          <p14:tracePt t="10707" x="2328863" y="3203575"/>
          <p14:tracePt t="10724" x="2465388" y="3328988"/>
          <p14:tracePt t="10741" x="2565400" y="3378200"/>
          <p14:tracePt t="10758" x="2654300" y="3429000"/>
          <p14:tracePt t="10774" x="2828925" y="3529013"/>
          <p14:tracePt t="10791" x="2954338" y="3567113"/>
          <p14:tracePt t="10808" x="3216275" y="3629025"/>
          <p14:tracePt t="10825" x="3792538" y="3779838"/>
          <p14:tracePt t="10841" x="4294188" y="3867150"/>
          <p14:tracePt t="10858" x="4732338" y="3979863"/>
          <p14:tracePt t="10875" x="5857875" y="4141788"/>
          <p14:tracePt t="10891" x="6308725" y="4205288"/>
          <p14:tracePt t="10908" x="6897688" y="4230688"/>
          <p14:tracePt t="10925" x="7548563" y="4230688"/>
          <p14:tracePt t="10942" x="7910513" y="4167188"/>
          <p14:tracePt t="10959" x="8186738" y="4067175"/>
          <p14:tracePt t="10975" x="8461375" y="3916363"/>
          <p14:tracePt t="10992" x="8537575" y="3841750"/>
          <p14:tracePt t="11009" x="8586788" y="3779838"/>
          <p14:tracePt t="11025" x="8650288" y="3679825"/>
          <p14:tracePt t="11042" x="8686800" y="3629025"/>
          <p14:tracePt t="11059" x="8699500" y="3590925"/>
          <p14:tracePt t="11076" x="8699500" y="3554413"/>
          <p14:tracePt t="11098" x="8699500" y="3541713"/>
          <p14:tracePt t="11134" x="8699500" y="3529013"/>
          <p14:tracePt t="11148" x="8674100" y="3454400"/>
          <p14:tracePt t="11161" x="8612188" y="3267075"/>
          <p14:tracePt t="11171" x="8499475" y="3103563"/>
          <p14:tracePt t="11184" x="8386763" y="2928938"/>
          <p14:tracePt t="11196" x="8199438" y="2765425"/>
          <p14:tracePt t="11209" x="8010525" y="2590800"/>
          <p14:tracePt t="11226" x="7861300" y="2452688"/>
          <p14:tracePt t="11243" x="7748588" y="2352675"/>
          <p14:tracePt t="11260" x="7623175" y="2278063"/>
          <p14:tracePt t="11276" x="7159625" y="2089150"/>
          <p14:tracePt t="11293" x="6934200" y="1939925"/>
          <p14:tracePt t="11310" x="6534150" y="1614488"/>
          <p14:tracePt t="11327" x="6208713" y="1450975"/>
          <p14:tracePt t="11343" x="5983288" y="1363663"/>
          <p14:tracePt t="11359" x="5670550" y="1289050"/>
          <p14:tracePt t="11377" x="5407025" y="1276350"/>
          <p14:tracePt t="11393" x="5194300" y="1263650"/>
          <p14:tracePt t="11410" x="4881563" y="1276350"/>
          <p14:tracePt t="11427" x="4606925" y="1327150"/>
          <p14:tracePt t="11444" x="4330700" y="1439863"/>
          <p14:tracePt t="11460" x="3917950" y="1714500"/>
          <p14:tracePt t="11477" x="3617913" y="1876425"/>
          <p14:tracePt t="11494" x="3328988" y="2014538"/>
          <p14:tracePt t="11511" x="3067050" y="2127250"/>
          <p14:tracePt t="11527" x="2979738" y="2190750"/>
          <p14:tracePt t="11544" x="2903538" y="2239963"/>
          <p14:tracePt t="11561" x="2754313" y="2352675"/>
          <p14:tracePt t="11578" x="2678113" y="2427288"/>
          <p14:tracePt t="11595" x="2616200" y="2527300"/>
          <p14:tracePt t="11611" x="2528888" y="2703513"/>
          <p14:tracePt t="11628" x="2516188" y="2752725"/>
          <p14:tracePt t="11644" x="2490788" y="2790825"/>
          <p14:tracePt t="11661" x="2490788" y="2890838"/>
          <p14:tracePt t="11678" x="2490788" y="2952750"/>
          <p14:tracePt t="11694" x="2490788" y="3016250"/>
          <p14:tracePt t="11711" x="2541588" y="3228975"/>
          <p14:tracePt t="11728" x="2590800" y="3316288"/>
          <p14:tracePt t="11744" x="2667000" y="3390900"/>
          <p14:tracePt t="11762" x="2816225" y="3516313"/>
          <p14:tracePt t="11778" x="2867025" y="3579813"/>
          <p14:tracePt t="11795" x="2928938" y="3641725"/>
          <p14:tracePt t="11812" x="3067050" y="3792538"/>
          <p14:tracePt t="11829" x="3141663" y="3905250"/>
          <p14:tracePt t="11845" x="3405188" y="4067175"/>
          <p14:tracePt t="11862" x="3530600" y="4141788"/>
          <p14:tracePt t="11879" x="3630613" y="4192588"/>
          <p14:tracePt t="11895" x="3930650" y="4254500"/>
          <p14:tracePt t="11912" x="4205288" y="4279900"/>
          <p14:tracePt t="11929" x="4456113" y="4279900"/>
          <p14:tracePt t="11945" x="5094288" y="4279900"/>
          <p14:tracePt t="11962" x="5407025" y="4279900"/>
          <p14:tracePt t="11979" x="5632450" y="4254500"/>
          <p14:tracePt t="11996" x="6246813" y="4179888"/>
          <p14:tracePt t="12013" x="6396038" y="4141788"/>
          <p14:tracePt t="12029" x="6521450" y="4092575"/>
          <p14:tracePt t="12046" x="6684963" y="3954463"/>
          <p14:tracePt t="12063" x="6784975" y="3867150"/>
          <p14:tracePt t="12080" x="6910388" y="3779838"/>
          <p14:tracePt t="12096" x="7134225" y="3641725"/>
          <p14:tracePt t="12113" x="7210425" y="3579813"/>
          <p14:tracePt t="12130" x="7259638" y="3541713"/>
          <p14:tracePt t="12146" x="7335838" y="3454400"/>
          <p14:tracePt t="12163" x="7359650" y="3403600"/>
          <p14:tracePt t="12180" x="7385050" y="3341688"/>
          <p14:tracePt t="12197" x="7435850" y="3178175"/>
          <p14:tracePt t="12213" x="7435850" y="3116263"/>
          <p14:tracePt t="12230" x="7435850" y="3090863"/>
          <p14:tracePt t="12247" x="7435850" y="3065463"/>
          <p14:tracePt t="12269" x="7435850" y="3041650"/>
          <p14:tracePt t="12282" x="7435850" y="3003550"/>
          <p14:tracePt t="12297" x="7397750" y="2941638"/>
          <p14:tracePt t="12314" x="7372350" y="2890838"/>
          <p14:tracePt t="12330" x="7335838" y="2790825"/>
          <p14:tracePt t="12347" x="7185025" y="2565400"/>
          <p14:tracePt t="12364" x="7021513" y="2439988"/>
          <p14:tracePt t="12380" x="6846888" y="2339975"/>
          <p14:tracePt t="12397" x="6608763" y="2127250"/>
          <p14:tracePt t="12414" x="6483350" y="1978025"/>
          <p14:tracePt t="12431" x="6259513" y="1776413"/>
          <p14:tracePt t="12448" x="5845175" y="1489075"/>
          <p14:tracePt t="12464" x="5719763" y="1414463"/>
          <p14:tracePt t="12481" x="5394325" y="1301750"/>
          <p14:tracePt t="12498" x="5170488" y="1250950"/>
          <p14:tracePt t="12515" x="5006975" y="1214438"/>
          <p14:tracePt t="12531" x="4781550" y="1189038"/>
          <p14:tracePt t="12548" x="4630738" y="1189038"/>
          <p14:tracePt t="12565" x="4443413" y="1189038"/>
          <p14:tracePt t="12582" x="4156075" y="1227138"/>
          <p14:tracePt t="12598" x="4043363" y="1250950"/>
          <p14:tracePt t="12615" x="3905250" y="1289050"/>
          <p14:tracePt t="12632" x="3579813" y="1401763"/>
          <p14:tracePt t="12648" x="3454400" y="1476375"/>
          <p14:tracePt t="12665" x="3354388" y="1576388"/>
          <p14:tracePt t="12682" x="3228975" y="1814513"/>
          <p14:tracePt t="12699" x="3167063" y="1914525"/>
          <p14:tracePt t="12716" x="3103563" y="2001838"/>
          <p14:tracePt t="12732" x="2992438" y="2214563"/>
          <p14:tracePt t="12749" x="2928938" y="2365375"/>
          <p14:tracePt t="12766" x="2903538" y="2516188"/>
          <p14:tracePt t="12782" x="2890838" y="2703513"/>
          <p14:tracePt t="12799" x="2903538" y="2778125"/>
          <p14:tracePt t="12816" x="2954338" y="2840038"/>
          <p14:tracePt t="12833" x="3067050" y="2965450"/>
          <p14:tracePt t="12849" x="3128963" y="3054350"/>
          <p14:tracePt t="12866" x="3192463" y="3128963"/>
          <p14:tracePt t="12883" x="3392488" y="3290888"/>
          <p14:tracePt t="12899" x="3567113" y="3341688"/>
          <p14:tracePt t="12916" x="3756025" y="3378200"/>
          <p14:tracePt t="12933" x="4043363" y="3429000"/>
          <p14:tracePt t="12950" x="4256088" y="3441700"/>
          <p14:tracePt t="12966" x="4681538" y="3454400"/>
          <p14:tracePt t="12983" x="4868863" y="3454400"/>
          <p14:tracePt t="13000" x="5145088" y="3454400"/>
          <p14:tracePt t="13017" x="5432425" y="3441700"/>
          <p14:tracePt t="13033" x="5795963" y="3303588"/>
          <p14:tracePt t="13050" x="5957888" y="3216275"/>
          <p14:tracePt t="13067" x="6296025" y="3003550"/>
          <p14:tracePt t="13084" x="6383338" y="2928938"/>
          <p14:tracePt t="13100" x="6446838" y="2865438"/>
          <p14:tracePt t="13117" x="6521450" y="2752725"/>
          <p14:tracePt t="13134" x="6546850" y="2665413"/>
          <p14:tracePt t="13151" x="6559550" y="2565400"/>
          <p14:tracePt t="13167" x="6572250" y="2303463"/>
          <p14:tracePt t="13184" x="6572250" y="2178050"/>
          <p14:tracePt t="13201" x="6572250" y="2078038"/>
          <p14:tracePt t="13217" x="6483350" y="1727200"/>
          <p14:tracePt t="13234" x="6321425" y="1514475"/>
          <p14:tracePt t="13251" x="6045200" y="1314450"/>
          <p14:tracePt t="13268" x="5708650" y="1114425"/>
          <p14:tracePt t="13284" x="5495925" y="1076325"/>
          <p14:tracePt t="13301" x="5145088" y="1038225"/>
          <p14:tracePt t="13318" x="4594225" y="1038225"/>
          <p14:tracePt t="13335" x="4168775" y="1089025"/>
          <p14:tracePt t="13351" x="3830638" y="1189038"/>
          <p14:tracePt t="13368" x="3128963" y="1563688"/>
          <p14:tracePt t="13385" x="2828925" y="1776413"/>
          <p14:tracePt t="13402" x="2690813" y="1865313"/>
          <p14:tracePt t="13418" x="2541588" y="1989138"/>
          <p14:tracePt t="13435" x="2516188" y="2039938"/>
          <p14:tracePt t="13452" x="2503488" y="2065338"/>
          <p14:tracePt t="13468" x="2490788" y="2114550"/>
          <p14:tracePt t="13485" x="2490788" y="2152650"/>
          <p14:tracePt t="13502" x="2490788" y="2214563"/>
          <p14:tracePt t="13519" x="2490788" y="2314575"/>
          <p14:tracePt t="13535" x="2490788" y="2378075"/>
          <p14:tracePt t="13552" x="2490788" y="2427288"/>
          <p14:tracePt t="13569" x="2490788" y="2503488"/>
          <p14:tracePt t="13586" x="2490788" y="2540000"/>
          <p14:tracePt t="13602" x="2490788" y="2552700"/>
          <p14:tracePt t="13619" x="2490788" y="2578100"/>
          <p14:tracePt t="13688" x="2490788" y="2565400"/>
          <p14:tracePt t="13701" x="2490788" y="2516188"/>
          <p14:tracePt t="13713" x="2490788" y="2414588"/>
          <p14:tracePt t="13728" x="2490788" y="2327275"/>
          <p14:tracePt t="13740" x="2465388" y="2239963"/>
          <p14:tracePt t="13754" x="2452688" y="2139950"/>
          <p14:tracePt t="13771" x="2428875" y="1989138"/>
          <p14:tracePt t="13788" x="2378075" y="1789113"/>
          <p14:tracePt t="13804" x="2316163" y="1552575"/>
          <p14:tracePt t="13819" x="2278063" y="1476375"/>
          <p14:tracePt t="13836" x="2265363" y="1450975"/>
          <p14:tracePt t="13853" x="2265363" y="1439863"/>
          <p14:tracePt t="13870" x="2265363" y="1427163"/>
          <p14:tracePt t="13900" x="2252663" y="1427163"/>
          <p14:tracePt t="13912" x="2239963" y="1450975"/>
          <p14:tracePt t="13926" x="2228850" y="1501775"/>
          <p14:tracePt t="13938" x="2228850" y="1576388"/>
          <p14:tracePt t="13953" x="2216150" y="1714500"/>
          <p14:tracePt t="13970" x="2203450" y="1865313"/>
          <p14:tracePt t="13987" x="2165350" y="2052638"/>
          <p14:tracePt t="14003" x="2165350" y="2740025"/>
          <p14:tracePt t="14020" x="2165350" y="2941638"/>
          <p14:tracePt t="14037" x="2165350" y="3216275"/>
          <p14:tracePt t="14054" x="2228850" y="3629025"/>
          <p14:tracePt t="14070" x="2252663" y="3729038"/>
          <p14:tracePt t="14087" x="2278063" y="3803650"/>
          <p14:tracePt t="14104" x="2316163" y="3879850"/>
          <p14:tracePt t="14121" x="2316163" y="3905250"/>
          <p14:tracePt t="14137" x="2328863" y="3905250"/>
          <p14:tracePt t="14174" x="2339975" y="3905250"/>
          <p14:tracePt t="14250" x="2339975" y="3892550"/>
          <p14:tracePt t="14835" x="2339975" y="3941763"/>
          <p14:tracePt t="14848" x="2339975" y="4005263"/>
          <p14:tracePt t="14861" x="2339975" y="4041775"/>
          <p14:tracePt t="14872" x="2339975" y="4092575"/>
          <p14:tracePt t="14886" x="2339975" y="4141788"/>
          <p14:tracePt t="14898" x="2339975" y="4205288"/>
          <p14:tracePt t="14912" x="2352675" y="4305300"/>
          <p14:tracePt t="14925" x="2378075" y="4379913"/>
          <p14:tracePt t="14940" x="2416175" y="4454525"/>
          <p14:tracePt t="14957" x="2452688" y="4492625"/>
          <p14:tracePt t="14974" x="2516188" y="4567238"/>
          <p14:tracePt t="14991" x="2541588" y="4592638"/>
          <p14:tracePt t="15007" x="2554288" y="4630738"/>
          <p14:tracePt t="15024" x="2603500" y="4692650"/>
          <p14:tracePt t="15041" x="2628900" y="4743450"/>
          <p14:tracePt t="15058" x="2654300" y="4805363"/>
          <p14:tracePt t="15075" x="2678113" y="4892675"/>
          <p14:tracePt t="15091" x="2678113" y="4905375"/>
          <p14:tracePt t="15108" x="2690813" y="4918075"/>
          <p14:tracePt t="15197" x="2703513" y="4918075"/>
          <p14:tracePt t="15271" x="2716213" y="4918075"/>
          <p14:tracePt t="15546" x="2703513" y="4918075"/>
          <p14:tracePt t="15570" x="2690813" y="4918075"/>
          <p14:tracePt t="15583" x="2667000" y="4918075"/>
          <p14:tracePt t="15597" x="2603500" y="4905375"/>
          <p14:tracePt t="15607" x="2528888" y="4879975"/>
          <p14:tracePt t="15621" x="2452688" y="4843463"/>
          <p14:tracePt t="15633" x="2416175" y="4818063"/>
          <p14:tracePt t="15648" x="2378075" y="4805363"/>
          <p14:tracePt t="15661" x="2352675" y="4792663"/>
          <p14:tracePt t="15678" x="2316163" y="4779963"/>
          <p14:tracePt t="15695" x="2265363" y="4768850"/>
          <p14:tracePt t="15710" x="2190750" y="4768850"/>
          <p14:tracePt t="15727" x="2165350" y="4768850"/>
          <p14:tracePt t="15744" x="2165350" y="4756150"/>
          <p14:tracePt t="15761" x="2139950" y="4756150"/>
          <p14:tracePt t="16904" x="2152650" y="4756150"/>
          <p14:tracePt t="17912" x="2165350" y="4756150"/>
          <p14:tracePt t="18100" x="2178050" y="4756150"/>
          <p14:tracePt t="18149" x="2190750" y="4756150"/>
          <p14:tracePt t="18162" x="2203450" y="4756150"/>
          <p14:tracePt t="18188" x="2216150" y="4756150"/>
          <p14:tracePt t="18212" x="2228850" y="4756150"/>
          <p14:tracePt t="18237" x="2239963" y="4756150"/>
          <p14:tracePt t="18248" x="2252663" y="4756150"/>
          <p14:tracePt t="18262" x="2278063" y="4756150"/>
          <p14:tracePt t="18274" x="2290763" y="4756150"/>
          <p14:tracePt t="18288" x="2303463" y="4756150"/>
          <p14:tracePt t="18305" x="2328863" y="4756150"/>
          <p14:tracePt t="18322" x="2352675" y="4756150"/>
          <p14:tracePt t="18339" x="2378075" y="4756150"/>
          <p14:tracePt t="18355" x="2390775" y="4756150"/>
          <p14:tracePt t="18372" x="2416175" y="4756150"/>
          <p14:tracePt t="18388" x="2441575" y="4768850"/>
          <p14:tracePt t="18411" x="2452688" y="4779963"/>
          <p14:tracePt t="18436" x="2478088" y="4779963"/>
          <p14:tracePt t="18462" x="2490788" y="4792663"/>
          <p14:tracePt t="18474" x="2503488" y="4792663"/>
          <p14:tracePt t="18486" x="2516188" y="4792663"/>
          <p14:tracePt t="18498" x="2541588" y="4792663"/>
          <p14:tracePt t="18510" x="2578100" y="4805363"/>
          <p14:tracePt t="18526" x="2603500" y="4805363"/>
          <p14:tracePt t="18540" x="2616200" y="4818063"/>
          <p14:tracePt t="18556" x="2628900" y="4818063"/>
          <p14:tracePt t="18573" x="2641600" y="4818063"/>
          <p14:tracePt t="18589" x="2667000" y="4830763"/>
          <p14:tracePt t="18610" x="2678113" y="4830763"/>
          <p14:tracePt t="18626" x="2703513" y="4830763"/>
          <p14:tracePt t="18649" x="2728913" y="4830763"/>
          <p14:tracePt t="18686" x="2741613" y="4830763"/>
          <p14:tracePt t="18760" x="2741613" y="4818063"/>
          <p14:tracePt t="18835" x="2741613" y="4805363"/>
          <p14:tracePt t="18922" x="2767013" y="4805363"/>
          <p14:tracePt t="18934" x="2790825" y="4805363"/>
          <p14:tracePt t="18947" x="2816225" y="4805363"/>
          <p14:tracePt t="18960" x="2854325" y="4792663"/>
          <p14:tracePt t="18974" x="2867025" y="4792663"/>
          <p14:tracePt t="18991" x="2879725" y="4792663"/>
          <p14:tracePt t="19008" x="2903538" y="4792663"/>
          <p14:tracePt t="19025" x="2916238" y="4792663"/>
          <p14:tracePt t="19042" x="2941638" y="4792663"/>
          <p14:tracePt t="19058" x="2954338" y="4805363"/>
          <p14:tracePt t="19075" x="2992438" y="4830763"/>
          <p14:tracePt t="19091" x="2992438" y="4843463"/>
          <p14:tracePt t="19109" x="2992438" y="4856163"/>
          <p14:tracePt t="19196" x="3003550" y="4856163"/>
          <p14:tracePt t="19507" x="3041650" y="4856163"/>
          <p14:tracePt t="19520" x="3079750" y="4830763"/>
          <p14:tracePt t="19533" x="3103563" y="4818063"/>
          <p14:tracePt t="19547" x="3128963" y="4805363"/>
          <p14:tracePt t="19560" x="3154363" y="4792663"/>
          <p14:tracePt t="19577" x="3167063" y="4792663"/>
          <p14:tracePt t="19593" x="3179763" y="4779963"/>
          <p14:tracePt t="19610" x="3205163" y="4768850"/>
          <p14:tracePt t="19627" x="3216275" y="4768850"/>
          <p14:tracePt t="19644" x="3228975" y="4768850"/>
          <p14:tracePt t="20018" x="3241675" y="4768850"/>
          <p14:tracePt t="20031" x="3267075" y="4768850"/>
          <p14:tracePt t="20044" x="3305175" y="4768850"/>
          <p14:tracePt t="20055" x="3341688" y="4768850"/>
          <p14:tracePt t="20069" x="3367088" y="4768850"/>
          <p14:tracePt t="20082" x="3379788" y="4768850"/>
          <p14:tracePt t="20095" x="3392488" y="4768850"/>
          <p14:tracePt t="20112" x="3405188" y="4768850"/>
          <p14:tracePt t="20133" x="3417888" y="4768850"/>
          <p14:tracePt t="20146" x="3429000" y="4768850"/>
          <p14:tracePt t="20163" x="3441700" y="4768850"/>
          <p14:tracePt t="20183" x="3467100" y="4768850"/>
          <p14:tracePt t="20205" x="3479800" y="4768850"/>
          <p14:tracePt t="20242" x="3492500" y="4768850"/>
          <p14:tracePt t="20554" x="3517900" y="4768850"/>
          <p14:tracePt t="20566" x="3554413" y="4768850"/>
          <p14:tracePt t="20582" x="3579813" y="4768850"/>
          <p14:tracePt t="20592" x="3617913" y="4779963"/>
          <p14:tracePt t="20604" x="3654425" y="4779963"/>
          <p14:tracePt t="20617" x="3692525" y="4779963"/>
          <p14:tracePt t="20631" x="3767138" y="4779963"/>
          <p14:tracePt t="20648" x="3879850" y="4779963"/>
          <p14:tracePt t="20664" x="4005263" y="4779963"/>
          <p14:tracePt t="20681" x="4117975" y="4779963"/>
          <p14:tracePt t="20698" x="4143375" y="4779963"/>
          <p14:tracePt t="20713" x="4181475" y="4779963"/>
          <p14:tracePt t="21227" x="4192588" y="4779963"/>
          <p14:tracePt t="21240" x="4217988" y="4779963"/>
          <p14:tracePt t="21253" x="4230688" y="4779963"/>
          <p14:tracePt t="21264" x="4256088" y="4779963"/>
          <p14:tracePt t="21276" x="4281488" y="4779963"/>
          <p14:tracePt t="21290" x="4294188" y="4779963"/>
          <p14:tracePt t="21303" x="4318000" y="4779963"/>
          <p14:tracePt t="21316" x="4330700" y="4779963"/>
          <p14:tracePt t="21332" x="4343400" y="4779963"/>
          <p14:tracePt t="21349" x="4356100" y="4779963"/>
          <p14:tracePt t="21388" x="4368800" y="4779963"/>
          <p14:tracePt t="23706" x="4394200" y="4779963"/>
          <p14:tracePt t="23718" x="4430713" y="4779963"/>
          <p14:tracePt t="23732" x="4506913" y="4779963"/>
          <p14:tracePt t="23746" x="4568825" y="4779963"/>
          <p14:tracePt t="23759" x="4630738" y="4779963"/>
          <p14:tracePt t="23777" x="4668838" y="4779963"/>
          <p14:tracePt t="23794" x="4694238" y="4779963"/>
          <p14:tracePt t="23809" x="4756150" y="4779963"/>
          <p14:tracePt t="23827" x="4806950" y="4779963"/>
          <p14:tracePt t="23843" x="4843463" y="4779963"/>
          <p14:tracePt t="23860" x="4932363" y="4779963"/>
          <p14:tracePt t="23877" x="4945063" y="4779963"/>
          <p14:tracePt t="23893" x="4968875" y="4779963"/>
          <p14:tracePt t="23909" x="4981575" y="4779963"/>
          <p14:tracePt t="24441" x="5006975" y="4779963"/>
          <p14:tracePt t="24467" x="5019675" y="4779963"/>
          <p14:tracePt t="24481" x="5045075" y="4792663"/>
          <p14:tracePt t="24491" x="5068888" y="4792663"/>
          <p14:tracePt t="24504" x="5106988" y="4792663"/>
          <p14:tracePt t="24517" x="5132388" y="4792663"/>
          <p14:tracePt t="24532" x="5170488" y="4792663"/>
          <p14:tracePt t="24546" x="5194300" y="4792663"/>
          <p14:tracePt t="24563" x="5219700" y="4792663"/>
          <p14:tracePt t="24580" x="5232400" y="4792663"/>
          <p14:tracePt t="24597" x="5270500" y="4792663"/>
          <p14:tracePt t="24613" x="5281613" y="4792663"/>
          <p14:tracePt t="24629" x="5294313" y="4792663"/>
          <p14:tracePt t="24647" x="5319713" y="4792663"/>
          <p14:tracePt t="24667" x="5332413" y="4792663"/>
          <p14:tracePt t="24691" x="5345113" y="4792663"/>
          <p14:tracePt t="24728" x="5357813" y="4792663"/>
          <p14:tracePt t="25015" x="5370513" y="4792663"/>
          <p14:tracePt t="25052" x="5394325" y="4792663"/>
          <p14:tracePt t="25067" x="5419725" y="4792663"/>
          <p14:tracePt t="25076" x="5445125" y="4792663"/>
          <p14:tracePt t="25088" x="5483225" y="4792663"/>
          <p14:tracePt t="25102" x="5507038" y="4792663"/>
          <p14:tracePt t="25116" x="5519738" y="4792663"/>
          <p14:tracePt t="25131" x="5545138" y="4792663"/>
          <p14:tracePt t="25148" x="5570538" y="4792663"/>
          <p14:tracePt t="25164" x="5607050" y="4792663"/>
          <p14:tracePt t="25181" x="5683250" y="4792663"/>
          <p14:tracePt t="25198" x="5719763" y="4792663"/>
          <p14:tracePt t="25214" x="5732463" y="4792663"/>
          <p14:tracePt t="25238" x="5745163" y="4792663"/>
          <p14:tracePt t="25352" x="5757863" y="4792663"/>
          <p14:tracePt t="25389" x="5770563" y="4792663"/>
          <p14:tracePt t="25438" x="5783263" y="4792663"/>
          <p14:tracePt t="25452" x="5795963" y="4792663"/>
          <p14:tracePt t="25464" x="5808663" y="4792663"/>
          <p14:tracePt t="25476" x="5821363" y="4792663"/>
          <p14:tracePt t="25489" x="5857875" y="4792663"/>
          <p14:tracePt t="25503" x="5908675" y="4792663"/>
          <p14:tracePt t="25517" x="5945188" y="4792663"/>
          <p14:tracePt t="25534" x="5983288" y="4792663"/>
          <p14:tracePt t="25551" x="6021388" y="4792663"/>
          <p14:tracePt t="25567" x="6057900" y="4792663"/>
          <p14:tracePt t="25584" x="6096000" y="4792663"/>
          <p14:tracePt t="25599" x="6121400" y="4792663"/>
          <p14:tracePt t="25616" x="6270625" y="4792663"/>
          <p14:tracePt t="25633" x="6334125" y="4792663"/>
          <p14:tracePt t="25649" x="6370638" y="4792663"/>
          <p14:tracePt t="25666" x="6434138" y="4792663"/>
          <p14:tracePt t="25683" x="6459538" y="4792663"/>
          <p14:tracePt t="25699" x="6472238" y="4792663"/>
          <p14:tracePt t="25717" x="6534150" y="4792663"/>
          <p14:tracePt t="25733" x="6572250" y="4792663"/>
          <p14:tracePt t="25750" x="6608763" y="4792663"/>
          <p14:tracePt t="25767" x="6659563" y="4792663"/>
          <p14:tracePt t="25783" x="6684963" y="4792663"/>
          <p14:tracePt t="25800" x="6696075" y="4792663"/>
          <p14:tracePt t="26148" x="6721475" y="4792663"/>
          <p14:tracePt t="26162" x="6746875" y="4792663"/>
          <p14:tracePt t="26174" x="6784975" y="4792663"/>
          <p14:tracePt t="26189" x="6808788" y="4792663"/>
          <p14:tracePt t="26203" x="6846888" y="4792663"/>
          <p14:tracePt t="26220" x="6872288" y="4792663"/>
          <p14:tracePt t="26235" x="6897688" y="4792663"/>
          <p14:tracePt t="26252" x="6985000" y="4792663"/>
          <p14:tracePt t="26269" x="7021513" y="4792663"/>
          <p14:tracePt t="26285" x="7059613" y="4792663"/>
          <p14:tracePt t="26302" x="7123113" y="4792663"/>
          <p14:tracePt t="26319" x="7146925" y="4792663"/>
          <p14:tracePt t="26335" x="7185025" y="4792663"/>
          <p14:tracePt t="26352" x="7223125" y="4792663"/>
          <p14:tracePt t="26369" x="7235825" y="4792663"/>
          <p14:tracePt t="26386" x="7259638" y="4792663"/>
          <p14:tracePt t="26403" x="7272338" y="4792663"/>
          <p14:tracePt t="26419" x="7285038" y="4792663"/>
          <p14:tracePt t="26436" x="7297738" y="4792663"/>
          <p14:tracePt t="26453" x="7310438" y="4792663"/>
          <p14:tracePt t="26470" x="7348538" y="4792663"/>
          <p14:tracePt t="26486" x="7397750" y="4792663"/>
          <p14:tracePt t="26503" x="7423150" y="4792663"/>
          <p14:tracePt t="26520" x="7435850" y="4792663"/>
          <p14:tracePt t="26536" x="7472363" y="4792663"/>
          <p14:tracePt t="26560" x="7485063" y="4792663"/>
          <p14:tracePt t="26584" x="7497763" y="4792663"/>
          <p14:tracePt t="26596" x="7510463" y="4792663"/>
          <p14:tracePt t="27296" x="7497763" y="4792663"/>
          <p14:tracePt t="27309" x="7423150" y="4805363"/>
          <p14:tracePt t="27319" x="7259638" y="4818063"/>
          <p14:tracePt t="27333" x="7010400" y="4830763"/>
          <p14:tracePt t="27345" x="6659563" y="4856163"/>
          <p14:tracePt t="27360" x="6070600" y="4868863"/>
          <p14:tracePt t="27374" x="5695950" y="4892675"/>
          <p14:tracePt t="27391" x="5357813" y="4892675"/>
          <p14:tracePt t="27408" x="4945063" y="4892675"/>
          <p14:tracePt t="27424" x="4556125" y="4892675"/>
          <p14:tracePt t="27441" x="4443413" y="4892675"/>
          <p14:tracePt t="27458" x="4305300" y="4892675"/>
          <p14:tracePt t="27475" x="4043363" y="4892675"/>
          <p14:tracePt t="27492" x="3956050" y="4892675"/>
          <p14:tracePt t="27508" x="3905250" y="4892675"/>
          <p14:tracePt t="27525" x="3843338" y="4892675"/>
          <p14:tracePt t="27545" x="3830638" y="4892675"/>
          <p14:tracePt t="27768" x="3817938" y="4879975"/>
          <p14:tracePt t="27782" x="3805238" y="4879975"/>
          <p14:tracePt t="27794" x="3767138" y="4868863"/>
          <p14:tracePt t="27805" x="3705225" y="4856163"/>
          <p14:tracePt t="27818" x="3643313" y="4843463"/>
          <p14:tracePt t="27831" x="3579813" y="4830763"/>
          <p14:tracePt t="27843" x="3554413" y="4830763"/>
          <p14:tracePt t="27858" x="3541713" y="4830763"/>
          <p14:tracePt t="27875" x="3541713" y="4818063"/>
          <p14:tracePt t="27954" x="3567113" y="4818063"/>
          <p14:tracePt t="27967" x="3592513" y="4818063"/>
          <p14:tracePt t="27981" x="3617913" y="4818063"/>
          <p14:tracePt t="27993" x="3654425" y="4818063"/>
          <p14:tracePt t="28004" x="3679825" y="4818063"/>
          <p14:tracePt t="28017" x="3717925" y="4818063"/>
          <p14:tracePt t="28030" x="3730625" y="4818063"/>
          <p14:tracePt t="28042" x="3743325" y="4818063"/>
          <p14:tracePt t="28059" x="3756025" y="4818063"/>
          <p14:tracePt t="28130" x="3743325" y="4818063"/>
          <p14:tracePt t="28146" x="3717925" y="4818063"/>
          <p14:tracePt t="28155" x="3679825" y="4818063"/>
          <p14:tracePt t="28168" x="3643313" y="4805363"/>
          <p14:tracePt t="28181" x="3592513" y="4805363"/>
          <p14:tracePt t="28193" x="3554413" y="4792663"/>
          <p14:tracePt t="28211" x="3530600" y="4792663"/>
          <p14:tracePt t="28228" x="3517900" y="4792663"/>
          <p14:tracePt t="28304" x="3541713" y="4792663"/>
          <p14:tracePt t="28319" x="3592513" y="4792663"/>
          <p14:tracePt t="28330" x="3643313" y="4792663"/>
          <p14:tracePt t="28342" x="3717925" y="4792663"/>
          <p14:tracePt t="28354" x="3756025" y="4792663"/>
          <p14:tracePt t="28368" x="3805238" y="4792663"/>
          <p14:tracePt t="28381" x="3843338" y="4792663"/>
          <p14:tracePt t="28395" x="3879850" y="4792663"/>
          <p14:tracePt t="28412" x="3905250" y="4792663"/>
          <p14:tracePt t="28428" x="3917950" y="4779963"/>
          <p14:tracePt t="28445" x="3930650" y="4779963"/>
          <p14:tracePt t="28479" x="3917950" y="4779963"/>
          <p14:tracePt t="28491" x="3905250" y="4779963"/>
          <p14:tracePt t="28504" x="3892550" y="4779963"/>
          <p14:tracePt t="28517" x="3879850" y="4779963"/>
          <p14:tracePt t="28690" x="3867150" y="4779963"/>
          <p14:tracePt t="28778" x="3856038" y="4779963"/>
          <p14:tracePt t="28940" x="3843338" y="4779963"/>
          <p14:tracePt t="29277" x="3843338" y="4768850"/>
          <p14:tracePt t="33450" x="3856038" y="4768850"/>
          <p14:tracePt t="33463" x="3867150" y="4768850"/>
          <p14:tracePt t="33475" x="3905250" y="4768850"/>
          <p14:tracePt t="33489" x="3956050" y="4768850"/>
          <p14:tracePt t="33501" x="4005263" y="4768850"/>
          <p14:tracePt t="33515" x="4056063" y="4768850"/>
          <p14:tracePt t="33531" x="4105275" y="4768850"/>
          <p14:tracePt t="33549" x="4156075" y="4768850"/>
          <p14:tracePt t="33565" x="4281488" y="4792663"/>
          <p14:tracePt t="33581" x="4381500" y="4805363"/>
          <p14:tracePt t="33597" x="4481513" y="4805363"/>
          <p14:tracePt t="33614" x="4594225" y="4818063"/>
          <p14:tracePt t="33631" x="4630738" y="4818063"/>
          <p14:tracePt t="33648" x="4668838" y="4818063"/>
          <p14:tracePt t="33665" x="4743450" y="4818063"/>
          <p14:tracePt t="33681" x="4794250" y="4818063"/>
          <p14:tracePt t="33698" x="4868863" y="4818063"/>
          <p14:tracePt t="33715" x="5006975" y="4818063"/>
          <p14:tracePt t="33731" x="5045075" y="4830763"/>
          <p14:tracePt t="33748" x="5068888" y="4830763"/>
          <p14:tracePt t="33765" x="5119688" y="4830763"/>
          <p14:tracePt t="33782" x="5145088" y="4830763"/>
          <p14:tracePt t="33799" x="5181600" y="4830763"/>
          <p14:tracePt t="33815" x="5319713" y="4830763"/>
          <p14:tracePt t="33832" x="5419725" y="4830763"/>
          <p14:tracePt t="33848" x="5507038" y="4830763"/>
          <p14:tracePt t="33865" x="5619750" y="4805363"/>
          <p14:tracePt t="33882" x="5657850" y="4805363"/>
          <p14:tracePt t="33899" x="5708650" y="4792663"/>
          <p14:tracePt t="33905" x="5783263" y="4792663"/>
          <p14:tracePt t="33915" x="5883275" y="4792663"/>
          <p14:tracePt t="33933" x="5970588" y="4792663"/>
          <p14:tracePt t="33949" x="6045200" y="4792663"/>
          <p14:tracePt t="33966" x="6108700" y="4792663"/>
          <p14:tracePt t="33982" x="6121400" y="4792663"/>
          <p14:tracePt t="33999" x="6134100" y="4792663"/>
          <p14:tracePt t="34123" x="6121400" y="4792663"/>
          <p14:tracePt t="34137" x="6083300" y="4792663"/>
          <p14:tracePt t="34148" x="6057900" y="4792663"/>
          <p14:tracePt t="34161" x="6034088" y="4779963"/>
          <p14:tracePt t="34173" x="6021388" y="4779963"/>
          <p14:tracePt t="34185" x="5995988" y="4779963"/>
          <p14:tracePt t="34261" x="6008688" y="4779963"/>
          <p14:tracePt t="34273" x="6021388" y="4779963"/>
          <p14:tracePt t="34287" x="6045200" y="4779963"/>
          <p14:tracePt t="34297" x="6057900" y="4779963"/>
          <p14:tracePt t="34310" x="6070600" y="4779963"/>
          <p14:tracePt t="34323" x="6083300" y="4779963"/>
          <p14:tracePt t="34338" x="6096000" y="4779963"/>
          <p14:tracePt t="34352" x="6108700" y="4779963"/>
          <p14:tracePt t="34368" x="6121400" y="4779963"/>
          <p14:tracePt t="34397" x="6134100" y="4779963"/>
          <p14:tracePt t="34485" x="6146800" y="4779963"/>
          <p14:tracePt t="34522" x="6183313" y="4779963"/>
          <p14:tracePt t="34538" x="6259513" y="4779963"/>
          <p14:tracePt t="34547" x="6334125" y="4779963"/>
          <p14:tracePt t="34560" x="6408738" y="4768850"/>
          <p14:tracePt t="34572" x="6508750" y="4756150"/>
          <p14:tracePt t="34589" x="6659563" y="4756150"/>
          <p14:tracePt t="34603" x="6821488" y="4743450"/>
          <p14:tracePt t="34620" x="6946900" y="4730750"/>
          <p14:tracePt t="34636" x="7110413" y="4730750"/>
          <p14:tracePt t="34653" x="7185025" y="4730750"/>
          <p14:tracePt t="34670" x="7297738" y="4730750"/>
          <p14:tracePt t="34686" x="7548563" y="4756150"/>
          <p14:tracePt t="34703" x="7635875" y="4779963"/>
          <p14:tracePt t="34720" x="7710488" y="4805363"/>
          <p14:tracePt t="34737" x="7785100" y="4843463"/>
          <p14:tracePt t="34753" x="7823200" y="4856163"/>
          <p14:tracePt t="34770" x="7848600" y="4868863"/>
          <p14:tracePt t="34786" x="7910513" y="4879975"/>
          <p14:tracePt t="34803" x="7935913" y="4879975"/>
          <p14:tracePt t="34820" x="7961313" y="4892675"/>
          <p14:tracePt t="34835" x="7974013" y="4905375"/>
          <p14:tracePt t="35157" x="7986713" y="4905375"/>
          <p14:tracePt t="35169" x="8023225" y="4905375"/>
          <p14:tracePt t="35182" x="8074025" y="4892675"/>
          <p14:tracePt t="35196" x="8135938" y="4879975"/>
          <p14:tracePt t="35208" x="8186738" y="4856163"/>
          <p14:tracePt t="35222" x="8212138" y="4843463"/>
          <p14:tracePt t="35238" x="8261350" y="4830763"/>
          <p14:tracePt t="35257" x="8286750" y="4830763"/>
          <p14:tracePt t="35272" x="8312150" y="4830763"/>
          <p14:tracePt t="35289" x="8324850" y="4830763"/>
          <p14:tracePt t="35344" x="8348663" y="4818063"/>
          <p14:tracePt t="35358" x="8361363" y="4818063"/>
          <p14:tracePt t="35382" x="8374063" y="4818063"/>
          <p14:tracePt t="35395" x="8386763" y="4818063"/>
          <p14:tracePt t="35469" x="8399463" y="4818063"/>
          <p14:tracePt t="35481" x="8412163" y="4818063"/>
          <p14:tracePt t="35493" x="8424863" y="4818063"/>
          <p14:tracePt t="35509" x="8435975" y="4818063"/>
          <p14:tracePt t="35532" x="8448675" y="4805363"/>
          <p14:tracePt t="35544" x="8461375" y="4805363"/>
          <p14:tracePt t="35559" x="8474075" y="4805363"/>
          <p14:tracePt t="35572" x="8474075" y="4792663"/>
          <p14:tracePt t="35590" x="8499475" y="4779963"/>
          <p14:tracePt t="35610" x="8512175" y="4779963"/>
          <p14:tracePt t="35632" x="8512175" y="4768850"/>
          <p14:tracePt t="35643" x="8524875" y="4768850"/>
          <p14:tracePt t="36491" x="8512175" y="4768850"/>
          <p14:tracePt t="36702" x="8499475" y="4768850"/>
          <p14:tracePt t="36877" x="8486775" y="4779963"/>
          <p14:tracePt t="36903" x="8474075" y="4779963"/>
          <p14:tracePt t="36914" x="8461375" y="4792663"/>
          <p14:tracePt t="36939" x="8435975" y="4792663"/>
          <p14:tracePt t="36952" x="8399463" y="4805363"/>
          <p14:tracePt t="36964" x="8374063" y="4818063"/>
          <p14:tracePt t="36977" x="8348663" y="4818063"/>
          <p14:tracePt t="36989" x="8335963" y="4818063"/>
          <p14:tracePt t="37002" x="8324850" y="4830763"/>
          <p14:tracePt t="37026" x="8312150" y="4830763"/>
          <p14:tracePt t="45462" x="8299450" y="4830763"/>
          <p14:tracePt t="45474" x="8286750" y="4830763"/>
          <p14:tracePt t="45487" x="8274050" y="4830763"/>
          <p14:tracePt t="45499" x="8274050" y="4818063"/>
          <p14:tracePt t="45515" x="8248650" y="4818063"/>
          <p14:tracePt t="45528" x="8235950" y="4818063"/>
          <p14:tracePt t="45546" x="8223250" y="4818063"/>
          <p14:tracePt t="45566" x="8212138" y="4818063"/>
          <p14:tracePt t="45948" x="8174038" y="4818063"/>
          <p14:tracePt t="45961" x="8023225" y="4818063"/>
          <p14:tracePt t="45974" x="7861300" y="4818063"/>
          <p14:tracePt t="45985" x="7497763" y="4818063"/>
          <p14:tracePt t="46000" x="6959600" y="4830763"/>
          <p14:tracePt t="46014" x="6483350" y="4830763"/>
          <p14:tracePt t="46031" x="5908675" y="4830763"/>
          <p14:tracePt t="46047" x="5495925" y="4830763"/>
          <p14:tracePt t="46065" x="4694238" y="4868863"/>
          <p14:tracePt t="46081" x="4456113" y="4892675"/>
          <p14:tracePt t="46098" x="4281488" y="4892675"/>
          <p14:tracePt t="46115" x="3968750" y="4905375"/>
          <p14:tracePt t="46132" x="3817938" y="4905375"/>
          <p14:tracePt t="46147" x="3717925" y="4905375"/>
          <p14:tracePt t="46164" x="3630613" y="4905375"/>
          <p14:tracePt t="46181" x="3605213" y="4905375"/>
          <p14:tracePt t="46197" x="3592513" y="4905375"/>
          <p14:tracePt t="46214" x="3517900" y="4905375"/>
          <p14:tracePt t="46231" x="3479800" y="4905375"/>
          <p14:tracePt t="46247" x="3354388" y="4905375"/>
          <p14:tracePt t="46264" x="3228975" y="4892675"/>
          <p14:tracePt t="46281" x="3128963" y="4892675"/>
          <p14:tracePt t="46297" x="2967038" y="4892675"/>
          <p14:tracePt t="46314" x="2890838" y="4892675"/>
          <p14:tracePt t="46331" x="2816225" y="4892675"/>
          <p14:tracePt t="46347" x="2654300" y="4879975"/>
          <p14:tracePt t="46365" x="2603500" y="4868863"/>
          <p14:tracePt t="46381" x="2578100" y="4868863"/>
          <p14:tracePt t="46398" x="2565400" y="4868863"/>
          <p14:tracePt t="46484" x="2565400" y="4879975"/>
          <p14:tracePt t="46521" x="2565400" y="4892675"/>
          <p14:tracePt t="46547" x="2565400" y="4918075"/>
          <p14:tracePt t="46558" x="2565400" y="4930775"/>
          <p14:tracePt t="46573" x="2565400" y="4943475"/>
          <p14:tracePt t="46586" x="2554288" y="4956175"/>
          <p14:tracePt t="46609" x="2554288" y="4968875"/>
          <p14:tracePt t="46621" x="2554288" y="4981575"/>
          <p14:tracePt t="46636" x="2554288" y="4992688"/>
          <p14:tracePt t="46650" x="2554288" y="5005388"/>
          <p14:tracePt t="46732" x="2565400" y="5005388"/>
          <p14:tracePt t="46745" x="2578100" y="5005388"/>
          <p14:tracePt t="46758" x="2590800" y="5005388"/>
          <p14:tracePt t="46771" x="2616200" y="5005388"/>
          <p14:tracePt t="46795" x="2628900" y="5005388"/>
          <p14:tracePt t="46809" x="2641600" y="5005388"/>
          <p14:tracePt t="46820" x="2654300" y="5005388"/>
          <p14:tracePt t="46836" x="2667000" y="5005388"/>
          <p14:tracePt t="46870" x="2678113" y="5005388"/>
          <p14:tracePt t="46894" x="2690813" y="5005388"/>
          <p14:tracePt t="46907" x="2703513" y="5005388"/>
          <p14:tracePt t="46932" x="2716213" y="5005388"/>
          <p14:tracePt t="46957" x="2728913" y="5005388"/>
          <p14:tracePt t="47006" x="2741613" y="5005388"/>
          <p14:tracePt t="47020" x="2754313" y="5005388"/>
          <p14:tracePt t="47044" x="2767013" y="5005388"/>
          <p14:tracePt t="47069" x="2778125" y="5005388"/>
          <p14:tracePt t="47181" x="2790825" y="5005388"/>
          <p14:tracePt t="47194" x="2803525" y="5018088"/>
          <p14:tracePt t="47206" x="2816225" y="5030788"/>
          <p14:tracePt t="47222" x="2828925" y="5030788"/>
          <p14:tracePt t="47235" x="2841625" y="5030788"/>
          <p14:tracePt t="47253" x="2841625" y="5043488"/>
          <p14:tracePt t="47269" x="2854325" y="5043488"/>
          <p14:tracePt t="47295" x="2867025" y="5043488"/>
          <p14:tracePt t="47319" x="2879725" y="5056188"/>
          <p14:tracePt t="47369" x="2890838" y="5056188"/>
          <p14:tracePt t="47394" x="2903538" y="5056188"/>
          <p14:tracePt t="47406" x="2916238" y="5056188"/>
          <p14:tracePt t="47418" x="2928938" y="5056188"/>
          <p14:tracePt t="47431" x="2954338" y="5056188"/>
          <p14:tracePt t="47444" x="2979738" y="5056188"/>
          <p14:tracePt t="47456" x="2992438" y="5056188"/>
          <p14:tracePt t="47469" x="3016250" y="5056188"/>
          <p14:tracePt t="47487" x="3028950" y="5056188"/>
          <p14:tracePt t="47504" x="3041650" y="5056188"/>
          <p14:tracePt t="47520" x="3054350" y="5056188"/>
          <p14:tracePt t="47537" x="3067050" y="5056188"/>
          <p14:tracePt t="47554" x="3079750" y="5056188"/>
          <p14:tracePt t="47570" x="3092450" y="5056188"/>
          <p14:tracePt t="47587" x="3103563" y="5056188"/>
          <p14:tracePt t="47604" x="3128963" y="5056188"/>
          <p14:tracePt t="47621" x="3141663" y="5056188"/>
          <p14:tracePt t="47638" x="3154363" y="5056188"/>
          <p14:tracePt t="47655" x="3167063" y="5056188"/>
          <p14:tracePt t="47671" x="3192463" y="5056188"/>
          <p14:tracePt t="47688" x="3205163" y="5056188"/>
          <p14:tracePt t="47755" x="3192463" y="5056188"/>
          <p14:tracePt t="47767" x="3179763" y="5056188"/>
          <p14:tracePt t="47779" x="3141663" y="5056188"/>
          <p14:tracePt t="47792" x="3128963" y="5056188"/>
          <p14:tracePt t="47816" x="3103563" y="5056188"/>
          <p14:tracePt t="47830" x="3079750" y="5056188"/>
          <p14:tracePt t="47841" x="3067050" y="5056188"/>
          <p14:tracePt t="47855" x="3028950" y="5056188"/>
          <p14:tracePt t="47870" x="3003550" y="5056188"/>
          <p14:tracePt t="47887" x="2979738" y="5056188"/>
          <p14:tracePt t="47903" x="2954338" y="5056188"/>
          <p14:tracePt t="47965" x="2967038" y="5056188"/>
          <p14:tracePt t="47977" x="2979738" y="5056188"/>
          <p14:tracePt t="47991" x="3003550" y="5056188"/>
          <p14:tracePt t="48003" x="3016250" y="5056188"/>
          <p14:tracePt t="48014" x="3041650" y="5056188"/>
          <p14:tracePt t="48028" x="3079750" y="5056188"/>
          <p14:tracePt t="48040" x="3154363" y="5056188"/>
          <p14:tracePt t="48054" x="3305175" y="5056188"/>
          <p14:tracePt t="48071" x="3441700" y="5068888"/>
          <p14:tracePt t="48088" x="3554413" y="5081588"/>
          <p14:tracePt t="48104" x="3792538" y="5105400"/>
          <p14:tracePt t="48121" x="3930650" y="5105400"/>
          <p14:tracePt t="48138" x="4017963" y="5118100"/>
          <p14:tracePt t="48154" x="4092575" y="5118100"/>
          <p14:tracePt t="48171" x="4105275" y="5118100"/>
          <p14:tracePt t="48188" x="4117975" y="5118100"/>
          <p14:tracePt t="48205" x="4130675" y="5118100"/>
          <p14:tracePt t="48252" x="4117975" y="5118100"/>
          <p14:tracePt t="48264" x="4105275" y="5118100"/>
          <p14:tracePt t="48278" x="4081463" y="5118100"/>
          <p14:tracePt t="48290" x="4017963" y="5118100"/>
          <p14:tracePt t="48305" x="3968750" y="5118100"/>
          <p14:tracePt t="48322" x="3917950" y="5118100"/>
          <p14:tracePt t="48339" x="3843338" y="5118100"/>
          <p14:tracePt t="48355" x="3643313" y="5105400"/>
          <p14:tracePt t="48372" x="3517900" y="5092700"/>
          <p14:tracePt t="48389" x="3429000" y="5081588"/>
          <p14:tracePt t="48405" x="3341688" y="5081588"/>
          <p14:tracePt t="48422" x="3305175" y="5081588"/>
          <p14:tracePt t="48439" x="3267075" y="5081588"/>
          <p14:tracePt t="48456" x="3205163" y="5068888"/>
          <p14:tracePt t="48472" x="3179763" y="5068888"/>
          <p14:tracePt t="48489" x="3167063" y="5068888"/>
          <p14:tracePt t="48513" x="3154363" y="5068888"/>
          <p14:tracePt t="48689" x="3128963" y="5068888"/>
          <p14:tracePt t="48702" x="3116263" y="5068888"/>
          <p14:tracePt t="48715" x="3103563" y="5068888"/>
          <p14:tracePt t="48728" x="3092450" y="5068888"/>
          <p14:tracePt t="48742" x="3067050" y="5068888"/>
          <p14:tracePt t="48764" x="3054350" y="5068888"/>
          <p14:tracePt t="48788" x="3041650" y="5068888"/>
          <p14:tracePt t="48851" x="3028950" y="5068888"/>
          <p14:tracePt t="49038" x="3016250" y="5068888"/>
          <p14:tracePt t="49212" x="3028950" y="5068888"/>
          <p14:tracePt t="49229" x="3041650" y="5068888"/>
          <p14:tracePt t="49237" x="3092450" y="5068888"/>
          <p14:tracePt t="49250" x="3179763" y="5068888"/>
          <p14:tracePt t="49264" x="3254375" y="5068888"/>
          <p14:tracePt t="49277" x="3292475" y="5068888"/>
          <p14:tracePt t="49294" x="3328988" y="5068888"/>
          <p14:tracePt t="49311" x="3367088" y="5068888"/>
          <p14:tracePt t="49326" x="3417888" y="5068888"/>
          <p14:tracePt t="49343" x="3441700" y="5068888"/>
          <p14:tracePt t="49360" x="3454400" y="5068888"/>
          <p14:tracePt t="49376" x="3467100" y="5068888"/>
          <p14:tracePt t="49511" x="3492500" y="5068888"/>
          <p14:tracePt t="49523" x="3517900" y="5068888"/>
          <p14:tracePt t="49537" x="3541713" y="5068888"/>
          <p14:tracePt t="49548" x="3554413" y="5068888"/>
          <p14:tracePt t="49565" x="3579813" y="5068888"/>
          <p14:tracePt t="49579" x="3592513" y="5068888"/>
          <p14:tracePt t="49595" x="3617913" y="5068888"/>
          <p14:tracePt t="49612" x="3643313" y="5068888"/>
          <p14:tracePt t="49627" x="3730625" y="5068888"/>
          <p14:tracePt t="49644" x="3767138" y="5068888"/>
          <p14:tracePt t="49661" x="3792538" y="5068888"/>
          <p14:tracePt t="49678" x="3830638" y="5068888"/>
          <p14:tracePt t="49694" x="3856038" y="5068888"/>
          <p14:tracePt t="49711" x="3867150" y="5068888"/>
          <p14:tracePt t="49872" x="3879850" y="5068888"/>
          <p14:tracePt t="49910" x="3892550" y="5068888"/>
          <p14:tracePt t="49948" x="3905250" y="5068888"/>
          <p14:tracePt t="49972" x="3917950" y="5068888"/>
          <p14:tracePt t="49986" x="3930650" y="5068888"/>
          <p14:tracePt t="49999" x="3943350" y="5068888"/>
          <p14:tracePt t="50009" x="3968750" y="5068888"/>
          <p14:tracePt t="50022" x="3979863" y="5068888"/>
          <p14:tracePt t="50036" x="4005263" y="5068888"/>
          <p14:tracePt t="50050" x="4017963" y="5068888"/>
          <p14:tracePt t="50064" x="4030663" y="5068888"/>
          <p14:tracePt t="50086" x="4043363" y="5068888"/>
          <p14:tracePt t="50110" x="4056063" y="5068888"/>
          <p14:tracePt t="51044" x="4092575" y="5068888"/>
          <p14:tracePt t="51058" x="4130675" y="5068888"/>
          <p14:tracePt t="51069" x="4168775" y="5068888"/>
          <p14:tracePt t="51081" x="4217988" y="5068888"/>
          <p14:tracePt t="51094" x="4343400" y="5081588"/>
          <p14:tracePt t="51107" x="4456113" y="5092700"/>
          <p14:tracePt t="51121" x="4543425" y="5092700"/>
          <p14:tracePt t="51135" x="4619625" y="5092700"/>
          <p14:tracePt t="51151" x="4694238" y="5105400"/>
          <p14:tracePt t="51168" x="4794250" y="5105400"/>
          <p14:tracePt t="51185" x="4994275" y="5105400"/>
          <p14:tracePt t="51202" x="5068888" y="5118100"/>
          <p14:tracePt t="51217" x="5106988" y="5118100"/>
          <p14:tracePt t="51234" x="5132388" y="5118100"/>
          <p14:tracePt t="51267" x="5145088" y="5118100"/>
          <p14:tracePt t="51442" x="5132388" y="5118100"/>
          <p14:tracePt t="51467" x="5119688" y="5118100"/>
          <p14:tracePt t="51493" x="5106988" y="5118100"/>
          <p14:tracePt t="51518" x="5094288" y="5118100"/>
          <p14:tracePt t="51530" x="5068888" y="5118100"/>
          <p14:tracePt t="51543" x="5057775" y="5118100"/>
          <p14:tracePt t="51556" x="5045075" y="5118100"/>
          <p14:tracePt t="51570" x="5032375" y="5118100"/>
          <p14:tracePt t="51586" x="5006975" y="5118100"/>
          <p14:tracePt t="51606" x="4994275" y="5118100"/>
          <p14:tracePt t="51628" x="4981575" y="5118100"/>
          <p14:tracePt t="51642" x="4968875" y="5118100"/>
          <p14:tracePt t="51654" x="4956175" y="5118100"/>
          <p14:tracePt t="51679" x="4945063" y="5118100"/>
          <p14:tracePt t="53037" x="4945063" y="5130800"/>
          <p14:tracePt t="54421" x="4956175" y="5130800"/>
          <p14:tracePt t="54446" x="4981575" y="5130800"/>
          <p14:tracePt t="54458" x="5006975" y="5130800"/>
          <p14:tracePt t="54471" x="5045075" y="5130800"/>
          <p14:tracePt t="54484" x="5081588" y="5130800"/>
          <p14:tracePt t="54497" x="5106988" y="5130800"/>
          <p14:tracePt t="54515" x="5119688" y="5130800"/>
          <p14:tracePt t="54531" x="5132388" y="5130800"/>
          <p14:tracePt t="54548" x="5157788" y="5130800"/>
          <p14:tracePt t="54565" x="5170488" y="5130800"/>
          <p14:tracePt t="54595" x="5181600" y="5130800"/>
          <p14:tracePt t="54645" x="5194300" y="5130800"/>
          <p14:tracePt t="54657" x="5207000" y="5130800"/>
          <p14:tracePt t="54684" x="5219700" y="5130800"/>
          <p14:tracePt t="54745" x="5270500" y="5118100"/>
          <p14:tracePt t="54757" x="5307013" y="5105400"/>
          <p14:tracePt t="54771" x="5345113" y="5105400"/>
          <p14:tracePt t="54785" x="5370513" y="5092700"/>
          <p14:tracePt t="54799" x="5394325" y="5092700"/>
          <p14:tracePt t="54816" x="5419725" y="5092700"/>
          <p14:tracePt t="54832" x="5432425" y="5092700"/>
          <p14:tracePt t="54849" x="5483225" y="5092700"/>
          <p14:tracePt t="54866" x="5519738" y="5092700"/>
          <p14:tracePt t="54883" x="5595938" y="5092700"/>
          <p14:tracePt t="54899" x="5732463" y="5092700"/>
          <p14:tracePt t="54916" x="5757863" y="5092700"/>
          <p14:tracePt t="54932" x="5795963" y="5092700"/>
          <p14:tracePt t="54950" x="5832475" y="5092700"/>
          <p14:tracePt t="54966" x="5857875" y="5092700"/>
          <p14:tracePt t="54983" x="5895975" y="5092700"/>
          <p14:tracePt t="54999" x="5932488" y="5092700"/>
          <p14:tracePt t="55017" x="5945188" y="5092700"/>
          <p14:tracePt t="55033" x="5957888" y="5092700"/>
          <p14:tracePt t="55143" x="5970588" y="5092700"/>
          <p14:tracePt t="55193" x="5983288" y="5092700"/>
          <p14:tracePt t="55206" x="6008688" y="5092700"/>
          <p14:tracePt t="55219" x="6021388" y="5092700"/>
          <p14:tracePt t="55231" x="6034088" y="5092700"/>
          <p14:tracePt t="55256" x="6045200" y="5092700"/>
          <p14:tracePt t="55281" x="6057900" y="5092700"/>
          <p14:tracePt t="55318" x="6070600" y="5092700"/>
          <p14:tracePt t="55330" x="6083300" y="5092700"/>
          <p14:tracePt t="55368" x="6096000" y="5092700"/>
          <p14:tracePt t="55393" x="6108700" y="5092700"/>
          <p14:tracePt t="55404" x="6121400" y="5092700"/>
          <p14:tracePt t="56427" x="6157913" y="5092700"/>
          <p14:tracePt t="56441" x="6208713" y="5092700"/>
          <p14:tracePt t="56451" x="6283325" y="5092700"/>
          <p14:tracePt t="56463" x="6346825" y="5092700"/>
          <p14:tracePt t="56477" x="6396038" y="5092700"/>
          <p14:tracePt t="56490" x="6446838" y="5092700"/>
          <p14:tracePt t="56504" x="6508750" y="5092700"/>
          <p14:tracePt t="56521" x="6572250" y="5105400"/>
          <p14:tracePt t="56538" x="6659563" y="5105400"/>
          <p14:tracePt t="56555" x="6808788" y="5118100"/>
          <p14:tracePt t="56571" x="6859588" y="5118100"/>
          <p14:tracePt t="56588" x="6897688" y="5118100"/>
          <p14:tracePt t="56605" x="6972300" y="5118100"/>
          <p14:tracePt t="56621" x="6997700" y="5118100"/>
          <p14:tracePt t="56638" x="7034213" y="5118100"/>
          <p14:tracePt t="56663" x="7046913" y="5118100"/>
          <p14:tracePt t="56875" x="7034213" y="5118100"/>
          <p14:tracePt t="56893" x="7021513" y="5118100"/>
          <p14:tracePt t="64588" x="7034213" y="5118100"/>
          <p14:tracePt t="64600" x="7059613" y="5118100"/>
          <p14:tracePt t="64613" x="7110413" y="5118100"/>
          <p14:tracePt t="64626" x="7159625" y="5118100"/>
          <p14:tracePt t="64640" x="7197725" y="5118100"/>
          <p14:tracePt t="64655" x="7246938" y="5118100"/>
          <p14:tracePt t="64671" x="7297738" y="5118100"/>
          <p14:tracePt t="64688" x="7410450" y="5092700"/>
          <p14:tracePt t="64705" x="7635875" y="5068888"/>
          <p14:tracePt t="64721" x="7697788" y="5043488"/>
          <p14:tracePt t="64738" x="7761288" y="5030788"/>
          <p14:tracePt t="64755" x="7897813" y="5005388"/>
          <p14:tracePt t="64772" x="7999413" y="5005388"/>
          <p14:tracePt t="64788" x="8074025" y="4992688"/>
          <p14:tracePt t="64805" x="8199438" y="4992688"/>
          <p14:tracePt t="64822" x="8235950" y="4968875"/>
          <p14:tracePt t="64839" x="8261350" y="4956175"/>
          <p14:tracePt t="64855" x="8312150" y="4956175"/>
          <p14:tracePt t="64872" x="8312150" y="4943475"/>
          <p14:tracePt t="64889" x="8324850" y="4930775"/>
          <p14:tracePt t="64904" x="8335963" y="4930775"/>
          <p14:tracePt t="64921" x="8348663" y="4918075"/>
          <p14:tracePt t="64937" x="8374063" y="4918075"/>
          <p14:tracePt t="64954" x="8399463" y="4905375"/>
          <p14:tracePt t="64970" x="8412163" y="4892675"/>
          <p14:tracePt t="64988" x="8448675" y="4879975"/>
          <p14:tracePt t="65004" x="8486775" y="4868863"/>
          <p14:tracePt t="65021" x="8499475" y="4856163"/>
          <p14:tracePt t="65038" x="8548688" y="4830763"/>
          <p14:tracePt t="65054" x="8561388" y="4830763"/>
          <p14:tracePt t="65071" x="8574088" y="4818063"/>
          <p14:tracePt t="65236" x="8548688" y="4818063"/>
          <p14:tracePt t="65248" x="8512175" y="4818063"/>
          <p14:tracePt t="65262" x="8461375" y="4805363"/>
          <p14:tracePt t="65276" x="8435975" y="4805363"/>
          <p14:tracePt t="65290" x="8399463" y="4805363"/>
          <p14:tracePt t="65307" x="8374063" y="4805363"/>
          <p14:tracePt t="65324" x="8348663" y="4805363"/>
          <p14:tracePt t="65341" x="8312150" y="4805363"/>
          <p14:tracePt t="65357" x="8299450" y="4805363"/>
          <p14:tracePt t="65423" x="8324850" y="4805363"/>
          <p14:tracePt t="65435" x="8335963" y="4805363"/>
          <p14:tracePt t="65449" x="8348663" y="4805363"/>
          <p14:tracePt t="65461" x="8361363" y="4805363"/>
          <p14:tracePt t="65473" x="8399463" y="4805363"/>
          <p14:tracePt t="65490" x="8435975" y="4805363"/>
          <p14:tracePt t="65507" x="8499475" y="4805363"/>
          <p14:tracePt t="65523" x="8561388" y="4805363"/>
          <p14:tracePt t="65540" x="8574088" y="4818063"/>
          <p14:tracePt t="65557" x="8586788" y="4818063"/>
          <p14:tracePt t="65672" x="8548688" y="4818063"/>
          <p14:tracePt t="65685" x="8524875" y="4830763"/>
          <p14:tracePt t="65698" x="8486775" y="4830763"/>
          <p14:tracePt t="65712" x="8461375" y="4843463"/>
          <p14:tracePt t="65725" x="8424863" y="4843463"/>
          <p14:tracePt t="65741" x="8412163" y="4856163"/>
          <p14:tracePt t="65758" x="8399463" y="4868863"/>
          <p14:tracePt t="65822" x="8412163" y="4868863"/>
          <p14:tracePt t="65834" x="8435975" y="4856163"/>
          <p14:tracePt t="65847" x="8474075" y="4843463"/>
          <p14:tracePt t="65862" x="8524875" y="4843463"/>
          <p14:tracePt t="65876" x="8548688" y="4830763"/>
          <p14:tracePt t="65893" x="8574088" y="4830763"/>
          <p14:tracePt t="65946" x="8561388" y="4830763"/>
          <p14:tracePt t="65960" x="8537575" y="4830763"/>
          <p14:tracePt t="65970" x="8512175" y="4830763"/>
          <p14:tracePt t="65983" x="8499475" y="4830763"/>
          <p14:tracePt t="65994" x="8474075" y="4830763"/>
          <p14:tracePt t="66010" x="8461375" y="4830763"/>
          <p14:tracePt t="66033" x="8448675" y="4830763"/>
          <p14:tracePt t="66045" x="8435975" y="4830763"/>
          <p14:tracePt t="66158" x="8424863" y="4830763"/>
          <p14:tracePt t="66184" x="8399463" y="4830763"/>
          <p14:tracePt t="66196" x="8374063" y="4830763"/>
          <p14:tracePt t="66208" x="8286750" y="4843463"/>
          <p14:tracePt t="66220" x="8186738" y="4868863"/>
          <p14:tracePt t="66235" x="8099425" y="4918075"/>
          <p14:tracePt t="66247" x="7986713" y="4981575"/>
          <p14:tracePt t="66260" x="7785100" y="5068888"/>
          <p14:tracePt t="66276" x="7548563" y="5156200"/>
          <p14:tracePt t="66293" x="7385050" y="5205413"/>
          <p14:tracePt t="66310" x="7185025" y="5268913"/>
          <p14:tracePt t="66327" x="7059613" y="5294313"/>
          <p14:tracePt t="66344" x="6910388" y="5330825"/>
          <p14:tracePt t="66360" x="6659563" y="5330825"/>
          <p14:tracePt t="66377" x="6584950" y="5330825"/>
          <p14:tracePt t="66394" x="6534150" y="5330825"/>
          <p14:tracePt t="66410" x="6496050" y="5318125"/>
          <p14:tracePt t="66427" x="6472238" y="5305425"/>
          <p14:tracePt t="66446" x="6472238" y="5294313"/>
          <p14:tracePt t="66481" x="6472238" y="5281613"/>
          <p14:tracePt t="66495" x="6472238" y="5243513"/>
          <p14:tracePt t="66506" x="6508750" y="5194300"/>
          <p14:tracePt t="66519" x="6572250" y="5143500"/>
          <p14:tracePt t="66532" x="6734175" y="5068888"/>
          <p14:tracePt t="66546" x="6872288" y="5018088"/>
          <p14:tracePt t="66561" x="6985000" y="4956175"/>
          <p14:tracePt t="66578" x="7085013" y="4905375"/>
          <p14:tracePt t="66594" x="7146925" y="4879975"/>
          <p14:tracePt t="66611" x="7235825" y="4856163"/>
          <p14:tracePt t="66627" x="7246938" y="4843463"/>
          <p14:tracePt t="66681" x="7235825" y="4843463"/>
          <p14:tracePt t="66693" x="7210425" y="4843463"/>
          <p14:tracePt t="66705" x="7185025" y="4843463"/>
          <p14:tracePt t="66718" x="7172325" y="4843463"/>
          <p14:tracePt t="66730" x="7159625" y="4856163"/>
          <p14:tracePt t="66745" x="7134225" y="4868863"/>
          <p14:tracePt t="66761" x="7110413" y="4879975"/>
          <p14:tracePt t="66778" x="7097713" y="4892675"/>
          <p14:tracePt t="66795" x="7072313" y="4905375"/>
          <p14:tracePt t="66812" x="7072313" y="4918075"/>
          <p14:tracePt t="66881" x="7072313" y="4930775"/>
          <p14:tracePt t="66943" x="7072313" y="4943475"/>
          <p14:tracePt t="66956" x="7059613" y="4956175"/>
          <p14:tracePt t="66968" x="6997700" y="4992688"/>
          <p14:tracePt t="66983" x="6934200" y="5030788"/>
          <p14:tracePt t="66997" x="6872288" y="5068888"/>
          <p14:tracePt t="67014" x="6834188" y="5081588"/>
          <p14:tracePt t="67030" x="6784975" y="5092700"/>
          <p14:tracePt t="67047" x="6759575" y="5092700"/>
          <p14:tracePt t="67064" x="6746875" y="5092700"/>
          <p14:tracePt t="67142" x="6746875" y="5081588"/>
          <p14:tracePt t="67155" x="6759575" y="5081588"/>
          <p14:tracePt t="67167" x="6772275" y="5081588"/>
          <p14:tracePt t="67183" x="6784975" y="5081588"/>
          <p14:tracePt t="67198" x="6797675" y="5081588"/>
          <p14:tracePt t="67215" x="6808788" y="5081588"/>
          <p14:tracePt t="67231" x="6821488" y="5081588"/>
          <p14:tracePt t="67248" x="6834188" y="5081588"/>
          <p14:tracePt t="67265" x="6846888" y="5081588"/>
          <p14:tracePt t="67282" x="6884988" y="5081588"/>
          <p14:tracePt t="67354" x="6872288" y="5081588"/>
          <p14:tracePt t="67367" x="6846888" y="5081588"/>
          <p14:tracePt t="67379" x="6821488" y="5081588"/>
          <p14:tracePt t="67391" x="6808788" y="5081588"/>
          <p14:tracePt t="67405" x="6784975" y="5081588"/>
          <p14:tracePt t="67419" x="6772275" y="5081588"/>
          <p14:tracePt t="67432" x="6746875" y="5081588"/>
          <p14:tracePt t="67454" x="6734175" y="5081588"/>
          <p14:tracePt t="67541" x="6746875" y="5081588"/>
          <p14:tracePt t="67553" x="6759575" y="5081588"/>
          <p14:tracePt t="67568" x="6772275" y="5081588"/>
          <p14:tracePt t="67578" x="6797675" y="5081588"/>
          <p14:tracePt t="67591" x="6821488" y="5081588"/>
          <p14:tracePt t="67603" x="6846888" y="5081588"/>
          <p14:tracePt t="67619" x="6872288" y="5081588"/>
          <p14:tracePt t="67633" x="6884988" y="5081588"/>
          <p14:tracePt t="67728" x="6872288" y="5081588"/>
          <p14:tracePt t="67740" x="6859588" y="5081588"/>
          <p14:tracePt t="67753" x="6846888" y="5081588"/>
          <p14:tracePt t="67769" x="6834188" y="5081588"/>
          <p14:tracePt t="67784" x="6821488" y="5081588"/>
          <p14:tracePt t="67804" x="6808788" y="5081588"/>
          <p14:tracePt t="67990" x="6821488" y="5081588"/>
          <p14:tracePt t="68003" x="6846888" y="5081588"/>
          <p14:tracePt t="68027" x="6859588" y="5081588"/>
          <p14:tracePt t="68363" x="6846888" y="5081588"/>
          <p14:tracePt t="68886" x="6834188" y="5081588"/>
          <p14:tracePt t="70493" x="6821488" y="5081588"/>
          <p14:tracePt t="72750" x="6834188" y="5081588"/>
          <p14:tracePt t="72774" x="6846888" y="5081588"/>
          <p14:tracePt t="72789" x="6884988" y="5081588"/>
          <p14:tracePt t="72799" x="6921500" y="5081588"/>
          <p14:tracePt t="72811" x="6959600" y="5081588"/>
          <p14:tracePt t="72824" x="6997700" y="5081588"/>
          <p14:tracePt t="72837" x="7072313" y="5081588"/>
          <p14:tracePt t="72852" x="7185025" y="5081588"/>
          <p14:tracePt t="72869" x="7297738" y="5081588"/>
          <p14:tracePt t="72886" x="7397750" y="5105400"/>
          <p14:tracePt t="72902" x="7523163" y="5130800"/>
          <p14:tracePt t="72919" x="7561263" y="5130800"/>
          <p14:tracePt t="72936" x="7597775" y="5130800"/>
          <p14:tracePt t="72952" x="7673975" y="5130800"/>
          <p14:tracePt t="72969" x="7723188" y="5130800"/>
          <p14:tracePt t="72986" x="7761288" y="5130800"/>
          <p14:tracePt t="73003" x="7823200" y="5143500"/>
          <p14:tracePt t="73022" x="7835900" y="5143500"/>
          <p14:tracePt t="73038" x="7861300" y="5143500"/>
          <p14:tracePt t="73060" x="7874000" y="5143500"/>
          <p14:tracePt t="73073" x="7886700" y="5143500"/>
          <p14:tracePt t="73086" x="7897813" y="5143500"/>
          <p14:tracePt t="73103" x="7910513" y="5143500"/>
          <p14:tracePt t="73120" x="7923213" y="5143500"/>
          <p14:tracePt t="73137" x="7948613" y="5143500"/>
          <p14:tracePt t="73153" x="7961313" y="5143500"/>
          <p14:tracePt t="73172" x="7974013" y="5143500"/>
          <p14:tracePt t="73209" x="7986713" y="5143500"/>
          <p14:tracePt t="73858" x="7910513" y="5143500"/>
          <p14:tracePt t="73870" x="7773988" y="5168900"/>
          <p14:tracePt t="73883" x="7648575" y="5194300"/>
          <p14:tracePt t="73898" x="7497763" y="5218113"/>
          <p14:tracePt t="73912" x="7185025" y="5268913"/>
          <p14:tracePt t="73925" x="6897688" y="5305425"/>
          <p14:tracePt t="73941" x="6546850" y="5343525"/>
          <p14:tracePt t="73957" x="6021388" y="5394325"/>
          <p14:tracePt t="73973" x="5194300" y="5407025"/>
          <p14:tracePt t="73990" x="4756150" y="5407025"/>
          <p14:tracePt t="74007" x="4518025" y="5407025"/>
          <p14:tracePt t="74023" x="4005263" y="5407025"/>
          <p14:tracePt t="74040" x="3792538" y="5407025"/>
          <p14:tracePt t="74057" x="3643313" y="5407025"/>
          <p14:tracePt t="74073" x="3417888" y="5407025"/>
          <p14:tracePt t="74091" x="3267075" y="5407025"/>
          <p14:tracePt t="74107" x="3128963" y="5407025"/>
          <p14:tracePt t="74124" x="2979738" y="5407025"/>
          <p14:tracePt t="74141" x="2941638" y="5407025"/>
          <p14:tracePt t="74157" x="2890838" y="5381625"/>
          <p14:tracePt t="74174" x="2879725" y="5381625"/>
          <p14:tracePt t="74191" x="2867025" y="5381625"/>
          <p14:tracePt t="74207" x="2854325" y="5368925"/>
          <p14:tracePt t="74419" x="2867025" y="5368925"/>
          <p14:tracePt t="74444" x="2903538" y="5368925"/>
          <p14:tracePt t="74457" x="2941638" y="5356225"/>
          <p14:tracePt t="74469" x="2979738" y="5356225"/>
          <p14:tracePt t="74481" x="3028950" y="5356225"/>
          <p14:tracePt t="74496" x="3054350" y="5356225"/>
          <p14:tracePt t="74510" x="3079750" y="5356225"/>
          <p14:tracePt t="74527" x="3103563" y="5356225"/>
          <p14:tracePt t="74544" x="3128963" y="5356225"/>
          <p14:tracePt t="74560" x="3216275" y="5356225"/>
          <p14:tracePt t="74577" x="3254375" y="5356225"/>
          <p14:tracePt t="74594" x="3292475" y="5356225"/>
          <p14:tracePt t="74611" x="3305175" y="5356225"/>
          <p14:tracePt t="74627" x="3317875" y="5356225"/>
          <p14:tracePt t="74755" x="3305175" y="5356225"/>
          <p14:tracePt t="74792" x="3292475" y="5356225"/>
          <p14:tracePt t="74842" x="3279775" y="5356225"/>
          <p14:tracePt t="75016" x="3292475" y="5356225"/>
          <p14:tracePt t="75031" x="3305175" y="5356225"/>
          <p14:tracePt t="75042" x="3317875" y="5356225"/>
          <p14:tracePt t="75054" x="3328988" y="5356225"/>
          <p14:tracePt t="75079" x="3341688" y="5356225"/>
          <p14:tracePt t="75092" x="3367088" y="5368925"/>
          <p14:tracePt t="75116" x="3405188" y="5368925"/>
          <p14:tracePt t="75131" x="3454400" y="5381625"/>
          <p14:tracePt t="75141" x="3530600" y="5394325"/>
          <p14:tracePt t="75153" x="3605213" y="5407025"/>
          <p14:tracePt t="75167" x="3643313" y="5418138"/>
          <p14:tracePt t="75180" x="3667125" y="5418138"/>
          <p14:tracePt t="75195" x="3692525" y="5430838"/>
          <p14:tracePt t="75212" x="3705225" y="5430838"/>
          <p14:tracePt t="75228" x="3730625" y="5443538"/>
          <p14:tracePt t="75245" x="3756025" y="5456238"/>
          <p14:tracePt t="75262" x="3779838" y="5456238"/>
          <p14:tracePt t="75280" x="3792538" y="5456238"/>
          <p14:tracePt t="75304" x="3805238" y="5456238"/>
          <p14:tracePt t="75316" x="3817938" y="5456238"/>
          <p14:tracePt t="75340" x="3830638" y="5456238"/>
          <p14:tracePt t="75355" x="3856038" y="5456238"/>
          <p14:tracePt t="75391" x="3867150" y="5456238"/>
          <p14:tracePt t="75528" x="3892550" y="5443538"/>
          <p14:tracePt t="75540" x="3905250" y="5430838"/>
          <p14:tracePt t="75554" x="3930650" y="5407025"/>
          <p14:tracePt t="75566" x="3956050" y="5381625"/>
          <p14:tracePt t="75580" x="3968750" y="5368925"/>
          <p14:tracePt t="75596" x="3992563" y="5356225"/>
          <p14:tracePt t="75616" x="4005263" y="5356225"/>
          <p14:tracePt t="76225" x="4030663" y="5356225"/>
          <p14:tracePt t="76239" x="4056063" y="5356225"/>
          <p14:tracePt t="76252" x="4168775" y="5356225"/>
          <p14:tracePt t="76262" x="4294188" y="5356225"/>
          <p14:tracePt t="76275" x="4418013" y="5356225"/>
          <p14:tracePt t="76287" x="4518025" y="5356225"/>
          <p14:tracePt t="76303" x="4630738" y="5356225"/>
          <p14:tracePt t="76317" x="4743450" y="5356225"/>
          <p14:tracePt t="76334" x="4868863" y="5343525"/>
          <p14:tracePt t="76351" x="4968875" y="5343525"/>
          <p14:tracePt t="76367" x="5106988" y="5343525"/>
          <p14:tracePt t="76384" x="5157788" y="5330825"/>
          <p14:tracePt t="76401" x="5207000" y="5330825"/>
          <p14:tracePt t="76417" x="5332413" y="5330825"/>
          <p14:tracePt t="76434" x="5394325" y="5330825"/>
          <p14:tracePt t="76451" x="5445125" y="5330825"/>
          <p14:tracePt t="76468" x="5519738" y="5330825"/>
          <p14:tracePt t="76485" x="5557838" y="5330825"/>
          <p14:tracePt t="76501" x="5583238" y="5318125"/>
          <p14:tracePt t="76525" x="5595938" y="5318125"/>
          <p14:tracePt t="76885" x="5607050" y="5318125"/>
          <p14:tracePt t="76898" x="5619750" y="5318125"/>
          <p14:tracePt t="76911" x="5632450" y="5318125"/>
          <p14:tracePt t="76923" x="5657850" y="5318125"/>
          <p14:tracePt t="76939" x="5695950" y="5318125"/>
          <p14:tracePt t="76953" x="5719763" y="5318125"/>
          <p14:tracePt t="76970" x="5745163" y="5318125"/>
          <p14:tracePt t="76985" x="5795963" y="5318125"/>
          <p14:tracePt t="77002" x="5821363" y="5318125"/>
          <p14:tracePt t="77018" x="5832475" y="5318125"/>
          <p14:tracePt t="77035" x="5857875" y="5318125"/>
          <p14:tracePt t="77059" x="5870575" y="5318125"/>
          <p14:tracePt t="77084" x="5883275" y="5318125"/>
          <p14:tracePt t="77096" x="5895975" y="5318125"/>
          <p14:tracePt t="77123" x="5908675" y="5318125"/>
          <p14:tracePt t="77322" x="5932488" y="5318125"/>
          <p14:tracePt t="77334" x="5957888" y="5318125"/>
          <p14:tracePt t="77347" x="5983288" y="5318125"/>
          <p14:tracePt t="77359" x="6008688" y="5318125"/>
          <p14:tracePt t="77374" x="6034088" y="5318125"/>
          <p14:tracePt t="77388" x="6057900" y="5318125"/>
          <p14:tracePt t="77405" x="6096000" y="5318125"/>
          <p14:tracePt t="77422" x="6146800" y="5318125"/>
          <p14:tracePt t="77438" x="6359525" y="5294313"/>
          <p14:tracePt t="77455" x="6459538" y="5281613"/>
          <p14:tracePt t="77472" x="6534150" y="5256213"/>
          <p14:tracePt t="77489" x="6621463" y="5256213"/>
          <p14:tracePt t="77505" x="6659563" y="5256213"/>
          <p14:tracePt t="77522" x="6708775" y="5243513"/>
          <p14:tracePt t="77539" x="6808788" y="5243513"/>
          <p14:tracePt t="77555" x="6859588" y="5243513"/>
          <p14:tracePt t="77571" x="6884988" y="5243513"/>
          <p14:tracePt t="77589" x="6934200" y="5256213"/>
          <p14:tracePt t="77606" x="6946900" y="5268913"/>
          <p14:tracePt t="77623" x="6959600" y="5268913"/>
          <p14:tracePt t="77638" x="6972300" y="5281613"/>
          <p14:tracePt t="77654" x="6985000" y="5281613"/>
          <p14:tracePt t="77671" x="6997700" y="5281613"/>
          <p14:tracePt t="77688" x="7010400" y="5281613"/>
          <p14:tracePt t="77705" x="7010400" y="5294313"/>
          <p14:tracePt t="79041" x="7010400" y="5305425"/>
          <p14:tracePt t="79054" x="6946900" y="5330825"/>
          <p14:tracePt t="79067" x="6884988" y="5368925"/>
          <p14:tracePt t="79081" x="6808788" y="5418138"/>
          <p14:tracePt t="79095" x="6746875" y="5443538"/>
          <p14:tracePt t="79112" x="6684963" y="5468938"/>
          <p14:tracePt t="79129" x="6646863" y="5494338"/>
          <p14:tracePt t="79145" x="6534150" y="5518150"/>
          <p14:tracePt t="79162" x="6446838" y="5530850"/>
          <p14:tracePt t="79178" x="6370638" y="5530850"/>
          <p14:tracePt t="79194" x="6283325" y="5530850"/>
          <p14:tracePt t="79212" x="6270625" y="5530850"/>
          <p14:tracePt t="79240" x="6259513" y="5530850"/>
          <p14:tracePt t="79377" x="6270625" y="5530850"/>
          <p14:tracePt t="79390" x="6283325" y="5530850"/>
          <p14:tracePt t="79403" x="6296025" y="5530850"/>
          <p14:tracePt t="79428" x="6308725" y="5530850"/>
          <p14:tracePt t="79502" x="6334125" y="5530850"/>
          <p14:tracePt t="79515" x="6346825" y="5530850"/>
          <p14:tracePt t="79527" x="6383338" y="5530850"/>
          <p14:tracePt t="79539" x="6396038" y="5530850"/>
          <p14:tracePt t="79553" x="6408738" y="5530850"/>
          <p14:tracePt t="79566" x="6421438" y="5530850"/>
          <p14:tracePt t="79580" x="6459538" y="5530850"/>
          <p14:tracePt t="79597" x="6521450" y="5530850"/>
          <p14:tracePt t="79614" x="6584950" y="5530850"/>
          <p14:tracePt t="79630" x="6646863" y="5530850"/>
          <p14:tracePt t="79647" x="6659563" y="5530850"/>
          <p14:tracePt t="79664" x="6672263" y="5530850"/>
          <p14:tracePt t="99170" x="6572250" y="5494338"/>
          <p14:tracePt t="99183" x="6434138" y="5443538"/>
          <p14:tracePt t="99196" x="6308725" y="5381625"/>
          <p14:tracePt t="99210" x="6108700" y="5281613"/>
          <p14:tracePt t="99224" x="5757863" y="5181600"/>
          <p14:tracePt t="99240" x="5519738" y="5092700"/>
          <p14:tracePt t="99258" x="5383213" y="5005388"/>
          <p14:tracePt t="99274" x="4894263" y="4592638"/>
          <p14:tracePt t="99291" x="4606925" y="4379913"/>
          <p14:tracePt t="99308" x="4456113" y="4230688"/>
          <p14:tracePt t="99325" x="4256088" y="4029075"/>
          <p14:tracePt t="99341" x="4156075" y="3892550"/>
          <p14:tracePt t="99357" x="4043363" y="3741738"/>
          <p14:tracePt t="99374" x="3756025" y="3490913"/>
          <p14:tracePt t="99390" x="3643313" y="3416300"/>
          <p14:tracePt t="99407" x="3579813" y="3367088"/>
          <p14:tracePt t="99424" x="3467100" y="3290888"/>
          <p14:tracePt t="99440" x="3405188" y="3241675"/>
          <p14:tracePt t="99457" x="3328988" y="3178175"/>
          <p14:tracePt t="99474" x="3092450" y="3003550"/>
          <p14:tracePt t="99491" x="2992438" y="2928938"/>
          <p14:tracePt t="99507" x="2854325" y="2790825"/>
          <p14:tracePt t="99524" x="2803525" y="2728913"/>
          <p14:tracePt t="99541" x="2728913" y="2665413"/>
          <p14:tracePt t="99558" x="2616200" y="2516188"/>
          <p14:tracePt t="99574" x="2554288" y="2427288"/>
          <p14:tracePt t="99591" x="2541588" y="2378075"/>
          <p14:tracePt t="99607" x="2528888" y="2378075"/>
          <p14:tracePt t="99624" x="2528888" y="2390775"/>
          <p14:tracePt t="99956" x="2528888" y="2378075"/>
          <p14:tracePt t="99968" x="2516188" y="2365375"/>
          <p14:tracePt t="99980" x="2516188" y="2352675"/>
          <p14:tracePt t="99997" x="2490788" y="2327275"/>
          <p14:tracePt t="100011" x="2478088" y="2303463"/>
          <p14:tracePt t="100027" x="2465388" y="2278063"/>
          <p14:tracePt t="100043" x="2452688" y="2239963"/>
          <p14:tracePt t="100060" x="2441575" y="2101850"/>
          <p14:tracePt t="100078" x="2428875" y="2027238"/>
          <p14:tracePt t="100094" x="2428875" y="1989138"/>
          <p14:tracePt t="100111" x="2428875" y="1952625"/>
          <p14:tracePt t="100293" x="2416175" y="1939925"/>
          <p14:tracePt t="100305" x="2416175" y="1927225"/>
          <p14:tracePt t="100319" x="2416175" y="1914525"/>
          <p14:tracePt t="100331" x="2403475" y="1914525"/>
          <p14:tracePt t="100345" x="2390775" y="1914525"/>
          <p14:tracePt t="100362" x="2378075" y="1901825"/>
          <p14:tracePt t="100379" x="2365375" y="1889125"/>
          <p14:tracePt t="100382" x="2328863" y="1876425"/>
          <p14:tracePt t="100395" x="2290763" y="1865313"/>
          <p14:tracePt t="100412" x="2252663" y="1865313"/>
          <p14:tracePt t="100429" x="2228850" y="1852613"/>
          <p14:tracePt t="100446" x="2178050" y="1839913"/>
          <p14:tracePt t="100462" x="2165350" y="1827213"/>
          <p14:tracePt t="100479" x="2139950" y="1827213"/>
          <p14:tracePt t="100495" x="2116138" y="1827213"/>
          <p14:tracePt t="100517" x="2103438" y="1827213"/>
          <p14:tracePt t="100542" x="2103438" y="1839913"/>
          <p14:tracePt t="100567" x="2090738" y="1852613"/>
          <p14:tracePt t="100592" x="2090738" y="1865313"/>
          <p14:tracePt t="100617" x="2090738" y="1876425"/>
          <p14:tracePt t="100642" x="2090738" y="1889125"/>
          <p14:tracePt t="100667" x="2116138" y="1889125"/>
          <p14:tracePt t="100691" x="2127250" y="1901825"/>
          <p14:tracePt t="100703" x="2178050" y="1927225"/>
          <p14:tracePt t="100716" x="2228850" y="1952625"/>
          <p14:tracePt t="100732" x="2339975" y="2001838"/>
          <p14:tracePt t="100747" x="2441575" y="2065338"/>
          <p14:tracePt t="100764" x="2528888" y="2127250"/>
          <p14:tracePt t="100780" x="2603500" y="2178050"/>
          <p14:tracePt t="100797" x="2690813" y="2178050"/>
          <p14:tracePt t="100814" x="2703513" y="2178050"/>
          <p14:tracePt t="100830" x="2716213" y="2139950"/>
          <p14:tracePt t="100847" x="2716213" y="2114550"/>
          <p14:tracePt t="100864" x="2716213" y="2089150"/>
          <p14:tracePt t="100880" x="2716213" y="2039938"/>
          <p14:tracePt t="100897" x="2716213" y="2027238"/>
          <p14:tracePt t="100913" x="2703513" y="2014538"/>
          <p14:tracePt t="100915" x="2678113" y="2001838"/>
          <p14:tracePt t="100929" x="2641600" y="1989138"/>
          <p14:tracePt t="100946" x="2616200" y="1978025"/>
          <p14:tracePt t="100963" x="2565400" y="1978025"/>
          <p14:tracePt t="100980" x="2452688" y="1965325"/>
          <p14:tracePt t="100998" x="2416175" y="1965325"/>
          <p14:tracePt t="101015" x="2390775" y="1965325"/>
          <p14:tracePt t="101031" x="2378075" y="1952625"/>
          <p14:tracePt t="101128" x="2378075" y="1939925"/>
          <p14:tracePt t="101140" x="2378075" y="1927225"/>
          <p14:tracePt t="101152" x="2378075" y="1901825"/>
          <p14:tracePt t="101168" x="2378075" y="1889125"/>
          <p14:tracePt t="101182" x="2390775" y="1852613"/>
          <p14:tracePt t="101199" x="2390775" y="1814513"/>
          <p14:tracePt t="101215" x="2390775" y="1776413"/>
          <p14:tracePt t="101232" x="2416175" y="1727200"/>
          <p14:tracePt t="101249" x="2416175" y="1714500"/>
          <p14:tracePt t="101265" x="2428875" y="1714500"/>
          <p14:tracePt t="101282" x="2441575" y="1701800"/>
          <p14:tracePt t="101298" x="2452688" y="1701800"/>
          <p14:tracePt t="101339" x="2465388" y="1701800"/>
          <p14:tracePt t="101364" x="2490788" y="1701800"/>
          <p14:tracePt t="101376" x="2503488" y="1701800"/>
          <p14:tracePt t="101390" x="2528888" y="1701800"/>
          <p14:tracePt t="101402" x="2554288" y="1701800"/>
          <p14:tracePt t="101416" x="2603500" y="1701800"/>
          <p14:tracePt t="101433" x="2703513" y="1701800"/>
          <p14:tracePt t="101450" x="2790825" y="1701800"/>
          <p14:tracePt t="101466" x="2928938" y="1701800"/>
          <p14:tracePt t="101482" x="2967038" y="1714500"/>
          <p14:tracePt t="101499" x="2979738" y="1714500"/>
          <p14:tracePt t="101517" x="3003550" y="1714500"/>
          <p14:tracePt t="101601" x="2979738" y="1714500"/>
          <p14:tracePt t="101614" x="2941638" y="1714500"/>
          <p14:tracePt t="101626" x="2890838" y="1714500"/>
          <p14:tracePt t="101639" x="2816225" y="1714500"/>
          <p14:tracePt t="101653" x="2728913" y="1714500"/>
          <p14:tracePt t="101666" x="2678113" y="1714500"/>
          <p14:tracePt t="101682" x="2641600" y="1714500"/>
          <p14:tracePt t="101700" x="2628900" y="1714500"/>
          <p14:tracePt t="101716" x="2616200" y="1714500"/>
          <p14:tracePt t="101762" x="2641600" y="1714500"/>
          <p14:tracePt t="101774" x="2741613" y="1714500"/>
          <p14:tracePt t="101788" x="2841625" y="1701800"/>
          <p14:tracePt t="101801" x="2954338" y="1689100"/>
          <p14:tracePt t="101811" x="3079750" y="1689100"/>
          <p14:tracePt t="101824" x="3205163" y="1689100"/>
          <p14:tracePt t="101837" x="3328988" y="1689100"/>
          <p14:tracePt t="101852" x="3379788" y="1689100"/>
          <p14:tracePt t="101866" x="3405188" y="1689100"/>
          <p14:tracePt t="101924" x="3379788" y="1676400"/>
          <p14:tracePt t="101936" x="3341688" y="1676400"/>
          <p14:tracePt t="101952" x="3305175" y="1676400"/>
          <p14:tracePt t="101961" x="3279775" y="1676400"/>
          <p14:tracePt t="101974" x="3254375" y="1676400"/>
          <p14:tracePt t="101987" x="3228975" y="1676400"/>
          <p14:tracePt t="102000" x="3192463" y="1676400"/>
          <p14:tracePt t="102017" x="3167063" y="1676400"/>
          <p14:tracePt t="102261" x="3167063" y="1689100"/>
          <p14:tracePt t="102274" x="3167063" y="1701800"/>
          <p14:tracePt t="102288" x="3154363" y="1765300"/>
          <p14:tracePt t="102299" x="3128963" y="1814513"/>
          <p14:tracePt t="102312" x="3067050" y="1876425"/>
          <p14:tracePt t="102324" x="2992438" y="1939925"/>
          <p14:tracePt t="102339" x="2867025" y="1978025"/>
          <p14:tracePt t="102353" x="2778125" y="2014538"/>
          <p14:tracePt t="102370" x="2690813" y="2039938"/>
          <p14:tracePt t="102387" x="2590800" y="2052638"/>
          <p14:tracePt t="102403" x="2252663" y="2078038"/>
          <p14:tracePt t="102420" x="2127250" y="2078038"/>
          <p14:tracePt t="102437" x="2039938" y="2078038"/>
          <p14:tracePt t="102454" x="1939925" y="2078038"/>
          <p14:tracePt t="102470" x="1927225" y="2078038"/>
          <p14:tracePt t="102486" x="1914525" y="2078038"/>
          <p14:tracePt t="102504" x="1914525" y="2089150"/>
          <p14:tracePt t="102523" x="1927225" y="2089150"/>
          <p14:tracePt t="102540" x="1927225" y="2101850"/>
          <p14:tracePt t="102554" x="1939925" y="2127250"/>
          <p14:tracePt t="102571" x="1952625" y="2190750"/>
          <p14:tracePt t="102587" x="1990725" y="2403475"/>
          <p14:tracePt t="102604" x="2003425" y="2490788"/>
          <p14:tracePt t="102621" x="2014538" y="2552700"/>
          <p14:tracePt t="102637" x="2052638" y="2765425"/>
          <p14:tracePt t="102654" x="2090738" y="2903538"/>
          <p14:tracePt t="102671" x="2139950" y="3041650"/>
          <p14:tracePt t="102688" x="2190750" y="3216275"/>
          <p14:tracePt t="102703" x="2228850" y="3303588"/>
          <p14:tracePt t="102720" x="2228850" y="3378200"/>
          <p14:tracePt t="102737" x="2239963" y="3590925"/>
          <p14:tracePt t="102753" x="2239963" y="3641725"/>
          <p14:tracePt t="102770" x="2239963" y="3654425"/>
          <p14:tracePt t="102787" x="2239963" y="3667125"/>
          <p14:tracePt t="102846" x="2239963" y="3679825"/>
          <p14:tracePt t="102860" x="2239963" y="3703638"/>
          <p14:tracePt t="102884" x="2239963" y="3716338"/>
          <p14:tracePt t="102972" x="2239963" y="3729038"/>
          <p14:tracePt t="103844" x="2239963" y="3716338"/>
          <p14:tracePt t="103881" x="2239963" y="3703638"/>
          <p14:tracePt t="103907" x="2239963" y="3692525"/>
          <p14:tracePt t="103919" x="2239963" y="3679825"/>
          <p14:tracePt t="103932" x="2239963" y="3654425"/>
          <p14:tracePt t="103945" x="2239963" y="3629025"/>
          <p14:tracePt t="103959" x="2239963" y="3603625"/>
          <p14:tracePt t="103975" x="2239963" y="3579813"/>
          <p14:tracePt t="103992" x="2239963" y="3529013"/>
          <p14:tracePt t="104008" x="2252663" y="3328988"/>
          <p14:tracePt t="104025" x="2265363" y="3228975"/>
          <p14:tracePt t="104042" x="2278063" y="3154363"/>
          <p14:tracePt t="104058" x="2316163" y="2952750"/>
          <p14:tracePt t="104075" x="2339975" y="2778125"/>
          <p14:tracePt t="104092" x="2378075" y="2665413"/>
          <p14:tracePt t="104109" x="2416175" y="2503488"/>
          <p14:tracePt t="104126" x="2416175" y="2465388"/>
          <p14:tracePt t="104142" x="2441575" y="2427288"/>
          <p14:tracePt t="104159" x="2452688" y="2352675"/>
          <p14:tracePt t="104176" x="2465388" y="2290763"/>
          <p14:tracePt t="104193" x="2465388" y="2239963"/>
          <p14:tracePt t="104209" x="2478088" y="2139950"/>
          <p14:tracePt t="104226" x="2490788" y="2078038"/>
          <p14:tracePt t="104243" x="2490788" y="2039938"/>
          <p14:tracePt t="104259" x="2516188" y="2001838"/>
          <p14:tracePt t="104276" x="2516188" y="1978025"/>
          <p14:tracePt t="104294" x="2528888" y="1965325"/>
          <p14:tracePt t="104317" x="2541588" y="1952625"/>
          <p14:tracePt t="104330" x="2554288" y="1952625"/>
          <p14:tracePt t="104342" x="2554288" y="1939925"/>
          <p14:tracePt t="104360" x="2554288" y="1927225"/>
          <p14:tracePt t="104377" x="2554288" y="1914525"/>
          <p14:tracePt t="104393" x="2578100" y="1876425"/>
          <p14:tracePt t="104410" x="2578100" y="1839913"/>
          <p14:tracePt t="104427" x="2578100" y="1765300"/>
          <p14:tracePt t="104443" x="2590800" y="1727200"/>
          <p14:tracePt t="104460" x="2590800" y="1676400"/>
          <p14:tracePt t="104477" x="2590800" y="1663700"/>
          <p14:tracePt t="105141" x="2616200" y="1663700"/>
          <p14:tracePt t="105154" x="2667000" y="1663700"/>
          <p14:tracePt t="105166" x="2816225" y="1663700"/>
          <p14:tracePt t="105178" x="3003550" y="1663700"/>
          <p14:tracePt t="105190" x="3167063" y="1663700"/>
          <p14:tracePt t="105204" x="3492500" y="1663700"/>
          <p14:tracePt t="105217" x="3867150" y="1663700"/>
          <p14:tracePt t="105229" x="4168775" y="1663700"/>
          <p14:tracePt t="105246" x="4643438" y="1663700"/>
          <p14:tracePt t="105263" x="5006975" y="1689100"/>
          <p14:tracePt t="105280" x="5595938" y="1701800"/>
          <p14:tracePt t="105297" x="5908675" y="1727200"/>
          <p14:tracePt t="105314" x="6070600" y="1727200"/>
          <p14:tracePt t="105330" x="6346825" y="1739900"/>
          <p14:tracePt t="105347" x="6496050" y="1739900"/>
          <p14:tracePt t="105364" x="6659563" y="1739900"/>
          <p14:tracePt t="105380" x="6872288" y="1739900"/>
          <p14:tracePt t="105397" x="6910388" y="1739900"/>
          <p14:tracePt t="105414" x="6946900" y="1739900"/>
          <p14:tracePt t="105431" x="6997700" y="1739900"/>
          <p14:tracePt t="105447" x="7034213" y="1739900"/>
          <p14:tracePt t="105464" x="7072313" y="1739900"/>
          <p14:tracePt t="105481" x="7134225" y="1727200"/>
          <p14:tracePt t="105498" x="7159625" y="1727200"/>
          <p14:tracePt t="105602" x="7146925" y="1727200"/>
          <p14:tracePt t="105618" x="7134225" y="1727200"/>
          <p14:tracePt t="105626" x="7123113" y="1727200"/>
          <p14:tracePt t="105640" x="7110413" y="1727200"/>
          <p14:tracePt t="105764" x="7134225" y="1727200"/>
          <p14:tracePt t="105776" x="7159625" y="1727200"/>
          <p14:tracePt t="105789" x="7185025" y="1727200"/>
          <p14:tracePt t="105803" x="7197725" y="1727200"/>
          <p14:tracePt t="105817" x="7210425" y="1727200"/>
          <p14:tracePt t="105889" x="7197725" y="1727200"/>
          <p14:tracePt t="105902" x="7185025" y="1727200"/>
          <p14:tracePt t="105913" x="7172325" y="1727200"/>
          <p14:tracePt t="105926" x="7134225" y="1727200"/>
          <p14:tracePt t="105938" x="7123113" y="1727200"/>
          <p14:tracePt t="105963" x="7110413" y="1739900"/>
          <p14:tracePt t="106025" x="7134225" y="1739900"/>
          <p14:tracePt t="106038" x="7159625" y="1739900"/>
          <p14:tracePt t="106051" x="7172325" y="1739900"/>
          <p14:tracePt t="106062" x="7185025" y="1739900"/>
          <p14:tracePt t="106074" x="7197725" y="1739900"/>
          <p14:tracePt t="106175" x="7172325" y="1739900"/>
          <p14:tracePt t="106200" x="7159625" y="1752600"/>
          <p14:tracePt t="106300" x="7172325" y="1752600"/>
          <p14:tracePt t="106313" x="7197725" y="1752600"/>
          <p14:tracePt t="106326" x="7210425" y="1752600"/>
          <p14:tracePt t="106338" x="7235825" y="1752600"/>
          <p14:tracePt t="106362" x="7259638" y="1752600"/>
          <p14:tracePt t="106425" x="7246938" y="1752600"/>
          <p14:tracePt t="106438" x="7223125" y="1752600"/>
          <p14:tracePt t="106449" x="7197725" y="1752600"/>
          <p14:tracePt t="106462" x="7159625" y="1752600"/>
          <p14:tracePt t="106475" x="7123113" y="1752600"/>
          <p14:tracePt t="106487" x="7097713" y="1752600"/>
          <p14:tracePt t="106501" x="7072313" y="1752600"/>
          <p14:tracePt t="106518" x="7059613" y="1752600"/>
          <p14:tracePt t="106598" x="7072313" y="1752600"/>
          <p14:tracePt t="106610" x="7097713" y="1752600"/>
          <p14:tracePt t="106624" x="7146925" y="1752600"/>
          <p14:tracePt t="106637" x="7197725" y="1752600"/>
          <p14:tracePt t="106647" x="7235825" y="1752600"/>
          <p14:tracePt t="106661" x="7259638" y="1752600"/>
          <p14:tracePt t="106673" x="7285038" y="1752600"/>
          <p14:tracePt t="106735" x="7272338" y="1752600"/>
          <p14:tracePt t="106747" x="7246938" y="1752600"/>
          <p14:tracePt t="106761" x="7210425" y="1752600"/>
          <p14:tracePt t="106773" x="7172325" y="1752600"/>
          <p14:tracePt t="106786" x="7134225" y="1752600"/>
          <p14:tracePt t="106803" x="7123113" y="1765300"/>
          <p14:tracePt t="106820" x="7110413" y="1765300"/>
          <p14:tracePt t="106872" x="7159625" y="1765300"/>
          <p14:tracePt t="106888" x="7197725" y="1765300"/>
          <p14:tracePt t="106899" x="7235825" y="1765300"/>
          <p14:tracePt t="106910" x="7272338" y="1765300"/>
          <p14:tracePt t="106922" x="7285038" y="1765300"/>
          <p14:tracePt t="106937" x="7297738" y="1765300"/>
          <p14:tracePt t="106953" x="7310438" y="1765300"/>
          <p14:tracePt t="106970" x="7323138" y="1765300"/>
          <p14:tracePt t="107022" x="7310438" y="1765300"/>
          <p14:tracePt t="107035" x="7285038" y="1765300"/>
          <p14:tracePt t="107047" x="7259638" y="1765300"/>
          <p14:tracePt t="107110" x="7272338" y="1765300"/>
          <p14:tracePt t="107124" x="7285038" y="1765300"/>
          <p14:tracePt t="107135" x="7297738" y="1765300"/>
          <p14:tracePt t="107148" x="7310438" y="1765300"/>
          <p14:tracePt t="107161" x="7323138" y="1765300"/>
          <p14:tracePt t="107185" x="7335838" y="1765300"/>
          <p14:tracePt t="107198" x="7348538" y="1765300"/>
          <p14:tracePt t="107272" x="7335838" y="1765300"/>
          <p14:tracePt t="107285" x="7323138" y="1765300"/>
          <p14:tracePt t="107310" x="7310438" y="1765300"/>
          <p14:tracePt t="107895" x="7285038" y="1765300"/>
          <p14:tracePt t="107911" x="7223125" y="1776413"/>
          <p14:tracePt t="107920" x="7072313" y="1789113"/>
          <p14:tracePt t="107932" x="6834188" y="1801813"/>
          <p14:tracePt t="107945" x="6596063" y="1801813"/>
          <p14:tracePt t="107959" x="6083300" y="1827213"/>
          <p14:tracePt t="107974" x="5708650" y="1827213"/>
          <p14:tracePt t="107990" x="5394325" y="1827213"/>
          <p14:tracePt t="108007" x="4956175" y="1814513"/>
          <p14:tracePt t="108023" x="4468813" y="1789113"/>
          <p14:tracePt t="108041" x="4356100" y="1776413"/>
          <p14:tracePt t="108057" x="4243388" y="1776413"/>
          <p14:tracePt t="108074" x="4230688" y="1776413"/>
          <p14:tracePt t="108145" x="4230688" y="1789113"/>
          <p14:tracePt t="108157" x="4230688" y="1801813"/>
          <p14:tracePt t="108169" x="4230688" y="1814513"/>
          <p14:tracePt t="108195" x="4230688" y="1827213"/>
          <p14:tracePt t="108219" x="4217988" y="1827213"/>
          <p14:tracePt t="108232" x="4205288" y="1852613"/>
          <p14:tracePt t="108245" x="4156075" y="1852613"/>
          <p14:tracePt t="108257" x="4081463" y="1876425"/>
          <p14:tracePt t="108268" x="4017963" y="1901825"/>
          <p14:tracePt t="108282" x="3943350" y="1927225"/>
          <p14:tracePt t="108294" x="3867150" y="1952625"/>
          <p14:tracePt t="108308" x="3743325" y="1978025"/>
          <p14:tracePt t="108325" x="3592513" y="2001838"/>
          <p14:tracePt t="108342" x="3454400" y="2039938"/>
          <p14:tracePt t="108358" x="3305175" y="2101850"/>
          <p14:tracePt t="108376" x="3241675" y="2127250"/>
          <p14:tracePt t="108393" x="3192463" y="2165350"/>
          <p14:tracePt t="108409" x="3092450" y="2239963"/>
          <p14:tracePt t="108426" x="3067050" y="2278063"/>
          <p14:tracePt t="108443" x="3028950" y="2303463"/>
          <p14:tracePt t="108459" x="3016250" y="2314575"/>
          <p14:tracePt t="108482" x="3016250" y="2327275"/>
          <p14:tracePt t="108581" x="3016250" y="2303463"/>
          <p14:tracePt t="108596" x="3016250" y="2290763"/>
          <p14:tracePt t="108606" x="3016250" y="2278063"/>
          <p14:tracePt t="108631" x="3003550" y="2265363"/>
          <p14:tracePt t="108647" x="3003550" y="2252663"/>
          <p14:tracePt t="108655" x="2992438" y="2252663"/>
          <p14:tracePt t="108669" x="2979738" y="2239963"/>
          <p14:tracePt t="108681" x="2979738" y="2227263"/>
          <p14:tracePt t="108792" x="2992438" y="2227263"/>
          <p14:tracePt t="108819" x="2992438" y="2278063"/>
          <p14:tracePt t="108831" x="2992438" y="2365375"/>
          <p14:tracePt t="108842" x="2992438" y="2465388"/>
          <p14:tracePt t="108855" x="2954338" y="2590800"/>
          <p14:tracePt t="108869" x="2916238" y="2803525"/>
          <p14:tracePt t="108882" x="2879725" y="3028950"/>
          <p14:tracePt t="108896" x="2841625" y="3165475"/>
          <p14:tracePt t="108912" x="2828925" y="3267075"/>
          <p14:tracePt t="108922" x="2803525" y="3354388"/>
          <p14:tracePt t="108931" x="2790825" y="3429000"/>
          <p14:tracePt t="108946" x="2778125" y="3516313"/>
          <p14:tracePt t="108962" x="2767013" y="3629025"/>
          <p14:tracePt t="108980" x="2767013" y="3729038"/>
          <p14:tracePt t="108996" x="2767013" y="3854450"/>
          <p14:tracePt t="109011" x="2767013" y="3879850"/>
          <p14:tracePt t="109028" x="2754313" y="3879850"/>
          <p14:tracePt t="109045" x="2754313" y="3892550"/>
          <p14:tracePt t="109091" x="2754313" y="3879850"/>
          <p14:tracePt t="109103" x="2754313" y="3829050"/>
          <p14:tracePt t="109116" x="2754313" y="3741738"/>
          <p14:tracePt t="109130" x="2754313" y="3679825"/>
          <p14:tracePt t="109145" x="2754313" y="3590925"/>
          <p14:tracePt t="109162" x="2754313" y="3479800"/>
          <p14:tracePt t="109179" x="2754313" y="3190875"/>
          <p14:tracePt t="109195" x="2803525" y="2752725"/>
          <p14:tracePt t="109212" x="2816225" y="2565400"/>
          <p14:tracePt t="109229" x="2828925" y="2314575"/>
          <p14:tracePt t="109246" x="2854325" y="2027238"/>
          <p14:tracePt t="109262" x="2854325" y="1965325"/>
          <p14:tracePt t="109279" x="2854325" y="1914525"/>
          <p14:tracePt t="109296" x="2854325" y="1901825"/>
          <p14:tracePt t="109403" x="2854325" y="1914525"/>
          <p14:tracePt t="109416" x="2854325" y="1939925"/>
          <p14:tracePt t="109428" x="2854325" y="1989138"/>
          <p14:tracePt t="109440" x="2854325" y="2101850"/>
          <p14:tracePt t="109454" x="2854325" y="2201863"/>
          <p14:tracePt t="109468" x="2854325" y="2314575"/>
          <p14:tracePt t="109481" x="2841625" y="2552700"/>
          <p14:tracePt t="109497" x="2841625" y="2828925"/>
          <p14:tracePt t="109515" x="2841625" y="3003550"/>
          <p14:tracePt t="109532" x="2841625" y="3341688"/>
          <p14:tracePt t="109548" x="2841625" y="3541713"/>
          <p14:tracePt t="109565" x="2841625" y="3679825"/>
          <p14:tracePt t="109567" x="2841625" y="3754438"/>
          <p14:tracePt t="109582" x="2841625" y="3816350"/>
          <p14:tracePt t="109598" x="2841625" y="3829050"/>
          <p14:tracePt t="109614" x="2841625" y="3841750"/>
          <p14:tracePt t="109631" x="2854325" y="3841750"/>
          <p14:tracePt t="109689" x="2867025" y="3792538"/>
          <p14:tracePt t="109702" x="2867025" y="3703638"/>
          <p14:tracePt t="109716" x="2879725" y="3603625"/>
          <p14:tracePt t="109726" x="2879725" y="3516313"/>
          <p14:tracePt t="109739" x="2903538" y="3403600"/>
          <p14:tracePt t="109752" x="2903538" y="3190875"/>
          <p14:tracePt t="109764" x="2903538" y="2890838"/>
          <p14:tracePt t="109781" x="2916238" y="2640013"/>
          <p14:tracePt t="109798" x="2941638" y="2365375"/>
          <p14:tracePt t="109814" x="2941638" y="2014538"/>
          <p14:tracePt t="109831" x="2954338" y="1689100"/>
          <p14:tracePt t="109848" x="2954338" y="1627188"/>
          <p14:tracePt t="109864" x="2954338" y="1576388"/>
          <p14:tracePt t="109882" x="2954338" y="1563688"/>
          <p14:tracePt t="109938" x="2941638" y="1563688"/>
          <p14:tracePt t="109950" x="2928938" y="1589088"/>
          <p14:tracePt t="109964" x="2916238" y="1614488"/>
          <p14:tracePt t="109975" x="2903538" y="1663700"/>
          <p14:tracePt t="109989" x="2890838" y="1801813"/>
          <p14:tracePt t="110001" x="2879725" y="1914525"/>
          <p14:tracePt t="110015" x="2867025" y="2052638"/>
          <p14:tracePt t="110032" x="2854325" y="2190750"/>
          <p14:tracePt t="110049" x="2816225" y="2452688"/>
          <p14:tracePt t="110065" x="2803525" y="2816225"/>
          <p14:tracePt t="110082" x="2790825" y="2941638"/>
          <p14:tracePt t="110099" x="2790825" y="3078163"/>
          <p14:tracePt t="110116" x="2790825" y="3416300"/>
          <p14:tracePt t="110133" x="2790825" y="3516313"/>
          <p14:tracePt t="110149" x="2790825" y="3567113"/>
          <p14:tracePt t="110166" x="2790825" y="3603625"/>
          <p14:tracePt t="110183" x="2790825" y="3616325"/>
          <p14:tracePt t="110212" x="2790825" y="3603625"/>
          <p14:tracePt t="110225" x="2790825" y="3567113"/>
          <p14:tracePt t="110238" x="2790825" y="3503613"/>
          <p14:tracePt t="110252" x="2790825" y="3429000"/>
          <p14:tracePt t="110266" x="2790825" y="3341688"/>
          <p14:tracePt t="110283" x="2790825" y="3290888"/>
          <p14:tracePt t="110300" x="2790825" y="3254375"/>
          <p14:tracePt t="110317" x="2790825" y="3128963"/>
          <p14:tracePt t="110333" x="2790825" y="3016250"/>
          <p14:tracePt t="110350" x="2803525" y="2903538"/>
          <p14:tracePt t="110367" x="2816225" y="2740025"/>
          <p14:tracePt t="110384" x="2828925" y="2703513"/>
          <p14:tracePt t="110400" x="2828925" y="2678113"/>
          <p14:tracePt t="110417" x="2828925" y="2652713"/>
          <p14:tracePt t="113777" x="2816225" y="2678113"/>
          <p14:tracePt t="113789" x="2816225" y="2716213"/>
          <p14:tracePt t="113802" x="2816225" y="2765425"/>
          <p14:tracePt t="113818" x="2803525" y="2865438"/>
          <p14:tracePt t="113832" x="2803525" y="2952750"/>
          <p14:tracePt t="113848" x="2803525" y="3016250"/>
          <p14:tracePt t="113865" x="2803525" y="3078163"/>
          <p14:tracePt t="113881" x="2867025" y="3203575"/>
          <p14:tracePt t="113899" x="2903538" y="3316288"/>
          <p14:tracePt t="113915" x="2941638" y="3429000"/>
          <p14:tracePt t="113932" x="3028950" y="3629025"/>
          <p14:tracePt t="113949" x="3054350" y="3679825"/>
          <p14:tracePt t="113964" x="3092450" y="3729038"/>
          <p14:tracePt t="113981" x="3167063" y="3829050"/>
          <p14:tracePt t="113998" x="3192463" y="3854450"/>
          <p14:tracePt t="114014" x="3279775" y="3954463"/>
          <p14:tracePt t="114031" x="3354388" y="3992563"/>
          <p14:tracePt t="114048" x="3429000" y="4017963"/>
          <p14:tracePt t="114065" x="3541713" y="4041775"/>
          <p14:tracePt t="114081" x="3567113" y="4054475"/>
          <p14:tracePt t="114098" x="3592513" y="4054475"/>
          <p14:tracePt t="114115" x="3617913" y="4054475"/>
          <p14:tracePt t="114132" x="3630613" y="4054475"/>
          <p14:tracePt t="114148" x="3643313" y="4054475"/>
          <p14:tracePt t="114165" x="3654425" y="4054475"/>
          <p14:tracePt t="114238" x="3654425" y="4067175"/>
          <p14:tracePt t="114252" x="3654425" y="4079875"/>
          <p14:tracePt t="114363" x="3654425" y="4067175"/>
          <p14:tracePt t="114375" x="3654425" y="4054475"/>
          <p14:tracePt t="114400" x="3654425" y="4029075"/>
          <p14:tracePt t="114413" x="3667125" y="4029075"/>
          <p14:tracePt t="114425" x="3679825" y="4029075"/>
          <p14:tracePt t="114437" x="3705225" y="4017963"/>
          <p14:tracePt t="114454" x="3779838" y="4005263"/>
          <p14:tracePt t="114468" x="3879850" y="3992563"/>
          <p14:tracePt t="114484" x="3956050" y="3979863"/>
          <p14:tracePt t="114501" x="3992563" y="3979863"/>
          <p14:tracePt t="114518" x="4017963" y="3979863"/>
          <p14:tracePt t="114587" x="3992563" y="3979863"/>
          <p14:tracePt t="114599" x="3930650" y="3979863"/>
          <p14:tracePt t="114612" x="3830638" y="3979863"/>
          <p14:tracePt t="114625" x="3743325" y="3979863"/>
          <p14:tracePt t="114638" x="3667125" y="3979863"/>
          <p14:tracePt t="114652" x="3567113" y="3979863"/>
          <p14:tracePt t="114668" x="3441700" y="3979863"/>
          <p14:tracePt t="114685" x="3328988" y="3979863"/>
          <p14:tracePt t="114702" x="3241675" y="3979863"/>
          <p14:tracePt t="114725" x="3241675" y="3967163"/>
          <p14:tracePt t="115023" x="3254375" y="3967163"/>
          <p14:tracePt t="115039" x="3267075" y="3967163"/>
          <p14:tracePt t="115048" x="3279775" y="3967163"/>
          <p14:tracePt t="115061" x="3292475" y="3967163"/>
          <p14:tracePt t="115073" x="3317875" y="3967163"/>
          <p14:tracePt t="115089" x="3328988" y="3967163"/>
          <p14:tracePt t="115103" x="3354388" y="3967163"/>
          <p14:tracePt t="115121" x="3379788" y="3967163"/>
          <p14:tracePt t="115136" x="3405188" y="3967163"/>
          <p14:tracePt t="115154" x="3517900" y="3967163"/>
          <p14:tracePt t="115171" x="3592513" y="3967163"/>
          <p14:tracePt t="115187" x="3679825" y="3967163"/>
          <p14:tracePt t="115204" x="3705225" y="3967163"/>
          <p14:tracePt t="115221" x="3743325" y="3967163"/>
          <p14:tracePt t="115237" x="3879850" y="3967163"/>
          <p14:tracePt t="115254" x="3968750" y="3967163"/>
          <p14:tracePt t="115271" x="4017963" y="3967163"/>
          <p14:tracePt t="115287" x="4105275" y="3967163"/>
          <p14:tracePt t="115304" x="4130675" y="3967163"/>
          <p14:tracePt t="115321" x="4156075" y="3967163"/>
          <p14:tracePt t="115338" x="4205288" y="3967163"/>
          <p14:tracePt t="115354" x="4243388" y="3967163"/>
          <p14:tracePt t="115371" x="4281488" y="3967163"/>
          <p14:tracePt t="115388" x="4343400" y="3967163"/>
          <p14:tracePt t="115405" x="4381500" y="3967163"/>
          <p14:tracePt t="115422" x="4394200" y="3967163"/>
          <p14:tracePt t="115438" x="4406900" y="3967163"/>
          <p14:tracePt t="115473" x="4418013" y="3967163"/>
          <p14:tracePt t="116107" x="4418013" y="3954463"/>
          <p14:tracePt t="116119" x="4418013" y="3929063"/>
          <p14:tracePt t="116132" x="4406900" y="3892550"/>
          <p14:tracePt t="116145" x="4406900" y="3854450"/>
          <p14:tracePt t="116159" x="4394200" y="3803650"/>
          <p14:tracePt t="116174" x="4394200" y="3729038"/>
          <p14:tracePt t="116191" x="4368800" y="3579813"/>
          <p14:tracePt t="116208" x="4368800" y="3429000"/>
          <p14:tracePt t="116224" x="4343400" y="3190875"/>
          <p14:tracePt t="116241" x="4330700" y="3041650"/>
          <p14:tracePt t="116258" x="4305300" y="2828925"/>
          <p14:tracePt t="116275" x="4268788" y="2565400"/>
          <p14:tracePt t="116291" x="4268788" y="2490788"/>
          <p14:tracePt t="116308" x="4268788" y="2427288"/>
          <p14:tracePt t="116325" x="4256088" y="2365375"/>
          <p14:tracePt t="116342" x="4256088" y="2339975"/>
          <p14:tracePt t="116358" x="4256088" y="2327275"/>
          <p14:tracePt t="116395" x="4243388" y="2303463"/>
          <p14:tracePt t="116407" x="4243388" y="2265363"/>
          <p14:tracePt t="116418" x="4243388" y="2227263"/>
          <p14:tracePt t="116432" x="4243388" y="2214563"/>
          <p14:tracePt t="116580" x="4243388" y="2239963"/>
          <p14:tracePt t="116595" x="4230688" y="2265363"/>
          <p14:tracePt t="116606" x="4217988" y="2278063"/>
          <p14:tracePt t="116619" x="4217988" y="2303463"/>
          <p14:tracePt t="116631" x="4192588" y="2365375"/>
          <p14:tracePt t="116646" x="4168775" y="2465388"/>
          <p14:tracePt t="116659" x="4156075" y="2627313"/>
          <p14:tracePt t="116676" x="4130675" y="2765425"/>
          <p14:tracePt t="116693" x="4105275" y="2865438"/>
          <p14:tracePt t="116695" x="4092575" y="2990850"/>
          <p14:tracePt t="116710" x="4081463" y="3141663"/>
          <p14:tracePt t="116726" x="4056063" y="3303588"/>
          <p14:tracePt t="116744" x="4043363" y="3441700"/>
          <p14:tracePt t="116760" x="4017963" y="3603625"/>
          <p14:tracePt t="116777" x="3992563" y="3654425"/>
          <p14:tracePt t="116794" x="3979863" y="3703638"/>
          <p14:tracePt t="116809" x="3968750" y="3779838"/>
          <p14:tracePt t="116826" x="3968750" y="3792538"/>
          <p14:tracePt t="116846" x="3968750" y="3816350"/>
          <p14:tracePt t="116859" x="3968750" y="3829050"/>
          <p14:tracePt t="116876" x="3968750" y="3854450"/>
          <p14:tracePt t="116892" x="3968750" y="3867150"/>
          <p14:tracePt t="116909" x="3968750" y="3879850"/>
          <p14:tracePt t="116946" x="3968750" y="3854450"/>
          <p14:tracePt t="116954" x="3968750" y="3816350"/>
          <p14:tracePt t="116967" x="3968750" y="3792538"/>
          <p14:tracePt t="116979" x="3968750" y="3767138"/>
          <p14:tracePt t="116993" x="3968750" y="3741738"/>
          <p14:tracePt t="117010" x="3979863" y="3703638"/>
          <p14:tracePt t="117026" x="4017963" y="3590925"/>
          <p14:tracePt t="117043" x="4068763" y="3341688"/>
          <p14:tracePt t="117060" x="4092575" y="3228975"/>
          <p14:tracePt t="117077" x="4105275" y="3103563"/>
          <p14:tracePt t="117093" x="4156075" y="2703513"/>
          <p14:tracePt t="117110" x="4168775" y="2552700"/>
          <p14:tracePt t="117127" x="4192588" y="2452688"/>
          <p14:tracePt t="117144" x="4205288" y="2278063"/>
          <p14:tracePt t="117160" x="4205288" y="2227263"/>
          <p14:tracePt t="117177" x="4205288" y="2201863"/>
          <p14:tracePt t="117194" x="4205288" y="2190750"/>
          <p14:tracePt t="117254" x="4205288" y="2201863"/>
          <p14:tracePt t="117278" x="4205288" y="2227263"/>
          <p14:tracePt t="117291" x="4205288" y="2239963"/>
          <p14:tracePt t="117303" x="4192588" y="2252663"/>
          <p14:tracePt t="117317" x="4181475" y="2265363"/>
          <p14:tracePt t="117330" x="4168775" y="2290763"/>
          <p14:tracePt t="117345" x="4156075" y="2303463"/>
          <p14:tracePt t="117361" x="4156075" y="2327275"/>
          <p14:tracePt t="117378" x="4143375" y="2390775"/>
          <p14:tracePt t="117395" x="4143375" y="2516188"/>
          <p14:tracePt t="117411" x="4143375" y="2590800"/>
          <p14:tracePt t="117428" x="4156075" y="2640013"/>
          <p14:tracePt t="117445" x="4181475" y="2790825"/>
          <p14:tracePt t="117462" x="4192588" y="2890838"/>
          <p14:tracePt t="117478" x="4192588" y="2990850"/>
          <p14:tracePt t="117495" x="4192588" y="3128963"/>
          <p14:tracePt t="117512" x="4192588" y="3154363"/>
          <p14:tracePt t="117528" x="4192588" y="3178175"/>
          <p14:tracePt t="117545" x="4192588" y="3216275"/>
          <p14:tracePt t="117562" x="4192588" y="3241675"/>
          <p14:tracePt t="117579" x="4192588" y="3267075"/>
          <p14:tracePt t="117595" x="4192588" y="3303588"/>
          <p14:tracePt t="117612" x="4192588" y="3341688"/>
          <p14:tracePt t="117629" x="4192588" y="3390900"/>
          <p14:tracePt t="117646" x="4192588" y="3403600"/>
          <p14:tracePt t="117662" x="4192588" y="3416300"/>
          <p14:tracePt t="117679" x="4192588" y="3441700"/>
          <p14:tracePt t="118064" x="4192588" y="3467100"/>
          <p14:tracePt t="118076" x="4192588" y="3490913"/>
          <p14:tracePt t="118089" x="4181475" y="3516313"/>
          <p14:tracePt t="118102" x="4168775" y="3541713"/>
          <p14:tracePt t="118115" x="4143375" y="3554413"/>
          <p14:tracePt t="118132" x="4105275" y="3590925"/>
          <p14:tracePt t="118149" x="4081463" y="3616325"/>
          <p14:tracePt t="118165" x="4056063" y="3641725"/>
          <p14:tracePt t="118182" x="3979863" y="3792538"/>
          <p14:tracePt t="118199" x="3943350" y="3879850"/>
          <p14:tracePt t="118216" x="3892550" y="3992563"/>
          <p14:tracePt t="118232" x="3879850" y="4005263"/>
          <p14:tracePt t="118249" x="3879850" y="4017963"/>
          <p14:tracePt t="118338" x="3879850" y="4005263"/>
          <p14:tracePt t="118401" x="3879850" y="3992563"/>
          <p14:tracePt t="118426" x="3879850" y="3979863"/>
          <p14:tracePt t="118451" x="3892550" y="3967163"/>
          <p14:tracePt t="118463" x="3917950" y="3954463"/>
          <p14:tracePt t="118476" x="3968750" y="3941763"/>
          <p14:tracePt t="118489" x="4068763" y="3941763"/>
          <p14:tracePt t="118500" x="4168775" y="3941763"/>
          <p14:tracePt t="118515" x="4268788" y="3941763"/>
          <p14:tracePt t="118532" x="4394200" y="3941763"/>
          <p14:tracePt t="118549" x="4643438" y="3941763"/>
          <p14:tracePt t="118565" x="5019675" y="3954463"/>
          <p14:tracePt t="118582" x="5207000" y="3967163"/>
          <p14:tracePt t="118599" x="5470525" y="3992563"/>
          <p14:tracePt t="118616" x="5783263" y="4041775"/>
          <p14:tracePt t="118632" x="5870575" y="4079875"/>
          <p14:tracePt t="118649" x="5957888" y="4092575"/>
          <p14:tracePt t="118666" x="6096000" y="4129088"/>
          <p14:tracePt t="118683" x="6157913" y="4141788"/>
          <p14:tracePt t="118699" x="6183313" y="4141788"/>
          <p14:tracePt t="118716" x="6196013" y="4141788"/>
          <p14:tracePt t="118950" x="6246813" y="4141788"/>
          <p14:tracePt t="118961" x="6359525" y="4141788"/>
          <p14:tracePt t="118975" x="6472238" y="4129088"/>
          <p14:tracePt t="118988" x="6572250" y="4129088"/>
          <p14:tracePt t="119002" x="6672263" y="4129088"/>
          <p14:tracePt t="119019" x="6797675" y="4129088"/>
          <p14:tracePt t="119036" x="6921500" y="4129088"/>
          <p14:tracePt t="119052" x="7021513" y="4129088"/>
          <p14:tracePt t="119069" x="7046913" y="4129088"/>
          <p14:tracePt t="119086" x="7072313" y="4129088"/>
          <p14:tracePt t="119102" x="7110413" y="4117975"/>
          <p14:tracePt t="119123" x="7123113" y="4117975"/>
          <p14:tracePt t="119159" x="7123113" y="4105275"/>
          <p14:tracePt t="119223" x="7110413" y="4105275"/>
          <p14:tracePt t="119238" x="7046913" y="4105275"/>
          <p14:tracePt t="119248" x="6985000" y="4105275"/>
          <p14:tracePt t="119261" x="6897688" y="4092575"/>
          <p14:tracePt t="119274" x="6859588" y="4079875"/>
          <p14:tracePt t="119289" x="6834188" y="4079875"/>
          <p14:tracePt t="119303" x="6821488" y="4067175"/>
          <p14:tracePt t="119361" x="6821488" y="4041775"/>
          <p14:tracePt t="119373" x="6859588" y="4017963"/>
          <p14:tracePt t="119385" x="6934200" y="3979863"/>
          <p14:tracePt t="119399" x="6997700" y="3941763"/>
          <p14:tracePt t="119411" x="7059613" y="3916363"/>
          <p14:tracePt t="119423" x="7085013" y="3905250"/>
          <p14:tracePt t="119437" x="7085013" y="3892550"/>
          <p14:tracePt t="119454" x="7097713" y="3892550"/>
          <p14:tracePt t="119471" x="7097713" y="3879850"/>
          <p14:tracePt t="119510" x="7085013" y="3879850"/>
          <p14:tracePt t="119523" x="7034213" y="3879850"/>
          <p14:tracePt t="119535" x="6997700" y="3867150"/>
          <p14:tracePt t="119547" x="6959600" y="3867150"/>
          <p14:tracePt t="119561" x="6934200" y="3867150"/>
          <p14:tracePt t="119574" x="6910388" y="3854450"/>
          <p14:tracePt t="119588" x="6910388" y="3841750"/>
          <p14:tracePt t="119722" x="6897688" y="3841750"/>
          <p14:tracePt t="119746" x="6884988" y="3841750"/>
          <p14:tracePt t="119772" x="6872288" y="3841750"/>
          <p14:tracePt t="119784" x="6859588" y="3841750"/>
          <p14:tracePt t="119797" x="6859588" y="3854450"/>
          <p14:tracePt t="119809" x="6846888" y="3854450"/>
          <p14:tracePt t="119834" x="6846888" y="3867150"/>
          <p14:tracePt t="119846" x="6834188" y="3867150"/>
          <p14:tracePt t="120383" x="6834188" y="3879850"/>
          <p14:tracePt t="120420" x="6821488" y="3879850"/>
          <p14:tracePt t="120432" x="6797675" y="3892550"/>
          <p14:tracePt t="120445" x="6772275" y="3905250"/>
          <p14:tracePt t="120461" x="6734175" y="3916363"/>
          <p14:tracePt t="120475" x="6684963" y="3941763"/>
          <p14:tracePt t="120491" x="6659563" y="3967163"/>
          <p14:tracePt t="120507" x="6634163" y="3979863"/>
          <p14:tracePt t="120524" x="6596063" y="3992563"/>
          <p14:tracePt t="120540" x="6596063" y="4005263"/>
          <p14:tracePt t="120557" x="6584950" y="4005263"/>
          <p14:tracePt t="120719" x="6596063" y="4005263"/>
          <p14:tracePt t="120732" x="6596063" y="3992563"/>
          <p14:tracePt t="120769" x="6608763" y="3992563"/>
          <p14:tracePt t="120782" x="6608763" y="3979863"/>
          <p14:tracePt t="120806" x="6621463" y="3979863"/>
          <p14:tracePt t="120818" x="6634163" y="3979863"/>
          <p14:tracePt t="120894" x="6646863" y="3979863"/>
          <p14:tracePt t="120906" x="6672263" y="3967163"/>
          <p14:tracePt t="120932" x="6684963" y="3967163"/>
          <p14:tracePt t="120980" x="6696075" y="3967163"/>
          <p14:tracePt t="121031" x="6696075" y="3954463"/>
          <p14:tracePt t="121080" x="6708775" y="3954463"/>
          <p14:tracePt t="121106" x="6721475" y="3954463"/>
          <p14:tracePt t="121118" x="6721475" y="3941763"/>
          <p14:tracePt t="121155" x="6734175" y="3941763"/>
          <p14:tracePt t="121192" x="6746875" y="3929063"/>
          <p14:tracePt t="121218" x="6759575" y="3916363"/>
          <p14:tracePt t="121280" x="6772275" y="3916363"/>
          <p14:tracePt t="121329" x="6784975" y="3916363"/>
          <p14:tracePt t="121367" x="6797675" y="3916363"/>
          <p14:tracePt t="121405" x="6808788" y="3916363"/>
          <p14:tracePt t="121429" x="6834188" y="3916363"/>
          <p14:tracePt t="121443" x="6859588" y="3916363"/>
          <p14:tracePt t="121454" x="6897688" y="3916363"/>
          <p14:tracePt t="121468" x="6921500" y="3916363"/>
          <p14:tracePt t="121491" x="6934200" y="3916363"/>
          <p14:tracePt t="121518" x="6946900" y="3916363"/>
          <p14:tracePt t="121531" x="6946900" y="3905250"/>
          <p14:tracePt t="121542" x="6959600" y="3905250"/>
          <p14:tracePt t="121554" x="6972300" y="3905250"/>
          <p14:tracePt t="121568" x="6997700" y="3905250"/>
          <p14:tracePt t="121582" x="7010400" y="3905250"/>
          <p14:tracePt t="121596" x="7021513" y="3905250"/>
          <p14:tracePt t="121613" x="7046913" y="3905250"/>
          <p14:tracePt t="121629" x="7059613" y="3905250"/>
          <p14:tracePt t="121646" x="7085013" y="3905250"/>
          <p14:tracePt t="121666" x="7097713" y="3905250"/>
          <p14:tracePt t="121691" x="7110413" y="3905250"/>
          <p14:tracePt t="121903" x="7123113" y="3905250"/>
          <p14:tracePt t="122750" x="7110413" y="3905250"/>
          <p14:tracePt t="122925" x="7097713" y="3905250"/>
          <p14:tracePt t="123061" x="7085013" y="3905250"/>
          <p14:tracePt t="123075" x="7072313" y="3905250"/>
          <p14:tracePt t="123112" x="7059613" y="3905250"/>
          <p14:tracePt t="123149" x="7046913" y="3905250"/>
          <p14:tracePt t="123175" x="7034213" y="3905250"/>
          <p14:tracePt t="123187" x="7021513" y="3905250"/>
          <p14:tracePt t="123797" x="7034213" y="3905250"/>
          <p14:tracePt t="123822" x="7046913" y="3905250"/>
          <p14:tracePt t="123834" x="7072313" y="3905250"/>
          <p14:tracePt t="123847" x="7097713" y="3905250"/>
          <p14:tracePt t="123860" x="7123113" y="3905250"/>
          <p14:tracePt t="123874" x="7146925" y="3905250"/>
          <p14:tracePt t="123888" x="7172325" y="3905250"/>
          <p14:tracePt t="123905" x="7185025" y="3905250"/>
          <p14:tracePt t="123922" x="7210425" y="3905250"/>
          <p14:tracePt t="123924" x="7223125" y="3905250"/>
          <p14:tracePt t="123938" x="7235825" y="3905250"/>
          <p14:tracePt t="123955" x="7246938" y="3905250"/>
          <p14:tracePt t="123974" x="7272338" y="3905250"/>
          <p14:tracePt t="123988" x="7285038" y="3905250"/>
          <p14:tracePt t="124005" x="7297738" y="3905250"/>
          <p14:tracePt t="124022" x="7310438" y="3905250"/>
          <p14:tracePt t="124039" x="7323138" y="3905250"/>
          <p14:tracePt t="124071" x="7335838" y="3905250"/>
          <p14:tracePt t="124109" x="7348538" y="3905250"/>
          <p14:tracePt t="124295" x="7335838" y="3905250"/>
          <p14:tracePt t="124309" x="7323138" y="3905250"/>
          <p14:tracePt t="124321" x="7285038" y="3905250"/>
          <p14:tracePt t="124333" x="7259638" y="3905250"/>
          <p14:tracePt t="124346" x="7223125" y="3905250"/>
          <p14:tracePt t="124359" x="7146925" y="3905250"/>
          <p14:tracePt t="124373" x="6985000" y="3905250"/>
          <p14:tracePt t="124390" x="6821488" y="3905250"/>
          <p14:tracePt t="124407" x="6508750" y="3929063"/>
          <p14:tracePt t="124423" x="5695950" y="4017963"/>
          <p14:tracePt t="124440" x="5207000" y="4079875"/>
          <p14:tracePt t="124457" x="4819650" y="4105275"/>
          <p14:tracePt t="124474" x="4406900" y="4167188"/>
          <p14:tracePt t="124489" x="4205288" y="4167188"/>
          <p14:tracePt t="124506" x="4017963" y="4179888"/>
          <p14:tracePt t="124523" x="3792538" y="4230688"/>
          <p14:tracePt t="124539" x="3743325" y="4230688"/>
          <p14:tracePt t="124556" x="3705225" y="4230688"/>
          <p14:tracePt t="124573" x="3679825" y="4230688"/>
          <p14:tracePt t="124590" x="3667125" y="4230688"/>
          <p14:tracePt t="124606" x="3654425" y="4230688"/>
          <p14:tracePt t="124645" x="3617913" y="4230688"/>
          <p14:tracePt t="124660" x="3579813" y="4230688"/>
          <p14:tracePt t="124669" x="3517900" y="4241800"/>
          <p14:tracePt t="124682" x="3467100" y="4254500"/>
          <p14:tracePt t="124694" x="3392488" y="4254500"/>
          <p14:tracePt t="124708" x="3354388" y="4267200"/>
          <p14:tracePt t="124723" x="3317875" y="4267200"/>
          <p14:tracePt t="124740" x="3292475" y="4267200"/>
          <p14:tracePt t="124757" x="3279775" y="4267200"/>
          <p14:tracePt t="124773" x="3254375" y="4267200"/>
          <p14:tracePt t="124790" x="3241675" y="4267200"/>
          <p14:tracePt t="124807" x="3216275" y="4267200"/>
          <p14:tracePt t="124824" x="3167063" y="4267200"/>
          <p14:tracePt t="124840" x="3128963" y="4267200"/>
          <p14:tracePt t="124857" x="3041650" y="4267200"/>
          <p14:tracePt t="124874" x="3016250" y="4267200"/>
          <p14:tracePt t="124891" x="2992438" y="4267200"/>
          <p14:tracePt t="124907" x="2979738" y="4267200"/>
          <p14:tracePt t="124930" x="2967038" y="4267200"/>
          <p14:tracePt t="124967" x="2954338" y="4267200"/>
          <p14:tracePt t="124992" x="2954338" y="4254500"/>
          <p14:tracePt t="125155" x="2954338" y="4241800"/>
          <p14:tracePt t="125181" x="2954338" y="4230688"/>
          <p14:tracePt t="125206" x="2979738" y="4230688"/>
          <p14:tracePt t="125217" x="3028950" y="4230688"/>
          <p14:tracePt t="125231" x="3092450" y="4230688"/>
          <p14:tracePt t="125246" x="3154363" y="4230688"/>
          <p14:tracePt t="125260" x="3192463" y="4254500"/>
          <p14:tracePt t="125277" x="3228975" y="4279900"/>
          <p14:tracePt t="125294" x="3254375" y="4292600"/>
          <p14:tracePt t="125310" x="3279775" y="4305300"/>
          <p14:tracePt t="125380" x="3254375" y="4305300"/>
          <p14:tracePt t="125392" x="3241675" y="4292600"/>
          <p14:tracePt t="125405" x="3216275" y="4292600"/>
          <p14:tracePt t="125418" x="3179763" y="4279900"/>
          <p14:tracePt t="125430" x="3141663" y="4267200"/>
          <p14:tracePt t="125443" x="3103563" y="4267200"/>
          <p14:tracePt t="125461" x="3067050" y="4267200"/>
          <p14:tracePt t="125478" x="3041650" y="4267200"/>
          <p14:tracePt t="125493" x="3016250" y="4267200"/>
          <p14:tracePt t="125592" x="3041650" y="4267200"/>
          <p14:tracePt t="125604" x="3079750" y="4267200"/>
          <p14:tracePt t="125617" x="3103563" y="4267200"/>
          <p14:tracePt t="125631" x="3141663" y="4267200"/>
          <p14:tracePt t="125645" x="3179763" y="4267200"/>
          <p14:tracePt t="125661" x="3216275" y="4267200"/>
          <p14:tracePt t="125677" x="3254375" y="4279900"/>
          <p14:tracePt t="125694" x="3467100" y="4305300"/>
          <p14:tracePt t="125711" x="3592513" y="4318000"/>
          <p14:tracePt t="125727" x="3692525" y="4330700"/>
          <p14:tracePt t="125744" x="3817938" y="4341813"/>
          <p14:tracePt t="125761" x="3879850" y="4341813"/>
          <p14:tracePt t="125778" x="3968750" y="4341813"/>
          <p14:tracePt t="125794" x="4192588" y="4318000"/>
          <p14:tracePt t="125811" x="4281488" y="4305300"/>
          <p14:tracePt t="125828" x="4330700" y="4292600"/>
          <p14:tracePt t="125845" x="4394200" y="4279900"/>
          <p14:tracePt t="125861" x="4406900" y="4267200"/>
          <p14:tracePt t="125880" x="4406900" y="4254500"/>
          <p14:tracePt t="125903" x="4406900" y="4241800"/>
          <p14:tracePt t="126102" x="4394200" y="4241800"/>
          <p14:tracePt t="126116" x="4381500" y="4241800"/>
          <p14:tracePt t="126128" x="4356100" y="4241800"/>
          <p14:tracePt t="126140" x="4343400" y="4241800"/>
          <p14:tracePt t="126154" x="4330700" y="4230688"/>
          <p14:tracePt t="126166" x="4305300" y="4230688"/>
          <p14:tracePt t="126252" x="4318000" y="4230688"/>
          <p14:tracePt t="126266" x="4330700" y="4230688"/>
          <p14:tracePt t="126290" x="4343400" y="4230688"/>
          <p14:tracePt t="126315" x="4356100" y="4230688"/>
          <p14:tracePt t="126401" x="4330700" y="4230688"/>
          <p14:tracePt t="126417" x="4281488" y="4230688"/>
          <p14:tracePt t="126426" x="4230688" y="4230688"/>
          <p14:tracePt t="126440" x="4168775" y="4230688"/>
          <p14:tracePt t="126452" x="4130675" y="4230688"/>
          <p14:tracePt t="126468" x="4092575" y="4230688"/>
          <p14:tracePt t="126482" x="4068763" y="4230688"/>
          <p14:tracePt t="126564" x="4081463" y="4230688"/>
          <p14:tracePt t="126576" x="4092575" y="4230688"/>
          <p14:tracePt t="126589" x="4105275" y="4230688"/>
          <p14:tracePt t="126601" x="4143375" y="4230688"/>
          <p14:tracePt t="126615" x="4156075" y="4230688"/>
          <p14:tracePt t="126632" x="4168775" y="4230688"/>
          <p14:tracePt t="126649" x="4181475" y="4230688"/>
          <p14:tracePt t="126713" x="4156075" y="4230688"/>
          <p14:tracePt t="126739" x="4143375" y="4230688"/>
          <p14:tracePt t="126838" x="4156075" y="4230688"/>
          <p14:tracePt t="126851" x="4205288" y="4230688"/>
          <p14:tracePt t="126863" x="4256088" y="4230688"/>
          <p14:tracePt t="126875" x="4294188" y="4230688"/>
          <p14:tracePt t="126889" x="4305300" y="4230688"/>
          <p14:tracePt t="126903" x="4330700" y="4230688"/>
          <p14:tracePt t="126937" x="4305300" y="4230688"/>
          <p14:tracePt t="126950" x="4243388" y="4230688"/>
          <p14:tracePt t="126962" x="4181475" y="4230688"/>
          <p14:tracePt t="126974" x="4130675" y="4230688"/>
          <p14:tracePt t="126988" x="4081463" y="4241800"/>
          <p14:tracePt t="127001" x="4043363" y="4241800"/>
          <p14:tracePt t="127016" x="4030663" y="4241800"/>
          <p14:tracePt t="127036" x="4017963" y="4241800"/>
          <p14:tracePt t="127074" x="4030663" y="4241800"/>
          <p14:tracePt t="127088" x="4043363" y="4241800"/>
          <p14:tracePt t="127101" x="4056063" y="4241800"/>
          <p14:tracePt t="127112" x="4068763" y="4241800"/>
          <p14:tracePt t="127224" x="4068763" y="4254500"/>
          <p14:tracePt t="127336" x="4092575" y="4254500"/>
          <p14:tracePt t="127349" x="4143375" y="4254500"/>
          <p14:tracePt t="127361" x="4217988" y="4254500"/>
          <p14:tracePt t="127375" x="4268788" y="4241800"/>
          <p14:tracePt t="127388" x="4281488" y="4241800"/>
          <p14:tracePt t="127402" x="4305300" y="4241800"/>
          <p14:tracePt t="127449" x="4294188" y="4241800"/>
          <p14:tracePt t="127461" x="4256088" y="4241800"/>
          <p14:tracePt t="127475" x="4205288" y="4241800"/>
          <p14:tracePt t="127488" x="4181475" y="4241800"/>
          <p14:tracePt t="127502" x="4156075" y="4241800"/>
          <p14:tracePt t="127519" x="4143375" y="4241800"/>
          <p14:tracePt t="127536" x="4130675" y="4241800"/>
          <p14:tracePt t="127585" x="4168775" y="4241800"/>
          <p14:tracePt t="127598" x="4192588" y="4241800"/>
          <p14:tracePt t="127610" x="4205288" y="4241800"/>
          <p14:tracePt t="127623" x="4217988" y="4241800"/>
          <p14:tracePt t="127637" x="4230688" y="4241800"/>
          <p14:tracePt t="127709" x="4192588" y="4241800"/>
          <p14:tracePt t="127722" x="4168775" y="4241800"/>
          <p14:tracePt t="127737" x="4143375" y="4241800"/>
          <p14:tracePt t="127747" x="4117975" y="4241800"/>
          <p14:tracePt t="127760" x="4105275" y="4241800"/>
          <p14:tracePt t="127772" x="4081463" y="4241800"/>
          <p14:tracePt t="127859" x="4092575" y="4241800"/>
          <p14:tracePt t="127872" x="4117975" y="4241800"/>
          <p14:tracePt t="127884" x="4181475" y="4230688"/>
          <p14:tracePt t="127897" x="4268788" y="4230688"/>
          <p14:tracePt t="127910" x="4330700" y="4230688"/>
          <p14:tracePt t="127924" x="4368800" y="4217988"/>
          <p14:tracePt t="127937" x="4394200" y="4217988"/>
          <p14:tracePt t="127954" x="4406900" y="4217988"/>
          <p14:tracePt t="128008" x="4381500" y="4230688"/>
          <p14:tracePt t="128022" x="4368800" y="4230688"/>
          <p14:tracePt t="128033" x="4356100" y="4230688"/>
          <p14:tracePt t="128396" x="4343400" y="4230688"/>
          <p14:tracePt t="128421" x="4330700" y="4230688"/>
          <p14:tracePt t="128433" x="4318000" y="4230688"/>
          <p14:tracePt t="128446" x="4294188" y="4230688"/>
          <p14:tracePt t="128459" x="4268788" y="4230688"/>
          <p14:tracePt t="128473" x="4243388" y="4230688"/>
          <p14:tracePt t="128489" x="4243388" y="4241800"/>
          <p14:tracePt t="128506" x="4217988" y="4241800"/>
          <p14:tracePt t="128545" x="4205288" y="4241800"/>
          <p14:tracePt t="128682" x="4217988" y="4241800"/>
          <p14:tracePt t="128695" x="4243388" y="4230688"/>
          <p14:tracePt t="128709" x="4343400" y="4217988"/>
          <p14:tracePt t="128720" x="4468813" y="4205288"/>
          <p14:tracePt t="128732" x="4594225" y="4205288"/>
          <p14:tracePt t="128745" x="4906963" y="4192588"/>
          <p14:tracePt t="128760" x="5207000" y="4192588"/>
          <p14:tracePt t="128774" x="5419725" y="4192588"/>
          <p14:tracePt t="128791" x="5757863" y="4192588"/>
          <p14:tracePt t="128808" x="6070600" y="4192588"/>
          <p14:tracePt t="128824" x="6383338" y="4192588"/>
          <p14:tracePt t="128841" x="6483350" y="4192588"/>
          <p14:tracePt t="128858" x="6596063" y="4192588"/>
          <p14:tracePt t="128873" x="6846888" y="4192588"/>
          <p14:tracePt t="128890" x="6934200" y="4205288"/>
          <p14:tracePt t="128895" x="6972300" y="4205288"/>
          <p14:tracePt t="128909" x="7010400" y="4205288"/>
          <p14:tracePt t="128923" x="7034213" y="4205288"/>
          <p14:tracePt t="128940" x="7046913" y="4205288"/>
          <p14:tracePt t="128956" x="7059613" y="4205288"/>
          <p14:tracePt t="129218" x="7059613" y="4217988"/>
          <p14:tracePt t="129230" x="7072313" y="4217988"/>
          <p14:tracePt t="129245" x="7072313" y="4230688"/>
          <p14:tracePt t="129293" x="7072313" y="4241800"/>
          <p14:tracePt t="129392" x="7072313" y="4254500"/>
          <p14:tracePt t="129443" x="7072313" y="4267200"/>
          <p14:tracePt t="129455" x="7072313" y="4279900"/>
          <p14:tracePt t="130266" x="7085013" y="4279900"/>
          <p14:tracePt t="130290" x="7110413" y="4279900"/>
          <p14:tracePt t="130304" x="7123113" y="4279900"/>
          <p14:tracePt t="130315" x="7159625" y="4279900"/>
          <p14:tracePt t="130327" x="7185025" y="4279900"/>
          <p14:tracePt t="130340" x="7223125" y="4279900"/>
          <p14:tracePt t="130353" x="7235825" y="4279900"/>
          <p14:tracePt t="130366" x="7259638" y="4279900"/>
          <p14:tracePt t="130390" x="7272338" y="4279900"/>
          <p14:tracePt t="130415" x="7285038" y="4279900"/>
          <p14:tracePt t="130452" x="7297738" y="4279900"/>
          <p14:tracePt t="131337" x="7285038" y="4279900"/>
          <p14:tracePt t="131362" x="7272338" y="4279900"/>
          <p14:tracePt t="131374" x="7259638" y="4279900"/>
          <p14:tracePt t="131388" x="7235825" y="4279900"/>
          <p14:tracePt t="131403" x="7197725" y="4279900"/>
          <p14:tracePt t="131418" x="7159625" y="4279900"/>
          <p14:tracePt t="131434" x="7134225" y="4279900"/>
          <p14:tracePt t="131451" x="7097713" y="4279900"/>
          <p14:tracePt t="131468" x="7046913" y="4279900"/>
          <p14:tracePt t="131485" x="7034213" y="4279900"/>
          <p14:tracePt t="131501" x="6985000" y="4292600"/>
          <p14:tracePt t="131525" x="6972300" y="4292600"/>
          <p14:tracePt t="131537" x="6959600" y="4292600"/>
          <p14:tracePt t="131562" x="6946900" y="4292600"/>
          <p14:tracePt t="131588" x="6934200" y="4292600"/>
          <p14:tracePt t="131599" x="6921500" y="4292600"/>
          <p14:tracePt t="131637" x="6910388" y="4292600"/>
          <p14:tracePt t="131798" x="6921500" y="4292600"/>
          <p14:tracePt t="133319" x="6946900" y="4318000"/>
          <p14:tracePt t="133332" x="7034213" y="4341813"/>
          <p14:tracePt t="133344" x="7172325" y="4405313"/>
          <p14:tracePt t="133359" x="7323138" y="4492625"/>
          <p14:tracePt t="133375" x="7448550" y="4579938"/>
          <p14:tracePt t="133391" x="7610475" y="4656138"/>
          <p14:tracePt t="133408" x="8023225" y="4768850"/>
          <p14:tracePt t="133424" x="8161338" y="4792663"/>
          <p14:tracePt t="133441" x="8274050" y="4792663"/>
          <p14:tracePt t="133458" x="8461375" y="4792663"/>
          <p14:tracePt t="133474" x="8586788" y="4779963"/>
          <p14:tracePt t="133491" x="8699500" y="4743450"/>
          <p14:tracePt t="133508" x="8899525" y="4692650"/>
          <p14:tracePt t="133525" x="8950325" y="4656138"/>
          <p14:tracePt t="133541" x="8986838" y="4643438"/>
          <p14:tracePt t="133558" x="8999538" y="4618038"/>
          <p14:tracePt t="133581" x="8999538" y="4605338"/>
          <p14:tracePt t="133605" x="8999538" y="4592638"/>
          <p14:tracePt t="133681" x="8986838" y="4592638"/>
          <p14:tracePt t="133696" x="8963025" y="4592638"/>
          <p14:tracePt t="133705" x="8912225" y="4592638"/>
          <p14:tracePt t="133718" x="8850313" y="4592638"/>
          <p14:tracePt t="133730" x="8799513" y="4592638"/>
          <p14:tracePt t="133746" x="8774113" y="4605338"/>
          <p14:tracePt t="133760" x="8750300" y="4618038"/>
          <p14:tracePt t="133776" x="8737600" y="4630738"/>
          <p14:tracePt t="133794" x="8724900" y="4656138"/>
          <p14:tracePt t="133810" x="8712200" y="4667250"/>
          <p14:tracePt t="133893" x="8724900" y="4667250"/>
          <p14:tracePt t="133943" x="8724900" y="4679950"/>
          <p14:tracePt t="133968" x="8712200" y="4692650"/>
          <p14:tracePt t="133981" x="8674100" y="4705350"/>
          <p14:tracePt t="133992" x="8599488" y="4718050"/>
          <p14:tracePt t="134004" x="8537575" y="4730750"/>
          <p14:tracePt t="134018" x="8499475" y="4743450"/>
          <p14:tracePt t="134031" x="8486775" y="4743450"/>
          <p14:tracePt t="134055" x="8499475" y="4743450"/>
          <p14:tracePt t="134067" x="8524875" y="4743450"/>
          <p14:tracePt t="134081" x="8548688" y="4743450"/>
          <p14:tracePt t="134095" x="8586788" y="4730750"/>
          <p14:tracePt t="134112" x="8599488" y="4730750"/>
          <p14:tracePt t="134128" x="8612188" y="4730750"/>
          <p14:tracePt t="134145" x="8624888" y="4730750"/>
          <p14:tracePt t="134191" x="8612188" y="4730750"/>
          <p14:tracePt t="134204" x="8599488" y="4730750"/>
          <p14:tracePt t="134316" x="8612188" y="4730750"/>
          <p14:tracePt t="134391" x="8599488" y="4730750"/>
          <p14:tracePt t="134404" x="8574088" y="4730750"/>
          <p14:tracePt t="134416" x="8548688" y="4730750"/>
          <p14:tracePt t="134441" x="8537575" y="4730750"/>
          <p14:tracePt t="134490" x="8548688" y="4730750"/>
          <p14:tracePt t="134504" x="8574088" y="4730750"/>
          <p14:tracePt t="134516" x="8599488" y="4730750"/>
          <p14:tracePt t="134528" x="8612188" y="4730750"/>
          <p14:tracePt t="134541" x="8624888" y="4730750"/>
          <p14:tracePt t="134554" x="8637588" y="4730750"/>
          <p14:tracePt t="134566" x="8650288" y="4730750"/>
          <p14:tracePt t="134652" x="8624888" y="4730750"/>
          <p14:tracePt t="134678" x="8612188" y="4730750"/>
          <p14:tracePt t="134765" x="8624888" y="4730750"/>
          <p14:tracePt t="134777" x="8637588" y="4730750"/>
          <p14:tracePt t="134865" x="8624888" y="4730750"/>
          <p14:tracePt t="134877" x="8612188" y="4730750"/>
          <p14:tracePt t="134889" x="8586788" y="4730750"/>
          <p14:tracePt t="134965" x="8599488" y="4730750"/>
          <p14:tracePt t="134977" x="8612188" y="4730750"/>
          <p14:tracePt t="135014" x="8624888" y="4730750"/>
          <p14:tracePt t="135451" x="8612188" y="4730750"/>
          <p14:tracePt t="135463" x="8599488" y="4730750"/>
          <p14:tracePt t="135475" x="8574088" y="4730750"/>
          <p14:tracePt t="135488" x="8561388" y="4743450"/>
          <p14:tracePt t="135503" x="8537575" y="4756150"/>
          <p14:tracePt t="135600" x="8548688" y="4756150"/>
          <p14:tracePt t="135613" x="8561388" y="4756150"/>
          <p14:tracePt t="135625" x="8574088" y="4756150"/>
          <p14:tracePt t="135637" x="8586788" y="4756150"/>
          <p14:tracePt t="135654" x="8599488" y="4756150"/>
          <p14:tracePt t="135668" x="8624888" y="4756150"/>
          <p14:tracePt t="135685" x="8637588" y="4756150"/>
          <p14:tracePt t="135704" x="8650288" y="4756150"/>
          <p14:tracePt t="135750" x="8637588" y="4756150"/>
          <p14:tracePt t="135762" x="8624888" y="4756150"/>
          <p14:tracePt t="135776" x="8612188" y="4756150"/>
          <p14:tracePt t="135788" x="8599488" y="4756150"/>
          <p14:tracePt t="135802" x="8586788" y="4756150"/>
          <p14:tracePt t="135818" x="8574088" y="4756150"/>
          <p14:tracePt t="135835" x="8548688" y="4756150"/>
          <p14:tracePt t="135912" x="8561388" y="4756150"/>
          <p14:tracePt t="136012" x="8548688" y="4756150"/>
          <p14:tracePt t="136522" x="8537575" y="4756150"/>
          <p14:tracePt t="136560" x="8537575" y="4743450"/>
          <p14:tracePt t="136573" x="8537575" y="4730750"/>
          <p14:tracePt t="136584" x="8537575" y="4679950"/>
          <p14:tracePt t="136598" x="8548688" y="4630738"/>
          <p14:tracePt t="136610" x="8548688" y="4579938"/>
          <p14:tracePt t="136624" x="8548688" y="4530725"/>
          <p14:tracePt t="136638" x="8548688" y="4492625"/>
          <p14:tracePt t="136654" x="8537575" y="4467225"/>
          <p14:tracePt t="136670" x="8512175" y="4418013"/>
          <p14:tracePt t="136687" x="8435975" y="4341813"/>
          <p14:tracePt t="136704" x="8399463" y="4292600"/>
          <p14:tracePt t="136721" x="8361363" y="4241800"/>
          <p14:tracePt t="136737" x="8286750" y="4154488"/>
          <p14:tracePt t="136754" x="8261350" y="4129088"/>
          <p14:tracePt t="136771" x="8223250" y="4117975"/>
          <p14:tracePt t="136788" x="8123238" y="4105275"/>
          <p14:tracePt t="136804" x="8010525" y="4105275"/>
          <p14:tracePt t="136821" x="7910513" y="4105275"/>
          <p14:tracePt t="136838" x="7735888" y="4141788"/>
          <p14:tracePt t="136855" x="7648575" y="4179888"/>
          <p14:tracePt t="136871" x="7497763" y="4217988"/>
          <p14:tracePt t="136888" x="7197725" y="4267200"/>
          <p14:tracePt t="136904" x="7085013" y="4305300"/>
          <p14:tracePt t="136921" x="6985000" y="4354513"/>
          <p14:tracePt t="136938" x="6972300" y="4367213"/>
          <p14:tracePt t="136955" x="6959600" y="4379913"/>
          <p14:tracePt t="136972" x="6959600" y="4392613"/>
          <p14:tracePt t="137245" x="6972300" y="4367213"/>
          <p14:tracePt t="137259" x="6997700" y="4367213"/>
          <p14:tracePt t="137270" x="7059613" y="4341813"/>
          <p14:tracePt t="137282" x="7134225" y="4318000"/>
          <p14:tracePt t="137296" x="7159625" y="4305300"/>
          <p14:tracePt t="137311" x="7185025" y="4305300"/>
          <p14:tracePt t="137333" x="7197725" y="4292600"/>
          <p14:tracePt t="137358" x="7185025" y="4279900"/>
          <p14:tracePt t="137370" x="7159625" y="4279900"/>
          <p14:tracePt t="137382" x="7134225" y="4279900"/>
          <p14:tracePt t="137395" x="7110413" y="4279900"/>
          <p14:tracePt t="137411" x="7072313" y="4279900"/>
          <p14:tracePt t="137425" x="7046913" y="4279900"/>
          <p14:tracePt t="137441" x="7021513" y="4279900"/>
          <p14:tracePt t="137458" x="7010400" y="4279900"/>
          <p14:tracePt t="137475" x="6985000" y="4279900"/>
          <p14:tracePt t="138068" x="6997700" y="4279900"/>
          <p14:tracePt t="138093" x="7010400" y="4279900"/>
          <p14:tracePt t="138105" x="7034213" y="4279900"/>
          <p14:tracePt t="138118" x="7059613" y="4279900"/>
          <p14:tracePt t="138131" x="7085013" y="4279900"/>
          <p14:tracePt t="138144" x="7123113" y="4279900"/>
          <p14:tracePt t="138161" x="7146925" y="4279900"/>
          <p14:tracePt t="138178" x="7172325" y="4279900"/>
          <p14:tracePt t="138194" x="7185025" y="4279900"/>
          <p14:tracePt t="138210" x="7223125" y="4279900"/>
          <p14:tracePt t="138228" x="7235825" y="4267200"/>
          <p14:tracePt t="138740" x="7223125" y="4267200"/>
          <p14:tracePt t="138916" x="7259638" y="4267200"/>
          <p14:tracePt t="138928" x="7310438" y="4267200"/>
          <p14:tracePt t="138940" x="7359650" y="4267200"/>
          <p14:tracePt t="138954" x="7423150" y="4267200"/>
          <p14:tracePt t="138967" x="7472363" y="4267200"/>
          <p14:tracePt t="138981" x="7535863" y="4267200"/>
          <p14:tracePt t="138998" x="7648575" y="4292600"/>
          <p14:tracePt t="139014" x="7761288" y="4318000"/>
          <p14:tracePt t="139031" x="7935913" y="4392613"/>
          <p14:tracePt t="139048" x="8010525" y="4443413"/>
          <p14:tracePt t="139063" x="8074025" y="4479925"/>
          <p14:tracePt t="139080" x="8274050" y="4554538"/>
          <p14:tracePt t="139097" x="8361363" y="4592638"/>
          <p14:tracePt t="139113" x="8435975" y="4618038"/>
          <p14:tracePt t="139130" x="8524875" y="4656138"/>
          <p14:tracePt t="139147" x="8561388" y="4667250"/>
          <p14:tracePt t="139164" x="8574088" y="4679950"/>
          <p14:tracePt t="139180" x="8586788" y="4679950"/>
          <p14:tracePt t="139314" x="8586788" y="4692650"/>
          <p14:tracePt t="140062" x="8574088" y="4692650"/>
          <p14:tracePt t="140075" x="8561388" y="4692650"/>
          <p14:tracePt t="140087" x="8548688" y="4692650"/>
          <p14:tracePt t="140099" x="8512175" y="4692650"/>
          <p14:tracePt t="140112" x="8499475" y="4679950"/>
          <p14:tracePt t="140125" x="8461375" y="4679950"/>
          <p14:tracePt t="140138" x="8435975" y="4679950"/>
          <p14:tracePt t="140152" x="8424863" y="4679950"/>
          <p14:tracePt t="140169" x="8399463" y="4679950"/>
          <p14:tracePt t="140186" x="8374063" y="4679950"/>
          <p14:tracePt t="140202" x="8235950" y="4679950"/>
          <p14:tracePt t="140219" x="8135938" y="4705350"/>
          <p14:tracePt t="140235" x="8061325" y="4718050"/>
          <p14:tracePt t="140251" x="7948613" y="4743450"/>
          <p14:tracePt t="140268" x="7897813" y="4756150"/>
          <p14:tracePt t="140285" x="7848600" y="4768850"/>
          <p14:tracePt t="140301" x="7673975" y="4792663"/>
          <p14:tracePt t="140318" x="7597775" y="4805363"/>
          <p14:tracePt t="140335" x="7561263" y="4818063"/>
          <p14:tracePt t="140352" x="7485063" y="4843463"/>
          <p14:tracePt t="140368" x="7448550" y="4856163"/>
          <p14:tracePt t="140385" x="7423150" y="4856163"/>
          <p14:tracePt t="140402" x="7372350" y="4879975"/>
          <p14:tracePt t="140419" x="7348538" y="4892675"/>
          <p14:tracePt t="140436" x="7285038" y="4905375"/>
          <p14:tracePt t="140452" x="7146925" y="4930775"/>
          <p14:tracePt t="140469" x="7097713" y="4956175"/>
          <p14:tracePt t="140486" x="7034213" y="4981575"/>
          <p14:tracePt t="140502" x="6985000" y="4992688"/>
          <p14:tracePt t="140519" x="6946900" y="5018088"/>
          <p14:tracePt t="140535" x="6934200" y="5018088"/>
          <p14:tracePt t="140552" x="6910388" y="5030788"/>
          <p14:tracePt t="140569" x="6897688" y="5043488"/>
          <p14:tracePt t="140586" x="6884988" y="5043488"/>
          <p14:tracePt t="140602" x="6859588" y="5068888"/>
          <p14:tracePt t="140619" x="6846888" y="5068888"/>
          <p14:tracePt t="140636" x="6808788" y="5092700"/>
          <p14:tracePt t="140652" x="6797675" y="5092700"/>
          <p14:tracePt t="142493" x="6797675" y="5105400"/>
          <p14:tracePt t="142554" x="6772275" y="5105400"/>
          <p14:tracePt t="142568" x="6772275" y="5118100"/>
          <p14:tracePt t="142580" x="6746875" y="5130800"/>
          <p14:tracePt t="142605" x="6734175" y="5143500"/>
          <p14:tracePt t="142617" x="6708775" y="5156200"/>
          <p14:tracePt t="142630" x="6708775" y="5181600"/>
          <p14:tracePt t="142642" x="6672263" y="5243513"/>
          <p14:tracePt t="142654" x="6621463" y="5368925"/>
          <p14:tracePt t="142668" x="6546850" y="5468938"/>
          <p14:tracePt t="142682" x="6459538" y="5556250"/>
          <p14:tracePt t="142695" x="6359525" y="5630863"/>
          <p14:tracePt t="142712" x="6308725" y="5668963"/>
          <p14:tracePt t="142729" x="6283325" y="5694363"/>
          <p14:tracePt t="142746" x="6270625" y="5707063"/>
          <p14:tracePt t="142792" x="6283325" y="5707063"/>
          <p14:tracePt t="142804" x="6296025" y="5694363"/>
          <p14:tracePt t="143390" x="6270625" y="5694363"/>
          <p14:tracePt t="143403" x="6246813" y="5694363"/>
          <p14:tracePt t="143417" x="6196013" y="5694363"/>
          <p14:tracePt t="143427" x="6083300" y="5681663"/>
          <p14:tracePt t="143440" x="5932488" y="5668963"/>
          <p14:tracePt t="143452" x="5832475" y="5656263"/>
          <p14:tracePt t="143468" x="5745163" y="5643563"/>
          <p14:tracePt t="143482" x="5695950" y="5630863"/>
          <p14:tracePt t="143497" x="5632450" y="5619750"/>
          <p14:tracePt t="143514" x="5583238" y="5607050"/>
          <p14:tracePt t="143531" x="5507038" y="5594350"/>
          <p14:tracePt t="143601" x="5519738" y="5581650"/>
          <p14:tracePt t="143614" x="5532438" y="5581650"/>
          <p14:tracePt t="143627" x="5545138" y="5581650"/>
          <p14:tracePt t="143640" x="5570538" y="5568950"/>
          <p14:tracePt t="143652" x="5583238" y="5556250"/>
          <p14:tracePt t="143665" x="5595938" y="5556250"/>
          <p14:tracePt t="143683" x="5619750" y="5530850"/>
          <p14:tracePt t="143700" x="5657850" y="5518150"/>
          <p14:tracePt t="143715" x="5845175" y="5481638"/>
          <p14:tracePt t="143733" x="5970588" y="5468938"/>
          <p14:tracePt t="143750" x="6070600" y="5456238"/>
          <p14:tracePt t="143766" x="6259513" y="5443538"/>
          <p14:tracePt t="143782" x="6421438" y="5443538"/>
          <p14:tracePt t="143800" x="6572250" y="5418138"/>
          <p14:tracePt t="143817" x="6759575" y="5418138"/>
          <p14:tracePt t="143833" x="6821488" y="5407025"/>
          <p14:tracePt t="143850" x="6884988" y="5394325"/>
          <p14:tracePt t="143867" x="7021513" y="5381625"/>
          <p14:tracePt t="143883" x="7123113" y="5368925"/>
          <p14:tracePt t="143900" x="7185025" y="5368925"/>
          <p14:tracePt t="143917" x="7285038" y="5368925"/>
          <p14:tracePt t="143934" x="7310438" y="5368925"/>
          <p14:tracePt t="143950" x="7323138" y="5368925"/>
          <p14:tracePt t="143967" x="7335838" y="5368925"/>
          <p14:tracePt t="144249" x="7323138" y="5381625"/>
          <p14:tracePt t="144275" x="7310438" y="5381625"/>
          <p14:tracePt t="144287" x="7297738" y="5394325"/>
          <p14:tracePt t="144300" x="7285038" y="5394325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8C4FC90-E19B-7F1B-93F1-619B3362B2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9062490"/>
              </p:ext>
            </p:extLst>
          </p:nvPr>
        </p:nvGraphicFramePr>
        <p:xfrm>
          <a:off x="2128345" y="1368425"/>
          <a:ext cx="5828741" cy="4023381"/>
        </p:xfrm>
        <a:graphic>
          <a:graphicData uri="http://schemas.openxmlformats.org/drawingml/2006/table">
            <a:tbl>
              <a:tblPr/>
              <a:tblGrid>
                <a:gridCol w="3957145">
                  <a:extLst>
                    <a:ext uri="{9D8B030D-6E8A-4147-A177-3AD203B41FA5}">
                      <a16:colId xmlns:a16="http://schemas.microsoft.com/office/drawing/2014/main" val="743439647"/>
                    </a:ext>
                  </a:extLst>
                </a:gridCol>
                <a:gridCol w="1871596">
                  <a:extLst>
                    <a:ext uri="{9D8B030D-6E8A-4147-A177-3AD203B41FA5}">
                      <a16:colId xmlns:a16="http://schemas.microsoft.com/office/drawing/2014/main" val="596059536"/>
                    </a:ext>
                  </a:extLst>
                </a:gridCol>
              </a:tblGrid>
              <a:tr h="847026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Owner’s equity statement</a:t>
                      </a:r>
                      <a:endParaRPr lang="en-US" sz="18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For the year ended Dec 31.2023</a:t>
                      </a:r>
                      <a:endParaRPr lang="en-US" sz="18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23104"/>
                  </a:ext>
                </a:extLst>
              </a:tr>
              <a:tr h="453765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Beginning Owner’s Capital</a:t>
                      </a: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50,000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5036167"/>
                  </a:ext>
                </a:extLst>
              </a:tr>
              <a:tr h="453765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Add (+) 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+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3367722"/>
                  </a:ext>
                </a:extLst>
              </a:tr>
              <a:tr h="453765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Additional Investment </a:t>
                      </a: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Zero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90313309"/>
                  </a:ext>
                </a:extLst>
              </a:tr>
              <a:tr h="453765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Net income 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loss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 </a:t>
                      </a: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(7500)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94460773"/>
                  </a:ext>
                </a:extLst>
              </a:tr>
              <a:tr h="453765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Less (-) 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9864257"/>
                  </a:ext>
                </a:extLst>
              </a:tr>
              <a:tr h="453765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Drawings (Withdrawals) </a:t>
                      </a: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</a:t>
                      </a: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10,000)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3830507"/>
                  </a:ext>
                </a:extLst>
              </a:tr>
              <a:tr h="453765"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Ending Owner’s Capital</a:t>
                      </a:r>
                      <a:endParaRPr lang="en-US" sz="18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32,500</a:t>
                      </a:r>
                      <a:endParaRPr lang="en-US" sz="18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8811618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6AE294B-175B-97EA-54E4-C6074EE1F37C}"/>
              </a:ext>
            </a:extLst>
          </p:cNvPr>
          <p:cNvSpPr txBox="1"/>
          <p:nvPr/>
        </p:nvSpPr>
        <p:spPr>
          <a:xfrm>
            <a:off x="8692294" y="2557501"/>
            <a:ext cx="2742721" cy="10559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b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9092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4281">
        <p:circle/>
      </p:transition>
    </mc:Choice>
    <mc:Fallback xmlns="">
      <p:transition spd="slow" advTm="44281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20" x="7246938" y="5407025"/>
          <p14:tracePt t="833" x="7210425" y="5430838"/>
          <p14:tracePt t="845" x="7123113" y="5430838"/>
          <p14:tracePt t="857" x="6959600" y="5430838"/>
          <p14:tracePt t="873" x="6759575" y="5430838"/>
          <p14:tracePt t="887" x="6559550" y="5394325"/>
          <p14:tracePt t="903" x="6096000" y="5305425"/>
          <p14:tracePt t="920" x="5719763" y="5218113"/>
          <p14:tracePt t="935" x="5106988" y="5056188"/>
          <p14:tracePt t="952" x="4794250" y="4930775"/>
          <p14:tracePt t="969" x="4581525" y="4768850"/>
          <p14:tracePt t="985" x="4394200" y="4505325"/>
          <p14:tracePt t="1002" x="4343400" y="4418013"/>
          <p14:tracePt t="1019" x="4318000" y="4341813"/>
          <p14:tracePt t="1025" x="4305300" y="4279900"/>
          <p14:tracePt t="1036" x="4305300" y="4241800"/>
          <p14:tracePt t="1053" x="4294188" y="4192588"/>
          <p14:tracePt t="1069" x="4294188" y="4154488"/>
          <p14:tracePt t="1086" x="4268788" y="4029075"/>
          <p14:tracePt t="1103" x="4268788" y="3954463"/>
          <p14:tracePt t="1119" x="4268788" y="3892550"/>
          <p14:tracePt t="1136" x="4256088" y="3803650"/>
          <p14:tracePt t="1153" x="4256088" y="3792538"/>
          <p14:tracePt t="1170" x="4256088" y="3754438"/>
          <p14:tracePt t="1186" x="4256088" y="3741738"/>
          <p14:tracePt t="1643" x="4230688" y="3741738"/>
          <p14:tracePt t="1659" x="4156075" y="3703638"/>
          <p14:tracePt t="1667" x="4056063" y="3667125"/>
          <p14:tracePt t="1681" x="3968750" y="3603625"/>
          <p14:tracePt t="1692" x="3892550" y="3516313"/>
          <p14:tracePt t="1709" x="3779838" y="3390900"/>
          <p14:tracePt t="1723" x="3630613" y="3254375"/>
          <p14:tracePt t="1740" x="3505200" y="3154363"/>
          <p14:tracePt t="1757" x="3417888" y="3078163"/>
          <p14:tracePt t="1774" x="3292475" y="2978150"/>
          <p14:tracePt t="1790" x="3267075" y="2952750"/>
          <p14:tracePt t="1807" x="3254375" y="2916238"/>
          <p14:tracePt t="1824" x="3192463" y="2803525"/>
          <p14:tracePt t="1840" x="3179763" y="2728913"/>
          <p14:tracePt t="1857" x="3141663" y="2565400"/>
          <p14:tracePt t="1874" x="3141663" y="2527300"/>
          <p14:tracePt t="1891" x="3128963" y="2503488"/>
          <p14:tracePt t="1907" x="3128963" y="2490788"/>
          <p14:tracePt t="1923" x="3128963" y="2478088"/>
          <p14:tracePt t="1942" x="3116263" y="2478088"/>
          <p14:tracePt t="1980" x="3103563" y="2478088"/>
          <p14:tracePt t="2004" x="3092450" y="2478088"/>
          <p14:tracePt t="2030" x="3067050" y="2478088"/>
          <p14:tracePt t="2041" x="3041650" y="2478088"/>
          <p14:tracePt t="2053" x="3003550" y="2478088"/>
          <p14:tracePt t="2066" x="2979738" y="2478088"/>
          <p14:tracePt t="2079" x="2954338" y="2478088"/>
          <p14:tracePt t="2092" x="2941638" y="2478088"/>
          <p14:tracePt t="2107" x="2916238" y="2478088"/>
          <p14:tracePt t="2124" x="2903538" y="2478088"/>
          <p14:tracePt t="2143" x="2879725" y="2478088"/>
          <p14:tracePt t="2166" x="2867025" y="2490788"/>
          <p14:tracePt t="2179" x="2867025" y="2503488"/>
          <p14:tracePt t="2193" x="2854325" y="2503488"/>
          <p14:tracePt t="2207" x="2841625" y="2503488"/>
          <p14:tracePt t="2224" x="2828925" y="2503488"/>
          <p14:tracePt t="2241" x="2803525" y="2503488"/>
          <p14:tracePt t="2258" x="2767013" y="2503488"/>
          <p14:tracePt t="2275" x="2754313" y="2503488"/>
          <p14:tracePt t="2291" x="2728913" y="2503488"/>
          <p14:tracePt t="2308" x="2703513" y="2503488"/>
          <p14:tracePt t="2325" x="2690813" y="2503488"/>
          <p14:tracePt t="2353" x="2678113" y="2503488"/>
          <p14:tracePt t="2390" x="2678113" y="2516188"/>
          <p14:tracePt t="2403" x="2667000" y="2516188"/>
          <p14:tracePt t="2440" x="2667000" y="2527300"/>
          <p14:tracePt t="2453" x="2654300" y="2527300"/>
          <p14:tracePt t="2490" x="2641600" y="2527300"/>
          <p14:tracePt t="2503" x="2641600" y="2540000"/>
          <p14:tracePt t="2578" x="2628900" y="2552700"/>
          <p14:tracePt t="2615" x="2616200" y="2552700"/>
          <p14:tracePt t="2864" x="2616200" y="2540000"/>
          <p14:tracePt t="2927" x="2616200" y="2527300"/>
          <p14:tracePt t="2964" x="2628900" y="2527300"/>
          <p14:tracePt t="3015" x="2641600" y="2527300"/>
          <p14:tracePt t="3027" x="2678113" y="2527300"/>
          <p14:tracePt t="3038" x="2716213" y="2516188"/>
          <p14:tracePt t="3051" x="2767013" y="2516188"/>
          <p14:tracePt t="3063" x="2816225" y="2503488"/>
          <p14:tracePt t="3077" x="2867025" y="2503488"/>
          <p14:tracePt t="3094" x="2928938" y="2490788"/>
          <p14:tracePt t="3111" x="3028950" y="2478088"/>
          <p14:tracePt t="3128" x="3279775" y="2452688"/>
          <p14:tracePt t="3144" x="3379788" y="2439988"/>
          <p14:tracePt t="3161" x="3467100" y="2427288"/>
          <p14:tracePt t="3177" x="3679825" y="2414588"/>
          <p14:tracePt t="3194" x="3817938" y="2414588"/>
          <p14:tracePt t="3211" x="3905250" y="2414588"/>
          <p14:tracePt t="3228" x="3992563" y="2414588"/>
          <p14:tracePt t="3245" x="4017963" y="2414588"/>
          <p14:tracePt t="3261" x="4056063" y="2414588"/>
          <p14:tracePt t="3278" x="4068763" y="2414588"/>
          <p14:tracePt t="3295" x="4068763" y="2403475"/>
          <p14:tracePt t="3312" x="4081463" y="2403475"/>
          <p14:tracePt t="3674" x="4092575" y="2403475"/>
          <p14:tracePt t="3686" x="4105275" y="2403475"/>
          <p14:tracePt t="3701" x="4156075" y="2403475"/>
          <p14:tracePt t="3714" x="4192588" y="2403475"/>
          <p14:tracePt t="3731" x="4243388" y="2403475"/>
          <p14:tracePt t="3747" x="4318000" y="2403475"/>
          <p14:tracePt t="3763" x="4556125" y="2403475"/>
          <p14:tracePt t="3780" x="4643438" y="2427288"/>
          <p14:tracePt t="3797" x="4706938" y="2439988"/>
          <p14:tracePt t="3814" x="4819650" y="2465388"/>
          <p14:tracePt t="3830" x="4856163" y="2478088"/>
          <p14:tracePt t="3847" x="4906963" y="2478088"/>
          <p14:tracePt t="3864" x="5032375" y="2490788"/>
          <p14:tracePt t="3880" x="5081588" y="2503488"/>
          <p14:tracePt t="3897" x="5119688" y="2503488"/>
          <p14:tracePt t="3914" x="5181600" y="2503488"/>
          <p14:tracePt t="3931" x="5207000" y="2503488"/>
          <p14:tracePt t="3948" x="5219700" y="2503488"/>
          <p14:tracePt t="3964" x="5281613" y="2503488"/>
          <p14:tracePt t="3981" x="5345113" y="2503488"/>
          <p14:tracePt t="3998" x="5470525" y="2503488"/>
          <p14:tracePt t="4014" x="5657850" y="2490788"/>
          <p14:tracePt t="4032" x="5732463" y="2490788"/>
          <p14:tracePt t="4048" x="5821363" y="2478088"/>
          <p14:tracePt t="4065" x="6146800" y="2452688"/>
          <p14:tracePt t="4081" x="6270625" y="2452688"/>
          <p14:tracePt t="4098" x="6383338" y="2452688"/>
          <p14:tracePt t="4115" x="6621463" y="2439988"/>
          <p14:tracePt t="4132" x="6772275" y="2439988"/>
          <p14:tracePt t="4148" x="6972300" y="2439988"/>
          <p14:tracePt t="4165" x="7046913" y="2439988"/>
          <p14:tracePt t="4183" x="7085013" y="2439988"/>
          <p14:tracePt t="4198" x="7159625" y="2439988"/>
          <p14:tracePt t="4215" x="7197725" y="2439988"/>
          <p14:tracePt t="4232" x="7235825" y="2439988"/>
          <p14:tracePt t="4248" x="7259638" y="2439988"/>
          <p14:tracePt t="4265" x="7272338" y="2452688"/>
          <p14:tracePt t="4422" x="7259638" y="2452688"/>
          <p14:tracePt t="4448" x="7246938" y="2452688"/>
          <p14:tracePt t="4473" x="7246938" y="2465388"/>
          <p14:tracePt t="4487" x="7235825" y="2465388"/>
          <p14:tracePt t="4896" x="7223125" y="2465388"/>
          <p14:tracePt t="4909" x="7197725" y="2465388"/>
          <p14:tracePt t="4921" x="7146925" y="2465388"/>
          <p14:tracePt t="4933" x="7046913" y="2465388"/>
          <p14:tracePt t="4946" x="6946900" y="2465388"/>
          <p14:tracePt t="4958" x="6784975" y="2465388"/>
          <p14:tracePt t="4972" x="6459538" y="2465388"/>
          <p14:tracePt t="4986" x="6146800" y="2465388"/>
          <p14:tracePt t="5003" x="5607050" y="2465388"/>
          <p14:tracePt t="5019" x="5181600" y="2503488"/>
          <p14:tracePt t="5037" x="4394200" y="2678113"/>
          <p14:tracePt t="5053" x="4005263" y="2803525"/>
          <p14:tracePt t="5070" x="3756025" y="2916238"/>
          <p14:tracePt t="5086" x="3216275" y="3054350"/>
          <p14:tracePt t="5103" x="2954338" y="3090863"/>
          <p14:tracePt t="5120" x="2816225" y="3116263"/>
          <p14:tracePt t="5137" x="2616200" y="3141663"/>
          <p14:tracePt t="5153" x="2541588" y="3154363"/>
          <p14:tracePt t="5171" x="2490788" y="3154363"/>
          <p14:tracePt t="5186" x="2428875" y="3154363"/>
          <p14:tracePt t="5202" x="2416175" y="3165475"/>
          <p14:tracePt t="5219" x="2390775" y="3165475"/>
          <p14:tracePt t="5236" x="2378075" y="3165475"/>
          <p14:tracePt t="5252" x="2352675" y="3178175"/>
          <p14:tracePt t="5269" x="2339975" y="3178175"/>
          <p14:tracePt t="5285" x="2316163" y="3178175"/>
          <p14:tracePt t="5594" x="2328863" y="3178175"/>
          <p14:tracePt t="5607" x="2328863" y="3165475"/>
          <p14:tracePt t="5618" x="2339975" y="3165475"/>
          <p14:tracePt t="5657" x="2352675" y="3165475"/>
          <p14:tracePt t="5694" x="2365375" y="3154363"/>
          <p14:tracePt t="5708" x="2378075" y="3154363"/>
          <p14:tracePt t="5719" x="2390775" y="3141663"/>
          <p14:tracePt t="5731" x="2390775" y="3128963"/>
          <p14:tracePt t="5743" x="2403475" y="3103563"/>
          <p14:tracePt t="5759" x="2416175" y="3103563"/>
          <p14:tracePt t="5773" x="2416175" y="3090863"/>
          <p14:tracePt t="5789" x="2428875" y="3090863"/>
          <p14:tracePt t="5805" x="2428875" y="3078163"/>
          <p14:tracePt t="5821" x="2441575" y="3065463"/>
          <p14:tracePt t="5855" x="2452688" y="3065463"/>
          <p14:tracePt t="5904" x="2452688" y="3054350"/>
          <p14:tracePt t="6266" x="2465388" y="3054350"/>
          <p14:tracePt t="6305" x="2490788" y="3065463"/>
          <p14:tracePt t="6317" x="2503488" y="3065463"/>
          <p14:tracePt t="6329" x="2554288" y="3090863"/>
          <p14:tracePt t="6345" x="2578100" y="3103563"/>
          <p14:tracePt t="6358" x="2603500" y="3141663"/>
          <p14:tracePt t="6375" x="2628900" y="3165475"/>
          <p14:tracePt t="6391" x="2641600" y="3178175"/>
          <p14:tracePt t="6408" x="2678113" y="3216275"/>
          <p14:tracePt t="6425" x="2690813" y="3228975"/>
          <p14:tracePt t="6442" x="2690813" y="3267075"/>
          <p14:tracePt t="6459" x="2690813" y="3290888"/>
          <p14:tracePt t="6475" x="2690813" y="3316288"/>
          <p14:tracePt t="6492" x="2690813" y="3341688"/>
          <p14:tracePt t="6509" x="2690813" y="3390900"/>
          <p14:tracePt t="6526" x="2690813" y="3403600"/>
          <p14:tracePt t="6543" x="2690813" y="3416300"/>
          <p14:tracePt t="6559" x="2690813" y="3441700"/>
          <p14:tracePt t="6576" x="2690813" y="3454400"/>
          <p14:tracePt t="6592" x="2690813" y="3479800"/>
          <p14:tracePt t="6617" x="2690813" y="3490913"/>
          <p14:tracePt t="6642" x="2690813" y="3503613"/>
          <p14:tracePt t="6678" x="2690813" y="3516313"/>
          <p14:tracePt t="6803" x="2703513" y="3503613"/>
          <p14:tracePt t="6816" x="2728913" y="3490913"/>
          <p14:tracePt t="6827" x="2803525" y="3467100"/>
          <p14:tracePt t="6839" x="2916238" y="3429000"/>
          <p14:tracePt t="6851" x="3016250" y="3390900"/>
          <p14:tracePt t="6865" x="3103563" y="3354388"/>
          <p14:tracePt t="6878" x="3241675" y="3328988"/>
          <p14:tracePt t="6893" x="3479800" y="3278188"/>
          <p14:tracePt t="6909" x="3667125" y="3267075"/>
          <p14:tracePt t="6926" x="3805238" y="3228975"/>
          <p14:tracePt t="6942" x="4043363" y="3190875"/>
          <p14:tracePt t="6958" x="4168775" y="3178175"/>
          <p14:tracePt t="6976" x="4305300" y="3154363"/>
          <p14:tracePt t="6992" x="4468813" y="3141663"/>
          <p14:tracePt t="7009" x="4506913" y="3141663"/>
          <p14:tracePt t="7026" x="4530725" y="3141663"/>
          <p14:tracePt t="7042" x="4556125" y="3141663"/>
          <p14:tracePt t="7378" x="4543425" y="3154363"/>
          <p14:tracePt t="7413" x="4543425" y="3165475"/>
          <p14:tracePt t="7426" x="4543425" y="3178175"/>
          <p14:tracePt t="7452" x="4530725" y="3190875"/>
          <p14:tracePt t="7465" x="4530725" y="3203575"/>
          <p14:tracePt t="7476" x="4518025" y="3216275"/>
          <p14:tracePt t="7488" x="4506913" y="3228975"/>
          <p14:tracePt t="7501" x="4494213" y="3241675"/>
          <p14:tracePt t="7513" x="4494213" y="3254375"/>
          <p14:tracePt t="7528" x="4481513" y="3254375"/>
          <p14:tracePt t="7544" x="4468813" y="3267075"/>
          <p14:tracePt t="7564" x="4468813" y="3278188"/>
          <p14:tracePt t="7612" x="4468813" y="3290888"/>
          <p14:tracePt t="7937" x="4456113" y="3290888"/>
          <p14:tracePt t="11738" x="4443413" y="3290888"/>
          <p14:tracePt t="11752" x="4418013" y="3303588"/>
          <p14:tracePt t="11765" x="4406900" y="3316288"/>
          <p14:tracePt t="11776" x="4394200" y="3328988"/>
          <p14:tracePt t="11789" x="4381500" y="3341688"/>
          <p14:tracePt t="11801" x="4356100" y="3367088"/>
          <p14:tracePt t="11816" x="4318000" y="3403600"/>
          <p14:tracePt t="11828" x="4268788" y="3441700"/>
          <p14:tracePt t="11845" x="4192588" y="3516313"/>
          <p14:tracePt t="11862" x="4117975" y="3590925"/>
          <p14:tracePt t="11879" x="4030663" y="3716338"/>
          <p14:tracePt t="11895" x="3992563" y="3754438"/>
          <p14:tracePt t="11912" x="3979863" y="3779838"/>
          <p14:tracePt t="11929" x="3956050" y="3816350"/>
          <p14:tracePt t="11947" x="3943350" y="3816350"/>
          <p14:tracePt t="11987" x="3943350" y="3829050"/>
          <p14:tracePt t="12137" x="3943350" y="3816350"/>
          <p14:tracePt t="12150" x="3943350" y="3803650"/>
          <p14:tracePt t="12161" x="3943350" y="3767138"/>
          <p14:tracePt t="12174" x="3943350" y="3741738"/>
          <p14:tracePt t="12188" x="3943350" y="3703638"/>
          <p14:tracePt t="12201" x="3943350" y="3679825"/>
          <p14:tracePt t="12215" x="3943350" y="3641725"/>
          <p14:tracePt t="12231" x="3930650" y="3629025"/>
          <p14:tracePt t="12249" x="3905250" y="3590925"/>
          <p14:tracePt t="12265" x="3867150" y="3554413"/>
          <p14:tracePt t="12280" x="3830638" y="3516313"/>
          <p14:tracePt t="12297" x="3767138" y="3490913"/>
          <p14:tracePt t="12313" x="3605213" y="3441700"/>
          <p14:tracePt t="12330" x="3541713" y="3441700"/>
          <p14:tracePt t="12347" x="3517900" y="3441700"/>
          <p14:tracePt t="12364" x="3467100" y="3441700"/>
          <p14:tracePt t="12386" x="3441700" y="3441700"/>
          <p14:tracePt t="12410" x="3441700" y="3454400"/>
          <p14:tracePt t="12435" x="3429000" y="3467100"/>
          <p14:tracePt t="12449" x="3429000" y="3479800"/>
          <p14:tracePt t="12473" x="3417888" y="3490913"/>
          <p14:tracePt t="12486" x="3405188" y="3490913"/>
          <p14:tracePt t="12499" x="3405188" y="3503613"/>
          <p14:tracePt t="12510" x="3392488" y="3503613"/>
          <p14:tracePt t="12522" x="3379788" y="3516313"/>
          <p14:tracePt t="12536" x="3367088" y="3529013"/>
          <p14:tracePt t="12572" x="3367088" y="3541713"/>
          <p14:tracePt t="12710" x="3379788" y="3541713"/>
          <p14:tracePt t="12722" x="3392488" y="3541713"/>
          <p14:tracePt t="12736" x="3405188" y="3541713"/>
          <p14:tracePt t="12749" x="3417888" y="3541713"/>
          <p14:tracePt t="12767" x="3454400" y="3541713"/>
          <p14:tracePt t="12782" x="3505200" y="3541713"/>
          <p14:tracePt t="12799" x="3617913" y="3541713"/>
          <p14:tracePt t="12816" x="3667125" y="3541713"/>
          <p14:tracePt t="12832" x="3692525" y="3541713"/>
          <p14:tracePt t="12849" x="3743325" y="3541713"/>
          <p14:tracePt t="12866" x="3767138" y="3541713"/>
          <p14:tracePt t="12883" x="3805238" y="3541713"/>
          <p14:tracePt t="12899" x="3867150" y="3541713"/>
          <p14:tracePt t="12916" x="3892550" y="3541713"/>
          <p14:tracePt t="12932" x="3905250" y="3541713"/>
          <p14:tracePt t="12949" x="3917950" y="3541713"/>
          <p14:tracePt t="13122" x="3905250" y="3541713"/>
          <p14:tracePt t="13196" x="3892550" y="3541713"/>
          <p14:tracePt t="13533" x="3879850" y="3541713"/>
          <p14:tracePt t="13632" x="3867150" y="3541713"/>
          <p14:tracePt t="13645" x="3856038" y="3541713"/>
          <p14:tracePt t="13657" x="3843338" y="3541713"/>
          <p14:tracePt t="13682" x="3817938" y="3541713"/>
          <p14:tracePt t="13694" x="3792538" y="3554413"/>
          <p14:tracePt t="13708" x="3730625" y="3579813"/>
          <p14:tracePt t="13721" x="3605213" y="3616325"/>
          <p14:tracePt t="13736" x="3505200" y="3654425"/>
          <p14:tracePt t="13753" x="3417888" y="3703638"/>
          <p14:tracePt t="13769" x="3267075" y="3779838"/>
          <p14:tracePt t="13786" x="3192463" y="3803650"/>
          <p14:tracePt t="13803" x="3128963" y="3816350"/>
          <p14:tracePt t="13819" x="3003550" y="3829050"/>
          <p14:tracePt t="13837" x="2941638" y="3841750"/>
          <p14:tracePt t="13853" x="2928938" y="3854450"/>
          <p14:tracePt t="13870" x="2903538" y="3854450"/>
          <p14:tracePt t="13945" x="2890838" y="3854450"/>
          <p14:tracePt t="14019" x="2890838" y="3841750"/>
          <p14:tracePt t="14032" x="2890838" y="3829050"/>
          <p14:tracePt t="14057" x="2890838" y="3816350"/>
          <p14:tracePt t="14069" x="2890838" y="3803650"/>
          <p14:tracePt t="14081" x="2890838" y="3792538"/>
          <p14:tracePt t="14118" x="2890838" y="3779838"/>
          <p14:tracePt t="14144" x="2890838" y="3754438"/>
          <p14:tracePt t="14169" x="2890838" y="3741738"/>
          <p14:tracePt t="14195" x="2890838" y="3729038"/>
          <p14:tracePt t="14208" x="2890838" y="3716338"/>
          <p14:tracePt t="14218" x="2890838" y="3703638"/>
          <p14:tracePt t="14243" x="2903538" y="3692525"/>
          <p14:tracePt t="14258" x="2954338" y="3679825"/>
          <p14:tracePt t="14268" x="2992438" y="3679825"/>
          <p14:tracePt t="14280" x="3041650" y="3679825"/>
          <p14:tracePt t="14294" x="3079750" y="3679825"/>
          <p14:tracePt t="14309" x="3116263" y="3679825"/>
          <p14:tracePt t="14323" x="3179763" y="3679825"/>
          <p14:tracePt t="14340" x="3292475" y="3716338"/>
          <p14:tracePt t="14356" x="3392488" y="3741738"/>
          <p14:tracePt t="14373" x="3479800" y="3779838"/>
          <p14:tracePt t="14390" x="3479800" y="3792538"/>
          <p14:tracePt t="14405" x="3479800" y="3816350"/>
          <p14:tracePt t="14422" x="3441700" y="3867150"/>
          <p14:tracePt t="14439" x="3392488" y="3916363"/>
          <p14:tracePt t="14456" x="3305175" y="3992563"/>
          <p14:tracePt t="14472" x="3167063" y="4117975"/>
          <p14:tracePt t="14489" x="3092450" y="4154488"/>
          <p14:tracePt t="14506" x="2867025" y="4205288"/>
          <p14:tracePt t="14523" x="2716213" y="4217988"/>
          <p14:tracePt t="14539" x="2616200" y="4217988"/>
          <p14:tracePt t="14556" x="2465388" y="4217988"/>
          <p14:tracePt t="14573" x="2428875" y="4192588"/>
          <p14:tracePt t="14590" x="2365375" y="4179888"/>
          <p14:tracePt t="14606" x="2303463" y="4141788"/>
          <p14:tracePt t="14623" x="2278063" y="4129088"/>
          <p14:tracePt t="14640" x="2252663" y="4129088"/>
          <p14:tracePt t="14656" x="2216150" y="4117975"/>
          <p14:tracePt t="14673" x="2203450" y="4092575"/>
          <p14:tracePt t="14728" x="2203450" y="4079875"/>
          <p14:tracePt t="14753" x="2228850" y="4079875"/>
          <p14:tracePt t="14767" x="2239963" y="4067175"/>
          <p14:tracePt t="14778" x="2252663" y="4054475"/>
          <p14:tracePt t="14794" x="2265363" y="4054475"/>
          <p14:tracePt t="14808" x="2290763" y="4054475"/>
          <p14:tracePt t="14825" x="2303463" y="4041775"/>
          <p14:tracePt t="14842" x="2328863" y="4041775"/>
          <p14:tracePt t="14857" x="2390775" y="4041775"/>
          <p14:tracePt t="14874" x="2441575" y="4041775"/>
          <p14:tracePt t="14890" x="2490788" y="4041775"/>
          <p14:tracePt t="14907" x="2590800" y="4041775"/>
          <p14:tracePt t="14924" x="2616200" y="4041775"/>
          <p14:tracePt t="14940" x="2641600" y="4041775"/>
          <p14:tracePt t="14958" x="2654300" y="4041775"/>
          <p14:tracePt t="14974" x="2654300" y="4029075"/>
          <p14:tracePt t="14991" x="2667000" y="4029075"/>
          <p14:tracePt t="15128" x="2678113" y="4029075"/>
          <p14:tracePt t="15141" x="2690813" y="4017963"/>
          <p14:tracePt t="15152" x="2716213" y="4017963"/>
          <p14:tracePt t="15165" x="2741613" y="4017963"/>
          <p14:tracePt t="15177" x="2803525" y="4005263"/>
          <p14:tracePt t="15192" x="2854325" y="3992563"/>
          <p14:tracePt t="15208" x="2890838" y="3979863"/>
          <p14:tracePt t="15225" x="2916238" y="3979863"/>
          <p14:tracePt t="15242" x="2967038" y="3967163"/>
          <p14:tracePt t="15258" x="2979738" y="3967163"/>
          <p14:tracePt t="15275" x="3003550" y="3967163"/>
          <p14:tracePt t="15292" x="3041650" y="3954463"/>
          <p14:tracePt t="15309" x="3054350" y="3954463"/>
          <p14:tracePt t="15326" x="3067050" y="3954463"/>
          <p14:tracePt t="15342" x="3079750" y="3954463"/>
          <p14:tracePt t="16100" x="3092450" y="3954463"/>
          <p14:tracePt t="16115" x="3116263" y="3954463"/>
          <p14:tracePt t="16125" x="3141663" y="3954463"/>
          <p14:tracePt t="16138" x="3167063" y="3954463"/>
          <p14:tracePt t="16150" x="3192463" y="3954463"/>
          <p14:tracePt t="16166" x="3216275" y="3954463"/>
          <p14:tracePt t="16179" x="3254375" y="3954463"/>
          <p14:tracePt t="16196" x="3305175" y="3954463"/>
          <p14:tracePt t="16213" x="3392488" y="3954463"/>
          <p14:tracePt t="16229" x="3492500" y="3954463"/>
          <p14:tracePt t="16246" x="3517900" y="3954463"/>
          <p14:tracePt t="16263" x="3554413" y="3954463"/>
          <p14:tracePt t="16280" x="3579813" y="3954463"/>
          <p14:tracePt t="16296" x="3592513" y="3954463"/>
          <p14:tracePt t="16312" x="3617913" y="3954463"/>
          <p14:tracePt t="16330" x="3630613" y="3954463"/>
          <p14:tracePt t="16346" x="3643313" y="3954463"/>
          <p14:tracePt t="16363" x="3654425" y="3954463"/>
          <p14:tracePt t="16380" x="3667125" y="3954463"/>
          <p14:tracePt t="16549" x="3667125" y="3941763"/>
          <p14:tracePt t="17259" x="3679825" y="3941763"/>
          <p14:tracePt t="17273" x="3692525" y="3941763"/>
          <p14:tracePt t="17287" x="3705225" y="3941763"/>
          <p14:tracePt t="17295" x="3717925" y="3941763"/>
          <p14:tracePt t="17308" x="3730625" y="3941763"/>
          <p14:tracePt t="17321" x="3743325" y="3941763"/>
          <p14:tracePt t="17335" x="3756025" y="3941763"/>
          <p14:tracePt t="17350" x="3767138" y="3941763"/>
          <p14:tracePt t="17367" x="3779838" y="3954463"/>
          <p14:tracePt t="17383" x="3792538" y="3954463"/>
          <p14:tracePt t="17401" x="3817938" y="3954463"/>
          <p14:tracePt t="17417" x="3830638" y="3967163"/>
          <p14:tracePt t="17434" x="3843338" y="3967163"/>
          <p14:tracePt t="17451" x="3856038" y="3967163"/>
          <p14:tracePt t="17467" x="3867150" y="3979863"/>
          <p14:tracePt t="17484" x="3905250" y="3979863"/>
          <p14:tracePt t="17500" x="3930650" y="3979863"/>
          <p14:tracePt t="17517" x="3968750" y="3992563"/>
          <p14:tracePt t="17534" x="4005263" y="3992563"/>
          <p14:tracePt t="17551" x="4017963" y="3992563"/>
          <p14:tracePt t="17567" x="4030663" y="3992563"/>
          <p14:tracePt t="17584" x="4056063" y="3992563"/>
          <p14:tracePt t="17601" x="4068763" y="3992563"/>
          <p14:tracePt t="17618" x="4092575" y="3992563"/>
          <p14:tracePt t="17634" x="4217988" y="3954463"/>
          <p14:tracePt t="17651" x="4356100" y="3941763"/>
          <p14:tracePt t="17668" x="4481513" y="3929063"/>
          <p14:tracePt t="17684" x="4832350" y="3905250"/>
          <p14:tracePt t="17701" x="5181600" y="3879850"/>
          <p14:tracePt t="17718" x="5432425" y="3841750"/>
          <p14:tracePt t="17735" x="6134100" y="3803650"/>
          <p14:tracePt t="17751" x="6370638" y="3803650"/>
          <p14:tracePt t="17768" x="6559550" y="3792538"/>
          <p14:tracePt t="17785" x="7097713" y="3741738"/>
          <p14:tracePt t="17802" x="7259638" y="3741738"/>
          <p14:tracePt t="17818" x="7397750" y="3741738"/>
          <p14:tracePt t="17835" x="7597775" y="3741738"/>
          <p14:tracePt t="17852" x="7697788" y="3741738"/>
          <p14:tracePt t="17868" x="7785100" y="3741738"/>
          <p14:tracePt t="17885" x="7886700" y="3754438"/>
          <p14:tracePt t="17902" x="7910513" y="3754438"/>
          <p14:tracePt t="17907" x="7910513" y="3767138"/>
          <p14:tracePt t="17931" x="7910513" y="3779838"/>
          <p14:tracePt t="18032" x="7897813" y="3779838"/>
          <p14:tracePt t="18058" x="7874000" y="3779838"/>
          <p14:tracePt t="18082" x="7861300" y="3779838"/>
          <p14:tracePt t="18094" x="7848600" y="3779838"/>
          <p14:tracePt t="18107" x="7835900" y="3792538"/>
          <p14:tracePt t="18121" x="7823200" y="3792538"/>
          <p14:tracePt t="18138" x="7810500" y="3792538"/>
          <p14:tracePt t="18155" x="7797800" y="3803650"/>
          <p14:tracePt t="18170" x="7748588" y="3829050"/>
          <p14:tracePt t="18187" x="7723188" y="3841750"/>
          <p14:tracePt t="18203" x="7697788" y="3854450"/>
          <p14:tracePt t="18220" x="7648575" y="3867150"/>
          <p14:tracePt t="18237" x="7623175" y="3867150"/>
          <p14:tracePt t="18254" x="7610475" y="3879850"/>
          <p14:tracePt t="18270" x="7597775" y="3879850"/>
          <p14:tracePt t="18294" x="7597775" y="3892550"/>
          <p14:tracePt t="18443" x="7610475" y="3892550"/>
          <p14:tracePt t="18468" x="7623175" y="3892550"/>
          <p14:tracePt t="18481" x="7635875" y="3892550"/>
          <p14:tracePt t="18630" x="7623175" y="3892550"/>
          <p14:tracePt t="18655" x="7597775" y="3892550"/>
          <p14:tracePt t="18667" x="7585075" y="3892550"/>
          <p14:tracePt t="18681" x="7561263" y="3892550"/>
          <p14:tracePt t="18693" x="7535863" y="3892550"/>
          <p14:tracePt t="18709" x="7523163" y="3892550"/>
          <p14:tracePt t="18724" x="7510463" y="3892550"/>
          <p14:tracePt t="18741" x="7497763" y="3892550"/>
          <p14:tracePt t="18756" x="7459663" y="3892550"/>
          <p14:tracePt t="18772" x="7459663" y="3905250"/>
          <p14:tracePt t="18904" x="7435850" y="3905250"/>
          <p14:tracePt t="18916" x="7423150" y="3892550"/>
          <p14:tracePt t="18930" x="7372350" y="3867150"/>
          <p14:tracePt t="18944" x="7310438" y="3854450"/>
          <p14:tracePt t="18958" x="7272338" y="3841750"/>
          <p14:tracePt t="18973" x="7246938" y="3829050"/>
          <p14:tracePt t="18990" x="7235825" y="3816350"/>
          <p14:tracePt t="19007" x="7197725" y="3816350"/>
          <p14:tracePt t="19266" x="7210425" y="3816350"/>
          <p14:tracePt t="19278" x="7246938" y="3816350"/>
          <p14:tracePt t="19295" x="7297738" y="3816350"/>
          <p14:tracePt t="19303" x="7348538" y="3816350"/>
          <p14:tracePt t="19316" x="7385050" y="3816350"/>
          <p14:tracePt t="19330" x="7410450" y="3803650"/>
          <p14:tracePt t="19343" x="7435850" y="3792538"/>
          <p14:tracePt t="19358" x="7485063" y="3767138"/>
          <p14:tracePt t="19375" x="7510463" y="3754438"/>
          <p14:tracePt t="19391" x="7635875" y="3692525"/>
          <p14:tracePt t="19408" x="7697788" y="3629025"/>
          <p14:tracePt t="19425" x="7748588" y="3529013"/>
          <p14:tracePt t="19442" x="7797800" y="3290888"/>
          <p14:tracePt t="19458" x="7810500" y="3203575"/>
          <p14:tracePt t="19475" x="7823200" y="3128963"/>
          <p14:tracePt t="19492" x="7823200" y="2852738"/>
          <p14:tracePt t="19509" x="7785100" y="2627313"/>
          <p14:tracePt t="19526" x="7697788" y="2465388"/>
          <p14:tracePt t="19542" x="7548563" y="2314575"/>
          <p14:tracePt t="19559" x="7485063" y="2278063"/>
          <p14:tracePt t="19576" x="7448550" y="2265363"/>
          <p14:tracePt t="19592" x="7385050" y="2239963"/>
          <p14:tracePt t="19609" x="7348538" y="2227263"/>
          <p14:tracePt t="19626" x="7335838" y="2227263"/>
          <p14:tracePt t="19642" x="7297738" y="2227263"/>
          <p14:tracePt t="19659" x="7285038" y="2227263"/>
          <p14:tracePt t="19676" x="7272338" y="2227263"/>
          <p14:tracePt t="19693" x="7259638" y="2227263"/>
          <p14:tracePt t="19951" x="7272338" y="2227263"/>
          <p14:tracePt t="19964" x="7323138" y="2227263"/>
          <p14:tracePt t="19976" x="7435850" y="2239963"/>
          <p14:tracePt t="19989" x="7561263" y="2278063"/>
          <p14:tracePt t="20001" x="7648575" y="2290763"/>
          <p14:tracePt t="20014" x="7685088" y="2314575"/>
          <p14:tracePt t="20029" x="7710488" y="2314575"/>
          <p14:tracePt t="20045" x="7723188" y="2314575"/>
          <p14:tracePt t="20112" x="7710488" y="2314575"/>
          <p14:tracePt t="20124" x="7661275" y="2314575"/>
          <p14:tracePt t="20138" x="7548563" y="2303463"/>
          <p14:tracePt t="20152" x="7423150" y="2303463"/>
          <p14:tracePt t="20166" x="7348538" y="2303463"/>
          <p14:tracePt t="20179" x="7272338" y="2303463"/>
          <p14:tracePt t="20196" x="7223125" y="2303463"/>
          <p14:tracePt t="20213" x="7185025" y="2303463"/>
          <p14:tracePt t="20230" x="7134225" y="2303463"/>
          <p14:tracePt t="20246" x="7110413" y="2314575"/>
          <p14:tracePt t="20262" x="7097713" y="2327275"/>
          <p14:tracePt t="20280" x="7085013" y="2339975"/>
          <p14:tracePt t="20300" x="7085013" y="2365375"/>
          <p14:tracePt t="20314" x="7072313" y="2390775"/>
          <p14:tracePt t="20329" x="7059613" y="2439988"/>
          <p14:tracePt t="20345" x="7059613" y="2478088"/>
          <p14:tracePt t="20362" x="7046913" y="2503488"/>
          <p14:tracePt t="20379" x="7021513" y="2565400"/>
          <p14:tracePt t="20396" x="7010400" y="2603500"/>
          <p14:tracePt t="20412" x="6997700" y="2616200"/>
          <p14:tracePt t="20429" x="6972300" y="2652713"/>
          <p14:tracePt t="20446" x="6959600" y="2665413"/>
          <p14:tracePt t="20463" x="6946900" y="2703513"/>
          <p14:tracePt t="20479" x="6946900" y="2728913"/>
          <p14:tracePt t="20496" x="6946900" y="2765425"/>
          <p14:tracePt t="20512" x="6946900" y="2828925"/>
          <p14:tracePt t="20530" x="6946900" y="2865438"/>
          <p14:tracePt t="20546" x="6946900" y="2890838"/>
          <p14:tracePt t="20563" x="6997700" y="2928938"/>
          <p14:tracePt t="20580" x="7034213" y="2952750"/>
          <p14:tracePt t="20597" x="7072313" y="2965450"/>
          <p14:tracePt t="20613" x="7134225" y="2990850"/>
          <p14:tracePt t="20630" x="7146925" y="2990850"/>
          <p14:tracePt t="20647" x="7185025" y="3003550"/>
          <p14:tracePt t="20663" x="7210425" y="3003550"/>
          <p14:tracePt t="20680" x="7223125" y="3003550"/>
          <p14:tracePt t="20697" x="7235825" y="3003550"/>
          <p14:tracePt t="20723" x="7246938" y="3003550"/>
          <p14:tracePt t="20873" x="7235825" y="3003550"/>
          <p14:tracePt t="20886" x="7235825" y="2990850"/>
          <p14:tracePt t="20910" x="7223125" y="2978150"/>
          <p14:tracePt t="20936" x="7223125" y="2965450"/>
          <p14:tracePt t="20950" x="7210425" y="2965450"/>
          <p14:tracePt t="21047" x="7210425" y="2978150"/>
          <p14:tracePt t="21060" x="7197725" y="3003550"/>
          <p14:tracePt t="21073" x="7197725" y="3041650"/>
          <p14:tracePt t="21086" x="7159625" y="3090863"/>
          <p14:tracePt t="21099" x="7110413" y="3203575"/>
          <p14:tracePt t="21116" x="7046913" y="3328988"/>
          <p14:tracePt t="21133" x="6985000" y="3416300"/>
          <p14:tracePt t="21148" x="6884988" y="3579813"/>
          <p14:tracePt t="21165" x="6834188" y="3667125"/>
          <p14:tracePt t="21182" x="6797675" y="3792538"/>
          <p14:tracePt t="21199" x="6746875" y="3967163"/>
          <p14:tracePt t="21215" x="6746875" y="4017963"/>
          <p14:tracePt t="21232" x="6734175" y="4054475"/>
          <p14:tracePt t="21249" x="6721475" y="4092575"/>
          <p14:tracePt t="21266" x="6721475" y="4105275"/>
          <p14:tracePt t="21282" x="6721475" y="4129088"/>
          <p14:tracePt t="21299" x="6721475" y="4141788"/>
          <p14:tracePt t="21322" x="6721475" y="4154488"/>
          <p14:tracePt t="21334" x="6721475" y="4167188"/>
          <p14:tracePt t="21370" x="6721475" y="4179888"/>
          <p14:tracePt t="21397" x="6721475" y="4192588"/>
          <p14:tracePt t="21409" x="6721475" y="4205288"/>
          <p14:tracePt t="21422" x="6721475" y="4217988"/>
          <p14:tracePt t="21437" x="6721475" y="4230688"/>
          <p14:tracePt t="21451" x="6721475" y="4254500"/>
          <p14:tracePt t="21468" x="6721475" y="4267200"/>
          <p14:tracePt t="21485" x="6721475" y="4292600"/>
          <p14:tracePt t="21808" x="6559550" y="4318000"/>
          <p14:tracePt t="21821" x="6359525" y="4367213"/>
          <p14:tracePt t="21834" x="6134100" y="4392613"/>
          <p14:tracePt t="21846" x="5719763" y="4418013"/>
          <p14:tracePt t="21857" x="5419725" y="4454525"/>
          <p14:tracePt t="21870" x="5245100" y="4467225"/>
          <p14:tracePt t="21885" x="5057775" y="4492625"/>
          <p14:tracePt t="21901" x="4843463" y="4505325"/>
          <p14:tracePt t="21918" x="4668838" y="4543425"/>
          <p14:tracePt t="21935" x="4468813" y="4592638"/>
          <p14:tracePt t="21951" x="4418013" y="4618038"/>
          <p14:tracePt t="21968" x="4368800" y="4643438"/>
          <p14:tracePt t="21985" x="4243388" y="4679950"/>
          <p14:tracePt t="22002" x="4130675" y="4705350"/>
          <p14:tracePt t="22018" x="4017963" y="4718050"/>
          <p14:tracePt t="22035" x="3856038" y="4756150"/>
          <p14:tracePt t="22052" x="3805238" y="4768850"/>
          <p14:tracePt t="22069" x="3743325" y="4792663"/>
          <p14:tracePt t="22085" x="3630613" y="4818063"/>
          <p14:tracePt t="22102" x="3567113" y="4818063"/>
          <p14:tracePt t="22119" x="3467100" y="4830763"/>
          <p14:tracePt t="22135" x="3267075" y="4830763"/>
          <p14:tracePt t="22152" x="3179763" y="4843463"/>
          <p14:tracePt t="22169" x="3128963" y="4843463"/>
          <p14:tracePt t="22186" x="3028950" y="4868863"/>
          <p14:tracePt t="22202" x="2967038" y="4879975"/>
          <p14:tracePt t="22219" x="2778125" y="4892675"/>
          <p14:tracePt t="22236" x="2690813" y="4892675"/>
          <p14:tracePt t="22253" x="2641600" y="4892675"/>
          <p14:tracePt t="22269" x="2590800" y="4892675"/>
          <p14:tracePt t="22293" x="2578100" y="4892675"/>
          <p14:tracePt t="22331" x="2578100" y="4879975"/>
          <p14:tracePt t="22494" x="2590800" y="4879975"/>
          <p14:tracePt t="22507" x="2603500" y="4879975"/>
          <p14:tracePt t="22531" x="2616200" y="4879975"/>
          <p14:tracePt t="22543" x="2641600" y="4879975"/>
          <p14:tracePt t="22558" x="2654300" y="4879975"/>
          <p14:tracePt t="22572" x="2667000" y="4879975"/>
          <p14:tracePt t="22589" x="2690813" y="4879975"/>
          <p14:tracePt t="22605" x="2716213" y="4879975"/>
          <p14:tracePt t="22621" x="2741613" y="4879975"/>
          <p14:tracePt t="22638" x="2767013" y="4879975"/>
          <p14:tracePt t="22654" x="2778125" y="4879975"/>
          <p14:tracePt t="22671" x="2816225" y="4892675"/>
          <p14:tracePt t="22688" x="2841625" y="4892675"/>
          <p14:tracePt t="22707" x="2854325" y="4905375"/>
          <p14:tracePt t="23017" x="2841625" y="4905375"/>
          <p14:tracePt t="23054" x="2828925" y="4905375"/>
          <p14:tracePt t="23080" x="2816225" y="4905375"/>
          <p14:tracePt t="23130" x="2803525" y="4905375"/>
          <p14:tracePt t="23154" x="2790825" y="4905375"/>
          <p14:tracePt t="23180" x="2778125" y="4905375"/>
          <p14:tracePt t="23204" x="2767013" y="4905375"/>
          <p14:tracePt t="23216" x="2754313" y="4905375"/>
          <p14:tracePt t="23230" x="2741613" y="4905375"/>
          <p14:tracePt t="23252" x="2716213" y="4905375"/>
          <p14:tracePt t="23278" x="2703513" y="4905375"/>
          <p14:tracePt t="23316" x="2690813" y="4905375"/>
          <p14:tracePt t="23590" x="2716213" y="4905375"/>
          <p14:tracePt t="23616" x="2728913" y="4905375"/>
          <p14:tracePt t="23628" x="2741613" y="4905375"/>
          <p14:tracePt t="23640" x="2754313" y="4905375"/>
          <p14:tracePt t="23652" x="2767013" y="4905375"/>
          <p14:tracePt t="23678" x="2778125" y="4905375"/>
          <p14:tracePt t="23690" x="2790825" y="4905375"/>
          <p14:tracePt t="23702" x="2803525" y="4905375"/>
          <p14:tracePt t="23715" x="2828925" y="4905375"/>
          <p14:tracePt t="23729" x="2841625" y="4905375"/>
          <p14:tracePt t="23751" x="2854325" y="4905375"/>
          <p14:tracePt t="23765" x="2867025" y="4905375"/>
          <p14:tracePt t="23839" x="2854325" y="4905375"/>
          <p14:tracePt t="23851" x="2841625" y="4905375"/>
          <p14:tracePt t="23876" x="2828925" y="4905375"/>
          <p14:tracePt t="23889" x="2816225" y="4905375"/>
          <p14:tracePt t="23914" x="2803525" y="4905375"/>
          <p14:tracePt t="25984" x="2790825" y="4905375"/>
          <p14:tracePt t="26070" x="2778125" y="4905375"/>
          <p14:tracePt t="26082" x="2767013" y="4905375"/>
          <p14:tracePt t="26107" x="2754313" y="4905375"/>
          <p14:tracePt t="26295" x="2741613" y="4905375"/>
          <p14:tracePt t="28027" x="2728913" y="4905375"/>
          <p14:tracePt t="28039" x="2716213" y="4905375"/>
          <p14:tracePt t="28052" x="2703513" y="4905375"/>
          <p14:tracePt t="28264" x="2716213" y="4905375"/>
          <p14:tracePt t="28288" x="2741613" y="4905375"/>
          <p14:tracePt t="28314" x="2754313" y="4892675"/>
          <p14:tracePt t="28330" x="2778125" y="4892675"/>
          <p14:tracePt t="28338" x="2790825" y="4892675"/>
          <p14:tracePt t="28351" x="2803525" y="4892675"/>
          <p14:tracePt t="28363" x="2841625" y="4879975"/>
          <p14:tracePt t="28377" x="2916238" y="4879975"/>
          <p14:tracePt t="28393" x="3003550" y="4879975"/>
          <p14:tracePt t="28411" x="3067050" y="4879975"/>
          <p14:tracePt t="28427" x="3154363" y="4879975"/>
          <p14:tracePt t="28444" x="3205163" y="4868863"/>
          <p14:tracePt t="28461" x="3254375" y="4868863"/>
          <p14:tracePt t="28477" x="3441700" y="4856163"/>
          <p14:tracePt t="28494" x="3517900" y="4856163"/>
          <p14:tracePt t="28511" x="3567113" y="4856163"/>
          <p14:tracePt t="28528" x="3643313" y="4856163"/>
          <p14:tracePt t="28544" x="3667125" y="4856163"/>
          <p14:tracePt t="28561" x="3705225" y="4856163"/>
          <p14:tracePt t="28578" x="3805238" y="4856163"/>
          <p14:tracePt t="28595" x="3892550" y="4856163"/>
          <p14:tracePt t="28611" x="3956050" y="4856163"/>
          <p14:tracePt t="28628" x="4068763" y="4856163"/>
          <p14:tracePt t="28645" x="4105275" y="4856163"/>
          <p14:tracePt t="28662" x="4130675" y="4856163"/>
          <p14:tracePt t="28678" x="4205288" y="4856163"/>
          <p14:tracePt t="28695" x="4294188" y="4856163"/>
          <p14:tracePt t="28712" x="4368800" y="4856163"/>
          <p14:tracePt t="28728" x="4518025" y="4856163"/>
          <p14:tracePt t="28745" x="4581525" y="4856163"/>
          <p14:tracePt t="28762" x="4643438" y="4856163"/>
          <p14:tracePt t="28779" x="4806950" y="4856163"/>
          <p14:tracePt t="28795" x="4932363" y="4856163"/>
          <p14:tracePt t="28812" x="5094288" y="4856163"/>
          <p14:tracePt t="28829" x="5132388" y="4856163"/>
          <p14:tracePt t="28846" x="5157788" y="4856163"/>
          <p14:tracePt t="28862" x="5194300" y="4856163"/>
          <p14:tracePt t="28879" x="5232400" y="4856163"/>
          <p14:tracePt t="28896" x="5257800" y="4856163"/>
          <p14:tracePt t="28913" x="5281613" y="4856163"/>
          <p14:tracePt t="28929" x="5294313" y="4843463"/>
          <p14:tracePt t="29274" x="5319713" y="4830763"/>
          <p14:tracePt t="29286" x="5370513" y="4830763"/>
          <p14:tracePt t="29301" x="5483225" y="4830763"/>
          <p14:tracePt t="29314" x="5583238" y="4830763"/>
          <p14:tracePt t="29331" x="5670550" y="4830763"/>
          <p14:tracePt t="29348" x="5770563" y="4830763"/>
          <p14:tracePt t="29364" x="6057900" y="4830763"/>
          <p14:tracePt t="29381" x="6146800" y="4830763"/>
          <p14:tracePt t="29397" x="6234113" y="4830763"/>
          <p14:tracePt t="29415" x="6259513" y="4830763"/>
          <p14:tracePt t="29435" x="6270625" y="4830763"/>
          <p14:tracePt t="29610" x="6283325" y="4830763"/>
          <p14:tracePt t="29622" x="6296025" y="4830763"/>
          <p14:tracePt t="29636" x="6334125" y="4830763"/>
          <p14:tracePt t="29650" x="6408738" y="4830763"/>
          <p14:tracePt t="29667" x="6496050" y="4830763"/>
          <p14:tracePt t="29682" x="6584950" y="4830763"/>
          <p14:tracePt t="29699" x="6759575" y="4830763"/>
          <p14:tracePt t="29715" x="6910388" y="4830763"/>
          <p14:tracePt t="29732" x="7034213" y="4830763"/>
          <p14:tracePt t="29749" x="7172325" y="4805363"/>
          <p14:tracePt t="29766" x="7210425" y="4779963"/>
          <p14:tracePt t="29782" x="7272338" y="4768850"/>
          <p14:tracePt t="29799" x="7335838" y="4730750"/>
          <p14:tracePt t="29815" x="7348538" y="4730750"/>
          <p14:tracePt t="29833" x="7372350" y="4730750"/>
          <p14:tracePt t="29959" x="7359650" y="4730750"/>
          <p14:tracePt t="29971" x="7348538" y="4730750"/>
          <p14:tracePt t="30008" x="7335838" y="4730750"/>
          <p14:tracePt t="30021" x="7323138" y="4730750"/>
          <p14:tracePt t="30045" x="7297738" y="4730750"/>
          <p14:tracePt t="30058" x="7272338" y="4730750"/>
          <p14:tracePt t="30070" x="7259638" y="4730750"/>
          <p14:tracePt t="30082" x="7235825" y="4743450"/>
          <p14:tracePt t="30095" x="7210425" y="4743450"/>
          <p14:tracePt t="30107" x="7197725" y="4743450"/>
          <p14:tracePt t="30120" x="7185025" y="4743450"/>
          <p14:tracePt t="30134" x="7185025" y="4756150"/>
          <p14:tracePt t="30221" x="7197725" y="4756150"/>
          <p14:tracePt t="30233" x="7210425" y="4756150"/>
          <p14:tracePt t="30245" x="7223125" y="4756150"/>
          <p14:tracePt t="30259" x="7235825" y="4756150"/>
          <p14:tracePt t="30272" x="7246938" y="4756150"/>
          <p14:tracePt t="30285" x="7259638" y="4756150"/>
          <p14:tracePt t="30319" x="7272338" y="4756150"/>
          <p14:tracePt t="30369" x="7285038" y="4756150"/>
          <p14:tracePt t="30544" x="7259638" y="4756150"/>
          <p14:tracePt t="30569" x="7235825" y="4756150"/>
          <p14:tracePt t="30581" x="7210425" y="4756150"/>
          <p14:tracePt t="30594" x="7185025" y="4768850"/>
          <p14:tracePt t="30606" x="7159625" y="4768850"/>
          <p14:tracePt t="30623" x="7146925" y="4768850"/>
          <p14:tracePt t="30637" x="7134225" y="4768850"/>
          <p14:tracePt t="30654" x="7123113" y="4779963"/>
          <p14:tracePt t="30794" x="7134225" y="4779963"/>
          <p14:tracePt t="30806" x="7159625" y="4779963"/>
          <p14:tracePt t="30819" x="7197725" y="4779963"/>
          <p14:tracePt t="30831" x="7246938" y="4779963"/>
          <p14:tracePt t="30843" x="7285038" y="4779963"/>
          <p14:tracePt t="30858" x="7323138" y="4779963"/>
          <p14:tracePt t="30872" x="7385050" y="4779963"/>
          <p14:tracePt t="30888" x="7535863" y="4779963"/>
          <p14:tracePt t="30905" x="7685088" y="4779963"/>
          <p14:tracePt t="30922" x="7861300" y="4718050"/>
          <p14:tracePt t="30937" x="7923213" y="4679950"/>
          <p14:tracePt t="30953" x="7961313" y="4618038"/>
          <p14:tracePt t="30970" x="7974013" y="4567238"/>
          <p14:tracePt t="31004" x="7948613" y="4567238"/>
          <p14:tracePt t="31017" x="7848600" y="4592638"/>
          <p14:tracePt t="31029" x="7572375" y="4667250"/>
          <p14:tracePt t="31043" x="7223125" y="4792663"/>
          <p14:tracePt t="31056" x="6684963" y="4905375"/>
          <p14:tracePt t="31071" x="6246813" y="5018088"/>
          <p14:tracePt t="31088" x="5857875" y="5081588"/>
          <p14:tracePt t="31104" x="5332413" y="5156200"/>
          <p14:tracePt t="31121" x="4732338" y="5181600"/>
          <p14:tracePt t="31138" x="4356100" y="5181600"/>
          <p14:tracePt t="31154" x="4081463" y="5181600"/>
          <p14:tracePt t="31171" x="3792538" y="5181600"/>
          <p14:tracePt t="31188" x="3667125" y="5181600"/>
          <p14:tracePt t="31205" x="3454400" y="5181600"/>
          <p14:tracePt t="31221" x="3317875" y="5205413"/>
          <p14:tracePt t="31238" x="3216275" y="5205413"/>
          <p14:tracePt t="31254" x="3092450" y="5218113"/>
          <p14:tracePt t="31272" x="3054350" y="5218113"/>
          <p14:tracePt t="31288" x="3028950" y="5218113"/>
          <p14:tracePt t="31305" x="3016250" y="5218113"/>
          <p14:tracePt t="31322" x="3003550" y="5218113"/>
          <p14:tracePt t="31616" x="3003550" y="5230813"/>
          <p14:tracePt t="31629" x="2992438" y="5230813"/>
          <p14:tracePt t="31644" x="2979738" y="5243513"/>
          <p14:tracePt t="31658" x="2941638" y="5243513"/>
          <p14:tracePt t="31675" x="2916238" y="5256213"/>
          <p14:tracePt t="31691" x="2879725" y="5268913"/>
          <p14:tracePt t="31708" x="2854325" y="5281613"/>
          <p14:tracePt t="31840" x="2890838" y="5281613"/>
          <p14:tracePt t="31852" x="2941638" y="5305425"/>
          <p14:tracePt t="31866" x="2979738" y="5305425"/>
          <p14:tracePt t="31879" x="3016250" y="5330825"/>
          <p14:tracePt t="31891" x="3092450" y="5356225"/>
          <p14:tracePt t="31909" x="3216275" y="5356225"/>
          <p14:tracePt t="31924" x="3429000" y="5356225"/>
          <p14:tracePt t="31941" x="3892550" y="5243513"/>
          <p14:tracePt t="31957" x="4256088" y="5168900"/>
          <p14:tracePt t="31974" x="4530725" y="5118100"/>
          <p14:tracePt t="31991" x="4832350" y="5043488"/>
          <p14:tracePt t="32008" x="4968875" y="5030788"/>
          <p14:tracePt t="32025" x="5094288" y="5030788"/>
          <p14:tracePt t="32041" x="5281613" y="5030788"/>
          <p14:tracePt t="32058" x="5332413" y="5030788"/>
          <p14:tracePt t="32075" x="5370513" y="5030788"/>
          <p14:tracePt t="32091" x="5432425" y="5030788"/>
          <p14:tracePt t="32108" x="5470525" y="5043488"/>
          <p14:tracePt t="32125" x="5507038" y="5056188"/>
          <p14:tracePt t="32141" x="5583238" y="5081588"/>
          <p14:tracePt t="32158" x="5683250" y="5081588"/>
          <p14:tracePt t="32175" x="5795963" y="5081588"/>
          <p14:tracePt t="32192" x="5983288" y="5081588"/>
          <p14:tracePt t="32208" x="6070600" y="5081588"/>
          <p14:tracePt t="32225" x="6157913" y="5081588"/>
          <p14:tracePt t="32242" x="6408738" y="5081588"/>
          <p14:tracePt t="32259" x="6508750" y="5081588"/>
          <p14:tracePt t="32276" x="6584950" y="5092700"/>
          <p14:tracePt t="32292" x="6684963" y="5105400"/>
          <p14:tracePt t="32309" x="6708775" y="5118100"/>
          <p14:tracePt t="32326" x="6734175" y="5118100"/>
          <p14:tracePt t="32342" x="6772275" y="5130800"/>
          <p14:tracePt t="32359" x="6784975" y="5143500"/>
          <p14:tracePt t="32376" x="6797675" y="5143500"/>
          <p14:tracePt t="32392" x="6797675" y="5156200"/>
          <p14:tracePt t="32409" x="6797675" y="5168900"/>
          <p14:tracePt t="32426" x="6784975" y="5168900"/>
          <p14:tracePt t="32443" x="6772275" y="5168900"/>
          <p14:tracePt t="32459" x="6734175" y="5168900"/>
          <p14:tracePt t="32476" x="6559550" y="5168900"/>
          <p14:tracePt t="32493" x="6446838" y="5168900"/>
          <p14:tracePt t="32510" x="6346825" y="5168900"/>
          <p14:tracePt t="32526" x="6157913" y="5181600"/>
          <p14:tracePt t="32543" x="5995988" y="5194300"/>
          <p14:tracePt t="32560" x="5821363" y="5218113"/>
          <p14:tracePt t="32577" x="5619750" y="5268913"/>
          <p14:tracePt t="32593" x="5532438" y="5281613"/>
          <p14:tracePt t="32610" x="5445125" y="5294313"/>
          <p14:tracePt t="32627" x="5194300" y="5294313"/>
          <p14:tracePt t="32643" x="5081588" y="5294313"/>
          <p14:tracePt t="32660" x="5006975" y="5294313"/>
          <p14:tracePt t="32677" x="4894263" y="5294313"/>
          <p14:tracePt t="32694" x="4832350" y="5281613"/>
          <p14:tracePt t="32711" x="4794250" y="5268913"/>
          <p14:tracePt t="32727" x="4594225" y="5243513"/>
          <p14:tracePt t="32744" x="4494213" y="5243513"/>
          <p14:tracePt t="32761" x="4418013" y="5243513"/>
          <p14:tracePt t="32777" x="4330700" y="5230813"/>
          <p14:tracePt t="32794" x="4305300" y="5230813"/>
          <p14:tracePt t="32811" x="4281488" y="5230813"/>
          <p14:tracePt t="32828" x="4230688" y="5230813"/>
          <p14:tracePt t="32844" x="4192588" y="5230813"/>
          <p14:tracePt t="32861" x="4143375" y="5230813"/>
          <p14:tracePt t="32878" x="3992563" y="5230813"/>
          <p14:tracePt t="32894" x="3956050" y="5230813"/>
          <p14:tracePt t="32911" x="3917950" y="5230813"/>
          <p14:tracePt t="32928" x="3879850" y="5230813"/>
          <p14:tracePt t="32945" x="3867150" y="5230813"/>
          <p14:tracePt t="32961" x="3856038" y="5230813"/>
          <p14:tracePt t="32978" x="3843338" y="5230813"/>
          <p14:tracePt t="32995" x="3805238" y="5230813"/>
          <p14:tracePt t="33012" x="3730625" y="5230813"/>
          <p14:tracePt t="33028" x="3679825" y="5230813"/>
          <p14:tracePt t="33045" x="3630613" y="5230813"/>
          <p14:tracePt t="33062" x="3567113" y="5230813"/>
          <p14:tracePt t="33079" x="3541713" y="5230813"/>
          <p14:tracePt t="33095" x="3517900" y="5230813"/>
          <p14:tracePt t="33112" x="3467100" y="5230813"/>
          <p14:tracePt t="33129" x="3441700" y="5230813"/>
          <p14:tracePt t="33145" x="3417888" y="5230813"/>
          <p14:tracePt t="33162" x="3367088" y="5230813"/>
          <p14:tracePt t="33179" x="3354388" y="5230813"/>
          <p14:tracePt t="33911" x="3405188" y="5243513"/>
          <p14:tracePt t="33921" x="3492500" y="5256213"/>
          <p14:tracePt t="33936" x="3605213" y="5281613"/>
          <p14:tracePt t="33950" x="3705225" y="5305425"/>
          <p14:tracePt t="33967" x="3792538" y="5330825"/>
          <p14:tracePt t="33982" x="3879850" y="5356225"/>
          <p14:tracePt t="33999" x="4105275" y="5381625"/>
          <p14:tracePt t="34015" x="4181475" y="5381625"/>
          <p14:tracePt t="34032" x="4256088" y="5381625"/>
          <p14:tracePt t="34049" x="4356100" y="5381625"/>
          <p14:tracePt t="34066" x="4394200" y="5381625"/>
          <p14:tracePt t="34082" x="4430713" y="5381625"/>
          <p14:tracePt t="34099" x="4581525" y="5381625"/>
          <p14:tracePt t="34116" x="4681538" y="5381625"/>
          <p14:tracePt t="34133" x="4843463" y="5381625"/>
          <p14:tracePt t="34149" x="4906963" y="5381625"/>
          <p14:tracePt t="34166" x="4968875" y="5381625"/>
          <p14:tracePt t="34183" x="5132388" y="5381625"/>
          <p14:tracePt t="34200" x="5270500" y="5381625"/>
          <p14:tracePt t="34216" x="5370513" y="5381625"/>
          <p14:tracePt t="34233" x="5507038" y="5381625"/>
          <p14:tracePt t="34250" x="5545138" y="5381625"/>
          <p14:tracePt t="34266" x="5595938" y="5381625"/>
          <p14:tracePt t="34283" x="5732463" y="5381625"/>
          <p14:tracePt t="34300" x="5832475" y="5381625"/>
          <p14:tracePt t="34317" x="5932488" y="5381625"/>
          <p14:tracePt t="34334" x="6045200" y="5381625"/>
          <p14:tracePt t="34350" x="6096000" y="5381625"/>
          <p14:tracePt t="34367" x="6157913" y="5381625"/>
          <p14:tracePt t="34384" x="6308725" y="5381625"/>
          <p14:tracePt t="34400" x="6421438" y="5381625"/>
          <p14:tracePt t="34417" x="6521450" y="5381625"/>
          <p14:tracePt t="34434" x="6659563" y="5381625"/>
          <p14:tracePt t="34451" x="6708775" y="5381625"/>
          <p14:tracePt t="34467" x="6759575" y="5381625"/>
          <p14:tracePt t="34484" x="6859588" y="5381625"/>
          <p14:tracePt t="34501" x="6897688" y="5381625"/>
          <p14:tracePt t="34518" x="6934200" y="5381625"/>
          <p14:tracePt t="34534" x="6946900" y="5381625"/>
          <p14:tracePt t="34580" x="6934200" y="5381625"/>
          <p14:tracePt t="34592" x="6921500" y="5381625"/>
          <p14:tracePt t="34607" x="6897688" y="5394325"/>
          <p14:tracePt t="34620" x="6897688" y="5407025"/>
          <p14:tracePt t="34635" x="6884988" y="5418138"/>
          <p14:tracePt t="34656" x="6872288" y="5430838"/>
          <p14:tracePt t="34668" x="6859588" y="5443538"/>
          <p14:tracePt t="34685" x="6859588" y="5468938"/>
          <p14:tracePt t="34702" x="6846888" y="5494338"/>
          <p14:tracePt t="34718" x="6834188" y="5507038"/>
          <p14:tracePt t="34735" x="6797675" y="5556250"/>
          <p14:tracePt t="34752" x="6784975" y="5568950"/>
          <p14:tracePt t="34769" x="6772275" y="5594350"/>
          <p14:tracePt t="34785" x="6759575" y="5607050"/>
          <p14:tracePt t="35054" x="6759575" y="5594350"/>
          <p14:tracePt t="35067" x="6759575" y="5581650"/>
          <p14:tracePt t="35080" x="6759575" y="5568950"/>
          <p14:tracePt t="35092" x="6772275" y="5556250"/>
          <p14:tracePt t="35108" x="6772275" y="5543550"/>
          <p14:tracePt t="35122" x="6772275" y="5518150"/>
          <p14:tracePt t="35142" x="6772275" y="5507038"/>
          <p14:tracePt t="35155" x="6772275" y="5494338"/>
          <p14:tracePt t="35191" x="6772275" y="5481638"/>
          <p14:tracePt t="35215" x="6772275" y="5468938"/>
          <p14:tracePt t="35241" x="6772275" y="5456238"/>
          <p14:tracePt t="35267" x="6772275" y="5443538"/>
          <p14:tracePt t="35279" x="6772275" y="5430838"/>
          <p14:tracePt t="35292" x="6772275" y="5418138"/>
          <p14:tracePt t="35308" x="6772275" y="5407025"/>
          <p14:tracePt t="35330" x="6772275" y="5394325"/>
          <p14:tracePt t="35355" x="6772275" y="5381625"/>
          <p14:tracePt t="35391" x="6772275" y="5368925"/>
          <p14:tracePt t="35404" x="6772275" y="5356225"/>
          <p14:tracePt t="35441" x="6772275" y="5343525"/>
          <p14:tracePt t="35478" x="6759575" y="5343525"/>
          <p14:tracePt t="35541" x="6746875" y="5343525"/>
          <p14:tracePt t="35552" x="6734175" y="5343525"/>
          <p14:tracePt t="35578" x="6721475" y="5343525"/>
          <p14:tracePt t="35592" x="6684963" y="5356225"/>
          <p14:tracePt t="35603" x="6646863" y="5368925"/>
          <p14:tracePt t="35614" x="6621463" y="5368925"/>
          <p14:tracePt t="35628" x="6596063" y="5368925"/>
          <p14:tracePt t="35640" x="6584950" y="5381625"/>
          <p14:tracePt t="35655" x="6559550" y="5381625"/>
          <p14:tracePt t="35672" x="6559550" y="5394325"/>
          <p14:tracePt t="35689" x="6546850" y="5394325"/>
          <p14:tracePt t="35706" x="6521450" y="5394325"/>
          <p14:tracePt t="35722" x="6508750" y="5394325"/>
          <p14:tracePt t="35739" x="6496050" y="5394325"/>
          <p14:tracePt t="35756" x="6483350" y="5394325"/>
          <p14:tracePt t="36001" x="6496050" y="5381625"/>
          <p14:tracePt t="36014" x="6508750" y="5381625"/>
          <p14:tracePt t="36029" x="6508750" y="5368925"/>
          <p14:tracePt t="36042" x="6534150" y="5343525"/>
          <p14:tracePt t="36064" x="6546850" y="5330825"/>
          <p14:tracePt t="36076" x="6559550" y="5330825"/>
          <p14:tracePt t="36091" x="6572250" y="5330825"/>
          <p14:tracePt t="36107" x="6572250" y="5318125"/>
          <p14:tracePt t="36124" x="6584950" y="5318125"/>
          <p14:tracePt t="36141" x="6634163" y="5318125"/>
          <p14:tracePt t="36158" x="6646863" y="5318125"/>
          <p14:tracePt t="36174" x="6659563" y="5318125"/>
          <p14:tracePt t="36426" x="6672263" y="5318125"/>
          <p14:tracePt t="36451" x="6684963" y="5318125"/>
          <p14:tracePt t="36462" x="6696075" y="5318125"/>
          <p14:tracePt t="36486" x="6696075" y="5330825"/>
          <p14:tracePt t="36499" x="6708775" y="5330825"/>
          <p14:tracePt t="36537" x="6708775" y="5343525"/>
          <p14:tracePt t="36600" x="6721475" y="5343525"/>
          <p14:tracePt t="36649" x="6734175" y="5356225"/>
          <p14:tracePt t="36663" x="6746875" y="5356225"/>
          <p14:tracePt t="36675" x="6759575" y="5356225"/>
          <p14:tracePt t="36686" x="6772275" y="5368925"/>
          <p14:tracePt t="36701" x="6784975" y="5368925"/>
          <p14:tracePt t="36714" x="6821488" y="5368925"/>
          <p14:tracePt t="36728" x="6834188" y="5368925"/>
          <p14:tracePt t="36744" x="6859588" y="5368925"/>
          <p14:tracePt t="36760" x="6884988" y="5368925"/>
          <p14:tracePt t="36777" x="6946900" y="5356225"/>
          <p14:tracePt t="36793" x="7021513" y="5318125"/>
          <p14:tracePt t="36810" x="7185025" y="5243513"/>
          <p14:tracePt t="36827" x="7385050" y="5168900"/>
          <p14:tracePt t="36843" x="7435850" y="5143500"/>
          <p14:tracePt t="36861" x="7459663" y="5143500"/>
          <p14:tracePt t="36877" x="7472363" y="5143500"/>
          <p14:tracePt t="37073" x="7472363" y="5181600"/>
          <p14:tracePt t="37086" x="7472363" y="5194300"/>
          <p14:tracePt t="37099" x="7472363" y="5218113"/>
          <p14:tracePt t="37113" x="7485063" y="5230813"/>
          <p14:tracePt t="37130" x="7497763" y="5268913"/>
          <p14:tracePt t="37146" x="7510463" y="5281613"/>
          <p14:tracePt t="37161" x="7548563" y="5330825"/>
          <p14:tracePt t="37178" x="7572375" y="5356225"/>
          <p14:tracePt t="37195" x="7572375" y="5368925"/>
          <p14:tracePt t="37211" x="7597775" y="5407025"/>
          <p14:tracePt t="37228" x="7623175" y="5418138"/>
          <p14:tracePt t="37247" x="7635875" y="5430838"/>
          <p14:tracePt t="37271" x="7635875" y="5443538"/>
          <p14:tracePt t="37571" x="7623175" y="5443538"/>
          <p14:tracePt t="37771" x="7623175" y="5456238"/>
          <p14:tracePt t="37796" x="7623175" y="5468938"/>
          <p14:tracePt t="37822" x="7623175" y="5481638"/>
          <p14:tracePt t="37835" x="7610475" y="5481638"/>
          <p14:tracePt t="37845" x="7610475" y="5494338"/>
          <p14:tracePt t="37858" x="7610475" y="5507038"/>
          <p14:tracePt t="37884" x="7610475" y="5518150"/>
          <p14:tracePt t="37921" x="7610475" y="5530850"/>
          <p14:tracePt t="37945" x="7610475" y="5543550"/>
          <p14:tracePt t="37958" x="7610475" y="5556250"/>
          <p14:tracePt t="37971" x="7610475" y="5581650"/>
          <p14:tracePt t="37984" x="7610475" y="5619750"/>
          <p14:tracePt t="37998" x="7610475" y="5630863"/>
          <p14:tracePt t="38015" x="7610475" y="5643563"/>
          <p14:tracePt t="38057" x="7610475" y="5619750"/>
          <p14:tracePt t="38356" x="7648575" y="5594350"/>
          <p14:tracePt t="38370" x="7673975" y="5556250"/>
          <p14:tracePt t="38382" x="7785100" y="5456238"/>
          <p14:tracePt t="38394" x="7948613" y="5318125"/>
          <p14:tracePt t="38405" x="8148638" y="5143500"/>
          <p14:tracePt t="38418" x="8248650" y="5056188"/>
          <p14:tracePt t="38433" x="8335963" y="4943475"/>
          <p14:tracePt t="38450" x="8412163" y="4805363"/>
          <p14:tracePt t="38467" x="8499475" y="4605338"/>
          <p14:tracePt t="38483" x="8586788" y="4330700"/>
          <p14:tracePt t="38500" x="8599488" y="4254500"/>
          <p14:tracePt t="38517" x="8599488" y="4192588"/>
          <p14:tracePt t="38534" x="8561388" y="4017963"/>
          <p14:tracePt t="38550" x="8524875" y="3892550"/>
          <p14:tracePt t="38567" x="8499475" y="3767138"/>
          <p14:tracePt t="38584" x="8435975" y="3590925"/>
          <p14:tracePt t="38601" x="8412163" y="3516313"/>
          <p14:tracePt t="38617" x="8399463" y="3454400"/>
          <p14:tracePt t="38634" x="8348663" y="3228975"/>
          <p14:tracePt t="38651" x="8324850" y="3065463"/>
          <p14:tracePt t="38667" x="8312150" y="2928938"/>
          <p14:tracePt t="38684" x="8286750" y="2790825"/>
          <p14:tracePt t="38701" x="8286750" y="2752725"/>
          <p14:tracePt t="39029" x="8286750" y="2740025"/>
          <p14:tracePt t="39042" x="8324850" y="2703513"/>
          <p14:tracePt t="39057" x="8399463" y="2603500"/>
          <p14:tracePt t="39071" x="8474075" y="2478088"/>
          <p14:tracePt t="39087" x="8624888" y="2339975"/>
          <p14:tracePt t="39102" x="8899525" y="2165350"/>
          <p14:tracePt t="39119" x="9337675" y="1627188"/>
          <p14:tracePt t="39136" x="9463088" y="1450975"/>
          <p14:tracePt t="39153" x="9537700" y="1339850"/>
          <p14:tracePt t="39169" x="9675813" y="1227138"/>
          <p14:tracePt t="39186" x="9739313" y="1214438"/>
          <p14:tracePt t="39203" x="9775825" y="1201738"/>
          <p14:tracePt t="39219" x="9826625" y="1201738"/>
          <p14:tracePt t="39236" x="9839325" y="1201738"/>
          <p14:tracePt t="39253" x="9852025" y="1201738"/>
          <p14:tracePt t="39328" x="9863138" y="1214438"/>
          <p14:tracePt t="39341" x="9863138" y="1238250"/>
          <p14:tracePt t="39353" x="9901238" y="1301750"/>
          <p14:tracePt t="39366" x="9926638" y="1414463"/>
          <p14:tracePt t="39379" x="9952038" y="1514475"/>
          <p14:tracePt t="39391" x="9963150" y="1576388"/>
          <p14:tracePt t="39403" x="9988550" y="1652588"/>
          <p14:tracePt t="39420" x="10001250" y="1727200"/>
          <p14:tracePt t="39437" x="10001250" y="1801813"/>
          <p14:tracePt t="39454" x="10013950" y="2027238"/>
          <p14:tracePt t="39470" x="10026650" y="2101850"/>
          <p14:tracePt t="39487" x="10026650" y="2139950"/>
          <p14:tracePt t="39504" x="10026650" y="2190750"/>
          <p14:tracePt t="39521" x="10026650" y="2201863"/>
          <p14:tracePt t="39537" x="10026650" y="2214563"/>
          <p14:tracePt t="39554" x="10026650" y="2239963"/>
          <p14:tracePt t="39914" x="10001250" y="2252663"/>
          <p14:tracePt t="39927" x="9952038" y="2265363"/>
          <p14:tracePt t="39943" x="9913938" y="2303463"/>
          <p14:tracePt t="39954" x="9888538" y="2365375"/>
          <p14:tracePt t="39963" x="9863138" y="2465388"/>
          <p14:tracePt t="39975" x="9839325" y="2616200"/>
          <p14:tracePt t="39989" x="9813925" y="2740025"/>
          <p14:tracePt t="40006" x="9801225" y="2816225"/>
          <p14:tracePt t="40023" x="9788525" y="2890838"/>
          <p14:tracePt t="40040" x="9775825" y="3016250"/>
          <p14:tracePt t="40056" x="9775825" y="3128963"/>
          <p14:tracePt t="40073" x="9775825" y="3278188"/>
          <p14:tracePt t="40089" x="9788525" y="3554413"/>
          <p14:tracePt t="40106" x="9788525" y="3692525"/>
          <p14:tracePt t="40123" x="9788525" y="3929063"/>
          <p14:tracePt t="40140" x="9788525" y="4205288"/>
          <p14:tracePt t="40156" x="9788525" y="4279900"/>
          <p14:tracePt t="40173" x="9788525" y="4318000"/>
          <p14:tracePt t="40190" x="9788525" y="4367213"/>
          <p14:tracePt t="40351" x="9788525" y="4354513"/>
          <p14:tracePt t="40363" x="9801225" y="4341813"/>
          <p14:tracePt t="40378" x="9813925" y="4305300"/>
          <p14:tracePt t="40392" x="9813925" y="4267200"/>
          <p14:tracePt t="40409" x="9839325" y="4217988"/>
          <p14:tracePt t="40426" x="9852025" y="4179888"/>
          <p14:tracePt t="40443" x="9888538" y="4092575"/>
          <p14:tracePt t="40459" x="9913938" y="4079875"/>
          <p14:tracePt t="40475" x="9926638" y="4041775"/>
          <p14:tracePt t="40492" x="9952038" y="4017963"/>
          <p14:tracePt t="40508" x="9963150" y="3992563"/>
          <p14:tracePt t="40527" x="9975850" y="3967163"/>
          <p14:tracePt t="40542" x="9988550" y="3954463"/>
          <p14:tracePt t="40558" x="9988550" y="3929063"/>
          <p14:tracePt t="40575" x="10001250" y="3867150"/>
          <p14:tracePt t="40591" x="10001250" y="3841750"/>
          <p14:tracePt t="40608" x="10013950" y="3803650"/>
          <p14:tracePt t="40625" x="10026650" y="3767138"/>
          <p14:tracePt t="40642" x="10026650" y="3754438"/>
          <p14:tracePt t="40658" x="10026650" y="3729038"/>
          <p14:tracePt t="40675" x="10026650" y="3703638"/>
          <p14:tracePt t="40692" x="10039350" y="3679825"/>
          <p14:tracePt t="40709" x="10039350" y="3667125"/>
          <p14:tracePt t="40725" x="10039350" y="3654425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0DC8CEA-2564-62B0-AE13-B763E02F8FED}"/>
              </a:ext>
            </a:extLst>
          </p:cNvPr>
          <p:cNvSpPr txBox="1"/>
          <p:nvPr/>
        </p:nvSpPr>
        <p:spPr>
          <a:xfrm>
            <a:off x="1592317" y="1389709"/>
            <a:ext cx="795764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en-US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income statement and balance sheet columns of Iron and Wine Company's worksheet reflect the following totals: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228600" algn="dec"/>
                <a:tab pos="457200" algn="l"/>
                <a:tab pos="685800" algn="l"/>
                <a:tab pos="2000250" algn="l"/>
                <a:tab pos="5486400" algn="l"/>
                <a:tab pos="56007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  <a:r>
              <a:rPr lang="en-US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tabLst>
                <a:tab pos="2000250" algn="l"/>
                <a:tab pos="2514600" algn="l"/>
                <a:tab pos="2914650" algn="l"/>
                <a:tab pos="3429000" algn="l"/>
                <a:tab pos="4057650" algn="l"/>
                <a:tab pos="4572000" algn="l"/>
                <a:tab pos="4972050" algn="l"/>
                <a:tab pos="54864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Income Statement</a:t>
            </a:r>
            <a:r>
              <a:rPr lang="en-US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Balance Sheet</a:t>
            </a:r>
            <a:r>
              <a:rPr lang="en-US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tabLst>
                <a:tab pos="2000250" algn="l"/>
                <a:tab pos="2514600" algn="l"/>
                <a:tab pos="2914650" algn="l"/>
                <a:tab pos="3429000" algn="l"/>
                <a:tab pos="4057650" algn="l"/>
                <a:tab pos="4572000" algn="l"/>
                <a:tab pos="4972050" algn="l"/>
                <a:tab pos="54864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Dr.	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Cr.	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Dr.	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Cr.	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tabLst>
                <a:tab pos="914400" algn="l"/>
                <a:tab pos="2514600" algn="r"/>
                <a:tab pos="3429000" algn="r"/>
                <a:tab pos="4572000" algn="r"/>
                <a:tab pos="54864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Totals	          $72,000	       $44,000       	$60,000	$88,000</a:t>
            </a:r>
          </a:p>
          <a:p>
            <a:pPr marL="457200" algn="just">
              <a:tabLst>
                <a:tab pos="-108585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457200" algn="just">
              <a:tabLst>
                <a:tab pos="-1085850" algn="l"/>
              </a:tabLst>
            </a:pPr>
            <a:r>
              <a:rPr lang="en-US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net income (or loss) for the period is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228600" algn="just"/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$28,000 loss.</a:t>
            </a:r>
          </a:p>
          <a:p>
            <a:pPr marL="685800" indent="-228600" algn="just"/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$28,000 income.</a:t>
            </a:r>
          </a:p>
          <a:p>
            <a:pPr marL="685800" indent="-228600" algn="just"/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$24,000 income.</a:t>
            </a:r>
          </a:p>
          <a:p>
            <a:pPr marL="685800" indent="-228600" algn="just"/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	not determinable.</a:t>
            </a:r>
            <a:endParaRPr lang="en-US" sz="1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4532E2-3E37-6A5F-D7B1-A4C794609BFE}"/>
              </a:ext>
            </a:extLst>
          </p:cNvPr>
          <p:cNvSpPr txBox="1"/>
          <p:nvPr/>
        </p:nvSpPr>
        <p:spPr>
          <a:xfrm>
            <a:off x="8676529" y="3429000"/>
            <a:ext cx="2742721" cy="10559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a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56353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58637">
        <p:circle/>
      </p:transition>
    </mc:Choice>
    <mc:Fallback xmlns="">
      <p:transition spd="slow" advTm="158637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0" x="10026650" y="3654425"/>
          <p14:tracePt t="136" x="9988550" y="3654425"/>
          <p14:tracePt t="145" x="9888538" y="3641725"/>
          <p14:tracePt t="158" x="9763125" y="3603625"/>
          <p14:tracePt t="170" x="9637713" y="3554413"/>
          <p14:tracePt t="187" x="9537700" y="3467100"/>
          <p14:tracePt t="201" x="9324975" y="3378200"/>
          <p14:tracePt t="218" x="9012238" y="3241675"/>
          <p14:tracePt t="234" x="8637588" y="3078163"/>
          <p14:tracePt t="251" x="8474075" y="3041650"/>
          <p14:tracePt t="266" x="8199438" y="2990850"/>
          <p14:tracePt t="283" x="7874000" y="2952750"/>
          <p14:tracePt t="300" x="7761288" y="2941638"/>
          <p14:tracePt t="317" x="7548563" y="2916238"/>
          <p14:tracePt t="333" x="7134225" y="2878138"/>
          <p14:tracePt t="350" x="6997700" y="2878138"/>
          <p14:tracePt t="367" x="6859588" y="2840038"/>
          <p14:tracePt t="384" x="6521450" y="2828925"/>
          <p14:tracePt t="400" x="6421438" y="2816225"/>
          <p14:tracePt t="417" x="6359525" y="2816225"/>
          <p14:tracePt t="434" x="6308725" y="2816225"/>
          <p14:tracePt t="6643" x="6283325" y="2816225"/>
          <p14:tracePt t="6655" x="6270625" y="2803525"/>
          <p14:tracePt t="6668" x="6134100" y="2765425"/>
          <p14:tracePt t="6680" x="6008688" y="2728913"/>
          <p14:tracePt t="6696" x="5883275" y="2665413"/>
          <p14:tracePt t="6710" x="5670550" y="2578100"/>
          <p14:tracePt t="6727" x="5383213" y="2439988"/>
          <p14:tracePt t="6743" x="5157788" y="2339975"/>
          <p14:tracePt t="6760" x="4832350" y="2214563"/>
          <p14:tracePt t="6777" x="4568825" y="2152650"/>
          <p14:tracePt t="6794" x="4406900" y="2114550"/>
          <p14:tracePt t="6809" x="4205288" y="2065338"/>
          <p14:tracePt t="6826" x="4168775" y="2065338"/>
          <p14:tracePt t="6842" x="4143375" y="2065338"/>
          <p14:tracePt t="6859" x="4117975" y="2052638"/>
          <p14:tracePt t="6878" x="4092575" y="2052638"/>
          <p14:tracePt t="6893" x="4068763" y="2052638"/>
          <p14:tracePt t="6910" x="4030663" y="2052638"/>
          <p14:tracePt t="6926" x="3956050" y="2039938"/>
          <p14:tracePt t="6943" x="3792538" y="2039938"/>
          <p14:tracePt t="6960" x="3717925" y="2027238"/>
          <p14:tracePt t="6977" x="3654425" y="2027238"/>
          <p14:tracePt t="6993" x="3467100" y="2014538"/>
          <p14:tracePt t="7010" x="3317875" y="2014538"/>
          <p14:tracePt t="7027" x="3179763" y="2014538"/>
          <p14:tracePt t="7043" x="3016250" y="2014538"/>
          <p14:tracePt t="7060" x="2941638" y="2014538"/>
          <p14:tracePt t="7077" x="2867025" y="2014538"/>
          <p14:tracePt t="7094" x="2578100" y="2027238"/>
          <p14:tracePt t="7112" x="2465388" y="2039938"/>
          <p14:tracePt t="7129" x="2378075" y="2065338"/>
          <p14:tracePt t="7144" x="2228850" y="2101850"/>
          <p14:tracePt t="7161" x="2165350" y="2127250"/>
          <p14:tracePt t="7178" x="2078038" y="2165350"/>
          <p14:tracePt t="7194" x="1914525" y="2252663"/>
          <p14:tracePt t="7211" x="1890713" y="2265363"/>
          <p14:tracePt t="7227" x="1878013" y="2265363"/>
          <p14:tracePt t="14289" x="1914525" y="2252663"/>
          <p14:tracePt t="14301" x="1965325" y="2227263"/>
          <p14:tracePt t="14314" x="2003425" y="2214563"/>
          <p14:tracePt t="14326" x="2039938" y="2190750"/>
          <p14:tracePt t="14339" x="2090738" y="2139950"/>
          <p14:tracePt t="14357" x="2127250" y="2101850"/>
          <p14:tracePt t="14374" x="2190750" y="2039938"/>
          <p14:tracePt t="14390" x="2339975" y="1939925"/>
          <p14:tracePt t="14407" x="2390775" y="1901825"/>
          <p14:tracePt t="14424" x="2416175" y="1889125"/>
          <p14:tracePt t="14439" x="2452688" y="1865313"/>
          <p14:tracePt t="14463" x="2452688" y="1852613"/>
          <p14:tracePt t="14475" x="2465388" y="1852613"/>
          <p14:tracePt t="14524" x="2478088" y="1852613"/>
          <p14:tracePt t="14561" x="2490788" y="1839913"/>
          <p14:tracePt t="14575" x="2503488" y="1839913"/>
          <p14:tracePt t="14587" x="2516188" y="1827213"/>
          <p14:tracePt t="14600" x="2528888" y="1827213"/>
          <p14:tracePt t="14613" x="2541588" y="1827213"/>
          <p14:tracePt t="14625" x="2565400" y="1827213"/>
          <p14:tracePt t="14640" x="2590800" y="1827213"/>
          <p14:tracePt t="14657" x="2628900" y="1827213"/>
          <p14:tracePt t="14674" x="2678113" y="1827213"/>
          <p14:tracePt t="14690" x="2754313" y="1827213"/>
          <p14:tracePt t="14707" x="2778125" y="1827213"/>
          <p14:tracePt t="14724" x="2790825" y="1827213"/>
          <p14:tracePt t="14741" x="2841625" y="1839913"/>
          <p14:tracePt t="14757" x="2854325" y="1852613"/>
          <p14:tracePt t="14774" x="2867025" y="1865313"/>
          <p14:tracePt t="14791" x="2903538" y="1889125"/>
          <p14:tracePt t="14808" x="2928938" y="1901825"/>
          <p14:tracePt t="14824" x="2954338" y="1914525"/>
          <p14:tracePt t="14841" x="2992438" y="1939925"/>
          <p14:tracePt t="14858" x="2992438" y="1952625"/>
          <p14:tracePt t="14874" x="3003550" y="1952625"/>
          <p14:tracePt t="15085" x="3016250" y="1939925"/>
          <p14:tracePt t="15099" x="3028950" y="1914525"/>
          <p14:tracePt t="15112" x="3041650" y="1901825"/>
          <p14:tracePt t="15124" x="3067050" y="1876425"/>
          <p14:tracePt t="15136" x="3092450" y="1865313"/>
          <p14:tracePt t="15150" x="3116263" y="1852613"/>
          <p14:tracePt t="15173" x="3141663" y="1852613"/>
          <p14:tracePt t="15186" x="3167063" y="1839913"/>
          <p14:tracePt t="15199" x="3205163" y="1839913"/>
          <p14:tracePt t="15213" x="3267075" y="1839913"/>
          <p14:tracePt t="15227" x="3317875" y="1839913"/>
          <p14:tracePt t="15244" x="3367088" y="1839913"/>
          <p14:tracePt t="15261" x="3405188" y="1839913"/>
          <p14:tracePt t="15277" x="3441700" y="1839913"/>
          <p14:tracePt t="15294" x="3467100" y="1839913"/>
          <p14:tracePt t="15311" x="3479800" y="1839913"/>
          <p14:tracePt t="15327" x="3492500" y="1839913"/>
          <p14:tracePt t="15344" x="3505200" y="1839913"/>
          <p14:tracePt t="15648" x="3517900" y="1839913"/>
          <p14:tracePt t="15659" x="3554413" y="1839913"/>
          <p14:tracePt t="15672" x="3605213" y="1839913"/>
          <p14:tracePt t="15685" x="3705225" y="1839913"/>
          <p14:tracePt t="15698" x="3817938" y="1839913"/>
          <p14:tracePt t="15712" x="3917950" y="1839913"/>
          <p14:tracePt t="15729" x="3992563" y="1839913"/>
          <p14:tracePt t="15746" x="4068763" y="1852613"/>
          <p14:tracePt t="15762" x="4305300" y="1852613"/>
          <p14:tracePt t="15779" x="4394200" y="1852613"/>
          <p14:tracePt t="15796" x="4456113" y="1852613"/>
          <p14:tracePt t="15813" x="4518025" y="1852613"/>
          <p14:tracePt t="15829" x="4530725" y="1852613"/>
          <p14:tracePt t="15847" x="4543425" y="1852613"/>
          <p14:tracePt t="15863" x="4556125" y="1852613"/>
          <p14:tracePt t="15900" x="4568825" y="1852613"/>
          <p14:tracePt t="15971" x="4581525" y="1852613"/>
          <p14:tracePt t="15985" x="4594225" y="1852613"/>
          <p14:tracePt t="16000" x="4606925" y="1852613"/>
          <p14:tracePt t="16008" x="4630738" y="1852613"/>
          <p14:tracePt t="16021" x="4668838" y="1852613"/>
          <p14:tracePt t="16033" x="4719638" y="1852613"/>
          <p14:tracePt t="16050" x="4756150" y="1839913"/>
          <p14:tracePt t="16064" x="4781550" y="1839913"/>
          <p14:tracePt t="16080" x="4806950" y="1839913"/>
          <p14:tracePt t="16097" x="4843463" y="1839913"/>
          <p14:tracePt t="16114" x="4906963" y="1839913"/>
          <p14:tracePt t="16131" x="4932363" y="1839913"/>
          <p14:tracePt t="16147" x="4981575" y="1839913"/>
          <p14:tracePt t="16164" x="5006975" y="1839913"/>
          <p14:tracePt t="16180" x="5032375" y="1839913"/>
          <p14:tracePt t="16197" x="5068888" y="1839913"/>
          <p14:tracePt t="16214" x="5081588" y="1839913"/>
          <p14:tracePt t="16231" x="5094288" y="1839913"/>
          <p14:tracePt t="16248" x="5106988" y="1839913"/>
          <p14:tracePt t="16264" x="5119688" y="1839913"/>
          <p14:tracePt t="16281" x="5132388" y="1839913"/>
          <p14:tracePt t="16297" x="5170488" y="1839913"/>
          <p14:tracePt t="16315" x="5194300" y="1839913"/>
          <p14:tracePt t="16331" x="5219700" y="1839913"/>
          <p14:tracePt t="16349" x="5307013" y="1839913"/>
          <p14:tracePt t="16365" x="5345113" y="1839913"/>
          <p14:tracePt t="16382" x="5383213" y="1839913"/>
          <p14:tracePt t="16398" x="5445125" y="1839913"/>
          <p14:tracePt t="16415" x="5483225" y="1839913"/>
          <p14:tracePt t="16432" x="5545138" y="1839913"/>
          <p14:tracePt t="16449" x="5683250" y="1827213"/>
          <p14:tracePt t="16465" x="5719763" y="1827213"/>
          <p14:tracePt t="16482" x="5757863" y="1827213"/>
          <p14:tracePt t="16498" x="5808663" y="1827213"/>
          <p14:tracePt t="16515" x="5845175" y="1827213"/>
          <p14:tracePt t="16532" x="5857875" y="1827213"/>
          <p14:tracePt t="16549" x="5883275" y="1827213"/>
          <p14:tracePt t="16894" x="5895975" y="1814513"/>
          <p14:tracePt t="16906" x="5945188" y="1814513"/>
          <p14:tracePt t="16920" x="6008688" y="1801813"/>
          <p14:tracePt t="16934" x="6083300" y="1801813"/>
          <p14:tracePt t="16950" x="6146800" y="1801813"/>
          <p14:tracePt t="16967" x="6270625" y="1801813"/>
          <p14:tracePt t="16984" x="6572250" y="1839913"/>
          <p14:tracePt t="17001" x="6672263" y="1852613"/>
          <p14:tracePt t="17016" x="6721475" y="1865313"/>
          <p14:tracePt t="17033" x="6784975" y="1876425"/>
          <p14:tracePt t="17050" x="6797675" y="1876425"/>
          <p14:tracePt t="17067" x="6808788" y="1876425"/>
          <p14:tracePt t="17083" x="6821488" y="1889125"/>
          <p14:tracePt t="17579" x="6797675" y="1889125"/>
          <p14:tracePt t="17592" x="6759575" y="1889125"/>
          <p14:tracePt t="17605" x="6708775" y="1865313"/>
          <p14:tracePt t="17616" x="6646863" y="1852613"/>
          <p14:tracePt t="17628" x="6608763" y="1839913"/>
          <p14:tracePt t="17642" x="6572250" y="1827213"/>
          <p14:tracePt t="17656" x="6546850" y="1814513"/>
          <p14:tracePt t="17670" x="6521450" y="1801813"/>
          <p14:tracePt t="17687" x="6483350" y="1801813"/>
          <p14:tracePt t="17703" x="6472238" y="1789113"/>
          <p14:tracePt t="17720" x="6421438" y="1776413"/>
          <p14:tracePt t="17737" x="6396038" y="1776413"/>
          <p14:tracePt t="20710" x="6421438" y="1776413"/>
          <p14:tracePt t="20723" x="6459538" y="1776413"/>
          <p14:tracePt t="20735" x="6508750" y="1776413"/>
          <p14:tracePt t="20751" x="6559550" y="1776413"/>
          <p14:tracePt t="20765" x="6596063" y="1776413"/>
          <p14:tracePt t="20782" x="6634163" y="1776413"/>
          <p14:tracePt t="20798" x="6672263" y="1776413"/>
          <p14:tracePt t="20814" x="6759575" y="1752600"/>
          <p14:tracePt t="20831" x="6846888" y="1739900"/>
          <p14:tracePt t="20847" x="6934200" y="1727200"/>
          <p14:tracePt t="20864" x="7059613" y="1689100"/>
          <p14:tracePt t="20881" x="7097713" y="1689100"/>
          <p14:tracePt t="20898" x="7159625" y="1689100"/>
          <p14:tracePt t="20915" x="7185025" y="1676400"/>
          <p14:tracePt t="20932" x="7197725" y="1663700"/>
          <p14:tracePt t="20948" x="7210425" y="1663700"/>
          <p14:tracePt t="21009" x="7197725" y="1663700"/>
          <p14:tracePt t="21023" x="7185025" y="1663700"/>
          <p14:tracePt t="21046" x="7172325" y="1663700"/>
          <p14:tracePt t="21059" x="7146925" y="1663700"/>
          <p14:tracePt t="21072" x="7134225" y="1676400"/>
          <p14:tracePt t="21086" x="7123113" y="1676400"/>
          <p14:tracePt t="21196" x="7134225" y="1676400"/>
          <p14:tracePt t="21233" x="7146925" y="1676400"/>
          <p14:tracePt t="21259" x="7159625" y="1701800"/>
          <p14:tracePt t="21272" x="7172325" y="1727200"/>
          <p14:tracePt t="21286" x="7210425" y="1739900"/>
          <p14:tracePt t="21296" x="7235825" y="1765300"/>
          <p14:tracePt t="21309" x="7285038" y="1776413"/>
          <p14:tracePt t="21321" x="7348538" y="1801813"/>
          <p14:tracePt t="21337" x="7372350" y="1814513"/>
          <p14:tracePt t="21351" x="7397750" y="1827213"/>
          <p14:tracePt t="21367" x="7423150" y="1827213"/>
          <p14:tracePt t="21384" x="7448550" y="1827213"/>
          <p14:tracePt t="21401" x="7459663" y="1827213"/>
          <p14:tracePt t="21418" x="7472363" y="1827213"/>
          <p14:tracePt t="21435" x="7485063" y="1827213"/>
          <p14:tracePt t="21452" x="7497763" y="1827213"/>
          <p14:tracePt t="21470" x="7510463" y="1827213"/>
          <p14:tracePt t="21582" x="7497763" y="1827213"/>
          <p14:tracePt t="21595" x="7472363" y="1827213"/>
          <p14:tracePt t="21608" x="7385050" y="1801813"/>
          <p14:tracePt t="21622" x="7285038" y="1765300"/>
          <p14:tracePt t="21634" x="7197725" y="1727200"/>
          <p14:tracePt t="21651" x="7134225" y="1689100"/>
          <p14:tracePt t="21668" x="7097713" y="1639888"/>
          <p14:tracePt t="21684" x="7046913" y="1601788"/>
          <p14:tracePt t="21707" x="7046913" y="1589088"/>
          <p14:tracePt t="21819" x="7059613" y="1589088"/>
          <p14:tracePt t="21844" x="7072313" y="1589088"/>
          <p14:tracePt t="21870" x="7085013" y="1589088"/>
          <p14:tracePt t="21881" x="7097713" y="1589088"/>
          <p14:tracePt t="21894" x="7110413" y="1589088"/>
          <p14:tracePt t="21907" x="7146925" y="1589088"/>
          <p14:tracePt t="21923" x="7185025" y="1589088"/>
          <p14:tracePt t="21937" x="7210425" y="1589088"/>
          <p14:tracePt t="21953" x="7223125" y="1589088"/>
          <p14:tracePt t="21970" x="7246938" y="1614488"/>
          <p14:tracePt t="21987" x="7259638" y="1614488"/>
          <p14:tracePt t="22004" x="7272338" y="1627188"/>
          <p14:tracePt t="22020" x="7285038" y="1627188"/>
          <p14:tracePt t="22037" x="7297738" y="1639888"/>
          <p14:tracePt t="22057" x="7310438" y="1639888"/>
          <p14:tracePt t="22073" x="7323138" y="1639888"/>
          <p14:tracePt t="22095" x="7335838" y="1639888"/>
          <p14:tracePt t="22107" x="7348538" y="1652588"/>
          <p14:tracePt t="22120" x="7372350" y="1652588"/>
          <p14:tracePt t="22138" x="7397750" y="1652588"/>
          <p14:tracePt t="22154" x="7435850" y="1663700"/>
          <p14:tracePt t="22171" x="7510463" y="1689100"/>
          <p14:tracePt t="22188" x="7523163" y="1689100"/>
          <p14:tracePt t="22205" x="7535863" y="1701800"/>
          <p14:tracePt t="22221" x="7561263" y="1714500"/>
          <p14:tracePt t="22238" x="7572375" y="1727200"/>
          <p14:tracePt t="22258" x="7585075" y="1727200"/>
          <p14:tracePt t="22280" x="7597775" y="1739900"/>
          <p14:tracePt t="22317" x="7597775" y="1752600"/>
          <p14:tracePt t="22417" x="7610475" y="1752600"/>
          <p14:tracePt t="25249" x="7623175" y="1752600"/>
          <p14:tracePt t="25262" x="7635875" y="1752600"/>
          <p14:tracePt t="25275" x="7648575" y="1752600"/>
          <p14:tracePt t="25286" x="7685088" y="1752600"/>
          <p14:tracePt t="25303" x="7773988" y="1752600"/>
          <p14:tracePt t="25317" x="7848600" y="1752600"/>
          <p14:tracePt t="25333" x="7923213" y="1752600"/>
          <p14:tracePt t="25350" x="7986713" y="1752600"/>
          <p14:tracePt t="25367" x="8212138" y="1752600"/>
          <p14:tracePt t="25384" x="8335963" y="1752600"/>
          <p14:tracePt t="25401" x="8435975" y="1752600"/>
          <p14:tracePt t="25417" x="8574088" y="1752600"/>
          <p14:tracePt t="25434" x="8650288" y="1765300"/>
          <p14:tracePt t="25450" x="8737600" y="1765300"/>
          <p14:tracePt t="25467" x="8763000" y="1776413"/>
          <p14:tracePt t="25484" x="8774113" y="1776413"/>
          <p14:tracePt t="25710" x="8774113" y="1789113"/>
          <p14:tracePt t="25798" x="8774113" y="1801813"/>
          <p14:tracePt t="25824" x="8786813" y="1801813"/>
          <p14:tracePt t="25838" x="8786813" y="1814513"/>
          <p14:tracePt t="26084" x="8774113" y="1814513"/>
          <p14:tracePt t="26110" x="8763000" y="1814513"/>
          <p14:tracePt t="26159" x="8750300" y="1814513"/>
          <p14:tracePt t="26346" x="8763000" y="1814513"/>
          <p14:tracePt t="26359" x="8774113" y="1814513"/>
          <p14:tracePt t="26373" x="8799513" y="1814513"/>
          <p14:tracePt t="26384" x="8824913" y="1814513"/>
          <p14:tracePt t="26396" x="8850313" y="1814513"/>
          <p14:tracePt t="26409" x="8874125" y="1814513"/>
          <p14:tracePt t="26424" x="8912225" y="1814513"/>
          <p14:tracePt t="26437" x="8924925" y="1814513"/>
          <p14:tracePt t="26454" x="8950325" y="1814513"/>
          <p14:tracePt t="26472" x="8986838" y="1814513"/>
          <p14:tracePt t="26488" x="9088438" y="1814513"/>
          <p14:tracePt t="26505" x="9112250" y="1814513"/>
          <p14:tracePt t="26522" x="9137650" y="1814513"/>
          <p14:tracePt t="26538" x="9150350" y="1814513"/>
          <p14:tracePt t="26555" x="9150350" y="1801813"/>
          <p14:tracePt t="26574" x="9112250" y="1801813"/>
          <p14:tracePt t="26588" x="9063038" y="1801813"/>
          <p14:tracePt t="26605" x="8999538" y="1789113"/>
          <p14:tracePt t="26621" x="8863013" y="1776413"/>
          <p14:tracePt t="26639" x="8624888" y="1752600"/>
          <p14:tracePt t="26655" x="8312150" y="1714500"/>
          <p14:tracePt t="26672" x="7910513" y="1652588"/>
          <p14:tracePt t="26689" x="7046913" y="1601788"/>
          <p14:tracePt t="26706" x="6572250" y="1601788"/>
          <p14:tracePt t="26722" x="5770563" y="1652588"/>
          <p14:tracePt t="26739" x="5281613" y="1727200"/>
          <p14:tracePt t="26756" x="4894263" y="1789113"/>
          <p14:tracePt t="26772" x="4368800" y="1876425"/>
          <p14:tracePt t="26789" x="4117975" y="1889125"/>
          <p14:tracePt t="26806" x="3956050" y="1901825"/>
          <p14:tracePt t="26821" x="3767138" y="1927225"/>
          <p14:tracePt t="26838" x="3705225" y="1952625"/>
          <p14:tracePt t="26855" x="3643313" y="1965325"/>
          <p14:tracePt t="26871" x="3467100" y="1989138"/>
          <p14:tracePt t="26888" x="3341688" y="2001838"/>
          <p14:tracePt t="26905" x="3241675" y="2014538"/>
          <p14:tracePt t="26921" x="3103563" y="2039938"/>
          <p14:tracePt t="26938" x="3067050" y="2039938"/>
          <p14:tracePt t="26955" x="3016250" y="2052638"/>
          <p14:tracePt t="26972" x="2928938" y="2052638"/>
          <p14:tracePt t="26988" x="2890838" y="2052638"/>
          <p14:tracePt t="27005" x="2879725" y="2052638"/>
          <p14:tracePt t="27022" x="2867025" y="2052638"/>
          <p14:tracePt t="27256" x="2879725" y="2052638"/>
          <p14:tracePt t="27281" x="2890838" y="2052638"/>
          <p14:tracePt t="27293" x="2903538" y="2052638"/>
          <p14:tracePt t="27306" x="2941638" y="2052638"/>
          <p14:tracePt t="27319" x="2992438" y="2052638"/>
          <p14:tracePt t="27332" x="3079750" y="2052638"/>
          <p14:tracePt t="27344" x="3167063" y="2052638"/>
          <p14:tracePt t="27357" x="3216275" y="2052638"/>
          <p14:tracePt t="27375" x="3267075" y="2052638"/>
          <p14:tracePt t="27392" x="3317875" y="2052638"/>
          <p14:tracePt t="27408" x="3467100" y="2052638"/>
          <p14:tracePt t="27425" x="3530600" y="2052638"/>
          <p14:tracePt t="27442" x="3592513" y="2052638"/>
          <p14:tracePt t="27458" x="3667125" y="2052638"/>
          <p14:tracePt t="27475" x="3692525" y="2052638"/>
          <p14:tracePt t="27491" x="3705225" y="2052638"/>
          <p14:tracePt t="27507" x="3730625" y="2052638"/>
          <p14:tracePt t="27524" x="3743325" y="2052638"/>
          <p14:tracePt t="27541" x="3756025" y="2052638"/>
          <p14:tracePt t="27558" x="3767138" y="2052638"/>
          <p14:tracePt t="27574" x="3779838" y="2052638"/>
          <p14:tracePt t="27741" x="3817938" y="2052638"/>
          <p14:tracePt t="27754" x="3867150" y="2052638"/>
          <p14:tracePt t="27767" x="3905250" y="2052638"/>
          <p14:tracePt t="27779" x="3943350" y="2052638"/>
          <p14:tracePt t="27796" x="3992563" y="2052638"/>
          <p14:tracePt t="27810" x="4081463" y="2052638"/>
          <p14:tracePt t="27827" x="4192588" y="2052638"/>
          <p14:tracePt t="27843" x="4394200" y="2052638"/>
          <p14:tracePt t="27859" x="4481513" y="2052638"/>
          <p14:tracePt t="27877" x="4568825" y="2052638"/>
          <p14:tracePt t="27893" x="4794250" y="2052638"/>
          <p14:tracePt t="27909" x="4881563" y="2052638"/>
          <p14:tracePt t="27926" x="4945063" y="2052638"/>
          <p14:tracePt t="27942" x="5019675" y="2065338"/>
          <p14:tracePt t="27959" x="5045075" y="2065338"/>
          <p14:tracePt t="27976" x="5057775" y="2065338"/>
          <p14:tracePt t="27993" x="5081588" y="2065338"/>
          <p14:tracePt t="28215" x="5068888" y="2078038"/>
          <p14:tracePt t="28241" x="5057775" y="2078038"/>
          <p14:tracePt t="28253" x="5045075" y="2078038"/>
          <p14:tracePt t="28266" x="5032375" y="2078038"/>
          <p14:tracePt t="28281" x="5019675" y="2078038"/>
          <p14:tracePt t="28295" x="4994275" y="2078038"/>
          <p14:tracePt t="28312" x="4968875" y="2078038"/>
          <p14:tracePt t="28329" x="4932363" y="2078038"/>
          <p14:tracePt t="28345" x="4894263" y="2078038"/>
          <p14:tracePt t="28362" x="4881563" y="2078038"/>
          <p14:tracePt t="28378" x="4856163" y="2089150"/>
          <p14:tracePt t="28394" x="4819650" y="2101850"/>
          <p14:tracePt t="28411" x="4781550" y="2114550"/>
          <p14:tracePt t="28428" x="4719638" y="2114550"/>
          <p14:tracePt t="28444" x="4606925" y="2127250"/>
          <p14:tracePt t="28461" x="4568825" y="2127250"/>
          <p14:tracePt t="28478" x="4518025" y="2127250"/>
          <p14:tracePt t="28495" x="4506913" y="2127250"/>
          <p14:tracePt t="28511" x="4494213" y="2127250"/>
          <p14:tracePt t="28528" x="4468813" y="2127250"/>
          <p14:tracePt t="28545" x="4456113" y="2127250"/>
          <p14:tracePt t="28562" x="4430713" y="2127250"/>
          <p14:tracePt t="28579" x="4418013" y="2127250"/>
          <p14:tracePt t="31890" x="4430713" y="2127250"/>
          <p14:tracePt t="31902" x="4468813" y="2114550"/>
          <p14:tracePt t="31916" x="4506913" y="2114550"/>
          <p14:tracePt t="31930" x="4556125" y="2114550"/>
          <p14:tracePt t="31943" x="4606925" y="2114550"/>
          <p14:tracePt t="31960" x="4643438" y="2114550"/>
          <p14:tracePt t="31977" x="4668838" y="2114550"/>
          <p14:tracePt t="31992" x="4706938" y="2114550"/>
          <p14:tracePt t="32015" x="4719638" y="2114550"/>
          <p14:tracePt t="32038" x="4732338" y="2114550"/>
          <p14:tracePt t="32051" x="4743450" y="2114550"/>
          <p14:tracePt t="32277" x="4756150" y="2114550"/>
          <p14:tracePt t="32302" x="4768850" y="2114550"/>
          <p14:tracePt t="32314" x="4781550" y="2114550"/>
          <p14:tracePt t="32326" x="4794250" y="2114550"/>
          <p14:tracePt t="32338" x="4832350" y="2114550"/>
          <p14:tracePt t="32352" x="4868863" y="2114550"/>
          <p14:tracePt t="32364" x="4906963" y="2114550"/>
          <p14:tracePt t="32377" x="4932363" y="2114550"/>
          <p14:tracePt t="32395" x="4981575" y="2114550"/>
          <p14:tracePt t="32411" x="5068888" y="2114550"/>
          <p14:tracePt t="32428" x="5270500" y="2114550"/>
          <p14:tracePt t="32445" x="5357813" y="2101850"/>
          <p14:tracePt t="32462" x="5407025" y="2101850"/>
          <p14:tracePt t="32465" x="5470525" y="2089150"/>
          <p14:tracePt t="32477" x="5532438" y="2078038"/>
          <p14:tracePt t="32493" x="5583238" y="2078038"/>
          <p14:tracePt t="32510" x="5657850" y="2078038"/>
          <p14:tracePt t="32527" x="5757863" y="2078038"/>
          <p14:tracePt t="32543" x="5795963" y="2078038"/>
          <p14:tracePt t="32560" x="5832475" y="2078038"/>
          <p14:tracePt t="32577" x="5895975" y="2078038"/>
          <p14:tracePt t="32594" x="5932488" y="2078038"/>
          <p14:tracePt t="32610" x="5970588" y="2078038"/>
          <p14:tracePt t="32627" x="6146800" y="2101850"/>
          <p14:tracePt t="32644" x="6221413" y="2101850"/>
          <p14:tracePt t="32660" x="6270625" y="2101850"/>
          <p14:tracePt t="32677" x="6396038" y="2101850"/>
          <p14:tracePt t="32694" x="6483350" y="2114550"/>
          <p14:tracePt t="32711" x="6596063" y="2114550"/>
          <p14:tracePt t="32728" x="6797675" y="2114550"/>
          <p14:tracePt t="32744" x="6859588" y="2127250"/>
          <p14:tracePt t="32761" x="6897688" y="2127250"/>
          <p14:tracePt t="32778" x="6959600" y="2127250"/>
          <p14:tracePt t="32794" x="6972300" y="2127250"/>
          <p14:tracePt t="32811" x="6997700" y="2127250"/>
          <p14:tracePt t="32828" x="7046913" y="2139950"/>
          <p14:tracePt t="32845" x="7072313" y="2139950"/>
          <p14:tracePt t="32861" x="7159625" y="2152650"/>
          <p14:tracePt t="32878" x="7185025" y="2152650"/>
          <p14:tracePt t="32895" x="7210425" y="2152650"/>
          <p14:tracePt t="32912" x="7246938" y="2152650"/>
          <p14:tracePt t="33098" x="7235825" y="2152650"/>
          <p14:tracePt t="33110" x="7223125" y="2152650"/>
          <p14:tracePt t="33122" x="7197725" y="2152650"/>
          <p14:tracePt t="33137" x="7185025" y="2152650"/>
          <p14:tracePt t="33149" x="7172325" y="2152650"/>
          <p14:tracePt t="33162" x="7159625" y="2152650"/>
          <p14:tracePt t="33179" x="7146925" y="2152650"/>
          <p14:tracePt t="33196" x="7134225" y="2152650"/>
          <p14:tracePt t="33213" x="7123113" y="2152650"/>
          <p14:tracePt t="33609" x="7110413" y="2152650"/>
          <p14:tracePt t="33623" x="7097713" y="2152650"/>
          <p14:tracePt t="33637" x="7085013" y="2152650"/>
          <p14:tracePt t="33648" x="7046913" y="2152650"/>
          <p14:tracePt t="33660" x="6997700" y="2152650"/>
          <p14:tracePt t="33671" x="6934200" y="2152650"/>
          <p14:tracePt t="33684" x="6897688" y="2139950"/>
          <p14:tracePt t="33698" x="6872288" y="2127250"/>
          <p14:tracePt t="33714" x="6859588" y="2127250"/>
          <p14:tracePt t="33731" x="6834188" y="2114550"/>
          <p14:tracePt t="33748" x="6797675" y="2101850"/>
          <p14:tracePt t="33765" x="6759575" y="2101850"/>
          <p14:tracePt t="33782" x="6684963" y="2101850"/>
          <p14:tracePt t="33798" x="6534150" y="2065338"/>
          <p14:tracePt t="33815" x="6483350" y="2065338"/>
          <p14:tracePt t="33832" x="6421438" y="2052638"/>
          <p14:tracePt t="33849" x="6221413" y="2039938"/>
          <p14:tracePt t="33866" x="6057900" y="2027238"/>
          <p14:tracePt t="33882" x="5932488" y="2027238"/>
          <p14:tracePt t="33899" x="5719763" y="2039938"/>
          <p14:tracePt t="33916" x="5545138" y="2052638"/>
          <p14:tracePt t="33933" x="5345113" y="2078038"/>
          <p14:tracePt t="33949" x="5068888" y="2152650"/>
          <p14:tracePt t="33966" x="4956175" y="2178050"/>
          <p14:tracePt t="33983" x="4843463" y="2201863"/>
          <p14:tracePt t="34000" x="4494213" y="2227263"/>
          <p14:tracePt t="34016" x="4356100" y="2252663"/>
          <p14:tracePt t="34034" x="4256088" y="2265363"/>
          <p14:tracePt t="34050" x="4030663" y="2314575"/>
          <p14:tracePt t="34066" x="3892550" y="2339975"/>
          <p14:tracePt t="34083" x="3779838" y="2365375"/>
          <p14:tracePt t="34100" x="3667125" y="2403475"/>
          <p14:tracePt t="34117" x="3630613" y="2439988"/>
          <p14:tracePt t="34133" x="3605213" y="2465388"/>
          <p14:tracePt t="34150" x="3579813" y="2552700"/>
          <p14:tracePt t="34167" x="3579813" y="2627313"/>
          <p14:tracePt t="34184" x="3579813" y="2716213"/>
          <p14:tracePt t="34200" x="3579813" y="2752725"/>
          <p14:tracePt t="34217" x="3579813" y="2778125"/>
          <p14:tracePt t="34234" x="3630613" y="2828925"/>
          <p14:tracePt t="34251" x="3692525" y="2865438"/>
          <p14:tracePt t="34267" x="3779838" y="2903538"/>
          <p14:tracePt t="34284" x="3905250" y="2941638"/>
          <p14:tracePt t="34301" x="3956050" y="2965450"/>
          <p14:tracePt t="34317" x="4005263" y="2965450"/>
          <p14:tracePt t="34334" x="4130675" y="2965450"/>
          <p14:tracePt t="34351" x="4230688" y="2965450"/>
          <p14:tracePt t="34367" x="4368800" y="2965450"/>
          <p14:tracePt t="34384" x="4530725" y="2965450"/>
          <p14:tracePt t="34400" x="4568825" y="2965450"/>
          <p14:tracePt t="34417" x="4594225" y="2952750"/>
          <p14:tracePt t="34434" x="4619625" y="2952750"/>
          <p14:tracePt t="34469" x="4630738" y="2928938"/>
          <p14:tracePt t="34494" x="4630738" y="2903538"/>
          <p14:tracePt t="34507" x="4630738" y="2890838"/>
          <p14:tracePt t="34520" x="4643438" y="2865438"/>
          <p14:tracePt t="34531" x="4643438" y="2840038"/>
          <p14:tracePt t="34543" x="4643438" y="2803525"/>
          <p14:tracePt t="34557" x="4643438" y="2765425"/>
          <p14:tracePt t="34570" x="4643438" y="2728913"/>
          <p14:tracePt t="34585" x="4643438" y="2703513"/>
          <p14:tracePt t="34602" x="4643438" y="2678113"/>
          <p14:tracePt t="34619" x="4656138" y="2640013"/>
          <p14:tracePt t="34635" x="4656138" y="2552700"/>
          <p14:tracePt t="34652" x="4656138" y="2465388"/>
          <p14:tracePt t="34669" x="4656138" y="2378075"/>
          <p14:tracePt t="34686" x="4643438" y="2265363"/>
          <p14:tracePt t="34702" x="4643438" y="2227263"/>
          <p14:tracePt t="34719" x="4606925" y="2201863"/>
          <p14:tracePt t="34736" x="4456113" y="2178050"/>
          <p14:tracePt t="34752" x="4330700" y="2178050"/>
          <p14:tracePt t="34769" x="4156075" y="2178050"/>
          <p14:tracePt t="34786" x="4068763" y="2190750"/>
          <p14:tracePt t="34803" x="3979863" y="2214563"/>
          <p14:tracePt t="34819" x="3579813" y="2465388"/>
          <p14:tracePt t="34836" x="3417888" y="2678113"/>
          <p14:tracePt t="34853" x="3328988" y="2803525"/>
          <p14:tracePt t="34870" x="3241675" y="2965450"/>
          <p14:tracePt t="34886" x="3216275" y="3028950"/>
          <p14:tracePt t="34903" x="3216275" y="3078163"/>
          <p14:tracePt t="34920" x="3216275" y="3190875"/>
          <p14:tracePt t="34937" x="3241675" y="3316288"/>
          <p14:tracePt t="34953" x="3267075" y="3429000"/>
          <p14:tracePt t="34970" x="3367088" y="3629025"/>
          <p14:tracePt t="34987" x="3441700" y="3703638"/>
          <p14:tracePt t="35004" x="3567113" y="3792538"/>
          <p14:tracePt t="35020" x="3743325" y="4029075"/>
          <p14:tracePt t="35037" x="3805238" y="4129088"/>
          <p14:tracePt t="35054" x="3856038" y="4205288"/>
          <p14:tracePt t="35070" x="3879850" y="4254500"/>
          <p14:tracePt t="35280" x="3879850" y="4241800"/>
          <p14:tracePt t="35317" x="3879850" y="4230688"/>
          <p14:tracePt t="35354" x="3879850" y="4217988"/>
          <p14:tracePt t="35380" x="3879850" y="4205288"/>
          <p14:tracePt t="35405" x="3879850" y="4192588"/>
          <p14:tracePt t="35416" x="3879850" y="4179888"/>
          <p14:tracePt t="35443" x="3879850" y="4167188"/>
          <p14:tracePt t="35454" x="3879850" y="4154488"/>
          <p14:tracePt t="35466" x="3879850" y="4141788"/>
          <p14:tracePt t="35480" x="3879850" y="4129088"/>
          <p14:tracePt t="35491" x="3892550" y="4105275"/>
          <p14:tracePt t="35505" x="3917950" y="4041775"/>
          <p14:tracePt t="35522" x="3968750" y="3916363"/>
          <p14:tracePt t="35539" x="4081463" y="3792538"/>
          <p14:tracePt t="35556" x="4456113" y="3516313"/>
          <p14:tracePt t="35573" x="4594225" y="3416300"/>
          <p14:tracePt t="35589" x="4743450" y="3267075"/>
          <p14:tracePt t="35606" x="5357813" y="2840038"/>
          <p14:tracePt t="35623" x="5507038" y="2716213"/>
          <p14:tracePt t="35639" x="5619750" y="2640013"/>
          <p14:tracePt t="35656" x="5795963" y="2540000"/>
          <p14:tracePt t="35673" x="5921375" y="2503488"/>
          <p14:tracePt t="35689" x="6057900" y="2465388"/>
          <p14:tracePt t="35706" x="6270625" y="2390775"/>
          <p14:tracePt t="35723" x="6334125" y="2327275"/>
          <p14:tracePt t="35740" x="6359525" y="2278063"/>
          <p14:tracePt t="35757" x="6408738" y="2190750"/>
          <p14:tracePt t="35773" x="6408738" y="2152650"/>
          <p14:tracePt t="35790" x="6408738" y="2139950"/>
          <p14:tracePt t="35807" x="6408738" y="2114550"/>
          <p14:tracePt t="35828" x="6408738" y="2101850"/>
          <p14:tracePt t="35851" x="6408738" y="2089150"/>
          <p14:tracePt t="35864" x="6383338" y="2089150"/>
          <p14:tracePt t="35877" x="6296025" y="2089150"/>
          <p14:tracePt t="35894" x="6146800" y="2089150"/>
          <p14:tracePt t="35907" x="6008688" y="2089150"/>
          <p14:tracePt t="35924" x="5808663" y="2089150"/>
          <p14:tracePt t="35940" x="5057775" y="2178050"/>
          <p14:tracePt t="35957" x="4781550" y="2265363"/>
          <p14:tracePt t="35974" x="4430713" y="2414588"/>
          <p14:tracePt t="35991" x="3905250" y="2678113"/>
          <p14:tracePt t="36008" x="3792538" y="2740025"/>
          <p14:tracePt t="36024" x="3679825" y="2828925"/>
          <p14:tracePt t="36041" x="3579813" y="2941638"/>
          <p14:tracePt t="36058" x="3579813" y="2990850"/>
          <p14:tracePt t="36075" x="3579813" y="3065463"/>
          <p14:tracePt t="36091" x="3667125" y="3278188"/>
          <p14:tracePt t="36108" x="3743325" y="3378200"/>
          <p14:tracePt t="36125" x="3867150" y="3479800"/>
          <p14:tracePt t="36141" x="4294188" y="3692525"/>
          <p14:tracePt t="36158" x="4443413" y="3792538"/>
          <p14:tracePt t="36175" x="4568825" y="3892550"/>
          <p14:tracePt t="36192" x="4868863" y="3979863"/>
          <p14:tracePt t="36208" x="5081588" y="3979863"/>
          <p14:tracePt t="36225" x="5245100" y="3941763"/>
          <p14:tracePt t="36242" x="5883275" y="3754438"/>
          <p14:tracePt t="36259" x="6234113" y="3654425"/>
          <p14:tracePt t="36275" x="6534150" y="3579813"/>
          <p14:tracePt t="36292" x="7297738" y="3416300"/>
          <p14:tracePt t="36309" x="7472363" y="3378200"/>
          <p14:tracePt t="36326" x="7623175" y="3303588"/>
          <p14:tracePt t="36342" x="7910513" y="3165475"/>
          <p14:tracePt t="36359" x="8010525" y="3078163"/>
          <p14:tracePt t="36375" x="8061325" y="2990850"/>
          <p14:tracePt t="36392" x="8086725" y="2903538"/>
          <p14:tracePt t="36409" x="8074025" y="2840038"/>
          <p14:tracePt t="36426" x="7986713" y="2765425"/>
          <p14:tracePt t="36443" x="7735888" y="2590800"/>
          <p14:tracePt t="36459" x="7597775" y="2439988"/>
          <p14:tracePt t="36476" x="6959600" y="2078038"/>
          <p14:tracePt t="36493" x="6708775" y="1965325"/>
          <p14:tracePt t="36510" x="6408738" y="1865313"/>
          <p14:tracePt t="36526" x="5670550" y="1827213"/>
          <p14:tracePt t="36543" x="5470525" y="1827213"/>
          <p14:tracePt t="36560" x="5170488" y="1865313"/>
          <p14:tracePt t="36576" x="4756150" y="2065338"/>
          <p14:tracePt t="36593" x="4643438" y="2190750"/>
          <p14:tracePt t="36610" x="4581525" y="2303463"/>
          <p14:tracePt t="36627" x="4430713" y="2516188"/>
          <p14:tracePt t="36643" x="4318000" y="2703513"/>
          <p14:tracePt t="36660" x="4130675" y="3065463"/>
          <p14:tracePt t="36677" x="3917950" y="3416300"/>
          <p14:tracePt t="36694" x="3892550" y="3490913"/>
          <p14:tracePt t="36710" x="3892550" y="3529013"/>
          <p14:tracePt t="36727" x="3905250" y="3579813"/>
          <p14:tracePt t="36744" x="3943350" y="3590925"/>
          <p14:tracePt t="36761" x="4017963" y="3603625"/>
          <p14:tracePt t="36777" x="4168775" y="3629025"/>
          <p14:tracePt t="36794" x="4268788" y="3629025"/>
          <p14:tracePt t="36811" x="4456113" y="3616325"/>
          <p14:tracePt t="36827" x="5145088" y="3541713"/>
          <p14:tracePt t="36844" x="5483225" y="3516313"/>
          <p14:tracePt t="36861" x="5945188" y="3479800"/>
          <p14:tracePt t="36878" x="6621463" y="3390900"/>
          <p14:tracePt t="36894" x="7010400" y="3328988"/>
          <p14:tracePt t="36911" x="7210425" y="3290888"/>
          <p14:tracePt t="36928" x="7459663" y="3178175"/>
          <p14:tracePt t="36945" x="7548563" y="3090863"/>
          <p14:tracePt t="36962" x="7661275" y="2990850"/>
          <p14:tracePt t="36978" x="7797800" y="2865438"/>
          <p14:tracePt t="36995" x="7823200" y="2828925"/>
          <p14:tracePt t="37011" x="7823200" y="2803525"/>
          <p14:tracePt t="37028" x="7748588" y="2752725"/>
          <p14:tracePt t="37045" x="7661275" y="2716213"/>
          <p14:tracePt t="37061" x="7397750" y="2603500"/>
          <p14:tracePt t="37078" x="7046913" y="2516188"/>
          <p14:tracePt t="37095" x="6746875" y="2439988"/>
          <p14:tracePt t="37111" x="6045200" y="2303463"/>
          <p14:tracePt t="37129" x="5770563" y="2290763"/>
          <p14:tracePt t="37145" x="5607050" y="2278063"/>
          <p14:tracePt t="37162" x="5270500" y="2290763"/>
          <p14:tracePt t="37179" x="5068888" y="2314575"/>
          <p14:tracePt t="37196" x="4956175" y="2352675"/>
          <p14:tracePt t="37212" x="4794250" y="2427288"/>
          <p14:tracePt t="37229" x="4743450" y="2478088"/>
          <p14:tracePt t="37246" x="4694238" y="2527300"/>
          <p14:tracePt t="37262" x="4656138" y="2578100"/>
          <p14:tracePt t="37279" x="4630738" y="2603500"/>
          <p14:tracePt t="37296" x="4630738" y="2640013"/>
          <p14:tracePt t="37313" x="4619625" y="2716213"/>
          <p14:tracePt t="37329" x="4619625" y="2765425"/>
          <p14:tracePt t="37346" x="4619625" y="2816225"/>
          <p14:tracePt t="37363" x="4643438" y="2928938"/>
          <p14:tracePt t="37380" x="4681538" y="2978150"/>
          <p14:tracePt t="37396" x="4706938" y="3016250"/>
          <p14:tracePt t="37413" x="4806950" y="3090863"/>
          <p14:tracePt t="37430" x="4906963" y="3128963"/>
          <p14:tracePt t="37447" x="5006975" y="3165475"/>
          <p14:tracePt t="37463" x="5119688" y="3228975"/>
          <p14:tracePt t="37480" x="5145088" y="3241675"/>
          <p14:tracePt t="37497" x="5170488" y="3241675"/>
          <p14:tracePt t="37513" x="5181600" y="3241675"/>
          <p14:tracePt t="37530" x="5194300" y="3241675"/>
          <p14:tracePt t="37909" x="5181600" y="3241675"/>
          <p14:tracePt t="37958" x="5170488" y="3267075"/>
          <p14:tracePt t="37972" x="5132388" y="3290888"/>
          <p14:tracePt t="37985" x="5094288" y="3341688"/>
          <p14:tracePt t="37997" x="5032375" y="3378200"/>
          <p14:tracePt t="38009" x="4945063" y="3416300"/>
          <p14:tracePt t="38021" x="4768850" y="3467100"/>
          <p14:tracePt t="38036" x="4530725" y="3490913"/>
          <p14:tracePt t="38050" x="4318000" y="3516313"/>
          <p14:tracePt t="38067" x="4168775" y="3516313"/>
          <p14:tracePt t="38082" x="3992563" y="3516313"/>
          <p14:tracePt t="38099" x="3630613" y="3490913"/>
          <p14:tracePt t="38116" x="3530600" y="3479800"/>
          <p14:tracePt t="38133" x="3467100" y="3479800"/>
          <p14:tracePt t="38149" x="3392488" y="3479800"/>
          <p14:tracePt t="38166" x="3354388" y="3479800"/>
          <p14:tracePt t="38182" x="3317875" y="3479800"/>
          <p14:tracePt t="38200" x="3128963" y="3479800"/>
          <p14:tracePt t="38216" x="3041650" y="3479800"/>
          <p14:tracePt t="38233" x="2979738" y="3479800"/>
          <p14:tracePt t="38250" x="2890838" y="3479800"/>
          <p14:tracePt t="38266" x="2867025" y="3479800"/>
          <p14:tracePt t="38283" x="2854325" y="3490913"/>
          <p14:tracePt t="38300" x="2803525" y="3490913"/>
          <p14:tracePt t="38317" x="2790825" y="3503613"/>
          <p14:tracePt t="38333" x="2728913" y="3516313"/>
          <p14:tracePt t="38350" x="2678113" y="3516313"/>
          <p14:tracePt t="38367" x="2603500" y="3541713"/>
          <p14:tracePt t="38383" x="2428875" y="3567113"/>
          <p14:tracePt t="38400" x="2365375" y="3579813"/>
          <p14:tracePt t="38417" x="2290763" y="3590925"/>
          <p14:tracePt t="38434" x="2127250" y="3590925"/>
          <p14:tracePt t="38450" x="2027238" y="3590925"/>
          <p14:tracePt t="38467" x="1939925" y="3590925"/>
          <p14:tracePt t="38484" x="1852613" y="3590925"/>
          <p14:tracePt t="38501" x="1827213" y="3590925"/>
          <p14:tracePt t="38518" x="1790700" y="3590925"/>
          <p14:tracePt t="38534" x="1765300" y="3590925"/>
          <p14:tracePt t="38551" x="1752600" y="3590925"/>
          <p14:tracePt t="38881" x="1727200" y="3590925"/>
          <p14:tracePt t="38894" x="1701800" y="3590925"/>
          <p14:tracePt t="38906" x="1677988" y="3590925"/>
          <p14:tracePt t="38919" x="1639888" y="3590925"/>
          <p14:tracePt t="38935" x="1614488" y="3590925"/>
          <p14:tracePt t="38952" x="1577975" y="3554413"/>
          <p14:tracePt t="38969" x="1527175" y="3503613"/>
          <p14:tracePt t="38986" x="1489075" y="3479800"/>
          <p14:tracePt t="39003" x="1489075" y="3454400"/>
          <p14:tracePt t="39193" x="1501775" y="3454400"/>
          <p14:tracePt t="39207" x="1514475" y="3454400"/>
          <p14:tracePt t="39217" x="1552575" y="3454400"/>
          <p14:tracePt t="39230" x="1614488" y="3454400"/>
          <p14:tracePt t="39242" x="1677988" y="3467100"/>
          <p14:tracePt t="39256" x="1739900" y="3479800"/>
          <p14:tracePt t="39270" x="1790700" y="3503613"/>
          <p14:tracePt t="39287" x="1827213" y="3516313"/>
          <p14:tracePt t="39304" x="1852613" y="3529013"/>
          <p14:tracePt t="39321" x="1903413" y="3554413"/>
          <p14:tracePt t="39337" x="1927225" y="3554413"/>
          <p14:tracePt t="39354" x="1965325" y="3567113"/>
          <p14:tracePt t="39504" x="1952625" y="3567113"/>
          <p14:tracePt t="39516" x="1939925" y="3567113"/>
          <p14:tracePt t="39542" x="1927225" y="3567113"/>
          <p14:tracePt t="39554" x="1914525" y="3567113"/>
          <p14:tracePt t="39566" x="1890713" y="3567113"/>
          <p14:tracePt t="39579" x="1839913" y="3567113"/>
          <p14:tracePt t="39590" x="1739900" y="3567113"/>
          <p14:tracePt t="39605" x="1665288" y="3567113"/>
          <p14:tracePt t="39622" x="1601788" y="3554413"/>
          <p14:tracePt t="39638" x="1565275" y="3554413"/>
          <p14:tracePt t="39655" x="1527175" y="3554413"/>
          <p14:tracePt t="39672" x="1501775" y="3554413"/>
          <p14:tracePt t="39777" x="1514475" y="3554413"/>
          <p14:tracePt t="39802" x="1527175" y="3554413"/>
          <p14:tracePt t="39814" x="1539875" y="3554413"/>
          <p14:tracePt t="39829" x="1565275" y="3554413"/>
          <p14:tracePt t="39841" x="1589088" y="3554413"/>
          <p14:tracePt t="39857" x="1627188" y="3554413"/>
          <p14:tracePt t="39874" x="1665288" y="3554413"/>
          <p14:tracePt t="39891" x="1701800" y="3554413"/>
          <p14:tracePt t="39899" x="1727200" y="3554413"/>
          <p14:tracePt t="39907" x="1765300" y="3554413"/>
          <p14:tracePt t="39929" x="1778000" y="3554413"/>
          <p14:tracePt t="40014" x="1765300" y="3554413"/>
          <p14:tracePt t="40028" x="1752600" y="3554413"/>
          <p14:tracePt t="40043" x="1714500" y="3554413"/>
          <p14:tracePt t="40053" x="1677988" y="3554413"/>
          <p14:tracePt t="40066" x="1639888" y="3541713"/>
          <p14:tracePt t="40078" x="1614488" y="3541713"/>
          <p14:tracePt t="40094" x="1601788" y="3541713"/>
          <p14:tracePt t="40108" x="1589088" y="3541713"/>
          <p14:tracePt t="40128" x="1577975" y="3541713"/>
          <p14:tracePt t="41560" x="1589088" y="3541713"/>
          <p14:tracePt t="41573" x="1652588" y="3541713"/>
          <p14:tracePt t="41585" x="1701800" y="3541713"/>
          <p14:tracePt t="41600" x="1739900" y="3541713"/>
          <p14:tracePt t="41614" x="1778000" y="3541713"/>
          <p14:tracePt t="41631" x="1801813" y="3541713"/>
          <p14:tracePt t="41648" x="1827213" y="3529013"/>
          <p14:tracePt t="41664" x="1852613" y="3529013"/>
          <p14:tracePt t="41685" x="1865313" y="3529013"/>
          <p14:tracePt t="41701" x="1878013" y="3529013"/>
          <p14:tracePt t="41715" x="1890713" y="3529013"/>
          <p14:tracePt t="41731" x="1914525" y="3529013"/>
          <p14:tracePt t="41748" x="1952625" y="3529013"/>
          <p14:tracePt t="41765" x="2052638" y="3516313"/>
          <p14:tracePt t="41782" x="2078038" y="3516313"/>
          <p14:tracePt t="41798" x="2116138" y="3516313"/>
          <p14:tracePt t="41815" x="2178050" y="3516313"/>
          <p14:tracePt t="41832" x="2252663" y="3516313"/>
          <p14:tracePt t="41848" x="2452688" y="3516313"/>
          <p14:tracePt t="41865" x="2528888" y="3516313"/>
          <p14:tracePt t="41882" x="2578100" y="3516313"/>
          <p14:tracePt t="41898" x="2603500" y="3516313"/>
          <p14:tracePt t="41907" x="2641600" y="3516313"/>
          <p14:tracePt t="41909" x="2678113" y="3529013"/>
          <p14:tracePt t="41923" x="2728913" y="3529013"/>
          <p14:tracePt t="41935" x="2803525" y="3529013"/>
          <p14:tracePt t="41949" x="2867025" y="3541713"/>
          <p14:tracePt t="41966" x="2928938" y="3554413"/>
          <p14:tracePt t="41982" x="2967038" y="3567113"/>
          <p14:tracePt t="41998" x="3041650" y="3567113"/>
          <p14:tracePt t="42015" x="3067050" y="3567113"/>
          <p14:tracePt t="42031" x="3103563" y="3579813"/>
          <p14:tracePt t="42048" x="3205163" y="3579813"/>
          <p14:tracePt t="42065" x="3267075" y="3579813"/>
          <p14:tracePt t="42082" x="3341688" y="3579813"/>
          <p14:tracePt t="42098" x="3417888" y="3579813"/>
          <p14:tracePt t="42115" x="3441700" y="3579813"/>
          <p14:tracePt t="42132" x="3454400" y="3579813"/>
          <p14:tracePt t="42148" x="3492500" y="3590925"/>
          <p14:tracePt t="42184" x="3505200" y="3590925"/>
          <p14:tracePt t="42432" x="3505200" y="3603625"/>
          <p14:tracePt t="45421" x="3530600" y="3616325"/>
          <p14:tracePt t="45433" x="3554413" y="3641725"/>
          <p14:tracePt t="45448" x="3605213" y="3654425"/>
          <p14:tracePt t="45458" x="3679825" y="3679825"/>
          <p14:tracePt t="45471" x="3767138" y="3703638"/>
          <p14:tracePt t="45483" x="3843338" y="3703638"/>
          <p14:tracePt t="45499" x="3892550" y="3729038"/>
          <p14:tracePt t="45513" x="3930650" y="3741738"/>
          <p14:tracePt t="45530" x="3968750" y="3754438"/>
          <p14:tracePt t="45546" x="3979863" y="3754438"/>
          <p14:tracePt t="45563" x="4005263" y="3767138"/>
          <p14:tracePt t="45595" x="4005263" y="3779838"/>
          <p14:tracePt t="45633" x="4017963" y="3779838"/>
          <p14:tracePt t="45645" x="4017963" y="3792538"/>
          <p14:tracePt t="45658" x="4030663" y="3792538"/>
          <p14:tracePt t="45684" x="4043363" y="3803650"/>
          <p14:tracePt t="45695" x="4068763" y="3816350"/>
          <p14:tracePt t="45708" x="4081463" y="3816350"/>
          <p14:tracePt t="45721" x="4105275" y="3816350"/>
          <p14:tracePt t="45734" x="4130675" y="3816350"/>
          <p14:tracePt t="45747" x="4168775" y="3829050"/>
          <p14:tracePt t="45764" x="4181475" y="3829050"/>
          <p14:tracePt t="45780" x="4205288" y="3829050"/>
          <p14:tracePt t="45796" x="4230688" y="3841750"/>
          <p14:tracePt t="45820" x="4243388" y="3841750"/>
          <p14:tracePt t="45844" x="4256088" y="3841750"/>
          <p14:tracePt t="45856" x="4268788" y="3841750"/>
          <p14:tracePt t="45882" x="4281488" y="3841750"/>
          <p14:tracePt t="45906" x="4305300" y="3841750"/>
          <p14:tracePt t="45969" x="4318000" y="3841750"/>
          <p14:tracePt t="49142" x="4305300" y="3841750"/>
          <p14:tracePt t="49154" x="4281488" y="3841750"/>
          <p14:tracePt t="49168" x="4268788" y="3841750"/>
          <p14:tracePt t="49181" x="4205288" y="3829050"/>
          <p14:tracePt t="49194" x="4081463" y="3816350"/>
          <p14:tracePt t="49211" x="3979863" y="3816350"/>
          <p14:tracePt t="49228" x="3917950" y="3816350"/>
          <p14:tracePt t="49244" x="3730625" y="3816350"/>
          <p14:tracePt t="49261" x="3567113" y="3816350"/>
          <p14:tracePt t="49276" x="3429000" y="3816350"/>
          <p14:tracePt t="49293" x="3267075" y="3803650"/>
          <p14:tracePt t="49310" x="3192463" y="3803650"/>
          <p14:tracePt t="49327" x="3141663" y="3779838"/>
          <p14:tracePt t="49343" x="2979738" y="3741738"/>
          <p14:tracePt t="49360" x="2903538" y="3716338"/>
          <p14:tracePt t="49377" x="2867025" y="3703638"/>
          <p14:tracePt t="49393" x="2841625" y="3703638"/>
          <p14:tracePt t="49410" x="2816225" y="3703638"/>
          <p14:tracePt t="49427" x="2790825" y="3703638"/>
          <p14:tracePt t="49444" x="2754313" y="3692525"/>
          <p14:tracePt t="49460" x="2741613" y="3692525"/>
          <p14:tracePt t="49477" x="2741613" y="3679825"/>
          <p14:tracePt t="49494" x="2716213" y="3679825"/>
          <p14:tracePt t="49603" x="2716213" y="3667125"/>
          <p14:tracePt t="49616" x="2728913" y="3667125"/>
          <p14:tracePt t="49632" x="2767013" y="3667125"/>
          <p14:tracePt t="49640" x="2854325" y="3667125"/>
          <p14:tracePt t="49653" x="2954338" y="3667125"/>
          <p14:tracePt t="49666" x="3054350" y="3667125"/>
          <p14:tracePt t="49682" x="3141663" y="3667125"/>
          <p14:tracePt t="49696" x="3205163" y="3667125"/>
          <p14:tracePt t="49713" x="3254375" y="3667125"/>
          <p14:tracePt t="49729" x="3305175" y="3667125"/>
          <p14:tracePt t="49778" x="3292475" y="3667125"/>
          <p14:tracePt t="49790" x="3267075" y="3667125"/>
          <p14:tracePt t="49804" x="3228975" y="3667125"/>
          <p14:tracePt t="49816" x="3205163" y="3667125"/>
          <p14:tracePt t="49830" x="3167063" y="3667125"/>
          <p14:tracePt t="49847" x="3141663" y="3654425"/>
          <p14:tracePt t="49863" x="3116263" y="3654425"/>
          <p14:tracePt t="49879" x="3016250" y="3654425"/>
          <p14:tracePt t="49896" x="2979738" y="3654425"/>
          <p14:tracePt t="49912" x="2954338" y="3654425"/>
          <p14:tracePt t="49929" x="2928938" y="3654425"/>
          <p14:tracePt t="49966" x="2941638" y="3641725"/>
          <p14:tracePt t="49976" x="2967038" y="3641725"/>
          <p14:tracePt t="49989" x="2992438" y="3641725"/>
          <p14:tracePt t="50002" x="3016250" y="3641725"/>
          <p14:tracePt t="50014" x="3041650" y="3629025"/>
          <p14:tracePt t="50029" x="3067050" y="3629025"/>
          <p14:tracePt t="50046" x="3092450" y="3629025"/>
          <p14:tracePt t="50063" x="3116263" y="3629025"/>
          <p14:tracePt t="50080" x="3141663" y="3629025"/>
          <p14:tracePt t="50096" x="3154363" y="3629025"/>
          <p14:tracePt t="50177" x="3141663" y="3629025"/>
          <p14:tracePt t="50190" x="3116263" y="3629025"/>
          <p14:tracePt t="50202" x="3079750" y="3629025"/>
          <p14:tracePt t="50217" x="3028950" y="3629025"/>
          <p14:tracePt t="50231" x="2967038" y="3629025"/>
          <p14:tracePt t="50248" x="2928938" y="3629025"/>
          <p14:tracePt t="50265" x="2903538" y="3629025"/>
          <p14:tracePt t="50282" x="2890838" y="3629025"/>
          <p14:tracePt t="50339" x="2903538" y="3629025"/>
          <p14:tracePt t="50351" x="2928938" y="3616325"/>
          <p14:tracePt t="50368" x="2954338" y="3616325"/>
          <p14:tracePt t="50376" x="2992438" y="3616325"/>
          <p14:tracePt t="50390" x="3028950" y="3616325"/>
          <p14:tracePt t="50402" x="3054350" y="3616325"/>
          <p14:tracePt t="50416" x="3067050" y="3616325"/>
          <p14:tracePt t="50432" x="3079750" y="3616325"/>
          <p14:tracePt t="50513" x="3041650" y="3616325"/>
          <p14:tracePt t="50526" x="2992438" y="3616325"/>
          <p14:tracePt t="50538" x="2941638" y="3616325"/>
          <p14:tracePt t="50552" x="2916238" y="3616325"/>
          <p14:tracePt t="50566" x="2890838" y="3616325"/>
          <p14:tracePt t="50583" x="2867025" y="3616325"/>
          <p14:tracePt t="50675" x="2903538" y="3616325"/>
          <p14:tracePt t="50689" x="2979738" y="3616325"/>
          <p14:tracePt t="50702" x="3041650" y="3616325"/>
          <p14:tracePt t="50712" x="3092450" y="3616325"/>
          <p14:tracePt t="50725" x="3128963" y="3616325"/>
          <p14:tracePt t="50737" x="3154363" y="3616325"/>
          <p14:tracePt t="50753" x="3167063" y="3616325"/>
          <p14:tracePt t="50767" x="3192463" y="3616325"/>
          <p14:tracePt t="50825" x="3179763" y="3616325"/>
          <p14:tracePt t="50837" x="3167063" y="3616325"/>
          <p14:tracePt t="50853" x="3154363" y="3616325"/>
          <p14:tracePt t="50875" x="3141663" y="3616325"/>
          <p14:tracePt t="50950" x="3167063" y="3616325"/>
          <p14:tracePt t="50962" x="3205163" y="3616325"/>
          <p14:tracePt t="50975" x="3241675" y="3616325"/>
          <p14:tracePt t="50988" x="3267075" y="3616325"/>
          <p14:tracePt t="51001" x="3279775" y="3616325"/>
          <p14:tracePt t="51037" x="3241675" y="3616325"/>
          <p14:tracePt t="51049" x="3205163" y="3616325"/>
          <p14:tracePt t="51061" x="3167063" y="3616325"/>
          <p14:tracePt t="51075" x="3141663" y="3616325"/>
          <p14:tracePt t="51088" x="3116263" y="3616325"/>
          <p14:tracePt t="51102" x="3116263" y="3629025"/>
          <p14:tracePt t="51118" x="3103563" y="3629025"/>
          <p14:tracePt t="51174" x="3116263" y="3629025"/>
          <p14:tracePt t="51199" x="3128963" y="3629025"/>
          <p14:tracePt t="51623" x="3141663" y="3629025"/>
          <p14:tracePt t="51635" x="3192463" y="3616325"/>
          <p14:tracePt t="51648" x="3228975" y="3616325"/>
          <p14:tracePt t="51661" x="3267075" y="3603625"/>
          <p14:tracePt t="51673" x="3292475" y="3603625"/>
          <p14:tracePt t="51687" x="3305175" y="3603625"/>
          <p14:tracePt t="51704" x="3317875" y="3603625"/>
          <p14:tracePt t="51735" x="3292475" y="3603625"/>
          <p14:tracePt t="51748" x="3241675" y="3603625"/>
          <p14:tracePt t="51761" x="3205163" y="3603625"/>
          <p14:tracePt t="51774" x="3167063" y="3603625"/>
          <p14:tracePt t="51788" x="3154363" y="3603625"/>
          <p14:tracePt t="51805" x="3141663" y="3603625"/>
          <p14:tracePt t="51872" x="3128963" y="3603625"/>
          <p14:tracePt t="51909" x="3116263" y="3603625"/>
          <p14:tracePt t="51924" x="3103563" y="3603625"/>
          <p14:tracePt t="51935" x="3067050" y="3603625"/>
          <p14:tracePt t="51960" x="3054350" y="3603625"/>
          <p14:tracePt t="51997" x="3054350" y="3590925"/>
          <p14:tracePt t="52009" x="3067050" y="3579813"/>
          <p14:tracePt t="52024" x="3079750" y="3554413"/>
          <p14:tracePt t="52035" x="3128963" y="3490913"/>
          <p14:tracePt t="52046" x="3254375" y="3390900"/>
          <p14:tracePt t="52058" x="3454400" y="3278188"/>
          <p14:tracePt t="52073" x="3630613" y="3178175"/>
          <p14:tracePt t="52087" x="3756025" y="3090863"/>
          <p14:tracePt t="52104" x="3892550" y="3028950"/>
          <p14:tracePt t="52121" x="4030663" y="2965450"/>
          <p14:tracePt t="52137" x="4268788" y="2903538"/>
          <p14:tracePt t="52155" x="4356100" y="2865438"/>
          <p14:tracePt t="52171" x="4418013" y="2840038"/>
          <p14:tracePt t="52188" x="4456113" y="2828925"/>
          <p14:tracePt t="52205" x="4481513" y="2828925"/>
          <p14:tracePt t="52221" x="4481513" y="2816225"/>
          <p14:tracePt t="52238" x="4494213" y="2803525"/>
          <p14:tracePt t="52255" x="4506913" y="2790825"/>
          <p14:tracePt t="52358" x="4506913" y="2778125"/>
          <p14:tracePt t="52383" x="4518025" y="2765425"/>
          <p14:tracePt t="52396" x="4530725" y="2740025"/>
          <p14:tracePt t="52409" x="4543425" y="2716213"/>
          <p14:tracePt t="52420" x="4568825" y="2703513"/>
          <p14:tracePt t="52432" x="4594225" y="2690813"/>
          <p14:tracePt t="52445" x="4619625" y="2678113"/>
          <p14:tracePt t="52458" x="4630738" y="2665413"/>
          <p14:tracePt t="52472" x="4643438" y="2665413"/>
          <p14:tracePt t="52489" x="4643438" y="2652713"/>
          <p14:tracePt t="52508" x="4656138" y="2652713"/>
          <p14:tracePt t="53181" x="4681538" y="2640013"/>
          <p14:tracePt t="53196" x="4781550" y="2616200"/>
          <p14:tracePt t="53206" x="4906963" y="2603500"/>
          <p14:tracePt t="53218" x="5057775" y="2578100"/>
          <p14:tracePt t="53231" x="5394325" y="2478088"/>
          <p14:tracePt t="53244" x="5808663" y="2378075"/>
          <p14:tracePt t="53259" x="6234113" y="2290763"/>
          <p14:tracePt t="53276" x="6797675" y="2178050"/>
          <p14:tracePt t="53292" x="7235825" y="2089150"/>
          <p14:tracePt t="53309" x="8161338" y="1914525"/>
          <p14:tracePt t="53326" x="8461375" y="1852613"/>
          <p14:tracePt t="53343" x="8724900" y="1801813"/>
          <p14:tracePt t="53359" x="9250363" y="1689100"/>
          <p14:tracePt t="53376" x="9375775" y="1652588"/>
          <p14:tracePt t="53393" x="9463088" y="1639888"/>
          <p14:tracePt t="53410" x="9475788" y="1639888"/>
          <p14:tracePt t="53517" x="9463088" y="1663700"/>
          <p14:tracePt t="53530" x="9450388" y="1701800"/>
          <p14:tracePt t="53542" x="9375775" y="1827213"/>
          <p14:tracePt t="53554" x="9250363" y="2039938"/>
          <p14:tracePt t="53568" x="9112250" y="2252663"/>
          <p14:tracePt t="53581" x="8999538" y="2452688"/>
          <p14:tracePt t="53595" x="8886825" y="2703513"/>
          <p14:tracePt t="53612" x="8786813" y="3016250"/>
          <p14:tracePt t="53628" x="8686800" y="3228975"/>
          <p14:tracePt t="53645" x="8524875" y="3467100"/>
          <p14:tracePt t="53662" x="8424863" y="3554413"/>
          <p14:tracePt t="53677" x="8348663" y="3641725"/>
          <p14:tracePt t="53694" x="8286750" y="3679825"/>
          <p14:tracePt t="53711" x="8274050" y="3679825"/>
          <p14:tracePt t="53741" x="8274050" y="3654425"/>
          <p14:tracePt t="53766" x="8274050" y="3629025"/>
          <p14:tracePt t="53779" x="8261350" y="3603625"/>
          <p14:tracePt t="53791" x="8248650" y="3579813"/>
          <p14:tracePt t="53803" x="8223250" y="3554413"/>
          <p14:tracePt t="53817" x="8186738" y="3490913"/>
          <p14:tracePt t="53830" x="8123238" y="3378200"/>
          <p14:tracePt t="53845" x="8048625" y="3165475"/>
          <p14:tracePt t="53861" x="7961313" y="2978150"/>
          <p14:tracePt t="53878" x="7848600" y="2816225"/>
          <p14:tracePt t="53895" x="7572375" y="2165350"/>
          <p14:tracePt t="53911" x="7459663" y="1939925"/>
          <p14:tracePt t="53929" x="7410450" y="1801813"/>
          <p14:tracePt t="53945" x="7348538" y="1652588"/>
          <p14:tracePt t="53962" x="7335838" y="1627188"/>
          <p14:tracePt t="54041" x="7335838" y="1639888"/>
          <p14:tracePt t="54078" x="7335838" y="1652588"/>
          <p14:tracePt t="54091" x="7348538" y="1663700"/>
          <p14:tracePt t="54104" x="7385050" y="1663700"/>
          <p14:tracePt t="54117" x="7448550" y="1689100"/>
          <p14:tracePt t="54130" x="7523163" y="1739900"/>
          <p14:tracePt t="54147" x="7585075" y="1801813"/>
          <p14:tracePt t="54162" x="7661275" y="1927225"/>
          <p14:tracePt t="54179" x="7910513" y="2178050"/>
          <p14:tracePt t="54196" x="8135938" y="2303463"/>
          <p14:tracePt t="54213" x="8299450" y="2390775"/>
          <p14:tracePt t="54229" x="8486775" y="2616200"/>
          <p14:tracePt t="54246" x="8548688" y="2765425"/>
          <p14:tracePt t="54263" x="8612188" y="2890838"/>
          <p14:tracePt t="54279" x="8724900" y="3028950"/>
          <p14:tracePt t="54296" x="8763000" y="3065463"/>
          <p14:tracePt t="54313" x="8799513" y="3078163"/>
          <p14:tracePt t="54330" x="8812213" y="3090863"/>
          <p14:tracePt t="54439" x="8812213" y="3078163"/>
          <p14:tracePt t="54453" x="8812213" y="3054350"/>
          <p14:tracePt t="54468" x="8812213" y="3003550"/>
          <p14:tracePt t="54477" x="8812213" y="2916238"/>
          <p14:tracePt t="54490" x="8812213" y="2865438"/>
          <p14:tracePt t="54502" x="8812213" y="2790825"/>
          <p14:tracePt t="54518" x="8786813" y="2703513"/>
          <p14:tracePt t="54532" x="8750300" y="2540000"/>
          <p14:tracePt t="54549" x="8686800" y="2314575"/>
          <p14:tracePt t="54564" x="8637588" y="2114550"/>
          <p14:tracePt t="54581" x="8561388" y="1839913"/>
          <p14:tracePt t="54597" x="8537575" y="1676400"/>
          <p14:tracePt t="54614" x="8499475" y="1527175"/>
          <p14:tracePt t="54631" x="8461375" y="1314450"/>
          <p14:tracePt t="54648" x="8448675" y="1263650"/>
          <p14:tracePt t="54664" x="8386763" y="1176338"/>
          <p14:tracePt t="54681" x="8386763" y="1163638"/>
          <p14:tracePt t="54698" x="8374063" y="1163638"/>
          <p14:tracePt t="54714" x="8348663" y="1176338"/>
          <p14:tracePt t="54731" x="8324850" y="1176338"/>
          <p14:tracePt t="54748" x="8312150" y="1201738"/>
          <p14:tracePt t="54765" x="8235950" y="1276350"/>
          <p14:tracePt t="54781" x="8186738" y="1389063"/>
          <p14:tracePt t="54798" x="8123238" y="1589088"/>
          <p14:tracePt t="54815" x="8010525" y="1939925"/>
          <p14:tracePt t="54832" x="7923213" y="2278063"/>
          <p14:tracePt t="54849" x="7835900" y="2590800"/>
          <p14:tracePt t="54865" x="7585075" y="2965450"/>
          <p14:tracePt t="54882" x="7397750" y="3178175"/>
          <p14:tracePt t="54899" x="7259638" y="3416300"/>
          <p14:tracePt t="54915" x="7134225" y="3629025"/>
          <p14:tracePt t="54931" x="7097713" y="3703638"/>
          <p14:tracePt t="54949" x="7085013" y="3729038"/>
          <p14:tracePt t="54966" x="7059613" y="3767138"/>
          <p14:tracePt t="54988" x="7059613" y="3779838"/>
          <p14:tracePt t="55074" x="7059613" y="3767138"/>
          <p14:tracePt t="55088" x="7059613" y="3754438"/>
          <p14:tracePt t="55101" x="7059613" y="3729038"/>
          <p14:tracePt t="55112" x="7059613" y="3679825"/>
          <p14:tracePt t="55124" x="7059613" y="3590925"/>
          <p14:tracePt t="55138" x="7046913" y="3490913"/>
          <p14:tracePt t="55151" x="7034213" y="3403600"/>
          <p14:tracePt t="55166" x="7010400" y="3267075"/>
          <p14:tracePt t="55183" x="6959600" y="3028950"/>
          <p14:tracePt t="55199" x="6834188" y="2665413"/>
          <p14:tracePt t="55216" x="6746875" y="2552700"/>
          <p14:tracePt t="55233" x="6696075" y="2452688"/>
          <p14:tracePt t="55250" x="6659563" y="2339975"/>
          <p14:tracePt t="55267" x="6621463" y="2139950"/>
          <p14:tracePt t="55283" x="6621463" y="2089150"/>
          <p14:tracePt t="55300" x="6621463" y="2027238"/>
          <p14:tracePt t="55375" x="6634163" y="2027238"/>
          <p14:tracePt t="55412" x="6646863" y="2027238"/>
          <p14:tracePt t="55425" x="6659563" y="2027238"/>
          <p14:tracePt t="55437" x="6672263" y="2039938"/>
          <p14:tracePt t="55449" x="6696075" y="2052638"/>
          <p14:tracePt t="55461" x="6734175" y="2089150"/>
          <p14:tracePt t="55475" x="6772275" y="2127250"/>
          <p14:tracePt t="55488" x="6846888" y="2178050"/>
          <p14:tracePt t="55502" x="7010400" y="2239963"/>
          <p14:tracePt t="55519" x="7185025" y="2314575"/>
          <p14:tracePt t="55536" x="7323138" y="2365375"/>
          <p14:tracePt t="55552" x="7535863" y="2490788"/>
          <p14:tracePt t="55569" x="7673975" y="2565400"/>
          <p14:tracePt t="55586" x="7861300" y="2678113"/>
          <p14:tracePt t="55602" x="8148638" y="2903538"/>
          <p14:tracePt t="55620" x="8223250" y="2978150"/>
          <p14:tracePt t="55636" x="8286750" y="3028950"/>
          <p14:tracePt t="55653" x="8361363" y="3103563"/>
          <p14:tracePt t="55668" x="8386763" y="3116263"/>
          <p14:tracePt t="55685" x="8399463" y="3141663"/>
          <p14:tracePt t="55701" x="8412163" y="3154363"/>
          <p14:tracePt t="58850" x="8412163" y="3165475"/>
          <p14:tracePt t="58863" x="8312150" y="3178175"/>
          <p14:tracePt t="58874" x="8099425" y="3216275"/>
          <p14:tracePt t="58889" x="7835900" y="3290888"/>
          <p14:tracePt t="58904" x="7272338" y="3354388"/>
          <p14:tracePt t="58916" x="6808788" y="3416300"/>
          <p14:tracePt t="58931" x="6396038" y="3441700"/>
          <p14:tracePt t="58948" x="5921375" y="3467100"/>
          <p14:tracePt t="58965" x="5483225" y="3467100"/>
          <p14:tracePt t="58981" x="5294313" y="3467100"/>
          <p14:tracePt t="58998" x="5119688" y="3467100"/>
          <p14:tracePt t="59015" x="4832350" y="3454400"/>
          <p14:tracePt t="59032" x="4743450" y="3454400"/>
          <p14:tracePt t="59048" x="4694238" y="3454400"/>
          <p14:tracePt t="59065" x="4556125" y="3454400"/>
          <p14:tracePt t="59082" x="4494213" y="3454400"/>
          <p14:tracePt t="59098" x="4381500" y="3454400"/>
          <p14:tracePt t="59115" x="4192588" y="3454400"/>
          <p14:tracePt t="59132" x="4117975" y="3454400"/>
          <p14:tracePt t="59149" x="4081463" y="3454400"/>
          <p14:tracePt t="59166" x="4030663" y="3454400"/>
          <p14:tracePt t="59182" x="4017963" y="3454400"/>
          <p14:tracePt t="59199" x="3992563" y="3454400"/>
          <p14:tracePt t="59216" x="3956050" y="3454400"/>
          <p14:tracePt t="59232" x="3917950" y="3454400"/>
          <p14:tracePt t="59249" x="3843338" y="3454400"/>
          <p14:tracePt t="59266" x="3756025" y="3454400"/>
          <p14:tracePt t="59283" x="3730625" y="3454400"/>
          <p14:tracePt t="59299" x="3717925" y="3454400"/>
          <p14:tracePt t="63214" x="3717925" y="3441700"/>
          <p14:tracePt t="63227" x="3717925" y="3416300"/>
          <p14:tracePt t="63240" x="3717925" y="3403600"/>
          <p14:tracePt t="63253" x="3717925" y="3378200"/>
          <p14:tracePt t="63270" x="3717925" y="3367088"/>
          <p14:tracePt t="63282" x="3730625" y="3341688"/>
          <p14:tracePt t="63300" x="3743325" y="3316288"/>
          <p14:tracePt t="63315" x="3843338" y="3254375"/>
          <p14:tracePt t="63333" x="3917950" y="3228975"/>
          <p14:tracePt t="63350" x="3979863" y="3178175"/>
          <p14:tracePt t="63367" x="4092575" y="3003550"/>
          <p14:tracePt t="63384" x="4156075" y="2890838"/>
          <p14:tracePt t="63400" x="4217988" y="2790825"/>
          <p14:tracePt t="63417" x="4356100" y="2652713"/>
          <p14:tracePt t="63434" x="4456113" y="2603500"/>
          <p14:tracePt t="63451" x="4568825" y="2565400"/>
          <p14:tracePt t="63467" x="4732338" y="2490788"/>
          <p14:tracePt t="63484" x="4794250" y="2439988"/>
          <p14:tracePt t="63501" x="4843463" y="2378075"/>
          <p14:tracePt t="63517" x="4945063" y="2227263"/>
          <p14:tracePt t="63534" x="5006975" y="2165350"/>
          <p14:tracePt t="63551" x="5045075" y="2101850"/>
          <p14:tracePt t="63566" x="5132388" y="2052638"/>
          <p14:tracePt t="63583" x="5181600" y="2014538"/>
          <p14:tracePt t="63600" x="5207000" y="2001838"/>
          <p14:tracePt t="63617" x="5245100" y="1978025"/>
          <p14:tracePt t="63633" x="5257800" y="1978025"/>
          <p14:tracePt t="63739" x="5232400" y="2014538"/>
          <p14:tracePt t="63753" x="5232400" y="2039938"/>
          <p14:tracePt t="63763" x="5207000" y="2078038"/>
          <p14:tracePt t="63776" x="5194300" y="2114550"/>
          <p14:tracePt t="63788" x="5181600" y="2139950"/>
          <p14:tracePt t="63804" x="5157788" y="2190750"/>
          <p14:tracePt t="63818" x="5132388" y="2214563"/>
          <p14:tracePt t="63835" x="5106988" y="2252663"/>
          <p14:tracePt t="63851" x="5094288" y="2290763"/>
          <p14:tracePt t="63869" x="5032375" y="2439988"/>
          <p14:tracePt t="63886" x="4994275" y="2527300"/>
          <p14:tracePt t="63902" x="4956175" y="2578100"/>
          <p14:tracePt t="63910" x="4945063" y="2603500"/>
          <p14:tracePt t="63975" x="4945063" y="2590800"/>
          <p14:tracePt t="63988" x="4945063" y="2578100"/>
          <p14:tracePt t="64001" x="4945063" y="2565400"/>
          <p14:tracePt t="64013" x="4945063" y="2552700"/>
          <p14:tracePt t="64038" x="4945063" y="2527300"/>
          <p14:tracePt t="64061" x="4945063" y="2516188"/>
          <p14:tracePt t="65434" x="4919663" y="2516188"/>
          <p14:tracePt t="65447" x="4894263" y="2516188"/>
          <p14:tracePt t="65460" x="4843463" y="2516188"/>
          <p14:tracePt t="65471" x="4794250" y="2490788"/>
          <p14:tracePt t="65483" x="4719638" y="2452688"/>
          <p14:tracePt t="65495" x="4694238" y="2427288"/>
          <p14:tracePt t="65511" x="4668838" y="2403475"/>
          <p14:tracePt t="65525" x="4668838" y="2390775"/>
          <p14:tracePt t="65542" x="4656138" y="2378075"/>
          <p14:tracePt t="65596" x="4643438" y="2378075"/>
          <p14:tracePt t="65620" x="4630738" y="2378075"/>
          <p14:tracePt t="65633" x="4630738" y="2365375"/>
          <p14:tracePt t="65645" x="4619625" y="2365375"/>
          <p14:tracePt t="65670" x="4606925" y="2365375"/>
          <p14:tracePt t="65683" x="4594225" y="2365375"/>
          <p14:tracePt t="65697" x="4581525" y="2365375"/>
          <p14:tracePt t="65857" x="4606925" y="2365375"/>
          <p14:tracePt t="65870" x="4630738" y="2365375"/>
          <p14:tracePt t="65883" x="4681538" y="2378075"/>
          <p14:tracePt t="65899" x="4743450" y="2414588"/>
          <p14:tracePt t="65910" x="4819650" y="2452688"/>
          <p14:tracePt t="65926" x="4856163" y="2490788"/>
          <p14:tracePt t="65942" x="4881563" y="2503488"/>
          <p14:tracePt t="65959" x="4919663" y="2527300"/>
          <p14:tracePt t="66031" x="4906963" y="2527300"/>
          <p14:tracePt t="66044" x="4856163" y="2527300"/>
          <p14:tracePt t="66055" x="4768850" y="2527300"/>
          <p14:tracePt t="66069" x="4694238" y="2527300"/>
          <p14:tracePt t="66082" x="4619625" y="2527300"/>
          <p14:tracePt t="66095" x="4581525" y="2527300"/>
          <p14:tracePt t="66109" x="4543425" y="2540000"/>
          <p14:tracePt t="66126" x="4518025" y="2540000"/>
          <p14:tracePt t="66143" x="4506913" y="2540000"/>
          <p14:tracePt t="66160" x="4494213" y="2552700"/>
          <p14:tracePt t="66269" x="4506913" y="2552700"/>
          <p14:tracePt t="66468" x="4494213" y="2552700"/>
          <p14:tracePt t="66494" x="4468813" y="2552700"/>
          <p14:tracePt t="66505" x="4443413" y="2552700"/>
          <p14:tracePt t="66519" x="4406900" y="2552700"/>
          <p14:tracePt t="66532" x="4381500" y="2540000"/>
          <p14:tracePt t="66546" x="4368800" y="2540000"/>
          <p14:tracePt t="66563" x="4343400" y="2527300"/>
          <p14:tracePt t="66580" x="4343400" y="2503488"/>
          <p14:tracePt t="66596" x="4318000" y="2490788"/>
          <p14:tracePt t="66613" x="4294188" y="2490788"/>
          <p14:tracePt t="66630" x="4268788" y="2478088"/>
          <p14:tracePt t="66646" x="4217988" y="2452688"/>
          <p14:tracePt t="66663" x="4143375" y="2439988"/>
          <p14:tracePt t="66680" x="4092575" y="2427288"/>
          <p14:tracePt t="66696" x="3979863" y="2403475"/>
          <p14:tracePt t="66713" x="3943350" y="2390775"/>
          <p14:tracePt t="66730" x="3917950" y="2378075"/>
          <p14:tracePt t="66745" x="3892550" y="2378075"/>
          <p14:tracePt t="66917" x="3905250" y="2403475"/>
          <p14:tracePt t="66929" x="3905250" y="2439988"/>
          <p14:tracePt t="66942" x="3917950" y="2503488"/>
          <p14:tracePt t="66954" x="3930650" y="2565400"/>
          <p14:tracePt t="66965" x="3956050" y="2616200"/>
          <p14:tracePt t="66981" x="3992563" y="2678113"/>
          <p14:tracePt t="66996" x="4030663" y="2740025"/>
          <p14:tracePt t="67013" x="4068763" y="2803525"/>
          <p14:tracePt t="67030" x="4117975" y="2928938"/>
          <p14:tracePt t="67047" x="4143375" y="2965450"/>
          <p14:tracePt t="67063" x="4156075" y="2978150"/>
          <p14:tracePt t="67080" x="4156075" y="2990850"/>
          <p14:tracePt t="67097" x="4168775" y="2990850"/>
          <p14:tracePt t="67141" x="4181475" y="2990850"/>
          <p14:tracePt t="67178" x="4192588" y="2978150"/>
          <p14:tracePt t="67190" x="4205288" y="2952750"/>
          <p14:tracePt t="67205" x="4217988" y="2952750"/>
          <p14:tracePt t="67218" x="4243388" y="2928938"/>
          <p14:tracePt t="67241" x="4268788" y="2916238"/>
          <p14:tracePt t="67267" x="4281488" y="2903538"/>
          <p14:tracePt t="67278" x="4281488" y="2890838"/>
          <p14:tracePt t="67316" x="4281488" y="2878138"/>
          <p14:tracePt t="67341" x="4281488" y="2865438"/>
          <p14:tracePt t="67353" x="4268788" y="2852738"/>
          <p14:tracePt t="67368" x="4243388" y="2840038"/>
          <p14:tracePt t="67378" x="4205288" y="2828925"/>
          <p14:tracePt t="67391" x="4143375" y="2816225"/>
          <p14:tracePt t="67403" x="4092575" y="2790825"/>
          <p14:tracePt t="67419" x="4056063" y="2765425"/>
          <p14:tracePt t="67433" x="4043363" y="2765425"/>
          <p14:tracePt t="67450" x="4030663" y="2752725"/>
          <p14:tracePt t="67468" x="4043363" y="2752725"/>
          <p14:tracePt t="67483" x="4068763" y="2752725"/>
          <p14:tracePt t="67499" x="4092575" y="2752725"/>
          <p14:tracePt t="67516" x="4130675" y="2752725"/>
          <p14:tracePt t="67533" x="4192588" y="2752725"/>
          <p14:tracePt t="67550" x="4205288" y="2740025"/>
          <p14:tracePt t="67566" x="4230688" y="2740025"/>
          <p14:tracePt t="67740" x="4243388" y="2740025"/>
          <p14:tracePt t="67851" x="4243388" y="2752725"/>
          <p14:tracePt t="67864" x="4243388" y="2765425"/>
          <p14:tracePt t="67902" x="4243388" y="2778125"/>
          <p14:tracePt t="67926" x="4243388" y="2790825"/>
          <p14:tracePt t="67939" x="4243388" y="2803525"/>
          <p14:tracePt t="67953" x="4243388" y="2816225"/>
          <p14:tracePt t="67976" x="4243388" y="2828925"/>
          <p14:tracePt t="67989" x="4256088" y="2828925"/>
          <p14:tracePt t="68003" x="4268788" y="2828925"/>
          <p14:tracePt t="68013" x="4305300" y="2828925"/>
          <p14:tracePt t="68026" x="4406900" y="2816225"/>
          <p14:tracePt t="68039" x="4506913" y="2803525"/>
          <p14:tracePt t="68054" x="4594225" y="2790825"/>
          <p14:tracePt t="68069" x="4681538" y="2778125"/>
          <p14:tracePt t="68085" x="4832350" y="2765425"/>
          <p14:tracePt t="68102" x="4994275" y="2765425"/>
          <p14:tracePt t="68117" x="5232400" y="2740025"/>
          <p14:tracePt t="68134" x="5319713" y="2728913"/>
          <p14:tracePt t="68151" x="5507038" y="2703513"/>
          <p14:tracePt t="68168" x="5619750" y="2690813"/>
          <p14:tracePt t="68184" x="5708650" y="2690813"/>
          <p14:tracePt t="68201" x="5795963" y="2678113"/>
          <p14:tracePt t="68218" x="5808663" y="2678113"/>
          <p14:tracePt t="68262" x="5783263" y="2678113"/>
          <p14:tracePt t="68274" x="5732463" y="2678113"/>
          <p14:tracePt t="68287" x="5683250" y="2678113"/>
          <p14:tracePt t="68299" x="5632450" y="2678113"/>
          <p14:tracePt t="68311" x="5595938" y="2678113"/>
          <p14:tracePt t="68325" x="5557838" y="2678113"/>
          <p14:tracePt t="68337" x="5545138" y="2690813"/>
          <p14:tracePt t="68387" x="5545138" y="2703513"/>
          <p14:tracePt t="68487" x="5532438" y="2703513"/>
          <p14:tracePt t="68599" x="5519738" y="2703513"/>
          <p14:tracePt t="68612" x="5507038" y="2703513"/>
          <p14:tracePt t="68624" x="5483225" y="2703513"/>
          <p14:tracePt t="68641" x="5419725" y="2703513"/>
          <p14:tracePt t="68654" x="5357813" y="2703513"/>
          <p14:tracePt t="68671" x="5294313" y="2703513"/>
          <p14:tracePt t="68688" x="5245100" y="2703513"/>
          <p14:tracePt t="68703" x="5106988" y="2716213"/>
          <p14:tracePt t="68720" x="5006975" y="2728913"/>
          <p14:tracePt t="68736" x="4906963" y="2740025"/>
          <p14:tracePt t="68753" x="4806950" y="2740025"/>
          <p14:tracePt t="68770" x="4768850" y="2740025"/>
          <p14:tracePt t="68787" x="4743450" y="2740025"/>
          <p14:tracePt t="68804" x="4732338" y="2740025"/>
          <p14:tracePt t="68820" x="4719638" y="2728913"/>
          <p14:tracePt t="68836" x="4694238" y="2716213"/>
          <p14:tracePt t="68854" x="4681538" y="2703513"/>
          <p14:tracePt t="68871" x="4656138" y="2690813"/>
          <p14:tracePt t="68887" x="4630738" y="2678113"/>
          <p14:tracePt t="68904" x="4606925" y="2678113"/>
          <p14:tracePt t="68921" x="4581525" y="2678113"/>
          <p14:tracePt t="68938" x="4518025" y="2678113"/>
          <p14:tracePt t="68954" x="4494213" y="2665413"/>
          <p14:tracePt t="68970" x="4468813" y="2665413"/>
          <p14:tracePt t="68988" x="4456113" y="2665413"/>
          <p14:tracePt t="69011" x="4443413" y="2665413"/>
          <p14:tracePt t="69060" x="4443413" y="2678113"/>
          <p14:tracePt t="69075" x="4430713" y="2690813"/>
          <p14:tracePt t="69085" x="4406900" y="2716213"/>
          <p14:tracePt t="69098" x="4406900" y="2790825"/>
          <p14:tracePt t="69110" x="4381500" y="2890838"/>
          <p14:tracePt t="69125" x="4368800" y="2965450"/>
          <p14:tracePt t="69139" x="4356100" y="3028950"/>
          <p14:tracePt t="69156" x="4343400" y="3054350"/>
          <p14:tracePt t="69173" x="4330700" y="3090863"/>
          <p14:tracePt t="69190" x="4330700" y="3103563"/>
          <p14:tracePt t="69297" x="4305300" y="3103563"/>
          <p14:tracePt t="69309" x="4268788" y="3103563"/>
          <p14:tracePt t="69325" x="4230688" y="3103563"/>
          <p14:tracePt t="69334" x="4181475" y="3103563"/>
          <p14:tracePt t="69347" x="4156075" y="3090863"/>
          <p14:tracePt t="69360" x="4143375" y="3078163"/>
          <p14:tracePt t="69373" x="4130675" y="3065463"/>
          <p14:tracePt t="69390" x="4130675" y="3054350"/>
          <p14:tracePt t="69407" x="4117975" y="3041650"/>
          <p14:tracePt t="69584" x="4105275" y="3054350"/>
          <p14:tracePt t="69696" x="4130675" y="3065463"/>
          <p14:tracePt t="69710" x="4143375" y="3065463"/>
          <p14:tracePt t="69721" x="4168775" y="3065463"/>
          <p14:tracePt t="69783" x="4168775" y="3078163"/>
          <p14:tracePt t="69796" x="4156075" y="3078163"/>
          <p14:tracePt t="69821" x="4143375" y="3078163"/>
          <p14:tracePt t="69945" x="4156075" y="3078163"/>
          <p14:tracePt t="69961" x="4168775" y="3078163"/>
          <p14:tracePt t="69970" x="4181475" y="3078163"/>
          <p14:tracePt t="69983" x="4205288" y="3078163"/>
          <p14:tracePt t="69996" x="4230688" y="3078163"/>
          <p14:tracePt t="70009" x="4268788" y="3078163"/>
          <p14:tracePt t="70026" x="4305300" y="3078163"/>
          <p14:tracePt t="70043" x="4356100" y="3078163"/>
          <p14:tracePt t="70060" x="4681538" y="3028950"/>
          <p14:tracePt t="70076" x="4794250" y="3003550"/>
          <p14:tracePt t="70093" x="4894263" y="2990850"/>
          <p14:tracePt t="70110" x="5068888" y="2941638"/>
          <p14:tracePt t="70127" x="5181600" y="2890838"/>
          <p14:tracePt t="70144" x="5307013" y="2828925"/>
          <p14:tracePt t="70159" x="5483225" y="2703513"/>
          <p14:tracePt t="70177" x="5532438" y="2678113"/>
          <p14:tracePt t="70194" x="5570538" y="2652713"/>
          <p14:tracePt t="70196" x="5595938" y="2627313"/>
          <p14:tracePt t="70210" x="5619750" y="2627313"/>
          <p14:tracePt t="70227" x="5632450" y="2603500"/>
          <p14:tracePt t="70244" x="5645150" y="2603500"/>
          <p14:tracePt t="70261" x="5670550" y="2578100"/>
          <p14:tracePt t="70277" x="5683250" y="2578100"/>
          <p14:tracePt t="70294" x="5695950" y="2578100"/>
          <p14:tracePt t="70311" x="5719763" y="2565400"/>
          <p14:tracePt t="70328" x="5745163" y="2565400"/>
          <p14:tracePt t="70344" x="5757863" y="2565400"/>
          <p14:tracePt t="70361" x="5821363" y="2565400"/>
          <p14:tracePt t="70378" x="5845175" y="2565400"/>
          <p14:tracePt t="70394" x="5857875" y="2565400"/>
          <p14:tracePt t="70411" x="5870575" y="2565400"/>
          <p14:tracePt t="70468" x="5857875" y="2565400"/>
          <p14:tracePt t="70481" x="5795963" y="2616200"/>
          <p14:tracePt t="70497" x="5719763" y="2703513"/>
          <p14:tracePt t="70505" x="5632450" y="2816225"/>
          <p14:tracePt t="70519" x="5570538" y="2928938"/>
          <p14:tracePt t="70530" x="5507038" y="2990850"/>
          <p14:tracePt t="70546" x="5457825" y="3041650"/>
          <p14:tracePt t="70560" x="5419725" y="3090863"/>
          <p14:tracePt t="70577" x="5394325" y="3103563"/>
          <p14:tracePt t="70917" x="5383213" y="3103563"/>
          <p14:tracePt t="70955" x="5370513" y="3103563"/>
          <p14:tracePt t="70966" x="5357813" y="3103563"/>
          <p14:tracePt t="70982" x="5345113" y="3103563"/>
          <p14:tracePt t="71005" x="5332413" y="3103563"/>
          <p14:tracePt t="71091" x="5345113" y="3103563"/>
          <p14:tracePt t="71117" x="5370513" y="3103563"/>
          <p14:tracePt t="71142" x="5383213" y="3103563"/>
          <p14:tracePt t="71154" x="5407025" y="3103563"/>
          <p14:tracePt t="71179" x="5419725" y="3103563"/>
          <p14:tracePt t="71204" x="5432425" y="3103563"/>
          <p14:tracePt t="71728" x="5457825" y="3103563"/>
          <p14:tracePt t="71740" x="5483225" y="3103563"/>
          <p14:tracePt t="71753" x="5519738" y="3103563"/>
          <p14:tracePt t="71766" x="5557838" y="3103563"/>
          <p14:tracePt t="71783" x="5595938" y="3103563"/>
          <p14:tracePt t="71800" x="5619750" y="3103563"/>
          <p14:tracePt t="71817" x="5670550" y="3103563"/>
          <p14:tracePt t="71834" x="5695950" y="3103563"/>
          <p14:tracePt t="71851" x="5745163" y="3103563"/>
          <p14:tracePt t="71866" x="5870575" y="3103563"/>
          <p14:tracePt t="71884" x="5895975" y="3103563"/>
          <p14:tracePt t="71900" x="5921375" y="3103563"/>
          <p14:tracePt t="71916" x="5957888" y="3103563"/>
          <p14:tracePt t="72001" x="5957888" y="3116263"/>
          <p14:tracePt t="72201" x="5945188" y="3116263"/>
          <p14:tracePt t="72226" x="5932488" y="3116263"/>
          <p14:tracePt t="72238" x="5921375" y="3116263"/>
          <p14:tracePt t="72288" x="5908675" y="3116263"/>
          <p14:tracePt t="72463" x="5895975" y="3116263"/>
          <p14:tracePt t="72487" x="5883275" y="3116263"/>
          <p14:tracePt t="72500" x="5870575" y="3116263"/>
          <p14:tracePt t="72525" x="5857875" y="3116263"/>
          <p14:tracePt t="72538" x="5845175" y="3116263"/>
          <p14:tracePt t="72550" x="5832475" y="3116263"/>
          <p14:tracePt t="72587" x="5821363" y="3116263"/>
          <p14:tracePt t="72612" x="5808663" y="3116263"/>
          <p14:tracePt t="73160" x="5795963" y="3116263"/>
          <p14:tracePt t="73174" x="5770563" y="3116263"/>
          <p14:tracePt t="73186" x="5757863" y="3116263"/>
          <p14:tracePt t="73198" x="5719763" y="3116263"/>
          <p14:tracePt t="73210" x="5683250" y="3116263"/>
          <p14:tracePt t="73225" x="5657850" y="3116263"/>
          <p14:tracePt t="73239" x="5645150" y="3116263"/>
          <p14:tracePt t="73256" x="5632450" y="3116263"/>
          <p14:tracePt t="73273" x="5607050" y="3116263"/>
          <p14:tracePt t="73289" x="5583238" y="3103563"/>
          <p14:tracePt t="73306" x="5557838" y="3103563"/>
          <p14:tracePt t="73323" x="5507038" y="3103563"/>
          <p14:tracePt t="73339" x="5383213" y="3090863"/>
          <p14:tracePt t="73356" x="5345113" y="3090863"/>
          <p14:tracePt t="73372" x="5307013" y="3078163"/>
          <p14:tracePt t="73390" x="5232400" y="3065463"/>
          <p14:tracePt t="73406" x="5132388" y="3054350"/>
          <p14:tracePt t="73423" x="5006975" y="3041650"/>
          <p14:tracePt t="73440" x="4794250" y="3016250"/>
          <p14:tracePt t="73456" x="4732338" y="2990850"/>
          <p14:tracePt t="73473" x="4694238" y="2990850"/>
          <p14:tracePt t="73490" x="4581525" y="2965450"/>
          <p14:tracePt t="73507" x="4481513" y="2952750"/>
          <p14:tracePt t="73523" x="4381500" y="2928938"/>
          <p14:tracePt t="73540" x="4230688" y="2878138"/>
          <p14:tracePt t="73557" x="4181475" y="2828925"/>
          <p14:tracePt t="73574" x="4143375" y="2790825"/>
          <p14:tracePt t="73590" x="4117975" y="2765425"/>
          <p14:tracePt t="73758" x="4168775" y="2765425"/>
          <p14:tracePt t="73770" x="4243388" y="2765425"/>
          <p14:tracePt t="73783" x="4330700" y="2765425"/>
          <p14:tracePt t="73796" x="4406900" y="2765425"/>
          <p14:tracePt t="73808" x="4481513" y="2765425"/>
          <p14:tracePt t="73823" x="4594225" y="2765425"/>
          <p14:tracePt t="73840" x="4756150" y="2765425"/>
          <p14:tracePt t="73857" x="4881563" y="2765425"/>
          <p14:tracePt t="73873" x="5057775" y="2765425"/>
          <p14:tracePt t="73890" x="5145088" y="2765425"/>
          <p14:tracePt t="73907" x="5245100" y="2765425"/>
          <p14:tracePt t="73924" x="5383213" y="2765425"/>
          <p14:tracePt t="73940" x="5407025" y="2765425"/>
          <p14:tracePt t="73957" x="5407025" y="2778125"/>
          <p14:tracePt t="73974" x="5370513" y="2778125"/>
          <p14:tracePt t="73990" x="5332413" y="2778125"/>
          <p14:tracePt t="74007" x="5281613" y="2778125"/>
          <p14:tracePt t="74024" x="5181600" y="2778125"/>
          <p14:tracePt t="74041" x="5094288" y="2778125"/>
          <p14:tracePt t="74057" x="4945063" y="2778125"/>
          <p14:tracePt t="74074" x="4630738" y="2790825"/>
          <p14:tracePt t="74090" x="4506913" y="2803525"/>
          <p14:tracePt t="74107" x="4394200" y="2816225"/>
          <p14:tracePt t="74124" x="4105275" y="2828925"/>
          <p14:tracePt t="74141" x="4030663" y="2828925"/>
          <p14:tracePt t="74157" x="3979863" y="2828925"/>
          <p14:tracePt t="74207" x="4017963" y="2828925"/>
          <p14:tracePt t="74218" x="4056063" y="2828925"/>
          <p14:tracePt t="74231" x="4105275" y="2828925"/>
          <p14:tracePt t="74243" x="4156075" y="2828925"/>
          <p14:tracePt t="74258" x="4205288" y="2828925"/>
          <p14:tracePt t="74275" x="4268788" y="2828925"/>
          <p14:tracePt t="74292" x="4356100" y="2828925"/>
          <p14:tracePt t="74308" x="4668838" y="2852738"/>
          <p14:tracePt t="74325" x="4794250" y="2878138"/>
          <p14:tracePt t="74342" x="4894263" y="2890838"/>
          <p14:tracePt t="74358" x="5068888" y="2903538"/>
          <p14:tracePt t="74375" x="5170488" y="2903538"/>
          <p14:tracePt t="74392" x="5245100" y="2903538"/>
          <p14:tracePt t="74409" x="5307013" y="2916238"/>
          <p14:tracePt t="74432" x="5294313" y="2916238"/>
          <p14:tracePt t="74444" x="5257800" y="2916238"/>
          <p14:tracePt t="74459" x="5181600" y="2916238"/>
          <p14:tracePt t="74476" x="5119688" y="2916238"/>
          <p14:tracePt t="74493" x="5032375" y="2916238"/>
          <p14:tracePt t="74509" x="4668838" y="2852738"/>
          <p14:tracePt t="74526" x="4443413" y="2828925"/>
          <p14:tracePt t="74542" x="4294188" y="2816225"/>
          <p14:tracePt t="74559" x="3968750" y="2803525"/>
          <p14:tracePt t="74576" x="3817938" y="2803525"/>
          <p14:tracePt t="74593" x="3717925" y="2803525"/>
          <p14:tracePt t="74610" x="3667125" y="2803525"/>
          <p14:tracePt t="74643" x="3692525" y="2803525"/>
          <p14:tracePt t="74655" x="3756025" y="2803525"/>
          <p14:tracePt t="74667" x="3843338" y="2778125"/>
          <p14:tracePt t="74680" x="3905250" y="2778125"/>
          <p14:tracePt t="74693" x="3992563" y="2765425"/>
          <p14:tracePt t="74710" x="4105275" y="2752725"/>
          <p14:tracePt t="74727" x="4318000" y="2752725"/>
          <p14:tracePt t="74743" x="4556125" y="2752725"/>
          <p14:tracePt t="74760" x="4919663" y="2752725"/>
          <p14:tracePt t="74777" x="5170488" y="2752725"/>
          <p14:tracePt t="74794" x="5507038" y="2752725"/>
          <p14:tracePt t="74810" x="5595938" y="2752725"/>
          <p14:tracePt t="74827" x="5645150" y="2752725"/>
          <p14:tracePt t="74844" x="5683250" y="2752725"/>
          <p14:tracePt t="74892" x="5645150" y="2728913"/>
          <p14:tracePt t="74906" x="5545138" y="2703513"/>
          <p14:tracePt t="74918" x="5357813" y="2678113"/>
          <p14:tracePt t="74932" x="5170488" y="2652713"/>
          <p14:tracePt t="74946" x="4994275" y="2640013"/>
          <p14:tracePt t="74962" x="4681538" y="2616200"/>
          <p14:tracePt t="74979" x="4330700" y="2590800"/>
          <p14:tracePt t="74980" x="4168775" y="2590800"/>
          <p14:tracePt t="74994" x="4017963" y="2590800"/>
          <p14:tracePt t="75011" x="3892550" y="2590800"/>
          <p14:tracePt t="75028" x="3792538" y="2590800"/>
          <p14:tracePt t="75045" x="3756025" y="2590800"/>
          <p14:tracePt t="75079" x="3779838" y="2590800"/>
          <p14:tracePt t="75091" x="3817938" y="2590800"/>
          <p14:tracePt t="75104" x="3856038" y="2590800"/>
          <p14:tracePt t="75117" x="3905250" y="2590800"/>
          <p14:tracePt t="75130" x="4017963" y="2590800"/>
          <p14:tracePt t="75145" x="4192588" y="2590800"/>
          <p14:tracePt t="75162" x="4381500" y="2590800"/>
          <p14:tracePt t="75179" x="4543425" y="2590800"/>
          <p14:tracePt t="75195" x="4945063" y="2603500"/>
          <p14:tracePt t="75212" x="5106988" y="2627313"/>
          <p14:tracePt t="75229" x="5232400" y="2627313"/>
          <p14:tracePt t="75230" x="5294313" y="2627313"/>
          <p14:tracePt t="75245" x="5319713" y="2627313"/>
          <p14:tracePt t="75262" x="5332413" y="2627313"/>
          <p14:tracePt t="75303" x="5294313" y="2627313"/>
          <p14:tracePt t="75316" x="5194300" y="2627313"/>
          <p14:tracePt t="75330" x="5068888" y="2627313"/>
          <p14:tracePt t="75340" x="4945063" y="2616200"/>
          <p14:tracePt t="75353" x="4832350" y="2616200"/>
          <p14:tracePt t="75366" x="4668838" y="2616200"/>
          <p14:tracePt t="75379" x="4406900" y="2616200"/>
          <p14:tracePt t="75396" x="4243388" y="2616200"/>
          <p14:tracePt t="75413" x="4143375" y="2616200"/>
          <p14:tracePt t="75429" x="4092575" y="2616200"/>
          <p14:tracePt t="75477" x="4117975" y="2616200"/>
          <p14:tracePt t="75489" x="4156075" y="2616200"/>
          <p14:tracePt t="75503" x="4243388" y="2616200"/>
          <p14:tracePt t="75515" x="4368800" y="2616200"/>
          <p14:tracePt t="75530" x="4468813" y="2616200"/>
          <p14:tracePt t="75547" x="4568825" y="2640013"/>
          <p14:tracePt t="75563" x="4681538" y="2703513"/>
          <p14:tracePt t="75580" x="4981575" y="2790825"/>
          <p14:tracePt t="75597" x="5106988" y="2840038"/>
          <p14:tracePt t="75614" x="5170488" y="2865438"/>
          <p14:tracePt t="75630" x="5207000" y="2878138"/>
          <p14:tracePt t="75647" x="5219700" y="2878138"/>
          <p14:tracePt t="75666" x="5219700" y="2890838"/>
          <p14:tracePt t="75814" x="5219700" y="2903538"/>
          <p14:tracePt t="77347" x="5207000" y="2903538"/>
          <p14:tracePt t="77361" x="5170488" y="2928938"/>
          <p14:tracePt t="77373" x="5068888" y="2965450"/>
          <p14:tracePt t="77385" x="4956175" y="3016250"/>
          <p14:tracePt t="77397" x="4881563" y="3065463"/>
          <p14:tracePt t="77410" x="4819650" y="3116263"/>
          <p14:tracePt t="77425" x="4794250" y="3141663"/>
          <p14:tracePt t="77439" x="4781550" y="3165475"/>
          <p14:tracePt t="77456" x="4756150" y="3178175"/>
          <p14:tracePt t="77472" x="4732338" y="3203575"/>
          <p14:tracePt t="77489" x="4694238" y="3228975"/>
          <p14:tracePt t="77506" x="4668838" y="3241675"/>
          <p14:tracePt t="77523" x="4643438" y="3241675"/>
          <p14:tracePt t="77539" x="4606925" y="3267075"/>
          <p14:tracePt t="77559" x="4594225" y="3267075"/>
          <p14:tracePt t="77575" x="4581525" y="3267075"/>
          <p14:tracePt t="77589" x="4568825" y="3267075"/>
          <p14:tracePt t="77622" x="4556125" y="3267075"/>
          <p14:tracePt t="77684" x="4543425" y="3267075"/>
          <p14:tracePt t="77696" x="4530725" y="3267075"/>
          <p14:tracePt t="77710" x="4494213" y="3267075"/>
          <p14:tracePt t="77726" x="4481513" y="3267075"/>
          <p14:tracePt t="77740" x="4468813" y="3267075"/>
          <p14:tracePt t="77757" x="4456113" y="3267075"/>
          <p14:tracePt t="77784" x="4443413" y="3267075"/>
          <p14:tracePt t="77833" x="4430713" y="3267075"/>
          <p14:tracePt t="77847" x="4418013" y="3267075"/>
          <p14:tracePt t="77859" x="4406900" y="3267075"/>
          <p14:tracePt t="77872" x="4394200" y="3267075"/>
          <p14:tracePt t="77887" x="4368800" y="3267075"/>
          <p14:tracePt t="77897" x="4343400" y="3267075"/>
          <p14:tracePt t="77910" x="4318000" y="3267075"/>
          <p14:tracePt t="77923" x="4305300" y="3267075"/>
          <p14:tracePt t="77946" x="4294188" y="3267075"/>
          <p14:tracePt t="77958" x="4281488" y="3267075"/>
          <p14:tracePt t="77994" x="4268788" y="3267075"/>
          <p14:tracePt t="78045" x="4256088" y="3267075"/>
          <p14:tracePt t="78083" x="4243388" y="3267075"/>
          <p14:tracePt t="78095" x="4230688" y="3254375"/>
          <p14:tracePt t="78120" x="4217988" y="3241675"/>
          <p14:tracePt t="78133" x="4205288" y="3228975"/>
          <p14:tracePt t="78145" x="4192588" y="3216275"/>
          <p14:tracePt t="78159" x="4181475" y="3216275"/>
          <p14:tracePt t="78182" x="4181475" y="3203575"/>
          <p14:tracePt t="78270" x="4168775" y="3203575"/>
          <p14:tracePt t="78732" x="4156075" y="3190875"/>
          <p14:tracePt t="78755" x="4130675" y="3165475"/>
          <p14:tracePt t="78769" x="4105275" y="3154363"/>
          <p14:tracePt t="78781" x="4068763" y="3141663"/>
          <p14:tracePt t="78797" x="4030663" y="3116263"/>
          <p14:tracePt t="78811" x="4005263" y="3116263"/>
          <p14:tracePt t="78828" x="3992563" y="3116263"/>
          <p14:tracePt t="78844" x="3979863" y="3103563"/>
          <p14:tracePt t="78869" x="3968750" y="3103563"/>
          <p14:tracePt t="79118" x="3979863" y="3103563"/>
          <p14:tracePt t="79131" x="4005263" y="3103563"/>
          <p14:tracePt t="79142" x="4030663" y="3090863"/>
          <p14:tracePt t="79155" x="4056063" y="3090863"/>
          <p14:tracePt t="79168" x="4081463" y="3090863"/>
          <p14:tracePt t="79182" x="4105275" y="3090863"/>
          <p14:tracePt t="79196" x="4143375" y="3090863"/>
          <p14:tracePt t="79212" x="4192588" y="3090863"/>
          <p14:tracePt t="79229" x="4217988" y="3090863"/>
          <p14:tracePt t="79246" x="4243388" y="3090863"/>
          <p14:tracePt t="79292" x="4230688" y="3090863"/>
          <p14:tracePt t="79304" x="4217988" y="3090863"/>
          <p14:tracePt t="79319" x="4205288" y="3090863"/>
          <p14:tracePt t="79341" x="4192588" y="3090863"/>
          <p14:tracePt t="79355" x="4181475" y="3090863"/>
          <p14:tracePt t="79504" x="4192588" y="3090863"/>
          <p14:tracePt t="79529" x="4205288" y="3090863"/>
          <p14:tracePt t="79541" x="4243388" y="3078163"/>
          <p14:tracePt t="79554" x="4305300" y="3078163"/>
          <p14:tracePt t="79566" x="4356100" y="3078163"/>
          <p14:tracePt t="79580" x="4406900" y="3078163"/>
          <p14:tracePt t="79597" x="4494213" y="3078163"/>
          <p14:tracePt t="79614" x="4643438" y="3078163"/>
          <p14:tracePt t="79631" x="4856163" y="3078163"/>
          <p14:tracePt t="79647" x="4919663" y="3078163"/>
          <p14:tracePt t="79664" x="4994275" y="3078163"/>
          <p14:tracePt t="79681" x="5157788" y="3078163"/>
          <p14:tracePt t="79698" x="5257800" y="3078163"/>
          <p14:tracePt t="79714" x="5357813" y="3078163"/>
          <p14:tracePt t="79731" x="5470525" y="3078163"/>
          <p14:tracePt t="79748" x="5483225" y="3090863"/>
          <p14:tracePt t="79765" x="5495925" y="3090863"/>
          <p14:tracePt t="80775" x="5495925" y="3103563"/>
          <p14:tracePt t="80800" x="5495925" y="3116263"/>
          <p14:tracePt t="80812" x="5495925" y="3128963"/>
          <p14:tracePt t="80850" x="5495925" y="3141663"/>
          <p14:tracePt t="80975" x="5495925" y="3154363"/>
          <p14:tracePt t="81049" x="5483225" y="3154363"/>
          <p14:tracePt t="81074" x="5483225" y="3141663"/>
          <p14:tracePt t="81088" x="5470525" y="3128963"/>
          <p14:tracePt t="81098" x="5470525" y="3116263"/>
          <p14:tracePt t="81125" x="5470525" y="3103563"/>
          <p14:tracePt t="81161" x="5457825" y="3090863"/>
          <p14:tracePt t="81635" x="5432425" y="3090863"/>
          <p14:tracePt t="81647" x="5407025" y="3090863"/>
          <p14:tracePt t="81660" x="5383213" y="3090863"/>
          <p14:tracePt t="81675" x="5357813" y="3078163"/>
          <p14:tracePt t="81689" x="5332413" y="3078163"/>
          <p14:tracePt t="81706" x="5307013" y="3078163"/>
          <p14:tracePt t="81722" x="5281613" y="3078163"/>
          <p14:tracePt t="81739" x="5245100" y="3078163"/>
          <p14:tracePt t="81756" x="5232400" y="3078163"/>
          <p14:tracePt t="81773" x="5207000" y="3078163"/>
          <p14:tracePt t="81789" x="5194300" y="3078163"/>
          <p14:tracePt t="81823" x="5181600" y="3078163"/>
          <p14:tracePt t="81847" x="5170488" y="3078163"/>
          <p14:tracePt t="81871" x="5157788" y="3078163"/>
          <p14:tracePt t="81934" x="5145088" y="3078163"/>
          <p14:tracePt t="81984" x="5119688" y="3054350"/>
          <p14:tracePt t="81996" x="5106988" y="3054350"/>
          <p14:tracePt t="82010" x="5081588" y="3041650"/>
          <p14:tracePt t="82023" x="5057775" y="3028950"/>
          <p14:tracePt t="82040" x="5019675" y="3016250"/>
          <p14:tracePt t="82057" x="4932363" y="3003550"/>
          <p14:tracePt t="82074" x="4694238" y="2990850"/>
          <p14:tracePt t="82091" x="4594225" y="2978150"/>
          <p14:tracePt t="82107" x="4530725" y="2978150"/>
          <p14:tracePt t="82124" x="4330700" y="2978150"/>
          <p14:tracePt t="82141" x="4243388" y="2978150"/>
          <p14:tracePt t="82158" x="4181475" y="2978150"/>
          <p14:tracePt t="82173" x="4130675" y="2978150"/>
          <p14:tracePt t="82246" x="4117975" y="2978150"/>
          <p14:tracePt t="82283" x="4105275" y="2978150"/>
          <p14:tracePt t="82296" x="4092575" y="2978150"/>
          <p14:tracePt t="82332" x="4081463" y="2990850"/>
          <p14:tracePt t="82357" x="4068763" y="2990850"/>
          <p14:tracePt t="82432" x="4068763" y="3003550"/>
          <p14:tracePt t="83453" x="4056063" y="3003550"/>
          <p14:tracePt t="83467" x="4043363" y="3003550"/>
          <p14:tracePt t="83481" x="4043363" y="3016250"/>
          <p14:tracePt t="83504" x="4030663" y="3016250"/>
          <p14:tracePt t="83516" x="4017963" y="3016250"/>
          <p14:tracePt t="83532" x="4005263" y="3028950"/>
          <p14:tracePt t="83554" x="3992563" y="3041650"/>
          <p14:tracePt t="83578" x="3992563" y="3054350"/>
          <p14:tracePt t="83604" x="3979863" y="3054350"/>
          <p14:tracePt t="83641" x="3979863" y="3065463"/>
          <p14:tracePt t="83691" x="3979863" y="3078163"/>
          <p14:tracePt t="83703" x="3968750" y="3078163"/>
          <p14:tracePt t="83717" x="3956050" y="3078163"/>
          <p14:tracePt t="83740" x="3956050" y="3090863"/>
          <p14:tracePt t="83840" x="3943350" y="3103563"/>
          <p14:tracePt t="83865" x="3930650" y="3116263"/>
          <p14:tracePt t="83878" x="3917950" y="3116263"/>
          <p14:tracePt t="83892" x="3917950" y="3128963"/>
          <p14:tracePt t="83903" x="3905250" y="3128963"/>
          <p14:tracePt t="83927" x="3892550" y="3141663"/>
          <p14:tracePt t="83952" x="3879850" y="3141663"/>
          <p14:tracePt t="83964" x="3879850" y="3154363"/>
          <p14:tracePt t="83977" x="3856038" y="3154363"/>
          <p14:tracePt t="84002" x="3843338" y="3154363"/>
          <p14:tracePt t="84016" x="3830638" y="3154363"/>
          <p14:tracePt t="84027" x="3817938" y="3154363"/>
          <p14:tracePt t="84040" x="3805238" y="3154363"/>
          <p14:tracePt t="84053" x="3792538" y="3154363"/>
          <p14:tracePt t="84068" x="3779838" y="3154363"/>
          <p14:tracePt t="84082" x="3767138" y="3154363"/>
          <p14:tracePt t="84102" x="3756025" y="3154363"/>
          <p14:tracePt t="84118" x="3743325" y="3154363"/>
          <p14:tracePt t="91746" x="3756025" y="3154363"/>
          <p14:tracePt t="91758" x="3767138" y="3154363"/>
          <p14:tracePt t="91771" x="3805238" y="3154363"/>
          <p14:tracePt t="91784" x="3843338" y="3154363"/>
          <p14:tracePt t="91798" x="3905250" y="3154363"/>
          <p14:tracePt t="91812" x="3956050" y="3154363"/>
          <p14:tracePt t="91828" x="4017963" y="3154363"/>
          <p14:tracePt t="91845" x="4056063" y="3154363"/>
          <p14:tracePt t="91862" x="4117975" y="3178175"/>
          <p14:tracePt t="91879" x="4156075" y="3190875"/>
          <p14:tracePt t="91896" x="4205288" y="3203575"/>
          <p14:tracePt t="91911" x="4381500" y="3228975"/>
          <p14:tracePt t="91928" x="4430713" y="3228975"/>
          <p14:tracePt t="91944" x="4530725" y="3254375"/>
          <p14:tracePt t="91961" x="4556125" y="3267075"/>
          <p14:tracePt t="91978" x="4581525" y="3267075"/>
          <p14:tracePt t="91994" x="4656138" y="3278188"/>
          <p14:tracePt t="92011" x="4681538" y="3290888"/>
          <p14:tracePt t="92028" x="4719638" y="3290888"/>
          <p14:tracePt t="92045" x="4732338" y="3303588"/>
          <p14:tracePt t="92061" x="4743450" y="3303588"/>
          <p14:tracePt t="92119" x="4781550" y="3303588"/>
          <p14:tracePt t="92132" x="4832350" y="3303588"/>
          <p14:tracePt t="92144" x="4856163" y="3303588"/>
          <p14:tracePt t="92157" x="4894263" y="3290888"/>
          <p14:tracePt t="92170" x="4932363" y="3290888"/>
          <p14:tracePt t="92183" x="4945063" y="3290888"/>
          <p14:tracePt t="92197" x="4956175" y="3290888"/>
          <p14:tracePt t="92213" x="4968875" y="3290888"/>
          <p14:tracePt t="92231" x="4994275" y="3290888"/>
          <p14:tracePt t="92247" x="5019675" y="3290888"/>
          <p14:tracePt t="92264" x="5045075" y="3290888"/>
          <p14:tracePt t="92282" x="5057775" y="3290888"/>
          <p14:tracePt t="110129" x="5057775" y="3278188"/>
          <p14:tracePt t="110142" x="5081588" y="3267075"/>
          <p14:tracePt t="110155" x="5106988" y="3267075"/>
          <p14:tracePt t="110173" x="5157788" y="3254375"/>
          <p14:tracePt t="110184" x="5207000" y="3241675"/>
          <p14:tracePt t="110200" x="5270500" y="3228975"/>
          <p14:tracePt t="110217" x="5307013" y="3216275"/>
          <p14:tracePt t="110233" x="5345113" y="3216275"/>
          <p14:tracePt t="110250" x="5370513" y="3216275"/>
          <p14:tracePt t="110267" x="5394325" y="3216275"/>
          <p14:tracePt t="110284" x="5445125" y="3190875"/>
          <p14:tracePt t="110300" x="5483225" y="3178175"/>
          <p14:tracePt t="110317" x="5632450" y="3141663"/>
          <p14:tracePt t="110334" x="5670550" y="3128963"/>
          <p14:tracePt t="110350" x="5695950" y="3128963"/>
          <p14:tracePt t="110367" x="5719763" y="3128963"/>
          <p14:tracePt t="110428" x="5708650" y="3128963"/>
          <p14:tracePt t="110440" x="5670550" y="3128963"/>
          <p14:tracePt t="110454" x="5632450" y="3128963"/>
          <p14:tracePt t="110465" x="5607050" y="3128963"/>
          <p14:tracePt t="110477" x="5583238" y="3128963"/>
          <p14:tracePt t="110491" x="5557838" y="3128963"/>
          <p14:tracePt t="110503" x="5545138" y="3128963"/>
          <p14:tracePt t="110518" x="5519738" y="3128963"/>
          <p14:tracePt t="110541" x="5507038" y="3128963"/>
          <p14:tracePt t="110628" x="5519738" y="3128963"/>
          <p14:tracePt t="110641" x="5532438" y="3116263"/>
          <p14:tracePt t="110655" x="5545138" y="3116263"/>
          <p14:tracePt t="110665" x="5583238" y="3116263"/>
          <p14:tracePt t="110679" x="5619750" y="3103563"/>
          <p14:tracePt t="110691" x="5645150" y="3103563"/>
          <p14:tracePt t="110706" x="5657850" y="3103563"/>
          <p14:tracePt t="110720" x="5670550" y="3103563"/>
          <p14:tracePt t="110764" x="5657850" y="3103563"/>
          <p14:tracePt t="110777" x="5619750" y="3103563"/>
          <p14:tracePt t="110790" x="5583238" y="3103563"/>
          <p14:tracePt t="110804" x="5545138" y="3103563"/>
          <p14:tracePt t="110814" x="5519738" y="3103563"/>
          <p14:tracePt t="110827" x="5507038" y="3103563"/>
          <p14:tracePt t="110840" x="5495925" y="3103563"/>
          <p14:tracePt t="110903" x="5507038" y="3103563"/>
          <p14:tracePt t="110915" x="5519738" y="3090863"/>
          <p14:tracePt t="110928" x="5532438" y="3090863"/>
          <p14:tracePt t="110940" x="5557838" y="3078163"/>
          <p14:tracePt t="110953" x="5570538" y="3065463"/>
          <p14:tracePt t="110971" x="5583238" y="3065463"/>
          <p14:tracePt t="110991" x="5595938" y="3065463"/>
          <p14:tracePt t="111114" x="5583238" y="3065463"/>
          <p14:tracePt t="111152" x="5570538" y="3065463"/>
          <p14:tracePt t="111464" x="5570538" y="3054350"/>
          <p14:tracePt t="111476" x="5570538" y="3041650"/>
          <p14:tracePt t="111488" x="5570538" y="3003550"/>
          <p14:tracePt t="111501" x="5583238" y="2990850"/>
          <p14:tracePt t="111513" x="5595938" y="2965450"/>
          <p14:tracePt t="111526" x="5619750" y="2928938"/>
          <p14:tracePt t="111539" x="5645150" y="2903538"/>
          <p14:tracePt t="111557" x="5670550" y="2865438"/>
          <p14:tracePt t="111574" x="5708650" y="2803525"/>
          <p14:tracePt t="111590" x="5745163" y="2728913"/>
          <p14:tracePt t="111606" x="5770563" y="2703513"/>
          <p14:tracePt t="111625" x="5783263" y="2690813"/>
          <p14:tracePt t="111639" x="5795963" y="2678113"/>
          <p14:tracePt t="111656" x="5795963" y="2665413"/>
          <p14:tracePt t="111673" x="5808663" y="2665413"/>
          <p14:tracePt t="111689" x="5832475" y="2640013"/>
          <p14:tracePt t="111726" x="5845175" y="2627313"/>
          <p14:tracePt t="111762" x="5845175" y="2616200"/>
          <p14:tracePt t="111775" x="5845175" y="2603500"/>
          <p14:tracePt t="111786" x="5845175" y="2590800"/>
          <p14:tracePt t="111799" x="5832475" y="2578100"/>
          <p14:tracePt t="111812" x="5821363" y="2565400"/>
          <p14:tracePt t="111827" x="5808663" y="2565400"/>
          <p14:tracePt t="111842" x="5770563" y="2552700"/>
          <p14:tracePt t="111858" x="5695950" y="2552700"/>
          <p14:tracePt t="111875" x="5595938" y="2540000"/>
          <p14:tracePt t="111891" x="5445125" y="2540000"/>
          <p14:tracePt t="111907" x="5394325" y="2540000"/>
          <p14:tracePt t="111924" x="5357813" y="2540000"/>
          <p14:tracePt t="111940" x="5270500" y="2540000"/>
          <p14:tracePt t="111957" x="5245100" y="2540000"/>
          <p14:tracePt t="111974" x="5232400" y="2540000"/>
          <p14:tracePt t="111990" x="5219700" y="2540000"/>
          <p14:tracePt t="112011" x="5219700" y="2552700"/>
          <p14:tracePt t="112036" x="5219700" y="2565400"/>
          <p14:tracePt t="112061" x="5219700" y="2590800"/>
          <p14:tracePt t="112076" x="5219700" y="2603500"/>
          <p14:tracePt t="112085" x="5219700" y="2640013"/>
          <p14:tracePt t="112098" x="5232400" y="2678113"/>
          <p14:tracePt t="112110" x="5232400" y="2690813"/>
          <p14:tracePt t="112124" x="5257800" y="2716213"/>
          <p14:tracePt t="112141" x="5270500" y="2740025"/>
          <p14:tracePt t="112158" x="5294313" y="2752725"/>
          <p14:tracePt t="112174" x="5345113" y="2765425"/>
          <p14:tracePt t="112191" x="5370513" y="2778125"/>
          <p14:tracePt t="112208" x="5407025" y="2778125"/>
          <p14:tracePt t="112224" x="5632450" y="2790825"/>
          <p14:tracePt t="112241" x="5732463" y="2790825"/>
          <p14:tracePt t="112258" x="5821363" y="2803525"/>
          <p14:tracePt t="112275" x="5895975" y="2803525"/>
          <p14:tracePt t="112292" x="5921375" y="2803525"/>
          <p14:tracePt t="112310" x="5932488" y="2803525"/>
          <p14:tracePt t="112325" x="5932488" y="2778125"/>
          <p14:tracePt t="112342" x="5932488" y="2752725"/>
          <p14:tracePt t="112359" x="5932488" y="2728913"/>
          <p14:tracePt t="112375" x="5932488" y="2665413"/>
          <p14:tracePt t="112392" x="5921375" y="2640013"/>
          <p14:tracePt t="112409" x="5908675" y="2603500"/>
          <p14:tracePt t="112425" x="5845175" y="2527300"/>
          <p14:tracePt t="112442" x="5770563" y="2503488"/>
          <p14:tracePt t="112459" x="5645150" y="2452688"/>
          <p14:tracePt t="112476" x="5470525" y="2427288"/>
          <p14:tracePt t="112492" x="5419725" y="2427288"/>
          <p14:tracePt t="112509" x="5383213" y="2427288"/>
          <p14:tracePt t="112525" x="5332413" y="2427288"/>
          <p14:tracePt t="112543" x="5319713" y="2427288"/>
          <p14:tracePt t="112572" x="5319713" y="2439988"/>
          <p14:tracePt t="112609" x="5319713" y="2452688"/>
          <p14:tracePt t="112621" x="5319713" y="2478088"/>
          <p14:tracePt t="112633" x="5319713" y="2516188"/>
          <p14:tracePt t="112647" x="5319713" y="2552700"/>
          <p14:tracePt t="112663" x="5319713" y="2590800"/>
          <p14:tracePt t="112678" x="5319713" y="2640013"/>
          <p14:tracePt t="112695" x="5319713" y="2665413"/>
          <p14:tracePt t="112711" x="5319713" y="2678113"/>
          <p14:tracePt t="112728" x="5319713" y="2716213"/>
          <p14:tracePt t="112748" x="5332413" y="2716213"/>
          <p14:tracePt t="112761" x="5345113" y="2728913"/>
          <p14:tracePt t="112778" x="5357813" y="2728913"/>
          <p14:tracePt t="112795" x="5383213" y="2728913"/>
          <p14:tracePt t="112811" x="5483225" y="2765425"/>
          <p14:tracePt t="112828" x="5532438" y="2778125"/>
          <p14:tracePt t="112845" x="5570538" y="2790825"/>
          <p14:tracePt t="112862" x="5632450" y="2790825"/>
          <p14:tracePt t="112879" x="5683250" y="2803525"/>
          <p14:tracePt t="112895" x="5719763" y="2803525"/>
          <p14:tracePt t="112912" x="5795963" y="2803525"/>
          <p14:tracePt t="112929" x="5832475" y="2803525"/>
          <p14:tracePt t="112946" x="5870575" y="2803525"/>
          <p14:tracePt t="112962" x="5908675" y="2803525"/>
          <p14:tracePt t="112979" x="5921375" y="2790825"/>
          <p14:tracePt t="112996" x="5921375" y="2778125"/>
          <p14:tracePt t="113012" x="5932488" y="2752725"/>
          <p14:tracePt t="113034" x="5932488" y="2728913"/>
          <p14:tracePt t="113049" x="5932488" y="2690813"/>
          <p14:tracePt t="113063" x="5883275" y="2640013"/>
          <p14:tracePt t="113080" x="5832475" y="2552700"/>
          <p14:tracePt t="113096" x="5770563" y="2490788"/>
          <p14:tracePt t="113113" x="5657850" y="2378075"/>
          <p14:tracePt t="113129" x="5632450" y="2352675"/>
          <p14:tracePt t="113146" x="5595938" y="2327275"/>
          <p14:tracePt t="113163" x="5483225" y="2314575"/>
          <p14:tracePt t="113180" x="5419725" y="2314575"/>
          <p14:tracePt t="113196" x="5357813" y="2314575"/>
          <p14:tracePt t="113213" x="5294313" y="2314575"/>
          <p14:tracePt t="113229" x="5281613" y="2314575"/>
          <p14:tracePt t="113245" x="5257800" y="2327275"/>
          <p14:tracePt t="113262" x="5245100" y="2352675"/>
          <p14:tracePt t="113279" x="5219700" y="2403475"/>
          <p14:tracePt t="113295" x="5194300" y="2452688"/>
          <p14:tracePt t="113312" x="5157788" y="2590800"/>
          <p14:tracePt t="113329" x="5157788" y="2640013"/>
          <p14:tracePt t="113346" x="5145088" y="2665413"/>
          <p14:tracePt t="113362" x="5145088" y="2716213"/>
          <p14:tracePt t="113379" x="5145088" y="2740025"/>
          <p14:tracePt t="113396" x="5145088" y="2790825"/>
          <p14:tracePt t="113413" x="5145088" y="2828925"/>
          <p14:tracePt t="113430" x="5145088" y="2865438"/>
          <p14:tracePt t="113446" x="5145088" y="2916238"/>
          <p14:tracePt t="113463" x="5170488" y="2941638"/>
          <p14:tracePt t="113480" x="5194300" y="2965450"/>
          <p14:tracePt t="113496" x="5294313" y="3003550"/>
          <p14:tracePt t="113513" x="5370513" y="3028950"/>
          <p14:tracePt t="113530" x="5419725" y="3041650"/>
          <p14:tracePt t="113546" x="5507038" y="3065463"/>
          <p14:tracePt t="113563" x="5545138" y="3065463"/>
          <p14:tracePt t="113580" x="5583238" y="3065463"/>
          <p14:tracePt t="113597" x="5657850" y="3065463"/>
          <p14:tracePt t="113613" x="5708650" y="3065463"/>
          <p14:tracePt t="113630" x="5757863" y="3054350"/>
          <p14:tracePt t="113647" x="5832475" y="3003550"/>
          <p14:tracePt t="113664" x="5870575" y="2952750"/>
          <p14:tracePt t="113681" x="5895975" y="2890838"/>
          <p14:tracePt t="113697" x="5932488" y="2778125"/>
          <p14:tracePt t="113714" x="5957888" y="2728913"/>
          <p14:tracePt t="113731" x="5957888" y="2690813"/>
          <p14:tracePt t="113747" x="5970588" y="2578100"/>
          <p14:tracePt t="113764" x="5970588" y="2490788"/>
          <p14:tracePt t="113781" x="5970588" y="2390775"/>
          <p14:tracePt t="113797" x="5921375" y="2239963"/>
          <p14:tracePt t="113814" x="5883275" y="2190750"/>
          <p14:tracePt t="113831" x="5808663" y="2165350"/>
          <p14:tracePt t="113848" x="5632450" y="2127250"/>
          <p14:tracePt t="113864" x="5595938" y="2127250"/>
          <p14:tracePt t="113881" x="5545138" y="2127250"/>
          <p14:tracePt t="114105" x="5532438" y="2127250"/>
          <p14:tracePt t="114142" x="5519738" y="2127250"/>
          <p14:tracePt t="114156" x="5507038" y="2127250"/>
          <p14:tracePt t="114169" x="5470525" y="2139950"/>
          <p14:tracePt t="114181" x="5407025" y="2139950"/>
          <p14:tracePt t="114193" x="5332413" y="2178050"/>
          <p14:tracePt t="114205" x="5257800" y="2214563"/>
          <p14:tracePt t="114220" x="5194300" y="2278063"/>
          <p14:tracePt t="114233" x="5170488" y="2339975"/>
          <p14:tracePt t="114251" x="5132388" y="2378075"/>
          <p14:tracePt t="114267" x="5106988" y="2427288"/>
          <p14:tracePt t="114284" x="5094288" y="2478088"/>
          <p14:tracePt t="114301" x="5094288" y="2490788"/>
          <p14:tracePt t="114318" x="5094288" y="2516188"/>
          <p14:tracePt t="114334" x="5094288" y="2565400"/>
          <p14:tracePt t="114350" x="5094288" y="2627313"/>
          <p14:tracePt t="114367" x="5094288" y="2740025"/>
          <p14:tracePt t="114383" x="5094288" y="2916238"/>
          <p14:tracePt t="114399" x="5094288" y="2965450"/>
          <p14:tracePt t="114416" x="5106988" y="3003550"/>
          <p14:tracePt t="114434" x="5132388" y="3065463"/>
          <p14:tracePt t="114450" x="5145088" y="3090863"/>
          <p14:tracePt t="114467" x="5181600" y="3103563"/>
          <p14:tracePt t="114484" x="5294313" y="3128963"/>
          <p14:tracePt t="114500" x="5370513" y="3128963"/>
          <p14:tracePt t="114517" x="5483225" y="3128963"/>
          <p14:tracePt t="114534" x="5519738" y="3128963"/>
          <p14:tracePt t="114551" x="5570538" y="3128963"/>
          <p14:tracePt t="114567" x="5632450" y="3128963"/>
          <p14:tracePt t="114584" x="5832475" y="3090863"/>
          <p14:tracePt t="114601" x="5932488" y="3078163"/>
          <p14:tracePt t="114618" x="6057900" y="3041650"/>
          <p14:tracePt t="114634" x="6096000" y="3041650"/>
          <p14:tracePt t="114651" x="6121400" y="3028950"/>
          <p14:tracePt t="114668" x="6146800" y="3003550"/>
          <p14:tracePt t="114684" x="6146800" y="2990850"/>
          <p14:tracePt t="114701" x="6157913" y="2965450"/>
          <p14:tracePt t="114718" x="6157913" y="2952750"/>
          <p14:tracePt t="114735" x="6157913" y="2928938"/>
          <p14:tracePt t="114752" x="6157913" y="2916238"/>
          <p14:tracePt t="114768" x="6134100" y="2816225"/>
          <p14:tracePt t="114785" x="6108700" y="2778125"/>
          <p14:tracePt t="114802" x="6070600" y="2728913"/>
          <p14:tracePt t="114818" x="5857875" y="2627313"/>
          <p14:tracePt t="114835" x="5745163" y="2603500"/>
          <p14:tracePt t="114852" x="5657850" y="2578100"/>
          <p14:tracePt t="114868" x="5519738" y="2527300"/>
          <p14:tracePt t="114885" x="5470525" y="2527300"/>
          <p14:tracePt t="114902" x="5407025" y="2516188"/>
          <p14:tracePt t="114919" x="5270500" y="2503488"/>
          <p14:tracePt t="114935" x="5232400" y="2503488"/>
          <p14:tracePt t="114952" x="5207000" y="2503488"/>
          <p14:tracePt t="114968" x="5194300" y="2503488"/>
          <p14:tracePt t="114986" x="5170488" y="2516188"/>
          <p14:tracePt t="115003" x="5145088" y="2552700"/>
          <p14:tracePt t="115019" x="5094288" y="2627313"/>
          <p14:tracePt t="115036" x="5068888" y="2703513"/>
          <p14:tracePt t="115053" x="5057775" y="2752725"/>
          <p14:tracePt t="115069" x="5019675" y="2865438"/>
          <p14:tracePt t="115086" x="5019675" y="2890838"/>
          <p14:tracePt t="115102" x="5019675" y="2916238"/>
          <p14:tracePt t="115120" x="5019675" y="2928938"/>
          <p14:tracePt t="115136" x="5019675" y="2941638"/>
          <p14:tracePt t="115153" x="5019675" y="2952750"/>
          <p14:tracePt t="115176" x="5019675" y="2965450"/>
          <p14:tracePt t="115189" x="5045075" y="2978150"/>
          <p14:tracePt t="115203" x="5081588" y="2990850"/>
          <p14:tracePt t="115220" x="5157788" y="3028950"/>
          <p14:tracePt t="115237" x="5232400" y="3065463"/>
          <p14:tracePt t="115253" x="5383213" y="3228975"/>
          <p14:tracePt t="115270" x="5445125" y="3316288"/>
          <p14:tracePt t="115287" x="5519738" y="3367088"/>
          <p14:tracePt t="115304" x="5657850" y="3416300"/>
          <p14:tracePt t="115320" x="5745163" y="3416300"/>
          <p14:tracePt t="115337" x="5821363" y="3416300"/>
          <p14:tracePt t="115354" x="5883275" y="3416300"/>
          <p14:tracePt t="115370" x="5895975" y="3416300"/>
          <p14:tracePt t="115387" x="5921375" y="3390900"/>
          <p14:tracePt t="115404" x="5957888" y="3267075"/>
          <p14:tracePt t="115421" x="5995988" y="3203575"/>
          <p14:tracePt t="115438" x="6021388" y="3128963"/>
          <p14:tracePt t="115454" x="6070600" y="3016250"/>
          <p14:tracePt t="115471" x="6083300" y="2978150"/>
          <p14:tracePt t="115487" x="6083300" y="2916238"/>
          <p14:tracePt t="115504" x="6083300" y="2790825"/>
          <p14:tracePt t="115521" x="6083300" y="2678113"/>
          <p14:tracePt t="115538" x="6083300" y="2578100"/>
          <p14:tracePt t="115555" x="6083300" y="2465388"/>
          <p14:tracePt t="115571" x="6070600" y="2414588"/>
          <p14:tracePt t="115588" x="6021388" y="2365375"/>
          <p14:tracePt t="115605" x="5932488" y="2290763"/>
          <p14:tracePt t="115621" x="5857875" y="2278063"/>
          <p14:tracePt t="115638" x="5795963" y="2252663"/>
          <p14:tracePt t="115655" x="5670550" y="2252663"/>
          <p14:tracePt t="115672" x="5645150" y="2252663"/>
          <p14:tracePt t="115689" x="5607050" y="2278063"/>
          <p14:tracePt t="115705" x="5532438" y="2327275"/>
          <p14:tracePt t="115722" x="5495925" y="2352675"/>
          <p14:tracePt t="115738" x="5432425" y="2390775"/>
          <p14:tracePt t="115755" x="5281613" y="2452688"/>
          <p14:tracePt t="115772" x="5207000" y="2490788"/>
          <p14:tracePt t="115788" x="5119688" y="2590800"/>
          <p14:tracePt t="115806" x="5094288" y="2640013"/>
          <p14:tracePt t="115822" x="5081588" y="2678113"/>
          <p14:tracePt t="115838" x="5057775" y="2740025"/>
          <p14:tracePt t="115856" x="5045075" y="2778125"/>
          <p14:tracePt t="115872" x="5045075" y="2803525"/>
          <p14:tracePt t="115889" x="5045075" y="2840038"/>
          <p14:tracePt t="115906" x="5045075" y="2852738"/>
          <p14:tracePt t="115923" x="5045075" y="2878138"/>
          <p14:tracePt t="115925" x="5045075" y="2890838"/>
          <p14:tracePt t="115939" x="5045075" y="2903538"/>
          <p14:tracePt t="115956" x="5045075" y="2928938"/>
          <p14:tracePt t="115973" x="5045075" y="2965450"/>
          <p14:tracePt t="115989" x="5045075" y="3016250"/>
          <p14:tracePt t="116006" x="5045075" y="3041650"/>
          <p14:tracePt t="116023" x="5045075" y="3078163"/>
          <p14:tracePt t="116040" x="5081588" y="3116263"/>
          <p14:tracePt t="116056" x="5119688" y="3128963"/>
          <p14:tracePt t="116073" x="5181600" y="3154363"/>
          <p14:tracePt t="116090" x="5257800" y="3165475"/>
          <p14:tracePt t="116107" x="5281613" y="3165475"/>
          <p14:tracePt t="116123" x="5319713" y="3165475"/>
          <p14:tracePt t="116140" x="5357813" y="3165475"/>
          <p14:tracePt t="116157" x="5394325" y="3165475"/>
          <p14:tracePt t="116174" x="5419725" y="3154363"/>
          <p14:tracePt t="116190" x="5495925" y="3103563"/>
          <p14:tracePt t="116207" x="5532438" y="3078163"/>
          <p14:tracePt t="116224" x="5557838" y="3065463"/>
          <p14:tracePt t="116241" x="5607050" y="3016250"/>
          <p14:tracePt t="116257" x="5632450" y="3003550"/>
          <p14:tracePt t="116274" x="5645150" y="2965450"/>
          <p14:tracePt t="116291" x="5657850" y="2952750"/>
          <p14:tracePt t="116685" x="5632450" y="2941638"/>
          <p14:tracePt t="116697" x="5595938" y="2941638"/>
          <p14:tracePt t="116712" x="5457825" y="2928938"/>
          <p14:tracePt t="116722" x="5294313" y="2903538"/>
          <p14:tracePt t="116736" x="5145088" y="2852738"/>
          <p14:tracePt t="116748" x="4881563" y="2716213"/>
          <p14:tracePt t="116763" x="4543425" y="2540000"/>
          <p14:tracePt t="116777" x="4343400" y="2403475"/>
          <p14:tracePt t="116793" x="4217988" y="2314575"/>
          <p14:tracePt t="116810" x="4156075" y="2252663"/>
          <p14:tracePt t="116827" x="4081463" y="2190750"/>
          <p14:tracePt t="116844" x="4056063" y="2178050"/>
          <p14:tracePt t="116859" x="4043363" y="2165350"/>
          <p14:tracePt t="116876" x="4005263" y="2152650"/>
          <p14:tracePt t="116893" x="3992563" y="2139950"/>
          <p14:tracePt t="116909" x="3979863" y="2139950"/>
          <p14:tracePt t="116926" x="3968750" y="2139950"/>
          <p14:tracePt t="116943" x="3956050" y="2139950"/>
          <p14:tracePt t="116959" x="3943350" y="2139950"/>
          <p14:tracePt t="116976" x="3892550" y="2139950"/>
          <p14:tracePt t="116993" x="3879850" y="2139950"/>
          <p14:tracePt t="117010" x="3843338" y="2139950"/>
          <p14:tracePt t="117026" x="3843338" y="2152650"/>
          <p14:tracePt t="117043" x="3817938" y="2165350"/>
          <p14:tracePt t="117060" x="3779838" y="2227263"/>
          <p14:tracePt t="117077" x="3767138" y="2265363"/>
          <p14:tracePt t="117093" x="3767138" y="2314575"/>
          <p14:tracePt t="117110" x="3743325" y="2414588"/>
          <p14:tracePt t="117127" x="3730625" y="2439988"/>
          <p14:tracePt t="117144" x="3730625" y="2465388"/>
          <p14:tracePt t="117160" x="3730625" y="2516188"/>
          <p14:tracePt t="117177" x="3730625" y="2540000"/>
          <p14:tracePt t="117194" x="3730625" y="2578100"/>
          <p14:tracePt t="117210" x="3730625" y="2703513"/>
          <p14:tracePt t="117227" x="3730625" y="2765425"/>
          <p14:tracePt t="117244" x="3730625" y="2816225"/>
          <p14:tracePt t="117261" x="3730625" y="2890838"/>
          <p14:tracePt t="117277" x="3730625" y="2903538"/>
          <p14:tracePt t="117294" x="3743325" y="2916238"/>
          <p14:tracePt t="117311" x="3767138" y="2952750"/>
          <p14:tracePt t="117328" x="3805238" y="2978150"/>
          <p14:tracePt t="117344" x="3843338" y="3003550"/>
          <p14:tracePt t="117361" x="3979863" y="3065463"/>
          <p14:tracePt t="117378" x="4030663" y="3090863"/>
          <p14:tracePt t="117395" x="4068763" y="3090863"/>
          <p14:tracePt t="117411" x="4181475" y="3116263"/>
          <p14:tracePt t="117428" x="4243388" y="3116263"/>
          <p14:tracePt t="117445" x="4368800" y="3116263"/>
          <p14:tracePt t="117461" x="4530725" y="3103563"/>
          <p14:tracePt t="117478" x="4594225" y="3041650"/>
          <p14:tracePt t="117495" x="4681538" y="2941638"/>
          <p14:tracePt t="117512" x="4681538" y="2903538"/>
          <p14:tracePt t="117528" x="4706938" y="2840038"/>
          <p14:tracePt t="117545" x="4719638" y="2790825"/>
          <p14:tracePt t="117562" x="4719638" y="2603500"/>
          <p14:tracePt t="117579" x="4719638" y="2527300"/>
          <p14:tracePt t="117595" x="4706938" y="2403475"/>
          <p14:tracePt t="117612" x="4656138" y="2339975"/>
          <p14:tracePt t="117629" x="4556125" y="2290763"/>
          <p14:tracePt t="117646" x="4305300" y="2165350"/>
          <p14:tracePt t="117662" x="4205288" y="2114550"/>
          <p14:tracePt t="117679" x="4130675" y="2078038"/>
          <p14:tracePt t="117696" x="4030663" y="2065338"/>
          <p14:tracePt t="117712" x="3992563" y="2065338"/>
          <p14:tracePt t="117729" x="3956050" y="2065338"/>
          <p14:tracePt t="117746" x="3917950" y="2089150"/>
          <p14:tracePt t="117763" x="3879850" y="2114550"/>
          <p14:tracePt t="117779" x="3856038" y="2139950"/>
          <p14:tracePt t="117796" x="3767138" y="2201863"/>
          <p14:tracePt t="117812" x="3730625" y="2252663"/>
          <p14:tracePt t="117830" x="3679825" y="2314575"/>
          <p14:tracePt t="117846" x="3617913" y="2490788"/>
          <p14:tracePt t="117863" x="3605213" y="2578100"/>
          <p14:tracePt t="117880" x="3592513" y="2616200"/>
          <p14:tracePt t="117896" x="3579813" y="2678113"/>
          <p14:tracePt t="117913" x="3579813" y="2690813"/>
          <p14:tracePt t="117930" x="3579813" y="2716213"/>
          <p14:tracePt t="117947" x="3579813" y="2740025"/>
          <p14:tracePt t="117963" x="3579813" y="2752725"/>
          <p14:tracePt t="117982" x="3579813" y="2778125"/>
          <p14:tracePt t="118005" x="3579813" y="2790825"/>
          <p14:tracePt t="118030" x="3592513" y="2803525"/>
          <p14:tracePt t="118042" x="3605213" y="2816225"/>
          <p14:tracePt t="118055" x="3630613" y="2828925"/>
          <p14:tracePt t="118068" x="3679825" y="2852738"/>
          <p14:tracePt t="118082" x="3717925" y="2878138"/>
          <p14:tracePt t="118097" x="3767138" y="2916238"/>
          <p14:tracePt t="118114" x="3792538" y="2928938"/>
          <p14:tracePt t="118130" x="3843338" y="2965450"/>
          <p14:tracePt t="118147" x="3867150" y="2965450"/>
          <p14:tracePt t="118164" x="3905250" y="2978150"/>
          <p14:tracePt t="118181" x="3930650" y="2990850"/>
          <p14:tracePt t="118198" x="4030663" y="3003550"/>
          <p14:tracePt t="118214" x="4105275" y="3003550"/>
          <p14:tracePt t="118231" x="4192588" y="2990850"/>
          <p14:tracePt t="118248" x="4230688" y="2978150"/>
          <p14:tracePt t="118265" x="4256088" y="2965450"/>
          <p14:tracePt t="118281" x="4305300" y="2916238"/>
          <p14:tracePt t="118298" x="4318000" y="2890838"/>
          <p14:tracePt t="118315" x="4343400" y="2865438"/>
          <p14:tracePt t="118332" x="4368800" y="2803525"/>
          <p14:tracePt t="118348" x="4381500" y="2778125"/>
          <p14:tracePt t="118365" x="4394200" y="2752725"/>
          <p14:tracePt t="118382" x="4406900" y="2690813"/>
          <p14:tracePt t="118399" x="4406900" y="2665413"/>
          <p14:tracePt t="118415" x="4406900" y="2640013"/>
          <p14:tracePt t="118432" x="4368800" y="2490788"/>
          <p14:tracePt t="118449" x="4330700" y="2378075"/>
          <p14:tracePt t="118466" x="4294188" y="2314575"/>
          <p14:tracePt t="118482" x="4181475" y="2201863"/>
          <p14:tracePt t="118499" x="4105275" y="2165350"/>
          <p14:tracePt t="118516" x="3992563" y="2139950"/>
          <p14:tracePt t="118532" x="3856038" y="2139950"/>
          <p14:tracePt t="118549" x="3817938" y="2139950"/>
          <p14:tracePt t="118566" x="3805238" y="2139950"/>
          <p14:tracePt t="118583" x="3767138" y="2165350"/>
          <p14:tracePt t="118599" x="3743325" y="2190750"/>
          <p14:tracePt t="118616" x="3730625" y="2227263"/>
          <p14:tracePt t="118633" x="3679825" y="2403475"/>
          <p14:tracePt t="118649" x="3679825" y="2490788"/>
          <p14:tracePt t="118666" x="3667125" y="2565400"/>
          <p14:tracePt t="118683" x="3643313" y="2652713"/>
          <p14:tracePt t="118700" x="3630613" y="2716213"/>
          <p14:tracePt t="118716" x="3630613" y="2765425"/>
          <p14:tracePt t="118733" x="3630613" y="2916238"/>
          <p14:tracePt t="118750" x="3630613" y="3003550"/>
          <p14:tracePt t="118767" x="3630613" y="3090863"/>
          <p14:tracePt t="118783" x="3643313" y="3128963"/>
          <p14:tracePt t="118800" x="3654425" y="3154363"/>
          <p14:tracePt t="118817" x="3730625" y="3203575"/>
          <p14:tracePt t="118834" x="3817938" y="3241675"/>
          <p14:tracePt t="118850" x="3930650" y="3290888"/>
          <p14:tracePt t="118867" x="4105275" y="3341688"/>
          <p14:tracePt t="118884" x="4168775" y="3354388"/>
          <p14:tracePt t="118900" x="4205288" y="3354388"/>
          <p14:tracePt t="118917" x="4256088" y="3354388"/>
          <p14:tracePt t="118934" x="4294188" y="3354388"/>
          <p14:tracePt t="118951" x="4330700" y="3328988"/>
          <p14:tracePt t="118967" x="4481513" y="3241675"/>
          <p14:tracePt t="118984" x="4530725" y="3216275"/>
          <p14:tracePt t="119001" x="4594225" y="3154363"/>
          <p14:tracePt t="119018" x="4668838" y="2941638"/>
          <p14:tracePt t="119034" x="4719638" y="2816225"/>
          <p14:tracePt t="119051" x="4732338" y="2728913"/>
          <p14:tracePt t="119068" x="4743450" y="2616200"/>
          <p14:tracePt t="119085" x="4743450" y="2578100"/>
          <p14:tracePt t="119101" x="4743450" y="2540000"/>
          <p14:tracePt t="119118" x="4694238" y="2465388"/>
          <p14:tracePt t="119135" x="4643438" y="2414588"/>
          <p14:tracePt t="119151" x="4543425" y="2352675"/>
          <p14:tracePt t="119168" x="4368800" y="2227263"/>
          <p14:tracePt t="119185" x="4305300" y="2190750"/>
          <p14:tracePt t="119202" x="4268788" y="2178050"/>
          <p14:tracePt t="119218" x="4192588" y="2152650"/>
          <p14:tracePt t="119235" x="4130675" y="2139950"/>
          <p14:tracePt t="119252" x="4043363" y="2139950"/>
          <p14:tracePt t="119269" x="3843338" y="2139950"/>
          <p14:tracePt t="119285" x="3792538" y="2139950"/>
          <p14:tracePt t="119302" x="3743325" y="2152650"/>
          <p14:tracePt t="119319" x="3679825" y="2214563"/>
          <p14:tracePt t="119336" x="3654425" y="2265363"/>
          <p14:tracePt t="119352" x="3630613" y="2339975"/>
          <p14:tracePt t="119369" x="3617913" y="2378075"/>
          <p14:tracePt t="119386" x="3617913" y="2403475"/>
          <p14:tracePt t="119402" x="3617913" y="2439988"/>
          <p14:tracePt t="119419" x="3617913" y="2465388"/>
          <p14:tracePt t="119436" x="3617913" y="2490788"/>
          <p14:tracePt t="119453" x="3617913" y="2565400"/>
          <p14:tracePt t="119469" x="3617913" y="2640013"/>
          <p14:tracePt t="119486" x="3617913" y="2703513"/>
          <p14:tracePt t="119503" x="3617913" y="2803525"/>
          <p14:tracePt t="119519" x="3617913" y="2828925"/>
          <p14:tracePt t="119536" x="3630613" y="2840038"/>
          <p14:tracePt t="119553" x="3667125" y="2865438"/>
          <p14:tracePt t="119570" x="3705225" y="2890838"/>
          <p14:tracePt t="119586" x="3743325" y="2903538"/>
          <p14:tracePt t="119603" x="3879850" y="2965450"/>
          <p14:tracePt t="119620" x="3943350" y="3016250"/>
          <p14:tracePt t="119637" x="3992563" y="3065463"/>
          <p14:tracePt t="119653" x="4056063" y="3128963"/>
          <p14:tracePt t="119670" x="4056063" y="3154363"/>
          <p14:tracePt t="119687" x="4068763" y="3154363"/>
          <p14:tracePt t="119704" x="4092575" y="3154363"/>
          <p14:tracePt t="120287" x="4105275" y="3154363"/>
          <p14:tracePt t="120299" x="4130675" y="3154363"/>
          <p14:tracePt t="120312" x="4192588" y="3154363"/>
          <p14:tracePt t="120327" x="4318000" y="3178175"/>
          <p14:tracePt t="120341" x="4456113" y="3203575"/>
          <p14:tracePt t="120358" x="4556125" y="3228975"/>
          <p14:tracePt t="120374" x="4643438" y="3254375"/>
          <p14:tracePt t="120391" x="4756150" y="3278188"/>
          <p14:tracePt t="120411" x="4768850" y="3278188"/>
          <p14:tracePt t="120524" x="4756150" y="3278188"/>
          <p14:tracePt t="120549" x="4732338" y="3278188"/>
          <p14:tracePt t="120561" x="4694238" y="3278188"/>
          <p14:tracePt t="120577" x="4630738" y="3278188"/>
          <p14:tracePt t="120586" x="4543425" y="3278188"/>
          <p14:tracePt t="120599" x="4494213" y="3278188"/>
          <p14:tracePt t="120611" x="4456113" y="3278188"/>
          <p14:tracePt t="120626" x="4418013" y="3267075"/>
          <p14:tracePt t="120642" x="4406900" y="3241675"/>
          <p14:tracePt t="120659" x="4394200" y="3241675"/>
          <p14:tracePt t="120676" x="4381500" y="3228975"/>
          <p14:tracePt t="120693" x="4368800" y="3228975"/>
          <p14:tracePt t="120723" x="4356100" y="3216275"/>
          <p14:tracePt t="120749" x="4343400" y="3216275"/>
          <p14:tracePt t="120761" x="4343400" y="3203575"/>
          <p14:tracePt t="120835" x="4305300" y="3190875"/>
          <p14:tracePt t="120849" x="4281488" y="3190875"/>
          <p14:tracePt t="120862" x="4243388" y="3190875"/>
          <p14:tracePt t="120873" x="4217988" y="3178175"/>
          <p14:tracePt t="120885" x="4192588" y="3165475"/>
          <p14:tracePt t="120898" x="4181475" y="3154363"/>
          <p14:tracePt t="120913" x="4168775" y="3154363"/>
          <p14:tracePt t="120927" x="4156075" y="3154363"/>
          <p14:tracePt t="120949" x="4143375" y="3154363"/>
          <p14:tracePt t="121059" x="4130675" y="3154363"/>
          <p14:tracePt t="121383" x="4143375" y="3154363"/>
          <p14:tracePt t="121397" x="4168775" y="3154363"/>
          <p14:tracePt t="121408" x="4192588" y="3154363"/>
          <p14:tracePt t="121421" x="4243388" y="3154363"/>
          <p14:tracePt t="121434" x="4281488" y="3154363"/>
          <p14:tracePt t="121448" x="4318000" y="3154363"/>
          <p14:tracePt t="121462" x="4343400" y="3154363"/>
          <p14:tracePt t="121479" x="4368800" y="3154363"/>
          <p14:tracePt t="121496" x="4394200" y="3154363"/>
          <p14:tracePt t="121513" x="4518025" y="3154363"/>
          <p14:tracePt t="121528" x="4594225" y="3154363"/>
          <p14:tracePt t="121545" x="4668838" y="3154363"/>
          <p14:tracePt t="121561" x="4756150" y="3154363"/>
          <p14:tracePt t="121578" x="4781550" y="3154363"/>
          <p14:tracePt t="121595" x="4819650" y="3154363"/>
          <p14:tracePt t="121612" x="4919663" y="3154363"/>
          <p14:tracePt t="121628" x="4994275" y="3154363"/>
          <p14:tracePt t="121645" x="5057775" y="3154363"/>
          <p14:tracePt t="121662" x="5132388" y="3154363"/>
          <p14:tracePt t="121679" x="5157788" y="3154363"/>
          <p14:tracePt t="121695" x="5181600" y="3154363"/>
          <p14:tracePt t="121712" x="5219700" y="3154363"/>
          <p14:tracePt t="121729" x="5245100" y="3154363"/>
          <p14:tracePt t="121745" x="5270500" y="3154363"/>
          <p14:tracePt t="121762" x="5281613" y="3154363"/>
          <p14:tracePt t="121779" x="5294313" y="3154363"/>
          <p14:tracePt t="121796" x="5345113" y="3154363"/>
          <p14:tracePt t="121812" x="5370513" y="3154363"/>
          <p14:tracePt t="121829" x="5394325" y="3154363"/>
          <p14:tracePt t="121846" x="5432425" y="3165475"/>
          <p14:tracePt t="121863" x="5445125" y="3165475"/>
          <p14:tracePt t="121879" x="5457825" y="3165475"/>
          <p14:tracePt t="121896" x="5470525" y="3165475"/>
          <p14:tracePt t="121913" x="5483225" y="3165475"/>
          <p14:tracePt t="122418" x="5483225" y="3178175"/>
          <p14:tracePt t="122468" x="5483225" y="3190875"/>
          <p14:tracePt t="122543" x="5483225" y="3203575"/>
          <p14:tracePt t="122605" x="5483225" y="3216275"/>
          <p14:tracePt t="125733" x="5470525" y="3216275"/>
          <p14:tracePt t="127602" x="5445125" y="3203575"/>
          <p14:tracePt t="127615" x="5407025" y="3203575"/>
          <p14:tracePt t="127628" x="5319713" y="3190875"/>
          <p14:tracePt t="127640" x="5232400" y="3178175"/>
          <p14:tracePt t="127656" x="5145088" y="3165475"/>
          <p14:tracePt t="127670" x="5094288" y="3154363"/>
          <p14:tracePt t="127687" x="5057775" y="3154363"/>
          <p14:tracePt t="127702" x="4981575" y="3154363"/>
          <p14:tracePt t="127719" x="4956175" y="3154363"/>
          <p14:tracePt t="127736" x="4919663" y="3154363"/>
          <p14:tracePt t="127752" x="4832350" y="3154363"/>
          <p14:tracePt t="127769" x="4781550" y="3154363"/>
          <p14:tracePt t="127786" x="4732338" y="3154363"/>
          <p14:tracePt t="127803" x="4668838" y="3154363"/>
          <p14:tracePt t="127819" x="4643438" y="3154363"/>
          <p14:tracePt t="127836" x="4619625" y="3154363"/>
          <p14:tracePt t="127853" x="4594225" y="3154363"/>
          <p14:tracePt t="127870" x="4568825" y="3165475"/>
          <p14:tracePt t="127887" x="4543425" y="3165475"/>
          <p14:tracePt t="127892" x="4518025" y="3178175"/>
          <p14:tracePt t="127903" x="4481513" y="3178175"/>
          <p14:tracePt t="127920" x="4456113" y="3178175"/>
          <p14:tracePt t="127937" x="4430713" y="3178175"/>
          <p14:tracePt t="127939" x="4406900" y="3178175"/>
          <p14:tracePt t="127953" x="4368800" y="3178175"/>
          <p14:tracePt t="127970" x="4330700" y="3190875"/>
          <p14:tracePt t="127987" x="4305300" y="3190875"/>
          <p14:tracePt t="128004" x="4256088" y="3203575"/>
          <p14:tracePt t="128020" x="4243388" y="3203575"/>
          <p14:tracePt t="128037" x="4217988" y="3203575"/>
          <p14:tracePt t="128053" x="4192588" y="3216275"/>
          <p14:tracePt t="128071" x="4168775" y="3216275"/>
          <p14:tracePt t="128087" x="4130675" y="3216275"/>
          <p14:tracePt t="128104" x="4056063" y="3216275"/>
          <p14:tracePt t="128121" x="4030663" y="3216275"/>
          <p14:tracePt t="128140" x="4017963" y="3228975"/>
          <p14:tracePt t="128799" x="4030663" y="3228975"/>
          <p14:tracePt t="132812" x="4043363" y="3228975"/>
          <p14:tracePt t="133871" x="4043363" y="3241675"/>
          <p14:tracePt t="133884" x="4030663" y="3267075"/>
          <p14:tracePt t="133897" x="4017963" y="3278188"/>
          <p14:tracePt t="133908" x="3992563" y="3303588"/>
          <p14:tracePt t="133920" x="3956050" y="3367088"/>
          <p14:tracePt t="133934" x="3879850" y="3429000"/>
          <p14:tracePt t="133948" x="3805238" y="3479800"/>
          <p14:tracePt t="133961" x="3756025" y="3516313"/>
          <p14:tracePt t="133978" x="3692525" y="3554413"/>
          <p14:tracePt t="133995" x="3667125" y="3590925"/>
          <p14:tracePt t="134012" x="3605213" y="3654425"/>
          <p14:tracePt t="134028" x="3579813" y="3692525"/>
          <p14:tracePt t="134046" x="3554413" y="3729038"/>
          <p14:tracePt t="134062" x="3492500" y="3841750"/>
          <p14:tracePt t="134079" x="3454400" y="3905250"/>
          <p14:tracePt t="134096" x="3417888" y="3941763"/>
          <p14:tracePt t="134112" x="3317875" y="4005263"/>
          <p14:tracePt t="134128" x="3279775" y="4017963"/>
          <p14:tracePt t="134145" x="3241675" y="4017963"/>
          <p14:tracePt t="134162" x="3179763" y="4017963"/>
          <p14:tracePt t="134179" x="3154363" y="4029075"/>
          <p14:tracePt t="134195" x="3128963" y="4029075"/>
          <p14:tracePt t="134213" x="3067050" y="4029075"/>
          <p14:tracePt t="134229" x="3028950" y="4041775"/>
          <p14:tracePt t="134246" x="2992438" y="4041775"/>
          <p14:tracePt t="134263" x="2867025" y="4041775"/>
          <p14:tracePt t="134280" x="2803525" y="4054475"/>
          <p14:tracePt t="134296" x="2754313" y="4054475"/>
          <p14:tracePt t="134313" x="2678113" y="4067175"/>
          <p14:tracePt t="134330" x="2654300" y="4067175"/>
          <p14:tracePt t="134346" x="2641600" y="4067175"/>
          <p14:tracePt t="134506" x="2641600" y="4054475"/>
          <p14:tracePt t="134531" x="2641600" y="4041775"/>
          <p14:tracePt t="134568" x="2641600" y="4029075"/>
          <p14:tracePt t="134606" x="2641600" y="4017963"/>
          <p14:tracePt t="134620" x="2641600" y="4005263"/>
          <p14:tracePt t="134633" x="2641600" y="3992563"/>
          <p14:tracePt t="135578" x="2641600" y="3979863"/>
          <p14:tracePt t="135603" x="2667000" y="3979863"/>
          <p14:tracePt t="135628" x="2667000" y="3967163"/>
          <p14:tracePt t="135715" x="2654300" y="3967163"/>
          <p14:tracePt t="135728" x="2616200" y="3967163"/>
          <p14:tracePt t="135741" x="2603500" y="3954463"/>
          <p14:tracePt t="135755" x="2590800" y="3941763"/>
          <p14:tracePt t="135767" x="2565400" y="3929063"/>
          <p14:tracePt t="135784" x="2554288" y="3905250"/>
          <p14:tracePt t="135801" x="2541588" y="3905250"/>
          <p14:tracePt t="135818" x="2528888" y="3905250"/>
          <p14:tracePt t="135840" x="2516188" y="3905250"/>
          <p14:tracePt t="136188" x="2528888" y="3905250"/>
          <p14:tracePt t="136202" x="2565400" y="3905250"/>
          <p14:tracePt t="136214" x="2628900" y="3905250"/>
          <p14:tracePt t="136226" x="2703513" y="3905250"/>
          <p14:tracePt t="136240" x="2754313" y="3905250"/>
          <p14:tracePt t="136254" x="2790825" y="3916363"/>
          <p14:tracePt t="136271" x="2828925" y="3916363"/>
          <p14:tracePt t="136286" x="2854325" y="3916363"/>
          <p14:tracePt t="136303" x="2916238" y="3916363"/>
          <p14:tracePt t="136319" x="2941638" y="3916363"/>
          <p14:tracePt t="136336" x="2967038" y="3916363"/>
          <p14:tracePt t="136353" x="3016250" y="3916363"/>
          <p14:tracePt t="136370" x="3028950" y="3916363"/>
          <p14:tracePt t="136386" x="3067050" y="3916363"/>
          <p14:tracePt t="136403" x="3103563" y="3916363"/>
          <p14:tracePt t="136420" x="3116263" y="3916363"/>
          <p14:tracePt t="136437" x="3141663" y="3916363"/>
          <p14:tracePt t="136453" x="3205163" y="3916363"/>
          <p14:tracePt t="136470" x="3267075" y="3916363"/>
          <p14:tracePt t="136487" x="3328988" y="3916363"/>
          <p14:tracePt t="136504" x="3417888" y="3916363"/>
          <p14:tracePt t="136520" x="3441700" y="3916363"/>
          <p14:tracePt t="136537" x="3467100" y="3916363"/>
          <p14:tracePt t="136554" x="3492500" y="3916363"/>
          <p14:tracePt t="136925" x="3492500" y="3929063"/>
          <p14:tracePt t="138494" x="3492500" y="3916363"/>
          <p14:tracePt t="138506" x="3530600" y="3879850"/>
          <p14:tracePt t="138520" x="3630613" y="3829050"/>
          <p14:tracePt t="138532" x="3767138" y="3779838"/>
          <p14:tracePt t="138546" x="3892550" y="3729038"/>
          <p14:tracePt t="138563" x="3992563" y="3692525"/>
          <p14:tracePt t="138580" x="4068763" y="3654425"/>
          <p14:tracePt t="138596" x="4192588" y="3603625"/>
          <p14:tracePt t="138613" x="4243388" y="3590925"/>
          <p14:tracePt t="138630" x="4318000" y="3567113"/>
          <p14:tracePt t="138647" x="4443413" y="3516313"/>
          <p14:tracePt t="138663" x="4481513" y="3490913"/>
          <p14:tracePt t="138679" x="4518025" y="3467100"/>
          <p14:tracePt t="138696" x="4568825" y="3378200"/>
          <p14:tracePt t="138712" x="4594225" y="3328988"/>
          <p14:tracePt t="138729" x="4594225" y="3303588"/>
          <p14:tracePt t="138746" x="4606925" y="3267075"/>
          <p14:tracePt t="138762" x="4606925" y="3254375"/>
          <p14:tracePt t="138781" x="4606925" y="3241675"/>
          <p14:tracePt t="138817" x="4619625" y="3241675"/>
          <p14:tracePt t="138842" x="4619625" y="3228975"/>
          <p14:tracePt t="138879" x="4619625" y="3216275"/>
          <p14:tracePt t="139715" x="4643438" y="3216275"/>
          <p14:tracePt t="139728" x="4694238" y="3216275"/>
          <p14:tracePt t="139741" x="4743450" y="3216275"/>
          <p14:tracePt t="139754" x="4781550" y="3228975"/>
          <p14:tracePt t="139768" x="4819650" y="3241675"/>
          <p14:tracePt t="139783" x="4856163" y="3241675"/>
          <p14:tracePt t="139800" x="4868863" y="3254375"/>
          <p14:tracePt t="139816" x="4919663" y="3267075"/>
          <p14:tracePt t="139833" x="4932363" y="3267075"/>
          <p14:tracePt t="139850" x="4956175" y="3267075"/>
          <p14:tracePt t="139867" x="5006975" y="3267075"/>
          <p14:tracePt t="139883" x="5045075" y="3267075"/>
          <p14:tracePt t="139900" x="5057775" y="3267075"/>
          <p14:tracePt t="139917" x="5106988" y="3267075"/>
          <p14:tracePt t="139934" x="5132388" y="3267075"/>
          <p14:tracePt t="139950" x="5145088" y="3267075"/>
          <p14:tracePt t="139967" x="5181600" y="3267075"/>
          <p14:tracePt t="139984" x="5194300" y="3267075"/>
          <p14:tracePt t="140000" x="5207000" y="3267075"/>
          <p14:tracePt t="140017" x="5219700" y="3267075"/>
          <p14:tracePt t="140034" x="5232400" y="3267075"/>
          <p14:tracePt t="140051" x="5245100" y="3267075"/>
          <p14:tracePt t="140067" x="5257800" y="3267075"/>
          <p14:tracePt t="140276" x="5281613" y="3267075"/>
          <p14:tracePt t="140288" x="5319713" y="3254375"/>
          <p14:tracePt t="140300" x="5383213" y="3203575"/>
          <p14:tracePt t="140313" x="5445125" y="3165475"/>
          <p14:tracePt t="140326" x="5483225" y="3128963"/>
          <p14:tracePt t="140338" x="5519738" y="3116263"/>
          <p14:tracePt t="140352" x="5532438" y="3090863"/>
          <p14:tracePt t="140369" x="5545138" y="3090863"/>
          <p14:tracePt t="140385" x="5570538" y="3078163"/>
          <p14:tracePt t="140625" x="5570538" y="3090863"/>
          <p14:tracePt t="140712" x="5583238" y="3090863"/>
          <p14:tracePt t="140724" x="5607050" y="3090863"/>
          <p14:tracePt t="140740" x="5657850" y="3103563"/>
          <p14:tracePt t="140749" x="5719763" y="3116263"/>
          <p14:tracePt t="140763" x="5770563" y="3141663"/>
          <p14:tracePt t="140775" x="5795963" y="3154363"/>
          <p14:tracePt t="140788" x="5832475" y="3154363"/>
          <p14:tracePt t="140805" x="5845175" y="3154363"/>
          <p14:tracePt t="140822" x="5857875" y="3154363"/>
          <p14:tracePt t="140838" x="5870575" y="3154363"/>
          <p14:tracePt t="140999" x="5870575" y="3165475"/>
          <p14:tracePt t="141373" x="5857875" y="3178175"/>
          <p14:tracePt t="141385" x="5795963" y="3178175"/>
          <p14:tracePt t="141398" x="5695950" y="3203575"/>
          <p14:tracePt t="141411" x="5595938" y="3228975"/>
          <p14:tracePt t="141423" x="5519738" y="3241675"/>
          <p14:tracePt t="141441" x="5432425" y="3278188"/>
          <p14:tracePt t="141458" x="5307013" y="3303588"/>
          <p14:tracePt t="141474" x="5145088" y="3303588"/>
          <p14:tracePt t="141491" x="4932363" y="3303588"/>
          <p14:tracePt t="141508" x="4881563" y="3303588"/>
          <p14:tracePt t="141525" x="4794250" y="3290888"/>
          <p14:tracePt t="141541" x="4768850" y="3278188"/>
          <p14:tracePt t="141558" x="4743450" y="3254375"/>
          <p14:tracePt t="141575" x="4656138" y="3203575"/>
          <p14:tracePt t="141592" x="4581525" y="3178175"/>
          <p14:tracePt t="141608" x="4530725" y="3154363"/>
          <p14:tracePt t="141625" x="4456113" y="3141663"/>
          <p14:tracePt t="141642" x="4430713" y="3128963"/>
          <p14:tracePt t="141659" x="4418013" y="3128963"/>
          <p14:tracePt t="141675" x="4381500" y="3116263"/>
          <p14:tracePt t="141692" x="4356100" y="3116263"/>
          <p14:tracePt t="141709" x="4343400" y="3103563"/>
          <p14:tracePt t="141726" x="4318000" y="3103563"/>
          <p14:tracePt t="141742" x="4305300" y="3103563"/>
          <p14:tracePt t="141759" x="4294188" y="3103563"/>
          <p14:tracePt t="141776" x="4281488" y="3103563"/>
          <p14:tracePt t="141797" x="4256088" y="3103563"/>
          <p14:tracePt t="141821" x="4243388" y="3103563"/>
          <p14:tracePt t="141834" x="4217988" y="3103563"/>
          <p14:tracePt t="141846" x="4205288" y="3116263"/>
          <p14:tracePt t="141862" x="4181475" y="3116263"/>
          <p14:tracePt t="141876" x="4168775" y="3141663"/>
          <p14:tracePt t="141893" x="4156075" y="3154363"/>
          <p14:tracePt t="141901" x="4143375" y="3165475"/>
          <p14:tracePt t="141912" x="4130675" y="3178175"/>
          <p14:tracePt t="141926" x="4117975" y="3190875"/>
          <p14:tracePt t="141947" x="4105275" y="3203575"/>
          <p14:tracePt t="141971" x="4105275" y="3216275"/>
          <p14:tracePt t="141997" x="4105275" y="3228975"/>
          <p14:tracePt t="142033" x="4092575" y="3228975"/>
          <p14:tracePt t="142045" x="4092575" y="3241675"/>
          <p14:tracePt t="142232" x="4092575" y="3228975"/>
          <p14:tracePt t="142246" x="4105275" y="3216275"/>
          <p14:tracePt t="142258" x="4117975" y="3203575"/>
          <p14:tracePt t="142270" x="4143375" y="3190875"/>
          <p14:tracePt t="142282" x="4168775" y="3178175"/>
          <p14:tracePt t="142297" x="4205288" y="3165475"/>
          <p14:tracePt t="142311" x="4243388" y="3154363"/>
          <p14:tracePt t="142327" x="4268788" y="3154363"/>
          <p14:tracePt t="142344" x="4294188" y="3154363"/>
          <p14:tracePt t="142361" x="4318000" y="3154363"/>
          <p14:tracePt t="142377" x="4330700" y="3154363"/>
          <p14:tracePt t="142506" x="4318000" y="3154363"/>
          <p14:tracePt t="142519" x="4305300" y="3154363"/>
          <p14:tracePt t="142545" x="4294188" y="3154363"/>
          <p14:tracePt t="142570" x="4281488" y="3154363"/>
          <p14:tracePt t="142582" x="4268788" y="3154363"/>
          <p14:tracePt t="142597" x="4256088" y="3154363"/>
          <p14:tracePt t="142606" x="4243388" y="3154363"/>
          <p14:tracePt t="142620" x="4230688" y="3154363"/>
          <p14:tracePt t="142633" x="4217988" y="3154363"/>
          <p14:tracePt t="142651" x="4205288" y="3154363"/>
          <p14:tracePt t="142662" x="4192588" y="3154363"/>
          <p14:tracePt t="142681" x="4192588" y="3165475"/>
          <p14:tracePt t="142793" x="4205288" y="3165475"/>
          <p14:tracePt t="142819" x="4217988" y="3165475"/>
          <p14:tracePt t="142844" x="4230688" y="3165475"/>
          <p14:tracePt t="142955" x="4217988" y="3165475"/>
          <p14:tracePt t="142981" x="4205288" y="3165475"/>
          <p14:tracePt t="143043" x="4192588" y="3165475"/>
          <p14:tracePt t="143068" x="4181475" y="3165475"/>
          <p14:tracePt t="143083" x="4168775" y="3165475"/>
          <p14:tracePt t="143105" x="4156075" y="3165475"/>
          <p14:tracePt t="143129" x="4143375" y="3165475"/>
          <p14:tracePt t="143915" x="4156075" y="3165475"/>
          <p14:tracePt t="143927" x="4181475" y="3165475"/>
          <p14:tracePt t="143940" x="4230688" y="3165475"/>
          <p14:tracePt t="143954" x="4268788" y="3165475"/>
          <p14:tracePt t="143968" x="4318000" y="3178175"/>
          <p14:tracePt t="143984" x="4356100" y="3190875"/>
          <p14:tracePt t="144001" x="4368800" y="3203575"/>
          <p14:tracePt t="144018" x="4406900" y="3203575"/>
          <p14:tracePt t="144034" x="4406900" y="3216275"/>
          <p14:tracePt t="144052" x="4418013" y="3216275"/>
          <p14:tracePt t="144327" x="4406900" y="3216275"/>
          <p14:tracePt t="144364" x="4394200" y="3216275"/>
          <p14:tracePt t="144401" x="4381500" y="3228975"/>
          <p14:tracePt t="144413" x="4356100" y="3254375"/>
          <p14:tracePt t="144427" x="4281488" y="3303588"/>
          <p14:tracePt t="144439" x="4168775" y="3416300"/>
          <p14:tracePt t="144453" x="4043363" y="3603625"/>
          <p14:tracePt t="144470" x="3943350" y="3741738"/>
          <p14:tracePt t="144486" x="3879850" y="3829050"/>
          <p14:tracePt t="144503" x="3779838" y="3941763"/>
          <p14:tracePt t="144520" x="3767138" y="3954463"/>
          <p14:tracePt t="144537" x="3756025" y="3967163"/>
          <p14:tracePt t="144687" x="3756025" y="3954463"/>
          <p14:tracePt t="144725" x="3756025" y="3941763"/>
          <p14:tracePt t="144750" x="3756025" y="3929063"/>
          <p14:tracePt t="144999" x="3756025" y="3916363"/>
          <p14:tracePt t="145012" x="3756025" y="3892550"/>
          <p14:tracePt t="145025" x="3756025" y="3854450"/>
          <p14:tracePt t="145036" x="3756025" y="3816350"/>
          <p14:tracePt t="145049" x="3756025" y="3803650"/>
          <p14:tracePt t="145062" x="3756025" y="3792538"/>
          <p14:tracePt t="145075" x="3756025" y="3767138"/>
          <p14:tracePt t="145089" x="3756025" y="3741738"/>
          <p14:tracePt t="145106" x="3767138" y="3741738"/>
          <p14:tracePt t="145122" x="3767138" y="3729038"/>
          <p14:tracePt t="145161" x="3779838" y="3729038"/>
          <p14:tracePt t="146034" x="3779838" y="3741738"/>
          <p14:tracePt t="146046" x="3817938" y="3741738"/>
          <p14:tracePt t="146061" x="3843338" y="3754438"/>
          <p14:tracePt t="146071" x="3867150" y="3767138"/>
          <p14:tracePt t="146084" x="3879850" y="3767138"/>
          <p14:tracePt t="146095" x="3879850" y="3779838"/>
          <p14:tracePt t="146112" x="3892550" y="3779838"/>
          <p14:tracePt t="146270" x="3879850" y="3792538"/>
          <p14:tracePt t="146283" x="3856038" y="3792538"/>
          <p14:tracePt t="146296" x="3830638" y="3792538"/>
          <p14:tracePt t="146307" x="3805238" y="3792538"/>
          <p14:tracePt t="146320" x="3792538" y="3792538"/>
          <p14:tracePt t="146333" x="3767138" y="3803650"/>
          <p14:tracePt t="146347" x="3743325" y="3803650"/>
          <p14:tracePt t="146359" x="3730625" y="3803650"/>
          <p14:tracePt t="146377" x="3705225" y="3803650"/>
          <p14:tracePt t="146394" x="3679825" y="3803650"/>
          <p14:tracePt t="146411" x="3592513" y="3829050"/>
          <p14:tracePt t="146428" x="3567113" y="3841750"/>
          <p14:tracePt t="146507" x="3592513" y="3841750"/>
          <p14:tracePt t="146520" x="3605213" y="3841750"/>
          <p14:tracePt t="146532" x="3617913" y="3841750"/>
          <p14:tracePt t="146547" x="3643313" y="3841750"/>
          <p14:tracePt t="146561" x="3654425" y="3841750"/>
          <p14:tracePt t="146578" x="3667125" y="3841750"/>
          <p14:tracePt t="146595" x="3692525" y="3854450"/>
          <p14:tracePt t="146611" x="3743325" y="3879850"/>
          <p14:tracePt t="146628" x="3779838" y="3892550"/>
          <p14:tracePt t="146645" x="3805238" y="3905250"/>
          <p14:tracePt t="146660" x="3843338" y="3905250"/>
          <p14:tracePt t="146677" x="3856038" y="3905250"/>
          <p14:tracePt t="146730" x="3830638" y="3905250"/>
          <p14:tracePt t="146743" x="3817938" y="3905250"/>
          <p14:tracePt t="146756" x="3805238" y="3905250"/>
          <p14:tracePt t="146769" x="3767138" y="3905250"/>
          <p14:tracePt t="146782" x="3756025" y="3905250"/>
          <p14:tracePt t="146797" x="3743325" y="3892550"/>
          <p14:tracePt t="146812" x="3730625" y="3879850"/>
          <p14:tracePt t="146906" x="3730625" y="3867150"/>
          <p14:tracePt t="146919" x="3743325" y="3867150"/>
          <p14:tracePt t="146933" x="3779838" y="3867150"/>
          <p14:tracePt t="146943" x="3843338" y="3854450"/>
          <p14:tracePt t="146956" x="3905250" y="3854450"/>
          <p14:tracePt t="146968" x="3943350" y="3854450"/>
          <p14:tracePt t="146983" x="3968750" y="3854450"/>
          <p14:tracePt t="147068" x="3943350" y="3854450"/>
          <p14:tracePt t="147082" x="3905250" y="3854450"/>
          <p14:tracePt t="147093" x="3867150" y="3854450"/>
          <p14:tracePt t="147105" x="3843338" y="3854450"/>
          <p14:tracePt t="147118" x="3817938" y="3854450"/>
          <p14:tracePt t="147134" x="3792538" y="3854450"/>
          <p14:tracePt t="147147" x="3779838" y="3854450"/>
          <p14:tracePt t="147164" x="3767138" y="3854450"/>
          <p14:tracePt t="147230" x="3767138" y="3841750"/>
          <p14:tracePt t="147242" x="3792538" y="3841750"/>
          <p14:tracePt t="147255" x="3805238" y="3841750"/>
          <p14:tracePt t="147267" x="3830638" y="3841750"/>
          <p14:tracePt t="147283" x="3867150" y="3829050"/>
          <p14:tracePt t="147297" x="3879850" y="3829050"/>
          <p14:tracePt t="147314" x="3892550" y="3829050"/>
          <p14:tracePt t="147334" x="3905250" y="3829050"/>
          <p14:tracePt t="147404" x="3879850" y="3829050"/>
          <p14:tracePt t="147417" x="3856038" y="3829050"/>
          <p14:tracePt t="147430" x="3843338" y="3829050"/>
          <p14:tracePt t="147441" x="3830638" y="3829050"/>
          <p14:tracePt t="147455" x="3817938" y="3829050"/>
          <p14:tracePt t="148924" x="3830638" y="3829050"/>
          <p14:tracePt t="148939" x="3856038" y="3803650"/>
          <p14:tracePt t="148950" x="3905250" y="3779838"/>
          <p14:tracePt t="148962" x="3992563" y="3741738"/>
          <p14:tracePt t="148975" x="4068763" y="3729038"/>
          <p14:tracePt t="148991" x="4156075" y="3703638"/>
          <p14:tracePt t="149004" x="4243388" y="3667125"/>
          <p14:tracePt t="149021" x="4368800" y="3654425"/>
          <p14:tracePt t="149038" x="4494213" y="3654425"/>
          <p14:tracePt t="149054" x="4706938" y="3692525"/>
          <p14:tracePt t="149071" x="4781550" y="3741738"/>
          <p14:tracePt t="149088" x="4843463" y="3779838"/>
          <p14:tracePt t="149105" x="5019675" y="3854450"/>
          <p14:tracePt t="149121" x="5170488" y="3905250"/>
          <p14:tracePt t="149138" x="5457825" y="3941763"/>
          <p14:tracePt t="149155" x="5607050" y="3954463"/>
          <p14:tracePt t="149172" x="5883275" y="3967163"/>
          <p14:tracePt t="149188" x="6321425" y="4005263"/>
          <p14:tracePt t="149204" x="6472238" y="4017963"/>
          <p14:tracePt t="149223" x="6659563" y="4017963"/>
          <p14:tracePt t="149225" x="6834188" y="4017963"/>
          <p14:tracePt t="149238" x="6972300" y="4029075"/>
          <p14:tracePt t="149254" x="7059613" y="4041775"/>
          <p14:tracePt t="149271" x="7123113" y="4054475"/>
          <p14:tracePt t="149288" x="7246938" y="4079875"/>
          <p14:tracePt t="149304" x="7323138" y="4105275"/>
          <p14:tracePt t="149321" x="7410450" y="4117975"/>
          <p14:tracePt t="149337" x="7585075" y="4154488"/>
          <p14:tracePt t="149354" x="7661275" y="4179888"/>
          <p14:tracePt t="149372" x="7710488" y="4179888"/>
          <p14:tracePt t="149388" x="7773988" y="4230688"/>
          <p14:tracePt t="149404" x="7810500" y="4230688"/>
          <p14:tracePt t="149422" x="7835900" y="4254500"/>
          <p14:tracePt t="149437" x="7886700" y="4279900"/>
          <p14:tracePt t="149454" x="7910513" y="4292600"/>
          <p14:tracePt t="149472" x="7974013" y="4305300"/>
          <p14:tracePt t="149488" x="8048625" y="4305300"/>
          <p14:tracePt t="149505" x="8074025" y="4305300"/>
          <p14:tracePt t="149522" x="8086725" y="4305300"/>
          <p14:tracePt t="149538" x="8099425" y="4305300"/>
          <p14:tracePt t="149584" x="8099425" y="4318000"/>
          <p14:tracePt t="157091" x="8110538" y="4279900"/>
          <p14:tracePt t="157104" x="8212138" y="3979863"/>
          <p14:tracePt t="157116" x="8361363" y="3603625"/>
          <p14:tracePt t="157129" x="8512175" y="3028950"/>
          <p14:tracePt t="157142" x="8624888" y="2552700"/>
          <p14:tracePt t="157156" x="8699500" y="2227263"/>
          <p14:tracePt t="157168" x="8763000" y="1727200"/>
          <p14:tracePt t="157185" x="8799513" y="1401763"/>
          <p14:tracePt t="157202" x="8824913" y="1238250"/>
          <p14:tracePt t="157219" x="8824913" y="1001713"/>
          <p14:tracePt t="157235" x="8824913" y="889000"/>
          <p14:tracePt t="157252" x="8786813" y="812800"/>
          <p14:tracePt t="157269" x="8737600" y="700088"/>
          <p14:tracePt t="157286" x="8724900" y="688975"/>
          <p14:tracePt t="157302" x="8712200" y="663575"/>
          <p14:tracePt t="157602" x="8661400" y="650875"/>
          <p14:tracePt t="157616" x="8486775" y="625475"/>
          <p14:tracePt t="157628" x="8274050" y="588963"/>
          <p14:tracePt t="157641" x="7710488" y="487363"/>
          <p14:tracePt t="157654" x="7172325" y="350838"/>
          <p14:tracePt t="157672" x="6396038" y="161925"/>
          <p14:tracePt t="157689" x="5695950" y="1270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F38A255-7141-71B4-6714-F2F88D3A40E6}"/>
              </a:ext>
            </a:extLst>
          </p:cNvPr>
          <p:cNvSpPr txBox="1"/>
          <p:nvPr/>
        </p:nvSpPr>
        <p:spPr>
          <a:xfrm>
            <a:off x="2661088" y="892369"/>
            <a:ext cx="5962650" cy="46012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7.</a:t>
            </a:r>
            <a:r>
              <a:rPr lang="en-US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Misra Company compiled the following financial information as of December 31, 2014: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spcBef>
                <a:spcPts val="600"/>
              </a:spcBef>
              <a:spcAft>
                <a:spcPts val="0"/>
              </a:spcAft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Revenues	$340,000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Owner’s Capital (1/1/14)	140,000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Equipment	80,000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Expenses	250,000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Cash	90,000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Owner’s Drawings	20,000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Supplies	10,000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Accounts payable	40,000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457200">
              <a:tabLst>
                <a:tab pos="3228975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Accounts receivable	70,000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Misra</a:t>
            </a:r>
            <a:r>
              <a:rPr lang="en-US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’s </a:t>
            </a:r>
            <a:r>
              <a:rPr lang="en-US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assets</a:t>
            </a:r>
            <a:r>
              <a:rPr lang="en-US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on December 31, 2014 are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$180,000.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$250,000.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$360,000.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	$490,000.</a:t>
            </a:r>
            <a:endParaRPr lang="en-US" sz="1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DCA290-4ED1-1367-4FD3-43223E5CF04D}"/>
              </a:ext>
            </a:extLst>
          </p:cNvPr>
          <p:cNvSpPr txBox="1"/>
          <p:nvPr/>
        </p:nvSpPr>
        <p:spPr>
          <a:xfrm>
            <a:off x="9026100" y="1121221"/>
            <a:ext cx="2742721" cy="23414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Total Assets=</a:t>
            </a: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Equipment 80,000+ Cash 90,000+Supplies 10,000+ Accounts receivable 70,000</a:t>
            </a: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= 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$250,000</a:t>
            </a:r>
            <a:endParaRPr lang="en-US" sz="15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5DC013-5D40-975D-5DF1-620F8EC77F60}"/>
              </a:ext>
            </a:extLst>
          </p:cNvPr>
          <p:cNvSpPr txBox="1"/>
          <p:nvPr/>
        </p:nvSpPr>
        <p:spPr>
          <a:xfrm>
            <a:off x="9026100" y="4121056"/>
            <a:ext cx="2742721" cy="10559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b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5089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73026">
        <p:circle/>
      </p:transition>
    </mc:Choice>
    <mc:Fallback xmlns="">
      <p:transition spd="slow" advTm="73026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918" x="350838" y="3916363"/>
          <p14:tracePt t="16933" x="525463" y="3916363"/>
          <p14:tracePt t="16947" x="663575" y="3916363"/>
          <p14:tracePt t="16963" x="788988" y="3916363"/>
          <p14:tracePt t="16980" x="1027113" y="3916363"/>
          <p14:tracePt t="16997" x="1427163" y="3967163"/>
          <p14:tracePt t="17014" x="1539875" y="4017963"/>
          <p14:tracePt t="17030" x="1701800" y="4092575"/>
          <p14:tracePt t="17045" x="2116138" y="4241800"/>
          <p14:tracePt t="17062" x="2265363" y="4292600"/>
          <p14:tracePt t="17079" x="2390775" y="4341813"/>
          <p14:tracePt t="17096" x="2628900" y="4405313"/>
          <p14:tracePt t="17112" x="2767013" y="4443413"/>
          <p14:tracePt t="17129" x="2867025" y="4467225"/>
          <p14:tracePt t="17146" x="3016250" y="4492625"/>
          <p14:tracePt t="17164" x="3054350" y="4492625"/>
          <p14:tracePt t="17180" x="3079750" y="4492625"/>
          <p14:tracePt t="17198" x="3116263" y="4492625"/>
          <p14:tracePt t="17214" x="3141663" y="4492625"/>
          <p14:tracePt t="17231" x="3216275" y="4492625"/>
          <p14:tracePt t="17248" x="3267075" y="4492625"/>
          <p14:tracePt t="17265" x="3305175" y="4492625"/>
          <p14:tracePt t="17281" x="3379788" y="4492625"/>
          <p14:tracePt t="17297" x="3392488" y="4492625"/>
          <p14:tracePt t="17528" x="3429000" y="4492625"/>
          <p14:tracePt t="17540" x="3530600" y="4492625"/>
          <p14:tracePt t="17554" x="3630613" y="4479925"/>
          <p14:tracePt t="17568" x="3756025" y="4454525"/>
          <p14:tracePt t="17582" x="3879850" y="4430713"/>
          <p14:tracePt t="17599" x="4117975" y="4405313"/>
          <p14:tracePt t="17616" x="4343400" y="4392613"/>
          <p14:tracePt t="17633" x="4568825" y="4367213"/>
          <p14:tracePt t="17649" x="4681538" y="4354513"/>
          <p14:tracePt t="17665" x="4768850" y="4341813"/>
          <p14:tracePt t="17683" x="4919663" y="4341813"/>
          <p14:tracePt t="17700" x="4956175" y="4341813"/>
          <p14:tracePt t="17716" x="4981575" y="4341813"/>
          <p14:tracePt t="17733" x="4994275" y="4341813"/>
          <p14:tracePt t="18002" x="4981575" y="4341813"/>
          <p14:tracePt t="18151" x="4968875" y="4341813"/>
          <p14:tracePt t="18213" x="4956175" y="4341813"/>
          <p14:tracePt t="18227" x="4945063" y="4341813"/>
          <p14:tracePt t="18276" x="4932363" y="4341813"/>
          <p14:tracePt t="18326" x="4919663" y="4341813"/>
          <p14:tracePt t="18500" x="4906963" y="4341813"/>
          <p14:tracePt t="18537" x="4894263" y="4341813"/>
          <p14:tracePt t="18563" x="4881563" y="4341813"/>
          <p14:tracePt t="18575" x="4856163" y="4341813"/>
          <p14:tracePt t="18600" x="4832350" y="4341813"/>
          <p14:tracePt t="18812" x="4843463" y="4341813"/>
          <p14:tracePt t="18925" x="4806950" y="4341813"/>
          <p14:tracePt t="18936" x="4756150" y="4341813"/>
          <p14:tracePt t="18949" x="4694238" y="4341813"/>
          <p14:tracePt t="18962" x="4630738" y="4341813"/>
          <p14:tracePt t="18974" x="4530725" y="4341813"/>
          <p14:tracePt t="18987" x="4368800" y="4341813"/>
          <p14:tracePt t="19005" x="4230688" y="4354513"/>
          <p14:tracePt t="19022" x="4130675" y="4354513"/>
          <p14:tracePt t="19038" x="4068763" y="4367213"/>
          <p14:tracePt t="19054" x="3968750" y="4379913"/>
          <p14:tracePt t="19072" x="3956050" y="4379913"/>
          <p14:tracePt t="19173" x="3968750" y="4379913"/>
          <p14:tracePt t="19211" x="3992563" y="4379913"/>
          <p14:tracePt t="19224" x="4005263" y="4379913"/>
          <p14:tracePt t="19236" x="4030663" y="4379913"/>
          <p14:tracePt t="19247" x="4092575" y="4379913"/>
          <p14:tracePt t="19261" x="4181475" y="4379913"/>
          <p14:tracePt t="19275" x="4243388" y="4379913"/>
          <p14:tracePt t="19289" x="4318000" y="4379913"/>
          <p14:tracePt t="19306" x="4343400" y="4379913"/>
          <p14:tracePt t="19321" x="4381500" y="4379913"/>
          <p14:tracePt t="19338" x="4418013" y="4379913"/>
          <p14:tracePt t="19355" x="4430713" y="4379913"/>
          <p14:tracePt t="19472" x="4430713" y="4392613"/>
          <p14:tracePt t="19497" x="4418013" y="4392613"/>
          <p14:tracePt t="19585" x="4443413" y="4392613"/>
          <p14:tracePt t="19597" x="4481513" y="4392613"/>
          <p14:tracePt t="19610" x="4543425" y="4392613"/>
          <p14:tracePt t="19623" x="4619625" y="4392613"/>
          <p14:tracePt t="19641" x="4656138" y="4392613"/>
          <p14:tracePt t="19658" x="4681538" y="4392613"/>
          <p14:tracePt t="19674" x="4719638" y="4392613"/>
          <p14:tracePt t="19691" x="4732338" y="4392613"/>
          <p14:tracePt t="19706" x="4743450" y="4392613"/>
          <p14:tracePt t="19732" x="4756150" y="4392613"/>
          <p14:tracePt t="19821" x="4768850" y="4392613"/>
          <p14:tracePt t="19833" x="4794250" y="4392613"/>
          <p14:tracePt t="19847" x="4819650" y="4379913"/>
          <p14:tracePt t="19862" x="4856163" y="4379913"/>
          <p14:tracePt t="19875" x="4881563" y="4379913"/>
          <p14:tracePt t="19891" x="4906963" y="4379913"/>
          <p14:tracePt t="19908" x="4919663" y="4379913"/>
          <p14:tracePt t="19924" x="4945063" y="4379913"/>
          <p14:tracePt t="19947" x="4956175" y="4379913"/>
          <p14:tracePt t="19969" x="4968875" y="4379913"/>
          <p14:tracePt t="19982" x="4981575" y="4379913"/>
          <p14:tracePt t="20008" x="4994275" y="4379913"/>
          <p14:tracePt t="20020" x="5006975" y="4379913"/>
          <p14:tracePt t="20032" x="5019675" y="4379913"/>
          <p14:tracePt t="20046" x="5032375" y="4379913"/>
          <p14:tracePt t="20060" x="5045075" y="4379913"/>
          <p14:tracePt t="20082" x="5057775" y="4379913"/>
          <p14:tracePt t="20131" x="5068888" y="4379913"/>
          <p14:tracePt t="20145" x="5081588" y="4392613"/>
          <p14:tracePt t="20156" x="5106988" y="4405313"/>
          <p14:tracePt t="20169" x="5132388" y="4418013"/>
          <p14:tracePt t="20181" x="5145088" y="4443413"/>
          <p14:tracePt t="20195" x="5181600" y="4467225"/>
          <p14:tracePt t="20209" x="5194300" y="4492625"/>
          <p14:tracePt t="20225" x="5219700" y="4518025"/>
          <p14:tracePt t="20242" x="5257800" y="4530725"/>
          <p14:tracePt t="20258" x="5307013" y="4554538"/>
          <p14:tracePt t="20275" x="5319713" y="4554538"/>
          <p14:tracePt t="20292" x="5332413" y="4554538"/>
          <p14:tracePt t="20319" x="5345113" y="4554538"/>
          <p14:tracePt t="21080" x="5332413" y="4554538"/>
          <p14:tracePt t="21092" x="5294313" y="4554538"/>
          <p14:tracePt t="21105" x="5245100" y="4554538"/>
          <p14:tracePt t="21117" x="5157788" y="4505325"/>
          <p14:tracePt t="21132" x="5094288" y="4430713"/>
          <p14:tracePt t="21146" x="5032375" y="4330700"/>
          <p14:tracePt t="21163" x="4968875" y="4230688"/>
          <p14:tracePt t="21179" x="4932363" y="4141788"/>
          <p14:tracePt t="21197" x="4881563" y="4005263"/>
          <p14:tracePt t="21213" x="4843463" y="3929063"/>
          <p14:tracePt t="21230" x="4806950" y="3854450"/>
          <p14:tracePt t="21247" x="4694238" y="3741738"/>
          <p14:tracePt t="21264" x="4630738" y="3703638"/>
          <p14:tracePt t="21280" x="4543425" y="3679825"/>
          <p14:tracePt t="21297" x="4406900" y="3679825"/>
          <p14:tracePt t="21314" x="4356100" y="3679825"/>
          <p14:tracePt t="21330" x="4318000" y="3692525"/>
          <p14:tracePt t="21347" x="4205288" y="3767138"/>
          <p14:tracePt t="21364" x="4117975" y="3803650"/>
          <p14:tracePt t="21381" x="3867150" y="3905250"/>
          <p14:tracePt t="21397" x="3792538" y="3954463"/>
          <p14:tracePt t="21415" x="3730625" y="3992563"/>
          <p14:tracePt t="21431" x="3692525" y="4041775"/>
          <p14:tracePt t="21448" x="3679825" y="4067175"/>
          <p14:tracePt t="21465" x="3667125" y="4092575"/>
          <p14:tracePt t="21480" x="3667125" y="4217988"/>
          <p14:tracePt t="21498" x="3667125" y="4279900"/>
          <p14:tracePt t="21515" x="3667125" y="4354513"/>
          <p14:tracePt t="21531" x="3667125" y="4430713"/>
          <p14:tracePt t="21548" x="3667125" y="4443413"/>
          <p14:tracePt t="21565" x="3679825" y="4454525"/>
          <p14:tracePt t="21581" x="3717925" y="4492625"/>
          <p14:tracePt t="21598" x="3756025" y="4492625"/>
          <p14:tracePt t="21614" x="3843338" y="4505325"/>
          <p14:tracePt t="21630" x="3992563" y="4518025"/>
          <p14:tracePt t="21647" x="4056063" y="4530725"/>
          <p14:tracePt t="21664" x="4117975" y="4530725"/>
          <p14:tracePt t="21680" x="4305300" y="4530725"/>
          <p14:tracePt t="21697" x="4418013" y="4530725"/>
          <p14:tracePt t="21714" x="4518025" y="4530725"/>
          <p14:tracePt t="21731" x="4630738" y="4505325"/>
          <p14:tracePt t="21749" x="4668838" y="4492625"/>
          <p14:tracePt t="21766" x="4719638" y="4467225"/>
          <p14:tracePt t="21782" x="4832350" y="4354513"/>
          <p14:tracePt t="21799" x="4932363" y="4254500"/>
          <p14:tracePt t="21815" x="5032375" y="4154488"/>
          <p14:tracePt t="21833" x="5132388" y="4017963"/>
          <p14:tracePt t="21849" x="5132388" y="3992563"/>
          <p14:tracePt t="21866" x="5132388" y="3979863"/>
          <p14:tracePt t="21883" x="5132388" y="3967163"/>
          <p14:tracePt t="21899" x="5119688" y="3941763"/>
          <p14:tracePt t="21914" x="4981575" y="3905250"/>
          <p14:tracePt t="21931" x="4945063" y="3905250"/>
          <p14:tracePt t="21948" x="4894263" y="3892550"/>
          <p14:tracePt t="21965" x="4843463" y="3892550"/>
          <p14:tracePt t="21981" x="4819650" y="3892550"/>
          <p14:tracePt t="22001" x="4806950" y="3892550"/>
          <p14:tracePt t="22038" x="4806950" y="3905250"/>
          <p14:tracePt t="22076" x="4806950" y="3916363"/>
          <p14:tracePt t="22100" x="4806950" y="3941763"/>
          <p14:tracePt t="22114" x="4806950" y="3979863"/>
          <p14:tracePt t="22126" x="4806950" y="4029075"/>
          <p14:tracePt t="22139" x="4806950" y="4079875"/>
          <p14:tracePt t="22153" x="4819650" y="4129088"/>
          <p14:tracePt t="22167" x="4856163" y="4167188"/>
          <p14:tracePt t="22184" x="4881563" y="4192588"/>
          <p14:tracePt t="22201" x="4956175" y="4230688"/>
          <p14:tracePt t="22217" x="5094288" y="4330700"/>
          <p14:tracePt t="22234" x="5157788" y="4367213"/>
          <p14:tracePt t="22251" x="5207000" y="4405313"/>
          <p14:tracePt t="22268" x="5281613" y="4443413"/>
          <p14:tracePt t="22284" x="5319713" y="4454525"/>
          <p14:tracePt t="22301" x="5345113" y="4467225"/>
          <p14:tracePt t="22318" x="5370513" y="4467225"/>
          <p14:tracePt t="22335" x="5383213" y="4467225"/>
          <p14:tracePt t="22351" x="5394325" y="4467225"/>
          <p14:tracePt t="22368" x="5394325" y="4454525"/>
          <p14:tracePt t="22385" x="5394325" y="4443413"/>
          <p14:tracePt t="22662" x="5383213" y="4443413"/>
          <p14:tracePt t="22700" x="5370513" y="4443413"/>
          <p14:tracePt t="22712" x="5345113" y="4443413"/>
          <p14:tracePt t="22726" x="5294313" y="4443413"/>
          <p14:tracePt t="22739" x="5232400" y="4443413"/>
          <p14:tracePt t="22753" x="5157788" y="4443413"/>
          <p14:tracePt t="22769" x="5106988" y="4443413"/>
          <p14:tracePt t="22786" x="5081588" y="4443413"/>
          <p14:tracePt t="22803" x="5045075" y="4443413"/>
          <p14:tracePt t="22887" x="5045075" y="4430713"/>
          <p14:tracePt t="22899" x="5106988" y="4418013"/>
          <p14:tracePt t="22912" x="5219700" y="4418013"/>
          <p14:tracePt t="22924" x="5319713" y="4418013"/>
          <p14:tracePt t="22940" x="5432425" y="4418013"/>
          <p14:tracePt t="22953" x="5557838" y="4418013"/>
          <p14:tracePt t="22971" x="5757863" y="4418013"/>
          <p14:tracePt t="22986" x="5921375" y="4418013"/>
          <p14:tracePt t="23004" x="6121400" y="4443413"/>
          <p14:tracePt t="23021" x="6196013" y="4443413"/>
          <p14:tracePt t="23037" x="6259513" y="4443413"/>
          <p14:tracePt t="23054" x="6396038" y="4443413"/>
          <p14:tracePt t="23070" x="6446838" y="4443413"/>
          <p14:tracePt t="23087" x="6472238" y="4443413"/>
          <p14:tracePt t="23104" x="6496050" y="4443413"/>
          <p14:tracePt t="23760" x="6508750" y="4443413"/>
          <p14:tracePt t="23772" x="6559550" y="4443413"/>
          <p14:tracePt t="23784" x="6634163" y="4443413"/>
          <p14:tracePt t="23797" x="6696075" y="4443413"/>
          <p14:tracePt t="23810" x="6772275" y="4430713"/>
          <p14:tracePt t="23823" x="6808788" y="4418013"/>
          <p14:tracePt t="23840" x="6834188" y="4418013"/>
          <p14:tracePt t="23857" x="6859588" y="4405313"/>
          <p14:tracePt t="23873" x="6897688" y="4405313"/>
          <p14:tracePt t="23890" x="6910388" y="4405313"/>
          <p14:tracePt t="23907" x="6921500" y="4405313"/>
          <p14:tracePt t="23984" x="6946900" y="4405313"/>
          <p14:tracePt t="23997" x="6959600" y="4405313"/>
          <p14:tracePt t="24010" x="6972300" y="4405313"/>
          <p14:tracePt t="24034" x="6985000" y="4405313"/>
          <p14:tracePt t="24058" x="6997700" y="4405313"/>
          <p14:tracePt t="24208" x="7010400" y="4405313"/>
          <p14:tracePt t="24220" x="7021513" y="4405313"/>
          <p14:tracePt t="24233" x="7034213" y="4405313"/>
          <p14:tracePt t="24245" x="7046913" y="4405313"/>
          <p14:tracePt t="24261" x="7059613" y="4405313"/>
          <p14:tracePt t="24276" x="7072313" y="4405313"/>
          <p14:tracePt t="24295" x="7085013" y="4405313"/>
          <p14:tracePt t="24320" x="7097713" y="4405313"/>
          <p14:tracePt t="24581" x="7085013" y="4405313"/>
          <p14:tracePt t="24607" x="7059613" y="4405313"/>
          <p14:tracePt t="24619" x="7010400" y="4405313"/>
          <p14:tracePt t="24632" x="6946900" y="4405313"/>
          <p14:tracePt t="24647" x="6859588" y="4405313"/>
          <p14:tracePt t="24660" x="6808788" y="4405313"/>
          <p14:tracePt t="24676" x="6746875" y="4405313"/>
          <p14:tracePt t="24693" x="6646863" y="4405313"/>
          <p14:tracePt t="24709" x="6370638" y="4405313"/>
          <p14:tracePt t="24726" x="6270625" y="4418013"/>
          <p14:tracePt t="24743" x="6183313" y="4418013"/>
          <p14:tracePt t="24759" x="6034088" y="4418013"/>
          <p14:tracePt t="24776" x="5957888" y="4418013"/>
          <p14:tracePt t="24793" x="5883275" y="4418013"/>
          <p14:tracePt t="24810" x="5832475" y="4418013"/>
          <p14:tracePt t="25118" x="5732463" y="4418013"/>
          <p14:tracePt t="25132" x="5619750" y="4379913"/>
          <p14:tracePt t="25142" x="5495925" y="4367213"/>
          <p14:tracePt t="25155" x="5407025" y="4341813"/>
          <p14:tracePt t="25168" x="5294313" y="4330700"/>
          <p14:tracePt t="25180" x="5145088" y="4305300"/>
          <p14:tracePt t="25194" x="4994275" y="4305300"/>
          <p14:tracePt t="25211" x="4894263" y="4279900"/>
          <p14:tracePt t="25228" x="4819650" y="4279900"/>
          <p14:tracePt t="25245" x="4768850" y="4279900"/>
          <p14:tracePt t="25261" x="4756150" y="4279900"/>
          <p14:tracePt t="25291" x="4743450" y="4279900"/>
          <p14:tracePt t="25304" x="4732338" y="4279900"/>
          <p14:tracePt t="25317" x="4719638" y="4279900"/>
          <p14:tracePt t="25331" x="4694238" y="4279900"/>
          <p14:tracePt t="25353" x="4681538" y="4279900"/>
          <p14:tracePt t="25416" x="4656138" y="4267200"/>
          <p14:tracePt t="25433" x="4643438" y="4230688"/>
          <p14:tracePt t="25442" x="4619625" y="4179888"/>
          <p14:tracePt t="25455" x="4568825" y="4117975"/>
          <p14:tracePt t="25467" x="4506913" y="4054475"/>
          <p14:tracePt t="25483" x="4443413" y="4005263"/>
          <p14:tracePt t="25497" x="4406900" y="3967163"/>
          <p14:tracePt t="25514" x="4343400" y="3941763"/>
          <p14:tracePt t="25531" x="4305300" y="3929063"/>
          <p14:tracePt t="25547" x="4230688" y="3905250"/>
          <p14:tracePt t="25564" x="4181475" y="3892550"/>
          <p14:tracePt t="25580" x="4092575" y="3892550"/>
          <p14:tracePt t="25597" x="4056063" y="3892550"/>
          <p14:tracePt t="25614" x="4017963" y="3892550"/>
          <p14:tracePt t="25631" x="3979863" y="3916363"/>
          <p14:tracePt t="25648" x="3968750" y="3929063"/>
          <p14:tracePt t="25678" x="3968750" y="3954463"/>
          <p14:tracePt t="25691" x="3968750" y="3992563"/>
          <p14:tracePt t="25704" x="3968750" y="4041775"/>
          <p14:tracePt t="25717" x="3968750" y="4092575"/>
          <p14:tracePt t="25731" x="3968750" y="4141788"/>
          <p14:tracePt t="25748" x="3968750" y="4179888"/>
          <p14:tracePt t="25765" x="3968750" y="4205288"/>
          <p14:tracePt t="25780" x="4017963" y="4241800"/>
          <p14:tracePt t="25797" x="4056063" y="4254500"/>
          <p14:tracePt t="25814" x="4092575" y="4267200"/>
          <p14:tracePt t="25831" x="4156075" y="4279900"/>
          <p14:tracePt t="25848" x="4192588" y="4279900"/>
          <p14:tracePt t="25865" x="4217988" y="4279900"/>
          <p14:tracePt t="25881" x="4268788" y="4279900"/>
          <p14:tracePt t="25898" x="4305300" y="4279900"/>
          <p14:tracePt t="25915" x="4343400" y="4279900"/>
          <p14:tracePt t="25932" x="4406900" y="4279900"/>
          <p14:tracePt t="25949" x="4430713" y="4279900"/>
          <p14:tracePt t="25965" x="4443413" y="4279900"/>
          <p14:tracePt t="25982" x="4456113" y="4279900"/>
          <p14:tracePt t="26040" x="4468813" y="4279900"/>
          <p14:tracePt t="26438" x="4481513" y="4279900"/>
          <p14:tracePt t="26464" x="4494213" y="4279900"/>
          <p14:tracePt t="26476" x="4506913" y="4279900"/>
          <p14:tracePt t="26488" x="4506913" y="4292600"/>
          <p14:tracePt t="26504" x="4518025" y="4292600"/>
          <p14:tracePt t="26700" x="4518025" y="4305300"/>
          <p14:tracePt t="26712" x="4518025" y="4318000"/>
          <p14:tracePt t="26726" x="4530725" y="4341813"/>
          <p14:tracePt t="26738" x="4530725" y="4354513"/>
          <p14:tracePt t="26751" x="4543425" y="4367213"/>
          <p14:tracePt t="26769" x="4543425" y="4379913"/>
          <p14:tracePt t="26789" x="4543425" y="4392613"/>
          <p14:tracePt t="34690" x="4518025" y="4379913"/>
          <p14:tracePt t="34704" x="4456113" y="4341813"/>
          <p14:tracePt t="34719" x="4394200" y="4292600"/>
          <p14:tracePt t="34728" x="4356100" y="4254500"/>
          <p14:tracePt t="34741" x="4305300" y="4217988"/>
          <p14:tracePt t="34752" x="4217988" y="4154488"/>
          <p14:tracePt t="34768" x="4081463" y="4054475"/>
          <p14:tracePt t="34782" x="3905250" y="3879850"/>
          <p14:tracePt t="34799" x="3743325" y="3667125"/>
          <p14:tracePt t="34815" x="3605213" y="3441700"/>
          <p14:tracePt t="34833" x="3554413" y="3328988"/>
          <p14:tracePt t="34849" x="3517900" y="3241675"/>
          <p14:tracePt t="34865" x="3479800" y="2990850"/>
          <p14:tracePt t="34883" x="3454400" y="2865438"/>
          <p14:tracePt t="34899" x="3441700" y="2765425"/>
          <p14:tracePt t="34916" x="3441700" y="2652713"/>
          <p14:tracePt t="34933" x="3441700" y="2616200"/>
          <p14:tracePt t="34950" x="3441700" y="2578100"/>
          <p14:tracePt t="34966" x="3441700" y="2490788"/>
          <p14:tracePt t="34983" x="3441700" y="2403475"/>
          <p14:tracePt t="35000" x="3429000" y="2303463"/>
          <p14:tracePt t="35017" x="3417888" y="2139950"/>
          <p14:tracePt t="35033" x="3405188" y="2101850"/>
          <p14:tracePt t="35050" x="3405188" y="2078038"/>
          <p14:tracePt t="35067" x="3392488" y="2039938"/>
          <p14:tracePt t="35090" x="3392488" y="2027238"/>
          <p14:tracePt t="35114" x="3379788" y="2027238"/>
          <p14:tracePt t="35126" x="3379788" y="2001838"/>
          <p14:tracePt t="35139" x="3379788" y="1989138"/>
          <p14:tracePt t="35163" x="3367088" y="1978025"/>
          <p14:tracePt t="35650" x="3367088" y="1965325"/>
          <p14:tracePt t="35663" x="3354388" y="1965325"/>
          <p14:tracePt t="35676" x="3354388" y="1952625"/>
          <p14:tracePt t="35690" x="3328988" y="1952625"/>
          <p14:tracePt t="35704" x="3328988" y="1939925"/>
          <p14:tracePt t="35721" x="3317875" y="1939925"/>
          <p14:tracePt t="35741" x="3292475" y="1927225"/>
          <p14:tracePt t="35787" x="3292475" y="1914525"/>
          <p14:tracePt t="35812" x="3267075" y="1914525"/>
          <p14:tracePt t="35826" x="3241675" y="1901825"/>
          <p14:tracePt t="35840" x="3228975" y="1889125"/>
          <p14:tracePt t="35849" x="3216275" y="1876425"/>
          <p14:tracePt t="35863" x="3205163" y="1865313"/>
          <p14:tracePt t="35875" x="3205163" y="1852613"/>
          <p14:tracePt t="35893" x="3192463" y="1839913"/>
          <p14:tracePt t="35974" x="3205163" y="1839913"/>
          <p14:tracePt t="35990" x="3228975" y="1839913"/>
          <p14:tracePt t="36012" x="3241675" y="1839913"/>
          <p14:tracePt t="36037" x="3254375" y="1839913"/>
          <p14:tracePt t="36049" x="3279775" y="1839913"/>
          <p14:tracePt t="36063" x="3292475" y="1839913"/>
          <p14:tracePt t="36075" x="3305175" y="1839913"/>
          <p14:tracePt t="36088" x="3328988" y="1839913"/>
          <p14:tracePt t="36104" x="3341688" y="1839913"/>
          <p14:tracePt t="36135" x="3354388" y="1839913"/>
          <p14:tracePt t="36236" x="3341688" y="1839913"/>
          <p14:tracePt t="36248" x="3317875" y="1839913"/>
          <p14:tracePt t="36261" x="3279775" y="1839913"/>
          <p14:tracePt t="36276" x="3254375" y="1839913"/>
          <p14:tracePt t="36289" x="3228975" y="1839913"/>
          <p14:tracePt t="36373" x="3254375" y="1839913"/>
          <p14:tracePt t="36397" x="3267075" y="1839913"/>
          <p14:tracePt t="36423" x="3267075" y="1827213"/>
          <p14:tracePt t="36436" x="3279775" y="1827213"/>
          <p14:tracePt t="36448" x="3279775" y="1814513"/>
          <p14:tracePt t="36473" x="3279775" y="1801813"/>
          <p14:tracePt t="36523" x="3279775" y="1789113"/>
          <p14:tracePt t="36734" x="3292475" y="1789113"/>
          <p14:tracePt t="36748" x="3305175" y="1789113"/>
          <p14:tracePt t="36760" x="3305175" y="1776413"/>
          <p14:tracePt t="36772" x="3317875" y="1776413"/>
          <p14:tracePt t="36797" x="3328988" y="1776413"/>
          <p14:tracePt t="36822" x="3341688" y="1776413"/>
          <p14:tracePt t="36996" x="3328988" y="1776413"/>
          <p14:tracePt t="37021" x="3317875" y="1789113"/>
          <p14:tracePt t="37046" x="3305175" y="1801813"/>
          <p14:tracePt t="37061" x="3292475" y="1801813"/>
          <p14:tracePt t="37095" x="3292475" y="1814513"/>
          <p14:tracePt t="37170" x="3292475" y="1827213"/>
          <p14:tracePt t="37220" x="3292475" y="1839913"/>
          <p14:tracePt t="37234" x="3292475" y="1852613"/>
          <p14:tracePt t="37245" x="3292475" y="1865313"/>
          <p14:tracePt t="37258" x="3292475" y="1876425"/>
          <p14:tracePt t="37271" x="3292475" y="1889125"/>
          <p14:tracePt t="37283" x="3279775" y="1914525"/>
          <p14:tracePt t="37296" x="3267075" y="1939925"/>
          <p14:tracePt t="37309" x="3254375" y="1965325"/>
          <p14:tracePt t="37326" x="3254375" y="1978025"/>
          <p14:tracePt t="37342" x="3241675" y="1978025"/>
          <p14:tracePt t="37520" x="3254375" y="1978025"/>
          <p14:tracePt t="37533" x="3267075" y="1978025"/>
          <p14:tracePt t="37547" x="3279775" y="1978025"/>
          <p14:tracePt t="37557" x="3292475" y="1978025"/>
          <p14:tracePt t="37569" x="3317875" y="1978025"/>
          <p14:tracePt t="37583" x="3379788" y="1978025"/>
          <p14:tracePt t="37597" x="3467100" y="1989138"/>
          <p14:tracePt t="37611" x="3579813" y="2014538"/>
          <p14:tracePt t="37628" x="3643313" y="2039938"/>
          <p14:tracePt t="37645" x="3692525" y="2065338"/>
          <p14:tracePt t="37660" x="3767138" y="2089150"/>
          <p14:tracePt t="37677" x="3779838" y="2101850"/>
          <p14:tracePt t="37693" x="3805238" y="2101850"/>
          <p14:tracePt t="37768" x="3792538" y="2101850"/>
          <p14:tracePt t="37782" x="3779838" y="2101850"/>
          <p14:tracePt t="37793" x="3767138" y="2101850"/>
          <p14:tracePt t="37806" x="3743325" y="2101850"/>
          <p14:tracePt t="37818" x="3679825" y="2101850"/>
          <p14:tracePt t="37830" x="3592513" y="2101850"/>
          <p14:tracePt t="37846" x="3505200" y="2101850"/>
          <p14:tracePt t="37861" x="3429000" y="2101850"/>
          <p14:tracePt t="37878" x="3392488" y="2101850"/>
          <p14:tracePt t="37883" x="3367088" y="2101850"/>
          <p14:tracePt t="37894" x="3354388" y="2101850"/>
          <p14:tracePt t="37911" x="3341688" y="2101850"/>
          <p14:tracePt t="37993" x="3341688" y="2089150"/>
          <p14:tracePt t="38006" x="3354388" y="2089150"/>
          <p14:tracePt t="38032" x="3367088" y="2089150"/>
          <p14:tracePt t="38055" x="3379788" y="2089150"/>
          <p14:tracePt t="38442" x="3379788" y="2078038"/>
          <p14:tracePt t="38467" x="3405188" y="2065338"/>
          <p14:tracePt t="38492" x="3417888" y="2065338"/>
          <p14:tracePt t="38504" x="3441700" y="2065338"/>
          <p14:tracePt t="38518" x="3467100" y="2065338"/>
          <p14:tracePt t="38541" x="3492500" y="2065338"/>
          <p14:tracePt t="38579" x="3505200" y="2065338"/>
          <p14:tracePt t="38728" x="3479800" y="2065338"/>
          <p14:tracePt t="38742" x="3441700" y="2065338"/>
          <p14:tracePt t="38754" x="3405188" y="2065338"/>
          <p14:tracePt t="38769" x="3367088" y="2065338"/>
          <p14:tracePt t="38783" x="3328988" y="2089150"/>
          <p14:tracePt t="38799" x="3292475" y="2127250"/>
          <p14:tracePt t="38816" x="3228975" y="2178050"/>
          <p14:tracePt t="38833" x="3116263" y="2239963"/>
          <p14:tracePt t="38849" x="3067050" y="2252663"/>
          <p14:tracePt t="38865" x="3028950" y="2278063"/>
          <p14:tracePt t="38882" x="3003550" y="2290763"/>
          <p14:tracePt t="38898" x="3003550" y="2303463"/>
          <p14:tracePt t="38927" x="3003550" y="2314575"/>
          <p14:tracePt t="38965" x="3016250" y="2314575"/>
          <p14:tracePt t="38977" x="3028950" y="2314575"/>
          <p14:tracePt t="39003" x="3041650" y="2314575"/>
          <p14:tracePt t="39028" x="3054350" y="2314575"/>
          <p14:tracePt t="39053" x="3067050" y="2314575"/>
          <p14:tracePt t="39069" x="3079750" y="2314575"/>
          <p14:tracePt t="39077" x="3079750" y="2327275"/>
          <p14:tracePt t="39091" x="3092450" y="2327275"/>
          <p14:tracePt t="39103" x="3092450" y="2339975"/>
          <p14:tracePt t="39117" x="3103563" y="2339975"/>
          <p14:tracePt t="39141" x="3116263" y="2339975"/>
          <p14:tracePt t="39154" x="3128963" y="2339975"/>
          <p14:tracePt t="39190" x="3141663" y="2339975"/>
          <p14:tracePt t="39203" x="3154363" y="2339975"/>
          <p14:tracePt t="39214" x="3167063" y="2339975"/>
          <p14:tracePt t="39228" x="3192463" y="2339975"/>
          <p14:tracePt t="39241" x="3205163" y="2339975"/>
          <p14:tracePt t="39254" x="3228975" y="2339975"/>
          <p14:tracePt t="39268" x="3241675" y="2339975"/>
          <p14:tracePt t="39285" x="3254375" y="2339975"/>
          <p14:tracePt t="39301" x="3279775" y="2339975"/>
          <p14:tracePt t="39318" x="3305175" y="2327275"/>
          <p14:tracePt t="39340" x="3317875" y="2327275"/>
          <p14:tracePt t="41209" x="3305175" y="2327275"/>
          <p14:tracePt t="41283" x="3292475" y="2327275"/>
          <p14:tracePt t="41321" x="3279775" y="2327275"/>
          <p14:tracePt t="41608" x="3267075" y="2327275"/>
          <p14:tracePt t="41620" x="3267075" y="2352675"/>
          <p14:tracePt t="41632" x="3254375" y="2390775"/>
          <p14:tracePt t="41647" x="3228975" y="2427288"/>
          <p14:tracePt t="41661" x="3216275" y="2465388"/>
          <p14:tracePt t="41677" x="3205163" y="2490788"/>
          <p14:tracePt t="41693" x="3205163" y="2516188"/>
          <p14:tracePt t="41710" x="3192463" y="2540000"/>
          <p14:tracePt t="41726" x="3192463" y="2565400"/>
          <p14:tracePt t="41743" x="3179763" y="2565400"/>
          <p14:tracePt t="42043" x="3192463" y="2565400"/>
          <p14:tracePt t="42055" x="3205163" y="2565400"/>
          <p14:tracePt t="42069" x="3216275" y="2565400"/>
          <p14:tracePt t="42083" x="3241675" y="2565400"/>
          <p14:tracePt t="42096" x="3254375" y="2565400"/>
          <p14:tracePt t="42112" x="3267075" y="2565400"/>
          <p14:tracePt t="42132" x="3279775" y="2565400"/>
          <p14:tracePt t="42592" x="3279775" y="2578100"/>
          <p14:tracePt t="42604" x="3279775" y="2603500"/>
          <p14:tracePt t="42616" x="3279775" y="2616200"/>
          <p14:tracePt t="42630" x="3279775" y="2627313"/>
          <p14:tracePt t="42642" x="3279775" y="2640013"/>
          <p14:tracePt t="42655" x="3279775" y="2665413"/>
          <p14:tracePt t="42668" x="3279775" y="2678113"/>
          <p14:tracePt t="42681" x="3267075" y="2690813"/>
          <p14:tracePt t="42698" x="3267075" y="2716213"/>
          <p14:tracePt t="42715" x="3267075" y="2728913"/>
          <p14:tracePt t="42731" x="3267075" y="2765425"/>
          <p14:tracePt t="42748" x="3267075" y="2803525"/>
          <p14:tracePt t="42768" x="3267075" y="2816225"/>
          <p14:tracePt t="42791" x="3267075" y="2828925"/>
          <p14:tracePt t="42817" x="3267075" y="2840038"/>
          <p14:tracePt t="42828" x="3267075" y="2852738"/>
          <p14:tracePt t="42841" x="3267075" y="2878138"/>
          <p14:tracePt t="42878" x="3267075" y="2890838"/>
          <p14:tracePt t="44797" x="3267075" y="2903538"/>
          <p14:tracePt t="44809" x="3267075" y="2916238"/>
          <p14:tracePt t="44825" x="3267075" y="2928938"/>
          <p14:tracePt t="44848" x="3267075" y="2952750"/>
          <p14:tracePt t="44860" x="3267075" y="2978150"/>
          <p14:tracePt t="44877" x="3267075" y="3003550"/>
          <p14:tracePt t="44885" x="3267075" y="3016250"/>
          <p14:tracePt t="44898" x="3267075" y="3028950"/>
          <p14:tracePt t="44909" x="3267075" y="3041650"/>
          <p14:tracePt t="44971" x="3267075" y="3065463"/>
          <p14:tracePt t="44997" x="3267075" y="3078163"/>
          <p14:tracePt t="45022" x="3267075" y="3090863"/>
          <p14:tracePt t="45059" x="3267075" y="3103563"/>
          <p14:tracePt t="45271" x="3279775" y="3103563"/>
          <p14:tracePt t="45296" x="3305175" y="3103563"/>
          <p14:tracePt t="45310" x="3317875" y="3103563"/>
          <p14:tracePt t="45321" x="3328988" y="3103563"/>
          <p14:tracePt t="45334" x="3341688" y="3103563"/>
          <p14:tracePt t="45345" x="3367088" y="3103563"/>
          <p14:tracePt t="45370" x="3379788" y="3103563"/>
          <p14:tracePt t="45383" x="3392488" y="3103563"/>
          <p14:tracePt t="45421" x="3405188" y="3103563"/>
          <p14:tracePt t="45682" x="3417888" y="3103563"/>
          <p14:tracePt t="45696" x="3429000" y="3103563"/>
          <p14:tracePt t="45708" x="3441700" y="3103563"/>
          <p14:tracePt t="45719" x="3454400" y="3103563"/>
          <p14:tracePt t="45732" x="3467100" y="3103563"/>
          <p14:tracePt t="45746" x="3492500" y="3103563"/>
          <p14:tracePt t="45759" x="3517900" y="3103563"/>
          <p14:tracePt t="45775" x="3541713" y="3103563"/>
          <p14:tracePt t="45792" x="3579813" y="3103563"/>
          <p14:tracePt t="45809" x="3592513" y="3103563"/>
          <p14:tracePt t="45826" x="3605213" y="3103563"/>
          <p14:tracePt t="45969" x="3592513" y="3103563"/>
          <p14:tracePt t="45981" x="3579813" y="3103563"/>
          <p14:tracePt t="45997" x="3567113" y="3103563"/>
          <p14:tracePt t="46006" x="3541713" y="3103563"/>
          <p14:tracePt t="46032" x="3517900" y="3103563"/>
          <p14:tracePt t="46047" x="3505200" y="3103563"/>
          <p14:tracePt t="46056" x="3479800" y="3103563"/>
          <p14:tracePt t="46069" x="3467100" y="3103563"/>
          <p14:tracePt t="46081" x="3441700" y="3103563"/>
          <p14:tracePt t="46098" x="3417888" y="3103563"/>
          <p14:tracePt t="46111" x="3379788" y="3103563"/>
          <p14:tracePt t="46128" x="3341688" y="3103563"/>
          <p14:tracePt t="46144" x="3317875" y="3090863"/>
          <p14:tracePt t="46162" x="3279775" y="3090863"/>
          <p14:tracePt t="46182" x="3267075" y="3090863"/>
          <p14:tracePt t="46368" x="3279775" y="3090863"/>
          <p14:tracePt t="46393" x="3292475" y="3090863"/>
          <p14:tracePt t="46978" x="3279775" y="3103563"/>
          <p14:tracePt t="46990" x="3267075" y="3103563"/>
          <p14:tracePt t="47004" x="3267075" y="3116263"/>
          <p14:tracePt t="47028" x="3254375" y="3141663"/>
          <p14:tracePt t="47053" x="3254375" y="3154363"/>
          <p14:tracePt t="47091" x="3254375" y="3165475"/>
          <p14:tracePt t="47115" x="3254375" y="3178175"/>
          <p14:tracePt t="47128" x="3241675" y="3203575"/>
          <p14:tracePt t="47140" x="3241675" y="3228975"/>
          <p14:tracePt t="47153" x="3241675" y="3241675"/>
          <p14:tracePt t="47168" x="3228975" y="3254375"/>
          <p14:tracePt t="47182" x="3228975" y="3267075"/>
          <p14:tracePt t="47202" x="3228975" y="3278188"/>
          <p14:tracePt t="47219" x="3228975" y="3290888"/>
          <p14:tracePt t="47240" x="3228975" y="3303588"/>
          <p14:tracePt t="47538" x="3241675" y="3303588"/>
          <p14:tracePt t="47552" x="3279775" y="3303588"/>
          <p14:tracePt t="47563" x="3328988" y="3303588"/>
          <p14:tracePt t="47576" x="3367088" y="3303588"/>
          <p14:tracePt t="47589" x="3405188" y="3303588"/>
          <p14:tracePt t="47603" x="3429000" y="3303588"/>
          <p14:tracePt t="47617" x="3454400" y="3316288"/>
          <p14:tracePt t="47634" x="3467100" y="3316288"/>
          <p14:tracePt t="47650" x="3467100" y="3328988"/>
          <p14:tracePt t="48112" x="3454400" y="3328988"/>
          <p14:tracePt t="48125" x="3429000" y="3328988"/>
          <p14:tracePt t="48138" x="3392488" y="3328988"/>
          <p14:tracePt t="48148" x="3341688" y="3328988"/>
          <p14:tracePt t="48160" x="3292475" y="3328988"/>
          <p14:tracePt t="48174" x="3267075" y="3328988"/>
          <p14:tracePt t="48187" x="3241675" y="3328988"/>
          <p14:tracePt t="48202" x="3228975" y="3328988"/>
          <p14:tracePt t="49969" x="3228975" y="3341688"/>
          <p14:tracePt t="49982" x="3228975" y="3354388"/>
          <p14:tracePt t="50006" x="3228975" y="3378200"/>
          <p14:tracePt t="50018" x="3228975" y="3416300"/>
          <p14:tracePt t="50030" x="3228975" y="3429000"/>
          <p14:tracePt t="50046" x="3228975" y="3454400"/>
          <p14:tracePt t="50060" x="3228975" y="3467100"/>
          <p14:tracePt t="50077" x="3228975" y="3479800"/>
          <p14:tracePt t="50097" x="3228975" y="3490913"/>
          <p14:tracePt t="50118" x="3228975" y="3516313"/>
          <p14:tracePt t="50143" x="3228975" y="3529013"/>
          <p14:tracePt t="50155" x="3228975" y="3541713"/>
          <p14:tracePt t="50168" x="3228975" y="3554413"/>
          <p14:tracePt t="50192" x="3228975" y="3567113"/>
          <p14:tracePt t="50255" x="3228975" y="3579813"/>
          <p14:tracePt t="50455" x="3228975" y="3590925"/>
          <p14:tracePt t="50467" x="3228975" y="3603625"/>
          <p14:tracePt t="50481" x="3241675" y="3616325"/>
          <p14:tracePt t="50492" x="3254375" y="3629025"/>
          <p14:tracePt t="50504" x="3254375" y="3654425"/>
          <p14:tracePt t="50518" x="3267075" y="3667125"/>
          <p14:tracePt t="50532" x="3279775" y="3679825"/>
          <p14:tracePt t="50554" x="3279775" y="3692525"/>
          <p14:tracePt t="50580" x="3292475" y="3692525"/>
          <p14:tracePt t="50816" x="3305175" y="3692525"/>
          <p14:tracePt t="50841" x="3317875" y="3692525"/>
          <p14:tracePt t="50854" x="3328988" y="3692525"/>
          <p14:tracePt t="50865" x="3341688" y="3692525"/>
          <p14:tracePt t="50903" x="3354388" y="3692525"/>
          <p14:tracePt t="52386" x="3341688" y="3703638"/>
          <p14:tracePt t="52411" x="3341688" y="3716338"/>
          <p14:tracePt t="52424" x="3328988" y="3729038"/>
          <p14:tracePt t="52448" x="3305175" y="3741738"/>
          <p14:tracePt t="52461" x="3305175" y="3754438"/>
          <p14:tracePt t="52485" x="3305175" y="3779838"/>
          <p14:tracePt t="52497" x="3292475" y="3792538"/>
          <p14:tracePt t="52511" x="3292475" y="3803650"/>
          <p14:tracePt t="52523" x="3292475" y="3829050"/>
          <p14:tracePt t="52536" x="3279775" y="3854450"/>
          <p14:tracePt t="52554" x="3279775" y="3867150"/>
          <p14:tracePt t="52570" x="3279775" y="3892550"/>
          <p14:tracePt t="52586" x="3279775" y="3916363"/>
          <p14:tracePt t="52604" x="3279775" y="3929063"/>
          <p14:tracePt t="52648" x="3279775" y="3941763"/>
          <p14:tracePt t="57674" x="3292475" y="3929063"/>
          <p14:tracePt t="57686" x="3379788" y="3879850"/>
          <p14:tracePt t="57699" x="3541713" y="3754438"/>
          <p14:tracePt t="57712" x="3730625" y="3603625"/>
          <p14:tracePt t="57727" x="3968750" y="3467100"/>
          <p14:tracePt t="57741" x="4343400" y="3354388"/>
          <p14:tracePt t="57757" x="4581525" y="3290888"/>
          <p14:tracePt t="57774" x="4743450" y="3241675"/>
          <p14:tracePt t="57791" x="5157788" y="3178175"/>
          <p14:tracePt t="57806" x="5419725" y="3141663"/>
          <p14:tracePt t="57823" x="5583238" y="3116263"/>
          <p14:tracePt t="57840" x="6108700" y="3003550"/>
          <p14:tracePt t="57857" x="6370638" y="2952750"/>
          <p14:tracePt t="57873" x="6521450" y="2903538"/>
          <p14:tracePt t="57890" x="6859588" y="2765425"/>
          <p14:tracePt t="57907" x="7110413" y="2678113"/>
          <p14:tracePt t="57924" x="7385050" y="2578100"/>
          <p14:tracePt t="57940" x="7472363" y="2540000"/>
          <p14:tracePt t="57957" x="7585075" y="2503488"/>
          <p14:tracePt t="57973" x="7910513" y="2465388"/>
          <p14:tracePt t="57991" x="8048625" y="2439988"/>
          <p14:tracePt t="58007" x="8135938" y="2427288"/>
          <p14:tracePt t="58024" x="8261350" y="2403475"/>
          <p14:tracePt t="58041" x="8335963" y="2390775"/>
          <p14:tracePt t="58058" x="8399463" y="2378075"/>
          <p14:tracePt t="58074" x="8624888" y="2339975"/>
          <p14:tracePt t="58091" x="8699500" y="2327275"/>
          <p14:tracePt t="58108" x="8750300" y="2314575"/>
          <p14:tracePt t="58124" x="8812213" y="2290763"/>
          <p14:tracePt t="58141" x="8824913" y="2278063"/>
          <p14:tracePt t="58160" x="8837613" y="2265363"/>
          <p14:tracePt t="58422" x="8850313" y="2239963"/>
          <p14:tracePt t="58434" x="8874125" y="2201863"/>
          <p14:tracePt t="58447" x="8950325" y="2127250"/>
          <p14:tracePt t="58463" x="9024938" y="2001838"/>
          <p14:tracePt t="58477" x="9124950" y="1889125"/>
          <p14:tracePt t="58494" x="9250363" y="1814513"/>
          <p14:tracePt t="58510" x="9401175" y="1752600"/>
          <p14:tracePt t="58526" x="9688513" y="1663700"/>
          <p14:tracePt t="58542" x="9788525" y="1639888"/>
          <p14:tracePt t="58559" x="9963150" y="1601788"/>
          <p14:tracePt t="58576" x="10088563" y="1601788"/>
          <p14:tracePt t="58593" x="10201275" y="1601788"/>
          <p14:tracePt t="58609" x="10339388" y="1589088"/>
          <p14:tracePt t="58626" x="10377488" y="1589088"/>
          <p14:tracePt t="58643" x="10390188" y="1589088"/>
          <p14:tracePt t="58660" x="10401300" y="1589088"/>
          <p14:tracePt t="58757" x="10377488" y="1601788"/>
          <p14:tracePt t="58771" x="10339388" y="1601788"/>
          <p14:tracePt t="58783" x="10301288" y="1601788"/>
          <p14:tracePt t="58798" x="10252075" y="1601788"/>
          <p14:tracePt t="58812" x="10213975" y="1614488"/>
          <p14:tracePt t="58828" x="10177463" y="1614488"/>
          <p14:tracePt t="58845" x="10152063" y="1627188"/>
          <p14:tracePt t="58862" x="10075863" y="1627188"/>
          <p14:tracePt t="58879" x="10013950" y="1627188"/>
          <p14:tracePt t="58895" x="9926638" y="1639888"/>
          <p14:tracePt t="58912" x="9852025" y="1639888"/>
          <p14:tracePt t="58928" x="9839325" y="1639888"/>
          <p14:tracePt t="58945" x="9826625" y="1639888"/>
          <p14:tracePt t="59020" x="9801225" y="1639888"/>
          <p14:tracePt t="59033" x="9775825" y="1639888"/>
          <p14:tracePt t="59048" x="9750425" y="1652588"/>
          <p14:tracePt t="59057" x="9726613" y="1663700"/>
          <p14:tracePt t="59070" x="9663113" y="1663700"/>
          <p14:tracePt t="59083" x="9550400" y="1676400"/>
          <p14:tracePt t="59098" x="9463088" y="1714500"/>
          <p14:tracePt t="59113" x="9388475" y="1752600"/>
          <p14:tracePt t="59130" x="9312275" y="1801813"/>
          <p14:tracePt t="59146" x="9263063" y="1839913"/>
          <p14:tracePt t="59163" x="9199563" y="1876425"/>
          <p14:tracePt t="59180" x="9199563" y="1889125"/>
          <p14:tracePt t="59196" x="9199563" y="1914525"/>
          <p14:tracePt t="59220" x="9199563" y="1927225"/>
          <p14:tracePt t="59256" x="9199563" y="1939925"/>
          <p14:tracePt t="59294" x="9199563" y="1952625"/>
          <p14:tracePt t="59307" x="9199563" y="1965325"/>
          <p14:tracePt t="59319" x="9199563" y="1978025"/>
          <p14:tracePt t="59344" x="9199563" y="1989138"/>
          <p14:tracePt t="59356" x="9199563" y="2001838"/>
          <p14:tracePt t="59370" x="9199563" y="2014538"/>
          <p14:tracePt t="59393" x="9199563" y="2027238"/>
          <p14:tracePt t="59469" x="9212263" y="2027238"/>
          <p14:tracePt t="59494" x="9224963" y="2027238"/>
          <p14:tracePt t="59506" x="9250363" y="2027238"/>
          <p14:tracePt t="59519" x="9275763" y="2027238"/>
          <p14:tracePt t="59534" x="9337675" y="2027238"/>
          <p14:tracePt t="59548" x="9401175" y="2027238"/>
          <p14:tracePt t="59565" x="9463088" y="2027238"/>
          <p14:tracePt t="59582" x="9501188" y="2027238"/>
          <p14:tracePt t="59598" x="9575800" y="2014538"/>
          <p14:tracePt t="59615" x="9613900" y="2014538"/>
          <p14:tracePt t="59631" x="9663113" y="2014538"/>
          <p14:tracePt t="59648" x="9763125" y="2014538"/>
          <p14:tracePt t="59665" x="9788525" y="2014538"/>
          <p14:tracePt t="59682" x="9801225" y="2001838"/>
          <p14:tracePt t="59698" x="9826625" y="2001838"/>
          <p14:tracePt t="59881" x="9801225" y="2001838"/>
          <p14:tracePt t="59892" x="9775825" y="2001838"/>
          <p14:tracePt t="59906" x="9726613" y="2027238"/>
          <p14:tracePt t="59919" x="9675813" y="2065338"/>
          <p14:tracePt t="59933" x="9626600" y="2139950"/>
          <p14:tracePt t="59949" x="9575800" y="2214563"/>
          <p14:tracePt t="59966" x="9525000" y="2303463"/>
          <p14:tracePt t="59983" x="9437688" y="2378075"/>
          <p14:tracePt t="60000" x="9413875" y="2390775"/>
          <p14:tracePt t="60015" x="9375775" y="2414588"/>
          <p14:tracePt t="60032" x="9350375" y="2427288"/>
          <p14:tracePt t="60048" x="9350375" y="2439988"/>
          <p14:tracePt t="60178" x="9363075" y="2439988"/>
          <p14:tracePt t="60229" x="9375775" y="2439988"/>
          <p14:tracePt t="60527" x="9401175" y="2439988"/>
          <p14:tracePt t="60541" x="9424988" y="2414588"/>
          <p14:tracePt t="60554" x="9463088" y="2390775"/>
          <p14:tracePt t="60565" x="9563100" y="2352675"/>
          <p14:tracePt t="60578" x="9688513" y="2314575"/>
          <p14:tracePt t="60590" x="9813925" y="2278063"/>
          <p14:tracePt t="60605" x="9888538" y="2278063"/>
          <p14:tracePt t="60619" x="9963150" y="2265363"/>
          <p14:tracePt t="60635" x="10039350" y="2265363"/>
          <p14:tracePt t="60651" x="10113963" y="2265363"/>
          <p14:tracePt t="60668" x="10301288" y="2265363"/>
          <p14:tracePt t="60684" x="10390188" y="2265363"/>
          <p14:tracePt t="60701" x="10439400" y="2265363"/>
          <p14:tracePt t="60718" x="10502900" y="2265363"/>
          <p14:tracePt t="60735" x="10526713" y="2265363"/>
          <p14:tracePt t="60751" x="10552113" y="2265363"/>
          <p14:tracePt t="60768" x="10614025" y="2265363"/>
          <p14:tracePt t="60784" x="10639425" y="2265363"/>
          <p14:tracePt t="60801" x="10664825" y="2265363"/>
          <p14:tracePt t="60818" x="10726738" y="2265363"/>
          <p14:tracePt t="60835" x="10764838" y="2265363"/>
          <p14:tracePt t="60851" x="10790238" y="2265363"/>
          <p14:tracePt t="60868" x="10802938" y="2265363"/>
          <p14:tracePt t="60885" x="10815638" y="2265363"/>
          <p14:tracePt t="61101" x="10802938" y="2290763"/>
          <p14:tracePt t="61113" x="10764838" y="2314575"/>
          <p14:tracePt t="61127" x="10702925" y="2365375"/>
          <p14:tracePt t="61142" x="10652125" y="2427288"/>
          <p14:tracePt t="61154" x="10602913" y="2478088"/>
          <p14:tracePt t="61170" x="10564813" y="2552700"/>
          <p14:tracePt t="61186" x="10539413" y="2640013"/>
          <p14:tracePt t="61203" x="10526713" y="2740025"/>
          <p14:tracePt t="61220" x="10526713" y="2765425"/>
          <p14:tracePt t="61239" x="10526713" y="2778125"/>
          <p14:tracePt t="61823" x="10502900" y="2778125"/>
          <p14:tracePt t="61836" x="10452100" y="2790825"/>
          <p14:tracePt t="61849" x="10390188" y="2816225"/>
          <p14:tracePt t="61862" x="10326688" y="2840038"/>
          <p14:tracePt t="61878" x="10252075" y="2852738"/>
          <p14:tracePt t="61890" x="10201275" y="2878138"/>
          <p14:tracePt t="61908" x="10126663" y="2903538"/>
          <p14:tracePt t="61924" x="10039350" y="2928938"/>
          <p14:tracePt t="61941" x="9875838" y="2965450"/>
          <p14:tracePt t="61957" x="9839325" y="2990850"/>
          <p14:tracePt t="61974" x="9801225" y="3003550"/>
          <p14:tracePt t="61991" x="9739313" y="3054350"/>
          <p14:tracePt t="62007" x="9726613" y="3065463"/>
          <p14:tracePt t="62024" x="9701213" y="3078163"/>
          <p14:tracePt t="62041" x="9688513" y="3090863"/>
          <p14:tracePt t="62073" x="9688513" y="3103563"/>
          <p14:tracePt t="62821" x="9688513" y="3090863"/>
          <p14:tracePt t="62834" x="9688513" y="3054350"/>
          <p14:tracePt t="62847" x="9688513" y="2978150"/>
          <p14:tracePt t="62859" x="9688513" y="2852738"/>
          <p14:tracePt t="62871" x="9701213" y="2716213"/>
          <p14:tracePt t="62883" x="9726613" y="2590800"/>
          <p14:tracePt t="62895" x="9763125" y="2427288"/>
          <p14:tracePt t="62909" x="9813925" y="2239963"/>
          <p14:tracePt t="62926" x="9839325" y="2078038"/>
          <p14:tracePt t="62945" x="9888538" y="1952625"/>
          <p14:tracePt t="62961" x="10001250" y="1765300"/>
          <p14:tracePt t="62978" x="10064750" y="1689100"/>
          <p14:tracePt t="62995" x="10126663" y="1589088"/>
          <p14:tracePt t="63012" x="10177463" y="1339850"/>
          <p14:tracePt t="63028" x="10188575" y="1263650"/>
          <p14:tracePt t="63046" x="10188575" y="1189038"/>
          <p14:tracePt t="63061" x="10188575" y="1150938"/>
          <p14:tracePt t="63095" x="10164763" y="1150938"/>
          <p14:tracePt t="63108" x="10152063" y="1163638"/>
          <p14:tracePt t="63120" x="10126663" y="1201738"/>
          <p14:tracePt t="63131" x="10101263" y="1263650"/>
          <p14:tracePt t="63147" x="10064750" y="1363663"/>
          <p14:tracePt t="63161" x="10026650" y="1489075"/>
          <p14:tracePt t="63178" x="9988550" y="1601788"/>
          <p14:tracePt t="63195" x="9939338" y="1827213"/>
          <p14:tracePt t="63211" x="9863138" y="2403475"/>
          <p14:tracePt t="63228" x="9839325" y="2565400"/>
          <p14:tracePt t="63245" x="9826625" y="2716213"/>
          <p14:tracePt t="63261" x="9801225" y="3003550"/>
          <p14:tracePt t="63278" x="9801225" y="3041650"/>
          <p14:tracePt t="63294" x="9801225" y="3078163"/>
          <p14:tracePt t="63369" x="9801225" y="3065463"/>
          <p14:tracePt t="63382" x="9801225" y="3054350"/>
          <p14:tracePt t="63394" x="9801225" y="3041650"/>
          <p14:tracePt t="63407" x="9801225" y="3016250"/>
          <p14:tracePt t="63432" x="9801225" y="2990850"/>
          <p14:tracePt t="63456" x="9801225" y="2978150"/>
          <p14:tracePt t="63469" x="9801225" y="2965450"/>
          <p14:tracePt t="63868" x="9801225" y="2990850"/>
          <p14:tracePt t="63882" x="9801225" y="3041650"/>
          <p14:tracePt t="63892" x="9801225" y="3116263"/>
          <p14:tracePt t="63906" x="9801225" y="3190875"/>
          <p14:tracePt t="63918" x="9801225" y="3228975"/>
          <p14:tracePt t="63935" x="9801225" y="3267075"/>
          <p14:tracePt t="63948" x="9801225" y="3303588"/>
          <p14:tracePt t="63965" x="9801225" y="3328988"/>
          <p14:tracePt t="63982" x="9801225" y="3390900"/>
          <p14:tracePt t="63999" x="9801225" y="3416300"/>
          <p14:tracePt t="64015" x="9826625" y="3441700"/>
          <p14:tracePt t="64032" x="9863138" y="3454400"/>
          <p14:tracePt t="64049" x="9888538" y="3467100"/>
          <p14:tracePt t="64066" x="9901238" y="3467100"/>
          <p14:tracePt t="64082" x="9939338" y="3479800"/>
          <p14:tracePt t="64098" x="9963150" y="3479800"/>
          <p14:tracePt t="64116" x="9975850" y="3479800"/>
          <p14:tracePt t="64133" x="10013950" y="3479800"/>
          <p14:tracePt t="64149" x="10052050" y="3479800"/>
          <p14:tracePt t="64166" x="10101263" y="3479800"/>
          <p14:tracePt t="64183" x="10239375" y="3467100"/>
          <p14:tracePt t="64199" x="10288588" y="3441700"/>
          <p14:tracePt t="64215" x="10313988" y="3429000"/>
          <p14:tracePt t="64232" x="10377488" y="3403600"/>
          <p14:tracePt t="64248" x="10401300" y="3390900"/>
          <p14:tracePt t="64265" x="10414000" y="3378200"/>
          <p14:tracePt t="64282" x="10439400" y="3378200"/>
          <p14:tracePt t="64303" x="10439400" y="3367088"/>
          <p14:tracePt t="64540" x="10439400" y="3378200"/>
          <p14:tracePt t="64553" x="10439400" y="3390900"/>
          <p14:tracePt t="64565" x="10426700" y="3416300"/>
          <p14:tracePt t="64578" x="10426700" y="3441700"/>
          <p14:tracePt t="64591" x="10414000" y="3467100"/>
          <p14:tracePt t="64602" x="10401300" y="3479800"/>
          <p14:tracePt t="64616" x="10390188" y="3516313"/>
          <p14:tracePt t="64633" x="10377488" y="3529013"/>
          <p14:tracePt t="64650" x="10364788" y="3541713"/>
          <p14:tracePt t="64667" x="10339388" y="3579813"/>
          <p14:tracePt t="64683" x="10339388" y="3590925"/>
          <p14:tracePt t="64827" x="10352088" y="3590925"/>
          <p14:tracePt t="64841" x="10364788" y="3590925"/>
          <p14:tracePt t="64855" x="10377488" y="3579813"/>
          <p14:tracePt t="64864" x="10390188" y="3567113"/>
          <p14:tracePt t="64877" x="10414000" y="3554413"/>
          <p14:tracePt t="64889" x="10477500" y="3529013"/>
          <p14:tracePt t="64905" x="10590213" y="3503613"/>
          <p14:tracePt t="64919" x="10690225" y="3490913"/>
          <p14:tracePt t="64935" x="10739438" y="3479800"/>
          <p14:tracePt t="64953" x="10777538" y="3467100"/>
          <p14:tracePt t="64969" x="10815638" y="3467100"/>
          <p14:tracePt t="64986" x="10828338" y="3467100"/>
          <p14:tracePt t="65002" x="10839450" y="3467100"/>
          <p14:tracePt t="65499" x="10828338" y="3467100"/>
          <p14:tracePt t="65512" x="10815638" y="3479800"/>
          <p14:tracePt t="65524" x="10790238" y="3490913"/>
          <p14:tracePt t="65541" x="10752138" y="3503613"/>
          <p14:tracePt t="65555" x="10715625" y="3516313"/>
          <p14:tracePt t="65572" x="10690225" y="3529013"/>
          <p14:tracePt t="65588" x="10677525" y="3541713"/>
          <p14:tracePt t="65605" x="10639425" y="3567113"/>
          <p14:tracePt t="65620" x="10626725" y="3590925"/>
          <p14:tracePt t="65637" x="10614025" y="3616325"/>
          <p14:tracePt t="65654" x="10590213" y="3667125"/>
          <p14:tracePt t="65670" x="10577513" y="3679825"/>
          <p14:tracePt t="65687" x="10564813" y="3703638"/>
          <p14:tracePt t="65704" x="10552113" y="3703638"/>
          <p14:tracePt t="66136" x="10539413" y="3703638"/>
          <p14:tracePt t="66148" x="10514013" y="3729038"/>
          <p14:tracePt t="66160" x="10490200" y="3816350"/>
          <p14:tracePt t="66177" x="10426700" y="3916363"/>
          <p14:tracePt t="66191" x="10313988" y="4029075"/>
          <p14:tracePt t="66207" x="10126663" y="4154488"/>
          <p14:tracePt t="66224" x="9988550" y="4254500"/>
          <p14:tracePt t="66241" x="9801225" y="4454525"/>
          <p14:tracePt t="66257" x="9713913" y="4567238"/>
          <p14:tracePt t="66274" x="9588500" y="4718050"/>
          <p14:tracePt t="66291" x="9525000" y="4756150"/>
          <p14:tracePt t="66308" x="9488488" y="4792663"/>
          <p14:tracePt t="66324" x="9413875" y="4805363"/>
          <p14:tracePt t="66341" x="9375775" y="4818063"/>
          <p14:tracePt t="66357" x="9312275" y="4830763"/>
          <p14:tracePt t="66375" x="9250363" y="4843463"/>
          <p14:tracePt t="66391" x="9224963" y="4856163"/>
          <p14:tracePt t="66407" x="9199563" y="4856163"/>
          <p14:tracePt t="66423" x="9175750" y="4868863"/>
          <p14:tracePt t="66440" x="9163050" y="4868863"/>
          <p14:tracePt t="66457" x="9150350" y="4868863"/>
          <p14:tracePt t="66474" x="9099550" y="4868863"/>
          <p14:tracePt t="66491" x="9075738" y="4868863"/>
          <p14:tracePt t="66507" x="9037638" y="4868863"/>
          <p14:tracePt t="66524" x="9012238" y="4868863"/>
          <p14:tracePt t="66541" x="8999538" y="4868863"/>
          <p14:tracePt t="66560" x="8999538" y="4856163"/>
          <p14:tracePt t="66584" x="8999538" y="4843463"/>
          <p14:tracePt t="66597" x="8999538" y="4830763"/>
          <p14:tracePt t="66610" x="8999538" y="4805363"/>
          <p14:tracePt t="66624" x="8999538" y="4792663"/>
          <p14:tracePt t="66641" x="8999538" y="4779963"/>
          <p14:tracePt t="66658" x="8999538" y="4768850"/>
          <p14:tracePt t="66675" x="8999538" y="4756150"/>
          <p14:tracePt t="66771" x="9012238" y="4756150"/>
          <p14:tracePt t="67033" x="9024938" y="4756150"/>
          <p14:tracePt t="67382" x="9037638" y="4756150"/>
          <p14:tracePt t="67444" x="9063038" y="4756150"/>
          <p14:tracePt t="67469" x="9088438" y="4756150"/>
          <p14:tracePt t="67482" x="9124950" y="4756150"/>
          <p14:tracePt t="67494" x="9188450" y="4743450"/>
          <p14:tracePt t="67506" x="9263063" y="4743450"/>
          <p14:tracePt t="67520" x="9312275" y="4743450"/>
          <p14:tracePt t="67532" x="9350375" y="4743450"/>
          <p14:tracePt t="67546" x="9388475" y="4730750"/>
          <p14:tracePt t="67562" x="9424988" y="4730750"/>
          <p14:tracePt t="67579" x="9475788" y="4730750"/>
          <p14:tracePt t="67596" x="9637713" y="4730750"/>
          <p14:tracePt t="67613" x="9713913" y="4730750"/>
          <p14:tracePt t="67630" x="9763125" y="4730750"/>
          <p14:tracePt t="67646" x="9826625" y="4730750"/>
          <p14:tracePt t="67663" x="9839325" y="4730750"/>
          <p14:tracePt t="67680" x="9863138" y="4730750"/>
          <p14:tracePt t="67697" x="9888538" y="4730750"/>
          <p14:tracePt t="67713" x="9901238" y="4730750"/>
          <p14:tracePt t="67730" x="9913938" y="4730750"/>
          <p14:tracePt t="67747" x="9939338" y="4730750"/>
          <p14:tracePt t="67769" x="9952038" y="4730750"/>
          <p14:tracePt t="68790" x="9952038" y="4743450"/>
          <p14:tracePt t="68803" x="9952038" y="4756150"/>
          <p14:tracePt t="68828" x="9952038" y="4768850"/>
          <p14:tracePt t="68853" x="9952038" y="4779963"/>
          <p14:tracePt t="68865" x="9952038" y="4792663"/>
          <p14:tracePt t="68877" x="9952038" y="4805363"/>
          <p14:tracePt t="68891" x="9952038" y="4818063"/>
          <p14:tracePt t="68904" x="9952038" y="4830763"/>
          <p14:tracePt t="68918" x="9939338" y="4856163"/>
          <p14:tracePt t="68935" x="9939338" y="4892675"/>
          <p14:tracePt t="68952" x="9939338" y="4930775"/>
          <p14:tracePt t="68967" x="9939338" y="5005388"/>
          <p14:tracePt t="68985" x="9939338" y="5030788"/>
          <p14:tracePt t="69002" x="9939338" y="5043488"/>
          <p14:tracePt t="69101" x="9952038" y="5043488"/>
          <p14:tracePt t="69114" x="9975850" y="5043488"/>
          <p14:tracePt t="69126" x="10001250" y="5043488"/>
          <p14:tracePt t="69139" x="10026650" y="5043488"/>
          <p14:tracePt t="69155" x="10052050" y="5043488"/>
          <p14:tracePt t="69169" x="10088563" y="5043488"/>
          <p14:tracePt t="69186" x="10101263" y="5043488"/>
          <p14:tracePt t="69203" x="10113963" y="5043488"/>
          <p14:tracePt t="69219" x="10139363" y="5043488"/>
          <p14:tracePt t="69236" x="10152063" y="5043488"/>
          <p14:tracePt t="69253" x="10164763" y="5043488"/>
          <p14:tracePt t="69270" x="10188575" y="5043488"/>
          <p14:tracePt t="69313" x="10201275" y="5043488"/>
          <p14:tracePt t="69339" x="10213975" y="5056188"/>
          <p14:tracePt t="69351" x="10226675" y="5056188"/>
          <p14:tracePt t="69364" x="10239375" y="5068888"/>
          <p14:tracePt t="69377" x="10252075" y="5068888"/>
          <p14:tracePt t="69438" x="10264775" y="5068888"/>
          <p14:tracePt t="69526" x="10277475" y="5068888"/>
          <p14:tracePt t="69539" x="10277475" y="5081588"/>
          <p14:tracePt t="69575" x="10288588" y="5092700"/>
          <p14:tracePt t="69600" x="10288588" y="5105400"/>
          <p14:tracePt t="70086" x="10313988" y="5105400"/>
          <p14:tracePt t="70112" x="10326688" y="5105400"/>
          <p14:tracePt t="70136" x="10339388" y="5105400"/>
          <p14:tracePt t="70185" x="10352088" y="5105400"/>
          <p14:tracePt t="70273" x="10352088" y="5118100"/>
          <p14:tracePt t="70286" x="10364788" y="5118100"/>
          <p14:tracePt t="70348" x="10377488" y="5118100"/>
          <p14:tracePt t="70896" x="10352088" y="5118100"/>
          <p14:tracePt t="70912" x="10301288" y="5118100"/>
          <p14:tracePt t="70922" x="10239375" y="5118100"/>
          <p14:tracePt t="70934" x="10152063" y="5143500"/>
          <p14:tracePt t="70946" x="9939338" y="5156200"/>
          <p14:tracePt t="70961" x="9675813" y="5194300"/>
          <p14:tracePt t="70976" x="9488488" y="5218113"/>
          <p14:tracePt t="70993" x="9312275" y="5230813"/>
          <p14:tracePt t="71010" x="9050338" y="5243513"/>
          <p14:tracePt t="71026" x="8750300" y="5243513"/>
          <p14:tracePt t="71043" x="8661400" y="5243513"/>
          <p14:tracePt t="71060" x="8612188" y="5243513"/>
          <p14:tracePt t="71077" x="8512175" y="5243513"/>
          <p14:tracePt t="71093" x="8435975" y="5256213"/>
          <p14:tracePt t="71109" x="8274050" y="5268913"/>
          <p14:tracePt t="71127" x="8223250" y="5268913"/>
          <p14:tracePt t="71144" x="8161338" y="5281613"/>
          <p14:tracePt t="71159" x="8148638" y="5294313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7864ECC-95FB-665F-4A64-C0679E959009}"/>
              </a:ext>
            </a:extLst>
          </p:cNvPr>
          <p:cNvSpPr txBox="1"/>
          <p:nvPr/>
        </p:nvSpPr>
        <p:spPr>
          <a:xfrm>
            <a:off x="822435" y="773699"/>
            <a:ext cx="10547130" cy="48474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8.	As of December 31, 2014, Calexico Company has assets of $42,000 and owner's equity of $20,000. What are the liabilities for Calexico Company as of December 31, 2014?</a:t>
            </a:r>
            <a:endParaRPr lang="en-US" b="1" dirty="0">
              <a:solidFill>
                <a:srgbClr val="C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$22,000.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$20,000.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$42,000.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	$62,000.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sz="10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9.	Net income results when</a:t>
            </a:r>
            <a:endParaRPr lang="en-US" b="1" dirty="0">
              <a:solidFill>
                <a:srgbClr val="C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Assets &gt; Liabilities.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Revenues = Expenses.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Revenues &gt; Expenses.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	Revenues &lt; Expenses.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sz="10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10.	Owner's capital at the end of the period is equal to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owner's capital at the beginning of the period plus net income minus liabilities.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owner's capital at the beginning of the period plus net income minus drawings.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net income.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	assets plus liabilities.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3C3ACD-B753-C228-786C-BB28A2F0B743}"/>
              </a:ext>
            </a:extLst>
          </p:cNvPr>
          <p:cNvSpPr txBox="1"/>
          <p:nvPr/>
        </p:nvSpPr>
        <p:spPr>
          <a:xfrm>
            <a:off x="5641770" y="1456895"/>
            <a:ext cx="308478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a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31D27E3-42BE-277C-CAAE-CE698223080B}"/>
              </a:ext>
            </a:extLst>
          </p:cNvPr>
          <p:cNvSpPr txBox="1"/>
          <p:nvPr/>
        </p:nvSpPr>
        <p:spPr>
          <a:xfrm>
            <a:off x="5641770" y="5097960"/>
            <a:ext cx="308478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b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784778-1227-DAEF-9476-B1BE71203F46}"/>
              </a:ext>
            </a:extLst>
          </p:cNvPr>
          <p:cNvSpPr txBox="1"/>
          <p:nvPr/>
        </p:nvSpPr>
        <p:spPr>
          <a:xfrm>
            <a:off x="5641770" y="3015817"/>
            <a:ext cx="308478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c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3509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67456">
        <p:circle/>
      </p:transition>
    </mc:Choice>
    <mc:Fallback xmlns="">
      <p:transition spd="slow" advTm="167456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979" x="8048625" y="5305425"/>
          <p14:tracePt t="21993" x="7948613" y="5318125"/>
          <p14:tracePt t="22005" x="7848600" y="5330825"/>
          <p14:tracePt t="22016" x="7697788" y="5343525"/>
          <p14:tracePt t="22028" x="7448550" y="5343525"/>
          <p14:tracePt t="22041" x="7235825" y="5356225"/>
          <p14:tracePt t="22054" x="6985000" y="5356225"/>
          <p14:tracePt t="22069" x="6621463" y="5356225"/>
          <p14:tracePt t="22086" x="6370638" y="5356225"/>
          <p14:tracePt t="22103" x="6221413" y="5343525"/>
          <p14:tracePt t="22119" x="5995988" y="5305425"/>
          <p14:tracePt t="22136" x="5857875" y="5281613"/>
          <p14:tracePt t="22153" x="5708650" y="5268913"/>
          <p14:tracePt t="22169" x="5557838" y="5230813"/>
          <p14:tracePt t="22186" x="5495925" y="5218113"/>
          <p14:tracePt t="22203" x="5457825" y="5194300"/>
          <p14:tracePt t="22220" x="5281613" y="5068888"/>
          <p14:tracePt t="22236" x="5157788" y="4992688"/>
          <p14:tracePt t="22253" x="5045075" y="4905375"/>
          <p14:tracePt t="22270" x="4856163" y="4768850"/>
          <p14:tracePt t="22286" x="4806950" y="4705350"/>
          <p14:tracePt t="22303" x="4768850" y="4618038"/>
          <p14:tracePt t="22320" x="4732338" y="4292600"/>
          <p14:tracePt t="22337" x="4706938" y="4141788"/>
          <p14:tracePt t="22353" x="4706938" y="3929063"/>
          <p14:tracePt t="22370" x="4706938" y="3816350"/>
          <p14:tracePt t="22387" x="4706938" y="3716338"/>
          <p14:tracePt t="22403" x="4706938" y="3629025"/>
          <p14:tracePt t="22420" x="4706938" y="3567113"/>
          <p14:tracePt t="22440" x="4719638" y="3567113"/>
          <p14:tracePt t="22465" x="4732338" y="3567113"/>
          <p14:tracePt t="22776" x="4694238" y="3567113"/>
          <p14:tracePt t="22792" x="4656138" y="3554413"/>
          <p14:tracePt t="22802" x="4568825" y="3490913"/>
          <p14:tracePt t="22814" x="4318000" y="3290888"/>
          <p14:tracePt t="22827" x="4105275" y="3116263"/>
          <p14:tracePt t="22843" x="3979863" y="2990850"/>
          <p14:tracePt t="22857" x="3867150" y="2890838"/>
          <p14:tracePt t="22873" x="3767138" y="2790825"/>
          <p14:tracePt t="22890" x="3617913" y="2703513"/>
          <p14:tracePt t="22897" x="3441700" y="2540000"/>
          <p14:tracePt t="22907" x="3305175" y="2352675"/>
          <p14:tracePt t="22924" x="3205163" y="2227263"/>
          <p14:tracePt t="22938" x="3103563" y="2114550"/>
          <p14:tracePt t="22956" x="3067050" y="2065338"/>
          <p14:tracePt t="22972" x="3054350" y="2039938"/>
          <p14:tracePt t="22988" x="3041650" y="2027238"/>
          <p14:tracePt t="23006" x="3016250" y="1989138"/>
          <p14:tracePt t="23022" x="3016250" y="1978025"/>
          <p14:tracePt t="23039" x="3003550" y="1965325"/>
          <p14:tracePt t="23114" x="3003550" y="1939925"/>
          <p14:tracePt t="23126" x="3003550" y="1914525"/>
          <p14:tracePt t="23139" x="3003550" y="1876425"/>
          <p14:tracePt t="23151" x="3003550" y="1839913"/>
          <p14:tracePt t="23164" x="3003550" y="1801813"/>
          <p14:tracePt t="23177" x="3003550" y="1776413"/>
          <p14:tracePt t="23250" x="3028950" y="1765300"/>
          <p14:tracePt t="23264" x="3054350" y="1752600"/>
          <p14:tracePt t="23277" x="3103563" y="1739900"/>
          <p14:tracePt t="23287" x="3205163" y="1727200"/>
          <p14:tracePt t="23301" x="3341688" y="1714500"/>
          <p14:tracePt t="23313" x="3441700" y="1701800"/>
          <p14:tracePt t="23328" x="3579813" y="1689100"/>
          <p14:tracePt t="23342" x="3779838" y="1676400"/>
          <p14:tracePt t="23359" x="3979863" y="1652588"/>
          <p14:tracePt t="23375" x="4143375" y="1639888"/>
          <p14:tracePt t="23392" x="4356100" y="1639888"/>
          <p14:tracePt t="23409" x="4456113" y="1639888"/>
          <p14:tracePt t="23426" x="4581525" y="1639888"/>
          <p14:tracePt t="23442" x="4706938" y="1639888"/>
          <p14:tracePt t="23459" x="4743450" y="1639888"/>
          <p14:tracePt t="23475" x="4768850" y="1639888"/>
          <p14:tracePt t="23493" x="4781550" y="1639888"/>
          <p14:tracePt t="23574" x="4768850" y="1639888"/>
          <p14:tracePt t="23586" x="4743450" y="1639888"/>
          <p14:tracePt t="23600" x="4732338" y="1639888"/>
          <p14:tracePt t="23613" x="4719638" y="1652588"/>
          <p14:tracePt t="23629" x="4681538" y="1689100"/>
          <p14:tracePt t="23643" x="4643438" y="1827213"/>
          <p14:tracePt t="23660" x="4606925" y="1978025"/>
          <p14:tracePt t="23677" x="4506913" y="2439988"/>
          <p14:tracePt t="23693" x="4468813" y="2752725"/>
          <p14:tracePt t="23710" x="4456113" y="2978150"/>
          <p14:tracePt t="23727" x="4430713" y="3241675"/>
          <p14:tracePt t="23743" x="4418013" y="3378200"/>
          <p14:tracePt t="23760" x="4418013" y="3490913"/>
          <p14:tracePt t="23777" x="4406900" y="3641725"/>
          <p14:tracePt t="23794" x="4406900" y="3679825"/>
          <p14:tracePt t="23811" x="4394200" y="3716338"/>
          <p14:tracePt t="23827" x="4394200" y="3741738"/>
          <p14:tracePt t="23910" x="4381500" y="3741738"/>
          <p14:tracePt t="23937" x="4381500" y="3716338"/>
          <p14:tracePt t="23950" x="4381500" y="3667125"/>
          <p14:tracePt t="23961" x="4381500" y="3590925"/>
          <p14:tracePt t="23972" x="4381500" y="3529013"/>
          <p14:tracePt t="23985" x="4381500" y="3441700"/>
          <p14:tracePt t="23998" x="4381500" y="3328988"/>
          <p14:tracePt t="24012" x="4368800" y="3116263"/>
          <p14:tracePt t="24027" x="4356100" y="2903538"/>
          <p14:tracePt t="24043" x="4343400" y="2752725"/>
          <p14:tracePt t="24060" x="4318000" y="2603500"/>
          <p14:tracePt t="24077" x="4256088" y="2252663"/>
          <p14:tracePt t="24094" x="4217988" y="2127250"/>
          <p14:tracePt t="24110" x="4181475" y="2052638"/>
          <p14:tracePt t="24127" x="4130675" y="1989138"/>
          <p14:tracePt t="24144" x="4117975" y="1989138"/>
          <p14:tracePt t="24160" x="4092575" y="1989138"/>
          <p14:tracePt t="24177" x="4081463" y="1989138"/>
          <p14:tracePt t="24473" x="4043363" y="1989138"/>
          <p14:tracePt t="24485" x="3943350" y="1989138"/>
          <p14:tracePt t="24499" x="3830638" y="1989138"/>
          <p14:tracePt t="24509" x="3705225" y="1989138"/>
          <p14:tracePt t="24523" x="3517900" y="1965325"/>
          <p14:tracePt t="24534" x="3179763" y="1865313"/>
          <p14:tracePt t="24549" x="2916238" y="1727200"/>
          <p14:tracePt t="24563" x="2767013" y="1614488"/>
          <p14:tracePt t="24580" x="2628900" y="1514475"/>
          <p14:tracePt t="24597" x="2503488" y="1450975"/>
          <p14:tracePt t="24614" x="2252663" y="1339850"/>
          <p14:tracePt t="24630" x="2190750" y="1314450"/>
          <p14:tracePt t="24647" x="2152650" y="1301750"/>
          <p14:tracePt t="24664" x="2127250" y="1301750"/>
          <p14:tracePt t="24681" x="2116138" y="1301750"/>
          <p14:tracePt t="24700" x="2103438" y="1301750"/>
          <p14:tracePt t="24714" x="2090738" y="1289050"/>
          <p14:tracePt t="24731" x="2065338" y="1276350"/>
          <p14:tracePt t="24747" x="2052638" y="1263650"/>
          <p14:tracePt t="24764" x="2014538" y="1250950"/>
          <p14:tracePt t="24781" x="2014538" y="1238250"/>
          <p14:tracePt t="24798" x="2003425" y="1227138"/>
          <p14:tracePt t="24859" x="2003425" y="1214438"/>
          <p14:tracePt t="25082" x="2003425" y="1201738"/>
          <p14:tracePt t="25170" x="2014538" y="1189038"/>
          <p14:tracePt t="25184" x="2027238" y="1176338"/>
          <p14:tracePt t="25195" x="2039938" y="1176338"/>
          <p14:tracePt t="25207" x="2078038" y="1163638"/>
          <p14:tracePt t="25220" x="2127250" y="1150938"/>
          <p14:tracePt t="25235" x="2190750" y="1138238"/>
          <p14:tracePt t="25248" x="2228850" y="1138238"/>
          <p14:tracePt t="25265" x="2252663" y="1125538"/>
          <p14:tracePt t="25282" x="2265363" y="1125538"/>
          <p14:tracePt t="25298" x="2290763" y="1125538"/>
          <p14:tracePt t="25315" x="2303463" y="1125538"/>
          <p14:tracePt t="25556" x="2303463" y="1138238"/>
          <p14:tracePt t="25606" x="2303463" y="1150938"/>
          <p14:tracePt t="25644" x="2303463" y="1163638"/>
          <p14:tracePt t="25657" x="2316163" y="1163638"/>
          <p14:tracePt t="25693" x="2316163" y="1176338"/>
          <p14:tracePt t="25806" x="2290763" y="1176338"/>
          <p14:tracePt t="25820" x="2216150" y="1176338"/>
          <p14:tracePt t="25831" x="2116138" y="1176338"/>
          <p14:tracePt t="25843" x="2027238" y="1176338"/>
          <p14:tracePt t="25855" x="1965325" y="1176338"/>
          <p14:tracePt t="25871" x="1878013" y="1176338"/>
          <p14:tracePt t="25885" x="1778000" y="1176338"/>
          <p14:tracePt t="25894" x="1689100" y="1176338"/>
          <p14:tracePt t="25904" x="1652588" y="1176338"/>
          <p14:tracePt t="25919" x="1639888" y="1176338"/>
          <p14:tracePt t="26017" x="1652588" y="1176338"/>
          <p14:tracePt t="26043" x="1665288" y="1176338"/>
          <p14:tracePt t="26055" x="1689100" y="1176338"/>
          <p14:tracePt t="26067" x="1701800" y="1176338"/>
          <p14:tracePt t="26079" x="1714500" y="1176338"/>
          <p14:tracePt t="26092" x="1739900" y="1176338"/>
          <p14:tracePt t="26104" x="1765300" y="1176338"/>
          <p14:tracePt t="26118" x="1790700" y="1189038"/>
          <p14:tracePt t="26135" x="1827213" y="1189038"/>
          <p14:tracePt t="26152" x="1878013" y="1189038"/>
          <p14:tracePt t="26168" x="2065338" y="1201738"/>
          <p14:tracePt t="26185" x="2127250" y="1201738"/>
          <p14:tracePt t="26202" x="2203450" y="1201738"/>
          <p14:tracePt t="26219" x="2352675" y="1214438"/>
          <p14:tracePt t="26235" x="2490788" y="1214438"/>
          <p14:tracePt t="26252" x="2603500" y="1214438"/>
          <p14:tracePt t="26269" x="2754313" y="1214438"/>
          <p14:tracePt t="26285" x="2816225" y="1214438"/>
          <p14:tracePt t="26302" x="2879725" y="1214438"/>
          <p14:tracePt t="26319" x="3041650" y="1214438"/>
          <p14:tracePt t="26336" x="3103563" y="1214438"/>
          <p14:tracePt t="26353" x="3179763" y="1214438"/>
          <p14:tracePt t="26369" x="3228975" y="1214438"/>
          <p14:tracePt t="26386" x="3241675" y="1214438"/>
          <p14:tracePt t="26403" x="3254375" y="1214438"/>
          <p14:tracePt t="26419" x="3267075" y="1214438"/>
          <p14:tracePt t="26566" x="3267075" y="1227138"/>
          <p14:tracePt t="26629" x="3254375" y="1227138"/>
          <p14:tracePt t="27251" x="3279775" y="1227138"/>
          <p14:tracePt t="27264" x="3317875" y="1227138"/>
          <p14:tracePt t="27276" x="3392488" y="1227138"/>
          <p14:tracePt t="27289" x="3492500" y="1227138"/>
          <p14:tracePt t="27301" x="3579813" y="1227138"/>
          <p14:tracePt t="27315" x="3643313" y="1227138"/>
          <p14:tracePt t="27328" x="3717925" y="1238250"/>
          <p14:tracePt t="27340" x="3767138" y="1238250"/>
          <p14:tracePt t="27358" x="3856038" y="1238250"/>
          <p14:tracePt t="27375" x="3917950" y="1238250"/>
          <p14:tracePt t="27391" x="3992563" y="1238250"/>
          <p14:tracePt t="27408" x="4017963" y="1238250"/>
          <p14:tracePt t="27425" x="4030663" y="1238250"/>
          <p14:tracePt t="27638" x="4056063" y="1238250"/>
          <p14:tracePt t="27650" x="4081463" y="1238250"/>
          <p14:tracePt t="27663" x="4117975" y="1238250"/>
          <p14:tracePt t="27679" x="4181475" y="1238250"/>
          <p14:tracePt t="27692" x="4256088" y="1238250"/>
          <p14:tracePt t="27709" x="4330700" y="1238250"/>
          <p14:tracePt t="27726" x="4381500" y="1238250"/>
          <p14:tracePt t="27743" x="4468813" y="1238250"/>
          <p14:tracePt t="27759" x="4506913" y="1238250"/>
          <p14:tracePt t="27774" x="4556125" y="1238250"/>
          <p14:tracePt t="27791" x="4656138" y="1238250"/>
          <p14:tracePt t="27808" x="4706938" y="1250950"/>
          <p14:tracePt t="27824" x="4732338" y="1250950"/>
          <p14:tracePt t="27842" x="4743450" y="1250950"/>
          <p14:tracePt t="27858" x="4756150" y="1250950"/>
          <p14:tracePt t="28123" x="4756150" y="1263650"/>
          <p14:tracePt t="28161" x="4756150" y="1276350"/>
          <p14:tracePt t="28174" x="4756150" y="1289050"/>
          <p14:tracePt t="28187" x="4756150" y="1314450"/>
          <p14:tracePt t="28198" x="4756150" y="1401763"/>
          <p14:tracePt t="28214" x="4768850" y="1463675"/>
          <p14:tracePt t="28228" x="4781550" y="1539875"/>
          <p14:tracePt t="28244" x="4794250" y="1589088"/>
          <p14:tracePt t="28261" x="4806950" y="1639888"/>
          <p14:tracePt t="28278" x="4819650" y="1727200"/>
          <p14:tracePt t="28295" x="4819650" y="1752600"/>
          <p14:tracePt t="28323" x="4819650" y="1765300"/>
          <p14:tracePt t="28473" x="4819650" y="1752600"/>
          <p14:tracePt t="28510" x="4819650" y="1739900"/>
          <p14:tracePt t="28522" x="4819650" y="1727200"/>
          <p14:tracePt t="28584" x="4819650" y="1714500"/>
          <p14:tracePt t="29756" x="4819650" y="1701800"/>
          <p14:tracePt t="29769" x="4819650" y="1689100"/>
          <p14:tracePt t="29780" x="4832350" y="1663700"/>
          <p14:tracePt t="29793" x="4856163" y="1639888"/>
          <p14:tracePt t="29806" x="4881563" y="1627188"/>
          <p14:tracePt t="29821" x="4919663" y="1589088"/>
          <p14:tracePt t="29834" x="4945063" y="1576388"/>
          <p14:tracePt t="29851" x="4981575" y="1539875"/>
          <p14:tracePt t="29868" x="5006975" y="1514475"/>
          <p14:tracePt t="29884" x="5045075" y="1427163"/>
          <p14:tracePt t="29901" x="5068888" y="1389063"/>
          <p14:tracePt t="29907" x="5094288" y="1350963"/>
          <p14:tracePt t="29921" x="5094288" y="1327150"/>
          <p14:tracePt t="29935" x="5119688" y="1301750"/>
          <p14:tracePt t="29956" x="5145088" y="1276350"/>
          <p14:tracePt t="29971" x="5157788" y="1276350"/>
          <p14:tracePt t="29985" x="5181600" y="1250950"/>
          <p14:tracePt t="30002" x="5245100" y="1250950"/>
          <p14:tracePt t="30018" x="5332413" y="1250950"/>
          <p14:tracePt t="30035" x="5495925" y="1250950"/>
          <p14:tracePt t="30052" x="5557838" y="1250950"/>
          <p14:tracePt t="30069" x="5607050" y="1250950"/>
          <p14:tracePt t="30085" x="5732463" y="1250950"/>
          <p14:tracePt t="30102" x="5845175" y="1250950"/>
          <p14:tracePt t="30119" x="5921375" y="1250950"/>
          <p14:tracePt t="30135" x="6008688" y="1250950"/>
          <p14:tracePt t="30152" x="6034088" y="1263650"/>
          <p14:tracePt t="30168" x="6057900" y="1263650"/>
          <p14:tracePt t="30186" x="6083300" y="1276350"/>
          <p14:tracePt t="30205" x="6096000" y="1276350"/>
          <p14:tracePt t="30221" x="6108700" y="1276350"/>
          <p14:tracePt t="30255" x="6108700" y="1289050"/>
          <p14:tracePt t="30416" x="6096000" y="1289050"/>
          <p14:tracePt t="30429" x="6083300" y="1289050"/>
          <p14:tracePt t="30442" x="6070600" y="1276350"/>
          <p14:tracePt t="30456" x="6008688" y="1263650"/>
          <p14:tracePt t="30469" x="5932488" y="1263650"/>
          <p14:tracePt t="30487" x="5895975" y="1238250"/>
          <p14:tracePt t="30504" x="5832475" y="1227138"/>
          <p14:tracePt t="30519" x="5808663" y="1214438"/>
          <p14:tracePt t="30537" x="5783263" y="1201738"/>
          <p14:tracePt t="30790" x="5770563" y="1201738"/>
          <p14:tracePt t="30803" x="5757863" y="1201738"/>
          <p14:tracePt t="30815" x="5732463" y="1201738"/>
          <p14:tracePt t="30828" x="5683250" y="1214438"/>
          <p14:tracePt t="30841" x="5619750" y="1238250"/>
          <p14:tracePt t="30854" x="5570538" y="1263650"/>
          <p14:tracePt t="30872" x="5507038" y="1289050"/>
          <p14:tracePt t="30889" x="5483225" y="1301750"/>
          <p14:tracePt t="30897" x="5457825" y="1314450"/>
          <p14:tracePt t="30904" x="5445125" y="1314450"/>
          <p14:tracePt t="30922" x="5432425" y="1314450"/>
          <p14:tracePt t="31040" x="5445125" y="1314450"/>
          <p14:tracePt t="31052" x="5457825" y="1314450"/>
          <p14:tracePt t="31065" x="5483225" y="1314450"/>
          <p14:tracePt t="31078" x="5545138" y="1301750"/>
          <p14:tracePt t="31093" x="5657850" y="1289050"/>
          <p14:tracePt t="31106" x="5719763" y="1289050"/>
          <p14:tracePt t="31123" x="5795963" y="1276350"/>
          <p14:tracePt t="31139" x="5845175" y="1276350"/>
          <p14:tracePt t="31156" x="6034088" y="1263650"/>
          <p14:tracePt t="31173" x="6134100" y="1263650"/>
          <p14:tracePt t="31190" x="6196013" y="1263650"/>
          <p14:tracePt t="31206" x="6270625" y="1263650"/>
          <p14:tracePt t="31223" x="6296025" y="1263650"/>
          <p14:tracePt t="31242" x="6308725" y="1263650"/>
          <p14:tracePt t="31301" x="6308725" y="1250950"/>
          <p14:tracePt t="31388" x="6308725" y="1238250"/>
          <p14:tracePt t="31401" x="6321425" y="1238250"/>
          <p14:tracePt t="31427" x="6334125" y="1227138"/>
          <p14:tracePt t="31439" x="6346825" y="1227138"/>
          <p14:tracePt t="31450" x="6359525" y="1214438"/>
          <p14:tracePt t="31465" x="6383338" y="1214438"/>
          <p14:tracePt t="31477" x="6421438" y="1201738"/>
          <p14:tracePt t="31491" x="6446838" y="1201738"/>
          <p14:tracePt t="31507" x="6472238" y="1201738"/>
          <p14:tracePt t="31524" x="6508750" y="1201738"/>
          <p14:tracePt t="31540" x="6546850" y="1201738"/>
          <p14:tracePt t="31558" x="6559550" y="1201738"/>
          <p14:tracePt t="31575" x="6584950" y="1201738"/>
          <p14:tracePt t="31591" x="6596063" y="1201738"/>
          <p14:tracePt t="31607" x="6621463" y="1201738"/>
          <p14:tracePt t="31628" x="6634163" y="1201738"/>
          <p14:tracePt t="31641" x="6646863" y="1201738"/>
          <p14:tracePt t="31657" x="6659563" y="1201738"/>
          <p14:tracePt t="31675" x="6672263" y="1201738"/>
          <p14:tracePt t="31692" x="6684963" y="1201738"/>
          <p14:tracePt t="31726" x="6696075" y="1201738"/>
          <p14:tracePt t="31738" x="6708775" y="1201738"/>
          <p14:tracePt t="31751" x="6734175" y="1201738"/>
          <p14:tracePt t="31762" x="6746875" y="1201738"/>
          <p14:tracePt t="31787" x="6772275" y="1201738"/>
          <p14:tracePt t="31800" x="6784975" y="1201738"/>
          <p14:tracePt t="31812" x="6797675" y="1201738"/>
          <p14:tracePt t="31828" x="6808788" y="1201738"/>
          <p14:tracePt t="31841" x="6834188" y="1201738"/>
          <p14:tracePt t="31859" x="6859588" y="1201738"/>
          <p14:tracePt t="31876" x="6884988" y="1201738"/>
          <p14:tracePt t="31892" x="6972300" y="1201738"/>
          <p14:tracePt t="31909" x="7010400" y="1201738"/>
          <p14:tracePt t="31926" x="7034213" y="1201738"/>
          <p14:tracePt t="31942" x="7085013" y="1201738"/>
          <p14:tracePt t="31961" x="7097713" y="1201738"/>
          <p14:tracePt t="31976" x="7110413" y="1201738"/>
          <p14:tracePt t="32311" x="7123113" y="1189038"/>
          <p14:tracePt t="32323" x="7123113" y="1176338"/>
          <p14:tracePt t="32336" x="7146925" y="1163638"/>
          <p14:tracePt t="32349" x="7210425" y="1150938"/>
          <p14:tracePt t="32363" x="7246938" y="1138238"/>
          <p14:tracePt t="32377" x="7297738" y="1138238"/>
          <p14:tracePt t="32394" x="7323138" y="1125538"/>
          <p14:tracePt t="32411" x="7348538" y="1114425"/>
          <p14:tracePt t="32428" x="7372350" y="1114425"/>
          <p14:tracePt t="32448" x="7385050" y="1101725"/>
          <p14:tracePt t="33358" x="7385050" y="1114425"/>
          <p14:tracePt t="33371" x="7385050" y="1125538"/>
          <p14:tracePt t="33384" x="7385050" y="1138238"/>
          <p14:tracePt t="33395" x="7385050" y="1150938"/>
          <p14:tracePt t="33407" x="7385050" y="1163638"/>
          <p14:tracePt t="33419" x="7385050" y="1176338"/>
          <p14:tracePt t="33435" x="7385050" y="1189038"/>
          <p14:tracePt t="33448" x="7385050" y="1201738"/>
          <p14:tracePt t="33465" x="7372350" y="1214438"/>
          <p14:tracePt t="33481" x="7372350" y="1227138"/>
          <p14:tracePt t="33497" x="7372350" y="1250950"/>
          <p14:tracePt t="33520" x="7372350" y="1263650"/>
          <p14:tracePt t="33533" x="7372350" y="1289050"/>
          <p14:tracePt t="33548" x="7372350" y="1301750"/>
          <p14:tracePt t="33564" x="7372350" y="1314450"/>
          <p14:tracePt t="33584" x="7372350" y="1327150"/>
          <p14:tracePt t="33694" x="7385050" y="1314450"/>
          <p14:tracePt t="33707" x="7397750" y="1314450"/>
          <p14:tracePt t="33719" x="7410450" y="1314450"/>
          <p14:tracePt t="33732" x="7435850" y="1314450"/>
          <p14:tracePt t="33750" x="7485063" y="1314450"/>
          <p14:tracePt t="33766" x="7561263" y="1301750"/>
          <p14:tracePt t="33783" x="7648575" y="1301750"/>
          <p14:tracePt t="33799" x="7685088" y="1301750"/>
          <p14:tracePt t="33817" x="7697788" y="1289050"/>
          <p14:tracePt t="33833" x="7748588" y="1289050"/>
          <p14:tracePt t="33849" x="7761288" y="1289050"/>
          <p14:tracePt t="33865" x="7773988" y="1289050"/>
          <p14:tracePt t="33882" x="7810500" y="1276350"/>
          <p14:tracePt t="33899" x="7823200" y="1276350"/>
          <p14:tracePt t="33917" x="7835900" y="1276350"/>
          <p14:tracePt t="33942" x="7835900" y="1263650"/>
          <p14:tracePt t="34130" x="7835900" y="1238250"/>
          <p14:tracePt t="34155" x="7848600" y="1227138"/>
          <p14:tracePt t="34170" x="7874000" y="1201738"/>
          <p14:tracePt t="34180" x="7886700" y="1163638"/>
          <p14:tracePt t="34193" x="7923213" y="1101725"/>
          <p14:tracePt t="34205" x="7961313" y="1063625"/>
          <p14:tracePt t="34218" x="7974013" y="1025525"/>
          <p14:tracePt t="34233" x="7999413" y="989013"/>
          <p14:tracePt t="34250" x="8010525" y="989013"/>
          <p14:tracePt t="34267" x="8023225" y="976313"/>
          <p14:tracePt t="34291" x="8035925" y="976313"/>
          <p14:tracePt t="34454" x="8048625" y="976313"/>
          <p14:tracePt t="34466" x="8061325" y="989013"/>
          <p14:tracePt t="34479" x="8074025" y="1001713"/>
          <p14:tracePt t="34492" x="8086725" y="1025525"/>
          <p14:tracePt t="34503" x="8110538" y="1025525"/>
          <p14:tracePt t="34518" x="8148638" y="1050925"/>
          <p14:tracePt t="34535" x="8174038" y="1063625"/>
          <p14:tracePt t="34552" x="8199438" y="1076325"/>
          <p14:tracePt t="34568" x="8248650" y="1101725"/>
          <p14:tracePt t="34585" x="8261350" y="1101725"/>
          <p14:tracePt t="34601" x="8286750" y="1114425"/>
          <p14:tracePt t="34618" x="8312150" y="1125538"/>
          <p14:tracePt t="34635" x="8335963" y="1125538"/>
          <p14:tracePt t="34652" x="8361363" y="1125538"/>
          <p14:tracePt t="34669" x="8386763" y="1125538"/>
          <p14:tracePt t="34685" x="8412163" y="1125538"/>
          <p14:tracePt t="34702" x="8424863" y="1125538"/>
          <p14:tracePt t="34719" x="8461375" y="1125538"/>
          <p14:tracePt t="34735" x="8474075" y="1125538"/>
          <p14:tracePt t="34815" x="8499475" y="1125538"/>
          <p14:tracePt t="34827" x="8512175" y="1125538"/>
          <p14:tracePt t="34840" x="8524875" y="1114425"/>
          <p14:tracePt t="34857" x="8537575" y="1101725"/>
          <p14:tracePt t="34878" x="8537575" y="1089025"/>
          <p14:tracePt t="34903" x="8548688" y="1089025"/>
          <p14:tracePt t="34989" x="8524875" y="1089025"/>
          <p14:tracePt t="35007" x="8474075" y="1076325"/>
          <p14:tracePt t="35015" x="8412163" y="1076325"/>
          <p14:tracePt t="35028" x="8348663" y="1063625"/>
          <p14:tracePt t="35041" x="8299450" y="1063625"/>
          <p14:tracePt t="35053" x="8235950" y="1063625"/>
          <p14:tracePt t="35070" x="8135938" y="1063625"/>
          <p14:tracePt t="35087" x="8010525" y="1076325"/>
          <p14:tracePt t="35104" x="7848600" y="1125538"/>
          <p14:tracePt t="35120" x="7823200" y="1150938"/>
          <p14:tracePt t="35137" x="7810500" y="1150938"/>
          <p14:tracePt t="35154" x="7797800" y="1163638"/>
          <p14:tracePt t="35276" x="7810500" y="1163638"/>
          <p14:tracePt t="35291" x="7823200" y="1176338"/>
          <p14:tracePt t="35302" x="7861300" y="1176338"/>
          <p14:tracePt t="35314" x="7910513" y="1176338"/>
          <p14:tracePt t="35327" x="7961313" y="1189038"/>
          <p14:tracePt t="35342" x="7999413" y="1189038"/>
          <p14:tracePt t="35356" x="8048625" y="1201738"/>
          <p14:tracePt t="35373" x="8086725" y="1201738"/>
          <p14:tracePt t="35390" x="8186738" y="1214438"/>
          <p14:tracePt t="35406" x="8461375" y="1227138"/>
          <p14:tracePt t="35423" x="8548688" y="1238250"/>
          <p14:tracePt t="35439" x="8612188" y="1250950"/>
          <p14:tracePt t="35456" x="8699500" y="1250950"/>
          <p14:tracePt t="35473" x="8724900" y="1250950"/>
          <p14:tracePt t="35490" x="8750300" y="1250950"/>
          <p14:tracePt t="35775" x="8763000" y="1250950"/>
          <p14:tracePt t="35787" x="8799513" y="1250950"/>
          <p14:tracePt t="35800" x="8850313" y="1227138"/>
          <p14:tracePt t="35813" x="8924925" y="1214438"/>
          <p14:tracePt t="35827" x="9024938" y="1189038"/>
          <p14:tracePt t="35841" x="9188450" y="1163638"/>
          <p14:tracePt t="35858" x="9337675" y="1150938"/>
          <p14:tracePt t="35874" x="9450388" y="1125538"/>
          <p14:tracePt t="35891" x="9537700" y="1114425"/>
          <p14:tracePt t="35908" x="9575800" y="1101725"/>
          <p14:tracePt t="35924" x="9588500" y="1101725"/>
          <p14:tracePt t="35940" x="9601200" y="1101725"/>
          <p14:tracePt t="35974" x="9637713" y="1101725"/>
          <p14:tracePt t="35986" x="9675813" y="1101725"/>
          <p14:tracePt t="35998" x="9726613" y="1101725"/>
          <p14:tracePt t="36012" x="9763125" y="1101725"/>
          <p14:tracePt t="36026" x="9801225" y="1101725"/>
          <p14:tracePt t="36040" x="9839325" y="1101725"/>
          <p14:tracePt t="36057" x="9852025" y="1101725"/>
          <p14:tracePt t="36074" x="9863138" y="1101725"/>
          <p14:tracePt t="36091" x="9901238" y="1101725"/>
          <p14:tracePt t="36107" x="9926638" y="1101725"/>
          <p14:tracePt t="36124" x="9963150" y="1114425"/>
          <p14:tracePt t="36141" x="10001250" y="1114425"/>
          <p14:tracePt t="36157" x="10039350" y="1114425"/>
          <p14:tracePt t="36174" x="10139363" y="1125538"/>
          <p14:tracePt t="36193" x="10177463" y="1125538"/>
          <p14:tracePt t="36210" x="10213975" y="1138238"/>
          <p14:tracePt t="36226" x="10252075" y="1138238"/>
          <p14:tracePt t="36241" x="10288588" y="1138238"/>
          <p14:tracePt t="36258" x="10301288" y="1138238"/>
          <p14:tracePt t="36275" x="10326688" y="1138238"/>
          <p14:tracePt t="36292" x="10339388" y="1150938"/>
          <p14:tracePt t="36308" x="10352088" y="1150938"/>
          <p14:tracePt t="36325" x="10364788" y="1150938"/>
          <p14:tracePt t="36498" x="10390188" y="1150938"/>
          <p14:tracePt t="36513" x="10426700" y="1150938"/>
          <p14:tracePt t="36522" x="10464800" y="1150938"/>
          <p14:tracePt t="36536" x="10490200" y="1150938"/>
          <p14:tracePt t="36547" x="10514013" y="1150938"/>
          <p14:tracePt t="36564" x="10526713" y="1150938"/>
          <p14:tracePt t="36577" x="10539413" y="1150938"/>
          <p14:tracePt t="36594" x="10564813" y="1150938"/>
          <p14:tracePt t="36610" x="10602913" y="1150938"/>
          <p14:tracePt t="36628" x="10677525" y="1150938"/>
          <p14:tracePt t="36644" x="10715625" y="1150938"/>
          <p14:tracePt t="36661" x="10739438" y="1150938"/>
          <p14:tracePt t="36678" x="10790238" y="1150938"/>
          <p14:tracePt t="36695" x="10802938" y="1150938"/>
          <p14:tracePt t="36711" x="10828338" y="1150938"/>
          <p14:tracePt t="36735" x="10839450" y="1150938"/>
          <p14:tracePt t="36947" x="10828338" y="1150938"/>
          <p14:tracePt t="36959" x="10777538" y="1150938"/>
          <p14:tracePt t="36972" x="10664825" y="1150938"/>
          <p14:tracePt t="36984" x="10502900" y="1150938"/>
          <p14:tracePt t="36998" x="10126663" y="1150938"/>
          <p14:tracePt t="37012" x="9675813" y="1163638"/>
          <p14:tracePt t="37029" x="9099550" y="1163638"/>
          <p14:tracePt t="37046" x="8548688" y="1214438"/>
          <p14:tracePt t="37062" x="7510463" y="1250950"/>
          <p14:tracePt t="37079" x="7172325" y="1276350"/>
          <p14:tracePt t="37096" x="6784975" y="1301750"/>
          <p14:tracePt t="37113" x="5957888" y="1314450"/>
          <p14:tracePt t="37130" x="5557838" y="1314450"/>
          <p14:tracePt t="37145" x="5119688" y="1314450"/>
          <p14:tracePt t="37162" x="4594225" y="1314450"/>
          <p14:tracePt t="37178" x="4294188" y="1314450"/>
          <p14:tracePt t="37196" x="4056063" y="1314450"/>
          <p14:tracePt t="37212" x="3805238" y="1314450"/>
          <p14:tracePt t="37229" x="3679825" y="1327150"/>
          <p14:tracePt t="37246" x="3517900" y="1350963"/>
          <p14:tracePt t="37262" x="3241675" y="1389063"/>
          <p14:tracePt t="37279" x="3179763" y="1401763"/>
          <p14:tracePt t="37295" x="3141663" y="1401763"/>
          <p14:tracePt t="37312" x="3092450" y="1414463"/>
          <p14:tracePt t="37329" x="3092450" y="1427163"/>
          <p14:tracePt t="37346" x="3041650" y="1427163"/>
          <p14:tracePt t="37363" x="3028950" y="1427163"/>
          <p14:tracePt t="37382" x="3016250" y="1427163"/>
          <p14:tracePt t="37396" x="3003550" y="1427163"/>
          <p14:tracePt t="37420" x="2992438" y="1427163"/>
          <p14:tracePt t="37444" x="2979738" y="1427163"/>
          <p14:tracePt t="37457" x="2967038" y="1427163"/>
          <p14:tracePt t="37470" x="2941638" y="1427163"/>
          <p14:tracePt t="37781" x="2928938" y="1427163"/>
          <p14:tracePt t="37794" x="2890838" y="1427163"/>
          <p14:tracePt t="37806" x="2841625" y="1439863"/>
          <p14:tracePt t="37819" x="2790825" y="1439863"/>
          <p14:tracePt t="37834" x="2728913" y="1450975"/>
          <p14:tracePt t="37849" x="2541588" y="1463675"/>
          <p14:tracePt t="37866" x="2378075" y="1476375"/>
          <p14:tracePt t="37882" x="2239963" y="1489075"/>
          <p14:tracePt t="37899" x="2039938" y="1489075"/>
          <p14:tracePt t="37916" x="1952625" y="1489075"/>
          <p14:tracePt t="37931" x="1852613" y="1489075"/>
          <p14:tracePt t="37948" x="1839913" y="1489075"/>
          <p14:tracePt t="37965" x="1827213" y="1489075"/>
          <p14:tracePt t="38081" x="1839913" y="1489075"/>
          <p14:tracePt t="38093" x="1852613" y="1489075"/>
          <p14:tracePt t="38106" x="1865313" y="1489075"/>
          <p14:tracePt t="38119" x="1878013" y="1489075"/>
          <p14:tracePt t="38133" x="1890713" y="1489075"/>
          <p14:tracePt t="38149" x="1903413" y="1489075"/>
          <p14:tracePt t="38167" x="1939925" y="1489075"/>
          <p14:tracePt t="38184" x="2090738" y="1489075"/>
          <p14:tracePt t="38200" x="2190750" y="1489075"/>
          <p14:tracePt t="38218" x="2290763" y="1489075"/>
          <p14:tracePt t="38234" x="2416175" y="1489075"/>
          <p14:tracePt t="38251" x="2478088" y="1489075"/>
          <p14:tracePt t="38266" x="2541588" y="1489075"/>
          <p14:tracePt t="38283" x="2703513" y="1501775"/>
          <p14:tracePt t="38300" x="2754313" y="1501775"/>
          <p14:tracePt t="38317" x="2790825" y="1514475"/>
          <p14:tracePt t="38333" x="2828925" y="1527175"/>
          <p14:tracePt t="38529" x="2828925" y="1539875"/>
          <p14:tracePt t="38978" x="2828925" y="1527175"/>
          <p14:tracePt t="39003" x="2828925" y="1514475"/>
          <p14:tracePt t="39015" x="2828925" y="1501775"/>
          <p14:tracePt t="39028" x="2828925" y="1489075"/>
          <p14:tracePt t="39041" x="2828925" y="1476375"/>
          <p14:tracePt t="39065" x="2828925" y="1463675"/>
          <p14:tracePt t="39091" x="2828925" y="1450975"/>
          <p14:tracePt t="39140" x="2828925" y="1439863"/>
          <p14:tracePt t="39290" x="2841625" y="1439863"/>
          <p14:tracePt t="39314" x="2867025" y="1439863"/>
          <p14:tracePt t="39328" x="2903538" y="1439863"/>
          <p14:tracePt t="39340" x="2941638" y="1439863"/>
          <p14:tracePt t="39351" x="2979738" y="1439863"/>
          <p14:tracePt t="39364" x="3028950" y="1439863"/>
          <p14:tracePt t="39377" x="3079750" y="1439863"/>
          <p14:tracePt t="39391" x="3154363" y="1439863"/>
          <p14:tracePt t="39405" x="3305175" y="1439863"/>
          <p14:tracePt t="39422" x="3429000" y="1439863"/>
          <p14:tracePt t="39437" x="3530600" y="1439863"/>
          <p14:tracePt t="39454" x="3679825" y="1450975"/>
          <p14:tracePt t="39471" x="3792538" y="1476375"/>
          <p14:tracePt t="39488" x="3905250" y="1501775"/>
          <p14:tracePt t="39504" x="4092575" y="1563688"/>
          <p14:tracePt t="39521" x="4156075" y="1576388"/>
          <p14:tracePt t="39538" x="4205288" y="1601788"/>
          <p14:tracePt t="39554" x="4294188" y="1639888"/>
          <p14:tracePt t="39571" x="4305300" y="1639888"/>
          <p14:tracePt t="39588" x="4318000" y="1639888"/>
          <p14:tracePt t="39605" x="4343400" y="1652588"/>
          <p14:tracePt t="39638" x="4381500" y="1652588"/>
          <p14:tracePt t="39650" x="4430713" y="1663700"/>
          <p14:tracePt t="39662" x="4468813" y="1663700"/>
          <p14:tracePt t="39676" x="4506913" y="1663700"/>
          <p14:tracePt t="39690" x="4543425" y="1663700"/>
          <p14:tracePt t="39705" x="4568825" y="1663700"/>
          <p14:tracePt t="39722" x="4581525" y="1663700"/>
          <p14:tracePt t="39738" x="4630738" y="1663700"/>
          <p14:tracePt t="39755" x="4656138" y="1663700"/>
          <p14:tracePt t="39772" x="4706938" y="1663700"/>
          <p14:tracePt t="39789" x="4832350" y="1663700"/>
          <p14:tracePt t="39805" x="4868863" y="1663700"/>
          <p14:tracePt t="39822" x="4894263" y="1663700"/>
          <p14:tracePt t="39839" x="4932363" y="1663700"/>
          <p14:tracePt t="40635" x="4906963" y="1663700"/>
          <p14:tracePt t="40648" x="4894263" y="1663700"/>
          <p14:tracePt t="40662" x="4868863" y="1663700"/>
          <p14:tracePt t="40672" x="4843463" y="1652588"/>
          <p14:tracePt t="40685" x="4819650" y="1652588"/>
          <p14:tracePt t="40698" x="4781550" y="1639888"/>
          <p14:tracePt t="40713" x="4768850" y="1639888"/>
          <p14:tracePt t="40727" x="4732338" y="1639888"/>
          <p14:tracePt t="40744" x="4681538" y="1639888"/>
          <p14:tracePt t="40759" x="4594225" y="1639888"/>
          <p14:tracePt t="40776" x="4481513" y="1639888"/>
          <p14:tracePt t="40793" x="4443413" y="1639888"/>
          <p14:tracePt t="40809" x="4418013" y="1639888"/>
          <p14:tracePt t="40826" x="4394200" y="1639888"/>
          <p14:tracePt t="40884" x="4381500" y="1639888"/>
          <p14:tracePt t="40946" x="4368800" y="1639888"/>
          <p14:tracePt t="40959" x="4356100" y="1639888"/>
          <p14:tracePt t="40972" x="4343400" y="1639888"/>
          <p14:tracePt t="40985" x="4318000" y="1639888"/>
          <p14:tracePt t="40998" x="4305300" y="1639888"/>
          <p14:tracePt t="41011" x="4281488" y="1639888"/>
          <p14:tracePt t="41027" x="4256088" y="1639888"/>
          <p14:tracePt t="41044" x="4230688" y="1639888"/>
          <p14:tracePt t="41061" x="4205288" y="1627188"/>
          <p14:tracePt t="41077" x="4192588" y="1627188"/>
          <p14:tracePt t="41094" x="4168775" y="1627188"/>
          <p14:tracePt t="41111" x="4143375" y="1627188"/>
          <p14:tracePt t="41127" x="4143375" y="1614488"/>
          <p14:tracePt t="41144" x="4130675" y="1614488"/>
          <p14:tracePt t="41161" x="4081463" y="1614488"/>
          <p14:tracePt t="41178" x="4056063" y="1614488"/>
          <p14:tracePt t="41194" x="4043363" y="1614488"/>
          <p14:tracePt t="41211" x="4017963" y="1614488"/>
          <p14:tracePt t="41228" x="4005263" y="1614488"/>
          <p14:tracePt t="42293" x="4017963" y="1614488"/>
          <p14:tracePt t="48725" x="4143375" y="1501775"/>
          <p14:tracePt t="48737" x="4294188" y="1389063"/>
          <p14:tracePt t="48751" x="4581525" y="1276350"/>
          <p14:tracePt t="48763" x="4919663" y="1150938"/>
          <p14:tracePt t="48778" x="5170488" y="1063625"/>
          <p14:tracePt t="48792" x="5332413" y="1025525"/>
          <p14:tracePt t="48809" x="5607050" y="950913"/>
          <p14:tracePt t="48825" x="5857875" y="912813"/>
          <p14:tracePt t="48843" x="6183313" y="850900"/>
          <p14:tracePt t="48859" x="6396038" y="812800"/>
          <p14:tracePt t="48875" x="6759575" y="763588"/>
          <p14:tracePt t="48893" x="7272338" y="676275"/>
          <p14:tracePt t="48910" x="7710488" y="588963"/>
          <p14:tracePt t="48912" x="7999413" y="550863"/>
          <p14:tracePt t="48929" x="8223250" y="512763"/>
          <p14:tracePt t="48943" x="8512175" y="476250"/>
          <p14:tracePt t="48960" x="8799513" y="450850"/>
          <p14:tracePt t="48976" x="8986838" y="450850"/>
          <p14:tracePt t="48993" x="9199563" y="450850"/>
          <p14:tracePt t="49009" x="9275763" y="450850"/>
          <p14:tracePt t="49026" x="9375775" y="525463"/>
          <p14:tracePt t="49043" x="9401175" y="550863"/>
          <p14:tracePt t="49059" x="9401175" y="563563"/>
          <p14:tracePt t="49076" x="9401175" y="600075"/>
          <p14:tracePt t="49093" x="9401175" y="612775"/>
          <p14:tracePt t="49110" x="9388475" y="612775"/>
          <p14:tracePt t="49127" x="9363075" y="638175"/>
          <p14:tracePt t="49144" x="9337675" y="650875"/>
          <p14:tracePt t="49161" x="9324975" y="676275"/>
          <p14:tracePt t="49177" x="9263063" y="725488"/>
          <p14:tracePt t="49194" x="9212263" y="750888"/>
          <p14:tracePt t="49211" x="9124950" y="801688"/>
          <p14:tracePt t="49227" x="8886825" y="912813"/>
          <p14:tracePt t="49244" x="8812213" y="989013"/>
          <p14:tracePt t="49260" x="8737600" y="1076325"/>
          <p14:tracePt t="49277" x="8637588" y="1176338"/>
          <p14:tracePt t="49294" x="8612188" y="1201738"/>
          <p14:tracePt t="49311" x="8574088" y="1238250"/>
          <p14:tracePt t="49328" x="8474075" y="1289050"/>
          <p14:tracePt t="49344" x="8435975" y="1289050"/>
          <p14:tracePt t="49360" x="8412163" y="1289050"/>
          <p14:tracePt t="49377" x="8361363" y="1301750"/>
          <p14:tracePt t="49393" x="8335963" y="1301750"/>
          <p14:tracePt t="49410" x="8324850" y="1314450"/>
          <p14:tracePt t="49427" x="8299450" y="1314450"/>
          <p14:tracePt t="49443" x="8286750" y="1314450"/>
          <p14:tracePt t="49472" x="8274050" y="1314450"/>
          <p14:tracePt t="49498" x="8261350" y="1314450"/>
          <p14:tracePt t="49648" x="8261350" y="1289050"/>
          <p14:tracePt t="49673" x="8261350" y="1276350"/>
          <p14:tracePt t="49686" x="8261350" y="1238250"/>
          <p14:tracePt t="49699" x="8261350" y="1227138"/>
          <p14:tracePt t="49710" x="8261350" y="1214438"/>
          <p14:tracePt t="49722" x="8261350" y="1201738"/>
          <p14:tracePt t="49736" x="8261350" y="1176338"/>
          <p14:tracePt t="49759" x="8261350" y="1163638"/>
          <p14:tracePt t="49785" x="8261350" y="1150938"/>
          <p14:tracePt t="49799" x="8261350" y="1138238"/>
          <p14:tracePt t="49835" x="8261350" y="1125538"/>
          <p14:tracePt t="49872" x="8261350" y="1114425"/>
          <p14:tracePt t="49884" x="8261350" y="1101725"/>
          <p14:tracePt t="49899" x="8261350" y="1089025"/>
          <p14:tracePt t="50009" x="8261350" y="1101725"/>
          <p14:tracePt t="50035" x="8261350" y="1114425"/>
          <p14:tracePt t="50060" x="8261350" y="1125538"/>
          <p14:tracePt t="50197" x="8261350" y="1138238"/>
          <p14:tracePt t="50557" x="8261350" y="1163638"/>
          <p14:tracePt t="50582" x="8261350" y="1176338"/>
          <p14:tracePt t="50594" x="8261350" y="1201738"/>
          <p14:tracePt t="50607" x="8261350" y="1227138"/>
          <p14:tracePt t="50620" x="8261350" y="1238250"/>
          <p14:tracePt t="50635" x="8261350" y="1250950"/>
          <p14:tracePt t="50658" x="8261350" y="1263650"/>
          <p14:tracePt t="50844" x="8261350" y="1250950"/>
          <p14:tracePt t="50881" x="8261350" y="1238250"/>
          <p14:tracePt t="50907" x="8261350" y="1227138"/>
          <p14:tracePt t="50931" x="8274050" y="1214438"/>
          <p14:tracePt t="50943" x="8286750" y="1214438"/>
          <p14:tracePt t="50956" x="8312150" y="1214438"/>
          <p14:tracePt t="50980" x="8324850" y="1214438"/>
          <p14:tracePt t="50993" x="8335963" y="1214438"/>
          <p14:tracePt t="51193" x="8324850" y="1214438"/>
          <p14:tracePt t="51218" x="8312150" y="1214438"/>
          <p14:tracePt t="51256" x="8299450" y="1214438"/>
          <p14:tracePt t="51271" x="8299450" y="1227138"/>
          <p14:tracePt t="51293" x="8299450" y="1238250"/>
          <p14:tracePt t="51492" x="8286750" y="1238250"/>
          <p14:tracePt t="51554" x="8274050" y="1238250"/>
          <p14:tracePt t="51567" x="8261350" y="1238250"/>
          <p14:tracePt t="51592" x="8235950" y="1238250"/>
          <p14:tracePt t="51617" x="8223250" y="1238250"/>
          <p14:tracePt t="51629" x="8199438" y="1238250"/>
          <p14:tracePt t="51643" x="8161338" y="1238250"/>
          <p14:tracePt t="51657" x="8135938" y="1238250"/>
          <p14:tracePt t="51670" x="8123238" y="1238250"/>
          <p14:tracePt t="51687" x="8110538" y="1238250"/>
          <p14:tracePt t="51754" x="8135938" y="1238250"/>
          <p14:tracePt t="51767" x="8148638" y="1238250"/>
          <p14:tracePt t="51779" x="8174038" y="1227138"/>
          <p14:tracePt t="51791" x="8199438" y="1214438"/>
          <p14:tracePt t="51807" x="8223250" y="1214438"/>
          <p14:tracePt t="51821" x="8248650" y="1201738"/>
          <p14:tracePt t="51837" x="8286750" y="1201738"/>
          <p14:tracePt t="51855" x="8324850" y="1201738"/>
          <p14:tracePt t="51871" x="8448675" y="1201738"/>
          <p14:tracePt t="51888" x="8486775" y="1201738"/>
          <p14:tracePt t="51905" x="8524875" y="1201738"/>
          <p14:tracePt t="51921" x="8537575" y="1201738"/>
          <p14:tracePt t="52003" x="8524875" y="1201738"/>
          <p14:tracePt t="52015" x="8512175" y="1201738"/>
          <p14:tracePt t="52029" x="8499475" y="1201738"/>
          <p14:tracePt t="52091" x="8499475" y="1189038"/>
          <p14:tracePt t="52103" x="8512175" y="1189038"/>
          <p14:tracePt t="52115" x="8524875" y="1189038"/>
          <p14:tracePt t="52129" x="8537575" y="1189038"/>
          <p14:tracePt t="52152" x="8561388" y="1189038"/>
          <p14:tracePt t="52165" x="8586788" y="1189038"/>
          <p14:tracePt t="52178" x="8612188" y="1189038"/>
          <p14:tracePt t="52191" x="8624888" y="1189038"/>
          <p14:tracePt t="52206" x="8650288" y="1189038"/>
          <p14:tracePt t="52222" x="8674100" y="1189038"/>
          <p14:tracePt t="52239" x="8712200" y="1189038"/>
          <p14:tracePt t="52256" x="8774113" y="1189038"/>
          <p14:tracePt t="52273" x="8786813" y="1189038"/>
          <p14:tracePt t="52664" x="8774113" y="1189038"/>
          <p14:tracePt t="53000" x="8737600" y="1201738"/>
          <p14:tracePt t="53013" x="8624888" y="1214438"/>
          <p14:tracePt t="53028" x="8474075" y="1238250"/>
          <p14:tracePt t="53038" x="8324850" y="1263650"/>
          <p14:tracePt t="53050" x="8110538" y="1289050"/>
          <p14:tracePt t="53062" x="7697788" y="1314450"/>
          <p14:tracePt t="53078" x="7410450" y="1339850"/>
          <p14:tracePt t="53092" x="7159625" y="1350963"/>
          <p14:tracePt t="53109" x="6746875" y="1363663"/>
          <p14:tracePt t="53125" x="6434138" y="1389063"/>
          <p14:tracePt t="53143" x="5995988" y="1414463"/>
          <p14:tracePt t="53159" x="5708650" y="1439863"/>
          <p14:tracePt t="53175" x="5532438" y="1439863"/>
          <p14:tracePt t="53193" x="5307013" y="1439863"/>
          <p14:tracePt t="53210" x="5194300" y="1439863"/>
          <p14:tracePt t="53226" x="5057775" y="1439863"/>
          <p14:tracePt t="53243" x="4781550" y="1439863"/>
          <p14:tracePt t="53261" x="4681538" y="1439863"/>
          <p14:tracePt t="53276" x="4468813" y="1439863"/>
          <p14:tracePt t="53293" x="4281488" y="1439863"/>
          <p14:tracePt t="53310" x="4117975" y="1427163"/>
          <p14:tracePt t="53327" x="3905250" y="1376363"/>
          <p14:tracePt t="53343" x="3805238" y="1363663"/>
          <p14:tracePt t="53360" x="3717925" y="1339850"/>
          <p14:tracePt t="53377" x="3479800" y="1301750"/>
          <p14:tracePt t="53394" x="3392488" y="1289050"/>
          <p14:tracePt t="53409" x="3341688" y="1276350"/>
          <p14:tracePt t="53426" x="3279775" y="1276350"/>
          <p14:tracePt t="53442" x="3267075" y="1276350"/>
          <p14:tracePt t="53785" x="3241675" y="1276350"/>
          <p14:tracePt t="53798" x="3192463" y="1276350"/>
          <p14:tracePt t="53814" x="3141663" y="1276350"/>
          <p14:tracePt t="53822" x="3079750" y="1289050"/>
          <p14:tracePt t="53836" x="3041650" y="1314450"/>
          <p14:tracePt t="53848" x="2954338" y="1327150"/>
          <p14:tracePt t="53865" x="2816225" y="1350963"/>
          <p14:tracePt t="53879" x="2641600" y="1363663"/>
          <p14:tracePt t="53896" x="2503488" y="1389063"/>
          <p14:tracePt t="53913" x="2328863" y="1439863"/>
          <p14:tracePt t="53929" x="2278063" y="1450975"/>
          <p14:tracePt t="53946" x="2228850" y="1463675"/>
          <p14:tracePt t="53962" x="2190750" y="1476375"/>
          <p14:tracePt t="53979" x="2178050" y="1476375"/>
          <p14:tracePt t="54022" x="2190750" y="1476375"/>
          <p14:tracePt t="54036" x="2203450" y="1476375"/>
          <p14:tracePt t="54048" x="2216150" y="1476375"/>
          <p14:tracePt t="54060" x="2239963" y="1463675"/>
          <p14:tracePt t="54072" x="2290763" y="1450975"/>
          <p14:tracePt t="54084" x="2465388" y="1439863"/>
          <p14:tracePt t="54099" x="2641600" y="1427163"/>
          <p14:tracePt t="54113" x="2828925" y="1414463"/>
          <p14:tracePt t="54130" x="3179763" y="1414463"/>
          <p14:tracePt t="54146" x="3492500" y="1414463"/>
          <p14:tracePt t="54163" x="4030663" y="1414463"/>
          <p14:tracePt t="54179" x="4381500" y="1414463"/>
          <p14:tracePt t="54197" x="4581525" y="1414463"/>
          <p14:tracePt t="54214" x="4919663" y="1414463"/>
          <p14:tracePt t="54230" x="5081588" y="1414463"/>
          <p14:tracePt t="54246" x="5219700" y="1414463"/>
          <p14:tracePt t="54264" x="5345113" y="1414463"/>
          <p14:tracePt t="54280" x="5383213" y="1414463"/>
          <p14:tracePt t="54297" x="5394325" y="1414463"/>
          <p14:tracePt t="54570" x="5407025" y="1401763"/>
          <p14:tracePt t="54584" x="5432425" y="1376363"/>
          <p14:tracePt t="54595" x="5495925" y="1327150"/>
          <p14:tracePt t="54608" x="5670550" y="1250950"/>
          <p14:tracePt t="54621" x="6108700" y="1163638"/>
          <p14:tracePt t="54635" x="6534150" y="1076325"/>
          <p14:tracePt t="54649" x="7197725" y="1025525"/>
          <p14:tracePt t="54665" x="7685088" y="989013"/>
          <p14:tracePt t="54682" x="8299450" y="938213"/>
          <p14:tracePt t="54699" x="9150350" y="912813"/>
          <p14:tracePt t="54716" x="9637713" y="901700"/>
          <p14:tracePt t="54731" x="9975850" y="901700"/>
          <p14:tracePt t="54748" x="10326688" y="901700"/>
          <p14:tracePt t="54764" x="10464800" y="901700"/>
          <p14:tracePt t="54781" x="10577513" y="901700"/>
          <p14:tracePt t="54798" x="10677525" y="901700"/>
          <p14:tracePt t="54815" x="10702925" y="901700"/>
          <p14:tracePt t="54833" x="10715625" y="901700"/>
          <p14:tracePt t="54881" x="10690225" y="901700"/>
          <p14:tracePt t="54893" x="10652125" y="901700"/>
          <p14:tracePt t="54906" x="10602913" y="901700"/>
          <p14:tracePt t="54918" x="10552113" y="901700"/>
          <p14:tracePt t="54932" x="10502900" y="901700"/>
          <p14:tracePt t="54948" x="10414000" y="912813"/>
          <p14:tracePt t="54965" x="10301288" y="925513"/>
          <p14:tracePt t="54981" x="9952038" y="976313"/>
          <p14:tracePt t="54999" x="9801225" y="989013"/>
          <p14:tracePt t="55015" x="9563100" y="1014413"/>
          <p14:tracePt t="55032" x="8924925" y="1050925"/>
          <p14:tracePt t="55049" x="8650288" y="1076325"/>
          <p14:tracePt t="55065" x="8199438" y="1089025"/>
          <p14:tracePt t="55082" x="7472363" y="1114425"/>
          <p14:tracePt t="55099" x="6959600" y="1138238"/>
          <p14:tracePt t="55116" x="6572250" y="1176338"/>
          <p14:tracePt t="55132" x="5670550" y="1263650"/>
          <p14:tracePt t="55149" x="5407025" y="1314450"/>
          <p14:tracePt t="55166" x="5207000" y="1363663"/>
          <p14:tracePt t="55183" x="4694238" y="1427163"/>
          <p14:tracePt t="55199" x="4556125" y="1450975"/>
          <p14:tracePt t="55216" x="4468813" y="1476375"/>
          <p14:tracePt t="55233" x="4330700" y="1489075"/>
          <p14:tracePt t="55250" x="4281488" y="1489075"/>
          <p14:tracePt t="55266" x="4243388" y="1489075"/>
          <p14:tracePt t="55283" x="4192588" y="1476375"/>
          <p14:tracePt t="55555" x="4168775" y="1476375"/>
          <p14:tracePt t="55567" x="4105275" y="1476375"/>
          <p14:tracePt t="55579" x="3956050" y="1476375"/>
          <p14:tracePt t="55593" x="3830638" y="1476375"/>
          <p14:tracePt t="55605" x="3654425" y="1476375"/>
          <p14:tracePt t="55621" x="3328988" y="1439863"/>
          <p14:tracePt t="55636" x="3067050" y="1389063"/>
          <p14:tracePt t="55653" x="2879725" y="1376363"/>
          <p14:tracePt t="55669" x="2365375" y="1327150"/>
          <p14:tracePt t="55686" x="2178050" y="1327150"/>
          <p14:tracePt t="55703" x="2039938" y="1314450"/>
          <p14:tracePt t="55719" x="1839913" y="1301750"/>
          <p14:tracePt t="55736" x="1727200" y="1301750"/>
          <p14:tracePt t="55752" x="1627188" y="1301750"/>
          <p14:tracePt t="55768" x="1539875" y="1301750"/>
          <p14:tracePt t="55785" x="1514475" y="1301750"/>
          <p14:tracePt t="55904" x="1514475" y="1314450"/>
          <p14:tracePt t="55991" x="1514475" y="1327150"/>
          <p14:tracePt t="56015" x="1527175" y="1339850"/>
          <p14:tracePt t="56028" x="1527175" y="1363663"/>
          <p14:tracePt t="56041" x="1539875" y="1376363"/>
          <p14:tracePt t="56056" x="1539875" y="1389063"/>
          <p14:tracePt t="56071" x="1552575" y="1414463"/>
          <p14:tracePt t="56088" x="1565275" y="1414463"/>
          <p14:tracePt t="56103" x="1565275" y="1439863"/>
          <p14:tracePt t="56120" x="1577975" y="1450975"/>
          <p14:tracePt t="56136" x="1589088" y="1450975"/>
          <p14:tracePt t="56155" x="1601788" y="1463675"/>
          <p14:tracePt t="56170" x="1601788" y="1476375"/>
          <p14:tracePt t="56189" x="1614488" y="1476375"/>
          <p14:tracePt t="56227" x="1627188" y="1476375"/>
          <p14:tracePt t="56264" x="1639888" y="1476375"/>
          <p14:tracePt t="56276" x="1652588" y="1476375"/>
          <p14:tracePt t="56301" x="1665288" y="1476375"/>
          <p14:tracePt t="56314" x="1689100" y="1476375"/>
          <p14:tracePt t="56327" x="1739900" y="1476375"/>
          <p14:tracePt t="56339" x="1778000" y="1476375"/>
          <p14:tracePt t="56354" x="1814513" y="1476375"/>
          <p14:tracePt t="56371" x="1852613" y="1476375"/>
          <p14:tracePt t="56388" x="1878013" y="1476375"/>
          <p14:tracePt t="56404" x="1890713" y="1476375"/>
          <p14:tracePt t="56489" x="1903413" y="1476375"/>
          <p14:tracePt t="56826" x="1890713" y="1476375"/>
          <p14:tracePt t="56838" x="1852613" y="1476375"/>
          <p14:tracePt t="56851" x="1814513" y="1476375"/>
          <p14:tracePt t="56864" x="1765300" y="1476375"/>
          <p14:tracePt t="56877" x="1727200" y="1476375"/>
          <p14:tracePt t="56889" x="1689100" y="1463675"/>
          <p14:tracePt t="56906" x="1652588" y="1450975"/>
          <p14:tracePt t="56923" x="1627188" y="1450975"/>
          <p14:tracePt t="56939" x="1577975" y="1450975"/>
          <p14:tracePt t="56956" x="1565275" y="1450975"/>
          <p14:tracePt t="56973" x="1565275" y="1439863"/>
          <p14:tracePt t="57175" x="1577975" y="1439863"/>
          <p14:tracePt t="57262" x="1589088" y="1439863"/>
          <p14:tracePt t="57349" x="1589088" y="1427163"/>
          <p14:tracePt t="58034" x="1701800" y="1401763"/>
          <p14:tracePt t="58048" x="1865313" y="1376363"/>
          <p14:tracePt t="58059" x="2027238" y="1350963"/>
          <p14:tracePt t="58072" x="2339975" y="1301750"/>
          <p14:tracePt t="58085" x="2667000" y="1263650"/>
          <p14:tracePt t="58099" x="2928938" y="1201738"/>
          <p14:tracePt t="58112" x="3254375" y="1163638"/>
          <p14:tracePt t="58128" x="3643313" y="1125538"/>
          <p14:tracePt t="58144" x="3930650" y="1089025"/>
          <p14:tracePt t="58161" x="4743450" y="989013"/>
          <p14:tracePt t="58178" x="5106988" y="950913"/>
          <p14:tracePt t="58195" x="5545138" y="950913"/>
          <p14:tracePt t="58211" x="6296025" y="950913"/>
          <p14:tracePt t="58228" x="6696075" y="950913"/>
          <p14:tracePt t="58245" x="7046913" y="950913"/>
          <p14:tracePt t="58261" x="7410450" y="938213"/>
          <p14:tracePt t="58278" x="7548563" y="912813"/>
          <p14:tracePt t="58295" x="7723188" y="876300"/>
          <p14:tracePt t="58312" x="7974013" y="876300"/>
          <p14:tracePt t="58328" x="8048625" y="876300"/>
          <p14:tracePt t="58345" x="8110538" y="889000"/>
          <p14:tracePt t="58362" x="8223250" y="925513"/>
          <p14:tracePt t="58379" x="8274050" y="938213"/>
          <p14:tracePt t="58395" x="8324850" y="950913"/>
          <p14:tracePt t="58412" x="8424863" y="950913"/>
          <p14:tracePt t="58457" x="8424863" y="976313"/>
          <p14:tracePt t="58470" x="8399463" y="1001713"/>
          <p14:tracePt t="58483" x="8361363" y="1014413"/>
          <p14:tracePt t="58494" x="8312150" y="1038225"/>
          <p14:tracePt t="58507" x="8274050" y="1063625"/>
          <p14:tracePt t="58519" x="8212138" y="1089025"/>
          <p14:tracePt t="58532" x="8123238" y="1114425"/>
          <p14:tracePt t="58546" x="8023225" y="1150938"/>
          <p14:tracePt t="58563" x="7935913" y="1176338"/>
          <p14:tracePt t="58579" x="7897813" y="1176338"/>
          <p14:tracePt t="58596" x="7897813" y="1189038"/>
          <p14:tracePt t="58620" x="7935913" y="1189038"/>
          <p14:tracePt t="58632" x="7961313" y="1189038"/>
          <p14:tracePt t="58646" x="7999413" y="1189038"/>
          <p14:tracePt t="58663" x="8023225" y="1189038"/>
          <p14:tracePt t="58680" x="8061325" y="1176338"/>
          <p14:tracePt t="58696" x="8074025" y="1176338"/>
          <p14:tracePt t="58844" x="8086725" y="1176338"/>
          <p14:tracePt t="58857" x="8099425" y="1163638"/>
          <p14:tracePt t="58869" x="8123238" y="1150938"/>
          <p14:tracePt t="58885" x="8148638" y="1150938"/>
          <p14:tracePt t="58899" x="8161338" y="1150938"/>
          <p14:tracePt t="58907" x="8174038" y="1150938"/>
          <p14:tracePt t="59592" x="8161338" y="1150938"/>
          <p14:tracePt t="59617" x="8148638" y="1150938"/>
          <p14:tracePt t="59629" x="8135938" y="1150938"/>
          <p14:tracePt t="59643" x="8086725" y="1150938"/>
          <p14:tracePt t="59655" x="7948613" y="1150938"/>
          <p14:tracePt t="59671" x="7797800" y="1163638"/>
          <p14:tracePt t="59685" x="7548563" y="1201738"/>
          <p14:tracePt t="59702" x="7021513" y="1238250"/>
          <p14:tracePt t="59718" x="5983288" y="1301750"/>
          <p14:tracePt t="59735" x="5507038" y="1327150"/>
          <p14:tracePt t="59752" x="5057775" y="1350963"/>
          <p14:tracePt t="59769" x="4192588" y="1376363"/>
          <p14:tracePt t="59786" x="3779838" y="1389063"/>
          <p14:tracePt t="59801" x="3367088" y="1414463"/>
          <p14:tracePt t="59818" x="2941638" y="1427163"/>
          <p14:tracePt t="59834" x="2741613" y="1427163"/>
          <p14:tracePt t="59851" x="2554288" y="1427163"/>
          <p14:tracePt t="59867" x="2303463" y="1414463"/>
          <p14:tracePt t="59885" x="2228850" y="1401763"/>
          <p14:tracePt t="59901" x="2190750" y="1389063"/>
          <p14:tracePt t="59918" x="2103438" y="1363663"/>
          <p14:tracePt t="59935" x="2027238" y="1350963"/>
          <p14:tracePt t="59952" x="1927225" y="1327150"/>
          <p14:tracePt t="59968" x="1765300" y="1289050"/>
          <p14:tracePt t="59985" x="1714500" y="1263650"/>
          <p14:tracePt t="60002" x="1677988" y="1250950"/>
          <p14:tracePt t="60018" x="1665288" y="1250950"/>
          <p14:tracePt t="60252" x="1677988" y="1250950"/>
          <p14:tracePt t="60264" x="1689100" y="1250950"/>
          <p14:tracePt t="60279" x="1714500" y="1250950"/>
          <p14:tracePt t="60290" x="1739900" y="1250950"/>
          <p14:tracePt t="60304" x="1778000" y="1263650"/>
          <p14:tracePt t="60320" x="1801813" y="1263650"/>
          <p14:tracePt t="60336" x="1814513" y="1276350"/>
          <p14:tracePt t="60353" x="1827213" y="1289050"/>
          <p14:tracePt t="60370" x="1839913" y="1289050"/>
          <p14:tracePt t="60452" x="1839913" y="1301750"/>
          <p14:tracePt t="60564" x="1852613" y="1301750"/>
          <p14:tracePt t="60626" x="1865313" y="1301750"/>
          <p14:tracePt t="60651" x="1878013" y="1301750"/>
          <p14:tracePt t="60676" x="1890713" y="1301750"/>
          <p14:tracePt t="60691" x="1914525" y="1301750"/>
          <p14:tracePt t="60701" x="1927225" y="1301750"/>
          <p14:tracePt t="60713" x="1952625" y="1301750"/>
          <p14:tracePt t="60726" x="1965325" y="1301750"/>
          <p14:tracePt t="60742" x="1978025" y="1301750"/>
          <p14:tracePt t="60756" x="1990725" y="1301750"/>
          <p14:tracePt t="60788" x="2003425" y="1301750"/>
          <p14:tracePt t="61000" x="2014538" y="1301750"/>
          <p14:tracePt t="61013" x="2027238" y="1301750"/>
          <p14:tracePt t="61026" x="2039938" y="1301750"/>
          <p14:tracePt t="61037" x="2090738" y="1301750"/>
          <p14:tracePt t="61049" x="2139950" y="1301750"/>
          <p14:tracePt t="61063" x="2203450" y="1289050"/>
          <p14:tracePt t="61077" x="2278063" y="1276350"/>
          <p14:tracePt t="61091" x="2339975" y="1276350"/>
          <p14:tracePt t="61107" x="2428875" y="1263650"/>
          <p14:tracePt t="61124" x="2616200" y="1263650"/>
          <p14:tracePt t="61141" x="2890838" y="1263650"/>
          <p14:tracePt t="61158" x="2979738" y="1263650"/>
          <p14:tracePt t="61174" x="3054350" y="1263650"/>
          <p14:tracePt t="61191" x="3192463" y="1276350"/>
          <p14:tracePt t="61208" x="3254375" y="1289050"/>
          <p14:tracePt t="61225" x="3305175" y="1289050"/>
          <p14:tracePt t="61241" x="3379788" y="1301750"/>
          <p14:tracePt t="61261" x="3392488" y="1301750"/>
          <p14:tracePt t="61324" x="3417888" y="1301750"/>
          <p14:tracePt t="61336" x="3441700" y="1301750"/>
          <p14:tracePt t="61350" x="3479800" y="1314450"/>
          <p14:tracePt t="61361" x="3505200" y="1314450"/>
          <p14:tracePt t="61374" x="3541713" y="1327150"/>
          <p14:tracePt t="61392" x="3605213" y="1339850"/>
          <p14:tracePt t="61409" x="3679825" y="1350963"/>
          <p14:tracePt t="61425" x="3792538" y="1389063"/>
          <p14:tracePt t="61442" x="3830638" y="1414463"/>
          <p14:tracePt t="61459" x="3856038" y="1439863"/>
          <p14:tracePt t="61474" x="3905250" y="1501775"/>
          <p14:tracePt t="61491" x="3905250" y="1527175"/>
          <p14:tracePt t="61508" x="3930650" y="1552575"/>
          <p14:tracePt t="61524" x="3968750" y="1576388"/>
          <p14:tracePt t="61541" x="3968750" y="1589088"/>
          <p14:tracePt t="61558" x="3979863" y="1589088"/>
          <p14:tracePt t="61575" x="3979863" y="1601788"/>
          <p14:tracePt t="61635" x="3992563" y="1614488"/>
          <p14:tracePt t="61685" x="4005263" y="1614488"/>
          <p14:tracePt t="61698" x="4017963" y="1627188"/>
          <p14:tracePt t="61722" x="4043363" y="1639888"/>
          <p14:tracePt t="61735" x="4043363" y="1652588"/>
          <p14:tracePt t="61748" x="4068763" y="1663700"/>
          <p14:tracePt t="61763" x="4068763" y="1676400"/>
          <p14:tracePt t="61786" x="4081463" y="1689100"/>
          <p14:tracePt t="61810" x="4092575" y="1714500"/>
          <p14:tracePt t="61822" x="4105275" y="1727200"/>
          <p14:tracePt t="61836" x="4105275" y="1752600"/>
          <p14:tracePt t="61848" x="4117975" y="1765300"/>
          <p14:tracePt t="61863" x="4143375" y="1801813"/>
          <p14:tracePt t="61877" x="4143375" y="1814513"/>
          <p14:tracePt t="61894" x="4156075" y="1839913"/>
          <p14:tracePt t="61902" x="4168775" y="1865313"/>
          <p14:tracePt t="61922" x="4181475" y="1876425"/>
          <p14:tracePt t="68185" x="4230688" y="1876425"/>
          <p14:tracePt t="68198" x="4281488" y="1876425"/>
          <p14:tracePt t="68211" x="4330700" y="1876425"/>
          <p14:tracePt t="68224" x="4368800" y="1876425"/>
          <p14:tracePt t="68239" x="4406900" y="1876425"/>
          <p14:tracePt t="68252" x="4468813" y="1876425"/>
          <p14:tracePt t="68269" x="4581525" y="1876425"/>
          <p14:tracePt t="68286" x="4694238" y="1889125"/>
          <p14:tracePt t="68303" x="4843463" y="1889125"/>
          <p14:tracePt t="68319" x="4906963" y="1889125"/>
          <p14:tracePt t="68336" x="4956175" y="1889125"/>
          <p14:tracePt t="68353" x="5181600" y="1901825"/>
          <p14:tracePt t="68369" x="5270500" y="1901825"/>
          <p14:tracePt t="68386" x="5332413" y="1927225"/>
          <p14:tracePt t="68403" x="5432425" y="1952625"/>
          <p14:tracePt t="68420" x="5457825" y="1952625"/>
          <p14:tracePt t="68436" x="5495925" y="1965325"/>
          <p14:tracePt t="68453" x="5519738" y="1965325"/>
          <p14:tracePt t="68470" x="5532438" y="1965325"/>
          <p14:tracePt t="68486" x="5545138" y="1978025"/>
          <p14:tracePt t="68503" x="5570538" y="1978025"/>
          <p14:tracePt t="68520" x="5583238" y="1978025"/>
          <p14:tracePt t="68537" x="5632450" y="1989138"/>
          <p14:tracePt t="68553" x="5645150" y="1989138"/>
          <p14:tracePt t="68570" x="5657850" y="2001838"/>
          <p14:tracePt t="68587" x="5657850" y="2014538"/>
          <p14:tracePt t="68604" x="5657850" y="2027238"/>
          <p14:tracePt t="68671" x="5657850" y="2039938"/>
          <p14:tracePt t="68696" x="5657850" y="2052638"/>
          <p14:tracePt t="68721" x="5619750" y="2065338"/>
          <p14:tracePt t="68733" x="5607050" y="2065338"/>
          <p14:tracePt t="68746" x="5595938" y="2065338"/>
          <p14:tracePt t="68759" x="5570538" y="2065338"/>
          <p14:tracePt t="68774" x="5557838" y="2065338"/>
          <p14:tracePt t="68788" x="5545138" y="2065338"/>
          <p14:tracePt t="68803" x="5532438" y="2065338"/>
          <p14:tracePt t="68820" x="5495925" y="2065338"/>
          <p14:tracePt t="68837" x="5345113" y="2065338"/>
          <p14:tracePt t="68853" x="5270500" y="2052638"/>
          <p14:tracePt t="68870" x="5232400" y="2039938"/>
          <p14:tracePt t="68887" x="5170488" y="2014538"/>
          <p14:tracePt t="68903" x="5145088" y="2001838"/>
          <p14:tracePt t="68920" x="5119688" y="1978025"/>
          <p14:tracePt t="68925" x="5094288" y="1978025"/>
          <p14:tracePt t="68937" x="5057775" y="1965325"/>
          <p14:tracePt t="68954" x="5019675" y="1939925"/>
          <p14:tracePt t="68970" x="4968875" y="1939925"/>
          <p14:tracePt t="68987" x="4945063" y="1927225"/>
          <p14:tracePt t="69004" x="4945063" y="1914525"/>
          <p14:tracePt t="69020" x="4945063" y="1901825"/>
          <p14:tracePt t="77784" x="4956175" y="1876425"/>
          <p14:tracePt t="77796" x="4968875" y="1852613"/>
          <p14:tracePt t="77809" x="4994275" y="1827213"/>
          <p14:tracePt t="77823" x="5019675" y="1814513"/>
          <p14:tracePt t="77839" x="5032375" y="1801813"/>
          <p14:tracePt t="77857" x="5057775" y="1789113"/>
          <p14:tracePt t="77873" x="5119688" y="1776413"/>
          <p14:tracePt t="77889" x="5170488" y="1765300"/>
          <p14:tracePt t="77907" x="5257800" y="1752600"/>
          <p14:tracePt t="77924" x="5394325" y="1739900"/>
          <p14:tracePt t="77941" x="5445125" y="1739900"/>
          <p14:tracePt t="77958" x="5483225" y="1739900"/>
          <p14:tracePt t="77974" x="5570538" y="1739900"/>
          <p14:tracePt t="77989" x="5632450" y="1739900"/>
          <p14:tracePt t="78006" x="5719763" y="1739900"/>
          <p14:tracePt t="78023" x="5845175" y="1739900"/>
          <p14:tracePt t="78039" x="5883275" y="1752600"/>
          <p14:tracePt t="78057" x="5921375" y="1765300"/>
          <p14:tracePt t="78073" x="6008688" y="1852613"/>
          <p14:tracePt t="78090" x="6070600" y="1914525"/>
          <p14:tracePt t="78107" x="6183313" y="1965325"/>
          <p14:tracePt t="78123" x="6370638" y="2039938"/>
          <p14:tracePt t="78140" x="6446838" y="2065338"/>
          <p14:tracePt t="78156" x="6483350" y="2089150"/>
          <p14:tracePt t="78173" x="6534150" y="2114550"/>
          <p14:tracePt t="78195" x="6546850" y="2114550"/>
          <p14:tracePt t="78231" x="6559550" y="2114550"/>
          <p14:tracePt t="78269" x="6559550" y="2127250"/>
          <p14:tracePt t="78282" x="6572250" y="2127250"/>
          <p14:tracePt t="78332" x="6584950" y="2127250"/>
          <p14:tracePt t="78357" x="6596063" y="2127250"/>
          <p14:tracePt t="78369" x="6608763" y="2127250"/>
          <p14:tracePt t="78395" x="6621463" y="2127250"/>
          <p14:tracePt t="78407" x="6634163" y="2127250"/>
          <p14:tracePt t="78420" x="6659563" y="2127250"/>
          <p14:tracePt t="78432" x="6684963" y="2127250"/>
          <p14:tracePt t="78445" x="6696075" y="2127250"/>
          <p14:tracePt t="78458" x="6721475" y="2127250"/>
          <p14:tracePt t="78474" x="6734175" y="2127250"/>
          <p14:tracePt t="78491" x="6746875" y="2127250"/>
          <p14:tracePt t="78508" x="6772275" y="2127250"/>
          <p14:tracePt t="78525" x="6797675" y="2114550"/>
          <p14:tracePt t="78541" x="6797675" y="2101850"/>
          <p14:tracePt t="78558" x="6808788" y="2101850"/>
          <p14:tracePt t="78575" x="6821488" y="2101850"/>
          <p14:tracePt t="78592" x="6821488" y="2089150"/>
          <p14:tracePt t="78793" x="6846888" y="2089150"/>
          <p14:tracePt t="78805" x="6897688" y="2089150"/>
          <p14:tracePt t="78818" x="6959600" y="2089150"/>
          <p14:tracePt t="78830" x="7034213" y="2089150"/>
          <p14:tracePt t="78847" x="7085013" y="2089150"/>
          <p14:tracePt t="78861" x="7134225" y="2089150"/>
          <p14:tracePt t="78877" x="7185025" y="2089150"/>
          <p14:tracePt t="78894" x="7272338" y="2089150"/>
          <p14:tracePt t="78901" x="7359650" y="2089150"/>
          <p14:tracePt t="78911" x="7423150" y="2089150"/>
          <p14:tracePt t="78928" x="7485063" y="2089150"/>
          <p14:tracePt t="78931" x="7523163" y="2089150"/>
          <p14:tracePt t="78944" x="7561263" y="2089150"/>
          <p14:tracePt t="78961" x="7610475" y="2089150"/>
          <p14:tracePt t="78976" x="7685088" y="2089150"/>
          <p14:tracePt t="78993" x="7886700" y="2089150"/>
          <p14:tracePt t="79010" x="7974013" y="2089150"/>
          <p14:tracePt t="79027" x="8023225" y="2101850"/>
          <p14:tracePt t="79043" x="8148638" y="2101850"/>
          <p14:tracePt t="79060" x="8199438" y="2101850"/>
          <p14:tracePt t="79077" x="8235950" y="2114550"/>
          <p14:tracePt t="79094" x="8324850" y="2114550"/>
          <p14:tracePt t="79110" x="8361363" y="2114550"/>
          <p14:tracePt t="79127" x="8386763" y="2114550"/>
          <p14:tracePt t="79144" x="8399463" y="2114550"/>
          <p14:tracePt t="79204" x="8412163" y="2114550"/>
          <p14:tracePt t="79228" x="8424863" y="2114550"/>
          <p14:tracePt t="79241" x="8435975" y="2114550"/>
          <p14:tracePt t="79354" x="8361363" y="2114550"/>
          <p14:tracePt t="79367" x="8261350" y="2114550"/>
          <p14:tracePt t="79381" x="8110538" y="2114550"/>
          <p14:tracePt t="79391" x="7761288" y="2114550"/>
          <p14:tracePt t="79404" x="7348538" y="2114550"/>
          <p14:tracePt t="79415" x="6734175" y="2114550"/>
          <p14:tracePt t="79430" x="6234113" y="2114550"/>
          <p14:tracePt t="79445" x="5683250" y="2114550"/>
          <p14:tracePt t="79462" x="5157788" y="2065338"/>
          <p14:tracePt t="79478" x="4806950" y="2027238"/>
          <p14:tracePt t="79495" x="4081463" y="1978025"/>
          <p14:tracePt t="79512" x="3892550" y="1978025"/>
          <p14:tracePt t="79528" x="3767138" y="1978025"/>
          <p14:tracePt t="79545" x="3505200" y="1952625"/>
          <p14:tracePt t="79562" x="3341688" y="1939925"/>
          <p14:tracePt t="79579" x="3128963" y="1852613"/>
          <p14:tracePt t="79596" x="3079750" y="1827213"/>
          <p14:tracePt t="79612" x="3028950" y="1801813"/>
          <p14:tracePt t="79629" x="2979738" y="1776413"/>
          <p14:tracePt t="79646" x="2954338" y="1752600"/>
          <p14:tracePt t="79663" x="2916238" y="1727200"/>
          <p14:tracePt t="79679" x="2867025" y="1689100"/>
          <p14:tracePt t="79696" x="2841625" y="1689100"/>
          <p14:tracePt t="79713" x="2816225" y="1663700"/>
          <p14:tracePt t="79730" x="2754313" y="1652588"/>
          <p14:tracePt t="79746" x="2703513" y="1639888"/>
          <p14:tracePt t="79763" x="2628900" y="1627188"/>
          <p14:tracePt t="79780" x="2565400" y="1601788"/>
          <p14:tracePt t="79796" x="2528888" y="1601788"/>
          <p14:tracePt t="79813" x="2516188" y="1589088"/>
          <p14:tracePt t="79830" x="2478088" y="1576388"/>
          <p14:tracePt t="79847" x="2465388" y="1563688"/>
          <p14:tracePt t="79863" x="2441575" y="1563688"/>
          <p14:tracePt t="79880" x="2390775" y="1563688"/>
          <p14:tracePt t="79897" x="2352675" y="1552575"/>
          <p14:tracePt t="79914" x="2316163" y="1539875"/>
          <p14:tracePt t="79930" x="2290763" y="1539875"/>
          <p14:tracePt t="80923" x="2316163" y="1539875"/>
          <p14:tracePt t="80936" x="2378075" y="1539875"/>
          <p14:tracePt t="80948" x="2428875" y="1539875"/>
          <p14:tracePt t="80960" x="2503488" y="1552575"/>
          <p14:tracePt t="80974" x="2541588" y="1552575"/>
          <p14:tracePt t="80986" x="2565400" y="1563688"/>
          <p14:tracePt t="81001" x="2590800" y="1576388"/>
          <p14:tracePt t="81017" x="2616200" y="1589088"/>
          <p14:tracePt t="81034" x="2641600" y="1589088"/>
          <p14:tracePt t="81051" x="2678113" y="1589088"/>
          <p14:tracePt t="81068" x="2690813" y="1589088"/>
          <p14:tracePt t="81084" x="2716213" y="1589088"/>
          <p14:tracePt t="81101" x="2754313" y="1601788"/>
          <p14:tracePt t="81118" x="2767013" y="1601788"/>
          <p14:tracePt t="81135" x="2778125" y="1601788"/>
          <p14:tracePt t="81151" x="2790825" y="1601788"/>
          <p14:tracePt t="81223" x="2803525" y="1601788"/>
          <p14:tracePt t="81286" x="2816225" y="1601788"/>
          <p14:tracePt t="81298" x="2828925" y="1601788"/>
          <p14:tracePt t="81311" x="2841625" y="1601788"/>
          <p14:tracePt t="81348" x="2854325" y="1601788"/>
          <p14:tracePt t="81373" x="2867025" y="1601788"/>
          <p14:tracePt t="81390" x="2867025" y="1614488"/>
          <p14:tracePt t="81398" x="2890838" y="1614488"/>
          <p14:tracePt t="81410" x="2941638" y="1639888"/>
          <p14:tracePt t="81424" x="3028950" y="1663700"/>
          <p14:tracePt t="81436" x="3092450" y="1689100"/>
          <p14:tracePt t="81453" x="3167063" y="1714500"/>
          <p14:tracePt t="81470" x="3216275" y="1739900"/>
          <p14:tracePt t="81486" x="3305175" y="1776413"/>
          <p14:tracePt t="81503" x="3379788" y="1801813"/>
          <p14:tracePt t="81520" x="3479800" y="1827213"/>
          <p14:tracePt t="81537" x="3679825" y="1876425"/>
          <p14:tracePt t="81553" x="3730625" y="1901825"/>
          <p14:tracePt t="81570" x="3792538" y="1927225"/>
          <p14:tracePt t="81587" x="3879850" y="2027238"/>
          <p14:tracePt t="81603" x="3943350" y="2101850"/>
          <p14:tracePt t="81620" x="4005263" y="2190750"/>
          <p14:tracePt t="81637" x="4168775" y="2365375"/>
          <p14:tracePt t="81654" x="4230688" y="2427288"/>
          <p14:tracePt t="81671" x="4281488" y="2478088"/>
          <p14:tracePt t="81687" x="4318000" y="2565400"/>
          <p14:tracePt t="81704" x="4343400" y="2603500"/>
          <p14:tracePt t="81721" x="4343400" y="2640013"/>
          <p14:tracePt t="81737" x="4343400" y="2716213"/>
          <p14:tracePt t="81754" x="4343400" y="2778125"/>
          <p14:tracePt t="81771" x="4343400" y="2852738"/>
          <p14:tracePt t="81788" x="4192588" y="2990850"/>
          <p14:tracePt t="81804" x="4105275" y="3065463"/>
          <p14:tracePt t="81821" x="4017963" y="3116263"/>
          <p14:tracePt t="81838" x="3879850" y="3216275"/>
          <p14:tracePt t="81855" x="3830638" y="3241675"/>
          <p14:tracePt t="81871" x="3779838" y="3267075"/>
          <p14:tracePt t="81888" x="3756025" y="3267075"/>
          <p14:tracePt t="81905" x="3756025" y="3278188"/>
          <p14:tracePt t="81921" x="3743325" y="3278188"/>
          <p14:tracePt t="82233" x="3654425" y="3278188"/>
          <p14:tracePt t="82245" x="3530600" y="3278188"/>
          <p14:tracePt t="82259" x="3417888" y="3278188"/>
          <p14:tracePt t="82270" x="3305175" y="3278188"/>
          <p14:tracePt t="82283" x="3128963" y="3278188"/>
          <p14:tracePt t="82295" x="2916238" y="3267075"/>
          <p14:tracePt t="82311" x="2767013" y="3241675"/>
          <p14:tracePt t="82324" x="2641600" y="3216275"/>
          <p14:tracePt t="82341" x="2516188" y="3190875"/>
          <p14:tracePt t="82357" x="2378075" y="3178175"/>
          <p14:tracePt t="82375" x="2165350" y="3154363"/>
          <p14:tracePt t="82391" x="2139950" y="3154363"/>
          <p14:tracePt t="82408" x="2103438" y="3154363"/>
          <p14:tracePt t="82432" x="2090738" y="3154363"/>
          <p14:tracePt t="82482" x="2078038" y="3154363"/>
          <p14:tracePt t="82507" x="2052638" y="3154363"/>
          <p14:tracePt t="82519" x="2027238" y="3154363"/>
          <p14:tracePt t="82532" x="1990725" y="3154363"/>
          <p14:tracePt t="82545" x="1939925" y="3154363"/>
          <p14:tracePt t="82559" x="1878013" y="3154363"/>
          <p14:tracePt t="82575" x="1801813" y="3154363"/>
          <p14:tracePt t="82592" x="1739900" y="3154363"/>
          <p14:tracePt t="82608" x="1665288" y="3141663"/>
          <p14:tracePt t="82626" x="1639888" y="3141663"/>
          <p14:tracePt t="82642" x="1614488" y="3128963"/>
          <p14:tracePt t="82659" x="1577975" y="3090863"/>
          <p14:tracePt t="82675" x="1577975" y="3078163"/>
          <p14:tracePt t="82693" x="1577975" y="3054350"/>
          <p14:tracePt t="82709" x="1577975" y="3041650"/>
          <p14:tracePt t="82726" x="1577975" y="3028950"/>
          <p14:tracePt t="82743" x="1577975" y="3016250"/>
          <p14:tracePt t="82759" x="1577975" y="2990850"/>
          <p14:tracePt t="82776" x="1577975" y="2978150"/>
          <p14:tracePt t="82793" x="1577975" y="2965450"/>
          <p14:tracePt t="82810" x="1601788" y="2928938"/>
          <p14:tracePt t="82826" x="1627188" y="2928938"/>
          <p14:tracePt t="82842" x="1652588" y="2916238"/>
          <p14:tracePt t="82858" x="1739900" y="2903538"/>
          <p14:tracePt t="82875" x="1814513" y="2890838"/>
          <p14:tracePt t="82892" x="1865313" y="2890838"/>
          <p14:tracePt t="82909" x="1939925" y="2878138"/>
          <p14:tracePt t="82925" x="1965325" y="2878138"/>
          <p14:tracePt t="82943" x="1990725" y="2878138"/>
          <p14:tracePt t="82959" x="2039938" y="2878138"/>
          <p14:tracePt t="82976" x="2078038" y="2878138"/>
          <p14:tracePt t="82992" x="2116138" y="2878138"/>
          <p14:tracePt t="83009" x="2190750" y="2878138"/>
          <p14:tracePt t="83026" x="2216150" y="2878138"/>
          <p14:tracePt t="83042" x="2252663" y="2878138"/>
          <p14:tracePt t="83059" x="2278063" y="2878138"/>
          <p14:tracePt t="83076" x="2290763" y="2878138"/>
          <p14:tracePt t="83092" x="2303463" y="2878138"/>
          <p14:tracePt t="83109" x="2328863" y="2878138"/>
          <p14:tracePt t="83130" x="2339975" y="2878138"/>
          <p14:tracePt t="83154" x="2352675" y="2878138"/>
          <p14:tracePt t="83204" x="2378075" y="2878138"/>
          <p14:tracePt t="83216" x="2390775" y="2878138"/>
          <p14:tracePt t="83229" x="2416175" y="2878138"/>
          <p14:tracePt t="83241" x="2441575" y="2878138"/>
          <p14:tracePt t="83253" x="2452688" y="2878138"/>
          <p14:tracePt t="83266" x="2465388" y="2878138"/>
          <p14:tracePt t="83278" x="2478088" y="2878138"/>
          <p14:tracePt t="83303" x="2490788" y="2878138"/>
          <p14:tracePt t="83316" x="2503488" y="2878138"/>
          <p14:tracePt t="83329" x="2516188" y="2878138"/>
          <p14:tracePt t="83344" x="2528888" y="2878138"/>
          <p14:tracePt t="83360" x="2541588" y="2878138"/>
          <p14:tracePt t="83377" x="2554288" y="2878138"/>
          <p14:tracePt t="83394" x="2578100" y="2878138"/>
          <p14:tracePt t="83411" x="2590800" y="2878138"/>
          <p14:tracePt t="83427" x="2628900" y="2878138"/>
          <p14:tracePt t="83444" x="2678113" y="2878138"/>
          <p14:tracePt t="83461" x="2703513" y="2878138"/>
          <p14:tracePt t="83478" x="2716213" y="2878138"/>
          <p14:tracePt t="83494" x="2728913" y="2878138"/>
          <p14:tracePt t="83815" x="2778125" y="2878138"/>
          <p14:tracePt t="83828" x="2867025" y="2878138"/>
          <p14:tracePt t="83840" x="2967038" y="2890838"/>
          <p14:tracePt t="83854" x="3054350" y="2903538"/>
          <p14:tracePt t="83867" x="3116263" y="2916238"/>
          <p14:tracePt t="83880" x="3167063" y="2928938"/>
          <p14:tracePt t="83897" x="3205163" y="2928938"/>
          <p14:tracePt t="83905" x="3228975" y="2928938"/>
          <p14:tracePt t="83916" x="3241675" y="2928938"/>
          <p14:tracePt t="83931" x="3267075" y="2941638"/>
          <p14:tracePt t="84052" x="3317875" y="2941638"/>
          <p14:tracePt t="84067" x="3367088" y="2941638"/>
          <p14:tracePt t="84077" x="3405188" y="2941638"/>
          <p14:tracePt t="84089" x="3454400" y="2916238"/>
          <p14:tracePt t="84102" x="3479800" y="2903538"/>
          <p14:tracePt t="84117" x="3517900" y="2890838"/>
          <p14:tracePt t="84131" x="3554413" y="2878138"/>
          <p14:tracePt t="84147" x="3630613" y="2865438"/>
          <p14:tracePt t="84165" x="3705225" y="2865438"/>
          <p14:tracePt t="84182" x="3867150" y="2852738"/>
          <p14:tracePt t="84198" x="3917950" y="2852738"/>
          <p14:tracePt t="84215" x="3956050" y="2852738"/>
          <p14:tracePt t="84232" x="4017963" y="2852738"/>
          <p14:tracePt t="84249" x="4043363" y="2852738"/>
          <p14:tracePt t="84266" x="4092575" y="2852738"/>
          <p14:tracePt t="84282" x="4243388" y="2903538"/>
          <p14:tracePt t="84298" x="4305300" y="2916238"/>
          <p14:tracePt t="84314" x="4394200" y="2952750"/>
          <p14:tracePt t="84331" x="4418013" y="2952750"/>
          <p14:tracePt t="84347" x="4443413" y="2965450"/>
          <p14:tracePt t="84364" x="4443413" y="2978150"/>
          <p14:tracePt t="84381" x="4456113" y="2978150"/>
          <p14:tracePt t="84576" x="4468813" y="2978150"/>
          <p14:tracePt t="84588" x="4481513" y="2978150"/>
          <p14:tracePt t="84602" x="4494213" y="2978150"/>
          <p14:tracePt t="84613" x="4506913" y="2978150"/>
          <p14:tracePt t="84625" x="4530725" y="2965450"/>
          <p14:tracePt t="84639" x="4568825" y="2952750"/>
          <p14:tracePt t="84653" x="4606925" y="2952750"/>
          <p14:tracePt t="84667" x="4643438" y="2928938"/>
          <p14:tracePt t="84684" x="4668838" y="2916238"/>
          <p14:tracePt t="84701" x="4681538" y="2916238"/>
          <p14:tracePt t="84717" x="4719638" y="2903538"/>
          <p14:tracePt t="84734" x="4732338" y="2890838"/>
          <p14:tracePt t="84750" x="4743450" y="2890838"/>
          <p14:tracePt t="84767" x="4768850" y="2878138"/>
          <p14:tracePt t="84784" x="4794250" y="2878138"/>
          <p14:tracePt t="84799" x="4794250" y="2865438"/>
          <p14:tracePt t="84816" x="4806950" y="2865438"/>
          <p14:tracePt t="84900" x="4806950" y="2852738"/>
          <p14:tracePt t="84962" x="4794250" y="2852738"/>
          <p14:tracePt t="84975" x="4794250" y="2840038"/>
          <p14:tracePt t="84987" x="4781550" y="2840038"/>
          <p14:tracePt t="85011" x="4768850" y="2840038"/>
          <p14:tracePt t="85037" x="4756150" y="2828925"/>
          <p14:tracePt t="85050" x="4743450" y="2828925"/>
          <p14:tracePt t="85061" x="4732338" y="2803525"/>
          <p14:tracePt t="85074" x="4706938" y="2803525"/>
          <p14:tracePt t="85088" x="4656138" y="2778125"/>
          <p14:tracePt t="85102" x="4606925" y="2740025"/>
          <p14:tracePt t="85119" x="4556125" y="2716213"/>
          <p14:tracePt t="85135" x="4543425" y="2690813"/>
          <p14:tracePt t="85151" x="4530725" y="2690813"/>
          <p14:tracePt t="95880" x="4518025" y="2690813"/>
          <p14:tracePt t="95896" x="4481513" y="2690813"/>
          <p14:tracePt t="95905" x="4443413" y="2703513"/>
          <p14:tracePt t="95917" x="4406900" y="2728913"/>
          <p14:tracePt t="95930" x="4294188" y="2790825"/>
          <p14:tracePt t="95943" x="4092575" y="2878138"/>
          <p14:tracePt t="95960" x="3930650" y="2952750"/>
          <p14:tracePt t="95977" x="3792538" y="3016250"/>
          <p14:tracePt t="95994" x="3605213" y="3090863"/>
          <p14:tracePt t="96010" x="3530600" y="3103563"/>
          <p14:tracePt t="96027" x="3467100" y="3103563"/>
          <p14:tracePt t="96044" x="3292475" y="3128963"/>
          <p14:tracePt t="96060" x="3216275" y="3128963"/>
          <p14:tracePt t="96077" x="3167063" y="3128963"/>
          <p14:tracePt t="96094" x="3092450" y="3128963"/>
          <p14:tracePt t="96111" x="3067050" y="3128963"/>
          <p14:tracePt t="96127" x="3041650" y="3128963"/>
          <p14:tracePt t="96144" x="2928938" y="3128963"/>
          <p14:tracePt t="96161" x="2841625" y="3128963"/>
          <p14:tracePt t="96179" x="2754313" y="3128963"/>
          <p14:tracePt t="96196" x="2654300" y="3128963"/>
          <p14:tracePt t="96213" x="2628900" y="3141663"/>
          <p14:tracePt t="96229" x="2603500" y="3141663"/>
          <p14:tracePt t="96246" x="2565400" y="3141663"/>
          <p14:tracePt t="96263" x="2541588" y="3141663"/>
          <p14:tracePt t="96280" x="2528888" y="3141663"/>
          <p14:tracePt t="96295" x="2441575" y="3154363"/>
          <p14:tracePt t="96313" x="2365375" y="3154363"/>
          <p14:tracePt t="96330" x="2303463" y="3154363"/>
          <p14:tracePt t="96346" x="2239963" y="3154363"/>
          <p14:tracePt t="96363" x="2216150" y="3154363"/>
          <p14:tracePt t="96383" x="2203450" y="3154363"/>
          <p14:tracePt t="96397" x="2190750" y="3154363"/>
          <p14:tracePt t="96414" x="2178050" y="3154363"/>
          <p14:tracePt t="96429" x="2165350" y="3154363"/>
          <p14:tracePt t="96528" x="2152650" y="3154363"/>
          <p14:tracePt t="96541" x="2139950" y="3154363"/>
          <p14:tracePt t="96566" x="2127250" y="3154363"/>
          <p14:tracePt t="96628" x="2127250" y="3165475"/>
          <p14:tracePt t="96741" x="2139950" y="3165475"/>
          <p14:tracePt t="96989" x="2152650" y="3165475"/>
          <p14:tracePt t="97064" x="2178050" y="3165475"/>
          <p14:tracePt t="97076" x="2203450" y="3165475"/>
          <p14:tracePt t="97090" x="2252663" y="3165475"/>
          <p14:tracePt t="97102" x="2316163" y="3165475"/>
          <p14:tracePt t="97115" x="2365375" y="3165475"/>
          <p14:tracePt t="97133" x="2403475" y="3165475"/>
          <p14:tracePt t="97150" x="2428875" y="3165475"/>
          <p14:tracePt t="97165" x="2452688" y="3165475"/>
          <p14:tracePt t="97183" x="2465388" y="3165475"/>
          <p14:tracePt t="97276" x="2465388" y="3154363"/>
          <p14:tracePt t="97301" x="2465388" y="3141663"/>
          <p14:tracePt t="97438" x="2528888" y="3141663"/>
          <p14:tracePt t="97453" x="2628900" y="3141663"/>
          <p14:tracePt t="97463" x="2716213" y="3141663"/>
          <p14:tracePt t="97476" x="2803525" y="3141663"/>
          <p14:tracePt t="97488" x="2941638" y="3141663"/>
          <p14:tracePt t="97504" x="3067050" y="3141663"/>
          <p14:tracePt t="97518" x="3167063" y="3154363"/>
          <p14:tracePt t="97534" x="3241675" y="3165475"/>
          <p14:tracePt t="97551" x="3267075" y="3165475"/>
          <p14:tracePt t="97566" x="3305175" y="3165475"/>
          <p14:tracePt t="97583" x="3305175" y="3178175"/>
          <p14:tracePt t="97602" x="3305175" y="3190875"/>
          <p14:tracePt t="98635" x="3254375" y="3190875"/>
          <p14:tracePt t="98647" x="3179763" y="3203575"/>
          <p14:tracePt t="98659" x="3079750" y="3228975"/>
          <p14:tracePt t="98675" x="2954338" y="3278188"/>
          <p14:tracePt t="98689" x="2690813" y="3341688"/>
          <p14:tracePt t="98705" x="2416175" y="3416300"/>
          <p14:tracePt t="98722" x="2278063" y="3454400"/>
          <p14:tracePt t="98739" x="2003425" y="3503613"/>
          <p14:tracePt t="98755" x="1890713" y="3503613"/>
          <p14:tracePt t="98773" x="1801813" y="3503613"/>
          <p14:tracePt t="98789" x="1739900" y="3503613"/>
          <p14:tracePt t="98806" x="1727200" y="3503613"/>
          <p14:tracePt t="98871" x="1727200" y="3516313"/>
          <p14:tracePt t="98909" x="1727200" y="3529013"/>
          <p14:tracePt t="98926" x="1727200" y="3541713"/>
          <p14:tracePt t="98948" x="1714500" y="3554413"/>
          <p14:tracePt t="98960" x="1689100" y="3567113"/>
          <p14:tracePt t="98970" x="1677988" y="3579813"/>
          <p14:tracePt t="98983" x="1665288" y="3579813"/>
          <p14:tracePt t="99133" x="1665288" y="3567113"/>
          <p14:tracePt t="99146" x="1665288" y="3554413"/>
          <p14:tracePt t="99170" x="1665288" y="3541713"/>
          <p14:tracePt t="99183" x="1665288" y="3529013"/>
          <p14:tracePt t="99207" x="1677988" y="3516313"/>
          <p14:tracePt t="99220" x="1689100" y="3516313"/>
          <p14:tracePt t="99233" x="1701800" y="3516313"/>
          <p14:tracePt t="99245" x="1714500" y="3503613"/>
          <p14:tracePt t="99258" x="1739900" y="3503613"/>
          <p14:tracePt t="99273" x="1765300" y="3503613"/>
          <p14:tracePt t="99290" x="1790700" y="3503613"/>
          <p14:tracePt t="99307" x="1801813" y="3490913"/>
          <p14:tracePt t="99323" x="1839913" y="3490913"/>
          <p14:tracePt t="99340" x="1852613" y="3479800"/>
          <p14:tracePt t="99357" x="1865313" y="3479800"/>
          <p14:tracePt t="99374" x="1878013" y="3479800"/>
          <p14:tracePt t="99390" x="1890713" y="3479800"/>
          <p14:tracePt t="99409" x="1914525" y="3479800"/>
          <p14:tracePt t="99424" x="1952625" y="3479800"/>
          <p14:tracePt t="99441" x="1990725" y="3467100"/>
          <p14:tracePt t="99457" x="2027238" y="3467100"/>
          <p14:tracePt t="99474" x="2078038" y="3467100"/>
          <p14:tracePt t="99491" x="2103438" y="3467100"/>
          <p14:tracePt t="99507" x="2152650" y="3467100"/>
          <p14:tracePt t="99524" x="2165350" y="3467100"/>
          <p14:tracePt t="99541" x="2203450" y="3467100"/>
          <p14:tracePt t="99557" x="2339975" y="3467100"/>
          <p14:tracePt t="99574" x="2416175" y="3467100"/>
          <p14:tracePt t="99591" x="2452688" y="3467100"/>
          <p14:tracePt t="99608" x="2516188" y="3467100"/>
          <p14:tracePt t="99624" x="2541588" y="3467100"/>
          <p14:tracePt t="99641" x="2554288" y="3467100"/>
          <p14:tracePt t="99658" x="2628900" y="3467100"/>
          <p14:tracePt t="99675" x="2667000" y="3467100"/>
          <p14:tracePt t="99692" x="2703513" y="3467100"/>
          <p14:tracePt t="99708" x="2790825" y="3467100"/>
          <p14:tracePt t="99725" x="2828925" y="3467100"/>
          <p14:tracePt t="99742" x="2867025" y="3467100"/>
          <p14:tracePt t="99758" x="2916238" y="3454400"/>
          <p14:tracePt t="99775" x="2941638" y="3454400"/>
          <p14:tracePt t="99792" x="2979738" y="3441700"/>
          <p14:tracePt t="99809" x="3092450" y="3429000"/>
          <p14:tracePt t="99825" x="3141663" y="3429000"/>
          <p14:tracePt t="99842" x="3192463" y="3429000"/>
          <p14:tracePt t="99859" x="3254375" y="3416300"/>
          <p14:tracePt t="99876" x="3279775" y="3416300"/>
          <p14:tracePt t="99893" x="3305175" y="3416300"/>
          <p14:tracePt t="99909" x="3341688" y="3416300"/>
          <p14:tracePt t="99926" x="3367088" y="3416300"/>
          <p14:tracePt t="99943" x="3379788" y="3416300"/>
          <p14:tracePt t="99959" x="3392488" y="3416300"/>
          <p14:tracePt t="100030" x="3405188" y="3416300"/>
          <p14:tracePt t="100093" x="3417888" y="3416300"/>
          <p14:tracePt t="100280" x="3441700" y="3416300"/>
          <p14:tracePt t="100305" x="3454400" y="3416300"/>
          <p14:tracePt t="100318" x="3467100" y="3416300"/>
          <p14:tracePt t="100331" x="3479800" y="3416300"/>
          <p14:tracePt t="100342" x="3492500" y="3416300"/>
          <p14:tracePt t="100367" x="3505200" y="3416300"/>
          <p14:tracePt t="100417" x="3517900" y="3416300"/>
          <p14:tracePt t="100479" x="3530600" y="3416300"/>
          <p14:tracePt t="100530" x="3541713" y="3416300"/>
          <p14:tracePt t="101302" x="3517900" y="3416300"/>
          <p14:tracePt t="101326" x="3479800" y="3416300"/>
          <p14:tracePt t="101340" x="3429000" y="3416300"/>
          <p14:tracePt t="101351" x="3379788" y="3416300"/>
          <p14:tracePt t="101364" x="3317875" y="3416300"/>
          <p14:tracePt t="101376" x="3241675" y="3429000"/>
          <p14:tracePt t="101389" x="3054350" y="3454400"/>
          <p14:tracePt t="101402" x="2754313" y="3529013"/>
          <p14:tracePt t="101416" x="2503488" y="3603625"/>
          <p14:tracePt t="101433" x="2265363" y="3667125"/>
          <p14:tracePt t="101448" x="1927225" y="3741738"/>
          <p14:tracePt t="101465" x="1639888" y="3816350"/>
          <p14:tracePt t="101482" x="1589088" y="3816350"/>
          <p14:tracePt t="101498" x="1565275" y="3816350"/>
          <p14:tracePt t="101515" x="1552575" y="3816350"/>
          <p14:tracePt t="101532" x="1539875" y="3816350"/>
          <p14:tracePt t="101651" x="1539875" y="3803650"/>
          <p14:tracePt t="101712" x="1539875" y="3792538"/>
          <p14:tracePt t="101800" x="1552575" y="3779838"/>
          <p14:tracePt t="101813" x="1565275" y="3779838"/>
          <p14:tracePt t="101838" x="1577975" y="3779838"/>
          <p14:tracePt t="101854" x="1614488" y="3779838"/>
          <p14:tracePt t="101862" x="1627188" y="3767138"/>
          <p14:tracePt t="101875" x="1652588" y="3767138"/>
          <p14:tracePt t="101887" x="1677988" y="3767138"/>
          <p14:tracePt t="101906" x="1701800" y="3767138"/>
          <p14:tracePt t="101918" x="1714500" y="3767138"/>
          <p14:tracePt t="101936" x="1727200" y="3767138"/>
          <p14:tracePt t="101937" x="1752600" y="3767138"/>
          <p14:tracePt t="101952" x="1778000" y="3767138"/>
          <p14:tracePt t="101968" x="1790700" y="3767138"/>
          <p14:tracePt t="101985" x="1801813" y="3767138"/>
          <p14:tracePt t="102002" x="1814513" y="3754438"/>
          <p14:tracePt t="102019" x="1827213" y="3754438"/>
          <p14:tracePt t="102386" x="1827213" y="3741738"/>
          <p14:tracePt t="102398" x="1839913" y="3729038"/>
          <p14:tracePt t="102411" x="1852613" y="3716338"/>
          <p14:tracePt t="102423" x="1890713" y="3716338"/>
          <p14:tracePt t="102439" x="1952625" y="3703638"/>
          <p14:tracePt t="102453" x="2003425" y="3692525"/>
          <p14:tracePt t="102470" x="2039938" y="3679825"/>
          <p14:tracePt t="102487" x="2078038" y="3667125"/>
          <p14:tracePt t="102504" x="2116138" y="3667125"/>
          <p14:tracePt t="102521" x="2127250" y="3667125"/>
          <p14:tracePt t="102537" x="2152650" y="3654425"/>
          <p14:tracePt t="102554" x="2228850" y="3654425"/>
          <p14:tracePt t="102571" x="2278063" y="3654425"/>
          <p14:tracePt t="102588" x="2378075" y="3641725"/>
          <p14:tracePt t="102604" x="2416175" y="3641725"/>
          <p14:tracePt t="102621" x="2452688" y="3641725"/>
          <p14:tracePt t="102638" x="2528888" y="3641725"/>
          <p14:tracePt t="102654" x="2590800" y="3641725"/>
          <p14:tracePt t="102671" x="2690813" y="3641725"/>
          <p14:tracePt t="102688" x="2854325" y="3654425"/>
          <p14:tracePt t="102705" x="2890838" y="3667125"/>
          <p14:tracePt t="102722" x="2928938" y="3679825"/>
          <p14:tracePt t="102738" x="3028950" y="3692525"/>
          <p14:tracePt t="102755" x="3141663" y="3703638"/>
          <p14:tracePt t="102772" x="3205163" y="3703638"/>
          <p14:tracePt t="102788" x="3305175" y="3741738"/>
          <p14:tracePt t="102805" x="3328988" y="3754438"/>
          <p14:tracePt t="102822" x="3354388" y="3754438"/>
          <p14:tracePt t="102839" x="3379788" y="3767138"/>
          <p14:tracePt t="102855" x="3379788" y="3779838"/>
          <p14:tracePt t="102934" x="3367088" y="3779838"/>
          <p14:tracePt t="102946" x="3328988" y="3779838"/>
          <p14:tracePt t="102959" x="3267075" y="3779838"/>
          <p14:tracePt t="102975" x="3216275" y="3779838"/>
          <p14:tracePt t="102989" x="3167063" y="3779838"/>
          <p14:tracePt t="103006" x="3141663" y="3779838"/>
          <p14:tracePt t="103022" x="3128963" y="3779838"/>
          <p14:tracePt t="103039" x="3103563" y="3779838"/>
          <p14:tracePt t="103133" x="3116263" y="3779838"/>
          <p14:tracePt t="103147" x="3141663" y="3779838"/>
          <p14:tracePt t="103159" x="3179763" y="3779838"/>
          <p14:tracePt t="103171" x="3228975" y="3779838"/>
          <p14:tracePt t="103183" x="3305175" y="3779838"/>
          <p14:tracePt t="103195" x="3341688" y="3779838"/>
          <p14:tracePt t="103207" x="3379788" y="3779838"/>
          <p14:tracePt t="103222" x="3417888" y="3779838"/>
          <p14:tracePt t="103239" x="3454400" y="3767138"/>
          <p14:tracePt t="103255" x="3517900" y="3767138"/>
          <p14:tracePt t="103272" x="3667125" y="3754438"/>
          <p14:tracePt t="103289" x="3730625" y="3754438"/>
          <p14:tracePt t="103306" x="3756025" y="3754438"/>
          <p14:tracePt t="103323" x="3779838" y="3754438"/>
          <p14:tracePt t="103339" x="3792538" y="3754438"/>
          <p14:tracePt t="103356" x="3805238" y="3754438"/>
          <p14:tracePt t="103657" x="3805238" y="3741738"/>
          <p14:tracePt t="104804" x="3792538" y="3741738"/>
          <p14:tracePt t="105265" x="3779838" y="3741738"/>
          <p14:tracePt t="105277" x="3730625" y="3741738"/>
          <p14:tracePt t="105290" x="3617913" y="3741738"/>
          <p14:tracePt t="105302" x="3541713" y="3754438"/>
          <p14:tracePt t="105318" x="3454400" y="3779838"/>
          <p14:tracePt t="105332" x="3367088" y="3792538"/>
          <p14:tracePt t="105348" x="3216275" y="3816350"/>
          <p14:tracePt t="105365" x="3041650" y="3829050"/>
          <p14:tracePt t="105382" x="2803525" y="3841750"/>
          <p14:tracePt t="105397" x="2741613" y="3841750"/>
          <p14:tracePt t="105414" x="2678113" y="3841750"/>
          <p14:tracePt t="105431" x="2478088" y="3816350"/>
          <p14:tracePt t="105447" x="2378075" y="3792538"/>
          <p14:tracePt t="105464" x="2252663" y="3767138"/>
          <p14:tracePt t="105481" x="2216150" y="3754438"/>
          <p14:tracePt t="105498" x="2203450" y="3741738"/>
          <p14:tracePt t="105514" x="2178050" y="3729038"/>
          <p14:tracePt t="105531" x="2165350" y="3729038"/>
          <p14:tracePt t="105550" x="2152650" y="3729038"/>
          <p14:tracePt t="105575" x="2139950" y="3716338"/>
          <p14:tracePt t="105601" x="2127250" y="3716338"/>
          <p14:tracePt t="105613" x="2116138" y="3716338"/>
          <p14:tracePt t="105825" x="2127250" y="3716338"/>
          <p14:tracePt t="105850" x="2139950" y="3716338"/>
          <p14:tracePt t="105862" x="2178050" y="3716338"/>
          <p14:tracePt t="105876" x="2239963" y="3716338"/>
          <p14:tracePt t="105889" x="2316163" y="3716338"/>
          <p14:tracePt t="105903" x="2390775" y="3716338"/>
          <p14:tracePt t="105917" x="2478088" y="3716338"/>
          <p14:tracePt t="105934" x="2554288" y="3716338"/>
          <p14:tracePt t="105950" x="2690813" y="3716338"/>
          <p14:tracePt t="105968" x="2841625" y="3716338"/>
          <p14:tracePt t="105984" x="2867025" y="3716338"/>
          <p14:tracePt t="105999" x="2879725" y="3716338"/>
          <p14:tracePt t="106049" x="2841625" y="3716338"/>
          <p14:tracePt t="106063" x="2790825" y="3716338"/>
          <p14:tracePt t="106076" x="2728913" y="3716338"/>
          <p14:tracePt t="106088" x="2678113" y="3716338"/>
          <p14:tracePt t="106103" x="2628900" y="3716338"/>
          <p14:tracePt t="106118" x="2554288" y="3716338"/>
          <p14:tracePt t="106135" x="2403475" y="3716338"/>
          <p14:tracePt t="106151" x="2139950" y="3716338"/>
          <p14:tracePt t="106168" x="2065338" y="3716338"/>
          <p14:tracePt t="106185" x="2027238" y="3716338"/>
          <p14:tracePt t="106201" x="2003425" y="3716338"/>
          <p14:tracePt t="106311" x="2014538" y="3716338"/>
          <p14:tracePt t="106325" x="2027238" y="3716338"/>
          <p14:tracePt t="106338" x="2039938" y="3716338"/>
          <p14:tracePt t="106348" x="2078038" y="3716338"/>
          <p14:tracePt t="106361" x="2116138" y="3716338"/>
          <p14:tracePt t="106373" x="2152650" y="3716338"/>
          <p14:tracePt t="106389" x="2190750" y="3716338"/>
          <p14:tracePt t="106402" x="2203450" y="3716338"/>
          <p14:tracePt t="106419" x="2216150" y="3716338"/>
          <p14:tracePt t="106436" x="2228850" y="3716338"/>
          <p14:tracePt t="106460" x="2239963" y="3716338"/>
          <p14:tracePt t="106472" x="2239963" y="3729038"/>
          <p14:tracePt t="106498" x="2252663" y="3729038"/>
          <p14:tracePt t="106510" x="2265363" y="3729038"/>
          <p14:tracePt t="106524" x="2290763" y="3729038"/>
          <p14:tracePt t="106537" x="2303463" y="3729038"/>
          <p14:tracePt t="106552" x="2339975" y="3729038"/>
          <p14:tracePt t="106569" x="2403475" y="3729038"/>
          <p14:tracePt t="106585" x="2452688" y="3729038"/>
          <p14:tracePt t="106602" x="2541588" y="3729038"/>
          <p14:tracePt t="106619" x="2578100" y="3729038"/>
          <p14:tracePt t="106636" x="2603500" y="3729038"/>
          <p14:tracePt t="106652" x="2690813" y="3729038"/>
          <p14:tracePt t="106669" x="2767013" y="3729038"/>
          <p14:tracePt t="106686" x="2803525" y="3729038"/>
          <p14:tracePt t="106702" x="2867025" y="3741738"/>
          <p14:tracePt t="106719" x="2879725" y="3741738"/>
          <p14:tracePt t="106736" x="2890838" y="3741738"/>
          <p14:tracePt t="106753" x="2903538" y="3741738"/>
          <p14:tracePt t="107445" x="2916238" y="3741738"/>
          <p14:tracePt t="107459" x="2941638" y="3741738"/>
          <p14:tracePt t="107471" x="2967038" y="3741738"/>
          <p14:tracePt t="107483" x="3003550" y="3741738"/>
          <p14:tracePt t="107497" x="3054350" y="3741738"/>
          <p14:tracePt t="107510" x="3103563" y="3741738"/>
          <p14:tracePt t="107524" x="3154363" y="3741738"/>
          <p14:tracePt t="107541" x="3205163" y="3741738"/>
          <p14:tracePt t="107557" x="3241675" y="3741738"/>
          <p14:tracePt t="107574" x="3392488" y="3741738"/>
          <p14:tracePt t="107591" x="3530600" y="3741738"/>
          <p14:tracePt t="107607" x="3654425" y="3741738"/>
          <p14:tracePt t="107624" x="3830638" y="3741738"/>
          <p14:tracePt t="107641" x="3930650" y="3741738"/>
          <p14:tracePt t="107658" x="4043363" y="3741738"/>
          <p14:tracePt t="107674" x="4294188" y="3741738"/>
          <p14:tracePt t="107691" x="4356100" y="3741738"/>
          <p14:tracePt t="107707" x="4418013" y="3741738"/>
          <p14:tracePt t="107724" x="4468813" y="3741738"/>
          <p14:tracePt t="107741" x="4494213" y="3741738"/>
          <p14:tracePt t="107758" x="4506913" y="3741738"/>
          <p14:tracePt t="107783" x="4518025" y="3741738"/>
          <p14:tracePt t="107981" x="4506913" y="3741738"/>
          <p14:tracePt t="107994" x="4494213" y="3741738"/>
          <p14:tracePt t="108006" x="4481513" y="3741738"/>
          <p14:tracePt t="108018" x="4443413" y="3741738"/>
          <p14:tracePt t="108032" x="4394200" y="3741738"/>
          <p14:tracePt t="108045" x="4330700" y="3741738"/>
          <p14:tracePt t="108059" x="4281488" y="3741738"/>
          <p14:tracePt t="108076" x="4230688" y="3741738"/>
          <p14:tracePt t="108092" x="4192588" y="3741738"/>
          <p14:tracePt t="108109" x="4117975" y="3741738"/>
          <p14:tracePt t="108126" x="4081463" y="3741738"/>
          <p14:tracePt t="108143" x="4056063" y="3729038"/>
          <p14:tracePt t="108168" x="4043363" y="3729038"/>
          <p14:tracePt t="108293" x="4056063" y="3729038"/>
          <p14:tracePt t="108318" x="4068763" y="3729038"/>
          <p14:tracePt t="108343" x="4081463" y="3729038"/>
          <p14:tracePt t="108492" x="4092575" y="3729038"/>
          <p14:tracePt t="111583" x="4092575" y="3716338"/>
          <p14:tracePt t="111597" x="4056063" y="3654425"/>
          <p14:tracePt t="111608" x="3943350" y="3529013"/>
          <p14:tracePt t="111620" x="3779838" y="3328988"/>
          <p14:tracePt t="111633" x="3617913" y="3178175"/>
          <p14:tracePt t="111646" x="3517900" y="3078163"/>
          <p14:tracePt t="111660" x="3429000" y="3003550"/>
          <p14:tracePt t="111673" x="3317875" y="2928938"/>
          <p14:tracePt t="111690" x="3179763" y="2890838"/>
          <p14:tracePt t="111706" x="3041650" y="2852738"/>
          <p14:tracePt t="111722" x="2841625" y="2840038"/>
          <p14:tracePt t="111739" x="2790825" y="2840038"/>
          <p14:tracePt t="111756" x="2754313" y="2840038"/>
          <p14:tracePt t="111772" x="2678113" y="2840038"/>
          <p14:tracePt t="111789" x="2628900" y="2840038"/>
          <p14:tracePt t="111806" x="2565400" y="2840038"/>
          <p14:tracePt t="111823" x="2378075" y="2840038"/>
          <p14:tracePt t="111839" x="2303463" y="2840038"/>
          <p14:tracePt t="111856" x="2252663" y="2840038"/>
          <p14:tracePt t="111873" x="2190750" y="2840038"/>
          <p14:tracePt t="111890" x="2165350" y="2840038"/>
          <p14:tracePt t="111906" x="2139950" y="2840038"/>
          <p14:tracePt t="111923" x="2052638" y="2840038"/>
          <p14:tracePt t="111940" x="1978025" y="2852738"/>
          <p14:tracePt t="111956" x="1890713" y="2852738"/>
          <p14:tracePt t="111973" x="1801813" y="2852738"/>
          <p14:tracePt t="111990" x="1790700" y="2852738"/>
          <p14:tracePt t="112006" x="1778000" y="2852738"/>
          <p14:tracePt t="112082" x="1790700" y="2852738"/>
          <p14:tracePt t="112094" x="1801813" y="2852738"/>
          <p14:tracePt t="112111" x="1814513" y="2852738"/>
          <p14:tracePt t="112119" x="1839913" y="2852738"/>
          <p14:tracePt t="112132" x="1865313" y="2852738"/>
          <p14:tracePt t="112144" x="1903413" y="2852738"/>
          <p14:tracePt t="112159" x="1927225" y="2852738"/>
          <p14:tracePt t="112175" x="1952625" y="2852738"/>
          <p14:tracePt t="112192" x="1965325" y="2852738"/>
          <p14:tracePt t="112209" x="1978025" y="2852738"/>
          <p14:tracePt t="112281" x="1965325" y="2852738"/>
          <p14:tracePt t="112294" x="1927225" y="2852738"/>
          <p14:tracePt t="112306" x="1878013" y="2852738"/>
          <p14:tracePt t="112318" x="1827213" y="2852738"/>
          <p14:tracePt t="112331" x="1778000" y="2852738"/>
          <p14:tracePt t="112345" x="1752600" y="2852738"/>
          <p14:tracePt t="112359" x="1739900" y="2852738"/>
          <p14:tracePt t="112376" x="1727200" y="2852738"/>
          <p14:tracePt t="112393" x="1714500" y="2852738"/>
          <p14:tracePt t="112455" x="1727200" y="2852738"/>
          <p14:tracePt t="112468" x="1752600" y="2852738"/>
          <p14:tracePt t="112481" x="1801813" y="2852738"/>
          <p14:tracePt t="112496" x="1865313" y="2852738"/>
          <p14:tracePt t="112510" x="1939925" y="2852738"/>
          <p14:tracePt t="112527" x="1990725" y="2852738"/>
          <p14:tracePt t="112544" x="2027238" y="2852738"/>
          <p14:tracePt t="112559" x="2090738" y="2852738"/>
          <p14:tracePt t="112576" x="2116138" y="2852738"/>
          <p14:tracePt t="112592" x="2139950" y="2852738"/>
          <p14:tracePt t="112609" x="2152650" y="2852738"/>
          <p14:tracePt t="112654" x="2127250" y="2852738"/>
          <p14:tracePt t="112668" x="2116138" y="2852738"/>
          <p14:tracePt t="112680" x="2103438" y="2852738"/>
          <p14:tracePt t="112692" x="2078038" y="2852738"/>
          <p14:tracePt t="112705" x="2052638" y="2840038"/>
          <p14:tracePt t="112716" x="2027238" y="2840038"/>
          <p14:tracePt t="112729" x="1990725" y="2828925"/>
          <p14:tracePt t="112743" x="1952625" y="2816225"/>
          <p14:tracePt t="112759" x="1914525" y="2803525"/>
          <p14:tracePt t="112776" x="1890713" y="2803525"/>
          <p14:tracePt t="112830" x="1903413" y="2803525"/>
          <p14:tracePt t="112842" x="1914525" y="2803525"/>
          <p14:tracePt t="112854" x="1939925" y="2803525"/>
          <p14:tracePt t="112868" x="1952625" y="2803525"/>
          <p14:tracePt t="112883" x="1965325" y="2803525"/>
          <p14:tracePt t="112895" x="1978025" y="2803525"/>
          <p14:tracePt t="112912" x="1990725" y="2803525"/>
          <p14:tracePt t="112928" x="2003425" y="2803525"/>
          <p14:tracePt t="112945" x="2065338" y="2803525"/>
          <p14:tracePt t="112962" x="2103438" y="2803525"/>
          <p14:tracePt t="112979" x="2152650" y="2816225"/>
          <p14:tracePt t="112995" x="2278063" y="2828925"/>
          <p14:tracePt t="113012" x="2316163" y="2828925"/>
          <p14:tracePt t="113029" x="2339975" y="2828925"/>
          <p14:tracePt t="113045" x="2352675" y="2828925"/>
          <p14:tracePt t="113062" x="2365375" y="2828925"/>
          <p14:tracePt t="113179" x="2316163" y="2828925"/>
          <p14:tracePt t="113191" x="2239963" y="2828925"/>
          <p14:tracePt t="113204" x="2152650" y="2790825"/>
          <p14:tracePt t="113216" x="2078038" y="2752725"/>
          <p14:tracePt t="113232" x="2003425" y="2716213"/>
          <p14:tracePt t="113246" x="1952625" y="2703513"/>
          <p14:tracePt t="113262" x="1878013" y="2665413"/>
          <p14:tracePt t="113280" x="1701800" y="2627313"/>
          <p14:tracePt t="113296" x="1627188" y="2616200"/>
          <p14:tracePt t="113313" x="1601788" y="2616200"/>
          <p14:tracePt t="113330" x="1589088" y="2603500"/>
          <p14:tracePt t="113378" x="1614488" y="2603500"/>
          <p14:tracePt t="113391" x="1627188" y="2603500"/>
          <p14:tracePt t="113403" x="1639888" y="2603500"/>
          <p14:tracePt t="113416" x="1665288" y="2603500"/>
          <p14:tracePt t="113430" x="1689100" y="2603500"/>
          <p14:tracePt t="113447" x="1701800" y="2603500"/>
          <p14:tracePt t="113464" x="1727200" y="2603500"/>
          <p14:tracePt t="113480" x="1790700" y="2627313"/>
          <p14:tracePt t="113497" x="1827213" y="2627313"/>
          <p14:tracePt t="113514" x="1903413" y="2652713"/>
          <p14:tracePt t="113531" x="2127250" y="2716213"/>
          <p14:tracePt t="113547" x="2190750" y="2740025"/>
          <p14:tracePt t="113564" x="2252663" y="2765425"/>
          <p14:tracePt t="113581" x="2290763" y="2790825"/>
          <p14:tracePt t="113598" x="2316163" y="2803525"/>
          <p14:tracePt t="113739" x="2303463" y="2803525"/>
          <p14:tracePt t="113777" x="2290763" y="2803525"/>
          <p14:tracePt t="113788" x="2278063" y="2803525"/>
          <p14:tracePt t="113814" x="2278063" y="2816225"/>
          <p14:tracePt t="113901" x="2290763" y="2816225"/>
          <p14:tracePt t="114038" x="2265363" y="2816225"/>
          <p14:tracePt t="114052" x="2190750" y="2816225"/>
          <p14:tracePt t="114063" x="2090738" y="2816225"/>
          <p14:tracePt t="114075" x="2003425" y="2816225"/>
          <p14:tracePt t="114088" x="1890713" y="2816225"/>
          <p14:tracePt t="114100" x="1701800" y="2816225"/>
          <p14:tracePt t="114115" x="1565275" y="2816225"/>
          <p14:tracePt t="114132" x="1465263" y="2816225"/>
          <p14:tracePt t="114149" x="1427163" y="2816225"/>
          <p14:tracePt t="114165" x="1414463" y="2816225"/>
          <p14:tracePt t="114250" x="1427163" y="2816225"/>
          <p14:tracePt t="114274" x="1452563" y="2816225"/>
          <p14:tracePt t="114288" x="1501775" y="2816225"/>
          <p14:tracePt t="114303" x="1552575" y="2816225"/>
          <p14:tracePt t="114311" x="1614488" y="2816225"/>
          <p14:tracePt t="114324" x="1652588" y="2816225"/>
          <p14:tracePt t="114336" x="1689100" y="2816225"/>
          <p14:tracePt t="114351" x="1752600" y="2816225"/>
          <p14:tracePt t="114366" x="1852613" y="2816225"/>
          <p14:tracePt t="114383" x="1952625" y="2816225"/>
          <p14:tracePt t="114399" x="2027238" y="2816225"/>
          <p14:tracePt t="114416" x="2152650" y="2828925"/>
          <p14:tracePt t="114433" x="2190750" y="2840038"/>
          <p14:tracePt t="114450" x="2228850" y="2840038"/>
          <p14:tracePt t="114466" x="2290763" y="2852738"/>
          <p14:tracePt t="114910" x="2316163" y="2865438"/>
          <p14:tracePt t="114923" x="2378075" y="2903538"/>
          <p14:tracePt t="114938" x="2503488" y="2952750"/>
          <p14:tracePt t="114948" x="2641600" y="3028950"/>
          <p14:tracePt t="114961" x="2754313" y="3090863"/>
          <p14:tracePt t="114973" x="2828925" y="3128963"/>
          <p14:tracePt t="114987" x="2903538" y="3165475"/>
          <p14:tracePt t="115002" x="2954338" y="3190875"/>
          <p14:tracePt t="115019" x="3016250" y="3216275"/>
          <p14:tracePt t="115035" x="3067050" y="3228975"/>
          <p14:tracePt t="115052" x="3167063" y="3241675"/>
          <p14:tracePt t="115069" x="3216275" y="3241675"/>
          <p14:tracePt t="115085" x="3267075" y="3241675"/>
          <p14:tracePt t="115102" x="3341688" y="3254375"/>
          <p14:tracePt t="115119" x="3367088" y="3267075"/>
          <p14:tracePt t="115136" x="3417888" y="3267075"/>
          <p14:tracePt t="115152" x="3454400" y="3267075"/>
          <p14:tracePt t="115169" x="3492500" y="3267075"/>
          <p14:tracePt t="115186" x="3654425" y="3303588"/>
          <p14:tracePt t="115203" x="3705225" y="3316288"/>
          <p14:tracePt t="115219" x="3767138" y="3341688"/>
          <p14:tracePt t="115236" x="3856038" y="3390900"/>
          <p14:tracePt t="115253" x="3892550" y="3429000"/>
          <p14:tracePt t="115270" x="3956050" y="3479800"/>
          <p14:tracePt t="115286" x="4117975" y="3579813"/>
          <p14:tracePt t="115303" x="4205288" y="3616325"/>
          <p14:tracePt t="115320" x="4281488" y="3667125"/>
          <p14:tracePt t="115336" x="4406900" y="3716338"/>
          <p14:tracePt t="115353" x="4430713" y="3741738"/>
          <p14:tracePt t="115370" x="4456113" y="3754438"/>
          <p14:tracePt t="115387" x="4506913" y="3792538"/>
          <p14:tracePt t="115403" x="4518025" y="3816350"/>
          <p14:tracePt t="115420" x="4543425" y="3829050"/>
          <p14:tracePt t="115437" x="4568825" y="3854450"/>
          <p14:tracePt t="115454" x="4594225" y="3867150"/>
          <p14:tracePt t="115473" x="4594225" y="3879850"/>
          <p14:tracePt t="115487" x="4606925" y="3879850"/>
          <p14:tracePt t="115508" x="4619625" y="3879850"/>
          <p14:tracePt t="115932" x="4619625" y="3867150"/>
          <p14:tracePt t="115945" x="4630738" y="3854450"/>
          <p14:tracePt t="115959" x="4656138" y="3841750"/>
          <p14:tracePt t="115969" x="4743450" y="3816350"/>
          <p14:tracePt t="115982" x="4881563" y="3792538"/>
          <p14:tracePt t="115995" x="5019675" y="3754438"/>
          <p14:tracePt t="116008" x="5170488" y="3716338"/>
          <p14:tracePt t="116023" x="5457825" y="3667125"/>
          <p14:tracePt t="116039" x="5719763" y="3629025"/>
          <p14:tracePt t="116056" x="5883275" y="3603625"/>
          <p14:tracePt t="116073" x="6246813" y="3567113"/>
          <p14:tracePt t="116089" x="6434138" y="3541713"/>
          <p14:tracePt t="116106" x="6572250" y="3529013"/>
          <p14:tracePt t="116123" x="6721475" y="3503613"/>
          <p14:tracePt t="116140" x="6784975" y="3503613"/>
          <p14:tracePt t="116157" x="6846888" y="3503613"/>
          <p14:tracePt t="116173" x="6959600" y="3503613"/>
          <p14:tracePt t="116190" x="7034213" y="3503613"/>
          <p14:tracePt t="116207" x="7110413" y="3503613"/>
          <p14:tracePt t="116223" x="7123113" y="3516313"/>
          <p14:tracePt t="116240" x="7134225" y="3516313"/>
          <p14:tracePt t="116257" x="7134225" y="3529013"/>
          <p14:tracePt t="116330" x="7134225" y="3541713"/>
          <p14:tracePt t="116381" x="7123113" y="3554413"/>
          <p14:tracePt t="116394" x="7097713" y="3567113"/>
          <p14:tracePt t="116406" x="7046913" y="3579813"/>
          <p14:tracePt t="116418" x="7021513" y="3603625"/>
          <p14:tracePt t="116431" x="6985000" y="3616325"/>
          <p14:tracePt t="116445" x="6921500" y="3654425"/>
          <p14:tracePt t="116458" x="6784975" y="3729038"/>
          <p14:tracePt t="116476" x="6534150" y="3841750"/>
          <p14:tracePt t="116493" x="6321425" y="3929063"/>
          <p14:tracePt t="116509" x="6021388" y="4005263"/>
          <p14:tracePt t="116524" x="5845175" y="4017963"/>
          <p14:tracePt t="116541" x="5683250" y="4041775"/>
          <p14:tracePt t="116558" x="5519738" y="4041775"/>
          <p14:tracePt t="116575" x="5483225" y="4041775"/>
          <p14:tracePt t="116591" x="5457825" y="4029075"/>
          <p14:tracePt t="116608" x="5419725" y="3979863"/>
          <p14:tracePt t="116625" x="5407025" y="3941763"/>
          <p14:tracePt t="116642" x="5407025" y="3905250"/>
          <p14:tracePt t="116658" x="5407025" y="3879850"/>
          <p14:tracePt t="116675" x="5407025" y="3854450"/>
          <p14:tracePt t="116694" x="5407025" y="3841750"/>
          <p14:tracePt t="116709" x="5407025" y="3829050"/>
          <p14:tracePt t="116725" x="5432425" y="3816350"/>
          <p14:tracePt t="116742" x="5470525" y="3803650"/>
          <p14:tracePt t="116759" x="5708650" y="3754438"/>
          <p14:tracePt t="116775" x="5808663" y="3741738"/>
          <p14:tracePt t="116792" x="5921375" y="3741738"/>
          <p14:tracePt t="116809" x="6434138" y="3729038"/>
          <p14:tracePt t="116826" x="6646863" y="3729038"/>
          <p14:tracePt t="116842" x="7172325" y="3729038"/>
          <p14:tracePt t="116859" x="7423150" y="3767138"/>
          <p14:tracePt t="116876" x="7597775" y="3792538"/>
          <p14:tracePt t="116892" x="7886700" y="3879850"/>
          <p14:tracePt t="116909" x="8086725" y="3954463"/>
          <p14:tracePt t="116926" x="8248650" y="3992563"/>
          <p14:tracePt t="116928" x="8361363" y="4017963"/>
          <p14:tracePt t="116943" x="8448675" y="4041775"/>
          <p14:tracePt t="116959" x="8512175" y="4054475"/>
          <p14:tracePt t="116976" x="8586788" y="4054475"/>
          <p14:tracePt t="116993" x="8786813" y="4054475"/>
          <p14:tracePt t="117010" x="8874125" y="4041775"/>
          <p14:tracePt t="117027" x="8937625" y="4029075"/>
          <p14:tracePt t="117043" x="8999538" y="4029075"/>
          <p14:tracePt t="117102" x="8999538" y="4017963"/>
          <p14:tracePt t="117128" x="8999538" y="4005263"/>
          <p14:tracePt t="117154" x="8986838" y="3992563"/>
          <p14:tracePt t="117167" x="8963025" y="3992563"/>
          <p14:tracePt t="117180" x="8899525" y="3967163"/>
          <p14:tracePt t="117191" x="8863013" y="3941763"/>
          <p14:tracePt t="117203" x="8799513" y="3905250"/>
          <p14:tracePt t="117216" x="8750300" y="3867150"/>
          <p14:tracePt t="117231" x="8699500" y="3854450"/>
          <p14:tracePt t="117244" x="8661400" y="3803650"/>
          <p14:tracePt t="117262" x="8612188" y="3779838"/>
          <p14:tracePt t="117279" x="8574088" y="3729038"/>
          <p14:tracePt t="117294" x="8499475" y="3629025"/>
          <p14:tracePt t="117311" x="8486775" y="3603625"/>
          <p14:tracePt t="117328" x="8474075" y="3579813"/>
          <p14:tracePt t="117377" x="8461375" y="3567113"/>
          <p14:tracePt t="117390" x="8461375" y="3554413"/>
          <p14:tracePt t="117404" x="8461375" y="3541713"/>
          <p14:tracePt t="117416" x="8448675" y="3541713"/>
          <p14:tracePt t="117429" x="8448675" y="3529013"/>
          <p14:tracePt t="117478" x="8435975" y="3529013"/>
          <p14:tracePt t="117577" x="8424863" y="3529013"/>
          <p14:tracePt t="117640" x="8412163" y="3529013"/>
          <p14:tracePt t="117789" x="8412163" y="3541713"/>
          <p14:tracePt t="118262" x="8374063" y="3541713"/>
          <p14:tracePt t="118274" x="8248650" y="3554413"/>
          <p14:tracePt t="118288" x="8074025" y="3579813"/>
          <p14:tracePt t="118302" x="7635875" y="3641725"/>
          <p14:tracePt t="118316" x="7146925" y="3703638"/>
          <p14:tracePt t="118333" x="6621463" y="3767138"/>
          <p14:tracePt t="118350" x="6021388" y="3867150"/>
          <p14:tracePt t="118366" x="4932363" y="4029075"/>
          <p14:tracePt t="118383" x="4494213" y="4141788"/>
          <p14:tracePt t="118399" x="4030663" y="4254500"/>
          <p14:tracePt t="118416" x="3192463" y="4443413"/>
          <p14:tracePt t="118433" x="2954338" y="4505325"/>
          <p14:tracePt t="118450" x="2628900" y="4543425"/>
          <p14:tracePt t="118467" x="2216150" y="4630738"/>
          <p14:tracePt t="118483" x="2078038" y="4643438"/>
          <p14:tracePt t="118499" x="1965325" y="4656138"/>
          <p14:tracePt t="118516" x="1639888" y="4679950"/>
          <p14:tracePt t="118532" x="1527175" y="4679950"/>
          <p14:tracePt t="118549" x="1465263" y="4679950"/>
          <p14:tracePt t="118566" x="1414463" y="4679950"/>
          <p14:tracePt t="118585" x="1401763" y="4679950"/>
          <p14:tracePt t="118611" x="1389063" y="4679950"/>
          <p14:tracePt t="118638" x="1376363" y="4679950"/>
          <p14:tracePt t="118936" x="1376363" y="4667250"/>
          <p14:tracePt t="118948" x="1389063" y="4667250"/>
          <p14:tracePt t="118961" x="1401763" y="4656138"/>
          <p14:tracePt t="118973" x="1414463" y="4656138"/>
          <p14:tracePt t="118988" x="1465263" y="4630738"/>
          <p14:tracePt t="119001" x="1514475" y="4605338"/>
          <p14:tracePt t="119019" x="1552575" y="4592638"/>
          <p14:tracePt t="119035" x="1589088" y="4579938"/>
          <p14:tracePt t="119052" x="1627188" y="4567238"/>
          <p14:tracePt t="119069" x="1652588" y="4554538"/>
          <p14:tracePt t="119085" x="1689100" y="4530725"/>
          <p14:tracePt t="119103" x="1765300" y="4530725"/>
          <p14:tracePt t="119119" x="1801813" y="4518025"/>
          <p14:tracePt t="119136" x="1839913" y="4505325"/>
          <p14:tracePt t="119153" x="1865313" y="4505325"/>
          <p14:tracePt t="119173" x="1865313" y="4492625"/>
          <p14:tracePt t="119633" x="1890713" y="4492625"/>
          <p14:tracePt t="119646" x="1939925" y="4492625"/>
          <p14:tracePt t="119658" x="2003425" y="4492625"/>
          <p14:tracePt t="119674" x="2078038" y="4492625"/>
          <p14:tracePt t="119688" x="2127250" y="4505325"/>
          <p14:tracePt t="119705" x="2190750" y="4518025"/>
          <p14:tracePt t="119722" x="2252663" y="4530725"/>
          <p14:tracePt t="119738" x="2465388" y="4543425"/>
          <p14:tracePt t="119754" x="2541588" y="4543425"/>
          <p14:tracePt t="119771" x="2667000" y="4543425"/>
          <p14:tracePt t="119787" x="2716213" y="4543425"/>
          <p14:tracePt t="119804" x="2741613" y="4543425"/>
          <p14:tracePt t="119821" x="2816225" y="4554538"/>
          <p14:tracePt t="119838" x="2854325" y="4554538"/>
          <p14:tracePt t="119854" x="2890838" y="4554538"/>
          <p14:tracePt t="119871" x="2941638" y="4554538"/>
          <p14:tracePt t="119897" x="2954338" y="4554538"/>
          <p14:tracePt t="119919" x="2967038" y="4554538"/>
          <p14:tracePt t="119945" x="2979738" y="4554538"/>
          <p14:tracePt t="119981" x="2992438" y="4554538"/>
          <p14:tracePt t="119995" x="3003550" y="4554538"/>
          <p14:tracePt t="120007" x="3016250" y="4554538"/>
          <p14:tracePt t="120019" x="3041650" y="4554538"/>
          <p14:tracePt t="120044" x="3067050" y="4543425"/>
          <p14:tracePt t="120057" x="3079750" y="4518025"/>
          <p14:tracePt t="120069" x="3103563" y="4518025"/>
          <p14:tracePt t="120081" x="3128963" y="4505325"/>
          <p14:tracePt t="120095" x="3167063" y="4492625"/>
          <p14:tracePt t="120108" x="3228975" y="4492625"/>
          <p14:tracePt t="120122" x="3267075" y="4492625"/>
          <p14:tracePt t="120138" x="3305175" y="4479925"/>
          <p14:tracePt t="120156" x="3328988" y="4479925"/>
          <p14:tracePt t="120172" x="3354388" y="4479925"/>
          <p14:tracePt t="120189" x="3379788" y="4479925"/>
          <p14:tracePt t="120208" x="3392488" y="4479925"/>
          <p14:tracePt t="120223" x="3405188" y="4479925"/>
          <p14:tracePt t="120239" x="3417888" y="4479925"/>
          <p14:tracePt t="120256" x="3441700" y="4479925"/>
          <p14:tracePt t="120273" x="3505200" y="4479925"/>
          <p14:tracePt t="120289" x="3541713" y="4479925"/>
          <p14:tracePt t="120306" x="3579813" y="4479925"/>
          <p14:tracePt t="120323" x="3630613" y="4479925"/>
          <p14:tracePt t="120340" x="3654425" y="4479925"/>
          <p14:tracePt t="120356" x="3679825" y="4479925"/>
          <p14:tracePt t="120373" x="3743325" y="4479925"/>
          <p14:tracePt t="120390" x="3779838" y="4479925"/>
          <p14:tracePt t="120406" x="3917950" y="4479925"/>
          <p14:tracePt t="120423" x="3956050" y="4479925"/>
          <p14:tracePt t="120440" x="3992563" y="4479925"/>
          <p14:tracePt t="120457" x="4043363" y="4479925"/>
          <p14:tracePt t="120473" x="4056063" y="4479925"/>
          <p14:tracePt t="120490" x="4068763" y="4479925"/>
          <p14:tracePt t="120507" x="4092575" y="4479925"/>
          <p14:tracePt t="120805" x="4105275" y="4479925"/>
          <p14:tracePt t="120817" x="4130675" y="4479925"/>
          <p14:tracePt t="120829" x="4205288" y="4479925"/>
          <p14:tracePt t="120846" x="4294188" y="4479925"/>
          <p14:tracePt t="120860" x="4381500" y="4479925"/>
          <p14:tracePt t="120876" x="4468813" y="4479925"/>
          <p14:tracePt t="120892" x="4568825" y="4479925"/>
          <p14:tracePt t="120900" x="4732338" y="4479925"/>
          <p14:tracePt t="120910" x="4856163" y="4479925"/>
          <p14:tracePt t="120925" x="4956175" y="4479925"/>
          <p14:tracePt t="120941" x="5068888" y="4454525"/>
          <p14:tracePt t="120960" x="5245100" y="4454525"/>
          <p14:tracePt t="120977" x="5394325" y="4454525"/>
          <p14:tracePt t="120992" x="5595938" y="4454525"/>
          <p14:tracePt t="121009" x="5670550" y="4454525"/>
          <p14:tracePt t="121026" x="5708650" y="4454525"/>
          <p14:tracePt t="121042" x="5757863" y="4454525"/>
          <p14:tracePt t="121059" x="5770563" y="4454525"/>
          <p14:tracePt t="121076" x="5795963" y="4454525"/>
          <p14:tracePt t="121390" x="5783263" y="4454525"/>
          <p14:tracePt t="121403" x="5770563" y="4454525"/>
          <p14:tracePt t="121415" x="5757863" y="4454525"/>
          <p14:tracePt t="121431" x="5719763" y="4454525"/>
          <p14:tracePt t="121445" x="5670550" y="4454525"/>
          <p14:tracePt t="121462" x="5619750" y="4454525"/>
          <p14:tracePt t="121479" x="5583238" y="4454525"/>
          <p14:tracePt t="121494" x="5507038" y="4454525"/>
          <p14:tracePt t="121511" x="5457825" y="4454525"/>
          <p14:tracePt t="121527" x="5370513" y="4454525"/>
          <p14:tracePt t="121544" x="5207000" y="4454525"/>
          <p14:tracePt t="121561" x="5157788" y="4454525"/>
          <p14:tracePt t="121578" x="5106988" y="4454525"/>
          <p14:tracePt t="121594" x="5045075" y="4454525"/>
          <p14:tracePt t="121611" x="5019675" y="4454525"/>
          <p14:tracePt t="121628" x="4994275" y="4454525"/>
          <p14:tracePt t="121976" x="4994275" y="4443413"/>
          <p14:tracePt t="121989" x="5006975" y="4418013"/>
          <p14:tracePt t="122001" x="5045075" y="4367213"/>
          <p14:tracePt t="122017" x="5106988" y="4254500"/>
          <p14:tracePt t="122031" x="5194300" y="4167188"/>
          <p14:tracePt t="122048" x="5270500" y="4092575"/>
          <p14:tracePt t="122063" x="5294313" y="4054475"/>
          <p14:tracePt t="122080" x="5319713" y="4029075"/>
          <p14:tracePt t="122096" x="5319713" y="4017963"/>
          <p14:tracePt t="122113" x="5332413" y="4017963"/>
          <p14:tracePt t="122237" x="5332413" y="4005263"/>
          <p14:tracePt t="125192" x="5332413" y="4017963"/>
          <p14:tracePt t="125204" x="5370513" y="4067175"/>
          <p14:tracePt t="125218" x="5407025" y="4129088"/>
          <p14:tracePt t="125231" x="5457825" y="4205288"/>
          <p14:tracePt t="125244" x="5519738" y="4267200"/>
          <p14:tracePt t="125260" x="5570538" y="4292600"/>
          <p14:tracePt t="125276" x="5645150" y="4330700"/>
          <p14:tracePt t="125292" x="5745163" y="4354513"/>
          <p14:tracePt t="125308" x="5757863" y="4367213"/>
          <p14:tracePt t="125326" x="5770563" y="4367213"/>
          <p14:tracePt t="125352" x="5783263" y="4367213"/>
          <p14:tracePt t="125366" x="5795963" y="4367213"/>
          <p14:tracePt t="125378" x="5808663" y="4367213"/>
          <p14:tracePt t="125402" x="5821363" y="4367213"/>
          <p14:tracePt t="125416" x="5845175" y="4367213"/>
          <p14:tracePt t="125440" x="5870575" y="4367213"/>
          <p14:tracePt t="125452" x="5895975" y="4367213"/>
          <p14:tracePt t="125465" x="5945188" y="4367213"/>
          <p14:tracePt t="125478" x="6034088" y="4367213"/>
          <p14:tracePt t="125493" x="6121400" y="4367213"/>
          <p14:tracePt t="125510" x="6183313" y="4367213"/>
          <p14:tracePt t="125527" x="6246813" y="4367213"/>
          <p14:tracePt t="125543" x="6334125" y="4354513"/>
          <p14:tracePt t="125560" x="6370638" y="4354513"/>
          <p14:tracePt t="125577" x="6421438" y="4354513"/>
          <p14:tracePt t="125594" x="6521450" y="4354513"/>
          <p14:tracePt t="125610" x="6559550" y="4354513"/>
          <p14:tracePt t="125627" x="6584950" y="4341813"/>
          <p14:tracePt t="125644" x="6634163" y="4341813"/>
          <p14:tracePt t="125688" x="6646863" y="4341813"/>
          <p14:tracePt t="125814" x="6646863" y="4330700"/>
          <p14:tracePt t="125851" x="6646863" y="4318000"/>
          <p14:tracePt t="125877" x="6646863" y="4292600"/>
          <p14:tracePt t="125888" x="6646863" y="4241800"/>
          <p14:tracePt t="125902" x="6646863" y="4192588"/>
          <p14:tracePt t="125916" x="6646863" y="4129088"/>
          <p14:tracePt t="125930" x="6608763" y="4054475"/>
          <p14:tracePt t="125946" x="6521450" y="3941763"/>
          <p14:tracePt t="125963" x="6421438" y="3754438"/>
          <p14:tracePt t="125978" x="6234113" y="3579813"/>
          <p14:tracePt t="125995" x="6170613" y="3554413"/>
          <p14:tracePt t="126012" x="6146800" y="3554413"/>
          <p14:tracePt t="126029" x="6108700" y="3554413"/>
          <p14:tracePt t="126052" x="6108700" y="3567113"/>
          <p14:tracePt t="126064" x="6096000" y="3567113"/>
          <p14:tracePt t="126079" x="6096000" y="3579813"/>
          <p14:tracePt t="126101" x="6096000" y="3590925"/>
          <p14:tracePt t="126126" x="6096000" y="3603625"/>
          <p14:tracePt t="126138" x="6096000" y="3616325"/>
          <p14:tracePt t="126150" x="6096000" y="3629025"/>
          <p14:tracePt t="126175" x="6096000" y="3641725"/>
          <p14:tracePt t="126187" x="6096000" y="3654425"/>
          <p14:tracePt t="126212" x="6083300" y="3654425"/>
          <p14:tracePt t="126225" x="6083300" y="3667125"/>
          <p14:tracePt t="126237" x="6070600" y="3667125"/>
          <p14:tracePt t="126251" x="6057900" y="3679825"/>
          <p14:tracePt t="126274" x="6045200" y="3679825"/>
          <p14:tracePt t="126351" x="6034088" y="3679825"/>
          <p14:tracePt t="126562" x="6021388" y="3679825"/>
          <p14:tracePt t="126612" x="6008688" y="3692525"/>
          <p14:tracePt t="126624" x="5995988" y="3692525"/>
          <p14:tracePt t="126637" x="5970588" y="3703638"/>
          <p14:tracePt t="126652" x="5945188" y="3703638"/>
          <p14:tracePt t="126666" x="5921375" y="3703638"/>
          <p14:tracePt t="126682" x="5895975" y="3716338"/>
          <p14:tracePt t="126699" x="5883275" y="3741738"/>
          <p14:tracePt t="126716" x="5832475" y="3754438"/>
          <p14:tracePt t="126733" x="5821363" y="3754438"/>
          <p14:tracePt t="126749" x="5783263" y="3767138"/>
          <p14:tracePt t="126765" x="5770563" y="3767138"/>
          <p14:tracePt t="126787" x="5757863" y="3767138"/>
          <p14:tracePt t="127982" x="5745163" y="3767138"/>
          <p14:tracePt t="127995" x="5719763" y="3792538"/>
          <p14:tracePt t="128007" x="5708650" y="3803650"/>
          <p14:tracePt t="128023" x="5670550" y="3829050"/>
          <p14:tracePt t="128037" x="5619750" y="3854450"/>
          <p14:tracePt t="128055" x="5583238" y="3879850"/>
          <p14:tracePt t="128071" x="5519738" y="3929063"/>
          <p14:tracePt t="128088" x="5432425" y="4041775"/>
          <p14:tracePt t="128105" x="5419725" y="4117975"/>
          <p14:tracePt t="128121" x="5383213" y="4179888"/>
          <p14:tracePt t="128138" x="5345113" y="4267200"/>
          <p14:tracePt t="128155" x="5345113" y="4279900"/>
          <p14:tracePt t="128208" x="5345113" y="4292600"/>
          <p14:tracePt t="137088" x="5232400" y="4305300"/>
          <p14:tracePt t="137101" x="5081588" y="4379913"/>
          <p14:tracePt t="137114" x="4868863" y="4505325"/>
          <p14:tracePt t="137127" x="4418013" y="4692650"/>
          <p14:tracePt t="137140" x="4030663" y="4843463"/>
          <p14:tracePt t="137157" x="3717925" y="4930775"/>
          <p14:tracePt t="137174" x="3279775" y="5043488"/>
          <p14:tracePt t="137190" x="2790825" y="5143500"/>
          <p14:tracePt t="137207" x="2654300" y="5181600"/>
          <p14:tracePt t="137224" x="2516188" y="5218113"/>
          <p14:tracePt t="137241" x="2152650" y="5281613"/>
          <p14:tracePt t="137258" x="2014538" y="5330825"/>
          <p14:tracePt t="137273" x="1927225" y="5381625"/>
          <p14:tracePt t="137290" x="1790700" y="5443538"/>
          <p14:tracePt t="137307" x="1752600" y="5443538"/>
          <p14:tracePt t="137323" x="1701800" y="5456238"/>
          <p14:tracePt t="137340" x="1577975" y="5456238"/>
          <p14:tracePt t="137357" x="1527175" y="5456238"/>
          <p14:tracePt t="137373" x="1489075" y="5456238"/>
          <p14:tracePt t="137390" x="1401763" y="5456238"/>
          <p14:tracePt t="137407" x="1376363" y="5443538"/>
          <p14:tracePt t="137424" x="1352550" y="5443538"/>
          <p14:tracePt t="137440" x="1301750" y="5430838"/>
          <p14:tracePt t="137457" x="1289050" y="5430838"/>
          <p14:tracePt t="137477" x="1289050" y="5418138"/>
          <p14:tracePt t="137512" x="1276350" y="5418138"/>
          <p14:tracePt t="137549" x="1276350" y="5407025"/>
          <p14:tracePt t="137586" x="1276350" y="5394325"/>
          <p14:tracePt t="137999" x="1276350" y="5381625"/>
          <p14:tracePt t="138012" x="1276350" y="5368925"/>
          <p14:tracePt t="138024" x="1289050" y="5343525"/>
          <p14:tracePt t="138036" x="1301750" y="5305425"/>
          <p14:tracePt t="138048" x="1327150" y="5268913"/>
          <p14:tracePt t="138064" x="1363663" y="5230813"/>
          <p14:tracePt t="138077" x="1414463" y="5194300"/>
          <p14:tracePt t="138094" x="1465263" y="5168900"/>
          <p14:tracePt t="138111" x="1527175" y="5143500"/>
          <p14:tracePt t="138128" x="1589088" y="5130800"/>
          <p14:tracePt t="138144" x="1614488" y="5130800"/>
          <p14:tracePt t="138161" x="1639888" y="5130800"/>
          <p14:tracePt t="138178" x="1665288" y="5118100"/>
          <p14:tracePt t="138195" x="1689100" y="5105400"/>
          <p14:tracePt t="138211" x="1701800" y="5105400"/>
          <p14:tracePt t="138228" x="1778000" y="5081588"/>
          <p14:tracePt t="138245" x="1852613" y="5068888"/>
          <p14:tracePt t="138262" x="1939925" y="5056188"/>
          <p14:tracePt t="138278" x="2027238" y="5056188"/>
          <p14:tracePt t="138295" x="2052638" y="5056188"/>
          <p14:tracePt t="138311" x="2065338" y="5056188"/>
          <p14:tracePt t="138328" x="2103438" y="5056188"/>
          <p14:tracePt t="138345" x="2116138" y="5056188"/>
          <p14:tracePt t="138361" x="2152650" y="5043488"/>
          <p14:tracePt t="138379" x="2178050" y="5043488"/>
          <p14:tracePt t="138395" x="2203450" y="5030788"/>
          <p14:tracePt t="138412" x="2278063" y="5030788"/>
          <p14:tracePt t="138429" x="2316163" y="5018088"/>
          <p14:tracePt t="138444" x="2365375" y="5018088"/>
          <p14:tracePt t="138461" x="2452688" y="5018088"/>
          <p14:tracePt t="138477" x="2490788" y="5018088"/>
          <p14:tracePt t="138494" x="2528888" y="5018088"/>
          <p14:tracePt t="138511" x="2578100" y="5018088"/>
          <p14:tracePt t="138610" x="2554288" y="5018088"/>
          <p14:tracePt t="138622" x="2541588" y="5018088"/>
          <p14:tracePt t="138634" x="2516188" y="5018088"/>
          <p14:tracePt t="138649" x="2478088" y="5018088"/>
          <p14:tracePt t="138663" x="2452688" y="5018088"/>
          <p14:tracePt t="138680" x="2416175" y="5018088"/>
          <p14:tracePt t="138697" x="2390775" y="5018088"/>
          <p14:tracePt t="138746" x="2403475" y="5018088"/>
          <p14:tracePt t="138758" x="2428875" y="5018088"/>
          <p14:tracePt t="138771" x="2465388" y="5018088"/>
          <p14:tracePt t="138783" x="2478088" y="5005388"/>
          <p14:tracePt t="138800" x="2516188" y="5005388"/>
          <p14:tracePt t="138814" x="2541588" y="4992688"/>
          <p14:tracePt t="138830" x="2578100" y="4992688"/>
          <p14:tracePt t="138847" x="2616200" y="4992688"/>
          <p14:tracePt t="138864" x="2628900" y="4992688"/>
          <p14:tracePt t="138922" x="2616200" y="4992688"/>
          <p14:tracePt t="138933" x="2603500" y="4992688"/>
          <p14:tracePt t="139020" x="2654300" y="4992688"/>
          <p14:tracePt t="139034" x="2690813" y="4992688"/>
          <p14:tracePt t="139045" x="2716213" y="4992688"/>
          <p14:tracePt t="139057" x="2741613" y="4992688"/>
          <p14:tracePt t="139072" x="2754313" y="4992688"/>
          <p14:tracePt t="139394" x="2767013" y="4992688"/>
          <p14:tracePt t="139407" x="2790825" y="4992688"/>
          <p14:tracePt t="139419" x="2828925" y="4992688"/>
          <p14:tracePt t="139435" x="2867025" y="4992688"/>
          <p14:tracePt t="139450" x="2967038" y="4992688"/>
          <p14:tracePt t="139466" x="3067050" y="4992688"/>
          <p14:tracePt t="139483" x="3154363" y="4992688"/>
          <p14:tracePt t="139500" x="3254375" y="4992688"/>
          <p14:tracePt t="139517" x="3305175" y="4992688"/>
          <p14:tracePt t="139533" x="3354388" y="4992688"/>
          <p14:tracePt t="139549" x="3505200" y="4992688"/>
          <p14:tracePt t="139565" x="3567113" y="4992688"/>
          <p14:tracePt t="139582" x="3643313" y="4981575"/>
          <p14:tracePt t="139599" x="3667125" y="4981575"/>
          <p14:tracePt t="139615" x="3692525" y="4968875"/>
          <p14:tracePt t="139632" x="3705225" y="4968875"/>
          <p14:tracePt t="139793" x="3692525" y="4968875"/>
          <p14:tracePt t="139818" x="3679825" y="4968875"/>
          <p14:tracePt t="139831" x="3654425" y="4968875"/>
          <p14:tracePt t="139844" x="3630613" y="4968875"/>
          <p14:tracePt t="139856" x="3605213" y="4968875"/>
          <p14:tracePt t="139869" x="3567113" y="4968875"/>
          <p14:tracePt t="139883" x="3554413" y="4968875"/>
          <p14:tracePt t="139900" x="3541713" y="4968875"/>
          <p14:tracePt t="139917" x="3517900" y="4968875"/>
          <p14:tracePt t="139933" x="3492500" y="4968875"/>
          <p14:tracePt t="139950" x="3479800" y="4968875"/>
          <p14:tracePt t="139967" x="3467100" y="4968875"/>
          <p14:tracePt t="139984" x="3454400" y="4968875"/>
          <p14:tracePt t="140054" x="3467100" y="4968875"/>
          <p14:tracePt t="140070" x="3467100" y="4956175"/>
          <p14:tracePt t="140080" x="3492500" y="4956175"/>
          <p14:tracePt t="140092" x="3541713" y="4956175"/>
          <p14:tracePt t="140105" x="3643313" y="4956175"/>
          <p14:tracePt t="140121" x="3730625" y="4956175"/>
          <p14:tracePt t="140136" x="3817938" y="4956175"/>
          <p14:tracePt t="140151" x="3892550" y="4956175"/>
          <p14:tracePt t="140168" x="4181475" y="4956175"/>
          <p14:tracePt t="140184" x="4294188" y="4956175"/>
          <p14:tracePt t="140201" x="4381500" y="4968875"/>
          <p14:tracePt t="140218" x="4530725" y="4968875"/>
          <p14:tracePt t="140234" x="4606925" y="4968875"/>
          <p14:tracePt t="140251" x="4719638" y="4968875"/>
          <p14:tracePt t="140268" x="4868863" y="4968875"/>
          <p14:tracePt t="140285" x="4919663" y="4968875"/>
          <p14:tracePt t="140301" x="4945063" y="4968875"/>
          <p14:tracePt t="140318" x="4956175" y="4968875"/>
          <p14:tracePt t="140802" x="4981575" y="4968875"/>
          <p14:tracePt t="140815" x="5006975" y="4968875"/>
          <p14:tracePt t="140829" x="5032375" y="4968875"/>
          <p14:tracePt t="140843" x="5094288" y="4968875"/>
          <p14:tracePt t="140853" x="5145088" y="4981575"/>
          <p14:tracePt t="140871" x="5194300" y="4981575"/>
          <p14:tracePt t="140887" x="5232400" y="4981575"/>
          <p14:tracePt t="140891" x="5245100" y="4981575"/>
          <p14:tracePt t="140903" x="5257800" y="4992688"/>
          <p14:tracePt t="140920" x="5270500" y="4992688"/>
          <p14:tracePt t="140937" x="5281613" y="4992688"/>
          <p14:tracePt t="140954" x="5294313" y="4992688"/>
          <p14:tracePt t="141102" x="5281613" y="4992688"/>
          <p14:tracePt t="141127" x="5270500" y="4992688"/>
          <p14:tracePt t="141141" x="5245100" y="4992688"/>
          <p14:tracePt t="141152" x="5232400" y="4992688"/>
          <p14:tracePt t="141164" x="5219700" y="4992688"/>
          <p14:tracePt t="141178" x="5207000" y="4992688"/>
          <p14:tracePt t="141251" x="5232400" y="4992688"/>
          <p14:tracePt t="141264" x="5245100" y="4992688"/>
          <p14:tracePt t="141277" x="5257800" y="4992688"/>
          <p14:tracePt t="141292" x="5270500" y="4992688"/>
          <p14:tracePt t="141307" x="5281613" y="4992688"/>
          <p14:tracePt t="141324" x="5294313" y="4992688"/>
          <p14:tracePt t="141340" x="5307013" y="4992688"/>
          <p14:tracePt t="141357" x="5345113" y="4992688"/>
          <p14:tracePt t="141374" x="5394325" y="4992688"/>
          <p14:tracePt t="141390" x="5519738" y="4992688"/>
          <p14:tracePt t="141407" x="5557838" y="4992688"/>
          <p14:tracePt t="141424" x="5583238" y="4992688"/>
          <p14:tracePt t="141440" x="5632450" y="4992688"/>
          <p14:tracePt t="141457" x="5670550" y="4992688"/>
          <p14:tracePt t="141474" x="5708650" y="4992688"/>
          <p14:tracePt t="141491" x="5783263" y="5005388"/>
          <p14:tracePt t="141508" x="5821363" y="5018088"/>
          <p14:tracePt t="141887" x="5832475" y="5018088"/>
          <p14:tracePt t="141899" x="5857875" y="5018088"/>
          <p14:tracePt t="141912" x="5908675" y="5018088"/>
          <p14:tracePt t="141929" x="5970588" y="5018088"/>
          <p14:tracePt t="141943" x="6021388" y="5018088"/>
          <p14:tracePt t="141959" x="6045200" y="5018088"/>
          <p14:tracePt t="141976" x="6057900" y="5018088"/>
          <p14:tracePt t="141993" x="6096000" y="5018088"/>
          <p14:tracePt t="142012" x="6108700" y="5018088"/>
          <p14:tracePt t="142026" x="6121400" y="5018088"/>
          <p14:tracePt t="142043" x="6134100" y="5018088"/>
          <p14:tracePt t="142063" x="6146800" y="5018088"/>
          <p14:tracePt t="142086" x="6157913" y="5018088"/>
          <p14:tracePt t="142100" x="6170613" y="5018088"/>
          <p14:tracePt t="142113" x="6183313" y="5018088"/>
          <p14:tracePt t="142127" x="6208713" y="5018088"/>
          <p14:tracePt t="142161" x="6221413" y="5018088"/>
          <p14:tracePt t="142223" x="6259513" y="5018088"/>
          <p14:tracePt t="142236" x="6283325" y="5005388"/>
          <p14:tracePt t="142249" x="6308725" y="5005388"/>
          <p14:tracePt t="142263" x="6334125" y="5005388"/>
          <p14:tracePt t="142277" x="6359525" y="5005388"/>
          <p14:tracePt t="142294" x="6370638" y="5005388"/>
          <p14:tracePt t="142311" x="6421438" y="5005388"/>
          <p14:tracePt t="142326" x="6584950" y="5005388"/>
          <p14:tracePt t="142343" x="6659563" y="5005388"/>
          <p14:tracePt t="142360" x="6696075" y="5005388"/>
          <p14:tracePt t="142376" x="6746875" y="5005388"/>
          <p14:tracePt t="142393" x="6759575" y="5005388"/>
          <p14:tracePt t="142410" x="6784975" y="5005388"/>
          <p14:tracePt t="142427" x="6808788" y="5005388"/>
          <p14:tracePt t="142443" x="6834188" y="5005388"/>
          <p14:tracePt t="142460" x="6859588" y="5005388"/>
          <p14:tracePt t="142477" x="6934200" y="5005388"/>
          <p14:tracePt t="142494" x="6972300" y="5005388"/>
          <p14:tracePt t="142510" x="6997700" y="5005388"/>
          <p14:tracePt t="142527" x="7059613" y="4992688"/>
          <p14:tracePt t="142544" x="7085013" y="4992688"/>
          <p14:tracePt t="142560" x="7159625" y="4968875"/>
          <p14:tracePt t="142577" x="7246938" y="4968875"/>
          <p14:tracePt t="142594" x="7348538" y="4956175"/>
          <p14:tracePt t="142610" x="7459663" y="4956175"/>
          <p14:tracePt t="142628" x="7472363" y="4956175"/>
          <p14:tracePt t="142644" x="7485063" y="4956175"/>
          <p14:tracePt t="142709" x="7472363" y="4956175"/>
          <p14:tracePt t="142721" x="7423150" y="4956175"/>
          <p14:tracePt t="142735" x="7335838" y="4956175"/>
          <p14:tracePt t="142747" x="7235825" y="4956175"/>
          <p14:tracePt t="142761" x="7097713" y="4956175"/>
          <p14:tracePt t="142778" x="6897688" y="4968875"/>
          <p14:tracePt t="142795" x="6721475" y="4992688"/>
          <p14:tracePt t="142812" x="6584950" y="5005388"/>
          <p14:tracePt t="142828" x="6572250" y="5005388"/>
          <p14:tracePt t="142845" x="6559550" y="5018088"/>
          <p14:tracePt t="142885" x="6596063" y="5018088"/>
          <p14:tracePt t="142897" x="6646863" y="5018088"/>
          <p14:tracePt t="142909" x="6721475" y="5018088"/>
          <p14:tracePt t="142921" x="6808788" y="5018088"/>
          <p14:tracePt t="142933" x="6910388" y="5018088"/>
          <p14:tracePt t="142948" x="7034213" y="5043488"/>
          <p14:tracePt t="142962" x="7235825" y="5056188"/>
          <p14:tracePt t="142979" x="7410450" y="5081588"/>
          <p14:tracePt t="142995" x="7523163" y="5092700"/>
          <p14:tracePt t="143012" x="7661275" y="5130800"/>
          <p14:tracePt t="143029" x="7697788" y="5130800"/>
          <p14:tracePt t="143046" x="7710488" y="5130800"/>
          <p14:tracePt t="143134" x="7661275" y="5130800"/>
          <p14:tracePt t="143149" x="7561263" y="5130800"/>
          <p14:tracePt t="143158" x="7459663" y="5130800"/>
          <p14:tracePt t="143172" x="7385050" y="5130800"/>
          <p14:tracePt t="143185" x="7359650" y="5130800"/>
          <p14:tracePt t="143198" x="7348538" y="5130800"/>
          <p14:tracePt t="143232" x="7359650" y="5130800"/>
          <p14:tracePt t="143244" x="7397750" y="5130800"/>
          <p14:tracePt t="143256" x="7472363" y="5130800"/>
          <p14:tracePt t="143270" x="7561263" y="5105400"/>
          <p14:tracePt t="143282" x="7635875" y="5092700"/>
          <p14:tracePt t="143297" x="7673975" y="5068888"/>
          <p14:tracePt t="143313" x="7697788" y="5043488"/>
          <p14:tracePt t="143330" x="7710488" y="5043488"/>
          <p14:tracePt t="143347" x="7723188" y="5043488"/>
          <p14:tracePt t="143394" x="7710488" y="5043488"/>
          <p14:tracePt t="143406" x="7685088" y="5043488"/>
          <p14:tracePt t="143420" x="7661275" y="5043488"/>
          <p14:tracePt t="143433" x="7648575" y="5056188"/>
          <p14:tracePt t="143447" x="7635875" y="5056188"/>
          <p14:tracePt t="143464" x="7623175" y="5056188"/>
          <p14:tracePt t="143631" x="7610475" y="5056188"/>
          <p14:tracePt t="143644" x="7561263" y="5056188"/>
          <p14:tracePt t="143657" x="7523163" y="5056188"/>
          <p14:tracePt t="143669" x="7472363" y="5056188"/>
          <p14:tracePt t="143686" x="7397750" y="5056188"/>
          <p14:tracePt t="143700" x="7297738" y="5056188"/>
          <p14:tracePt t="143716" x="7185025" y="5056188"/>
          <p14:tracePt t="143733" x="7110413" y="5056188"/>
          <p14:tracePt t="143750" x="7046913" y="5056188"/>
          <p14:tracePt t="143831" x="7046913" y="5043488"/>
          <p14:tracePt t="143857" x="7072313" y="5043488"/>
          <p14:tracePt t="143869" x="7097713" y="5043488"/>
          <p14:tracePt t="143881" x="7123113" y="5043488"/>
          <p14:tracePt t="143893" x="7159625" y="5043488"/>
          <p14:tracePt t="143906" x="7197725" y="5043488"/>
          <p14:tracePt t="143920" x="7235825" y="5043488"/>
          <p14:tracePt t="143934" x="7285038" y="5043488"/>
          <p14:tracePt t="143949" x="7397750" y="5043488"/>
          <p14:tracePt t="143966" x="7585075" y="5081588"/>
          <p14:tracePt t="143983" x="7835900" y="5105400"/>
          <p14:tracePt t="144000" x="7897813" y="5105400"/>
          <p14:tracePt t="144016" x="7910513" y="5105400"/>
          <p14:tracePt t="144033" x="7923213" y="5105400"/>
          <p14:tracePt t="144104" x="7910513" y="5105400"/>
          <p14:tracePt t="144120" x="7897813" y="5105400"/>
          <p14:tracePt t="144130" x="7861300" y="5105400"/>
          <p14:tracePt t="144143" x="7785100" y="5105400"/>
          <p14:tracePt t="144155" x="7723188" y="5105400"/>
          <p14:tracePt t="144171" x="7648575" y="5105400"/>
          <p14:tracePt t="144185" x="7597775" y="5105400"/>
          <p14:tracePt t="144202" x="7572375" y="5105400"/>
          <p14:tracePt t="144218" x="7561263" y="5105400"/>
          <p14:tracePt t="144234" x="7535863" y="5105400"/>
          <p14:tracePt t="144250" x="7523163" y="5105400"/>
          <p14:tracePt t="144342" x="7535863" y="5105400"/>
          <p14:tracePt t="144479" x="7523163" y="5105400"/>
          <p14:tracePt t="144492" x="7510463" y="5105400"/>
          <p14:tracePt t="144505" x="7497763" y="5105400"/>
          <p14:tracePt t="144517" x="7472363" y="5105400"/>
          <p14:tracePt t="144529" x="7459663" y="5105400"/>
          <p14:tracePt t="144542" x="7448550" y="5105400"/>
          <p14:tracePt t="144556" x="7423150" y="5105400"/>
          <p14:tracePt t="144570" x="7410450" y="5105400"/>
          <p14:tracePt t="145040" x="7423150" y="5105400"/>
          <p14:tracePt t="145052" x="7459663" y="5105400"/>
          <p14:tracePt t="145064" x="7523163" y="5105400"/>
          <p14:tracePt t="145079" x="7572375" y="5105400"/>
          <p14:tracePt t="145092" x="7623175" y="5105400"/>
          <p14:tracePt t="145105" x="7648575" y="5105400"/>
          <p14:tracePt t="145122" x="7661275" y="5105400"/>
          <p14:tracePt t="145137" x="7673975" y="5105400"/>
          <p14:tracePt t="145154" x="7723188" y="5105400"/>
          <p14:tracePt t="145171" x="7761288" y="5092700"/>
          <p14:tracePt t="145188" x="7823200" y="5081588"/>
          <p14:tracePt t="145204" x="7986713" y="5068888"/>
          <p14:tracePt t="145221" x="8048625" y="5068888"/>
          <p14:tracePt t="145238" x="8099425" y="5068888"/>
          <p14:tracePt t="145254" x="8174038" y="5068888"/>
          <p14:tracePt t="145271" x="8212138" y="5068888"/>
          <p14:tracePt t="145288" x="8235950" y="5068888"/>
          <p14:tracePt t="145305" x="8324850" y="5068888"/>
          <p14:tracePt t="145321" x="8361363" y="5068888"/>
          <p14:tracePt t="145338" x="8386763" y="5068888"/>
          <p14:tracePt t="145355" x="8412163" y="5068888"/>
          <p14:tracePt t="145372" x="8424863" y="5068888"/>
          <p14:tracePt t="145388" x="8435975" y="5068888"/>
          <p14:tracePt t="145404" x="8461375" y="5068888"/>
          <p14:tracePt t="145422" x="8474075" y="5068888"/>
          <p14:tracePt t="145441" x="8486775" y="5068888"/>
          <p14:tracePt t="145463" x="8499475" y="5056188"/>
          <p14:tracePt t="145475" x="8512175" y="5056188"/>
          <p14:tracePt t="145491" x="8524875" y="5056188"/>
          <p14:tracePt t="145505" x="8561388" y="5056188"/>
          <p14:tracePt t="145522" x="8624888" y="5056188"/>
          <p14:tracePt t="145538" x="8724900" y="5043488"/>
          <p14:tracePt t="145556" x="8763000" y="5043488"/>
          <p14:tracePt t="145572" x="8786813" y="5043488"/>
          <p14:tracePt t="145589" x="8850313" y="5030788"/>
          <p14:tracePt t="145606" x="8912225" y="5030788"/>
          <p14:tracePt t="145622" x="9012238" y="5030788"/>
          <p14:tracePt t="145639" x="9150350" y="5030788"/>
          <p14:tracePt t="145656" x="9188450" y="5030788"/>
          <p14:tracePt t="145673" x="9212263" y="5030788"/>
          <p14:tracePt t="145690" x="9250363" y="5030788"/>
          <p14:tracePt t="145706" x="9263063" y="5030788"/>
          <p14:tracePt t="145887" x="9250363" y="5030788"/>
          <p14:tracePt t="145975" x="9237663" y="5030788"/>
          <p14:tracePt t="146398" x="9224963" y="5030788"/>
          <p14:tracePt t="146847" x="9212263" y="5030788"/>
          <p14:tracePt t="146859" x="9163050" y="5043488"/>
          <p14:tracePt t="146872" x="9063038" y="5056188"/>
          <p14:tracePt t="146884" x="8737600" y="5056188"/>
          <p14:tracePt t="146896" x="8361363" y="5056188"/>
          <p14:tracePt t="146911" x="7710488" y="5056188"/>
          <p14:tracePt t="146928" x="7235825" y="5056188"/>
          <p14:tracePt t="146944" x="6546850" y="5018088"/>
          <p14:tracePt t="146961" x="5445125" y="4943475"/>
          <p14:tracePt t="146978" x="4894263" y="4930775"/>
          <p14:tracePt t="146995" x="4556125" y="4930775"/>
          <p14:tracePt t="147011" x="3943350" y="4930775"/>
          <p14:tracePt t="147028" x="3767138" y="4930775"/>
          <p14:tracePt t="147045" x="3630613" y="4930775"/>
          <p14:tracePt t="147061" x="3479800" y="4930775"/>
          <p14:tracePt t="147078" x="3392488" y="4930775"/>
          <p14:tracePt t="147095" x="3279775" y="4930775"/>
          <p14:tracePt t="147112" x="3003550" y="4943475"/>
          <p14:tracePt t="147128" x="2916238" y="4956175"/>
          <p14:tracePt t="147145" x="2854325" y="4956175"/>
          <p14:tracePt t="147162" x="2754313" y="4956175"/>
          <p14:tracePt t="147179" x="2703513" y="4956175"/>
          <p14:tracePt t="147195" x="2465388" y="4956175"/>
          <p14:tracePt t="147212" x="2352675" y="4956175"/>
          <p14:tracePt t="147229" x="2278063" y="4943475"/>
          <p14:tracePt t="147245" x="2216150" y="4918075"/>
          <p14:tracePt t="147262" x="2152650" y="4892675"/>
          <p14:tracePt t="147279" x="2116138" y="4879975"/>
          <p14:tracePt t="147295" x="2078038" y="4879975"/>
          <p14:tracePt t="147312" x="1927225" y="4868863"/>
          <p14:tracePt t="147329" x="1839913" y="4856163"/>
          <p14:tracePt t="147345" x="1727200" y="4818063"/>
          <p14:tracePt t="147362" x="1701800" y="4805363"/>
          <p14:tracePt t="147379" x="1689100" y="4792663"/>
          <p14:tracePt t="147396" x="1652588" y="4779963"/>
          <p14:tracePt t="147412" x="1639888" y="4779963"/>
          <p14:tracePt t="147431" x="1627188" y="4768850"/>
          <p14:tracePt t="147557" x="1639888" y="4768850"/>
          <p14:tracePt t="147570" x="1652588" y="4768850"/>
          <p14:tracePt t="147583" x="1677988" y="4768850"/>
          <p14:tracePt t="147595" x="1727200" y="4768850"/>
          <p14:tracePt t="147607" x="1801813" y="4768850"/>
          <p14:tracePt t="147620" x="1878013" y="4792663"/>
          <p14:tracePt t="147635" x="1965325" y="4830763"/>
          <p14:tracePt t="147649" x="2103438" y="4856163"/>
          <p14:tracePt t="147665" x="2316163" y="4905375"/>
          <p14:tracePt t="147682" x="2478088" y="4943475"/>
          <p14:tracePt t="147699" x="2790825" y="5005388"/>
          <p14:tracePt t="147715" x="3079750" y="5068888"/>
          <p14:tracePt t="147732" x="3328988" y="5092700"/>
          <p14:tracePt t="147749" x="3817938" y="5181600"/>
          <p14:tracePt t="147766" x="4181475" y="5218113"/>
          <p14:tracePt t="147782" x="4406900" y="5256213"/>
          <p14:tracePt t="147799" x="4945063" y="5318125"/>
          <p14:tracePt t="147816" x="5207000" y="5356225"/>
          <p14:tracePt t="147832" x="5483225" y="5407025"/>
          <p14:tracePt t="147849" x="5570538" y="5430838"/>
          <p14:tracePt t="147866" x="5632450" y="5468938"/>
          <p14:tracePt t="147882" x="5708650" y="5481638"/>
          <p14:tracePt t="147899" x="5795963" y="5518150"/>
          <p14:tracePt t="147920" x="5808663" y="5518150"/>
          <p14:tracePt t="148031" x="5795963" y="5518150"/>
          <p14:tracePt t="148105" x="5783263" y="5518150"/>
          <p14:tracePt t="148517" x="5757863" y="5518150"/>
          <p14:tracePt t="148529" x="5732463" y="5518150"/>
          <p14:tracePt t="148542" x="5670550" y="5518150"/>
          <p14:tracePt t="148557" x="5607050" y="5518150"/>
          <p14:tracePt t="148569" x="5570538" y="5518150"/>
          <p14:tracePt t="148586" x="5532438" y="5518150"/>
          <p14:tracePt t="148602" x="5507038" y="5518150"/>
          <p14:tracePt t="148619" x="5445125" y="5518150"/>
          <p14:tracePt t="148636" x="5394325" y="5518150"/>
          <p14:tracePt t="148653" x="5345113" y="5518150"/>
          <p14:tracePt t="148669" x="5281613" y="5518150"/>
          <p14:tracePt t="148705" x="5270500" y="5518150"/>
          <p14:tracePt t="148815" x="5281613" y="5518150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">
            <a:extLst>
              <a:ext uri="{FF2B5EF4-FFF2-40B4-BE49-F238E27FC236}">
                <a16:creationId xmlns:a16="http://schemas.microsoft.com/office/drawing/2014/main" id="{36DAB306-326E-1397-CB92-4C563B3B1F60}"/>
              </a:ext>
            </a:extLst>
          </p:cNvPr>
          <p:cNvSpPr txBox="1">
            <a:spLocks/>
          </p:cNvSpPr>
          <p:nvPr/>
        </p:nvSpPr>
        <p:spPr>
          <a:xfrm>
            <a:off x="1665407" y="730469"/>
            <a:ext cx="5938838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Closing the Books</a:t>
            </a:r>
            <a:endParaRPr lang="en-US" b="1" dirty="0">
              <a:solidFill>
                <a:srgbClr val="196E78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67F80CA-CCC9-17E0-B9AE-E3D9300BC7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0333930"/>
              </p:ext>
            </p:extLst>
          </p:nvPr>
        </p:nvGraphicFramePr>
        <p:xfrm>
          <a:off x="1879039" y="1692348"/>
          <a:ext cx="8597855" cy="40140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2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06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02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20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402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29421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402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02569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TEMPORARY </a:t>
                      </a:r>
                    </a:p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990000"/>
                          </a:solidFill>
                          <a:effectLst/>
                          <a:latin typeface="Calibri" panose="020F0502020204030204" pitchFamily="34" charset="0"/>
                        </a:rPr>
                        <a:t>These accounts are closed</a:t>
                      </a:r>
                    </a:p>
                  </a:txBody>
                  <a:tcPr marL="4233" marR="4233" marT="4233" marB="91440" anchor="ctr">
                    <a:lnB w="12700" cmpd="sng"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ctr">
                    <a:solidFill>
                      <a:srgbClr val="17CBA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solidFill>
                      <a:srgbClr val="17CBA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PERMANENT</a:t>
                      </a:r>
                    </a:p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990000"/>
                          </a:solidFill>
                          <a:effectLst/>
                          <a:latin typeface="Calibri" panose="020F0502020204030204" pitchFamily="34" charset="0"/>
                        </a:rPr>
                        <a:t>These </a:t>
                      </a:r>
                      <a:r>
                        <a:rPr lang="en-US" sz="2400" b="1" i="0" u="none" strike="noStrike" kern="1200" dirty="0">
                          <a:solidFill>
                            <a:srgbClr val="99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accounts</a:t>
                      </a:r>
                      <a:r>
                        <a:rPr lang="en-US" sz="2400" b="1" i="0" u="none" strike="noStrike" dirty="0">
                          <a:solidFill>
                            <a:srgbClr val="990000"/>
                          </a:solidFill>
                          <a:effectLst/>
                          <a:latin typeface="Calibri" panose="020F0502020204030204" pitchFamily="34" charset="0"/>
                        </a:rPr>
                        <a:t> are not closed</a:t>
                      </a:r>
                    </a:p>
                  </a:txBody>
                  <a:tcPr marL="4233" marR="4233" marT="4233" marB="91440" anchor="ctr">
                    <a:lnB w="12700" cmpd="sng"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2569"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CBA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CBA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CBA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CBA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All revenue accounts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FF9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CBA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All asset accounts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DEE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CBA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CBA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CBA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CBA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All expense accounts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FF9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CBA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All liability accounts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DEE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CBA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CBA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CBA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CBA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Owner's drawings account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FF9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CBA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Owner's capital account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DEE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CBA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CBA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CBA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312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47057">
        <p:circle/>
      </p:transition>
    </mc:Choice>
    <mc:Fallback xmlns="">
      <p:transition spd="slow" advTm="547057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4146" x="2165350" y="1776413"/>
          <p14:tracePt t="134156" x="2265363" y="1776413"/>
          <p14:tracePt t="134169" x="2328863" y="1776413"/>
          <p14:tracePt t="134182" x="2378075" y="1776413"/>
          <p14:tracePt t="134195" x="2416175" y="1789113"/>
          <p14:tracePt t="134212" x="2452688" y="1789113"/>
          <p14:tracePt t="134229" x="2465388" y="1789113"/>
          <p14:tracePt t="134246" x="2490788" y="1789113"/>
          <p14:tracePt t="134263" x="2516188" y="1789113"/>
          <p14:tracePt t="134293" x="2578100" y="1789113"/>
          <p14:tracePt t="134306" x="2616200" y="1789113"/>
          <p14:tracePt t="134319" x="2654300" y="1789113"/>
          <p14:tracePt t="134332" x="2690813" y="1789113"/>
          <p14:tracePt t="134346" x="2703513" y="1789113"/>
          <p14:tracePt t="134363" x="2716213" y="1789113"/>
          <p14:tracePt t="134380" x="2728913" y="1789113"/>
          <p14:tracePt t="134396" x="2728913" y="1801813"/>
          <p14:tracePt t="134443" x="2728913" y="1814513"/>
          <p14:tracePt t="134469" x="2716213" y="1827213"/>
          <p14:tracePt t="134482" x="2667000" y="1865313"/>
          <p14:tracePt t="134493" x="2590800" y="1914525"/>
          <p14:tracePt t="134505" x="2516188" y="1978025"/>
          <p14:tracePt t="134519" x="2452688" y="2039938"/>
          <p14:tracePt t="134531" x="2428875" y="2065338"/>
          <p14:tracePt t="134546" x="2403475" y="2089150"/>
          <p14:tracePt t="134562" x="2403475" y="2101850"/>
          <p14:tracePt t="134579" x="2403475" y="2114550"/>
          <p14:tracePt t="134630" x="2416175" y="2114550"/>
          <p14:tracePt t="134642" x="2465388" y="2114550"/>
          <p14:tracePt t="134656" x="2516188" y="2114550"/>
          <p14:tracePt t="134668" x="2565400" y="2114550"/>
          <p14:tracePt t="134683" x="2628900" y="2114550"/>
          <p14:tracePt t="134698" x="2654300" y="2114550"/>
          <p14:tracePt t="134714" x="2667000" y="2114550"/>
          <p14:tracePt t="134731" x="2678113" y="2114550"/>
          <p14:tracePt t="134756" x="2690813" y="2114550"/>
          <p14:tracePt t="134830" x="2678113" y="2114550"/>
          <p14:tracePt t="134841" x="2654300" y="2114550"/>
          <p14:tracePt t="134855" x="2616200" y="2114550"/>
          <p14:tracePt t="134868" x="2565400" y="2114550"/>
          <p14:tracePt t="134883" x="2528888" y="2114550"/>
          <p14:tracePt t="134898" x="2503488" y="2114550"/>
          <p14:tracePt t="134967" x="2528888" y="2101850"/>
          <p14:tracePt t="134979" x="2578100" y="2089150"/>
          <p14:tracePt t="134991" x="2628900" y="2078038"/>
          <p14:tracePt t="135005" x="2678113" y="2052638"/>
          <p14:tracePt t="135018" x="2703513" y="2027238"/>
          <p14:tracePt t="135032" x="2728913" y="2027238"/>
          <p14:tracePt t="135049" x="2754313" y="2014538"/>
          <p14:tracePt t="135069" x="2767013" y="2014538"/>
          <p14:tracePt t="135082" x="2767013" y="2001838"/>
          <p14:tracePt t="135153" x="2741613" y="2001838"/>
          <p14:tracePt t="135168" x="2690813" y="2014538"/>
          <p14:tracePt t="135178" x="2603500" y="2027238"/>
          <p14:tracePt t="135191" x="2528888" y="2039938"/>
          <p14:tracePt t="135204" x="2490788" y="2039938"/>
          <p14:tracePt t="135217" x="2478088" y="2039938"/>
          <p14:tracePt t="135240" x="2465388" y="2039938"/>
          <p14:tracePt t="135265" x="2478088" y="2014538"/>
          <p14:tracePt t="135277" x="2503488" y="2001838"/>
          <p14:tracePt t="135290" x="2554288" y="1989138"/>
          <p14:tracePt t="135303" x="2616200" y="1965325"/>
          <p14:tracePt t="135317" x="2667000" y="1952625"/>
          <p14:tracePt t="135332" x="2703513" y="1939925"/>
          <p14:tracePt t="135349" x="2728913" y="1939925"/>
          <p14:tracePt t="135365" x="2754313" y="1939925"/>
          <p14:tracePt t="135382" x="2778125" y="1939925"/>
          <p14:tracePt t="135465" x="2767013" y="1939925"/>
          <p14:tracePt t="135478" x="2754313" y="1939925"/>
          <p14:tracePt t="135491" x="2690813" y="1939925"/>
          <p14:tracePt t="135503" x="2616200" y="1952625"/>
          <p14:tracePt t="135516" x="2541588" y="1978025"/>
          <p14:tracePt t="135534" x="2490788" y="2001838"/>
          <p14:tracePt t="135551" x="2478088" y="2001838"/>
          <p14:tracePt t="135603" x="2528888" y="2001838"/>
          <p14:tracePt t="135615" x="2578100" y="1989138"/>
          <p14:tracePt t="135627" x="2641600" y="1978025"/>
          <p14:tracePt t="135640" x="2703513" y="1978025"/>
          <p14:tracePt t="135652" x="2728913" y="1965325"/>
          <p14:tracePt t="135667" x="2754313" y="1965325"/>
          <p14:tracePt t="135683" x="2767013" y="1965325"/>
          <p14:tracePt t="135700" x="2778125" y="1965325"/>
          <p14:tracePt t="135776" x="2754313" y="1965325"/>
          <p14:tracePt t="135789" x="2703513" y="1965325"/>
          <p14:tracePt t="135804" x="2628900" y="1965325"/>
          <p14:tracePt t="135814" x="2554288" y="1965325"/>
          <p14:tracePt t="135827" x="2490788" y="1989138"/>
          <p14:tracePt t="135839" x="2452688" y="2001838"/>
          <p14:tracePt t="135852" x="2452688" y="2014538"/>
          <p14:tracePt t="135867" x="2441575" y="2014538"/>
          <p14:tracePt t="135913" x="2503488" y="2001838"/>
          <p14:tracePt t="135927" x="2603500" y="1989138"/>
          <p14:tracePt t="135939" x="2716213" y="1989138"/>
          <p14:tracePt t="135952" x="2803525" y="1989138"/>
          <p14:tracePt t="135963" x="2867025" y="1989138"/>
          <p14:tracePt t="135976" x="2954338" y="1989138"/>
          <p14:tracePt t="135988" x="3041650" y="1989138"/>
          <p14:tracePt t="136001" x="3092450" y="1989138"/>
          <p14:tracePt t="136018" x="3116263" y="1989138"/>
          <p14:tracePt t="136035" x="3128963" y="1989138"/>
          <p14:tracePt t="136051" x="3128963" y="2001838"/>
          <p14:tracePt t="136068" x="3079750" y="2001838"/>
          <p14:tracePt t="136085" x="3054350" y="2027238"/>
          <p14:tracePt t="136102" x="2941638" y="2078038"/>
          <p14:tracePt t="136118" x="2879725" y="2101850"/>
          <p14:tracePt t="136135" x="2741613" y="2152650"/>
          <p14:tracePt t="136152" x="2554288" y="2165350"/>
          <p14:tracePt t="136168" x="2528888" y="2165350"/>
          <p14:tracePt t="136187" x="2541588" y="2165350"/>
          <p14:tracePt t="136202" x="2616200" y="2165350"/>
          <p14:tracePt t="136219" x="2690813" y="2165350"/>
          <p14:tracePt t="136235" x="2767013" y="2152650"/>
          <p14:tracePt t="136252" x="2890838" y="2114550"/>
          <p14:tracePt t="136269" x="2928938" y="2101850"/>
          <p14:tracePt t="136286" x="2954338" y="2101850"/>
          <p14:tracePt t="136302" x="2967038" y="2101850"/>
          <p14:tracePt t="136338" x="2954338" y="2101850"/>
          <p14:tracePt t="136349" x="2928938" y="2101850"/>
          <p14:tracePt t="136361" x="2890838" y="2101850"/>
          <p14:tracePt t="136375" x="2841625" y="2101850"/>
          <p14:tracePt t="136388" x="2741613" y="2101850"/>
          <p14:tracePt t="136403" x="2641600" y="2101850"/>
          <p14:tracePt t="136419" x="2578100" y="2101850"/>
          <p14:tracePt t="136436" x="2541588" y="2101850"/>
          <p14:tracePt t="136453" x="2516188" y="2101850"/>
          <p14:tracePt t="136487" x="2528888" y="2101850"/>
          <p14:tracePt t="136499" x="2578100" y="2089150"/>
          <p14:tracePt t="136511" x="2678113" y="2065338"/>
          <p14:tracePt t="136525" x="2778125" y="2052638"/>
          <p14:tracePt t="136538" x="2854325" y="2027238"/>
          <p14:tracePt t="136553" x="2916238" y="2027238"/>
          <p14:tracePt t="136570" x="2954338" y="2027238"/>
          <p14:tracePt t="136587" x="2992438" y="2027238"/>
          <p14:tracePt t="136649" x="2967038" y="2027238"/>
          <p14:tracePt t="136661" x="2916238" y="2027238"/>
          <p14:tracePt t="136673" x="2790825" y="2052638"/>
          <p14:tracePt t="136686" x="2678113" y="2065338"/>
          <p14:tracePt t="136698" x="2590800" y="2078038"/>
          <p14:tracePt t="136711" x="2541588" y="2078038"/>
          <p14:tracePt t="136723" x="2516188" y="2078038"/>
          <p14:tracePt t="136772" x="2528888" y="2078038"/>
          <p14:tracePt t="136786" x="2565400" y="2065338"/>
          <p14:tracePt t="136797" x="2628900" y="2065338"/>
          <p14:tracePt t="136811" x="2703513" y="2052638"/>
          <p14:tracePt t="136823" x="2754313" y="2052638"/>
          <p14:tracePt t="136838" x="2767013" y="2052638"/>
          <p14:tracePt t="136854" x="2778125" y="2052638"/>
          <p14:tracePt t="136923" x="2728913" y="2052638"/>
          <p14:tracePt t="136935" x="2678113" y="2039938"/>
          <p14:tracePt t="136949" x="2641600" y="2027238"/>
          <p14:tracePt t="136962" x="2616200" y="2027238"/>
          <p14:tracePt t="136976" x="2590800" y="2027238"/>
          <p14:tracePt t="136990" x="2565400" y="2027238"/>
          <p14:tracePt t="137007" x="2554288" y="2027238"/>
          <p14:tracePt t="137022" x="2528888" y="2027238"/>
          <p14:tracePt t="137098" x="2541588" y="2027238"/>
          <p14:tracePt t="137111" x="2554288" y="2027238"/>
          <p14:tracePt t="137126" x="2578100" y="2027238"/>
          <p14:tracePt t="137135" x="2616200" y="2027238"/>
          <p14:tracePt t="137148" x="2654300" y="2027238"/>
          <p14:tracePt t="137159" x="2678113" y="2027238"/>
          <p14:tracePt t="137175" x="2690813" y="2027238"/>
          <p14:tracePt t="137189" x="2703513" y="2027238"/>
          <p14:tracePt t="137247" x="2667000" y="2027238"/>
          <p14:tracePt t="137259" x="2641600" y="2027238"/>
          <p14:tracePt t="137271" x="2616200" y="2027238"/>
          <p14:tracePt t="137284" x="2590800" y="2027238"/>
          <p14:tracePt t="137296" x="2565400" y="2027238"/>
          <p14:tracePt t="137309" x="2554288" y="2027238"/>
          <p14:tracePt t="137323" x="2528888" y="2027238"/>
          <p14:tracePt t="137340" x="2516188" y="2027238"/>
          <p14:tracePt t="137357" x="2503488" y="2027238"/>
          <p14:tracePt t="137373" x="2503488" y="2014538"/>
          <p14:tracePt t="137410" x="2516188" y="2014538"/>
          <p14:tracePt t="137434" x="2528888" y="2014538"/>
          <p14:tracePt t="137446" x="2554288" y="2014538"/>
          <p14:tracePt t="137458" x="2565400" y="2014538"/>
          <p14:tracePt t="137471" x="2603500" y="2014538"/>
          <p14:tracePt t="137483" x="2628900" y="2001838"/>
          <p14:tracePt t="137497" x="2641600" y="2001838"/>
          <p14:tracePt t="137509" x="2667000" y="2001838"/>
          <p14:tracePt t="137571" x="2654300" y="2001838"/>
          <p14:tracePt t="137583" x="2628900" y="2001838"/>
          <p14:tracePt t="137597" x="2616200" y="2001838"/>
          <p14:tracePt t="137610" x="2590800" y="2001838"/>
          <p14:tracePt t="137624" x="2565400" y="2001838"/>
          <p14:tracePt t="137641" x="2541588" y="2001838"/>
          <p14:tracePt t="137658" x="2503488" y="2001838"/>
          <p14:tracePt t="137674" x="2452688" y="2001838"/>
          <p14:tracePt t="137734" x="2465388" y="1989138"/>
          <p14:tracePt t="137746" x="2478088" y="1989138"/>
          <p14:tracePt t="137761" x="2503488" y="1978025"/>
          <p14:tracePt t="137771" x="2528888" y="1978025"/>
          <p14:tracePt t="137784" x="2578100" y="1965325"/>
          <p14:tracePt t="137796" x="2654300" y="1965325"/>
          <p14:tracePt t="137808" x="2716213" y="1965325"/>
          <p14:tracePt t="137825" x="2754313" y="1965325"/>
          <p14:tracePt t="137842" x="2767013" y="1965325"/>
          <p14:tracePt t="137859" x="2778125" y="1952625"/>
          <p14:tracePt t="137882" x="2741613" y="1952625"/>
          <p14:tracePt t="137895" x="2703513" y="1952625"/>
          <p14:tracePt t="137909" x="2667000" y="1952625"/>
          <p14:tracePt t="137926" x="2641600" y="1952625"/>
          <p14:tracePt t="137942" x="2603500" y="1952625"/>
          <p14:tracePt t="137947" x="2578100" y="1952625"/>
          <p14:tracePt t="137959" x="2565400" y="1952625"/>
          <p14:tracePt t="137976" x="2554288" y="1952625"/>
          <p14:tracePt t="138070" x="2565400" y="1952625"/>
          <p14:tracePt t="138084" x="2578100" y="1952625"/>
          <p14:tracePt t="138096" x="2590800" y="1952625"/>
          <p14:tracePt t="138120" x="2603500" y="1952625"/>
          <p14:tracePt t="138182" x="2590800" y="1952625"/>
          <p14:tracePt t="138196" x="2578100" y="1952625"/>
          <p14:tracePt t="138207" x="2565400" y="1965325"/>
          <p14:tracePt t="138219" x="2541588" y="1965325"/>
          <p14:tracePt t="138233" x="2516188" y="1978025"/>
          <p14:tracePt t="138248" x="2490788" y="1978025"/>
          <p14:tracePt t="138262" x="2478088" y="1989138"/>
          <p14:tracePt t="138320" x="2490788" y="1989138"/>
          <p14:tracePt t="138332" x="2503488" y="1989138"/>
          <p14:tracePt t="138347" x="2528888" y="1978025"/>
          <p14:tracePt t="138357" x="2554288" y="1978025"/>
          <p14:tracePt t="138369" x="2590800" y="1978025"/>
          <p14:tracePt t="138382" x="2641600" y="1978025"/>
          <p14:tracePt t="138398" x="2690813" y="1978025"/>
          <p14:tracePt t="138412" x="2703513" y="1978025"/>
          <p14:tracePt t="138456" x="2678113" y="1978025"/>
          <p14:tracePt t="138469" x="2654300" y="1978025"/>
          <p14:tracePt t="138494" x="2641600" y="1978025"/>
          <p14:tracePt t="138842" x="2678113" y="1978025"/>
          <p14:tracePt t="138854" x="2728913" y="1965325"/>
          <p14:tracePt t="138867" x="2828925" y="1952625"/>
          <p14:tracePt t="138883" x="3067050" y="1939925"/>
          <p14:tracePt t="138897" x="3305175" y="1939925"/>
          <p14:tracePt t="138914" x="3679825" y="1939925"/>
          <p14:tracePt t="138931" x="4117975" y="1939925"/>
          <p14:tracePt t="138948" x="4932363" y="1939925"/>
          <p14:tracePt t="138964" x="5383213" y="1939925"/>
          <p14:tracePt t="138979" x="5719763" y="1939925"/>
          <p14:tracePt t="138996" x="6596063" y="1939925"/>
          <p14:tracePt t="139013" x="6872288" y="1939925"/>
          <p14:tracePt t="139029" x="7323138" y="1939925"/>
          <p14:tracePt t="139047" x="7835900" y="1939925"/>
          <p14:tracePt t="139063" x="7999413" y="1939925"/>
          <p14:tracePt t="139080" x="8324850" y="1939925"/>
          <p14:tracePt t="139097" x="8424863" y="1939925"/>
          <p14:tracePt t="139113" x="8499475" y="1939925"/>
          <p14:tracePt t="139130" x="8574088" y="1927225"/>
          <p14:tracePt t="139147" x="8599488" y="1927225"/>
          <p14:tracePt t="139164" x="8624888" y="1927225"/>
          <p14:tracePt t="139180" x="8637588" y="1927225"/>
          <p14:tracePt t="139278" x="8599488" y="1927225"/>
          <p14:tracePt t="139291" x="8486775" y="1927225"/>
          <p14:tracePt t="139304" x="8335963" y="1939925"/>
          <p14:tracePt t="139319" x="8186738" y="1952625"/>
          <p14:tracePt t="139332" x="7974013" y="1965325"/>
          <p14:tracePt t="139349" x="7661275" y="1965325"/>
          <p14:tracePt t="139366" x="7523163" y="1965325"/>
          <p14:tracePt t="139383" x="7348538" y="1965325"/>
          <p14:tracePt t="139399" x="7335838" y="1965325"/>
          <p14:tracePt t="139416" x="7323138" y="1965325"/>
          <p14:tracePt t="139666" x="7297738" y="1965325"/>
          <p14:tracePt t="139677" x="7259638" y="1965325"/>
          <p14:tracePt t="139691" x="7197725" y="1965325"/>
          <p14:tracePt t="139703" x="7159625" y="1965325"/>
          <p14:tracePt t="139717" x="7123113" y="1965325"/>
          <p14:tracePt t="139734" x="7110413" y="1965325"/>
          <p14:tracePt t="139802" x="7123113" y="1965325"/>
          <p14:tracePt t="139815" x="7159625" y="1952625"/>
          <p14:tracePt t="139828" x="7197725" y="1952625"/>
          <p14:tracePt t="139841" x="7223125" y="1952625"/>
          <p14:tracePt t="139853" x="7259638" y="1952625"/>
          <p14:tracePt t="139868" x="7285038" y="1952625"/>
          <p14:tracePt t="139885" x="7323138" y="1952625"/>
          <p14:tracePt t="139900" x="7348538" y="1952625"/>
          <p14:tracePt t="139917" x="7385050" y="1952625"/>
          <p14:tracePt t="139933" x="7410450" y="1952625"/>
          <p14:tracePt t="140013" x="7385050" y="1952625"/>
          <p14:tracePt t="140027" x="7372350" y="1952625"/>
          <p14:tracePt t="140039" x="7348538" y="1952625"/>
          <p14:tracePt t="140056" x="7310438" y="1952625"/>
          <p14:tracePt t="140069" x="7259638" y="1952625"/>
          <p14:tracePt t="140085" x="7172325" y="1952625"/>
          <p14:tracePt t="140102" x="7110413" y="1952625"/>
          <p14:tracePt t="140118" x="7046913" y="1952625"/>
          <p14:tracePt t="140176" x="7072313" y="1952625"/>
          <p14:tracePt t="140188" x="7123113" y="1952625"/>
          <p14:tracePt t="140200" x="7185025" y="1952625"/>
          <p14:tracePt t="140213" x="7246938" y="1952625"/>
          <p14:tracePt t="140225" x="7323138" y="1939925"/>
          <p14:tracePt t="140238" x="7423150" y="1939925"/>
          <p14:tracePt t="140251" x="7535863" y="1939925"/>
          <p14:tracePt t="140268" x="7635875" y="1939925"/>
          <p14:tracePt t="140285" x="7661275" y="1939925"/>
          <p14:tracePt t="140302" x="7673975" y="1939925"/>
          <p14:tracePt t="140325" x="7623175" y="1939925"/>
          <p14:tracePt t="140337" x="7535863" y="1939925"/>
          <p14:tracePt t="140352" x="7485063" y="1939925"/>
          <p14:tracePt t="140369" x="7423150" y="1939925"/>
          <p14:tracePt t="140385" x="7323138" y="1939925"/>
          <p14:tracePt t="140402" x="7046913" y="1939925"/>
          <p14:tracePt t="140419" x="6959600" y="1952625"/>
          <p14:tracePt t="140435" x="6934200" y="1952625"/>
          <p14:tracePt t="140452" x="6921500" y="1952625"/>
          <p14:tracePt t="140500" x="6959600" y="1952625"/>
          <p14:tracePt t="140512" x="6997700" y="1952625"/>
          <p14:tracePt t="140525" x="7059613" y="1952625"/>
          <p14:tracePt t="140538" x="7134225" y="1952625"/>
          <p14:tracePt t="140553" x="7172325" y="1952625"/>
          <p14:tracePt t="140569" x="7210425" y="1952625"/>
          <p14:tracePt t="140586" x="7223125" y="1952625"/>
          <p14:tracePt t="140603" x="7235825" y="1952625"/>
          <p14:tracePt t="140649" x="7210425" y="1952625"/>
          <p14:tracePt t="140662" x="7159625" y="1952625"/>
          <p14:tracePt t="140675" x="7072313" y="1952625"/>
          <p14:tracePt t="140691" x="7010400" y="1952625"/>
          <p14:tracePt t="140704" x="6934200" y="1952625"/>
          <p14:tracePt t="140721" x="6897688" y="1952625"/>
          <p14:tracePt t="140738" x="6872288" y="1952625"/>
          <p14:tracePt t="140755" x="6859588" y="1952625"/>
          <p14:tracePt t="140811" x="6872288" y="1952625"/>
          <p14:tracePt t="140825" x="6884988" y="1952625"/>
          <p14:tracePt t="140837" x="6921500" y="1952625"/>
          <p14:tracePt t="140850" x="6997700" y="1952625"/>
          <p14:tracePt t="140862" x="7085013" y="1952625"/>
          <p14:tracePt t="140875" x="7146925" y="1952625"/>
          <p14:tracePt t="140889" x="7185025" y="1952625"/>
          <p14:tracePt t="140904" x="7210425" y="1939925"/>
          <p14:tracePt t="140921" x="7223125" y="1939925"/>
          <p14:tracePt t="140974" x="7210425" y="1939925"/>
          <p14:tracePt t="140986" x="7185025" y="1939925"/>
          <p14:tracePt t="140999" x="7134225" y="1939925"/>
          <p14:tracePt t="141012" x="7046913" y="1939925"/>
          <p14:tracePt t="141025" x="6985000" y="1939925"/>
          <p14:tracePt t="141039" x="6934200" y="1939925"/>
          <p14:tracePt t="141056" x="6897688" y="1952625"/>
          <p14:tracePt t="141073" x="6859588" y="1952625"/>
          <p14:tracePt t="141089" x="6846888" y="1952625"/>
          <p14:tracePt t="141148" x="6859588" y="1952625"/>
          <p14:tracePt t="141162" x="6884988" y="1952625"/>
          <p14:tracePt t="141175" x="6910388" y="1952625"/>
          <p14:tracePt t="141185" x="6921500" y="1952625"/>
          <p14:tracePt t="141385" x="6910388" y="1952625"/>
          <p14:tracePt t="141584" x="6897688" y="1952625"/>
          <p14:tracePt t="141611" x="6884988" y="1952625"/>
          <p14:tracePt t="141634" x="6872288" y="1952625"/>
          <p14:tracePt t="141648" x="6859588" y="1952625"/>
          <p14:tracePt t="141658" x="6846888" y="1952625"/>
          <p14:tracePt t="141670" x="6834188" y="1952625"/>
          <p14:tracePt t="141683" x="6821488" y="1952625"/>
          <p14:tracePt t="141696" x="6808788" y="1952625"/>
          <p14:tracePt t="141720" x="6797675" y="1952625"/>
          <p14:tracePt t="141759" x="6784975" y="1952625"/>
          <p14:tracePt t="141958" x="6797675" y="1952625"/>
          <p14:tracePt t="141984" x="6808788" y="1952625"/>
          <p14:tracePt t="142008" x="6821488" y="1952625"/>
          <p14:tracePt t="142034" x="6834188" y="1952625"/>
          <p14:tracePt t="142071" x="6846888" y="1952625"/>
          <p14:tracePt t="142245" x="6859588" y="1952625"/>
          <p14:tracePt t="142619" x="6859588" y="1939925"/>
          <p14:tracePt t="143590" x="6846888" y="1939925"/>
          <p14:tracePt t="143604" x="6808788" y="1939925"/>
          <p14:tracePt t="143619" x="6759575" y="1952625"/>
          <p14:tracePt t="143628" x="6659563" y="2001838"/>
          <p14:tracePt t="143641" x="6359525" y="2078038"/>
          <p14:tracePt t="143653" x="5983288" y="2089150"/>
          <p14:tracePt t="143668" x="5545138" y="2089150"/>
          <p14:tracePt t="143683" x="4981575" y="2014538"/>
          <p14:tracePt t="143700" x="4606925" y="1927225"/>
          <p14:tracePt t="143716" x="4305300" y="1839913"/>
          <p14:tracePt t="143733" x="3705225" y="1701800"/>
          <p14:tracePt t="143750" x="3567113" y="1676400"/>
          <p14:tracePt t="143767" x="3441700" y="1663700"/>
          <p14:tracePt t="143783" x="3192463" y="1663700"/>
          <p14:tracePt t="143800" x="3067050" y="1663700"/>
          <p14:tracePt t="143815" x="2879725" y="1663700"/>
          <p14:tracePt t="143832" x="2828925" y="1663700"/>
          <p14:tracePt t="143849" x="2778125" y="1663700"/>
          <p14:tracePt t="143866" x="2678113" y="1663700"/>
          <p14:tracePt t="143882" x="2578100" y="1663700"/>
          <p14:tracePt t="143899" x="2441575" y="1663700"/>
          <p14:tracePt t="143916" x="2239963" y="1663700"/>
          <p14:tracePt t="143933" x="2165350" y="1663700"/>
          <p14:tracePt t="143949" x="2116138" y="1663700"/>
          <p14:tracePt t="143966" x="2052638" y="1676400"/>
          <p14:tracePt t="143983" x="2039938" y="1676400"/>
          <p14:tracePt t="144002" x="2027238" y="1676400"/>
          <p14:tracePt t="144016" x="2027238" y="1689100"/>
          <p14:tracePt t="144052" x="2027238" y="1701800"/>
          <p14:tracePt t="144127" x="2039938" y="1701800"/>
          <p14:tracePt t="144139" x="2052638" y="1701800"/>
          <p14:tracePt t="144154" x="2090738" y="1701800"/>
          <p14:tracePt t="144164" x="2165350" y="1701800"/>
          <p14:tracePt t="144176" x="2252663" y="1701800"/>
          <p14:tracePt t="144189" x="2328863" y="1701800"/>
          <p14:tracePt t="144205" x="2365375" y="1701800"/>
          <p14:tracePt t="144218" x="2390775" y="1701800"/>
          <p14:tracePt t="144235" x="2403475" y="1714500"/>
          <p14:tracePt t="144255" x="2403475" y="1727200"/>
          <p14:tracePt t="144276" x="2403475" y="1739900"/>
          <p14:tracePt t="144301" x="2390775" y="1739900"/>
          <p14:tracePt t="144313" x="2339975" y="1739900"/>
          <p14:tracePt t="144326" x="2239963" y="1739900"/>
          <p14:tracePt t="144339" x="2127250" y="1752600"/>
          <p14:tracePt t="144355" x="2027238" y="1776413"/>
          <p14:tracePt t="144368" x="1952625" y="1776413"/>
          <p14:tracePt t="144384" x="1865313" y="1776413"/>
          <p14:tracePt t="144401" x="1801813" y="1776413"/>
          <p14:tracePt t="144418" x="1765300" y="1776413"/>
          <p14:tracePt t="144438" x="1778000" y="1765300"/>
          <p14:tracePt t="144451" x="1790700" y="1765300"/>
          <p14:tracePt t="144468" x="1814513" y="1752600"/>
          <p14:tracePt t="144485" x="1839913" y="1739900"/>
          <p14:tracePt t="144501" x="1914525" y="1727200"/>
          <p14:tracePt t="144518" x="1990725" y="1727200"/>
          <p14:tracePt t="144534" x="2090738" y="1714500"/>
          <p14:tracePt t="144552" x="2265363" y="1701800"/>
          <p14:tracePt t="144568" x="2290763" y="1701800"/>
          <p14:tracePt t="144585" x="2303463" y="1701800"/>
          <p14:tracePt t="144611" x="2290763" y="1701800"/>
          <p14:tracePt t="144625" x="2252663" y="1701800"/>
          <p14:tracePt t="144638" x="2203450" y="1701800"/>
          <p14:tracePt t="144652" x="2152650" y="1701800"/>
          <p14:tracePt t="144669" x="2116138" y="1701800"/>
          <p14:tracePt t="144686" x="2090738" y="1701800"/>
          <p14:tracePt t="144702" x="2078038" y="1701800"/>
          <p14:tracePt t="144799" x="2090738" y="1701800"/>
          <p14:tracePt t="144811" x="2103438" y="1701800"/>
          <p14:tracePt t="144899" x="2103438" y="1714500"/>
          <p14:tracePt t="145086" x="2116138" y="1714500"/>
          <p14:tracePt t="145123" x="2127250" y="1714500"/>
          <p14:tracePt t="145161" x="2139950" y="1714500"/>
          <p14:tracePt t="145186" x="2152650" y="1714500"/>
          <p14:tracePt t="145198" x="2165350" y="1727200"/>
          <p14:tracePt t="145224" x="2178050" y="1739900"/>
          <p14:tracePt t="145248" x="2178050" y="1752600"/>
          <p14:tracePt t="145311" x="2190750" y="1752600"/>
          <p14:tracePt t="145348" x="2203450" y="1765300"/>
          <p14:tracePt t="145372" x="2216150" y="1776413"/>
          <p14:tracePt t="145385" x="2228850" y="1789113"/>
          <p14:tracePt t="145397" x="2265363" y="1789113"/>
          <p14:tracePt t="145410" x="2328863" y="1789113"/>
          <p14:tracePt t="145426" x="2390775" y="1801813"/>
          <p14:tracePt t="145440" x="2452688" y="1801813"/>
          <p14:tracePt t="145456" x="2478088" y="1801813"/>
          <p14:tracePt t="145473" x="2503488" y="1801813"/>
          <p14:tracePt t="145490" x="2516188" y="1801813"/>
          <p14:tracePt t="145511" x="2516188" y="1814513"/>
          <p14:tracePt t="145547" x="2516188" y="1827213"/>
          <p14:tracePt t="145572" x="2503488" y="1827213"/>
          <p14:tracePt t="145584" x="2441575" y="1827213"/>
          <p14:tracePt t="145598" x="2352675" y="1827213"/>
          <p14:tracePt t="145611" x="2265363" y="1827213"/>
          <p14:tracePt t="145624" x="2203450" y="1827213"/>
          <p14:tracePt t="145641" x="2116138" y="1827213"/>
          <p14:tracePt t="145656" x="2014538" y="1827213"/>
          <p14:tracePt t="145673" x="1814513" y="1827213"/>
          <p14:tracePt t="145690" x="1765300" y="1827213"/>
          <p14:tracePt t="145707" x="1739900" y="1827213"/>
          <p14:tracePt t="145758" x="1765300" y="1827213"/>
          <p14:tracePt t="145770" x="1814513" y="1827213"/>
          <p14:tracePt t="145782" x="1865313" y="1827213"/>
          <p14:tracePt t="145796" x="1939925" y="1827213"/>
          <p14:tracePt t="145809" x="2003425" y="1827213"/>
          <p14:tracePt t="145823" x="2052638" y="1827213"/>
          <p14:tracePt t="145840" x="2152650" y="1827213"/>
          <p14:tracePt t="145857" x="2303463" y="1827213"/>
          <p14:tracePt t="145874" x="2503488" y="1827213"/>
          <p14:tracePt t="145890" x="2578100" y="1827213"/>
          <p14:tracePt t="145907" x="2603500" y="1827213"/>
          <p14:tracePt t="145924" x="2641600" y="1827213"/>
          <p14:tracePt t="145995" x="2628900" y="1827213"/>
          <p14:tracePt t="146011" x="2616200" y="1827213"/>
          <p14:tracePt t="146020" x="2590800" y="1827213"/>
          <p14:tracePt t="146033" x="2554288" y="1827213"/>
          <p14:tracePt t="146046" x="2490788" y="1827213"/>
          <p14:tracePt t="146062" x="2403475" y="1827213"/>
          <p14:tracePt t="146076" x="2352675" y="1827213"/>
          <p14:tracePt t="146093" x="2303463" y="1827213"/>
          <p14:tracePt t="146108" x="2278063" y="1827213"/>
          <p14:tracePt t="146125" x="2239963" y="1839913"/>
          <p14:tracePt t="146141" x="2228850" y="1839913"/>
          <p14:tracePt t="146182" x="2228850" y="1852613"/>
          <p14:tracePt t="147079" x="2265363" y="1852613"/>
          <p14:tracePt t="147092" x="2378075" y="1852613"/>
          <p14:tracePt t="147105" x="2528888" y="1852613"/>
          <p14:tracePt t="147117" x="2841625" y="1852613"/>
          <p14:tracePt t="147133" x="3317875" y="1852613"/>
          <p14:tracePt t="147147" x="3717925" y="1852613"/>
          <p14:tracePt t="147162" x="4294188" y="1852613"/>
          <p14:tracePt t="147178" x="4743450" y="1852613"/>
          <p14:tracePt t="147195" x="5619750" y="1852613"/>
          <p14:tracePt t="147212" x="5932488" y="1852613"/>
          <p14:tracePt t="147229" x="6208713" y="1852613"/>
          <p14:tracePt t="147246" x="6821488" y="1852613"/>
          <p14:tracePt t="147262" x="6972300" y="1852613"/>
          <p14:tracePt t="147279" x="7123113" y="1852613"/>
          <p14:tracePt t="147296" x="7423150" y="1876425"/>
          <p14:tracePt t="147312" x="7548563" y="1889125"/>
          <p14:tracePt t="147329" x="7673975" y="1914525"/>
          <p14:tracePt t="147346" x="7697788" y="1914525"/>
          <p14:tracePt t="147363" x="7735888" y="1914525"/>
          <p14:tracePt t="147379" x="7761288" y="1927225"/>
          <p14:tracePt t="147396" x="7785100" y="1927225"/>
          <p14:tracePt t="147490" x="7773988" y="1927225"/>
          <p14:tracePt t="147516" x="7748588" y="1927225"/>
          <p14:tracePt t="147528" x="7635875" y="1939925"/>
          <p14:tracePt t="147540" x="7510463" y="1965325"/>
          <p14:tracePt t="147553" x="7385050" y="1989138"/>
          <p14:tracePt t="147568" x="7259638" y="2027238"/>
          <p14:tracePt t="147581" x="7097713" y="2039938"/>
          <p14:tracePt t="147598" x="6946900" y="2039938"/>
          <p14:tracePt t="147615" x="6846888" y="2039938"/>
          <p14:tracePt t="147631" x="6772275" y="2039938"/>
          <p14:tracePt t="147649" x="6759575" y="2039938"/>
          <p14:tracePt t="147702" x="6759575" y="2027238"/>
          <p14:tracePt t="147728" x="6797675" y="2027238"/>
          <p14:tracePt t="147740" x="6859588" y="2001838"/>
          <p14:tracePt t="147752" x="6946900" y="1989138"/>
          <p14:tracePt t="147768" x="7021513" y="1965325"/>
          <p14:tracePt t="147782" x="7072313" y="1952625"/>
          <p14:tracePt t="147799" x="7159625" y="1939925"/>
          <p14:tracePt t="147816" x="7397750" y="1927225"/>
          <p14:tracePt t="147833" x="7472363" y="1927225"/>
          <p14:tracePt t="147848" x="7497763" y="1927225"/>
          <p14:tracePt t="147864" x="7523163" y="1927225"/>
          <p14:tracePt t="147888" x="7510463" y="1927225"/>
          <p14:tracePt t="147902" x="7459663" y="1927225"/>
          <p14:tracePt t="147919" x="7410450" y="1927225"/>
          <p14:tracePt t="147933" x="7348538" y="1927225"/>
          <p14:tracePt t="147950" x="7297738" y="1927225"/>
          <p14:tracePt t="147965" x="7210425" y="1939925"/>
          <p14:tracePt t="147982" x="7146925" y="1952625"/>
          <p14:tracePt t="147999" x="7097713" y="1952625"/>
          <p14:tracePt t="148015" x="6997700" y="1952625"/>
          <p14:tracePt t="148032" x="6972300" y="1952625"/>
          <p14:tracePt t="148049" x="6959600" y="1952625"/>
          <p14:tracePt t="148076" x="6972300" y="1952625"/>
          <p14:tracePt t="148089" x="6997700" y="1952625"/>
          <p14:tracePt t="148101" x="7021513" y="1952625"/>
          <p14:tracePt t="148116" x="7046913" y="1952625"/>
          <p14:tracePt t="148133" x="7085013" y="1952625"/>
          <p14:tracePt t="148149" x="7097713" y="1952625"/>
          <p14:tracePt t="148166" x="7123113" y="1952625"/>
          <p14:tracePt t="148183" x="7146925" y="1952625"/>
          <p14:tracePt t="148313" x="7123113" y="1952625"/>
          <p14:tracePt t="148325" x="7097713" y="1952625"/>
          <p14:tracePt t="148338" x="7046913" y="1952625"/>
          <p14:tracePt t="148354" x="7010400" y="1952625"/>
          <p14:tracePt t="148368" x="6985000" y="1952625"/>
          <p14:tracePt t="148383" x="6972300" y="1952625"/>
          <p14:tracePt t="148400" x="6959600" y="1952625"/>
          <p14:tracePt t="148424" x="6946900" y="1952625"/>
          <p14:tracePt t="148462" x="6946900" y="1965325"/>
          <p14:tracePt t="151004" x="6921500" y="1965325"/>
          <p14:tracePt t="151016" x="6897688" y="1965325"/>
          <p14:tracePt t="151031" x="6859588" y="1965325"/>
          <p14:tracePt t="151041" x="6772275" y="1965325"/>
          <p14:tracePt t="151054" x="6584950" y="1965325"/>
          <p14:tracePt t="151066" x="6408738" y="1965325"/>
          <p14:tracePt t="151082" x="6121400" y="1939925"/>
          <p14:tracePt t="151095" x="5670550" y="1901825"/>
          <p14:tracePt t="151111" x="5394325" y="1827213"/>
          <p14:tracePt t="151128" x="5157788" y="1765300"/>
          <p14:tracePt t="151144" x="4719638" y="1639888"/>
          <p14:tracePt t="151161" x="4581525" y="1601788"/>
          <p14:tracePt t="151178" x="4494213" y="1589088"/>
          <p14:tracePt t="151194" x="4430713" y="1576388"/>
          <p14:tracePt t="151211" x="4406900" y="1576388"/>
          <p14:tracePt t="151228" x="4381500" y="1576388"/>
          <p14:tracePt t="151244" x="4356100" y="1576388"/>
          <p14:tracePt t="151261" x="4343400" y="1576388"/>
          <p14:tracePt t="151278" x="4330700" y="1576388"/>
          <p14:tracePt t="151295" x="4268788" y="1601788"/>
          <p14:tracePt t="151311" x="4192588" y="1614488"/>
          <p14:tracePt t="151328" x="4005263" y="1663700"/>
          <p14:tracePt t="151345" x="3930650" y="1701800"/>
          <p14:tracePt t="151362" x="3867150" y="1714500"/>
          <p14:tracePt t="151378" x="3643313" y="1789113"/>
          <p14:tracePt t="151395" x="3479800" y="1814513"/>
          <p14:tracePt t="151412" x="3328988" y="1852613"/>
          <p14:tracePt t="151428" x="3103563" y="1901825"/>
          <p14:tracePt t="151445" x="2979738" y="1914525"/>
          <p14:tracePt t="151462" x="2854325" y="1914525"/>
          <p14:tracePt t="151479" x="2667000" y="1939925"/>
          <p14:tracePt t="151495" x="2616200" y="1939925"/>
          <p14:tracePt t="151512" x="2590800" y="1939925"/>
          <p14:tracePt t="151529" x="2565400" y="1952625"/>
          <p14:tracePt t="151546" x="2541588" y="1952625"/>
          <p14:tracePt t="151564" x="2528888" y="1965325"/>
          <p14:tracePt t="151579" x="2528888" y="1978025"/>
          <p14:tracePt t="151914" x="2528888" y="1965325"/>
          <p14:tracePt t="151976" x="2528888" y="1952625"/>
          <p14:tracePt t="151988" x="2554288" y="1952625"/>
          <p14:tracePt t="152002" x="2578100" y="1939925"/>
          <p14:tracePt t="152014" x="2628900" y="1901825"/>
          <p14:tracePt t="152031" x="2703513" y="1865313"/>
          <p14:tracePt t="152047" x="2778125" y="1814513"/>
          <p14:tracePt t="152064" x="3154363" y="1727200"/>
          <p14:tracePt t="152081" x="3441700" y="1676400"/>
          <p14:tracePt t="152098" x="3730625" y="1639888"/>
          <p14:tracePt t="152114" x="4556125" y="1614488"/>
          <p14:tracePt t="152131" x="4832350" y="1614488"/>
          <p14:tracePt t="152148" x="5245100" y="1601788"/>
          <p14:tracePt t="152165" x="5732463" y="1589088"/>
          <p14:tracePt t="152181" x="5908675" y="1589088"/>
          <p14:tracePt t="152198" x="6157913" y="1589088"/>
          <p14:tracePt t="152215" x="6472238" y="1589088"/>
          <p14:tracePt t="152232" x="6572250" y="1589088"/>
          <p14:tracePt t="152248" x="6659563" y="1589088"/>
          <p14:tracePt t="152265" x="6859588" y="1589088"/>
          <p14:tracePt t="152282" x="6997700" y="1601788"/>
          <p14:tracePt t="152299" x="7110413" y="1614488"/>
          <p14:tracePt t="152315" x="7285038" y="1652588"/>
          <p14:tracePt t="152332" x="7323138" y="1663700"/>
          <p14:tracePt t="152348" x="7372350" y="1676400"/>
          <p14:tracePt t="152365" x="7448550" y="1701800"/>
          <p14:tracePt t="152382" x="7472363" y="1714500"/>
          <p14:tracePt t="152399" x="7497763" y="1727200"/>
          <p14:tracePt t="152416" x="7572375" y="1765300"/>
          <p14:tracePt t="152432" x="7610475" y="1789113"/>
          <p14:tracePt t="152449" x="7673975" y="1814513"/>
          <p14:tracePt t="152466" x="7673975" y="1827213"/>
          <p14:tracePt t="156067" x="7635875" y="1827213"/>
          <p14:tracePt t="156084" x="7497763" y="1865313"/>
          <p14:tracePt t="156093" x="7348538" y="1889125"/>
          <p14:tracePt t="156105" x="7110413" y="1939925"/>
          <p14:tracePt t="156118" x="6621463" y="2001838"/>
          <p14:tracePt t="156130" x="6283325" y="2065338"/>
          <p14:tracePt t="156147" x="5970588" y="2078038"/>
          <p14:tracePt t="156164" x="5557838" y="2127250"/>
          <p14:tracePt t="156181" x="5132388" y="2165350"/>
          <p14:tracePt t="156197" x="5006975" y="2178050"/>
          <p14:tracePt t="156214" x="4832350" y="2190750"/>
          <p14:tracePt t="156231" x="4568825" y="2190750"/>
          <p14:tracePt t="156247" x="4506913" y="2190750"/>
          <p14:tracePt t="156264" x="4468813" y="2190750"/>
          <p14:tracePt t="156281" x="4418013" y="2190750"/>
          <p14:tracePt t="156305" x="4406900" y="2190750"/>
          <p14:tracePt t="157936" x="4394200" y="2201863"/>
          <p14:tracePt t="157949" x="4381500" y="2214563"/>
          <p14:tracePt t="157962" x="4343400" y="2227263"/>
          <p14:tracePt t="157976" x="4256088" y="2227263"/>
          <p14:tracePt t="157989" x="4092575" y="2227263"/>
          <p14:tracePt t="158006" x="3917950" y="2214563"/>
          <p14:tracePt t="158023" x="3756025" y="2178050"/>
          <p14:tracePt t="158039" x="3205163" y="2089150"/>
          <p14:tracePt t="158055" x="3041650" y="2065338"/>
          <p14:tracePt t="158071" x="2916238" y="2027238"/>
          <p14:tracePt t="158088" x="2654300" y="2014538"/>
          <p14:tracePt t="158105" x="2490788" y="2014538"/>
          <p14:tracePt t="158122" x="2352675" y="2014538"/>
          <p14:tracePt t="158138" x="2252663" y="2027238"/>
          <p14:tracePt t="158155" x="2228850" y="2027238"/>
          <p14:tracePt t="158185" x="2239963" y="2027238"/>
          <p14:tracePt t="158197" x="2252663" y="2014538"/>
          <p14:tracePt t="158211" x="2290763" y="2001838"/>
          <p14:tracePt t="158224" x="2339975" y="1989138"/>
          <p14:tracePt t="158239" x="2452688" y="1978025"/>
          <p14:tracePt t="158256" x="2554288" y="1965325"/>
          <p14:tracePt t="158272" x="2641600" y="1952625"/>
          <p14:tracePt t="158289" x="3054350" y="1927225"/>
          <p14:tracePt t="158306" x="3328988" y="1901825"/>
          <p14:tracePt t="158322" x="3579813" y="1889125"/>
          <p14:tracePt t="158339" x="4381500" y="1827213"/>
          <p14:tracePt t="158356" x="4681538" y="1789113"/>
          <p14:tracePt t="158372" x="4994275" y="1776413"/>
          <p14:tracePt t="158389" x="5445125" y="1739900"/>
          <p14:tracePt t="158406" x="5545138" y="1714500"/>
          <p14:tracePt t="158422" x="5619750" y="1689100"/>
          <p14:tracePt t="158472" x="5607050" y="1689100"/>
          <p14:tracePt t="158484" x="5595938" y="1689100"/>
          <p14:tracePt t="158498" x="5545138" y="1689100"/>
          <p14:tracePt t="158510" x="5407025" y="1689100"/>
          <p14:tracePt t="158525" x="5257800" y="1676400"/>
          <p14:tracePt t="158541" x="5132388" y="1676400"/>
          <p14:tracePt t="158558" x="4981575" y="1676400"/>
          <p14:tracePt t="158574" x="4394200" y="1663700"/>
          <p14:tracePt t="158590" x="4217988" y="1663700"/>
          <p14:tracePt t="158607" x="3917950" y="1663700"/>
          <p14:tracePt t="158624" x="3405188" y="1714500"/>
          <p14:tracePt t="158640" x="3254375" y="1727200"/>
          <p14:tracePt t="158657" x="3128963" y="1752600"/>
          <p14:tracePt t="158674" x="2841625" y="1814513"/>
          <p14:tracePt t="158691" x="2728913" y="1852613"/>
          <p14:tracePt t="158707" x="2628900" y="1901825"/>
          <p14:tracePt t="158724" x="2528888" y="2039938"/>
          <p14:tracePt t="158741" x="2490788" y="2127250"/>
          <p14:tracePt t="158758" x="2478088" y="2190750"/>
          <p14:tracePt t="158774" x="2478088" y="2290763"/>
          <p14:tracePt t="158791" x="2478088" y="2314575"/>
          <p14:tracePt t="158808" x="2478088" y="2339975"/>
          <p14:tracePt t="158825" x="2478088" y="2378075"/>
          <p14:tracePt t="158841" x="2490788" y="2378075"/>
          <p14:tracePt t="158858" x="2528888" y="2390775"/>
          <p14:tracePt t="158875" x="2716213" y="2414588"/>
          <p14:tracePt t="158891" x="2841625" y="2427288"/>
          <p14:tracePt t="158908" x="2941638" y="2439988"/>
          <p14:tracePt t="158925" x="3328988" y="2452688"/>
          <p14:tracePt t="158942" x="3567113" y="2452688"/>
          <p14:tracePt t="158959" x="3779838" y="2452688"/>
          <p14:tracePt t="158975" x="4456113" y="2378075"/>
          <p14:tracePt t="158992" x="4732338" y="2303463"/>
          <p14:tracePt t="159009" x="5106988" y="2078038"/>
          <p14:tracePt t="159025" x="5332413" y="1927225"/>
          <p14:tracePt t="159042" x="5495925" y="1839913"/>
          <p14:tracePt t="159058" x="5670550" y="1739900"/>
          <p14:tracePt t="159075" x="5695950" y="1714500"/>
          <p14:tracePt t="159092" x="5708650" y="1689100"/>
          <p14:tracePt t="159109" x="5708650" y="1676400"/>
          <p14:tracePt t="159126" x="5708650" y="1663700"/>
          <p14:tracePt t="159142" x="5695950" y="1652588"/>
          <p14:tracePt t="159159" x="5483225" y="1614488"/>
          <p14:tracePt t="159176" x="5332413" y="1589088"/>
          <p14:tracePt t="159193" x="5194300" y="1563688"/>
          <p14:tracePt t="159209" x="4643438" y="1463675"/>
          <p14:tracePt t="159226" x="4381500" y="1427163"/>
          <p14:tracePt t="159243" x="4217988" y="1414463"/>
          <p14:tracePt t="159260" x="3830638" y="1414463"/>
          <p14:tracePt t="159276" x="3630613" y="1450975"/>
          <p14:tracePt t="159293" x="3492500" y="1489075"/>
          <p14:tracePt t="159310" x="3341688" y="1589088"/>
          <p14:tracePt t="159326" x="3279775" y="1639888"/>
          <p14:tracePt t="159343" x="3228975" y="1689100"/>
          <p14:tracePt t="159360" x="3179763" y="1852613"/>
          <p14:tracePt t="159377" x="3179763" y="1939925"/>
          <p14:tracePt t="159394" x="3179763" y="1989138"/>
          <p14:tracePt t="159410" x="3192463" y="2052638"/>
          <p14:tracePt t="159427" x="3228975" y="2078038"/>
          <p14:tracePt t="159444" x="3267075" y="2114550"/>
          <p14:tracePt t="159460" x="3429000" y="2165350"/>
          <p14:tracePt t="159477" x="3630613" y="2214563"/>
          <p14:tracePt t="159494" x="3830638" y="2265363"/>
          <p14:tracePt t="159511" x="4117975" y="2327275"/>
          <p14:tracePt t="159527" x="4356100" y="2378075"/>
          <p14:tracePt t="159543" x="4719638" y="2439988"/>
          <p14:tracePt t="159561" x="4819650" y="2439988"/>
          <p14:tracePt t="159577" x="4881563" y="2439988"/>
          <p14:tracePt t="159594" x="4968875" y="2439988"/>
          <p14:tracePt t="159611" x="4994275" y="2439988"/>
          <p14:tracePt t="159628" x="5045075" y="2427288"/>
          <p14:tracePt t="159644" x="5145088" y="2403475"/>
          <p14:tracePt t="159661" x="5170488" y="2390775"/>
          <p14:tracePt t="159678" x="5181600" y="2390775"/>
          <p14:tracePt t="159818" x="5170488" y="2390775"/>
          <p14:tracePt t="159855" x="5157788" y="2390775"/>
          <p14:tracePt t="159868" x="5145088" y="2390775"/>
          <p14:tracePt t="159893" x="5132388" y="2390775"/>
          <p14:tracePt t="159905" x="5106988" y="2390775"/>
          <p14:tracePt t="159918" x="5081588" y="2390775"/>
          <p14:tracePt t="159931" x="5045075" y="2390775"/>
          <p14:tracePt t="159946" x="4932363" y="2390775"/>
          <p14:tracePt t="159962" x="4794250" y="2390775"/>
          <p14:tracePt t="159979" x="4694238" y="2390775"/>
          <p14:tracePt t="159996" x="4305300" y="2390775"/>
          <p14:tracePt t="160013" x="4030663" y="2403475"/>
          <p14:tracePt t="160029" x="3867150" y="2403475"/>
          <p14:tracePt t="160046" x="3505200" y="2403475"/>
          <p14:tracePt t="160063" x="3367088" y="2403475"/>
          <p14:tracePt t="160080" x="3279775" y="2403475"/>
          <p14:tracePt t="160096" x="3241675" y="2403475"/>
          <p14:tracePt t="160113" x="3228975" y="2403475"/>
          <p14:tracePt t="160166" x="3216275" y="2414588"/>
          <p14:tracePt t="160192" x="3205163" y="2414588"/>
          <p14:tracePt t="160204" x="3192463" y="2414588"/>
          <p14:tracePt t="160216" x="3179763" y="2427288"/>
          <p14:tracePt t="160230" x="3167063" y="2427288"/>
          <p14:tracePt t="160247" x="3128963" y="2427288"/>
          <p14:tracePt t="160264" x="3103563" y="2427288"/>
          <p14:tracePt t="160280" x="3028950" y="2427288"/>
          <p14:tracePt t="160297" x="2967038" y="2427288"/>
          <p14:tracePt t="160313" x="2928938" y="2427288"/>
          <p14:tracePt t="160331" x="2867025" y="2427288"/>
          <p14:tracePt t="160347" x="2841625" y="2439988"/>
          <p14:tracePt t="160364" x="2828925" y="2439988"/>
          <p14:tracePt t="160381" x="2803525" y="2439988"/>
          <p14:tracePt t="160398" x="2790825" y="2439988"/>
          <p14:tracePt t="160428" x="2778125" y="2439988"/>
          <p14:tracePt t="160465" x="2767013" y="2439988"/>
          <p14:tracePt t="160478" x="2754313" y="2439988"/>
          <p14:tracePt t="160504" x="2728913" y="2439988"/>
          <p14:tracePt t="160603" x="2741613" y="2439988"/>
          <p14:tracePt t="160618" x="2754313" y="2439988"/>
          <p14:tracePt t="160628" x="2767013" y="2439988"/>
          <p14:tracePt t="160641" x="2790825" y="2439988"/>
          <p14:tracePt t="160652" x="2903538" y="2439988"/>
          <p14:tracePt t="160667" x="3067050" y="2439988"/>
          <p14:tracePt t="160682" x="3216275" y="2439988"/>
          <p14:tracePt t="160699" x="3417888" y="2439988"/>
          <p14:tracePt t="160715" x="3717925" y="2439988"/>
          <p14:tracePt t="160732" x="4068763" y="2439988"/>
          <p14:tracePt t="160749" x="4168775" y="2465388"/>
          <p14:tracePt t="160766" x="4406900" y="2503488"/>
          <p14:tracePt t="160782" x="4506913" y="2527300"/>
          <p14:tracePt t="160799" x="4594225" y="2552700"/>
          <p14:tracePt t="160816" x="4681538" y="2578100"/>
          <p14:tracePt t="160833" x="4681538" y="2590800"/>
          <p14:tracePt t="160849" x="4694238" y="2590800"/>
          <p14:tracePt t="160866" x="4694238" y="2603500"/>
          <p14:tracePt t="160951" x="4681538" y="2603500"/>
          <p14:tracePt t="160977" x="4656138" y="2603500"/>
          <p14:tracePt t="161002" x="4643438" y="2603500"/>
          <p14:tracePt t="161014" x="4619625" y="2603500"/>
          <p14:tracePt t="161039" x="4606925" y="2603500"/>
          <p14:tracePt t="161076" x="4594225" y="2603500"/>
          <p14:tracePt t="161238" x="4594225" y="2590800"/>
          <p14:tracePt t="161264" x="4606925" y="2590800"/>
          <p14:tracePt t="161276" x="4619625" y="2590800"/>
          <p14:tracePt t="161289" x="4643438" y="2590800"/>
          <p14:tracePt t="161305" x="4656138" y="2590800"/>
          <p14:tracePt t="161319" x="4681538" y="2578100"/>
          <p14:tracePt t="161336" x="4706938" y="2565400"/>
          <p14:tracePt t="161351" x="4781550" y="2552700"/>
          <p14:tracePt t="161368" x="4868863" y="2552700"/>
          <p14:tracePt t="161384" x="4956175" y="2552700"/>
          <p14:tracePt t="161401" x="5057775" y="2552700"/>
          <p14:tracePt t="161418" x="5094288" y="2552700"/>
          <p14:tracePt t="161435" x="5132388" y="2552700"/>
          <p14:tracePt t="161451" x="5232400" y="2552700"/>
          <p14:tracePt t="161468" x="5281613" y="2552700"/>
          <p14:tracePt t="161485" x="5345113" y="2552700"/>
          <p14:tracePt t="161502" x="5383213" y="2552700"/>
          <p14:tracePt t="161662" x="5370513" y="2552700"/>
          <p14:tracePt t="166796" x="5370513" y="2540000"/>
          <p14:tracePt t="166809" x="5419725" y="2516188"/>
          <p14:tracePt t="166821" x="5470525" y="2490788"/>
          <p14:tracePt t="166834" x="5519738" y="2452688"/>
          <p14:tracePt t="166846" x="5570538" y="2414588"/>
          <p14:tracePt t="166861" x="5632450" y="2378075"/>
          <p14:tracePt t="166873" x="5770563" y="2352675"/>
          <p14:tracePt t="166890" x="5921375" y="2327275"/>
          <p14:tracePt t="166907" x="6057900" y="2314575"/>
          <p14:tracePt t="166923" x="6334125" y="2265363"/>
          <p14:tracePt t="166940" x="6534150" y="2227263"/>
          <p14:tracePt t="166957" x="6734175" y="2201863"/>
          <p14:tracePt t="166973" x="6985000" y="2152650"/>
          <p14:tracePt t="166990" x="7072313" y="2139950"/>
          <p14:tracePt t="167007" x="7146925" y="2139950"/>
          <p14:tracePt t="167023" x="7348538" y="2139950"/>
          <p14:tracePt t="167040" x="7448550" y="2139950"/>
          <p14:tracePt t="167057" x="7548563" y="2139950"/>
          <p14:tracePt t="167073" x="7673975" y="2139950"/>
          <p14:tracePt t="167091" x="7735888" y="2139950"/>
          <p14:tracePt t="167107" x="7785100" y="2139950"/>
          <p14:tracePt t="167124" x="7874000" y="2139950"/>
          <p14:tracePt t="167141" x="7886700" y="2139950"/>
          <p14:tracePt t="167158" x="7897813" y="2139950"/>
          <p14:tracePt t="167174" x="7910513" y="2139950"/>
          <p14:tracePt t="167191" x="7923213" y="2139950"/>
          <p14:tracePt t="167210" x="7974013" y="2139950"/>
          <p14:tracePt t="167224" x="8010525" y="2139950"/>
          <p14:tracePt t="167241" x="8048625" y="2139950"/>
          <p14:tracePt t="167257" x="8086725" y="2139950"/>
          <p14:tracePt t="167282" x="8099425" y="2139950"/>
          <p14:tracePt t="167307" x="8123238" y="2152650"/>
          <p14:tracePt t="167331" x="8135938" y="2152650"/>
          <p14:tracePt t="167344" x="8148638" y="2152650"/>
          <p14:tracePt t="167356" x="8161338" y="2152650"/>
          <p14:tracePt t="167369" x="8186738" y="2152650"/>
          <p14:tracePt t="167381" x="8223250" y="2152650"/>
          <p14:tracePt t="167394" x="8261350" y="2152650"/>
          <p14:tracePt t="167408" x="8299450" y="2152650"/>
          <p14:tracePt t="167425" x="8324850" y="2152650"/>
          <p14:tracePt t="167442" x="8361363" y="2152650"/>
          <p14:tracePt t="167459" x="8386763" y="2152650"/>
          <p14:tracePt t="167475" x="8399463" y="2152650"/>
          <p14:tracePt t="167492" x="8424863" y="2152650"/>
          <p14:tracePt t="167509" x="8448675" y="2152650"/>
          <p14:tracePt t="167526" x="8461375" y="2152650"/>
          <p14:tracePt t="167631" x="8448675" y="2152650"/>
          <p14:tracePt t="167646" x="8424863" y="2152650"/>
          <p14:tracePt t="167656" x="8386763" y="2165350"/>
          <p14:tracePt t="167669" x="8312150" y="2165350"/>
          <p14:tracePt t="167681" x="8248650" y="2165350"/>
          <p14:tracePt t="167698" x="8235950" y="2165350"/>
          <p14:tracePt t="167711" x="8212138" y="2165350"/>
          <p14:tracePt t="167744" x="8235950" y="2165350"/>
          <p14:tracePt t="167755" x="8274050" y="2165350"/>
          <p14:tracePt t="167769" x="8312150" y="2165350"/>
          <p14:tracePt t="167780" x="8348663" y="2165350"/>
          <p14:tracePt t="167793" x="8374063" y="2165350"/>
          <p14:tracePt t="167810" x="8412163" y="2165350"/>
          <p14:tracePt t="167826" x="8474075" y="2152650"/>
          <p14:tracePt t="167843" x="8724900" y="2139950"/>
          <p14:tracePt t="167860" x="8812213" y="2127250"/>
          <p14:tracePt t="167876" x="8850313" y="2127250"/>
          <p14:tracePt t="167894" x="8874125" y="2127250"/>
          <p14:tracePt t="167931" x="8863013" y="2127250"/>
          <p14:tracePt t="167942" x="8812213" y="2127250"/>
          <p14:tracePt t="167954" x="8750300" y="2127250"/>
          <p14:tracePt t="167967" x="8699500" y="2127250"/>
          <p14:tracePt t="167979" x="8650288" y="2127250"/>
          <p14:tracePt t="167994" x="8586788" y="2127250"/>
          <p14:tracePt t="168011" x="8548688" y="2127250"/>
          <p14:tracePt t="168028" x="8524875" y="2127250"/>
          <p14:tracePt t="168044" x="8486775" y="2139950"/>
          <p14:tracePt t="168061" x="8474075" y="2139950"/>
          <p14:tracePt t="168103" x="8499475" y="2139950"/>
          <p14:tracePt t="168118" x="8512175" y="2139950"/>
          <p14:tracePt t="168132" x="8537575" y="2139950"/>
          <p14:tracePt t="168140" x="8574088" y="2127250"/>
          <p14:tracePt t="168153" x="8637588" y="2114550"/>
          <p14:tracePt t="168167" x="8712200" y="2101850"/>
          <p14:tracePt t="168180" x="8786813" y="2089150"/>
          <p14:tracePt t="168195" x="8824913" y="2078038"/>
          <p14:tracePt t="168211" x="8850313" y="2078038"/>
          <p14:tracePt t="168228" x="8850313" y="2065338"/>
          <p14:tracePt t="168245" x="8837613" y="2065338"/>
          <p14:tracePt t="168262" x="8786813" y="2065338"/>
          <p14:tracePt t="168278" x="8737600" y="2065338"/>
          <p14:tracePt t="168295" x="8624888" y="2065338"/>
          <p14:tracePt t="168312" x="8586788" y="2065338"/>
          <p14:tracePt t="168328" x="8561388" y="2065338"/>
          <p14:tracePt t="168345" x="8537575" y="2065338"/>
          <p14:tracePt t="168403" x="8561388" y="2065338"/>
          <p14:tracePt t="168441" x="8561388" y="2052638"/>
          <p14:tracePt t="168578" x="8537575" y="2052638"/>
          <p14:tracePt t="168591" x="8524875" y="2052638"/>
          <p14:tracePt t="168603" x="8486775" y="2065338"/>
          <p14:tracePt t="168618" x="8448675" y="2065338"/>
          <p14:tracePt t="168630" x="8412163" y="2078038"/>
          <p14:tracePt t="168647" x="8399463" y="2078038"/>
          <p14:tracePt t="168663" x="8374063" y="2078038"/>
          <p14:tracePt t="168716" x="8361363" y="2078038"/>
          <p14:tracePt t="168727" x="8348663" y="2078038"/>
          <p14:tracePt t="168739" x="8335963" y="2078038"/>
          <p14:tracePt t="168753" x="8312150" y="2078038"/>
          <p14:tracePt t="168768" x="8286750" y="2078038"/>
          <p14:tracePt t="168781" x="8261350" y="2078038"/>
          <p14:tracePt t="168799" x="8223250" y="2078038"/>
          <p14:tracePt t="168815" x="8161338" y="2078038"/>
          <p14:tracePt t="168832" x="8023225" y="2078038"/>
          <p14:tracePt t="168849" x="7961313" y="2078038"/>
          <p14:tracePt t="168864" x="7874000" y="2089150"/>
          <p14:tracePt t="168880" x="7585075" y="2114550"/>
          <p14:tracePt t="168897" x="7448550" y="2127250"/>
          <p14:tracePt t="168914" x="7385050" y="2139950"/>
          <p14:tracePt t="168931" x="7297738" y="2152650"/>
          <p14:tracePt t="168951" x="7285038" y="2165350"/>
          <p14:tracePt t="168964" x="7272338" y="2165350"/>
          <p14:tracePt t="168981" x="7259638" y="2165350"/>
          <p14:tracePt t="168998" x="7246938" y="2178050"/>
          <p14:tracePt t="169038" x="7223125" y="2190750"/>
          <p14:tracePt t="169050" x="7197725" y="2201863"/>
          <p14:tracePt t="169063" x="7172325" y="2214563"/>
          <p14:tracePt t="169077" x="7146925" y="2227263"/>
          <p14:tracePt t="169088" x="7110413" y="2239963"/>
          <p14:tracePt t="169100" x="7085013" y="2265363"/>
          <p14:tracePt t="169125" x="7072313" y="2265363"/>
          <p14:tracePt t="169138" x="7072313" y="2278063"/>
          <p14:tracePt t="169150" x="7059613" y="2278063"/>
          <p14:tracePt t="169165" x="7059613" y="2303463"/>
          <p14:tracePt t="169182" x="7046913" y="2327275"/>
          <p14:tracePt t="169199" x="7046913" y="2339975"/>
          <p14:tracePt t="169215" x="7046913" y="2365375"/>
          <p14:tracePt t="169250" x="7046913" y="2378075"/>
          <p14:tracePt t="169263" x="7059613" y="2378075"/>
          <p14:tracePt t="169275" x="7059613" y="2390775"/>
          <p14:tracePt t="169288" x="7085013" y="2390775"/>
          <p14:tracePt t="169301" x="7134225" y="2403475"/>
          <p14:tracePt t="169316" x="7172325" y="2427288"/>
          <p14:tracePt t="169333" x="7210425" y="2427288"/>
          <p14:tracePt t="169350" x="7259638" y="2452688"/>
          <p14:tracePt t="169366" x="7548563" y="2478088"/>
          <p14:tracePt t="169383" x="7723188" y="2503488"/>
          <p14:tracePt t="169400" x="7835900" y="2516188"/>
          <p14:tracePt t="169416" x="8099425" y="2516188"/>
          <p14:tracePt t="169433" x="8299450" y="2516188"/>
          <p14:tracePt t="169450" x="8474075" y="2516188"/>
          <p14:tracePt t="169466" x="8686800" y="2516188"/>
          <p14:tracePt t="169483" x="8750300" y="2516188"/>
          <p14:tracePt t="169500" x="8799513" y="2516188"/>
          <p14:tracePt t="169517" x="8850313" y="2516188"/>
          <p14:tracePt t="169598" x="8837613" y="2516188"/>
          <p14:tracePt t="169612" x="8824913" y="2516188"/>
          <p14:tracePt t="169625" x="8799513" y="2516188"/>
          <p14:tracePt t="169638" x="8786813" y="2516188"/>
          <p14:tracePt t="169652" x="8763000" y="2516188"/>
          <p14:tracePt t="169667" x="8750300" y="2516188"/>
          <p14:tracePt t="169684" x="8712200" y="2516188"/>
          <p14:tracePt t="169701" x="8612188" y="2516188"/>
          <p14:tracePt t="169717" x="8574088" y="2516188"/>
          <p14:tracePt t="169734" x="8561388" y="2516188"/>
          <p14:tracePt t="169751" x="8537575" y="2516188"/>
          <p14:tracePt t="169774" x="8574088" y="2516188"/>
          <p14:tracePt t="169786" x="8612188" y="2516188"/>
          <p14:tracePt t="169801" x="8637588" y="2516188"/>
          <p14:tracePt t="169817" x="8650288" y="2516188"/>
          <p14:tracePt t="169835" x="8661400" y="2516188"/>
          <p14:tracePt t="169861" x="8674100" y="2516188"/>
          <p14:tracePt t="169886" x="8686800" y="2516188"/>
          <p14:tracePt t="169923" x="8699500" y="2516188"/>
          <p14:tracePt t="169936" x="8712200" y="2516188"/>
          <p14:tracePt t="169947" x="8724900" y="2516188"/>
          <p14:tracePt t="169960" x="8737600" y="2516188"/>
          <p14:tracePt t="169973" x="8750300" y="2516188"/>
          <p14:tracePt t="169987" x="8774113" y="2503488"/>
          <p14:tracePt t="170002" x="8812213" y="2503488"/>
          <p14:tracePt t="170019" x="8874125" y="2503488"/>
          <p14:tracePt t="170035" x="8912225" y="2503488"/>
          <p14:tracePt t="170052" x="8975725" y="2503488"/>
          <p14:tracePt t="170069" x="8986838" y="2503488"/>
          <p14:tracePt t="170086" x="8999538" y="2503488"/>
          <p14:tracePt t="170160" x="9012238" y="2503488"/>
          <p14:tracePt t="170173" x="9024938" y="2503488"/>
          <p14:tracePt t="170186" x="9037638" y="2503488"/>
          <p14:tracePt t="170198" x="9050338" y="2503488"/>
          <p14:tracePt t="170210" x="9075738" y="2503488"/>
          <p14:tracePt t="170222" x="9112250" y="2490788"/>
          <p14:tracePt t="170236" x="9150350" y="2490788"/>
          <p14:tracePt t="170252" x="9188450" y="2490788"/>
          <p14:tracePt t="170269" x="9212263" y="2490788"/>
          <p14:tracePt t="170286" x="9250363" y="2490788"/>
          <p14:tracePt t="170309" x="9263063" y="2490788"/>
          <p14:tracePt t="170322" x="9275763" y="2490788"/>
          <p14:tracePt t="170336" x="9288463" y="2490788"/>
          <p14:tracePt t="170353" x="9301163" y="2490788"/>
          <p14:tracePt t="170385" x="9312275" y="2490788"/>
          <p14:tracePt t="170447" x="9324975" y="2490788"/>
          <p14:tracePt t="170472" x="9337675" y="2490788"/>
          <p14:tracePt t="170935" x="9363075" y="2490788"/>
          <p14:tracePt t="170945" x="9413875" y="2490788"/>
          <p14:tracePt t="170960" x="9450388" y="2490788"/>
          <p14:tracePt t="170972" x="9475788" y="2490788"/>
          <p14:tracePt t="170989" x="9513888" y="2490788"/>
          <p14:tracePt t="171006" x="9525000" y="2490788"/>
          <p14:tracePt t="171022" x="9588500" y="2490788"/>
          <p14:tracePt t="171039" x="9626600" y="2490788"/>
          <p14:tracePt t="171056" x="9688513" y="2490788"/>
          <p14:tracePt t="171073" x="9763125" y="2490788"/>
          <p14:tracePt t="171090" x="9788525" y="2490788"/>
          <p14:tracePt t="171107" x="9801225" y="2490788"/>
          <p14:tracePt t="171123" x="9813925" y="2490788"/>
          <p14:tracePt t="171456" x="9826625" y="2490788"/>
          <p14:tracePt t="171468" x="9839325" y="2490788"/>
          <p14:tracePt t="171494" x="9863138" y="2490788"/>
          <p14:tracePt t="171519" x="9875838" y="2490788"/>
          <p14:tracePt t="171593" x="9888538" y="2490788"/>
          <p14:tracePt t="182386" x="9875838" y="2490788"/>
          <p14:tracePt t="182398" x="9701213" y="2490788"/>
          <p14:tracePt t="182412" x="9450388" y="2465388"/>
          <p14:tracePt t="182424" x="8824913" y="2365375"/>
          <p14:tracePt t="182436" x="8299450" y="2290763"/>
          <p14:tracePt t="182451" x="7623175" y="2178050"/>
          <p14:tracePt t="182468" x="7059613" y="2052638"/>
          <p14:tracePt t="182484" x="6459538" y="1914525"/>
          <p14:tracePt t="182501" x="5394325" y="1727200"/>
          <p14:tracePt t="182518" x="4806950" y="1701800"/>
          <p14:tracePt t="182535" x="4406900" y="1701800"/>
          <p14:tracePt t="182551" x="3643313" y="1727200"/>
          <p14:tracePt t="182568" x="3317875" y="1789113"/>
          <p14:tracePt t="182585" x="3092450" y="1814513"/>
          <p14:tracePt t="182602" x="2365375" y="1839913"/>
          <p14:tracePt t="182618" x="2190750" y="1839913"/>
          <p14:tracePt t="182635" x="2065338" y="1839913"/>
          <p14:tracePt t="182652" x="1903413" y="1827213"/>
          <p14:tracePt t="182668" x="1814513" y="1827213"/>
          <p14:tracePt t="182685" x="1727200" y="1827213"/>
          <p14:tracePt t="182702" x="1614488" y="1865313"/>
          <p14:tracePt t="182722" x="1601788" y="1865313"/>
          <p14:tracePt t="182735" x="1589088" y="1876425"/>
          <p14:tracePt t="182759" x="1552575" y="1927225"/>
          <p14:tracePt t="182772" x="1514475" y="1965325"/>
          <p14:tracePt t="182786" x="1465263" y="2001838"/>
          <p14:tracePt t="182802" x="1452563" y="2014538"/>
          <p14:tracePt t="182819" x="1427163" y="2027238"/>
          <p14:tracePt t="182835" x="1427163" y="2039938"/>
          <p14:tracePt t="183296" x="1439863" y="2039938"/>
          <p14:tracePt t="183309" x="1501775" y="2039938"/>
          <p14:tracePt t="183325" x="1565275" y="2039938"/>
          <p14:tracePt t="183334" x="1677988" y="2039938"/>
          <p14:tracePt t="183346" x="1878013" y="2039938"/>
          <p14:tracePt t="183357" x="2103438" y="2052638"/>
          <p14:tracePt t="183373" x="2278063" y="2089150"/>
          <p14:tracePt t="183388" x="2465388" y="2114550"/>
          <p14:tracePt t="183405" x="2716213" y="2127250"/>
          <p14:tracePt t="183421" x="2967038" y="2139950"/>
          <p14:tracePt t="183438" x="3028950" y="2139950"/>
          <p14:tracePt t="183455" x="3054350" y="2139950"/>
          <p14:tracePt t="183472" x="3079750" y="2139950"/>
          <p14:tracePt t="183489" x="3092450" y="2139950"/>
          <p14:tracePt t="183633" x="3079750" y="2139950"/>
          <p14:tracePt t="183645" x="3067050" y="2139950"/>
          <p14:tracePt t="183670" x="3041650" y="2139950"/>
          <p14:tracePt t="183683" x="2992438" y="2139950"/>
          <p14:tracePt t="183696" x="2916238" y="2127250"/>
          <p14:tracePt t="183707" x="2867025" y="2127250"/>
          <p14:tracePt t="183722" x="2816225" y="2127250"/>
          <p14:tracePt t="183739" x="2741613" y="2127250"/>
          <p14:tracePt t="183756" x="2667000" y="2114550"/>
          <p14:tracePt t="183773" x="2503488" y="2089150"/>
          <p14:tracePt t="183789" x="2478088" y="2078038"/>
          <p14:tracePt t="183806" x="2465388" y="2078038"/>
          <p14:tracePt t="183845" x="2490788" y="2065338"/>
          <p14:tracePt t="183861" x="2503488" y="2065338"/>
          <p14:tracePt t="183869" x="2516188" y="2065338"/>
          <p14:tracePt t="183882" x="2541588" y="2052638"/>
          <p14:tracePt t="183906" x="2554288" y="2052638"/>
          <p14:tracePt t="184019" x="2528888" y="2052638"/>
          <p14:tracePt t="184031" x="2516188" y="2052638"/>
          <p14:tracePt t="184056" x="2490788" y="2052638"/>
          <p14:tracePt t="188716" x="2478088" y="2078038"/>
          <p14:tracePt t="188729" x="2441575" y="2139950"/>
          <p14:tracePt t="188742" x="2365375" y="2214563"/>
          <p14:tracePt t="188754" x="2278063" y="2290763"/>
          <p14:tracePt t="188767" x="2178050" y="2390775"/>
          <p14:tracePt t="188780" x="2116138" y="2490788"/>
          <p14:tracePt t="188793" x="2052638" y="2616200"/>
          <p14:tracePt t="188809" x="2014538" y="2716213"/>
          <p14:tracePt t="188826" x="1990725" y="2790825"/>
          <p14:tracePt t="188843" x="1978025" y="2852738"/>
          <p14:tracePt t="188859" x="1965325" y="2890838"/>
          <p14:tracePt t="188876" x="1952625" y="2916238"/>
          <p14:tracePt t="188893" x="1952625" y="2941638"/>
          <p14:tracePt t="188910" x="1952625" y="2952750"/>
          <p14:tracePt t="188928" x="1952625" y="2965450"/>
          <p14:tracePt t="188990" x="1952625" y="2978150"/>
          <p14:tracePt t="189003" x="1952625" y="3016250"/>
          <p14:tracePt t="189016" x="1952625" y="3041650"/>
          <p14:tracePt t="189029" x="1952625" y="3078163"/>
          <p14:tracePt t="189043" x="1952625" y="3116263"/>
          <p14:tracePt t="189060" x="1952625" y="3141663"/>
          <p14:tracePt t="189077" x="1952625" y="3165475"/>
          <p14:tracePt t="189094" x="1952625" y="3203575"/>
          <p14:tracePt t="189115" x="1952625" y="3216275"/>
          <p14:tracePt t="189129" x="1965325" y="3216275"/>
          <p14:tracePt t="189144" x="1965325" y="3241675"/>
          <p14:tracePt t="189177" x="1978025" y="3241675"/>
          <p14:tracePt t="189202" x="1978025" y="3254375"/>
          <p14:tracePt t="189215" x="1990725" y="3254375"/>
          <p14:tracePt t="189229" x="1990725" y="3267075"/>
          <p14:tracePt t="189276" x="2003425" y="3267075"/>
          <p14:tracePt t="189464" x="2003425" y="3254375"/>
          <p14:tracePt t="190025" x="2052638" y="3254375"/>
          <p14:tracePt t="190037" x="2139950" y="3254375"/>
          <p14:tracePt t="190052" x="2203450" y="3254375"/>
          <p14:tracePt t="190066" x="2278063" y="3254375"/>
          <p14:tracePt t="190082" x="2339975" y="3254375"/>
          <p14:tracePt t="190098" x="2441575" y="3241675"/>
          <p14:tracePt t="190115" x="2741613" y="3241675"/>
          <p14:tracePt t="190131" x="2854325" y="3228975"/>
          <p14:tracePt t="190148" x="2979738" y="3228975"/>
          <p14:tracePt t="190164" x="3441700" y="3216275"/>
          <p14:tracePt t="190182" x="3605213" y="3203575"/>
          <p14:tracePt t="190199" x="3717925" y="3203575"/>
          <p14:tracePt t="190215" x="3917950" y="3203575"/>
          <p14:tracePt t="190232" x="4005263" y="3203575"/>
          <p14:tracePt t="190249" x="4117975" y="3203575"/>
          <p14:tracePt t="190265" x="4294188" y="3241675"/>
          <p14:tracePt t="190282" x="4343400" y="3254375"/>
          <p14:tracePt t="190299" x="4381500" y="3254375"/>
          <p14:tracePt t="190315" x="4418013" y="3267075"/>
          <p14:tracePt t="190374" x="4394200" y="3290888"/>
          <p14:tracePt t="190387" x="4281488" y="3328988"/>
          <p14:tracePt t="190398" x="4092575" y="3354388"/>
          <p14:tracePt t="190411" x="3892550" y="3403600"/>
          <p14:tracePt t="190423" x="3579813" y="3416300"/>
          <p14:tracePt t="190436" x="3192463" y="3441700"/>
          <p14:tracePt t="190449" x="2992438" y="3441700"/>
          <p14:tracePt t="190466" x="2854325" y="3441700"/>
          <p14:tracePt t="190483" x="2716213" y="3441700"/>
          <p14:tracePt t="190499" x="2603500" y="3441700"/>
          <p14:tracePt t="190516" x="2528888" y="3441700"/>
          <p14:tracePt t="190548" x="2541588" y="3441700"/>
          <p14:tracePt t="190560" x="2578100" y="3441700"/>
          <p14:tracePt t="190573" x="2616200" y="3441700"/>
          <p14:tracePt t="190585" x="2641600" y="3441700"/>
          <p14:tracePt t="190600" x="2667000" y="3454400"/>
          <p14:tracePt t="190617" x="2728913" y="3454400"/>
          <p14:tracePt t="190633" x="2828925" y="3467100"/>
          <p14:tracePt t="190650" x="3116263" y="3516313"/>
          <p14:tracePt t="190667" x="3241675" y="3541713"/>
          <p14:tracePt t="190684" x="3341688" y="3567113"/>
          <p14:tracePt t="190700" x="3579813" y="3579813"/>
          <p14:tracePt t="190717" x="3679825" y="3579813"/>
          <p14:tracePt t="190733" x="3717925" y="3579813"/>
          <p14:tracePt t="190750" x="3743325" y="3579813"/>
          <p14:tracePt t="190784" x="3730625" y="3590925"/>
          <p14:tracePt t="190797" x="3667125" y="3590925"/>
          <p14:tracePt t="190809" x="3605213" y="3590925"/>
          <p14:tracePt t="190822" x="3541713" y="3590925"/>
          <p14:tracePt t="190836" x="3492500" y="3590925"/>
          <p14:tracePt t="190851" x="3429000" y="3603625"/>
          <p14:tracePt t="190868" x="3367088" y="3603625"/>
          <p14:tracePt t="190884" x="3305175" y="3603625"/>
          <p14:tracePt t="190901" x="3267075" y="3603625"/>
          <p14:tracePt t="190922" x="3279775" y="3603625"/>
          <p14:tracePt t="190938" x="3292475" y="3603625"/>
          <p14:tracePt t="190951" x="3317875" y="3603625"/>
          <p14:tracePt t="190968" x="3341688" y="3603625"/>
          <p14:tracePt t="190984" x="3354388" y="3603625"/>
          <p14:tracePt t="191308" x="3317875" y="3603625"/>
          <p14:tracePt t="191323" x="3254375" y="3641725"/>
          <p14:tracePt t="191333" x="3192463" y="3716338"/>
          <p14:tracePt t="191345" x="3128963" y="3803650"/>
          <p14:tracePt t="191359" x="3079750" y="3905250"/>
          <p14:tracePt t="191371" x="3028950" y="3954463"/>
          <p14:tracePt t="191386" x="2979738" y="4017963"/>
          <p14:tracePt t="191403" x="2941638" y="4054475"/>
          <p14:tracePt t="191420" x="2916238" y="4067175"/>
          <p14:tracePt t="191436" x="2916238" y="4079875"/>
          <p14:tracePt t="191495" x="2928938" y="4079875"/>
          <p14:tracePt t="191507" x="2941638" y="4079875"/>
          <p14:tracePt t="191521" x="2992438" y="4092575"/>
          <p14:tracePt t="191532" x="3067050" y="4105275"/>
          <p14:tracePt t="191545" x="3216275" y="4117975"/>
          <p14:tracePt t="191557" x="3354388" y="4117975"/>
          <p14:tracePt t="191572" x="3492500" y="4129088"/>
          <p14:tracePt t="191587" x="3643313" y="4129088"/>
          <p14:tracePt t="191604" x="3867150" y="4129088"/>
          <p14:tracePt t="191620" x="4130675" y="4141788"/>
          <p14:tracePt t="191637" x="4205288" y="4154488"/>
          <p14:tracePt t="191653" x="4243388" y="4167188"/>
          <p14:tracePt t="191672" x="4268788" y="4179888"/>
          <p14:tracePt t="191718" x="4268788" y="4192588"/>
          <p14:tracePt t="191744" x="4230688" y="4192588"/>
          <p14:tracePt t="191756" x="4117975" y="4205288"/>
          <p14:tracePt t="191769" x="3979863" y="4217988"/>
          <p14:tracePt t="191781" x="3867150" y="4230688"/>
          <p14:tracePt t="191794" x="3730625" y="4254500"/>
          <p14:tracePt t="191806" x="3517900" y="4292600"/>
          <p14:tracePt t="191821" x="3292475" y="4318000"/>
          <p14:tracePt t="191838" x="3154363" y="4354513"/>
          <p14:tracePt t="191854" x="3054350" y="4379913"/>
          <p14:tracePt t="191871" x="2967038" y="4443413"/>
          <p14:tracePt t="191931" x="2979738" y="4443413"/>
          <p14:tracePt t="191944" x="3003550" y="4443413"/>
          <p14:tracePt t="191959" x="3116263" y="4418013"/>
          <p14:tracePt t="191969" x="3279775" y="4392613"/>
          <p14:tracePt t="191981" x="3441700" y="4379913"/>
          <p14:tracePt t="191995" x="3654425" y="4341813"/>
          <p14:tracePt t="192007" x="3968750" y="4341813"/>
          <p14:tracePt t="192022" x="4181475" y="4330700"/>
          <p14:tracePt t="192039" x="4318000" y="4330700"/>
          <p14:tracePt t="192056" x="4368800" y="4330700"/>
          <p14:tracePt t="192072" x="4406900" y="4330700"/>
          <p14:tracePt t="192105" x="4394200" y="4330700"/>
          <p14:tracePt t="192118" x="4330700" y="4330700"/>
          <p14:tracePt t="192131" x="4205288" y="4330700"/>
          <p14:tracePt t="192144" x="4068763" y="4354513"/>
          <p14:tracePt t="192160" x="3943350" y="4405313"/>
          <p14:tracePt t="192174" x="3856038" y="4430713"/>
          <p14:tracePt t="192191" x="3805238" y="4430713"/>
          <p14:tracePt t="192207" x="3767138" y="4443413"/>
          <p14:tracePt t="192224" x="3756025" y="4443413"/>
          <p14:tracePt t="192268" x="3767138" y="4443413"/>
          <p14:tracePt t="192294" x="3779838" y="4443413"/>
          <p14:tracePt t="192310" x="3792538" y="4443413"/>
          <p14:tracePt t="192331" x="3805238" y="4443413"/>
          <p14:tracePt t="192655" x="3792538" y="4454525"/>
          <p14:tracePt t="192667" x="3743325" y="4492625"/>
          <p14:tracePt t="192680" x="3692525" y="4543425"/>
          <p14:tracePt t="192696" x="3567113" y="4592638"/>
          <p14:tracePt t="192709" x="3405188" y="4656138"/>
          <p14:tracePt t="192725" x="3254375" y="4743450"/>
          <p14:tracePt t="192743" x="3141663" y="4856163"/>
          <p14:tracePt t="192760" x="3003550" y="5043488"/>
          <p14:tracePt t="192776" x="2954338" y="5118100"/>
          <p14:tracePt t="192791" x="2928938" y="5181600"/>
          <p14:tracePt t="192808" x="2903538" y="5205413"/>
          <p14:tracePt t="192825" x="2903538" y="5218113"/>
          <p14:tracePt t="192853" x="2916238" y="5218113"/>
          <p14:tracePt t="192866" x="2928938" y="5218113"/>
          <p14:tracePt t="192878" x="2941638" y="5218113"/>
          <p14:tracePt t="192892" x="2967038" y="5218113"/>
          <p14:tracePt t="192909" x="3028950" y="5218113"/>
          <p14:tracePt t="192926" x="3141663" y="5243513"/>
          <p14:tracePt t="192942" x="3367088" y="5256213"/>
          <p14:tracePt t="192959" x="3454400" y="5268913"/>
          <p14:tracePt t="192976" x="3541713" y="5268913"/>
          <p14:tracePt t="192993" x="3817938" y="5294313"/>
          <p14:tracePt t="193009" x="3968750" y="5294313"/>
          <p14:tracePt t="193026" x="4068763" y="5294313"/>
          <p14:tracePt t="193043" x="4305300" y="5294313"/>
          <p14:tracePt t="193060" x="4443413" y="5294313"/>
          <p14:tracePt t="193076" x="4518025" y="5294313"/>
          <p14:tracePt t="193093" x="4606925" y="5305425"/>
          <p14:tracePt t="193116" x="4619625" y="5305425"/>
          <p14:tracePt t="193190" x="4581525" y="5305425"/>
          <p14:tracePt t="193203" x="4556125" y="5305425"/>
          <p14:tracePt t="193217" x="4506913" y="5305425"/>
          <p14:tracePt t="193231" x="4468813" y="5305425"/>
          <p14:tracePt t="193245" x="4418013" y="5305425"/>
          <p14:tracePt t="193261" x="4356100" y="5305425"/>
          <p14:tracePt t="193278" x="4281488" y="5305425"/>
          <p14:tracePt t="193294" x="3992563" y="5305425"/>
          <p14:tracePt t="193312" x="3905250" y="5305425"/>
          <p14:tracePt t="193328" x="3856038" y="5305425"/>
          <p14:tracePt t="193345" x="3830638" y="5305425"/>
          <p14:tracePt t="193403" x="3867150" y="5305425"/>
          <p14:tracePt t="193415" x="3943350" y="5305425"/>
          <p14:tracePt t="193427" x="4043363" y="5294313"/>
          <p14:tracePt t="193439" x="4130675" y="5294313"/>
          <p14:tracePt t="193451" x="4192588" y="5294313"/>
          <p14:tracePt t="193465" x="4230688" y="5281613"/>
          <p14:tracePt t="193477" x="4268788" y="5281613"/>
          <p14:tracePt t="193494" x="4294188" y="5281613"/>
          <p14:tracePt t="193603" x="4281488" y="5281613"/>
          <p14:tracePt t="193625" x="4268788" y="5281613"/>
          <p14:tracePt t="198171" x="4043363" y="5194300"/>
          <p14:tracePt t="198185" x="3705225" y="5030788"/>
          <p14:tracePt t="198200" x="3317875" y="4856163"/>
          <p14:tracePt t="198215" x="2879725" y="4692650"/>
          <p14:tracePt t="198230" x="2616200" y="4592638"/>
          <p14:tracePt t="198246" x="2478088" y="4530725"/>
          <p14:tracePt t="198264" x="2303463" y="4443413"/>
          <p14:tracePt t="198280" x="2228850" y="4405313"/>
          <p14:tracePt t="198297" x="2003425" y="4279900"/>
          <p14:tracePt t="198314" x="1890713" y="4205288"/>
          <p14:tracePt t="198330" x="1801813" y="4079875"/>
          <p14:tracePt t="198347" x="1701800" y="3867150"/>
          <p14:tracePt t="198364" x="1652588" y="3792538"/>
          <p14:tracePt t="198381" x="1614488" y="3729038"/>
          <p14:tracePt t="198397" x="1552575" y="3641725"/>
          <p14:tracePt t="198414" x="1501775" y="3616325"/>
          <p14:tracePt t="198431" x="1476375" y="3554413"/>
          <p14:tracePt t="198448" x="1363663" y="3341688"/>
          <p14:tracePt t="198464" x="1301750" y="3228975"/>
          <p14:tracePt t="198481" x="1263650" y="3165475"/>
          <p14:tracePt t="198498" x="1227138" y="3078163"/>
          <p14:tracePt t="198514" x="1227138" y="3065463"/>
          <p14:tracePt t="198531" x="1227138" y="3054350"/>
          <p14:tracePt t="198645" x="1239838" y="3054350"/>
          <p14:tracePt t="198670" x="1252538" y="3054350"/>
          <p14:tracePt t="198685" x="1263650" y="3054350"/>
          <p14:tracePt t="198695" x="1301750" y="3054350"/>
          <p14:tracePt t="198708" x="1327150" y="3054350"/>
          <p14:tracePt t="198719" x="1352550" y="3054350"/>
          <p14:tracePt t="198734" x="1363663" y="3054350"/>
          <p14:tracePt t="198749" x="1389063" y="3054350"/>
          <p14:tracePt t="198765" x="1414463" y="3054350"/>
          <p14:tracePt t="198782" x="1476375" y="3054350"/>
          <p14:tracePt t="198799" x="1652588" y="3054350"/>
          <p14:tracePt t="198815" x="1701800" y="3054350"/>
          <p14:tracePt t="198832" x="1739900" y="3054350"/>
          <p14:tracePt t="198849" x="1790700" y="3054350"/>
          <p14:tracePt t="198866" x="1801813" y="3054350"/>
          <p14:tracePt t="198883" x="1814513" y="3054350"/>
          <p14:tracePt t="198899" x="1827213" y="3054350"/>
          <p14:tracePt t="198931" x="1839913" y="3054350"/>
          <p14:tracePt t="198943" x="1865313" y="3054350"/>
          <p14:tracePt t="198956" x="1878013" y="3054350"/>
          <p14:tracePt t="198968" x="1903413" y="3065463"/>
          <p14:tracePt t="198982" x="1927225" y="3078163"/>
          <p14:tracePt t="198999" x="1952625" y="3078163"/>
          <p14:tracePt t="199016" x="1978025" y="3078163"/>
          <p14:tracePt t="199033" x="2003425" y="3103563"/>
          <p14:tracePt t="199049" x="2027238" y="3103563"/>
          <p14:tracePt t="199066" x="2039938" y="3116263"/>
          <p14:tracePt t="199083" x="2065338" y="3141663"/>
          <p14:tracePt t="199106" x="2078038" y="3141663"/>
          <p14:tracePt t="199181" x="2090738" y="3141663"/>
          <p14:tracePt t="199193" x="2090738" y="3154363"/>
          <p14:tracePt t="199206" x="2103438" y="3154363"/>
          <p14:tracePt t="199222" x="2103438" y="3165475"/>
          <p14:tracePt t="199568" x="2127250" y="3165475"/>
          <p14:tracePt t="199580" x="2152650" y="3165475"/>
          <p14:tracePt t="199593" x="2165350" y="3165475"/>
          <p14:tracePt t="199606" x="2190750" y="3165475"/>
          <p14:tracePt t="199620" x="2216150" y="3165475"/>
          <p14:tracePt t="199635" x="2239963" y="3165475"/>
          <p14:tracePt t="199652" x="2252663" y="3178175"/>
          <p14:tracePt t="199669" x="2278063" y="3190875"/>
          <p14:tracePt t="199705" x="2290763" y="3190875"/>
          <p14:tracePt t="201880" x="2290763" y="3203575"/>
          <p14:tracePt t="201893" x="2290763" y="3228975"/>
          <p14:tracePt t="201904" x="2290763" y="3303588"/>
          <p14:tracePt t="201917" x="2290763" y="3367088"/>
          <p14:tracePt t="201929" x="2290763" y="3429000"/>
          <p14:tracePt t="201944" x="2290763" y="3490913"/>
          <p14:tracePt t="201961" x="2303463" y="3529013"/>
          <p14:tracePt t="201978" x="2303463" y="3567113"/>
          <p14:tracePt t="201994" x="2316163" y="3629025"/>
          <p14:tracePt t="202011" x="2316163" y="3667125"/>
          <p14:tracePt t="202028" x="2316163" y="3716338"/>
          <p14:tracePt t="202044" x="2316163" y="3829050"/>
          <p14:tracePt t="202061" x="2316163" y="3867150"/>
          <p14:tracePt t="202078" x="2316163" y="3905250"/>
          <p14:tracePt t="202095" x="2316163" y="3929063"/>
          <p14:tracePt t="202111" x="2316163" y="3941763"/>
          <p14:tracePt t="202128" x="2316163" y="3954463"/>
          <p14:tracePt t="202242" x="2316163" y="3979863"/>
          <p14:tracePt t="202254" x="2316163" y="3992563"/>
          <p14:tracePt t="202266" x="2316163" y="4029075"/>
          <p14:tracePt t="202283" x="2316163" y="4041775"/>
          <p14:tracePt t="202297" x="2328863" y="4041775"/>
          <p14:tracePt t="202314" x="2328863" y="4067175"/>
          <p14:tracePt t="202331" x="2328863" y="4092575"/>
          <p14:tracePt t="202348" x="2328863" y="4105275"/>
          <p14:tracePt t="202364" x="2339975" y="4141788"/>
          <p14:tracePt t="202381" x="2352675" y="4167188"/>
          <p14:tracePt t="202395" x="2352675" y="4179888"/>
          <p14:tracePt t="202415" x="2365375" y="4179888"/>
          <p14:tracePt t="204123" x="2365375" y="4205288"/>
          <p14:tracePt t="204137" x="2365375" y="4241800"/>
          <p14:tracePt t="204151" x="2352675" y="4318000"/>
          <p14:tracePt t="204163" x="2339975" y="4405313"/>
          <p14:tracePt t="204175" x="2328863" y="4479925"/>
          <p14:tracePt t="204188" x="2328863" y="4530725"/>
          <p14:tracePt t="204203" x="2316163" y="4567238"/>
          <p14:tracePt t="204220" x="2316163" y="4605338"/>
          <p14:tracePt t="204236" x="2303463" y="4692650"/>
          <p14:tracePt t="204253" x="2290763" y="4768850"/>
          <p14:tracePt t="204270" x="2290763" y="4830763"/>
          <p14:tracePt t="204287" x="2265363" y="4956175"/>
          <p14:tracePt t="204304" x="2252663" y="4992688"/>
          <p14:tracePt t="204321" x="2252663" y="5018088"/>
          <p14:tracePt t="204337" x="2239963" y="5056188"/>
          <p14:tracePt t="204354" x="2239963" y="5068888"/>
          <p14:tracePt t="204373" x="2239963" y="5081588"/>
          <p14:tracePt t="204387" x="2228850" y="5081588"/>
          <p14:tracePt t="204446" x="2228850" y="5118100"/>
          <p14:tracePt t="204460" x="2228850" y="5156200"/>
          <p14:tracePt t="204472" x="2228850" y="5194300"/>
          <p14:tracePt t="204483" x="2228850" y="5230813"/>
          <p14:tracePt t="204496" x="2216150" y="5256213"/>
          <p14:tracePt t="204509" x="2216150" y="5281613"/>
          <p14:tracePt t="204546" x="2216150" y="5294313"/>
          <p14:tracePt t="204559" x="2216150" y="5305425"/>
          <p14:tracePt t="204575" x="2203450" y="5305425"/>
          <p14:tracePt t="215972" x="2190750" y="5281613"/>
          <p14:tracePt t="215987" x="2178050" y="5243513"/>
          <p14:tracePt t="215997" x="2116138" y="5143500"/>
          <p14:tracePt t="216009" x="2065338" y="5030788"/>
          <p14:tracePt t="216022" x="2014538" y="4943475"/>
          <p14:tracePt t="216035" x="1965325" y="4856163"/>
          <p14:tracePt t="216050" x="1939925" y="4768850"/>
          <p14:tracePt t="216066" x="1914525" y="4679950"/>
          <p14:tracePt t="216083" x="1903413" y="4554538"/>
          <p14:tracePt t="216100" x="1890713" y="4392613"/>
          <p14:tracePt t="216117" x="1890713" y="4330700"/>
          <p14:tracePt t="216133" x="1890713" y="4241800"/>
          <p14:tracePt t="216150" x="1914525" y="4192588"/>
          <p14:tracePt t="216167" x="1965325" y="4129088"/>
          <p14:tracePt t="216184" x="2014538" y="4029075"/>
          <p14:tracePt t="216200" x="2127250" y="3803650"/>
          <p14:tracePt t="216217" x="2152650" y="3729038"/>
          <p14:tracePt t="216234" x="2152650" y="3692525"/>
          <p14:tracePt t="216251" x="2152650" y="3679825"/>
          <p14:tracePt t="216270" x="2152650" y="3667125"/>
          <p14:tracePt t="216294" x="2190750" y="3629025"/>
          <p14:tracePt t="216308" x="2228850" y="3603625"/>
          <p14:tracePt t="216320" x="2239963" y="3567113"/>
          <p14:tracePt t="216335" x="2252663" y="3541713"/>
          <p14:tracePt t="216351" x="2265363" y="3529013"/>
          <p14:tracePt t="216368" x="2265363" y="3516313"/>
          <p14:tracePt t="216384" x="2265363" y="3490913"/>
          <p14:tracePt t="216401" x="2265363" y="3454400"/>
          <p14:tracePt t="216418" x="2278063" y="3403600"/>
          <p14:tracePt t="216434" x="2278063" y="3354388"/>
          <p14:tracePt t="216820" x="2265363" y="3354388"/>
          <p14:tracePt t="216844" x="2252663" y="3354388"/>
          <p14:tracePt t="216869" x="2239963" y="3354388"/>
          <p14:tracePt t="216895" x="2228850" y="3354388"/>
          <p14:tracePt t="265264" x="2228850" y="3367088"/>
          <p14:tracePt t="265275" x="2228850" y="3390900"/>
          <p14:tracePt t="265287" x="2239963" y="3454400"/>
          <p14:tracePt t="265300" x="2252663" y="3516313"/>
          <p14:tracePt t="265313" x="2265363" y="3554413"/>
          <p14:tracePt t="265328" x="2265363" y="3579813"/>
          <p14:tracePt t="265344" x="2278063" y="3590925"/>
          <p14:tracePt t="265361" x="2278063" y="3603625"/>
          <p14:tracePt t="265378" x="2278063" y="3616325"/>
          <p14:tracePt t="265411" x="2278063" y="3629025"/>
          <p14:tracePt t="265437" x="2278063" y="3641725"/>
          <p14:tracePt t="265449" x="2290763" y="3667125"/>
          <p14:tracePt t="265461" x="2290763" y="3716338"/>
          <p14:tracePt t="265473" x="2303463" y="3779838"/>
          <p14:tracePt t="265485" x="2316163" y="3841750"/>
          <p14:tracePt t="265499" x="2316163" y="3867150"/>
          <p14:tracePt t="265512" x="2316163" y="3879850"/>
          <p14:tracePt t="265528" x="2328863" y="3905250"/>
          <p14:tracePt t="265545" x="2339975" y="3929063"/>
          <p14:tracePt t="265561" x="2352675" y="3954463"/>
          <p14:tracePt t="265579" x="2390775" y="4005263"/>
          <p14:tracePt t="265595" x="2403475" y="4041775"/>
          <p14:tracePt t="265612" x="2416175" y="4079875"/>
          <p14:tracePt t="265636" x="2416175" y="4092575"/>
          <p14:tracePt t="265674" x="2441575" y="4129088"/>
          <p14:tracePt t="265685" x="2465388" y="4179888"/>
          <p14:tracePt t="265700" x="2490788" y="4205288"/>
          <p14:tracePt t="265714" x="2490788" y="4217988"/>
          <p14:tracePt t="265731" x="2516188" y="4217988"/>
          <p14:tracePt t="265746" x="2516188" y="4230688"/>
          <p14:tracePt t="265810" x="2541588" y="4241800"/>
          <p14:tracePt t="265823" x="2554288" y="4254500"/>
          <p14:tracePt t="265836" x="2565400" y="4267200"/>
          <p14:tracePt t="266085" x="2554288" y="4267200"/>
          <p14:tracePt t="266122" x="2541588" y="4267200"/>
          <p14:tracePt t="266147" x="2528888" y="4267200"/>
          <p14:tracePt t="266173" x="2503488" y="4267200"/>
          <p14:tracePt t="266197" x="2490788" y="4267200"/>
          <p14:tracePt t="266210" x="2478088" y="4267200"/>
          <p14:tracePt t="266222" x="2465388" y="4254500"/>
          <p14:tracePt t="266235" x="2452688" y="4254500"/>
          <p14:tracePt t="266258" x="2441575" y="4241800"/>
          <p14:tracePt t="266296" x="2428875" y="4241800"/>
          <p14:tracePt t="266397" x="2428875" y="4230688"/>
          <p14:tracePt t="298110" x="2428875" y="4305300"/>
          <p14:tracePt t="298122" x="2416175" y="4405313"/>
          <p14:tracePt t="298134" x="2403475" y="4479925"/>
          <p14:tracePt t="298148" x="2390775" y="4543425"/>
          <p14:tracePt t="298162" x="2390775" y="4592638"/>
          <p14:tracePt t="298175" x="2390775" y="4656138"/>
          <p14:tracePt t="298192" x="2390775" y="4705350"/>
          <p14:tracePt t="298209" x="2390775" y="4768850"/>
          <p14:tracePt t="298225" x="2378075" y="4830763"/>
          <p14:tracePt t="298241" x="2378075" y="4868863"/>
          <p14:tracePt t="298258" x="2378075" y="4892675"/>
          <p14:tracePt t="298274" x="2378075" y="4943475"/>
          <p14:tracePt t="298291" x="2378075" y="4956175"/>
          <p14:tracePt t="298310" x="2378075" y="4968875"/>
          <p14:tracePt t="298458" x="2365375" y="4968875"/>
          <p14:tracePt t="298470" x="2352675" y="4981575"/>
          <p14:tracePt t="298484" x="2328863" y="4981575"/>
          <p14:tracePt t="298496" x="2290763" y="4992688"/>
          <p14:tracePt t="298508" x="2278063" y="4992688"/>
          <p14:tracePt t="298525" x="2252663" y="5005388"/>
          <p14:tracePt t="298542" x="2228850" y="5018088"/>
          <p14:tracePt t="298559" x="2190750" y="5030788"/>
          <p14:tracePt t="298575" x="2178050" y="5043488"/>
          <p14:tracePt t="298607" x="2178050" y="5056188"/>
          <p14:tracePt t="298619" x="2165350" y="5056188"/>
          <p14:tracePt t="298645" x="2152650" y="5056188"/>
          <p14:tracePt t="298657" x="2152650" y="5068888"/>
          <p14:tracePt t="298670" x="2127250" y="5081588"/>
          <p14:tracePt t="298682" x="2116138" y="5092700"/>
          <p14:tracePt t="298694" x="2090738" y="5105400"/>
          <p14:tracePt t="298709" x="2065338" y="5105400"/>
          <p14:tracePt t="298745" x="2052638" y="5105400"/>
          <p14:tracePt t="298782" x="2027238" y="5105400"/>
          <p14:tracePt t="298794" x="2014538" y="5105400"/>
          <p14:tracePt t="298932" x="2014538" y="5092700"/>
          <p14:tracePt t="323483" x="2014538" y="5081588"/>
          <p14:tracePt t="323496" x="2014538" y="5018088"/>
          <p14:tracePt t="323511" x="2014538" y="4943475"/>
          <p14:tracePt t="323525" x="2014538" y="4879975"/>
          <p14:tracePt t="323542" x="2014538" y="4779963"/>
          <p14:tracePt t="323557" x="2027238" y="4605338"/>
          <p14:tracePt t="323574" x="2116138" y="4241800"/>
          <p14:tracePt t="323591" x="2165350" y="4141788"/>
          <p14:tracePt t="323607" x="2203450" y="4067175"/>
          <p14:tracePt t="323625" x="2228850" y="4005263"/>
          <p14:tracePt t="323640" x="2239963" y="3992563"/>
          <p14:tracePt t="323657" x="2265363" y="3967163"/>
          <p14:tracePt t="323674" x="2303463" y="3879850"/>
          <p14:tracePt t="323691" x="2328863" y="3792538"/>
          <p14:tracePt t="323708" x="2365375" y="3679825"/>
          <p14:tracePt t="323725" x="2378075" y="3641725"/>
          <p14:tracePt t="323741" x="2378075" y="3616325"/>
          <p14:tracePt t="323758" x="2378075" y="3603625"/>
          <p14:tracePt t="323775" x="2390775" y="3603625"/>
          <p14:tracePt t="323806" x="2403475" y="3554413"/>
          <p14:tracePt t="323819" x="2428875" y="3516313"/>
          <p14:tracePt t="323832" x="2441575" y="3467100"/>
          <p14:tracePt t="323844" x="2452688" y="3429000"/>
          <p14:tracePt t="323868" x="2452688" y="3416300"/>
          <p14:tracePt t="324355" x="2441575" y="3416300"/>
          <p14:tracePt t="325476" x="2428875" y="3416300"/>
          <p14:tracePt t="325538" x="2390775" y="3516313"/>
          <p14:tracePt t="325552" x="2365375" y="3654425"/>
          <p14:tracePt t="325563" x="2352675" y="3779838"/>
          <p14:tracePt t="325576" x="2339975" y="3929063"/>
          <p14:tracePt t="325589" x="2339975" y="4105275"/>
          <p14:tracePt t="325601" x="2328863" y="4279900"/>
          <p14:tracePt t="325615" x="2328863" y="4405313"/>
          <p14:tracePt t="325632" x="2328863" y="4492625"/>
          <p14:tracePt t="325649" x="2316163" y="4579938"/>
          <p14:tracePt t="325665" x="2303463" y="4656138"/>
          <p14:tracePt t="325682" x="2303463" y="4667250"/>
          <p14:tracePt t="325699" x="2303463" y="4679950"/>
          <p14:tracePt t="325725" x="2303463" y="4692650"/>
          <p14:tracePt t="325850" x="2303463" y="4679950"/>
          <p14:tracePt t="325888" x="2303463" y="4667250"/>
          <p14:tracePt t="325912" x="2303463" y="4656138"/>
          <p14:tracePt t="325938" x="2303463" y="4630738"/>
          <p14:tracePt t="325954" x="2303463" y="4618038"/>
          <p14:tracePt t="325963" x="2303463" y="4605338"/>
          <p14:tracePt t="325975" x="2303463" y="4567238"/>
          <p14:tracePt t="325989" x="2303463" y="4518025"/>
          <p14:tracePt t="326004" x="2303463" y="4467225"/>
          <p14:tracePt t="326018" x="2303463" y="4430713"/>
          <p14:tracePt t="326035" x="2303463" y="4405313"/>
          <p14:tracePt t="326050" x="2303463" y="4379913"/>
          <p14:tracePt t="326112" x="2290763" y="4379913"/>
          <p14:tracePt t="326337" x="2290763" y="4367213"/>
          <p14:tracePt t="326436" x="2290763" y="4354513"/>
          <p14:tracePt t="326448" x="2290763" y="4341813"/>
          <p14:tracePt t="326473" x="2290763" y="4330700"/>
          <p14:tracePt t="326487" x="2278063" y="4330700"/>
          <p14:tracePt t="326498" x="2278063" y="4318000"/>
          <p14:tracePt t="326547" x="2278063" y="4305300"/>
          <p14:tracePt t="326698" x="2278063" y="4318000"/>
          <p14:tracePt t="326710" x="2278063" y="4330700"/>
          <p14:tracePt t="326724" x="2278063" y="4341813"/>
          <p14:tracePt t="326737" x="2278063" y="4354513"/>
          <p14:tracePt t="326754" x="2278063" y="4379913"/>
          <p14:tracePt t="326769" x="2278063" y="4405313"/>
          <p14:tracePt t="326786" x="2278063" y="4579938"/>
          <p14:tracePt t="326803" x="2278063" y="4679950"/>
          <p14:tracePt t="326820" x="2278063" y="4779963"/>
          <p14:tracePt t="326836" x="2278063" y="5043488"/>
          <p14:tracePt t="326853" x="2278063" y="5168900"/>
          <p14:tracePt t="326870" x="2265363" y="5230813"/>
          <p14:tracePt t="326887" x="2265363" y="5268913"/>
          <p14:tracePt t="326903" x="2252663" y="5268913"/>
          <p14:tracePt t="326920" x="2252663" y="5281613"/>
          <p14:tracePt t="326958" x="2252663" y="5294313"/>
          <p14:tracePt t="326972" x="2252663" y="5318125"/>
          <p14:tracePt t="327084" x="2239963" y="5330825"/>
          <p14:tracePt t="327110" x="2239963" y="5343525"/>
          <p14:tracePt t="327134" x="2228850" y="5343525"/>
          <p14:tracePt t="327221" x="2228850" y="5330825"/>
          <p14:tracePt t="327234" x="2216150" y="5318125"/>
          <p14:tracePt t="327247" x="2216150" y="5305425"/>
          <p14:tracePt t="327259" x="2216150" y="5294313"/>
          <p14:tracePt t="327272" x="2203450" y="5281613"/>
          <p14:tracePt t="327289" x="2203450" y="5256213"/>
          <p14:tracePt t="327305" x="2190750" y="5194300"/>
          <p14:tracePt t="327322" x="2152650" y="5130800"/>
          <p14:tracePt t="327339" x="2127250" y="5118100"/>
          <p14:tracePt t="327356" x="2116138" y="5092700"/>
          <p14:tracePt t="327372" x="2090738" y="5081588"/>
          <p14:tracePt t="327644" x="2103438" y="5081588"/>
          <p14:tracePt t="327682" x="2116138" y="5092700"/>
          <p14:tracePt t="327707" x="2127250" y="5092700"/>
          <p14:tracePt t="327732" x="2127250" y="5105400"/>
          <p14:tracePt t="327744" x="2139950" y="5105400"/>
          <p14:tracePt t="327769" x="2165350" y="5105400"/>
          <p14:tracePt t="327782" x="2165350" y="5118100"/>
          <p14:tracePt t="327795" x="2178050" y="5118100"/>
          <p14:tracePt t="327809" x="2178050" y="5130800"/>
          <p14:tracePt t="327825" x="2190750" y="5130800"/>
          <p14:tracePt t="327840" x="2203450" y="5143500"/>
          <p14:tracePt t="327857" x="2216150" y="5143500"/>
          <p14:tracePt t="328206" x="2203450" y="5143500"/>
          <p14:tracePt t="328217" x="2178050" y="5130800"/>
          <p14:tracePt t="328230" x="2152650" y="5130800"/>
          <p14:tracePt t="328246" x="2103438" y="5130800"/>
          <p14:tracePt t="328260" x="2065338" y="5130800"/>
          <p14:tracePt t="328277" x="2039938" y="5130800"/>
          <p14:tracePt t="328294" x="2027238" y="5118100"/>
          <p14:tracePt t="329451" x="2027238" y="5105400"/>
          <p14:tracePt t="329463" x="2014538" y="5043488"/>
          <p14:tracePt t="329476" x="2014538" y="4992688"/>
          <p14:tracePt t="329489" x="2014538" y="4943475"/>
          <p14:tracePt t="329502" x="2014538" y="4892675"/>
          <p14:tracePt t="329514" x="2039938" y="4830763"/>
          <p14:tracePt t="329531" x="2116138" y="4779963"/>
          <p14:tracePt t="329547" x="2228850" y="4730750"/>
          <p14:tracePt t="329564" x="2428875" y="4567238"/>
          <p14:tracePt t="329581" x="2528888" y="4430713"/>
          <p14:tracePt t="329597" x="2654300" y="4241800"/>
          <p14:tracePt t="329614" x="3267075" y="3854450"/>
          <p14:tracePt t="329631" x="3541713" y="3679825"/>
          <p14:tracePt t="329648" x="3805238" y="3503613"/>
          <p14:tracePt t="329665" x="4494213" y="3178175"/>
          <p14:tracePt t="329681" x="4719638" y="3054350"/>
          <p14:tracePt t="329698" x="4932363" y="2990850"/>
          <p14:tracePt t="329715" x="5495925" y="2865438"/>
          <p14:tracePt t="329731" x="5632450" y="2840038"/>
          <p14:tracePt t="329748" x="5745163" y="2828925"/>
          <p14:tracePt t="329765" x="6070600" y="2803525"/>
          <p14:tracePt t="329783" x="6221413" y="2778125"/>
          <p14:tracePt t="329800" x="6334125" y="2752725"/>
          <p14:tracePt t="329815" x="6534150" y="2678113"/>
          <p14:tracePt t="329832" x="6672263" y="2616200"/>
          <p14:tracePt t="329848" x="6846888" y="2565400"/>
          <p14:tracePt t="329865" x="7072313" y="2427288"/>
          <p14:tracePt t="329882" x="7134225" y="2365375"/>
          <p14:tracePt t="329899" x="7197725" y="2303463"/>
          <p14:tracePt t="329915" x="7246938" y="2227263"/>
          <p14:tracePt t="329932" x="7272338" y="2201863"/>
          <p14:tracePt t="329949" x="7285038" y="2178050"/>
          <p14:tracePt t="329965" x="7297738" y="2152650"/>
          <p14:tracePt t="329982" x="7297738" y="2139950"/>
          <p14:tracePt t="330061" x="7272338" y="2139950"/>
          <p14:tracePt t="330073" x="7259638" y="2127250"/>
          <p14:tracePt t="330087" x="7223125" y="2114550"/>
          <p14:tracePt t="330100" x="7146925" y="2101850"/>
          <p14:tracePt t="330118" x="7059613" y="2089150"/>
          <p14:tracePt t="330135" x="6997700" y="2078038"/>
          <p14:tracePt t="330150" x="6884988" y="2065338"/>
          <p14:tracePt t="330167" x="6859588" y="2065338"/>
          <p14:tracePt t="330183" x="6821488" y="2065338"/>
          <p14:tracePt t="330200" x="6759575" y="2065338"/>
          <p14:tracePt t="330217" x="6721475" y="2065338"/>
          <p14:tracePt t="330234" x="6708775" y="2065338"/>
          <p14:tracePt t="330250" x="6684963" y="2065338"/>
          <p14:tracePt t="330759" x="6696075" y="2052638"/>
          <p14:tracePt t="330772" x="6708775" y="2052638"/>
          <p14:tracePt t="330784" x="6721475" y="2039938"/>
          <p14:tracePt t="330797" x="6746875" y="2039938"/>
          <p14:tracePt t="330808" x="6772275" y="2027238"/>
          <p14:tracePt t="330820" x="6821488" y="2014538"/>
          <p14:tracePt t="330835" x="6897688" y="2001838"/>
          <p14:tracePt t="330852" x="6959600" y="1989138"/>
          <p14:tracePt t="330869" x="6997700" y="1989138"/>
          <p14:tracePt t="330886" x="7046913" y="1989138"/>
          <p14:tracePt t="330902" x="7059613" y="1989138"/>
          <p14:tracePt t="330919" x="7085013" y="1989138"/>
          <p14:tracePt t="330936" x="7110413" y="1978025"/>
          <p14:tracePt t="330953" x="7134225" y="1965325"/>
          <p14:tracePt t="331034" x="7134225" y="1952625"/>
          <p14:tracePt t="331046" x="7123113" y="1952625"/>
          <p14:tracePt t="331059" x="7046913" y="1952625"/>
          <p14:tracePt t="331074" x="6946900" y="1952625"/>
          <p14:tracePt t="331087" x="6834188" y="1952625"/>
          <p14:tracePt t="331103" x="6759575" y="1952625"/>
          <p14:tracePt t="331120" x="6696075" y="1952625"/>
          <p14:tracePt t="331137" x="6634163" y="1952625"/>
          <p14:tracePt t="331158" x="6621463" y="1952625"/>
          <p14:tracePt t="331195" x="6634163" y="1952625"/>
          <p14:tracePt t="331208" x="6646863" y="1952625"/>
          <p14:tracePt t="331224" x="6659563" y="1952625"/>
          <p14:tracePt t="331246" x="6684963" y="1952625"/>
          <p14:tracePt t="331270" x="6696075" y="1952625"/>
          <p14:tracePt t="331557" x="6684963" y="1952625"/>
          <p14:tracePt t="331582" x="6672263" y="1952625"/>
          <p14:tracePt t="346763" x="6684963" y="2152650"/>
          <p14:tracePt t="346776" x="6734175" y="2352675"/>
          <p14:tracePt t="346788" x="6784975" y="2678113"/>
          <p14:tracePt t="346801" x="6846888" y="3016250"/>
          <p14:tracePt t="346815" x="6897688" y="3241675"/>
          <p14:tracePt t="346832" x="6921500" y="3367088"/>
          <p14:tracePt t="346849" x="6959600" y="3441700"/>
          <p14:tracePt t="346865" x="6972300" y="3503613"/>
          <p14:tracePt t="346882" x="6985000" y="3516313"/>
          <p14:tracePt t="346925" x="6997700" y="3529013"/>
          <p14:tracePt t="347212" x="6997700" y="3516313"/>
          <p14:tracePt t="347249" x="6985000" y="3503613"/>
          <p14:tracePt t="347261" x="6985000" y="3490913"/>
          <p14:tracePt t="347275" x="6985000" y="3479800"/>
          <p14:tracePt t="347288" x="6985000" y="3467100"/>
          <p14:tracePt t="347301" x="6985000" y="3429000"/>
          <p14:tracePt t="347318" x="6985000" y="3403600"/>
          <p14:tracePt t="347334" x="6985000" y="3390900"/>
          <p14:tracePt t="347351" x="6985000" y="3367088"/>
          <p14:tracePt t="347368" x="6997700" y="3367088"/>
          <p14:tracePt t="347384" x="7010400" y="3354388"/>
          <p14:tracePt t="347401" x="7059613" y="3328988"/>
          <p14:tracePt t="347418" x="7085013" y="3303588"/>
          <p14:tracePt t="347435" x="7110413" y="3290888"/>
          <p14:tracePt t="347451" x="7172325" y="3228975"/>
          <p14:tracePt t="347468" x="7210425" y="3190875"/>
          <p14:tracePt t="347485" x="7235825" y="3141663"/>
          <p14:tracePt t="347501" x="7246938" y="3103563"/>
          <p14:tracePt t="347518" x="7259638" y="3103563"/>
          <p14:tracePt t="347635" x="7259638" y="3116263"/>
          <p14:tracePt t="347847" x="7259638" y="3128963"/>
          <p14:tracePt t="347860" x="7246938" y="3128963"/>
          <p14:tracePt t="347884" x="7235825" y="3128963"/>
          <p14:tracePt t="347898" x="7235825" y="3141663"/>
          <p14:tracePt t="347909" x="7223125" y="3141663"/>
          <p14:tracePt t="348009" x="7210425" y="3141663"/>
          <p14:tracePt t="348096" x="7210425" y="3154363"/>
          <p14:tracePt t="348520" x="7210425" y="3165475"/>
          <p14:tracePt t="348546" x="7210425" y="3178175"/>
          <p14:tracePt t="348558" x="7197725" y="3203575"/>
          <p14:tracePt t="348569" x="7185025" y="3241675"/>
          <p14:tracePt t="348581" x="7159625" y="3254375"/>
          <p14:tracePt t="348595" x="7159625" y="3278188"/>
          <p14:tracePt t="348608" x="7146925" y="3278188"/>
          <p14:tracePt t="348623" x="7146925" y="3290888"/>
          <p14:tracePt t="348639" x="7134225" y="3290888"/>
          <p14:tracePt t="349118" x="7134225" y="3316288"/>
          <p14:tracePt t="349131" x="7123113" y="3390900"/>
          <p14:tracePt t="349146" x="7110413" y="3454400"/>
          <p14:tracePt t="349160" x="7097713" y="3529013"/>
          <p14:tracePt t="349175" x="7097713" y="3567113"/>
          <p14:tracePt t="349191" x="7085013" y="3629025"/>
          <p14:tracePt t="349208" x="7085013" y="3803650"/>
          <p14:tracePt t="349225" x="7085013" y="3879850"/>
          <p14:tracePt t="349242" x="7085013" y="3954463"/>
          <p14:tracePt t="349258" x="7085013" y="4017963"/>
          <p14:tracePt t="349275" x="7085013" y="4041775"/>
          <p14:tracePt t="349292" x="7085013" y="4054475"/>
          <p14:tracePt t="349309" x="7085013" y="4079875"/>
          <p14:tracePt t="349325" x="7085013" y="4092575"/>
          <p14:tracePt t="349342" x="7085013" y="4105275"/>
          <p14:tracePt t="349359" x="7085013" y="4117975"/>
          <p14:tracePt t="349375" x="7085013" y="4129088"/>
          <p14:tracePt t="349394" x="7085013" y="4141788"/>
          <p14:tracePt t="349417" x="7085013" y="4167188"/>
          <p14:tracePt t="349429" x="7085013" y="4192588"/>
          <p14:tracePt t="349442" x="7085013" y="4230688"/>
          <p14:tracePt t="349459" x="7085013" y="4254500"/>
          <p14:tracePt t="349476" x="7085013" y="4279900"/>
          <p14:tracePt t="349492" x="7085013" y="4305300"/>
          <p14:tracePt t="349509" x="7085013" y="4318000"/>
          <p14:tracePt t="349629" x="7085013" y="4305300"/>
          <p14:tracePt t="349779" x="7085013" y="4292600"/>
          <p14:tracePt t="350053" x="7085013" y="4318000"/>
          <p14:tracePt t="350067" x="7085013" y="4330700"/>
          <p14:tracePt t="350082" x="7072313" y="4367213"/>
          <p14:tracePt t="350091" x="7059613" y="4443413"/>
          <p14:tracePt t="350102" x="7046913" y="4543425"/>
          <p14:tracePt t="350115" x="7034213" y="4630738"/>
          <p14:tracePt t="350128" x="7021513" y="4692650"/>
          <p14:tracePt t="350145" x="7021513" y="4718050"/>
          <p14:tracePt t="350162" x="7021513" y="4743450"/>
          <p14:tracePt t="350179" x="7021513" y="4779963"/>
          <p14:tracePt t="350195" x="7021513" y="4805363"/>
          <p14:tracePt t="350212" x="7021513" y="4830763"/>
          <p14:tracePt t="350229" x="7021513" y="4918075"/>
          <p14:tracePt t="350246" x="7021513" y="4956175"/>
          <p14:tracePt t="350262" x="7021513" y="4981575"/>
          <p14:tracePt t="350279" x="7021513" y="4992688"/>
          <p14:tracePt t="350296" x="7021513" y="5005388"/>
          <p14:tracePt t="350314" x="7021513" y="5018088"/>
          <p14:tracePt t="350329" x="7021513" y="5030788"/>
          <p14:tracePt t="350346" x="7021513" y="5043488"/>
          <p14:tracePt t="350363" x="7021513" y="5056188"/>
          <p14:tracePt t="350379" x="7021513" y="5092700"/>
          <p14:tracePt t="350396" x="7021513" y="5105400"/>
          <p14:tracePt t="350413" x="7021513" y="5118100"/>
          <p14:tracePt t="350430" x="7034213" y="5181600"/>
          <p14:tracePt t="350446" x="7034213" y="5218113"/>
          <p14:tracePt t="350463" x="7046913" y="5256213"/>
          <p14:tracePt t="350480" x="7046913" y="5294313"/>
          <p14:tracePt t="350496" x="7046913" y="5305425"/>
          <p14:tracePt t="350513" x="7046913" y="5318125"/>
          <p14:tracePt t="350626" x="7059613" y="5305425"/>
          <p14:tracePt t="350763" x="7059613" y="5294313"/>
          <p14:tracePt t="351224" x="7059613" y="5281613"/>
          <p14:tracePt t="351237" x="7059613" y="5243513"/>
          <p14:tracePt t="351254" x="7059613" y="5181600"/>
          <p14:tracePt t="351268" x="7097713" y="4943475"/>
          <p14:tracePt t="351285" x="7146925" y="4679950"/>
          <p14:tracePt t="351300" x="7246938" y="4154488"/>
          <p14:tracePt t="351317" x="7285038" y="3829050"/>
          <p14:tracePt t="351333" x="7297738" y="3667125"/>
          <p14:tracePt t="351350" x="7310438" y="3454400"/>
          <p14:tracePt t="351366" x="7310438" y="3390900"/>
          <p14:tracePt t="351383" x="7323138" y="3341688"/>
          <p14:tracePt t="351400" x="7323138" y="3216275"/>
          <p14:tracePt t="351417" x="7323138" y="3154363"/>
          <p14:tracePt t="351433" x="7323138" y="3103563"/>
          <p14:tracePt t="351450" x="7323138" y="3003550"/>
          <p14:tracePt t="351466" x="7323138" y="2965450"/>
          <p14:tracePt t="351484" x="7323138" y="2952750"/>
          <p14:tracePt t="351500" x="7297738" y="2916238"/>
          <p14:tracePt t="351517" x="7297738" y="2903538"/>
          <p14:tracePt t="351534" x="7285038" y="2890838"/>
          <p14:tracePt t="351550" x="7246938" y="2852738"/>
          <p14:tracePt t="351567" x="7246938" y="2828925"/>
          <p14:tracePt t="351584" x="7223125" y="2803525"/>
          <p14:tracePt t="351601" x="7223125" y="2778125"/>
          <p14:tracePt t="351617" x="7210425" y="2778125"/>
          <p14:tracePt t="351634" x="7197725" y="2778125"/>
          <p14:tracePt t="351660" x="7185025" y="2778125"/>
          <p14:tracePt t="351697" x="7172325" y="2790825"/>
          <p14:tracePt t="351709" x="7159625" y="2816225"/>
          <p14:tracePt t="351723" x="7146925" y="2878138"/>
          <p14:tracePt t="351736" x="7097713" y="3028950"/>
          <p14:tracePt t="351751" x="7046913" y="3267075"/>
          <p14:tracePt t="351768" x="6997700" y="3529013"/>
          <p14:tracePt t="351785" x="6959600" y="3979863"/>
          <p14:tracePt t="351801" x="6897688" y="4692650"/>
          <p14:tracePt t="351818" x="6884988" y="5068888"/>
          <p14:tracePt t="351835" x="6872288" y="5594350"/>
          <p14:tracePt t="351852" x="6872288" y="5743575"/>
          <p14:tracePt t="351868" x="6872288" y="5894388"/>
          <p14:tracePt t="351885" x="6872288" y="6207125"/>
          <p14:tracePt t="351902" x="6872288" y="6294438"/>
          <p14:tracePt t="351919" x="6872288" y="6357938"/>
          <p14:tracePt t="351935" x="6872288" y="6394450"/>
          <p14:tracePt t="351996" x="6872288" y="6357938"/>
          <p14:tracePt t="352009" x="6872288" y="6219825"/>
          <p14:tracePt t="352021" x="6872288" y="6069013"/>
          <p14:tracePt t="352033" x="6884988" y="5919788"/>
          <p14:tracePt t="352046" x="6897688" y="5643563"/>
          <p14:tracePt t="352058" x="6959600" y="5243513"/>
          <p14:tracePt t="352071" x="7010400" y="4981575"/>
          <p14:tracePt t="352086" x="7072313" y="4592638"/>
          <p14:tracePt t="352103" x="7123113" y="4167188"/>
          <p14:tracePt t="352119" x="7146925" y="3916363"/>
          <p14:tracePt t="352136" x="7185025" y="3378200"/>
          <p14:tracePt t="352153" x="7185025" y="3178175"/>
          <p14:tracePt t="352170" x="7197725" y="3041650"/>
          <p14:tracePt t="352186" x="7197725" y="2890838"/>
          <p14:tracePt t="352203" x="7210425" y="2852738"/>
          <p14:tracePt t="352220" x="7210425" y="2840038"/>
          <p14:tracePt t="352270" x="7210425" y="2852738"/>
          <p14:tracePt t="352283" x="7210425" y="2865438"/>
          <p14:tracePt t="352296" x="7210425" y="2903538"/>
          <p14:tracePt t="352309" x="7210425" y="2990850"/>
          <p14:tracePt t="352325" x="7210425" y="3154363"/>
          <p14:tracePt t="352338" x="7172325" y="3367088"/>
          <p14:tracePt t="352355" x="7159625" y="3779838"/>
          <p14:tracePt t="352372" x="7110413" y="4205288"/>
          <p14:tracePt t="352389" x="7059613" y="4805363"/>
          <p14:tracePt t="352404" x="7059613" y="5181600"/>
          <p14:tracePt t="352421" x="7034213" y="5568950"/>
          <p14:tracePt t="352438" x="7034213" y="5694363"/>
          <p14:tracePt t="352454" x="7010400" y="5868988"/>
          <p14:tracePt t="352471" x="7010400" y="6069013"/>
          <p14:tracePt t="352488" x="7010400" y="6094413"/>
          <p14:tracePt t="352519" x="7010400" y="6069013"/>
          <p14:tracePt t="352532" x="7010400" y="6019800"/>
          <p14:tracePt t="352544" x="7010400" y="5945188"/>
          <p14:tracePt t="352556" x="7010400" y="5868988"/>
          <p14:tracePt t="352571" x="7010400" y="5781675"/>
          <p14:tracePt t="352588" x="7010400" y="5668963"/>
          <p14:tracePt t="352605" x="7010400" y="5394325"/>
          <p14:tracePt t="352621" x="7010400" y="4743450"/>
          <p14:tracePt t="352638" x="7010400" y="4230688"/>
          <p14:tracePt t="352655" x="7010400" y="3816350"/>
          <p14:tracePt t="352672" x="7021513" y="2903538"/>
          <p14:tracePt t="352688" x="7046913" y="2616200"/>
          <p14:tracePt t="352705" x="7059613" y="2452688"/>
          <p14:tracePt t="352722" x="7059613" y="2139950"/>
          <p14:tracePt t="352739" x="7059613" y="2065338"/>
          <p14:tracePt t="352755" x="7059613" y="2039938"/>
          <p14:tracePt t="352806" x="7059613" y="2078038"/>
          <p14:tracePt t="352820" x="7059613" y="2114550"/>
          <p14:tracePt t="352832" x="7059613" y="2139950"/>
          <p14:tracePt t="352844" x="7059613" y="2178050"/>
          <p14:tracePt t="352858" x="7059613" y="2214563"/>
          <p14:tracePt t="352873" x="7059613" y="2252663"/>
          <p14:tracePt t="352890" x="7059613" y="2327275"/>
          <p14:tracePt t="352906" x="7059613" y="2552700"/>
          <p14:tracePt t="352923" x="7046913" y="3216275"/>
          <p14:tracePt t="352940" x="7021513" y="3729038"/>
          <p14:tracePt t="352956" x="7021513" y="4029075"/>
          <p14:tracePt t="352973" x="7021513" y="4618038"/>
          <p14:tracePt t="352989" x="7021513" y="4856163"/>
          <p14:tracePt t="353006" x="7021513" y="5130800"/>
          <p14:tracePt t="353023" x="7021513" y="5218113"/>
          <p14:tracePt t="353040" x="7021513" y="5305425"/>
          <p14:tracePt t="353056" x="7021513" y="5343525"/>
          <p14:tracePt t="353104" x="7021513" y="5318125"/>
          <p14:tracePt t="353117" x="7021513" y="5281613"/>
          <p14:tracePt t="353130" x="7021513" y="5243513"/>
          <p14:tracePt t="353143" x="7021513" y="5194300"/>
          <p14:tracePt t="353157" x="7010400" y="5056188"/>
          <p14:tracePt t="353174" x="7010400" y="4879975"/>
          <p14:tracePt t="353190" x="7010400" y="4718050"/>
          <p14:tracePt t="353207" x="7072313" y="4029075"/>
          <p14:tracePt t="353224" x="7134225" y="3667125"/>
          <p14:tracePt t="353241" x="7185025" y="3341688"/>
          <p14:tracePt t="353257" x="7285038" y="2627313"/>
          <p14:tracePt t="353274" x="7323138" y="2478088"/>
          <p14:tracePt t="353291" x="7335838" y="2339975"/>
          <p14:tracePt t="353307" x="7335838" y="2201863"/>
          <p14:tracePt t="353324" x="7335838" y="2190750"/>
          <p14:tracePt t="353368" x="7335838" y="2214563"/>
          <p14:tracePt t="353380" x="7335838" y="2239963"/>
          <p14:tracePt t="353396" x="7335838" y="2278063"/>
          <p14:tracePt t="353410" x="7335838" y="2314575"/>
          <p14:tracePt t="353426" x="7335838" y="2403475"/>
          <p14:tracePt t="353442" x="7335838" y="2652713"/>
          <p14:tracePt t="353460" x="7423150" y="3429000"/>
          <p14:tracePt t="353476" x="7459663" y="3916363"/>
          <p14:tracePt t="353493" x="7510463" y="4330700"/>
          <p14:tracePt t="353510" x="7597775" y="5243513"/>
          <p14:tracePt t="353525" x="7623175" y="5530850"/>
          <p14:tracePt t="353541" x="7648575" y="5932488"/>
          <p14:tracePt t="353558" x="7661275" y="6019800"/>
          <p14:tracePt t="353575" x="7661275" y="6056313"/>
          <p14:tracePt t="353603" x="7661275" y="5994400"/>
          <p14:tracePt t="353616" x="7661275" y="5919788"/>
          <p14:tracePt t="353628" x="7661275" y="5832475"/>
          <p14:tracePt t="353642" x="7661275" y="5781675"/>
          <p14:tracePt t="353659" x="7661275" y="5732463"/>
          <p14:tracePt t="353676" x="7661275" y="5668963"/>
          <p14:tracePt t="353692" x="7635875" y="5356225"/>
          <p14:tracePt t="353709" x="7635875" y="5194300"/>
          <p14:tracePt t="353726" x="7635875" y="5030788"/>
          <p14:tracePt t="353743" x="7635875" y="4454525"/>
          <p14:tracePt t="353759" x="7661275" y="4167188"/>
          <p14:tracePt t="353776" x="7685088" y="3892550"/>
          <p14:tracePt t="353793" x="7685088" y="3267075"/>
          <p14:tracePt t="353809" x="7685088" y="3103563"/>
          <p14:tracePt t="353826" x="7673975" y="2965450"/>
          <p14:tracePt t="353843" x="7623175" y="2728913"/>
          <p14:tracePt t="353860" x="7597775" y="2640013"/>
          <p14:tracePt t="353877" x="7597775" y="2603500"/>
          <p14:tracePt t="353893" x="7585075" y="2603500"/>
          <p14:tracePt t="353940" x="7585075" y="2640013"/>
          <p14:tracePt t="353952" x="7572375" y="2690813"/>
          <p14:tracePt t="353966" x="7572375" y="2740025"/>
          <p14:tracePt t="353979" x="7572375" y="2790825"/>
          <p14:tracePt t="353994" x="7561263" y="2852738"/>
          <p14:tracePt t="354011" x="7548563" y="2978150"/>
          <p14:tracePt t="354027" x="7510463" y="3267075"/>
          <p14:tracePt t="354044" x="7448550" y="4041775"/>
          <p14:tracePt t="354060" x="7423150" y="4454525"/>
          <p14:tracePt t="354077" x="7423150" y="4692650"/>
          <p14:tracePt t="354094" x="7423150" y="5105400"/>
          <p14:tracePt t="354111" x="7423150" y="5268913"/>
          <p14:tracePt t="354127" x="7423150" y="5456238"/>
          <p14:tracePt t="354144" x="7423150" y="5507038"/>
          <p14:tracePt t="354161" x="7423150" y="5530850"/>
          <p14:tracePt t="354177" x="7423150" y="5556250"/>
          <p14:tracePt t="354194" x="7423150" y="5568950"/>
          <p14:tracePt t="354239" x="7410450" y="5568950"/>
          <p14:tracePt t="354251" x="7397750" y="5530850"/>
          <p14:tracePt t="354265" x="7385050" y="5456238"/>
          <p14:tracePt t="354277" x="7385050" y="5330825"/>
          <p14:tracePt t="354289" x="7385050" y="5181600"/>
          <p14:tracePt t="354302" x="7397750" y="5018088"/>
          <p14:tracePt t="354314" x="7448550" y="4618038"/>
          <p14:tracePt t="354329" x="7561263" y="4205288"/>
          <p14:tracePt t="354345" x="7673975" y="3703638"/>
          <p14:tracePt t="354362" x="7761288" y="3203575"/>
          <p14:tracePt t="354378" x="7861300" y="2627313"/>
          <p14:tracePt t="354395" x="7874000" y="2403475"/>
          <p14:tracePt t="354412" x="7886700" y="2252663"/>
          <p14:tracePt t="354429" x="7886700" y="2101850"/>
          <p14:tracePt t="354445" x="7886700" y="2089150"/>
          <p14:tracePt t="354462" x="7886700" y="2078038"/>
          <p14:tracePt t="354500" x="7886700" y="2089150"/>
          <p14:tracePt t="354513" x="7886700" y="2139950"/>
          <p14:tracePt t="354525" x="7886700" y="2214563"/>
          <p14:tracePt t="354538" x="7886700" y="2314575"/>
          <p14:tracePt t="354551" x="7886700" y="2403475"/>
          <p14:tracePt t="354564" x="7874000" y="2540000"/>
          <p14:tracePt t="354579" x="7823200" y="2903538"/>
          <p14:tracePt t="354596" x="7735888" y="3267075"/>
          <p14:tracePt t="354613" x="7648575" y="3729038"/>
          <p14:tracePt t="354629" x="7472363" y="4567238"/>
          <p14:tracePt t="354646" x="7423150" y="4768850"/>
          <p14:tracePt t="354663" x="7410450" y="4981575"/>
          <p14:tracePt t="354680" x="7385050" y="5294313"/>
          <p14:tracePt t="354696" x="7385050" y="5368925"/>
          <p14:tracePt t="354713" x="7385050" y="5407025"/>
          <p14:tracePt t="354730" x="7372350" y="5468938"/>
          <p14:tracePt t="354775" x="7359650" y="5456238"/>
          <p14:tracePt t="354787" x="7348538" y="5394325"/>
          <p14:tracePt t="354800" x="7348538" y="5256213"/>
          <p14:tracePt t="354813" x="7348538" y="5118100"/>
          <p14:tracePt t="354830" x="7348538" y="4992688"/>
          <p14:tracePt t="354847" x="7348538" y="4843463"/>
          <p14:tracePt t="354863" x="7410450" y="4217988"/>
          <p14:tracePt t="354880" x="7459663" y="3954463"/>
          <p14:tracePt t="354897" x="7497763" y="3629025"/>
          <p14:tracePt t="354914" x="7561263" y="3141663"/>
          <p14:tracePt t="354931" x="7585075" y="3016250"/>
          <p14:tracePt t="354947" x="7610475" y="2965450"/>
          <p14:tracePt t="354964" x="7610475" y="2941638"/>
          <p14:tracePt t="355036" x="7610475" y="2952750"/>
          <p14:tracePt t="355349" x="7535863" y="2978150"/>
          <p14:tracePt t="355361" x="7372350" y="3016250"/>
          <p14:tracePt t="355374" x="7223125" y="3041650"/>
          <p14:tracePt t="355386" x="7010400" y="3065463"/>
          <p14:tracePt t="355401" x="6634163" y="3065463"/>
          <p14:tracePt t="355416" x="6396038" y="3065463"/>
          <p14:tracePt t="355432" x="6246813" y="3041650"/>
          <p14:tracePt t="355449" x="5970588" y="2916238"/>
          <p14:tracePt t="355466" x="5821363" y="2803525"/>
          <p14:tracePt t="355483" x="5695950" y="2703513"/>
          <p14:tracePt t="355499" x="5545138" y="2603500"/>
          <p14:tracePt t="355516" x="5507038" y="2590800"/>
          <p14:tracePt t="355533" x="5483225" y="2565400"/>
          <p14:tracePt t="355550" x="5457825" y="2527300"/>
          <p14:tracePt t="355566" x="5445125" y="2516188"/>
          <p14:tracePt t="355583" x="5432425" y="2503488"/>
          <p14:tracePt t="355660" x="5419725" y="2516188"/>
          <p14:tracePt t="355673" x="5407025" y="2565400"/>
          <p14:tracePt t="355688" x="5383213" y="2652713"/>
          <p14:tracePt t="355702" x="5345113" y="2740025"/>
          <p14:tracePt t="355717" x="5307013" y="2840038"/>
          <p14:tracePt t="355734" x="5257800" y="2952750"/>
          <p14:tracePt t="355750" x="5045075" y="3441700"/>
          <p14:tracePt t="355767" x="4981575" y="3654425"/>
          <p14:tracePt t="355784" x="4932363" y="3767138"/>
          <p14:tracePt t="355801" x="4856163" y="3992563"/>
          <p14:tracePt t="355817" x="4832350" y="4129088"/>
          <p14:tracePt t="355834" x="4819650" y="4267200"/>
          <p14:tracePt t="355851" x="4819650" y="4418013"/>
          <p14:tracePt t="355867" x="4806950" y="4454525"/>
          <p14:tracePt t="355884" x="4806950" y="4492625"/>
          <p14:tracePt t="355997" x="4806950" y="4479925"/>
          <p14:tracePt t="356009" x="4806950" y="4418013"/>
          <p14:tracePt t="356023" x="4806950" y="4318000"/>
          <p14:tracePt t="356036" x="4806950" y="4205288"/>
          <p14:tracePt t="356053" x="4819650" y="4029075"/>
          <p14:tracePt t="356069" x="4932363" y="3654425"/>
          <p14:tracePt t="356086" x="5157788" y="3090863"/>
          <p14:tracePt t="356102" x="5219700" y="2852738"/>
          <p14:tracePt t="356119" x="5257800" y="2652713"/>
          <p14:tracePt t="356136" x="5270500" y="2452688"/>
          <p14:tracePt t="356153" x="5270500" y="2439988"/>
          <p14:tracePt t="356169" x="5270500" y="2427288"/>
          <p14:tracePt t="356208" x="5270500" y="2452688"/>
          <p14:tracePt t="356221" x="5270500" y="2503488"/>
          <p14:tracePt t="356232" x="5257800" y="2552700"/>
          <p14:tracePt t="356245" x="5257800" y="2627313"/>
          <p14:tracePt t="356258" x="5245100" y="2690813"/>
          <p14:tracePt t="356272" x="5232400" y="2765425"/>
          <p14:tracePt t="356286" x="5232400" y="2852738"/>
          <p14:tracePt t="356303" x="5219700" y="2965450"/>
          <p14:tracePt t="356320" x="5207000" y="3154363"/>
          <p14:tracePt t="356336" x="5194300" y="3429000"/>
          <p14:tracePt t="356353" x="5194300" y="3554413"/>
          <p14:tracePt t="356370" x="5194300" y="3679825"/>
          <p14:tracePt t="356386" x="5194300" y="3916363"/>
          <p14:tracePt t="356403" x="5194300" y="3967163"/>
          <p14:tracePt t="356420" x="5207000" y="4017963"/>
          <p14:tracePt t="356436" x="5219700" y="4041775"/>
          <p14:tracePt t="356483" x="5232400" y="4041775"/>
          <p14:tracePt t="356509" x="5245100" y="4029075"/>
          <p14:tracePt t="356520" x="5245100" y="3979863"/>
          <p14:tracePt t="356531" x="5257800" y="3892550"/>
          <p14:tracePt t="356545" x="5270500" y="3803650"/>
          <p14:tracePt t="356556" x="5294313" y="3716338"/>
          <p14:tracePt t="356570" x="5319713" y="3554413"/>
          <p14:tracePt t="356587" x="5357813" y="3290888"/>
          <p14:tracePt t="356603" x="5383213" y="3090863"/>
          <p14:tracePt t="356620" x="5407025" y="2828925"/>
          <p14:tracePt t="356637" x="5407025" y="2728913"/>
          <p14:tracePt t="356654" x="5419725" y="2652713"/>
          <p14:tracePt t="356671" x="5419725" y="2616200"/>
          <p14:tracePt t="356708" x="5419725" y="2627313"/>
          <p14:tracePt t="356719" x="5419725" y="2652713"/>
          <p14:tracePt t="356732" x="5419725" y="2690813"/>
          <p14:tracePt t="356746" x="5419725" y="2716213"/>
          <p14:tracePt t="356758" x="5419725" y="2765425"/>
          <p14:tracePt t="356771" x="5419725" y="2852738"/>
          <p14:tracePt t="356788" x="5419725" y="3003550"/>
          <p14:tracePt t="356805" x="5419725" y="3154363"/>
          <p14:tracePt t="356821" x="5394325" y="3378200"/>
          <p14:tracePt t="356838" x="5370513" y="3554413"/>
          <p14:tracePt t="356855" x="5345113" y="3754438"/>
          <p14:tracePt t="356872" x="5294313" y="4017963"/>
          <p14:tracePt t="356888" x="5281613" y="4079875"/>
          <p14:tracePt t="356905" x="5270500" y="4154488"/>
          <p14:tracePt t="356922" x="5257800" y="4230688"/>
          <p14:tracePt t="356938" x="5257800" y="4254500"/>
          <p14:tracePt t="356955" x="5245100" y="4254500"/>
          <p14:tracePt t="357031" x="5245100" y="4241800"/>
          <p14:tracePt t="357044" x="5245100" y="4217988"/>
          <p14:tracePt t="357060" x="5245100" y="4167188"/>
          <p14:tracePt t="357074" x="5245100" y="4054475"/>
          <p14:tracePt t="357091" x="5257800" y="3892550"/>
          <p14:tracePt t="357107" x="5345113" y="3467100"/>
          <p14:tracePt t="357123" x="5394325" y="3141663"/>
          <p14:tracePt t="357140" x="5432425" y="2916238"/>
          <p14:tracePt t="357156" x="5457825" y="2728913"/>
          <p14:tracePt t="357173" x="5457825" y="2703513"/>
          <p14:tracePt t="357190" x="5457825" y="2690813"/>
          <p14:tracePt t="357207" x="5457825" y="2678113"/>
          <p14:tracePt t="357267" x="5457825" y="2703513"/>
          <p14:tracePt t="357280" x="5457825" y="2740025"/>
          <p14:tracePt t="357292" x="5457825" y="2790825"/>
          <p14:tracePt t="357304" x="5457825" y="2865438"/>
          <p14:tracePt t="357317" x="5457825" y="2990850"/>
          <p14:tracePt t="357330" x="5457825" y="3065463"/>
          <p14:tracePt t="357343" x="5457825" y="3154363"/>
          <p14:tracePt t="357357" x="5457825" y="3290888"/>
          <p14:tracePt t="357373" x="5457825" y="3467100"/>
          <p14:tracePt t="357390" x="5457825" y="3616325"/>
          <p14:tracePt t="357407" x="5457825" y="3767138"/>
          <p14:tracePt t="357424" x="5457825" y="3792538"/>
          <p14:tracePt t="357440" x="5457825" y="3816350"/>
          <p14:tracePt t="357554" x="5457825" y="3792538"/>
          <p14:tracePt t="357567" x="5457825" y="3741738"/>
          <p14:tracePt t="357579" x="5457825" y="3667125"/>
          <p14:tracePt t="357595" x="5457825" y="3590925"/>
          <p14:tracePt t="357609" x="5457825" y="3516313"/>
          <p14:tracePt t="357626" x="5457825" y="3467100"/>
          <p14:tracePt t="357642" x="5470525" y="3378200"/>
          <p14:tracePt t="357659" x="5470525" y="3154363"/>
          <p14:tracePt t="357676" x="5470525" y="3078163"/>
          <p14:tracePt t="357693" x="5483225" y="3016250"/>
          <p14:tracePt t="357710" x="5483225" y="3003550"/>
          <p14:tracePt t="357753" x="5483225" y="3016250"/>
          <p14:tracePt t="357764" x="5483225" y="3054350"/>
          <p14:tracePt t="357778" x="5483225" y="3116263"/>
          <p14:tracePt t="357792" x="5483225" y="3190875"/>
          <p14:tracePt t="357808" x="5483225" y="3267075"/>
          <p14:tracePt t="357825" x="5483225" y="3328988"/>
          <p14:tracePt t="357842" x="5483225" y="3616325"/>
          <p14:tracePt t="357859" x="5483225" y="3741738"/>
          <p14:tracePt t="357875" x="5483225" y="3829050"/>
          <p14:tracePt t="357892" x="5483225" y="3905250"/>
          <p14:tracePt t="357909" x="5483225" y="3916363"/>
          <p14:tracePt t="358751" x="5519738" y="3916363"/>
          <p14:tracePt t="358766" x="5570538" y="3916363"/>
          <p14:tracePt t="358776" x="5632450" y="3916363"/>
          <p14:tracePt t="358788" x="5683250" y="3916363"/>
          <p14:tracePt t="358799" x="5795963" y="3916363"/>
          <p14:tracePt t="358815" x="5970588" y="3916363"/>
          <p14:tracePt t="358830" x="6134100" y="3905250"/>
          <p14:tracePt t="358846" x="6246813" y="3892550"/>
          <p14:tracePt t="358863" x="6434138" y="3854450"/>
          <p14:tracePt t="358880" x="6534150" y="3841750"/>
          <p14:tracePt t="358896" x="6634163" y="3829050"/>
          <p14:tracePt t="358913" x="6759575" y="3816350"/>
          <p14:tracePt t="358930" x="6784975" y="3816350"/>
          <p14:tracePt t="358946" x="6797675" y="3816350"/>
          <p14:tracePt t="358951" x="6797675" y="3803650"/>
          <p14:tracePt t="359024" x="6797675" y="3792538"/>
          <p14:tracePt t="359061" x="6797675" y="3779838"/>
          <p14:tracePt t="359087" x="6797675" y="3767138"/>
          <p14:tracePt t="359101" x="6797675" y="3754438"/>
          <p14:tracePt t="359115" x="6797675" y="3729038"/>
          <p14:tracePt t="359132" x="6772275" y="3679825"/>
          <p14:tracePt t="359149" x="6759575" y="3603625"/>
          <p14:tracePt t="359164" x="6746875" y="3516313"/>
          <p14:tracePt t="359181" x="6746875" y="3479800"/>
          <p14:tracePt t="359197" x="6759575" y="3441700"/>
          <p14:tracePt t="359214" x="6772275" y="3416300"/>
          <p14:tracePt t="359231" x="6784975" y="3416300"/>
          <p14:tracePt t="359573" x="6784975" y="3403600"/>
          <p14:tracePt t="359586" x="6784975" y="3367088"/>
          <p14:tracePt t="359597" x="6784975" y="3354388"/>
          <p14:tracePt t="359610" x="6784975" y="3341688"/>
          <p14:tracePt t="359623" x="6797675" y="3316288"/>
          <p14:tracePt t="359637" x="6821488" y="3316288"/>
          <p14:tracePt t="359649" x="6859588" y="3303588"/>
          <p14:tracePt t="359666" x="6910388" y="3290888"/>
          <p14:tracePt t="359683" x="6959600" y="3278188"/>
          <p14:tracePt t="359700" x="7010400" y="3267075"/>
          <p14:tracePt t="359716" x="7021513" y="3267075"/>
          <p14:tracePt t="359733" x="7021513" y="3254375"/>
          <p14:tracePt t="359835" x="7034213" y="3254375"/>
          <p14:tracePt t="359847" x="7046913" y="3254375"/>
          <p14:tracePt t="359859" x="7059613" y="3254375"/>
          <p14:tracePt t="359883" x="7059613" y="3241675"/>
          <p14:tracePt t="360171" x="7072313" y="3241675"/>
          <p14:tracePt t="360221" x="7085013" y="3241675"/>
          <p14:tracePt t="363109" x="7110413" y="3241675"/>
          <p14:tracePt t="363122" x="7134225" y="3241675"/>
          <p14:tracePt t="363134" x="7246938" y="3254375"/>
          <p14:tracePt t="363151" x="7385050" y="3278188"/>
          <p14:tracePt t="363165" x="7548563" y="3290888"/>
          <p14:tracePt t="363180" x="7835900" y="3341688"/>
          <p14:tracePt t="363196" x="8061325" y="3378200"/>
          <p14:tracePt t="363214" x="8324850" y="3429000"/>
          <p14:tracePt t="363230" x="8424863" y="3454400"/>
          <p14:tracePt t="363247" x="8512175" y="3467100"/>
          <p14:tracePt t="363264" x="8599488" y="3490913"/>
          <p14:tracePt t="363280" x="8612188" y="3490913"/>
          <p14:tracePt t="363308" x="8612188" y="3503613"/>
          <p14:tracePt t="363359" x="8612188" y="3516313"/>
          <p14:tracePt t="363372" x="8599488" y="3541713"/>
          <p14:tracePt t="363385" x="8586788" y="3541713"/>
          <p14:tracePt t="363399" x="8574088" y="3579813"/>
          <p14:tracePt t="363416" x="8537575" y="3603625"/>
          <p14:tracePt t="363433" x="8512175" y="3629025"/>
          <p14:tracePt t="363448" x="8424863" y="3703638"/>
          <p14:tracePt t="363464" x="8361363" y="3767138"/>
          <p14:tracePt t="363481" x="8286750" y="3854450"/>
          <p14:tracePt t="363498" x="8074025" y="4105275"/>
          <p14:tracePt t="363514" x="8010525" y="4192588"/>
          <p14:tracePt t="363532" x="7974013" y="4267200"/>
          <p14:tracePt t="363548" x="7948613" y="4305300"/>
          <p14:tracePt t="363565" x="7948613" y="4318000"/>
          <p14:tracePt t="363582" x="7948613" y="4330700"/>
          <p14:tracePt t="363598" x="7961313" y="4330700"/>
          <p14:tracePt t="363615" x="7986713" y="4330700"/>
          <p14:tracePt t="363632" x="8023225" y="4330700"/>
          <p14:tracePt t="363649" x="8148638" y="4330700"/>
          <p14:tracePt t="363665" x="8186738" y="4330700"/>
          <p14:tracePt t="363682" x="8235950" y="4330700"/>
          <p14:tracePt t="363699" x="8312150" y="4330700"/>
          <p14:tracePt t="363715" x="8361363" y="4330700"/>
          <p14:tracePt t="363732" x="8424863" y="4330700"/>
          <p14:tracePt t="363749" x="8574088" y="4330700"/>
          <p14:tracePt t="363766" x="8624888" y="4330700"/>
          <p14:tracePt t="363782" x="8661400" y="4330700"/>
          <p14:tracePt t="363799" x="8712200" y="4330700"/>
          <p14:tracePt t="363832" x="8724900" y="4330700"/>
          <p14:tracePt t="363907" x="8712200" y="4330700"/>
          <p14:tracePt t="363920" x="8674100" y="4330700"/>
          <p14:tracePt t="363932" x="8599488" y="4330700"/>
          <p14:tracePt t="363946" x="8474075" y="4367213"/>
          <p14:tracePt t="363958" x="8386763" y="4430713"/>
          <p14:tracePt t="363970" x="8324850" y="4505325"/>
          <p14:tracePt t="363983" x="8274050" y="4605338"/>
          <p14:tracePt t="364000" x="8248650" y="4667250"/>
          <p14:tracePt t="364017" x="8235950" y="4705350"/>
          <p14:tracePt t="364033" x="8235950" y="4779963"/>
          <p14:tracePt t="364050" x="8235950" y="4818063"/>
          <p14:tracePt t="364067" x="8235950" y="4843463"/>
          <p14:tracePt t="364084" x="8235950" y="4879975"/>
          <p14:tracePt t="364101" x="8235950" y="4892675"/>
          <p14:tracePt t="364117" x="8248650" y="4892675"/>
          <p14:tracePt t="364134" x="8274050" y="4905375"/>
          <p14:tracePt t="364151" x="8286750" y="4918075"/>
          <p14:tracePt t="364167" x="8312150" y="4918075"/>
          <p14:tracePt t="364184" x="8412163" y="4918075"/>
          <p14:tracePt t="364201" x="8461375" y="4918075"/>
          <p14:tracePt t="364218" x="8524875" y="4918075"/>
          <p14:tracePt t="364234" x="8574088" y="4930775"/>
          <p14:tracePt t="364251" x="8599488" y="4930775"/>
          <p14:tracePt t="364268" x="8612188" y="4943475"/>
          <p14:tracePt t="364285" x="8624888" y="4943475"/>
          <p14:tracePt t="364393" x="8624888" y="4956175"/>
          <p14:tracePt t="364443" x="8624888" y="4968875"/>
          <p14:tracePt t="364456" x="8624888" y="4981575"/>
          <p14:tracePt t="364472" x="8624888" y="4992688"/>
          <p14:tracePt t="364482" x="8624888" y="5018088"/>
          <p14:tracePt t="364492" x="8624888" y="5043488"/>
          <p14:tracePt t="364505" x="8624888" y="5056188"/>
          <p14:tracePt t="364518" x="8624888" y="5068888"/>
          <p14:tracePt t="364535" x="8624888" y="5081588"/>
          <p14:tracePt t="364606" x="8624888" y="5068888"/>
          <p14:tracePt t="364617" x="8624888" y="5030788"/>
          <p14:tracePt t="364630" x="8624888" y="4981575"/>
          <p14:tracePt t="364642" x="8624888" y="4930775"/>
          <p14:tracePt t="364654" x="8624888" y="4868863"/>
          <p14:tracePt t="364669" x="8624888" y="4768850"/>
          <p14:tracePt t="364686" x="8624888" y="4592638"/>
          <p14:tracePt t="364702" x="8637588" y="4430713"/>
          <p14:tracePt t="364719" x="8661400" y="4141788"/>
          <p14:tracePt t="364736" x="8674100" y="3916363"/>
          <p14:tracePt t="364753" x="8712200" y="3654425"/>
          <p14:tracePt t="364769" x="8724900" y="3390900"/>
          <p14:tracePt t="364786" x="8737600" y="3278188"/>
          <p14:tracePt t="364803" x="8750300" y="3141663"/>
          <p14:tracePt t="364819" x="8763000" y="2852738"/>
          <p14:tracePt t="364836" x="8763000" y="2778125"/>
          <p14:tracePt t="364853" x="8774113" y="2728913"/>
          <p14:tracePt t="364870" x="8774113" y="2703513"/>
          <p14:tracePt t="364917" x="8763000" y="2703513"/>
          <p14:tracePt t="364930" x="8763000" y="2690813"/>
          <p14:tracePt t="364940" x="8750300" y="2690813"/>
          <p14:tracePt t="364956" x="8737600" y="2690813"/>
          <p14:tracePt t="364978" x="8712200" y="2690813"/>
          <p14:tracePt t="364991" x="8674100" y="2690813"/>
          <p14:tracePt t="365003" x="8586788" y="2690813"/>
          <p14:tracePt t="365021" x="8486775" y="2690813"/>
          <p14:tracePt t="365037" x="8412163" y="2690813"/>
          <p14:tracePt t="365054" x="8361363" y="2690813"/>
          <p14:tracePt t="365071" x="8299450" y="2678113"/>
          <p14:tracePt t="365088" x="8274050" y="2678113"/>
          <p14:tracePt t="365104" x="8261350" y="2678113"/>
          <p14:tracePt t="365121" x="8212138" y="2678113"/>
          <p14:tracePt t="365138" x="8174038" y="2678113"/>
          <p14:tracePt t="365154" x="8161338" y="2678113"/>
          <p14:tracePt t="365171" x="8148638" y="2678113"/>
          <p14:tracePt t="365253" x="8161338" y="2678113"/>
          <p14:tracePt t="365266" x="8174038" y="2678113"/>
          <p14:tracePt t="365278" x="8186738" y="2678113"/>
          <p14:tracePt t="365293" x="8212138" y="2665413"/>
          <p14:tracePt t="365306" x="8248650" y="2665413"/>
          <p14:tracePt t="365322" x="8312150" y="2665413"/>
          <p14:tracePt t="365339" x="8461375" y="2652713"/>
          <p14:tracePt t="365355" x="8712200" y="2652713"/>
          <p14:tracePt t="365372" x="8863013" y="2652713"/>
          <p14:tracePt t="365389" x="9063038" y="2652713"/>
          <p14:tracePt t="365405" x="9337675" y="2640013"/>
          <p14:tracePt t="365422" x="9388475" y="2627313"/>
          <p14:tracePt t="365439" x="9424988" y="2603500"/>
          <p14:tracePt t="365455" x="9450388" y="2603500"/>
          <p14:tracePt t="365801" x="9424988" y="2603500"/>
          <p14:tracePt t="365813" x="9413875" y="2603500"/>
          <p14:tracePt t="365828" x="9388475" y="2603500"/>
          <p14:tracePt t="365841" x="9363075" y="2603500"/>
          <p14:tracePt t="365857" x="9350375" y="2603500"/>
          <p14:tracePt t="365874" x="9324975" y="2603500"/>
          <p14:tracePt t="365891" x="9312275" y="2603500"/>
          <p14:tracePt t="365907" x="9301163" y="2603500"/>
          <p14:tracePt t="365924" x="9288463" y="2603500"/>
          <p14:tracePt t="369450" x="9250363" y="2603500"/>
          <p14:tracePt t="369462" x="9112250" y="2616200"/>
          <p14:tracePt t="369475" x="8975725" y="2652713"/>
          <p14:tracePt t="369489" x="8799513" y="2716213"/>
          <p14:tracePt t="369506" x="8424863" y="2840038"/>
          <p14:tracePt t="369523" x="8174038" y="2952750"/>
          <p14:tracePt t="369540" x="7923213" y="3041650"/>
          <p14:tracePt t="369555" x="7848600" y="3078163"/>
          <p14:tracePt t="369572" x="7785100" y="3103563"/>
          <p14:tracePt t="369589" x="7510463" y="3178175"/>
          <p14:tracePt t="369605" x="7385050" y="3216275"/>
          <p14:tracePt t="369622" x="7285038" y="3241675"/>
          <p14:tracePt t="369639" x="7197725" y="3254375"/>
          <p14:tracePt t="369656" x="7172325" y="3267075"/>
          <p14:tracePt t="369672" x="7159625" y="3267075"/>
          <p14:tracePt t="369689" x="7146925" y="3278188"/>
          <p14:tracePt t="369705" x="7110413" y="3290888"/>
          <p14:tracePt t="369722" x="7034213" y="3303588"/>
          <p14:tracePt t="369739" x="6897688" y="3341688"/>
          <p14:tracePt t="369756" x="6846888" y="3341688"/>
          <p14:tracePt t="369773" x="6808788" y="3341688"/>
          <p14:tracePt t="369899" x="6821488" y="3341688"/>
          <p14:tracePt t="369949" x="6834188" y="3341688"/>
          <p14:tracePt t="369998" x="6834188" y="3328988"/>
          <p14:tracePt t="370035" x="6846888" y="3328988"/>
          <p14:tracePt t="370135" x="6859588" y="3328988"/>
          <p14:tracePt t="370148" x="6859588" y="3316288"/>
          <p14:tracePt t="370185" x="6859588" y="3303588"/>
          <p14:tracePt t="370198" x="6872288" y="3303588"/>
          <p14:tracePt t="370260" x="6884988" y="3303588"/>
          <p14:tracePt t="370310" x="6897688" y="3303588"/>
          <p14:tracePt t="370323" x="6897688" y="3290888"/>
          <p14:tracePt t="370335" x="6910388" y="3290888"/>
          <p14:tracePt t="370348" x="6921500" y="3267075"/>
          <p14:tracePt t="370372" x="6934200" y="3254375"/>
          <p14:tracePt t="370396" x="6946900" y="3254375"/>
          <p14:tracePt t="370722" x="6959600" y="3254375"/>
          <p14:tracePt t="370734" x="6972300" y="3254375"/>
          <p14:tracePt t="370747" x="6972300" y="3241675"/>
          <p14:tracePt t="370761" x="6985000" y="3241675"/>
          <p14:tracePt t="370776" x="7021513" y="3228975"/>
          <p14:tracePt t="370793" x="7046913" y="3216275"/>
          <p14:tracePt t="370810" x="7072313" y="3203575"/>
          <p14:tracePt t="399671" x="7072313" y="3216275"/>
          <p14:tracePt t="399683" x="7072313" y="3254375"/>
          <p14:tracePt t="399697" x="7072313" y="3278188"/>
          <p14:tracePt t="399712" x="7072313" y="3328988"/>
          <p14:tracePt t="399724" x="7046913" y="3403600"/>
          <p14:tracePt t="399741" x="7021513" y="3516313"/>
          <p14:tracePt t="399757" x="6997700" y="3654425"/>
          <p14:tracePt t="399774" x="6959600" y="3816350"/>
          <p14:tracePt t="399791" x="6959600" y="3867150"/>
          <p14:tracePt t="399807" x="6946900" y="3905250"/>
          <p14:tracePt t="399824" x="6921500" y="3979863"/>
          <p14:tracePt t="399841" x="6921500" y="3992563"/>
          <p14:tracePt t="399858" x="6921500" y="4005263"/>
          <p14:tracePt t="399874" x="6921500" y="4017963"/>
          <p14:tracePt t="399891" x="6921500" y="4029075"/>
          <p14:tracePt t="399907" x="6921500" y="4117975"/>
          <p14:tracePt t="399925" x="6921500" y="4154488"/>
          <p14:tracePt t="399942" x="6934200" y="4179888"/>
          <p14:tracePt t="399958" x="6946900" y="4230688"/>
          <p14:tracePt t="399975" x="6959600" y="4254500"/>
          <p14:tracePt t="399992" x="6972300" y="4279900"/>
          <p14:tracePt t="400008" x="6972300" y="4305300"/>
          <p14:tracePt t="400025" x="6972300" y="4318000"/>
          <p14:tracePt t="400095" x="6985000" y="4318000"/>
          <p14:tracePt t="400231" x="6997700" y="4318000"/>
          <p14:tracePt t="400246" x="6997700" y="4305300"/>
          <p14:tracePt t="400257" x="7010400" y="4305300"/>
          <p14:tracePt t="400272" x="7010400" y="4292600"/>
          <p14:tracePt t="400283" x="7010400" y="4279900"/>
          <p14:tracePt t="400294" x="7010400" y="4267200"/>
          <p14:tracePt t="400317" x="7010400" y="4241800"/>
          <p14:tracePt t="400343" x="7010400" y="4230688"/>
          <p14:tracePt t="400593" x="7010400" y="4217988"/>
          <p14:tracePt t="467189" x="7010400" y="4292600"/>
          <p14:tracePt t="467200" x="7010400" y="4392613"/>
          <p14:tracePt t="467214" x="7010400" y="4492625"/>
          <p14:tracePt t="467225" x="7010400" y="4579938"/>
          <p14:tracePt t="467239" x="6985000" y="4705350"/>
          <p14:tracePt t="467257" x="6921500" y="4892675"/>
          <p14:tracePt t="467273" x="6846888" y="5056188"/>
          <p14:tracePt t="467290" x="6734175" y="5218113"/>
          <p14:tracePt t="467307" x="6721475" y="5243513"/>
          <p14:tracePt t="467324" x="6708775" y="5268913"/>
          <p14:tracePt t="467340" x="6696075" y="5268913"/>
          <p14:tracePt t="467399" x="6696075" y="5281613"/>
          <p14:tracePt t="467412" x="6696075" y="5294313"/>
          <p14:tracePt t="467462" x="6708775" y="5381625"/>
          <p14:tracePt t="467478" x="6721475" y="5481638"/>
          <p14:tracePt t="467490" x="6734175" y="5543550"/>
          <p14:tracePt t="467502" x="6734175" y="5581650"/>
          <p14:tracePt t="467512" x="6734175" y="5594350"/>
          <p14:tracePt t="467537" x="6746875" y="5594350"/>
          <p14:tracePt t="467549" x="6759575" y="5594350"/>
          <p14:tracePt t="467574" x="6772275" y="5581650"/>
          <p14:tracePt t="467587" x="6784975" y="5543550"/>
          <p14:tracePt t="467600" x="6784975" y="5494338"/>
          <p14:tracePt t="467612" x="6797675" y="5443538"/>
          <p14:tracePt t="467626" x="6797675" y="5418138"/>
          <p14:tracePt t="467643" x="6797675" y="5394325"/>
          <p14:tracePt t="467658" x="6808788" y="5356225"/>
          <p14:tracePt t="467675" x="6834188" y="5305425"/>
          <p14:tracePt t="467692" x="6846888" y="5268913"/>
          <p14:tracePt t="467709" x="6859588" y="5243513"/>
          <p14:tracePt t="467725" x="6859588" y="5181600"/>
          <p14:tracePt t="467742" x="6859588" y="5168900"/>
          <p14:tracePt t="467836" x="6859588" y="5181600"/>
          <p14:tracePt t="467849" x="6846888" y="5181600"/>
          <p14:tracePt t="467864" x="6834188" y="5181600"/>
          <p14:tracePt t="467877" x="6821488" y="5181600"/>
          <p14:tracePt t="467898" x="6808788" y="5181600"/>
          <p14:tracePt t="467922" x="6797675" y="5181600"/>
          <p14:tracePt t="467947" x="6797675" y="5168900"/>
          <p14:tracePt t="467961" x="6797675" y="5156200"/>
          <p14:tracePt t="467972" x="6784975" y="5143500"/>
          <p14:tracePt t="467997" x="6772275" y="5130800"/>
          <p14:tracePt t="468011" x="6772275" y="5105400"/>
          <p14:tracePt t="468035" x="6772275" y="5081588"/>
          <p14:tracePt t="468048" x="6759575" y="5081588"/>
          <p14:tracePt t="486731" x="6746875" y="5081588"/>
          <p14:tracePt t="486744" x="6708775" y="5068888"/>
          <p14:tracePt t="486757" x="6634163" y="5043488"/>
          <p14:tracePt t="486768" x="6559550" y="5005388"/>
          <p14:tracePt t="486784" x="6496050" y="4956175"/>
          <p14:tracePt t="486800" x="6446838" y="4868863"/>
          <p14:tracePt t="486817" x="6408738" y="4743450"/>
          <p14:tracePt t="486834" x="6359525" y="4567238"/>
          <p14:tracePt t="486851" x="6359525" y="4518025"/>
          <p14:tracePt t="486867" x="6346825" y="4443413"/>
          <p14:tracePt t="486884" x="6346825" y="4179888"/>
          <p14:tracePt t="486901" x="6346825" y="4029075"/>
          <p14:tracePt t="486917" x="6346825" y="3905250"/>
          <p14:tracePt t="486934" x="6346825" y="3729038"/>
          <p14:tracePt t="486951" x="6346825" y="3629025"/>
          <p14:tracePt t="486968" x="6346825" y="3490913"/>
          <p14:tracePt t="486984" x="6359525" y="3303588"/>
          <p14:tracePt t="487001" x="6359525" y="3254375"/>
          <p14:tracePt t="487018" x="6359525" y="3178175"/>
          <p14:tracePt t="487035" x="6370638" y="3154363"/>
          <p14:tracePt t="487051" x="6370638" y="3116263"/>
          <p14:tracePt t="487068" x="6370638" y="3090863"/>
          <p14:tracePt t="487085" x="6370638" y="3028950"/>
          <p14:tracePt t="487101" x="6370638" y="2990850"/>
          <p14:tracePt t="487118" x="6370638" y="2941638"/>
          <p14:tracePt t="487135" x="6359525" y="2840038"/>
          <p14:tracePt t="487151" x="6359525" y="2816225"/>
          <p14:tracePt t="487168" x="6359525" y="2778125"/>
          <p14:tracePt t="487192" x="6346825" y="2765425"/>
          <p14:tracePt t="487206" x="6346825" y="2752725"/>
          <p14:tracePt t="487230" x="6346825" y="2740025"/>
          <p14:tracePt t="487592" x="6346825" y="2716213"/>
          <p14:tracePt t="487608" x="6334125" y="2690813"/>
          <p14:tracePt t="487619" x="6321425" y="2665413"/>
          <p14:tracePt t="487632" x="6321425" y="2640013"/>
          <p14:tracePt t="487640" x="6308725" y="2627313"/>
          <p14:tracePt t="487656" x="6308725" y="2603500"/>
          <p14:tracePt t="487670" x="6296025" y="2590800"/>
          <p14:tracePt t="487688" x="6296025" y="2578100"/>
          <p14:tracePt t="487704" x="6283325" y="2516188"/>
          <p14:tracePt t="487720" x="6270625" y="2503488"/>
          <p14:tracePt t="487738" x="6270625" y="2490788"/>
          <p14:tracePt t="487754" x="6270625" y="2465388"/>
          <p14:tracePt t="487778" x="6270625" y="2452688"/>
          <p14:tracePt t="487791" x="6270625" y="2439988"/>
          <p14:tracePt t="487805" x="6270625" y="2427288"/>
          <p14:tracePt t="487821" x="6270625" y="2414588"/>
          <p14:tracePt t="487838" x="6259513" y="2390775"/>
          <p14:tracePt t="487855" x="6246813" y="2378075"/>
          <p14:tracePt t="487871" x="6246813" y="2365375"/>
          <p14:tracePt t="487888" x="6234113" y="2365375"/>
          <p14:tracePt t="487905" x="6234113" y="2352675"/>
          <p14:tracePt t="487921" x="6234113" y="2339975"/>
          <p14:tracePt t="487938" x="6221413" y="2339975"/>
          <p14:tracePt t="487989" x="6221413" y="2327275"/>
          <p14:tracePt t="488027" x="6208713" y="2314575"/>
          <p14:tracePt t="488042" x="6208713" y="2290763"/>
          <p14:tracePt t="488054" x="6208713" y="2252663"/>
          <p14:tracePt t="488068" x="6208713" y="2214563"/>
          <p14:tracePt t="488079" x="6208713" y="2178050"/>
          <p14:tracePt t="488091" x="6208713" y="2152650"/>
          <p14:tracePt t="488106" x="6208713" y="2139950"/>
          <p14:tracePt t="488122" x="6208713" y="2127250"/>
          <p14:tracePt t="488228" x="6208713" y="2114550"/>
          <p14:tracePt t="488289" x="6196013" y="2114550"/>
          <p14:tracePt t="489872" x="6183313" y="2114550"/>
          <p14:tracePt t="489884" x="6134100" y="2114550"/>
          <p14:tracePt t="489900" x="6034088" y="2114550"/>
          <p14:tracePt t="489914" x="5932488" y="2114550"/>
          <p14:tracePt t="489931" x="5845175" y="2114550"/>
          <p14:tracePt t="489947" x="5745163" y="2114550"/>
          <p14:tracePt t="489964" x="5394325" y="2114550"/>
          <p14:tracePt t="489980" x="5281613" y="2114550"/>
          <p14:tracePt t="489996" x="5181600" y="2114550"/>
          <p14:tracePt t="490014" x="4856163" y="2139950"/>
          <p14:tracePt t="490030" x="4668838" y="2139950"/>
          <p14:tracePt t="490047" x="4543425" y="2152650"/>
          <p14:tracePt t="490064" x="4368800" y="2178050"/>
          <p14:tracePt t="490080" x="4281488" y="2190750"/>
          <p14:tracePt t="490097" x="4181475" y="2190750"/>
          <p14:tracePt t="490114" x="4156075" y="2190750"/>
          <p14:tracePt t="490158" x="4168775" y="2190750"/>
          <p14:tracePt t="490171" x="4192588" y="2190750"/>
          <p14:tracePt t="490183" x="4205288" y="2190750"/>
          <p14:tracePt t="490197" x="4256088" y="2201863"/>
          <p14:tracePt t="490214" x="4318000" y="2214563"/>
          <p14:tracePt t="490231" x="4468813" y="2227263"/>
          <p14:tracePt t="490248" x="4756150" y="2239963"/>
          <p14:tracePt t="490265" x="4843463" y="2239963"/>
          <p14:tracePt t="490280" x="4894263" y="2239963"/>
          <p14:tracePt t="490297" x="4919663" y="2239963"/>
          <p14:tracePt t="490344" x="4894263" y="2239963"/>
          <p14:tracePt t="490357" x="4856163" y="2239963"/>
          <p14:tracePt t="490370" x="4756150" y="2239963"/>
          <p14:tracePt t="490383" x="4606925" y="2239963"/>
          <p14:tracePt t="490398" x="4456113" y="2227263"/>
          <p14:tracePt t="490415" x="4330700" y="2214563"/>
          <p14:tracePt t="490431" x="4217988" y="2201863"/>
          <p14:tracePt t="490448" x="4017963" y="2190750"/>
          <p14:tracePt t="490465" x="3992563" y="2178050"/>
          <p14:tracePt t="490483" x="4005263" y="2178050"/>
          <p14:tracePt t="490498" x="4030663" y="2178050"/>
          <p14:tracePt t="490515" x="4068763" y="2178050"/>
          <p14:tracePt t="490532" x="4117975" y="2178050"/>
          <p14:tracePt t="490548" x="4205288" y="2165350"/>
          <p14:tracePt t="490565" x="4281488" y="2152650"/>
          <p14:tracePt t="490582" x="4330700" y="2152650"/>
          <p14:tracePt t="490599" x="4381500" y="2152650"/>
          <p14:tracePt t="490631" x="4368800" y="2152650"/>
          <p14:tracePt t="490656" x="4356100" y="2152650"/>
          <p14:tracePt t="490668" x="4343400" y="2152650"/>
          <p14:tracePt t="490681" x="4330700" y="2152650"/>
          <p14:tracePt t="490719" x="4318000" y="2152650"/>
          <p14:tracePt t="490807" x="4330700" y="2139950"/>
          <p14:tracePt t="490820" x="4343400" y="2139950"/>
          <p14:tracePt t="491230" x="4381500" y="2139950"/>
          <p14:tracePt t="491243" x="4468813" y="2139950"/>
          <p14:tracePt t="491256" x="4643438" y="2139950"/>
          <p14:tracePt t="491268" x="4806950" y="2139950"/>
          <p14:tracePt t="491285" x="5132388" y="2139950"/>
          <p14:tracePt t="491302" x="5507038" y="2139950"/>
          <p14:tracePt t="491318" x="6034088" y="2152650"/>
          <p14:tracePt t="491335" x="6370638" y="2152650"/>
          <p14:tracePt t="491352" x="6572250" y="2152650"/>
          <p14:tracePt t="491368" x="6910388" y="2152650"/>
          <p14:tracePt t="491385" x="7134225" y="2139950"/>
          <p14:tracePt t="491402" x="7310438" y="2127250"/>
          <p14:tracePt t="491419" x="7510463" y="2114550"/>
          <p14:tracePt t="491436" x="7548563" y="2101850"/>
          <p14:tracePt t="491452" x="7585075" y="2101850"/>
          <p14:tracePt t="491469" x="7623175" y="2101850"/>
          <p14:tracePt t="491486" x="7648575" y="2101850"/>
          <p14:tracePt t="491502" x="7685088" y="2101850"/>
          <p14:tracePt t="491519" x="7773988" y="2089150"/>
          <p14:tracePt t="491536" x="7848600" y="2078038"/>
          <p14:tracePt t="491552" x="7897813" y="2078038"/>
          <p14:tracePt t="491569" x="7986713" y="2065338"/>
          <p14:tracePt t="491586" x="8010525" y="2065338"/>
          <p14:tracePt t="491603" x="8035925" y="2065338"/>
          <p14:tracePt t="491619" x="8074025" y="2065338"/>
          <p14:tracePt t="491636" x="8086725" y="2065338"/>
          <p14:tracePt t="491653" x="8099425" y="2065338"/>
          <p14:tracePt t="491669" x="8148638" y="2065338"/>
          <p14:tracePt t="491686" x="8174038" y="2065338"/>
          <p14:tracePt t="491703" x="8199438" y="2065338"/>
          <p14:tracePt t="491720" x="8248650" y="2065338"/>
          <p14:tracePt t="491736" x="8274050" y="2065338"/>
          <p14:tracePt t="491753" x="8286750" y="2065338"/>
          <p14:tracePt t="491770" x="8299450" y="2065338"/>
          <p14:tracePt t="491803" x="8312150" y="2065338"/>
          <p14:tracePt t="491866" x="8274050" y="2065338"/>
          <p14:tracePt t="491878" x="8223250" y="2065338"/>
          <p14:tracePt t="491892" x="8174038" y="2065338"/>
          <p14:tracePt t="491905" x="8110538" y="2065338"/>
          <p14:tracePt t="491922" x="8010525" y="2065338"/>
          <p14:tracePt t="491939" x="7874000" y="2065338"/>
          <p14:tracePt t="491955" x="7761288" y="2065338"/>
          <p14:tracePt t="491991" x="7773988" y="2065338"/>
          <p14:tracePt t="492003" x="7823200" y="2065338"/>
          <p14:tracePt t="492016" x="7874000" y="2065338"/>
          <p14:tracePt t="492031" x="7935913" y="2065338"/>
          <p14:tracePt t="492039" x="8010525" y="2065338"/>
          <p14:tracePt t="492055" x="8099425" y="2065338"/>
          <p14:tracePt t="492071" x="8261350" y="2052638"/>
          <p14:tracePt t="492088" x="8412163" y="2052638"/>
          <p14:tracePt t="492105" x="8612188" y="2052638"/>
          <p14:tracePt t="492122" x="8661400" y="2052638"/>
          <p14:tracePt t="492138" x="8712200" y="2052638"/>
          <p14:tracePt t="492155" x="8763000" y="2052638"/>
          <p14:tracePt t="492172" x="8786813" y="2052638"/>
          <p14:tracePt t="492214" x="8774113" y="2052638"/>
          <p14:tracePt t="492240" x="8763000" y="2052638"/>
          <p14:tracePt t="492252" x="8750300" y="2052638"/>
          <p14:tracePt t="492264" x="8750300" y="2065338"/>
          <p14:tracePt t="492289" x="8737600" y="2065338"/>
          <p14:tracePt t="492962" x="8586788" y="2065338"/>
          <p14:tracePt t="492978" x="8299450" y="2078038"/>
          <p14:tracePt t="492989" x="7785100" y="2127250"/>
          <p14:tracePt t="493004" x="7372350" y="2139950"/>
          <p14:tracePt t="493013" x="6985000" y="2165350"/>
          <p14:tracePt t="493025" x="6546850" y="2165350"/>
          <p14:tracePt t="493041" x="6259513" y="2178050"/>
          <p14:tracePt t="493058" x="6021388" y="2178050"/>
          <p14:tracePt t="493075" x="5708650" y="2178050"/>
          <p14:tracePt t="493092" x="5319713" y="2165350"/>
          <p14:tracePt t="493108" x="5219700" y="2152650"/>
          <p14:tracePt t="493125" x="5132388" y="2127250"/>
          <p14:tracePt t="493142" x="5119688" y="2114550"/>
          <p14:tracePt t="493159" x="5094288" y="2101850"/>
          <p14:tracePt t="493175" x="5045075" y="2089150"/>
          <p14:tracePt t="493192" x="5006975" y="2078038"/>
          <p14:tracePt t="493209" x="4956175" y="2065338"/>
          <p14:tracePt t="493226" x="4868863" y="2065338"/>
          <p14:tracePt t="493242" x="4819650" y="2065338"/>
          <p14:tracePt t="493259" x="4768850" y="2065338"/>
          <p14:tracePt t="493276" x="4681538" y="2065338"/>
          <p14:tracePt t="493292" x="4630738" y="2065338"/>
          <p14:tracePt t="493309" x="4594225" y="2065338"/>
          <p14:tracePt t="493326" x="4481513" y="2065338"/>
          <p14:tracePt t="493343" x="4381500" y="2065338"/>
          <p14:tracePt t="493359" x="4305300" y="2065338"/>
          <p14:tracePt t="493376" x="4168775" y="2065338"/>
          <p14:tracePt t="493393" x="4130675" y="2078038"/>
          <p14:tracePt t="493410" x="4092575" y="2078038"/>
          <p14:tracePt t="493426" x="4081463" y="2078038"/>
          <p14:tracePt t="493598" x="4105275" y="2078038"/>
          <p14:tracePt t="493614" x="4143375" y="2078038"/>
          <p14:tracePt t="493625" x="4205288" y="2078038"/>
          <p14:tracePt t="493636" x="4268788" y="2078038"/>
          <p14:tracePt t="493649" x="4343400" y="2078038"/>
          <p14:tracePt t="493661" x="4368800" y="2078038"/>
          <p14:tracePt t="493678" x="4394200" y="2078038"/>
          <p14:tracePt t="493694" x="4394200" y="2089150"/>
          <p14:tracePt t="493734" x="4381500" y="2089150"/>
          <p14:tracePt t="493746" x="4294188" y="2089150"/>
          <p14:tracePt t="493759" x="4156075" y="2101850"/>
          <p14:tracePt t="493771" x="4056063" y="2114550"/>
          <p14:tracePt t="493784" x="3930650" y="2114550"/>
          <p14:tracePt t="493796" x="3805238" y="2127250"/>
          <p14:tracePt t="493811" x="3643313" y="2127250"/>
          <p14:tracePt t="493828" x="3530600" y="2127250"/>
          <p14:tracePt t="493845" x="3505200" y="2127250"/>
          <p14:tracePt t="493861" x="3479800" y="2127250"/>
          <p14:tracePt t="493885" x="3492500" y="2127250"/>
          <p14:tracePt t="493897" x="3517900" y="2127250"/>
          <p14:tracePt t="493912" x="3567113" y="2127250"/>
          <p14:tracePt t="493928" x="3643313" y="2127250"/>
          <p14:tracePt t="493945" x="3705225" y="2127250"/>
          <p14:tracePt t="493962" x="3792538" y="2127250"/>
          <p14:tracePt t="493978" x="3830638" y="2127250"/>
          <p14:tracePt t="493995" x="3867150" y="2127250"/>
          <p14:tracePt t="494012" x="3879850" y="2127250"/>
          <p14:tracePt t="494583" x="3905250" y="2127250"/>
          <p14:tracePt t="494595" x="3979863" y="2114550"/>
          <p14:tracePt t="494608" x="4030663" y="2114550"/>
          <p14:tracePt t="494621" x="4092575" y="2101850"/>
          <p14:tracePt t="494633" x="4181475" y="2101850"/>
          <p14:tracePt t="494648" x="4330700" y="2101850"/>
          <p14:tracePt t="494665" x="4494213" y="2101850"/>
          <p14:tracePt t="494682" x="4630738" y="2101850"/>
          <p14:tracePt t="494698" x="5006975" y="2139950"/>
          <p14:tracePt t="494715" x="5270500" y="2178050"/>
          <p14:tracePt t="494731" x="5457825" y="2190750"/>
          <p14:tracePt t="494748" x="5719763" y="2190750"/>
          <p14:tracePt t="494765" x="5921375" y="2190750"/>
          <p14:tracePt t="494782" x="6083300" y="2190750"/>
          <p14:tracePt t="494799" x="6308725" y="2190750"/>
          <p14:tracePt t="494815" x="6383338" y="2190750"/>
          <p14:tracePt t="494832" x="6472238" y="2190750"/>
          <p14:tracePt t="494849" x="6721475" y="2190750"/>
          <p14:tracePt t="494865" x="6859588" y="2190750"/>
          <p14:tracePt t="494882" x="7034213" y="2190750"/>
          <p14:tracePt t="494899" x="7123113" y="2190750"/>
          <p14:tracePt t="494916" x="7246938" y="2190750"/>
          <p14:tracePt t="494932" x="7585075" y="2190750"/>
          <p14:tracePt t="494949" x="7710488" y="2190750"/>
          <p14:tracePt t="494966" x="7810500" y="2190750"/>
          <p14:tracePt t="494983" x="8010525" y="2190750"/>
          <p14:tracePt t="494999" x="8123238" y="2190750"/>
          <p14:tracePt t="495016" x="8223250" y="2178050"/>
          <p14:tracePt t="495033" x="8348663" y="2178050"/>
          <p14:tracePt t="495049" x="8374063" y="2178050"/>
          <p14:tracePt t="495066" x="8386763" y="2178050"/>
          <p14:tracePt t="495131" x="8335963" y="2178050"/>
          <p14:tracePt t="495143" x="8248650" y="2178050"/>
          <p14:tracePt t="495157" x="8161338" y="2178050"/>
          <p14:tracePt t="495169" x="8061325" y="2190750"/>
          <p14:tracePt t="495183" x="7935913" y="2190750"/>
          <p14:tracePt t="495200" x="7723188" y="2201863"/>
          <p14:tracePt t="495217" x="7572375" y="2201863"/>
          <p14:tracePt t="495234" x="7423150" y="2201863"/>
          <p14:tracePt t="495250" x="7410450" y="2201863"/>
          <p14:tracePt t="495304" x="7435850" y="2201863"/>
          <p14:tracePt t="495319" x="7485063" y="2190750"/>
          <p14:tracePt t="495329" x="7561263" y="2178050"/>
          <p14:tracePt t="495342" x="7597775" y="2178050"/>
          <p14:tracePt t="495355" x="7635875" y="2178050"/>
          <p14:tracePt t="495367" x="7648575" y="2178050"/>
          <p14:tracePt t="495391" x="7661275" y="2178050"/>
          <p14:tracePt t="495443" x="7635875" y="2178050"/>
          <p14:tracePt t="495455" x="7610475" y="2178050"/>
          <p14:tracePt t="495469" x="7585075" y="2178050"/>
          <p14:tracePt t="495486" x="7561263" y="2178050"/>
          <p14:tracePt t="495502" x="7548563" y="2178050"/>
          <p14:tracePt t="495541" x="7572375" y="2178050"/>
          <p14:tracePt t="495555" x="7585075" y="2178050"/>
          <p14:tracePt t="495568" x="7597775" y="2178050"/>
          <p14:tracePt t="495579" x="7610475" y="2178050"/>
          <p14:tracePt t="495666" x="7597775" y="2178050"/>
          <p14:tracePt t="495678" x="7585075" y="2178050"/>
          <p14:tracePt t="495692" x="7572375" y="2178050"/>
          <p14:tracePt t="495841" x="7561263" y="2178050"/>
          <p14:tracePt t="495903" x="7548563" y="2178050"/>
          <p14:tracePt t="495916" x="7535863" y="2178050"/>
          <p14:tracePt t="495942" x="7523163" y="2178050"/>
          <p14:tracePt t="495957" x="7510463" y="2178050"/>
          <p14:tracePt t="495968" x="7497763" y="2178050"/>
          <p14:tracePt t="495980" x="7459663" y="2178050"/>
          <p14:tracePt t="495991" x="7410450" y="2178050"/>
          <p14:tracePt t="496003" x="7348538" y="2178050"/>
          <p14:tracePt t="496020" x="7310438" y="2178050"/>
          <p14:tracePt t="496037" x="7272338" y="2178050"/>
          <p14:tracePt t="496053" x="7259638" y="2178050"/>
          <p14:tracePt t="496078" x="7246938" y="2178050"/>
          <p14:tracePt t="496265" x="7235825" y="2178050"/>
          <p14:tracePt t="496290" x="7223125" y="2178050"/>
          <p14:tracePt t="496315" x="7223125" y="2165350"/>
          <p14:tracePt t="496327" x="7210425" y="2165350"/>
          <p14:tracePt t="496352" x="7197725" y="2165350"/>
          <p14:tracePt t="496365" x="7185025" y="2165350"/>
          <p14:tracePt t="496389" x="7185025" y="2152650"/>
          <p14:tracePt t="496714" x="7185025" y="2139950"/>
          <p14:tracePt t="497088" x="7172325" y="2139950"/>
          <p14:tracePt t="497100" x="7146925" y="2139950"/>
          <p14:tracePt t="497111" x="7021513" y="2139950"/>
          <p14:tracePt t="497127" x="6834188" y="2178050"/>
          <p14:tracePt t="497141" x="6608763" y="2278063"/>
          <p14:tracePt t="497158" x="6208713" y="2503488"/>
          <p14:tracePt t="497174" x="5394325" y="2878138"/>
          <p14:tracePt t="497191" x="4919663" y="3041650"/>
          <p14:tracePt t="497208" x="4468813" y="3190875"/>
          <p14:tracePt t="497224" x="4168775" y="3378200"/>
          <p14:tracePt t="497241" x="3579813" y="3667125"/>
          <p14:tracePt t="497258" x="3367088" y="3729038"/>
          <p14:tracePt t="497275" x="3167063" y="3767138"/>
          <p14:tracePt t="497292" x="3128963" y="3767138"/>
          <p14:tracePt t="497308" x="3092450" y="3767138"/>
          <p14:tracePt t="497325" x="3041650" y="3716338"/>
          <p14:tracePt t="497342" x="3028950" y="3692525"/>
          <p14:tracePt t="497358" x="2992438" y="3641725"/>
          <p14:tracePt t="497375" x="2954338" y="3590925"/>
          <p14:tracePt t="497392" x="2916238" y="3579813"/>
          <p14:tracePt t="497409" x="2867025" y="3554413"/>
          <p14:tracePt t="497425" x="2716213" y="3529013"/>
          <p14:tracePt t="497442" x="2667000" y="3529013"/>
          <p14:tracePt t="497459" x="2628900" y="3529013"/>
          <p14:tracePt t="497476" x="2603500" y="3529013"/>
          <p14:tracePt t="497492" x="2578100" y="3529013"/>
          <p14:tracePt t="497509" x="2565400" y="3529013"/>
          <p14:tracePt t="497526" x="2554288" y="3529013"/>
          <p14:tracePt t="497785" x="2554288" y="3516313"/>
          <p14:tracePt t="497799" x="2590800" y="3516313"/>
          <p14:tracePt t="497815" x="2654300" y="3503613"/>
          <p14:tracePt t="497829" x="2716213" y="3490913"/>
          <p14:tracePt t="497844" x="2790825" y="3479800"/>
          <p14:tracePt t="497861" x="2828925" y="3479800"/>
          <p14:tracePt t="497878" x="2903538" y="3479800"/>
          <p14:tracePt t="497894" x="2941638" y="3479800"/>
          <p14:tracePt t="497911" x="3003550" y="3479800"/>
          <p14:tracePt t="497928" x="3016250" y="3479800"/>
          <p14:tracePt t="497944" x="3028950" y="3479800"/>
          <p14:tracePt t="497996" x="3016250" y="3479800"/>
          <p14:tracePt t="498008" x="3003550" y="3479800"/>
          <p14:tracePt t="498021" x="2992438" y="3479800"/>
          <p14:tracePt t="498034" x="2979738" y="3479800"/>
          <p14:tracePt t="498134" x="2992438" y="3479800"/>
          <p14:tracePt t="498149" x="3028950" y="3467100"/>
          <p14:tracePt t="498159" x="3054350" y="3467100"/>
          <p14:tracePt t="498171" x="3092450" y="3467100"/>
          <p14:tracePt t="498185" x="3128963" y="3467100"/>
          <p14:tracePt t="498197" x="3179763" y="3454400"/>
          <p14:tracePt t="498212" x="3292475" y="3454400"/>
          <p14:tracePt t="498229" x="3405188" y="3454400"/>
          <p14:tracePt t="498246" x="3492500" y="3454400"/>
          <p14:tracePt t="498262" x="3605213" y="3454400"/>
          <p14:tracePt t="498279" x="3643313" y="3454400"/>
          <p14:tracePt t="498295" x="3679825" y="3454400"/>
          <p14:tracePt t="498312" x="3843338" y="3454400"/>
          <p14:tracePt t="498329" x="3930650" y="3454400"/>
          <p14:tracePt t="498346" x="3979863" y="3454400"/>
          <p14:tracePt t="498362" x="4068763" y="3454400"/>
          <p14:tracePt t="498379" x="4092575" y="3454400"/>
          <p14:tracePt t="498396" x="4130675" y="3467100"/>
          <p14:tracePt t="498413" x="4205288" y="3467100"/>
          <p14:tracePt t="498429" x="4268788" y="3467100"/>
          <p14:tracePt t="498446" x="4330700" y="3467100"/>
          <p14:tracePt t="498463" x="4430713" y="3467100"/>
          <p14:tracePt t="498480" x="4456113" y="3467100"/>
          <p14:tracePt t="498496" x="4481513" y="3467100"/>
          <p14:tracePt t="498545" x="4494213" y="3467100"/>
          <p14:tracePt t="498557" x="4506913" y="3467100"/>
          <p14:tracePt t="498583" x="4518025" y="3467100"/>
          <p14:tracePt t="498619" x="4530725" y="3467100"/>
          <p14:tracePt t="498632" x="4543425" y="3467100"/>
          <p14:tracePt t="498644" x="4556125" y="3467100"/>
          <p14:tracePt t="498657" x="4581525" y="3467100"/>
          <p14:tracePt t="498670" x="4606925" y="3467100"/>
          <p14:tracePt t="498682" x="4630738" y="3467100"/>
          <p14:tracePt t="498697" x="4656138" y="3467100"/>
          <p14:tracePt t="498714" x="4681538" y="3467100"/>
          <p14:tracePt t="498731" x="4694238" y="3467100"/>
          <p14:tracePt t="498747" x="4706938" y="3467100"/>
          <p14:tracePt t="498770" x="4719638" y="3467100"/>
          <p14:tracePt t="499057" x="4732338" y="3467100"/>
          <p14:tracePt t="499132" x="4743450" y="3467100"/>
          <p14:tracePt t="499194" x="4756150" y="3467100"/>
          <p14:tracePt t="499219" x="4768850" y="3467100"/>
          <p14:tracePt t="499829" x="4781550" y="3467100"/>
          <p14:tracePt t="499842" x="4806950" y="3441700"/>
          <p14:tracePt t="499856" x="4856163" y="3429000"/>
          <p14:tracePt t="499870" x="4945063" y="3403600"/>
          <p14:tracePt t="499887" x="5019675" y="3367088"/>
          <p14:tracePt t="499903" x="5106988" y="3328988"/>
          <p14:tracePt t="499919" x="5281613" y="3190875"/>
          <p14:tracePt t="499935" x="5419725" y="3116263"/>
          <p14:tracePt t="499952" x="5519738" y="3065463"/>
          <p14:tracePt t="499969" x="5619750" y="3028950"/>
          <p14:tracePt t="499986" x="5632450" y="3028950"/>
          <p14:tracePt t="500003" x="5632450" y="3016250"/>
          <p14:tracePt t="500092" x="5632450" y="3003550"/>
          <p14:tracePt t="500664" x="5632450" y="3016250"/>
          <p14:tracePt t="500690" x="5632450" y="3028950"/>
          <p14:tracePt t="500702" x="5619750" y="3028950"/>
          <p14:tracePt t="500715" x="5619750" y="3041650"/>
          <p14:tracePt t="500752" x="5607050" y="3054350"/>
          <p14:tracePt t="500789" x="5595938" y="3065463"/>
          <p14:tracePt t="500802" x="5595938" y="3078163"/>
          <p14:tracePt t="500815" x="5595938" y="3090863"/>
          <p14:tracePt t="500825" x="5583238" y="3103563"/>
          <p14:tracePt t="500850" x="5570538" y="3116263"/>
          <p14:tracePt t="500876" x="5570538" y="3128963"/>
          <p14:tracePt t="500888" x="5557838" y="3128963"/>
          <p14:tracePt t="500902" x="5545138" y="3141663"/>
          <p14:tracePt t="500939" x="5532438" y="3154363"/>
          <p14:tracePt t="501001" x="5519738" y="3154363"/>
          <p14:tracePt t="501039" x="5507038" y="3154363"/>
          <p14:tracePt t="501051" x="5495925" y="3154363"/>
          <p14:tracePt t="501077" x="5483225" y="3154363"/>
          <p14:tracePt t="501088" x="5470525" y="3154363"/>
          <p14:tracePt t="501100" x="5457825" y="3154363"/>
          <p14:tracePt t="501113" x="5432425" y="3154363"/>
          <p14:tracePt t="501137" x="5419725" y="3154363"/>
          <p14:tracePt t="501149" x="5407025" y="3154363"/>
          <p14:tracePt t="501237" x="5394325" y="3154363"/>
          <p14:tracePt t="501798" x="5407025" y="3154363"/>
          <p14:tracePt t="503020" x="5419725" y="3154363"/>
          <p14:tracePt t="503057" x="5445125" y="3154363"/>
          <p14:tracePt t="503070" x="5445125" y="3141663"/>
          <p14:tracePt t="503084" x="5457825" y="3141663"/>
          <p14:tracePt t="503098" x="5470525" y="3128963"/>
          <p14:tracePt t="503115" x="5483225" y="3103563"/>
          <p14:tracePt t="503132" x="5507038" y="3065463"/>
          <p14:tracePt t="503148" x="5607050" y="2941638"/>
          <p14:tracePt t="503165" x="5708650" y="2890838"/>
          <p14:tracePt t="503182" x="5821363" y="2840038"/>
          <p14:tracePt t="503198" x="6008688" y="2728913"/>
          <p14:tracePt t="503215" x="6083300" y="2678113"/>
          <p14:tracePt t="503232" x="6246813" y="2527300"/>
          <p14:tracePt t="503248" x="6370638" y="2427288"/>
          <p14:tracePt t="503265" x="6534150" y="2339975"/>
          <p14:tracePt t="503282" x="6797675" y="2201863"/>
          <p14:tracePt t="503299" x="6884988" y="2165350"/>
          <p14:tracePt t="503315" x="6972300" y="2139950"/>
          <p14:tracePt t="503332" x="7146925" y="2089150"/>
          <p14:tracePt t="503349" x="7246938" y="2078038"/>
          <p14:tracePt t="503365" x="7335838" y="2065338"/>
          <p14:tracePt t="503382" x="7423150" y="2052638"/>
          <p14:tracePt t="503400" x="7448550" y="2052638"/>
          <p14:tracePt t="503415" x="7472363" y="2052638"/>
          <p14:tracePt t="503442" x="7485063" y="2052638"/>
          <p14:tracePt t="503468" x="7510463" y="2039938"/>
          <p14:tracePt t="503479" x="7548563" y="2039938"/>
          <p14:tracePt t="503493" x="7585075" y="2039938"/>
          <p14:tracePt t="503505" x="7648575" y="2027238"/>
          <p14:tracePt t="503518" x="7748588" y="2027238"/>
          <p14:tracePt t="503533" x="7823200" y="2027238"/>
          <p14:tracePt t="503549" x="7874000" y="2027238"/>
          <p14:tracePt t="503566" x="7910513" y="2027238"/>
          <p14:tracePt t="503583" x="7961313" y="2027238"/>
          <p14:tracePt t="503600" x="7986713" y="2027238"/>
          <p14:tracePt t="503617" x="8010525" y="2027238"/>
          <p14:tracePt t="503633" x="8035925" y="2027238"/>
          <p14:tracePt t="503650" x="8048625" y="2027238"/>
          <p14:tracePt t="503780" x="8035925" y="2027238"/>
          <p14:tracePt t="503792" x="8023225" y="2027238"/>
          <p14:tracePt t="503807" x="8010525" y="2027238"/>
          <p14:tracePt t="503821" x="7999413" y="2039938"/>
          <p14:tracePt t="503834" x="7986713" y="2039938"/>
          <p14:tracePt t="503851" x="7974013" y="2039938"/>
          <p14:tracePt t="503903" x="7986713" y="2039938"/>
          <p14:tracePt t="503916" x="8010525" y="2039938"/>
          <p14:tracePt t="503928" x="8074025" y="2039938"/>
          <p14:tracePt t="503941" x="8174038" y="2052638"/>
          <p14:tracePt t="503954" x="8261350" y="2078038"/>
          <p14:tracePt t="503969" x="8324850" y="2089150"/>
          <p14:tracePt t="503985" x="8361363" y="2101850"/>
          <p14:tracePt t="504004" x="8374063" y="2101850"/>
          <p14:tracePt t="504116" x="8348663" y="2101850"/>
          <p14:tracePt t="504128" x="8286750" y="2101850"/>
          <p14:tracePt t="504142" x="8199438" y="2114550"/>
          <p14:tracePt t="504155" x="8135938" y="2139950"/>
          <p14:tracePt t="504169" x="8074025" y="2165350"/>
          <p14:tracePt t="504185" x="8035925" y="2178050"/>
          <p14:tracePt t="504202" x="8023225" y="2178050"/>
          <p14:tracePt t="504227" x="8035925" y="2178050"/>
          <p14:tracePt t="504241" x="8074025" y="2139950"/>
          <p14:tracePt t="504255" x="8148638" y="2101850"/>
          <p14:tracePt t="504269" x="8261350" y="2078038"/>
          <p14:tracePt t="504286" x="8399463" y="2065338"/>
          <p14:tracePt t="504303" x="8486775" y="2039938"/>
          <p14:tracePt t="504319" x="8561388" y="2039938"/>
          <p14:tracePt t="504336" x="8586788" y="2039938"/>
          <p14:tracePt t="504353" x="8599488" y="2039938"/>
          <p14:tracePt t="504402" x="8586788" y="2039938"/>
          <p14:tracePt t="504414" x="8574088" y="2039938"/>
          <p14:tracePt t="504426" x="8512175" y="2039938"/>
          <p14:tracePt t="504439" x="8374063" y="2052638"/>
          <p14:tracePt t="504453" x="8235950" y="2089150"/>
          <p14:tracePt t="504470" x="8148638" y="2127250"/>
          <p14:tracePt t="504487" x="8074025" y="2152650"/>
          <p14:tracePt t="504503" x="8035925" y="2165350"/>
          <p14:tracePt t="504540" x="8035925" y="2152650"/>
          <p14:tracePt t="504551" x="8074025" y="2127250"/>
          <p14:tracePt t="504564" x="8161338" y="2101850"/>
          <p14:tracePt t="504576" x="8299450" y="2078038"/>
          <p14:tracePt t="504589" x="8435975" y="2078038"/>
          <p14:tracePt t="504604" x="8499475" y="2078038"/>
          <p14:tracePt t="504621" x="8548688" y="2078038"/>
          <p14:tracePt t="504637" x="8574088" y="2078038"/>
          <p14:tracePt t="504654" x="8599488" y="2078038"/>
          <p14:tracePt t="504701" x="8586788" y="2078038"/>
          <p14:tracePt t="504713" x="8548688" y="2078038"/>
          <p14:tracePt t="504727" x="8435975" y="2078038"/>
          <p14:tracePt t="504739" x="8286750" y="2127250"/>
          <p14:tracePt t="504755" x="8148638" y="2152650"/>
          <p14:tracePt t="504771" x="8023225" y="2190750"/>
          <p14:tracePt t="504788" x="7910513" y="2214563"/>
          <p14:tracePt t="504805" x="7797800" y="2239963"/>
          <p14:tracePt t="504826" x="7823200" y="2239963"/>
          <p14:tracePt t="504840" x="7874000" y="2201863"/>
          <p14:tracePt t="504855" x="7948613" y="2165350"/>
          <p14:tracePt t="504872" x="8035925" y="2139950"/>
          <p14:tracePt t="504888" x="8186738" y="2114550"/>
          <p14:tracePt t="504905" x="8548688" y="2078038"/>
          <p14:tracePt t="504922" x="8637588" y="2078038"/>
          <p14:tracePt t="504938" x="8686800" y="2078038"/>
          <p14:tracePt t="504962" x="8699500" y="2078038"/>
          <p14:tracePt t="505013" x="8674100" y="2078038"/>
          <p14:tracePt t="505025" x="8650288" y="2078038"/>
          <p14:tracePt t="505038" x="8574088" y="2078038"/>
          <p14:tracePt t="505051" x="8474075" y="2078038"/>
          <p14:tracePt t="505062" x="8412163" y="2078038"/>
          <p14:tracePt t="505075" x="8361363" y="2078038"/>
          <p14:tracePt t="505089" x="8335963" y="2078038"/>
          <p14:tracePt t="505125" x="8348663" y="2078038"/>
          <p14:tracePt t="505137" x="8399463" y="2065338"/>
          <p14:tracePt t="505149" x="8499475" y="2052638"/>
          <p14:tracePt t="505162" x="8612188" y="2039938"/>
          <p14:tracePt t="505175" x="8686800" y="2027238"/>
          <p14:tracePt t="505189" x="8737600" y="2027238"/>
          <p14:tracePt t="505206" x="8774113" y="2027238"/>
          <p14:tracePt t="505223" x="8786813" y="2027238"/>
          <p14:tracePt t="505936" x="8774113" y="2027238"/>
          <p14:tracePt t="505948" x="8724900" y="2039938"/>
          <p14:tracePt t="505966" x="8599488" y="2078038"/>
          <p14:tracePt t="505981" x="8461375" y="2152650"/>
          <p14:tracePt t="505993" x="8335963" y="2214563"/>
          <p14:tracePt t="506009" x="8223250" y="2314575"/>
          <p14:tracePt t="506026" x="7961313" y="2452688"/>
          <p14:tracePt t="506043" x="7848600" y="2490788"/>
          <p14:tracePt t="506060" x="7761288" y="2503488"/>
          <p14:tracePt t="506076" x="7673975" y="2516188"/>
          <p14:tracePt t="506097" x="7673975" y="2527300"/>
          <p14:tracePt t="506285" x="7685088" y="2527300"/>
          <p14:tracePt t="506297" x="7710488" y="2527300"/>
          <p14:tracePt t="506310" x="7748588" y="2527300"/>
          <p14:tracePt t="506321" x="7797800" y="2527300"/>
          <p14:tracePt t="506334" x="7835900" y="2527300"/>
          <p14:tracePt t="506346" x="7897813" y="2527300"/>
          <p14:tracePt t="506361" x="8023225" y="2527300"/>
          <p14:tracePt t="506378" x="8174038" y="2527300"/>
          <p14:tracePt t="506394" x="8312150" y="2527300"/>
          <p14:tracePt t="506411" x="8599488" y="2527300"/>
          <p14:tracePt t="506428" x="8799513" y="2527300"/>
          <p14:tracePt t="506445" x="8950325" y="2527300"/>
          <p14:tracePt t="506461" x="9099550" y="2527300"/>
          <p14:tracePt t="506478" x="9137650" y="2527300"/>
          <p14:tracePt t="506495" x="9175750" y="2527300"/>
          <p14:tracePt t="506512" x="9224963" y="2527300"/>
          <p14:tracePt t="506528" x="9250363" y="2527300"/>
          <p14:tracePt t="506545" x="9263063" y="2527300"/>
          <p14:tracePt t="506562" x="9275763" y="2527300"/>
          <p14:tracePt t="506983" x="9263063" y="2527300"/>
          <p14:tracePt t="506994" x="9237663" y="2527300"/>
          <p14:tracePt t="507007" x="9212263" y="2527300"/>
          <p14:tracePt t="507019" x="9199563" y="2527300"/>
          <p14:tracePt t="507032" x="9175750" y="2527300"/>
          <p14:tracePt t="507047" x="9150350" y="2527300"/>
          <p14:tracePt t="507063" x="9124950" y="2527300"/>
          <p14:tracePt t="507080" x="9099550" y="2527300"/>
          <p14:tracePt t="507097" x="9063038" y="2527300"/>
          <p14:tracePt t="507206" x="9099550" y="2527300"/>
          <p14:tracePt t="507218" x="9124950" y="2527300"/>
          <p14:tracePt t="507235" x="9175750" y="2527300"/>
          <p14:tracePt t="507249" x="9301163" y="2527300"/>
          <p14:tracePt t="507266" x="9450388" y="2527300"/>
          <p14:tracePt t="507281" x="9588500" y="2527300"/>
          <p14:tracePt t="507298" x="10052050" y="2527300"/>
          <p14:tracePt t="507314" x="10288588" y="2527300"/>
          <p14:tracePt t="507331" x="10590213" y="2527300"/>
          <p14:tracePt t="507348" x="10715625" y="2527300"/>
          <p14:tracePt t="507365" x="10815638" y="2527300"/>
          <p14:tracePt t="507381" x="10902950" y="2516188"/>
          <p14:tracePt t="507430" x="10864850" y="2516188"/>
          <p14:tracePt t="507443" x="10828338" y="2516188"/>
          <p14:tracePt t="507455" x="10790238" y="2516188"/>
          <p14:tracePt t="507468" x="10739438" y="2516188"/>
          <p14:tracePt t="507482" x="10652125" y="2503488"/>
          <p14:tracePt t="507499" x="10526713" y="2503488"/>
          <p14:tracePt t="507516" x="10339388" y="2503488"/>
          <p14:tracePt t="507533" x="10088563" y="2503488"/>
          <p14:tracePt t="507549" x="9988550" y="2503488"/>
          <p14:tracePt t="507565" x="9901238" y="2503488"/>
          <p14:tracePt t="507582" x="9801225" y="2503488"/>
          <p14:tracePt t="507599" x="9788525" y="2503488"/>
          <p14:tracePt t="507629" x="9801225" y="2503488"/>
          <p14:tracePt t="507642" x="9839325" y="2503488"/>
          <p14:tracePt t="507655" x="9875838" y="2503488"/>
          <p14:tracePt t="507668" x="9926638" y="2503488"/>
          <p14:tracePt t="507682" x="9975850" y="2490788"/>
          <p14:tracePt t="507699" x="10088563" y="2478088"/>
          <p14:tracePt t="507716" x="10213975" y="2465388"/>
          <p14:tracePt t="507732" x="10364788" y="2465388"/>
          <p14:tracePt t="507749" x="10390188" y="2465388"/>
          <p14:tracePt t="507766" x="10401300" y="2465388"/>
          <p14:tracePt t="507790" x="10390188" y="2465388"/>
          <p14:tracePt t="507804" x="10352088" y="2465388"/>
          <p14:tracePt t="507818" x="10277475" y="2465388"/>
          <p14:tracePt t="507833" x="10201275" y="2465388"/>
          <p14:tracePt t="507850" x="10126663" y="2465388"/>
          <p14:tracePt t="507866" x="10064750" y="2465388"/>
          <p14:tracePt t="507883" x="9839325" y="2465388"/>
          <p14:tracePt t="507900" x="9726613" y="2478088"/>
          <p14:tracePt t="507917" x="9613900" y="2490788"/>
          <p14:tracePt t="507934" x="9601200" y="2490788"/>
          <p14:tracePt t="508002" x="9613900" y="2490788"/>
          <p14:tracePt t="508016" x="9650413" y="2490788"/>
          <p14:tracePt t="508029" x="9701213" y="2490788"/>
          <p14:tracePt t="508041" x="9750425" y="2490788"/>
          <p14:tracePt t="508055" x="9801225" y="2490788"/>
          <p14:tracePt t="508067" x="9839325" y="2490788"/>
          <p14:tracePt t="508084" x="9875838" y="2490788"/>
          <p14:tracePt t="508101" x="9939338" y="2490788"/>
          <p14:tracePt t="508118" x="10101263" y="2490788"/>
          <p14:tracePt t="508134" x="10177463" y="2490788"/>
          <p14:tracePt t="508151" x="10213975" y="2490788"/>
          <p14:tracePt t="508168" x="10252075" y="2490788"/>
          <p14:tracePt t="508185" x="10264775" y="2490788"/>
          <p14:tracePt t="508266" x="10252075" y="2490788"/>
          <p14:tracePt t="508281" x="10226675" y="2490788"/>
          <p14:tracePt t="508292" x="10188575" y="2490788"/>
          <p14:tracePt t="508303" x="10139363" y="2490788"/>
          <p14:tracePt t="508318" x="10101263" y="2490788"/>
          <p14:tracePt t="508335" x="10064750" y="2490788"/>
          <p14:tracePt t="508352" x="10026650" y="2490788"/>
          <p14:tracePt t="508368" x="9975850" y="2490788"/>
          <p14:tracePt t="508385" x="9952038" y="2490788"/>
          <p14:tracePt t="508402" x="9913938" y="2490788"/>
          <p14:tracePt t="508419" x="9863138" y="2490788"/>
          <p14:tracePt t="508435" x="9852025" y="2490788"/>
          <p14:tracePt t="508452" x="9839325" y="2490788"/>
          <p14:tracePt t="508653" x="9852025" y="2490788"/>
          <p14:tracePt t="508664" x="9863138" y="2490788"/>
          <p14:tracePt t="508679" x="9875838" y="2490788"/>
          <p14:tracePt t="508701" x="9888538" y="2490788"/>
          <p14:tracePt t="508713" x="9901238" y="2490788"/>
          <p14:tracePt t="508739" x="9913938" y="2490788"/>
          <p14:tracePt t="508763" x="9926638" y="2490788"/>
          <p14:tracePt t="508776" x="9939338" y="2490788"/>
          <p14:tracePt t="508789" x="9952038" y="2490788"/>
          <p14:tracePt t="508800" x="9963150" y="2490788"/>
          <p14:tracePt t="508825" x="9975850" y="2490788"/>
          <p14:tracePt t="508951" x="9963150" y="2490788"/>
          <p14:tracePt t="508975" x="9952038" y="2490788"/>
          <p14:tracePt t="509000" x="9939338" y="2490788"/>
          <p14:tracePt t="509013" x="9926638" y="2490788"/>
          <p14:tracePt t="509038" x="9913938" y="2490788"/>
          <p14:tracePt t="512330" x="9863138" y="2490788"/>
          <p14:tracePt t="512342" x="9688513" y="2503488"/>
          <p14:tracePt t="512355" x="9475788" y="2527300"/>
          <p14:tracePt t="512368" x="9088438" y="2590800"/>
          <p14:tracePt t="512384" x="8524875" y="2665413"/>
          <p14:tracePt t="512401" x="7999413" y="2752725"/>
          <p14:tracePt t="512417" x="6784975" y="2903538"/>
          <p14:tracePt t="512435" x="6134100" y="2928938"/>
          <p14:tracePt t="512451" x="5719763" y="2941638"/>
          <p14:tracePt t="512468" x="5257800" y="2965450"/>
          <p14:tracePt t="512485" x="5081588" y="2965450"/>
          <p14:tracePt t="512502" x="4919663" y="2965450"/>
          <p14:tracePt t="512518" x="4732338" y="2965450"/>
          <p14:tracePt t="512535" x="4681538" y="2965450"/>
          <p14:tracePt t="512552" x="4656138" y="2965450"/>
          <p14:tracePt t="512568" x="4619625" y="2965450"/>
          <p14:tracePt t="512629" x="4581525" y="2978150"/>
          <p14:tracePt t="512641" x="4543425" y="2990850"/>
          <p14:tracePt t="512654" x="4494213" y="3003550"/>
          <p14:tracePt t="512669" x="4443413" y="3003550"/>
          <p14:tracePt t="512686" x="4406900" y="3016250"/>
          <p14:tracePt t="512702" x="4381500" y="3028950"/>
          <p14:tracePt t="512719" x="4356100" y="3028950"/>
          <p14:tracePt t="512853" x="4356100" y="3041650"/>
          <p14:tracePt t="512916" x="4356100" y="3054350"/>
          <p14:tracePt t="512953" x="4368800" y="3054350"/>
          <p14:tracePt t="512979" x="4368800" y="3065463"/>
          <p14:tracePt t="513029" x="4381500" y="3065463"/>
          <p14:tracePt t="513041" x="4381500" y="3078163"/>
          <p14:tracePt t="513066" x="4394200" y="3078163"/>
          <p14:tracePt t="513079" x="4406900" y="3078163"/>
          <p14:tracePt t="513103" x="4418013" y="3090863"/>
          <p14:tracePt t="513115" x="4443413" y="3090863"/>
          <p14:tracePt t="513128" x="4456113" y="3103563"/>
          <p14:tracePt t="513139" x="4468813" y="3103563"/>
          <p14:tracePt t="513154" x="4494213" y="3116263"/>
          <p14:tracePt t="513171" x="4518025" y="3116263"/>
          <p14:tracePt t="513188" x="4556125" y="3116263"/>
          <p14:tracePt t="513205" x="4694238" y="3116263"/>
          <p14:tracePt t="513221" x="4756150" y="3116263"/>
          <p14:tracePt t="513238" x="4832350" y="3116263"/>
          <p14:tracePt t="513255" x="5032375" y="3078163"/>
          <p14:tracePt t="513271" x="5194300" y="3028950"/>
          <p14:tracePt t="513288" x="5332413" y="2903538"/>
          <p14:tracePt t="513305" x="5507038" y="2590800"/>
          <p14:tracePt t="513321" x="5583238" y="2465388"/>
          <p14:tracePt t="513338" x="5607050" y="2352675"/>
          <p14:tracePt t="513355" x="5632450" y="2052638"/>
          <p14:tracePt t="513372" x="5632450" y="1889125"/>
          <p14:tracePt t="513388" x="5607050" y="1789113"/>
          <p14:tracePt t="513405" x="5519738" y="1676400"/>
          <p14:tracePt t="513421" x="5457825" y="1676400"/>
          <p14:tracePt t="513438" x="5332413" y="1652588"/>
          <p14:tracePt t="513455" x="5106988" y="1652588"/>
          <p14:tracePt t="513472" x="5019675" y="1652588"/>
          <p14:tracePt t="513489" x="4932363" y="1652588"/>
          <p14:tracePt t="513505" x="4619625" y="1727200"/>
          <p14:tracePt t="513522" x="4381500" y="1801813"/>
          <p14:tracePt t="513539" x="4243388" y="1876425"/>
          <p14:tracePt t="513556" x="3943350" y="2039938"/>
          <p14:tracePt t="513572" x="3767138" y="2089150"/>
          <p14:tracePt t="513589" x="3554413" y="2152650"/>
          <p14:tracePt t="513606" x="3517900" y="2152650"/>
          <p14:tracePt t="513623" x="3505200" y="2152650"/>
          <p14:tracePt t="513662" x="3567113" y="2139950"/>
          <p14:tracePt t="513676" x="3692525" y="2127250"/>
          <p14:tracePt t="513688" x="3830638" y="2101850"/>
          <p14:tracePt t="513700" x="3979863" y="2078038"/>
          <p14:tracePt t="513713" x="4294188" y="2039938"/>
          <p14:tracePt t="513725" x="4606925" y="2027238"/>
          <p14:tracePt t="513740" x="4806950" y="2027238"/>
          <p14:tracePt t="513757" x="4968875" y="2027238"/>
          <p14:tracePt t="513773" x="5106988" y="2027238"/>
          <p14:tracePt t="513790" x="5232400" y="2027238"/>
          <p14:tracePt t="513825" x="5207000" y="2027238"/>
          <p14:tracePt t="513837" x="5157788" y="2027238"/>
          <p14:tracePt t="513850" x="5094288" y="2039938"/>
          <p14:tracePt t="513863" x="5045075" y="2065338"/>
          <p14:tracePt t="513876" x="4956175" y="2101850"/>
          <p14:tracePt t="513891" x="4832350" y="2127250"/>
          <p14:tracePt t="513907" x="4732338" y="2152650"/>
          <p14:tracePt t="513924" x="4656138" y="2165350"/>
          <p14:tracePt t="513941" x="4619625" y="2165350"/>
          <p14:tracePt t="513963" x="4630738" y="2165350"/>
          <p14:tracePt t="513976" x="4668838" y="2165350"/>
          <p14:tracePt t="513990" x="4719638" y="2165350"/>
          <p14:tracePt t="514007" x="4768850" y="2165350"/>
          <p14:tracePt t="514024" x="4806950" y="2165350"/>
          <p14:tracePt t="514041" x="4856163" y="2165350"/>
          <p14:tracePt t="514100" x="4768850" y="2165350"/>
          <p14:tracePt t="514112" x="4643438" y="2190750"/>
          <p14:tracePt t="514129" x="4530725" y="2201863"/>
          <p14:tracePt t="514143" x="4456113" y="2201863"/>
          <p14:tracePt t="514160" x="4381500" y="2201863"/>
          <p14:tracePt t="514176" x="4305300" y="2201863"/>
          <p14:tracePt t="514193" x="4294188" y="2201863"/>
          <p14:tracePt t="514274" x="4305300" y="2201863"/>
          <p14:tracePt t="514287" x="4318000" y="2201863"/>
          <p14:tracePt t="514300" x="4343400" y="2201863"/>
          <p14:tracePt t="514313" x="4381500" y="2201863"/>
          <p14:tracePt t="514327" x="4418013" y="2201863"/>
          <p14:tracePt t="514342" x="4443413" y="2190750"/>
          <p14:tracePt t="514359" x="4456113" y="2190750"/>
          <p14:tracePt t="514386" x="4430713" y="2190750"/>
          <p14:tracePt t="514398" x="4394200" y="2190750"/>
          <p14:tracePt t="514411" x="4343400" y="2178050"/>
          <p14:tracePt t="514426" x="4205288" y="2178050"/>
          <p14:tracePt t="514442" x="4068763" y="2178050"/>
          <p14:tracePt t="514459" x="3968750" y="2165350"/>
          <p14:tracePt t="514476" x="3892550" y="2139950"/>
          <p14:tracePt t="514493" x="3879850" y="2127250"/>
          <p14:tracePt t="514511" x="3879850" y="2114550"/>
          <p14:tracePt t="514535" x="3879850" y="2101850"/>
          <p14:tracePt t="514585" x="3892550" y="2101850"/>
          <p14:tracePt t="515097" x="3879850" y="2101850"/>
          <p14:tracePt t="515110" x="3805238" y="2114550"/>
          <p14:tracePt t="515122" x="3705225" y="2139950"/>
          <p14:tracePt t="515136" x="3592513" y="2165350"/>
          <p14:tracePt t="515151" x="3505200" y="2190750"/>
          <p14:tracePt t="515165" x="3441700" y="2227263"/>
          <p14:tracePt t="515180" x="3328988" y="2265363"/>
          <p14:tracePt t="515197" x="3192463" y="2314575"/>
          <p14:tracePt t="515214" x="2992438" y="2427288"/>
          <p14:tracePt t="515229" x="2954338" y="2439988"/>
          <p14:tracePt t="515246" x="2941638" y="2452688"/>
          <p14:tracePt t="515262" x="2916238" y="2452688"/>
          <p14:tracePt t="515320" x="2928938" y="2452688"/>
          <p14:tracePt t="515332" x="2941638" y="2452688"/>
          <p14:tracePt t="515350" x="2967038" y="2439988"/>
          <p14:tracePt t="515363" x="2992438" y="2439988"/>
          <p14:tracePt t="515378" x="3028950" y="2427288"/>
          <p14:tracePt t="515391" x="3067050" y="2427288"/>
          <p14:tracePt t="515398" x="3116263" y="2427288"/>
          <p14:tracePt t="515413" x="3154363" y="2427288"/>
          <p14:tracePt t="515430" x="3179763" y="2427288"/>
          <p14:tracePt t="515447" x="3279775" y="2427288"/>
          <p14:tracePt t="515464" x="3392488" y="2427288"/>
          <p14:tracePt t="515480" x="3505200" y="2452688"/>
          <p14:tracePt t="515497" x="3667125" y="2465388"/>
          <p14:tracePt t="515514" x="3756025" y="2465388"/>
          <p14:tracePt t="515530" x="3843338" y="2478088"/>
          <p14:tracePt t="515547" x="4130675" y="2490788"/>
          <p14:tracePt t="515564" x="4230688" y="2503488"/>
          <p14:tracePt t="515580" x="4294188" y="2503488"/>
          <p14:tracePt t="515597" x="4394200" y="2527300"/>
          <p14:tracePt t="515614" x="4418013" y="2540000"/>
          <p14:tracePt t="515630" x="4443413" y="2540000"/>
          <p14:tracePt t="515647" x="4456113" y="2540000"/>
          <p14:tracePt t="515681" x="4468813" y="2540000"/>
          <p14:tracePt t="515707" x="4494213" y="2540000"/>
          <p14:tracePt t="515721" x="4518025" y="2540000"/>
          <p14:tracePt t="515735" x="4543425" y="2540000"/>
          <p14:tracePt t="515749" x="4581525" y="2540000"/>
          <p14:tracePt t="515765" x="4619625" y="2540000"/>
          <p14:tracePt t="515782" x="4656138" y="2540000"/>
          <p14:tracePt t="515798" x="4706938" y="2540000"/>
          <p14:tracePt t="515815" x="4732338" y="2516188"/>
          <p14:tracePt t="515831" x="4756150" y="2516188"/>
          <p14:tracePt t="515848" x="4794250" y="2490788"/>
          <p14:tracePt t="515868" x="4806950" y="2478088"/>
          <p14:tracePt t="515884" x="4832350" y="2478088"/>
          <p14:tracePt t="515898" x="4843463" y="2465388"/>
          <p14:tracePt t="515915" x="4856163" y="2465388"/>
          <p14:tracePt t="515932" x="4881563" y="2465388"/>
          <p14:tracePt t="516380" x="4894263" y="2465388"/>
          <p14:tracePt t="516394" x="4906963" y="2465388"/>
          <p14:tracePt t="516408" x="4919663" y="2465388"/>
          <p14:tracePt t="516422" x="4932363" y="2465388"/>
          <p14:tracePt t="516442" x="4945063" y="2465388"/>
          <p14:tracePt t="516455" x="4956175" y="2465388"/>
          <p14:tracePt t="516492" x="4968875" y="2465388"/>
          <p14:tracePt t="516505" x="4968875" y="2452688"/>
          <p14:tracePt t="516942" x="4981575" y="2452688"/>
          <p14:tracePt t="516957" x="4994275" y="2452688"/>
          <p14:tracePt t="516970" x="5006975" y="2465388"/>
          <p14:tracePt t="516983" x="5045075" y="2478088"/>
          <p14:tracePt t="516995" x="5081588" y="2490788"/>
          <p14:tracePt t="517005" x="5106988" y="2490788"/>
          <p14:tracePt t="517019" x="5119688" y="2490788"/>
          <p14:tracePt t="517036" x="5145088" y="2490788"/>
          <p14:tracePt t="517054" x="5157788" y="2503488"/>
          <p14:tracePt t="517077" x="5170488" y="2503488"/>
          <p14:tracePt t="517253" x="5157788" y="2503488"/>
          <p14:tracePt t="518661" x="5181600" y="2490788"/>
          <p14:tracePt t="518673" x="5257800" y="2427288"/>
          <p14:tracePt t="518687" x="5345113" y="2327275"/>
          <p14:tracePt t="518699" x="5432425" y="2227263"/>
          <p14:tracePt t="518711" x="5507038" y="2127250"/>
          <p14:tracePt t="518726" x="5595938" y="2052638"/>
          <p14:tracePt t="518743" x="5683250" y="1978025"/>
          <p14:tracePt t="518760" x="5795963" y="1901825"/>
          <p14:tracePt t="518776" x="6008688" y="1801813"/>
          <p14:tracePt t="518793" x="6057900" y="1752600"/>
          <p14:tracePt t="518810" x="6096000" y="1727200"/>
          <p14:tracePt t="518827" x="6121400" y="1714500"/>
          <p14:tracePt t="518872" x="6146800" y="1676400"/>
          <p14:tracePt t="518885" x="6157913" y="1639888"/>
          <p14:tracePt t="518898" x="6170613" y="1639888"/>
          <p14:tracePt t="518912" x="6170613" y="1627188"/>
          <p14:tracePt t="518973" x="6183313" y="1614488"/>
          <p14:tracePt t="518999" x="6196013" y="1589088"/>
          <p14:tracePt t="519011" x="6208713" y="1589088"/>
          <p14:tracePt t="519023" x="6221413" y="1576388"/>
          <p14:tracePt t="519035" x="6234113" y="1563688"/>
          <p14:tracePt t="519060" x="6246813" y="1563688"/>
          <p14:tracePt t="519072" x="6246813" y="1552575"/>
          <p14:tracePt t="519235" x="6259513" y="1552575"/>
          <p14:tracePt t="520555" x="6134100" y="1589088"/>
          <p14:tracePt t="520571" x="5921375" y="1689100"/>
          <p14:tracePt t="520582" x="5619750" y="1827213"/>
          <p14:tracePt t="520592" x="5207000" y="1978025"/>
          <p14:tracePt t="520604" x="4856163" y="2101850"/>
          <p14:tracePt t="520619" x="4594225" y="2252663"/>
          <p14:tracePt t="520634" x="4330700" y="2403475"/>
          <p14:tracePt t="520650" x="3930650" y="2652713"/>
          <p14:tracePt t="520667" x="3643313" y="2865438"/>
          <p14:tracePt t="520684" x="3354388" y="3116263"/>
          <p14:tracePt t="520700" x="3267075" y="3190875"/>
          <p14:tracePt t="520717" x="3192463" y="3241675"/>
          <p14:tracePt t="520734" x="3079750" y="3316288"/>
          <p14:tracePt t="520751" x="3079750" y="3328988"/>
          <p14:tracePt t="520767" x="3079750" y="3341688"/>
          <p14:tracePt t="520791" x="3116263" y="3341688"/>
          <p14:tracePt t="520805" x="3167063" y="3341688"/>
          <p14:tracePt t="520818" x="3216275" y="3341688"/>
          <p14:tracePt t="520834" x="3279775" y="3341688"/>
          <p14:tracePt t="520851" x="3429000" y="3341688"/>
          <p14:tracePt t="520868" x="3867150" y="3378200"/>
          <p14:tracePt t="520885" x="4017963" y="3416300"/>
          <p14:tracePt t="520901" x="4230688" y="3429000"/>
          <p14:tracePt t="520918" x="4781550" y="3441700"/>
          <p14:tracePt t="520935" x="4945063" y="3441700"/>
          <p14:tracePt t="520952" x="5094288" y="3441700"/>
          <p14:tracePt t="520968" x="5445125" y="3441700"/>
          <p14:tracePt t="520985" x="5545138" y="3441700"/>
          <p14:tracePt t="521002" x="5595938" y="3441700"/>
          <p14:tracePt t="521018" x="5645150" y="3441700"/>
          <p14:tracePt t="521065" x="5619750" y="3441700"/>
          <p14:tracePt t="521077" x="5545138" y="3454400"/>
          <p14:tracePt t="521091" x="5394325" y="3503613"/>
          <p14:tracePt t="521104" x="5245100" y="3554413"/>
          <p14:tracePt t="521119" x="5019675" y="3616325"/>
          <p14:tracePt t="521136" x="4581525" y="3729038"/>
          <p14:tracePt t="521152" x="4281488" y="3803650"/>
          <p14:tracePt t="521169" x="3817938" y="3905250"/>
          <p14:tracePt t="521186" x="3579813" y="3954463"/>
          <p14:tracePt t="521202" x="3467100" y="3979863"/>
          <p14:tracePt t="521219" x="3405188" y="3992563"/>
          <p14:tracePt t="521240" x="3429000" y="3992563"/>
          <p14:tracePt t="521255" x="3530600" y="3992563"/>
          <p14:tracePt t="521269" x="3654425" y="3992563"/>
          <p14:tracePt t="521286" x="3792538" y="3992563"/>
          <p14:tracePt t="521302" x="4530725" y="3992563"/>
          <p14:tracePt t="521320" x="4932363" y="3992563"/>
          <p14:tracePt t="521336" x="5545138" y="4017963"/>
          <p14:tracePt t="521353" x="5995988" y="4041775"/>
          <p14:tracePt t="521370" x="6959600" y="4067175"/>
          <p14:tracePt t="521387" x="7197725" y="4067175"/>
          <p14:tracePt t="521403" x="7459663" y="4079875"/>
          <p14:tracePt t="521420" x="7535863" y="4079875"/>
          <p14:tracePt t="521437" x="7548563" y="4079875"/>
          <p14:tracePt t="521464" x="7523163" y="4092575"/>
          <p14:tracePt t="521476" x="7423150" y="4129088"/>
          <p14:tracePt t="521489" x="7197725" y="4179888"/>
          <p14:tracePt t="521504" x="6734175" y="4292600"/>
          <p14:tracePt t="521520" x="6246813" y="4479925"/>
          <p14:tracePt t="521537" x="5607050" y="4643438"/>
          <p14:tracePt t="521554" x="4581525" y="4943475"/>
          <p14:tracePt t="521571" x="4117975" y="5043488"/>
          <p14:tracePt t="521587" x="3843338" y="5130800"/>
          <p14:tracePt t="521604" x="3630613" y="5205413"/>
          <p14:tracePt t="521621" x="3605213" y="5230813"/>
          <p14:tracePt t="521651" x="3617913" y="5230813"/>
          <p14:tracePt t="521663" x="3692525" y="5230813"/>
          <p14:tracePt t="521677" x="3968750" y="5230813"/>
          <p14:tracePt t="521690" x="4343400" y="5230813"/>
          <p14:tracePt t="521704" x="4832350" y="5230813"/>
          <p14:tracePt t="521721" x="5370513" y="5230813"/>
          <p14:tracePt t="521738" x="5783263" y="5205413"/>
          <p14:tracePt t="521754" x="6721475" y="5118100"/>
          <p14:tracePt t="521771" x="6921500" y="5092700"/>
          <p14:tracePt t="521788" x="7046913" y="5056188"/>
          <p14:tracePt t="521805" x="7123113" y="5043488"/>
          <p14:tracePt t="521827" x="7123113" y="5030788"/>
          <p14:tracePt t="521840" x="7110413" y="5030788"/>
          <p14:tracePt t="521855" x="7010400" y="5043488"/>
          <p14:tracePt t="521872" x="6646863" y="5092700"/>
          <p14:tracePt t="521889" x="5719763" y="5281613"/>
          <p14:tracePt t="521905" x="5181600" y="5368925"/>
          <p14:tracePt t="521922" x="4719638" y="5481638"/>
          <p14:tracePt t="521939" x="3843338" y="5707063"/>
          <p14:tracePt t="521955" x="3679825" y="5768975"/>
          <p14:tracePt t="521972" x="3617913" y="5781675"/>
          <p14:tracePt t="521988" x="3579813" y="5781675"/>
          <p14:tracePt t="522013" x="3667125" y="5732463"/>
          <p14:tracePt t="522025" x="4005263" y="5643563"/>
          <p14:tracePt t="522039" x="4418013" y="5543550"/>
          <p14:tracePt t="522056" x="5081588" y="5418138"/>
          <p14:tracePt t="522073" x="5645150" y="5318125"/>
          <p14:tracePt t="522089" x="7072313" y="5118100"/>
          <p14:tracePt t="522106" x="7861300" y="5018088"/>
          <p14:tracePt t="522123" x="8386763" y="4930775"/>
          <p14:tracePt t="522139" x="9288463" y="4730750"/>
          <p14:tracePt t="522156" x="9513888" y="4643438"/>
          <p14:tracePt t="522173" x="9575800" y="4618038"/>
          <p14:tracePt t="522190" x="9613900" y="4605338"/>
          <p14:tracePt t="522213" x="9550400" y="4605338"/>
          <p14:tracePt t="522225" x="9301163" y="4605338"/>
          <p14:tracePt t="522239" x="9024938" y="4605338"/>
          <p14:tracePt t="522257" x="8486775" y="4605338"/>
          <p14:tracePt t="522273" x="7999413" y="4579938"/>
          <p14:tracePt t="522290" x="6759575" y="4492625"/>
          <p14:tracePt t="522307" x="6083300" y="4467225"/>
          <p14:tracePt t="522324" x="5495925" y="4418013"/>
          <p14:tracePt t="522340" x="4318000" y="4354513"/>
          <p14:tracePt t="522357" x="3943350" y="4354513"/>
          <p14:tracePt t="522374" x="3505200" y="4330700"/>
          <p14:tracePt t="522390" x="2941638" y="4292600"/>
          <p14:tracePt t="522407" x="2828925" y="4279900"/>
          <p14:tracePt t="522424" x="2790825" y="4279900"/>
          <p14:tracePt t="522441" x="2778125" y="4267200"/>
          <p14:tracePt t="522457" x="2767013" y="4267200"/>
          <p14:tracePt t="522474" x="2790825" y="4267200"/>
          <p14:tracePt t="522491" x="3241675" y="4205288"/>
          <p14:tracePt t="522508" x="3530600" y="4167188"/>
          <p14:tracePt t="522524" x="4530725" y="4079875"/>
          <p14:tracePt t="522541" x="5032375" y="3992563"/>
          <p14:tracePt t="522558" x="5595938" y="3916363"/>
          <p14:tracePt t="522575" x="5970588" y="3792538"/>
          <p14:tracePt t="522591" x="6608763" y="3529013"/>
          <p14:tracePt t="522608" x="6821488" y="3454400"/>
          <p14:tracePt t="522625" x="6959600" y="3378200"/>
          <p14:tracePt t="522648" x="6959600" y="3367088"/>
          <p14:tracePt t="522672" x="6872288" y="3367088"/>
          <p14:tracePt t="522685" x="6684963" y="3367088"/>
          <p14:tracePt t="522698" x="6508750" y="3367088"/>
          <p14:tracePt t="522711" x="6157913" y="3354388"/>
          <p14:tracePt t="522725" x="5708650" y="3354388"/>
          <p14:tracePt t="522742" x="5294313" y="3328988"/>
          <p14:tracePt t="522759" x="4743450" y="3303588"/>
          <p14:tracePt t="522775" x="4105275" y="3303588"/>
          <p14:tracePt t="522792" x="3730625" y="3303588"/>
          <p14:tracePt t="522809" x="3479800" y="3303588"/>
          <p14:tracePt t="522826" x="3254375" y="3303588"/>
          <p14:tracePt t="522842" x="3228975" y="3303588"/>
          <p14:tracePt t="522859" x="3205163" y="3303588"/>
          <p14:tracePt t="522911" x="3216275" y="3303588"/>
          <p14:tracePt t="522924" x="3241675" y="3303588"/>
          <p14:tracePt t="522937" x="3292475" y="3303588"/>
          <p14:tracePt t="522956" x="3405188" y="3290888"/>
          <p14:tracePt t="522969" x="3541713" y="3278188"/>
          <p14:tracePt t="522978" x="3643313" y="3267075"/>
          <p14:tracePt t="522993" x="3743325" y="3254375"/>
          <p14:tracePt t="523010" x="3867150" y="3241675"/>
          <p14:tracePt t="523026" x="4192588" y="3241675"/>
          <p14:tracePt t="523043" x="4305300" y="3241675"/>
          <p14:tracePt t="523060" x="4381500" y="3241675"/>
          <p14:tracePt t="523077" x="4430713" y="3241675"/>
          <p14:tracePt t="523093" x="4443413" y="3241675"/>
          <p14:tracePt t="523146" x="4430713" y="3241675"/>
          <p14:tracePt t="523159" x="4368800" y="3241675"/>
          <p14:tracePt t="523171" x="4256088" y="3241675"/>
          <p14:tracePt t="523184" x="4130675" y="3254375"/>
          <p14:tracePt t="523196" x="4017963" y="3278188"/>
          <p14:tracePt t="523211" x="3856038" y="3303588"/>
          <p14:tracePt t="523227" x="3617913" y="3316288"/>
          <p14:tracePt t="523244" x="3454400" y="3341688"/>
          <p14:tracePt t="523261" x="3241675" y="3390900"/>
          <p14:tracePt t="523277" x="3192463" y="3390900"/>
          <p14:tracePt t="523294" x="3154363" y="3390900"/>
          <p14:tracePt t="523311" x="3141663" y="3390900"/>
          <p14:tracePt t="523383" x="3167063" y="3390900"/>
          <p14:tracePt t="523398" x="3192463" y="3390900"/>
          <p14:tracePt t="523410" x="3241675" y="3390900"/>
          <p14:tracePt t="523424" x="3328988" y="3390900"/>
          <p14:tracePt t="523436" x="3441700" y="3390900"/>
          <p14:tracePt t="523447" x="3505200" y="3390900"/>
          <p14:tracePt t="523462" x="3579813" y="3390900"/>
          <p14:tracePt t="523478" x="3630613" y="3390900"/>
          <p14:tracePt t="523495" x="3679825" y="3390900"/>
          <p14:tracePt t="523512" x="3856038" y="3367088"/>
          <p14:tracePt t="523528" x="3956050" y="3354388"/>
          <p14:tracePt t="523545" x="4056063" y="3341688"/>
          <p14:tracePt t="523562" x="4243388" y="3303588"/>
          <p14:tracePt t="523579" x="4456113" y="3290888"/>
          <p14:tracePt t="523595" x="4656138" y="3290888"/>
          <p14:tracePt t="523612" x="4932363" y="3267075"/>
          <p14:tracePt t="523629" x="5045075" y="3254375"/>
          <p14:tracePt t="523646" x="5219700" y="3254375"/>
          <p14:tracePt t="523662" x="5495925" y="3228975"/>
          <p14:tracePt t="523679" x="5570538" y="3228975"/>
          <p14:tracePt t="523696" x="5607050" y="3228975"/>
          <p14:tracePt t="523995" x="5632450" y="3228975"/>
          <p14:tracePt t="524007" x="5695950" y="3267075"/>
          <p14:tracePt t="524020" x="5883275" y="3429000"/>
          <p14:tracePt t="524032" x="6108700" y="3629025"/>
          <p14:tracePt t="524047" x="6283325" y="3816350"/>
          <p14:tracePt t="524064" x="6434138" y="4029075"/>
          <p14:tracePt t="524081" x="6634163" y="4392613"/>
          <p14:tracePt t="524097" x="7123113" y="4992688"/>
          <p14:tracePt t="524114" x="7285038" y="5205413"/>
          <p14:tracePt t="524131" x="7410450" y="5430838"/>
          <p14:tracePt t="524147" x="7561263" y="5719763"/>
          <p14:tracePt t="524164" x="7623175" y="5781675"/>
          <p14:tracePt t="524181" x="7661275" y="5807075"/>
          <p14:tracePt t="524198" x="7773988" y="5807075"/>
          <p14:tracePt t="524215" x="7886700" y="5756275"/>
          <p14:tracePt t="524231" x="7999413" y="5656263"/>
          <p14:tracePt t="524248" x="8174038" y="5343525"/>
          <p14:tracePt t="524265" x="8223250" y="5194300"/>
          <p14:tracePt t="524281" x="8274050" y="4905375"/>
          <p14:tracePt t="524298" x="8448675" y="4230688"/>
          <p14:tracePt t="524315" x="8637588" y="3741738"/>
          <p14:tracePt t="524332" x="8975725" y="3065463"/>
          <p14:tracePt t="524348" x="9063038" y="2778125"/>
          <p14:tracePt t="524365" x="9150350" y="2378075"/>
          <p14:tracePt t="524382" x="9188450" y="1876425"/>
          <p14:tracePt t="524398" x="9124950" y="1752600"/>
          <p14:tracePt t="524415" x="8963025" y="1663700"/>
          <p14:tracePt t="524432" x="8661400" y="1552575"/>
          <p14:tracePt t="524449" x="8474075" y="1514475"/>
          <p14:tracePt t="524465" x="8061325" y="1514475"/>
          <p14:tracePt t="524482" x="7335838" y="1539875"/>
          <p14:tracePt t="524499" x="6834188" y="1639888"/>
          <p14:tracePt t="524515" x="6496050" y="1739900"/>
          <p14:tracePt t="524532" x="5645150" y="2114550"/>
          <p14:tracePt t="524549" x="5345113" y="2590800"/>
          <p14:tracePt t="524566" x="5119688" y="2952750"/>
          <p14:tracePt t="524582" x="4945063" y="3516313"/>
          <p14:tracePt t="524599" x="4881563" y="3779838"/>
          <p14:tracePt t="524616" x="4868863" y="3941763"/>
          <p14:tracePt t="524633" x="4894263" y="4192588"/>
          <p14:tracePt t="524649" x="4919663" y="4379913"/>
          <p14:tracePt t="524666" x="4994275" y="4656138"/>
          <p14:tracePt t="524683" x="5145088" y="4943475"/>
          <p14:tracePt t="524700" x="5319713" y="5105400"/>
          <p14:tracePt t="524717" x="5557838" y="5368925"/>
          <p14:tracePt t="524733" x="5883275" y="5707063"/>
          <p14:tracePt t="524750" x="6021388" y="5794375"/>
          <p14:tracePt t="524767" x="6270625" y="5881688"/>
          <p14:tracePt t="524783" x="6659563" y="5945188"/>
          <p14:tracePt t="524800" x="6846888" y="5945188"/>
          <p14:tracePt t="524817" x="7146925" y="5945188"/>
          <p14:tracePt t="524834" x="7585075" y="5856288"/>
          <p14:tracePt t="524850" x="7797800" y="5694363"/>
          <p14:tracePt t="524867" x="8174038" y="5430838"/>
          <p14:tracePt t="524884" x="8650288" y="5018088"/>
          <p14:tracePt t="524900" x="8799513" y="4805363"/>
          <p14:tracePt t="524917" x="9012238" y="4467225"/>
          <p14:tracePt t="524934" x="9463088" y="3967163"/>
          <p14:tracePt t="524951" x="9575800" y="3816350"/>
          <p14:tracePt t="524967" x="9688513" y="3403600"/>
          <p14:tracePt t="524984" x="9701213" y="3278188"/>
          <p14:tracePt t="525001" x="9701213" y="3154363"/>
          <p14:tracePt t="525017" x="9650413" y="2965450"/>
          <p14:tracePt t="525034" x="9601200" y="2790825"/>
          <p14:tracePt t="525051" x="9488488" y="2565400"/>
          <p14:tracePt t="525068" x="9224963" y="2190750"/>
          <p14:tracePt t="525084" x="9112250" y="2078038"/>
          <p14:tracePt t="525101" x="9024938" y="2001838"/>
          <p14:tracePt t="525118" x="8774113" y="1889125"/>
          <p14:tracePt t="525135" x="8586788" y="1839913"/>
          <p14:tracePt t="525151" x="8448675" y="1814513"/>
          <p14:tracePt t="525168" x="8235950" y="1814513"/>
          <p14:tracePt t="525185" x="8086725" y="1814513"/>
          <p14:tracePt t="525202" x="7823200" y="1839913"/>
          <p14:tracePt t="525221" x="7410450" y="1965325"/>
          <p14:tracePt t="525237" x="7246938" y="2039938"/>
          <p14:tracePt t="525252" x="6972300" y="2139950"/>
          <p14:tracePt t="525269" x="6508750" y="2740025"/>
          <p14:tracePt t="525286" x="6370638" y="3028950"/>
          <p14:tracePt t="525302" x="6296025" y="3165475"/>
          <p14:tracePt t="525319" x="6234113" y="3429000"/>
          <p14:tracePt t="525336" x="6221413" y="3579813"/>
          <p14:tracePt t="525353" x="6221413" y="3716338"/>
          <p14:tracePt t="525369" x="6234113" y="3905250"/>
          <p14:tracePt t="525386" x="6259513" y="3992563"/>
          <p14:tracePt t="525402" x="6296025" y="4079875"/>
          <p14:tracePt t="525419" x="6383338" y="4430713"/>
          <p14:tracePt t="525436" x="6459538" y="4579938"/>
          <p14:tracePt t="525452" x="6559550" y="4705350"/>
          <p14:tracePt t="525469" x="6884988" y="5081588"/>
          <p14:tracePt t="525486" x="7021513" y="5281613"/>
          <p14:tracePt t="525502" x="7110413" y="5430838"/>
          <p14:tracePt t="525520" x="7510463" y="5630863"/>
          <p14:tracePt t="525536" x="7773988" y="5707063"/>
          <p14:tracePt t="525553" x="7948613" y="5743575"/>
          <p14:tracePt t="525570" x="8399463" y="5743575"/>
          <p14:tracePt t="525586" x="8674100" y="5743575"/>
          <p14:tracePt t="525603" x="9163050" y="5594350"/>
          <p14:tracePt t="525620" x="9601200" y="5318125"/>
          <p14:tracePt t="525637" x="9913938" y="5068888"/>
          <p14:tracePt t="525653" x="10526713" y="4643438"/>
          <p14:tracePt t="525670" x="10864850" y="4405313"/>
          <p14:tracePt t="525687" x="11102975" y="4092575"/>
          <p14:tracePt t="525703" x="11315700" y="3703638"/>
          <p14:tracePt t="525720" x="11353800" y="3579813"/>
          <p14:tracePt t="525737" x="11377613" y="3441700"/>
          <p14:tracePt t="525754" x="11377613" y="3078163"/>
          <p14:tracePt t="525771" x="11377613" y="2965450"/>
          <p14:tracePt t="525787" x="11377613" y="2865438"/>
          <p14:tracePt t="525804" x="11266488" y="2652713"/>
          <p14:tracePt t="525821" x="11128375" y="2452688"/>
          <p14:tracePt t="525837" x="10864850" y="2190750"/>
          <p14:tracePt t="525854" x="10539413" y="1952625"/>
          <p14:tracePt t="525871" x="10364788" y="1876425"/>
          <p14:tracePt t="525888" x="10026650" y="1789113"/>
          <p14:tracePt t="525904" x="9601200" y="1727200"/>
          <p14:tracePt t="525921" x="9413875" y="1727200"/>
          <p14:tracePt t="525938" x="9163050" y="1727200"/>
          <p14:tracePt t="525955" x="8774113" y="1789113"/>
          <p14:tracePt t="525972" x="8637588" y="1839913"/>
          <p14:tracePt t="525988" x="8448675" y="1939925"/>
          <p14:tracePt t="526005" x="7897813" y="2527300"/>
          <p14:tracePt t="526021" x="7748588" y="2740025"/>
          <p14:tracePt t="526038" x="7635875" y="2903538"/>
          <p14:tracePt t="526055" x="7397750" y="3416300"/>
          <p14:tracePt t="526072" x="7323138" y="3603625"/>
          <p14:tracePt t="526088" x="7246938" y="3754438"/>
          <p14:tracePt t="526105" x="7159625" y="4105275"/>
          <p14:tracePt t="526122" x="7146925" y="4318000"/>
          <p14:tracePt t="526138" x="7146925" y="4467225"/>
          <p14:tracePt t="526155" x="7210425" y="4756150"/>
          <p14:tracePt t="526172" x="7272338" y="5005388"/>
          <p14:tracePt t="526189" x="7410450" y="5356225"/>
          <p14:tracePt t="526205" x="7472363" y="5481638"/>
          <p14:tracePt t="526222" x="7535863" y="5619750"/>
          <p14:tracePt t="526239" x="7697788" y="5881688"/>
          <p14:tracePt t="526256" x="7848600" y="5994400"/>
          <p14:tracePt t="526273" x="8010525" y="6081713"/>
          <p14:tracePt t="526289" x="8235950" y="6181725"/>
          <p14:tracePt t="526306" x="8324850" y="6194425"/>
          <p14:tracePt t="526323" x="8435975" y="6207125"/>
          <p14:tracePt t="526339" x="8874125" y="6207125"/>
          <p14:tracePt t="526356" x="9037638" y="6194425"/>
          <p14:tracePt t="526373" x="9263063" y="6145213"/>
          <p14:tracePt t="526390" x="9988550" y="5756275"/>
          <p14:tracePt t="526406" x="10239375" y="5543550"/>
          <p14:tracePt t="526423" x="10514013" y="5356225"/>
          <p14:tracePt t="526440" x="11090275" y="4718050"/>
          <p14:tracePt t="526457" x="11253788" y="4392613"/>
          <p14:tracePt t="526473" x="11328400" y="4205288"/>
          <p14:tracePt t="526490" x="11415713" y="3816350"/>
          <p14:tracePt t="526507" x="11441113" y="3603625"/>
          <p14:tracePt t="526524" x="11441113" y="3467100"/>
          <p14:tracePt t="526540" x="11428413" y="3278188"/>
          <p14:tracePt t="526557" x="11353800" y="3154363"/>
          <p14:tracePt t="526574" x="11253788" y="2990850"/>
          <p14:tracePt t="526590" x="10815638" y="2616200"/>
          <p14:tracePt t="526607" x="10664825" y="2516188"/>
          <p14:tracePt t="526623" x="10526713" y="2414588"/>
          <p14:tracePt t="526641" x="9926638" y="2152650"/>
          <p14:tracePt t="526657" x="9701213" y="2027238"/>
          <p14:tracePt t="526674" x="9488488" y="1939925"/>
          <p14:tracePt t="526691" x="8850313" y="1865313"/>
          <p14:tracePt t="526708" x="8686800" y="1901825"/>
          <p14:tracePt t="526724" x="8524875" y="2014538"/>
          <p14:tracePt t="526741" x="7999413" y="2290763"/>
          <p14:tracePt t="526758" x="7823200" y="2414588"/>
          <p14:tracePt t="526774" x="7610475" y="2840038"/>
          <p14:tracePt t="526791" x="7548563" y="2990850"/>
          <p14:tracePt t="526808" x="7497763" y="3116263"/>
          <p14:tracePt t="526825" x="7410450" y="3378200"/>
          <p14:tracePt t="526841" x="7385050" y="3567113"/>
          <p14:tracePt t="526858" x="7359650" y="3729038"/>
          <p14:tracePt t="526875" x="7335838" y="3954463"/>
          <p14:tracePt t="526892" x="7335838" y="4079875"/>
          <p14:tracePt t="526908" x="7335838" y="4267200"/>
          <p14:tracePt t="526925" x="7335838" y="4579938"/>
          <p14:tracePt t="526942" x="7359650" y="4679950"/>
          <p14:tracePt t="526958" x="7385050" y="4768850"/>
          <p14:tracePt t="526975" x="7448550" y="4968875"/>
          <p14:tracePt t="526992" x="7485063" y="5068888"/>
          <p14:tracePt t="527009" x="7523163" y="5156200"/>
          <p14:tracePt t="527025" x="7673975" y="5281613"/>
          <p14:tracePt t="527042" x="7823200" y="5330825"/>
          <p14:tracePt t="527059" x="7974013" y="5368925"/>
          <p14:tracePt t="527076" x="8212138" y="5394325"/>
          <p14:tracePt t="527092" x="8335963" y="5394325"/>
          <p14:tracePt t="527109" x="8599488" y="5394325"/>
          <p14:tracePt t="527126" x="8975725" y="5305425"/>
          <p14:tracePt t="527143" x="9112250" y="5205413"/>
          <p14:tracePt t="527159" x="9337675" y="5043488"/>
          <p14:tracePt t="527176" x="9813925" y="4730750"/>
          <p14:tracePt t="527193" x="9939338" y="4605338"/>
          <p14:tracePt t="527209" x="10052050" y="4454525"/>
          <p14:tracePt t="527226" x="10352088" y="3929063"/>
          <p14:tracePt t="527243" x="10502900" y="3741738"/>
          <p14:tracePt t="527260" x="10602913" y="3603625"/>
          <p14:tracePt t="527276" x="10715625" y="3128963"/>
          <p14:tracePt t="527293" x="10715625" y="2978150"/>
          <p14:tracePt t="527310" x="10702925" y="2878138"/>
          <p14:tracePt t="527327" x="10526713" y="2690813"/>
          <p14:tracePt t="527343" x="10426700" y="2565400"/>
          <p14:tracePt t="527360" x="10339388" y="2439988"/>
          <p14:tracePt t="527377" x="10177463" y="2227263"/>
          <p14:tracePt t="527394" x="10026650" y="2139950"/>
          <p14:tracePt t="527410" x="9613900" y="2014538"/>
          <p14:tracePt t="527427" x="9475788" y="1989138"/>
          <p14:tracePt t="527444" x="9324975" y="1978025"/>
          <p14:tracePt t="527460" x="8863013" y="1978025"/>
          <p14:tracePt t="527477" x="8699500" y="1989138"/>
          <p14:tracePt t="527494" x="8499475" y="2052638"/>
          <p14:tracePt t="527511" x="7823200" y="2352675"/>
          <p14:tracePt t="527527" x="7597775" y="2590800"/>
          <p14:tracePt t="527544" x="7410450" y="2752725"/>
          <p14:tracePt t="527561" x="6959600" y="3041650"/>
          <p14:tracePt t="527578" x="6808788" y="3203575"/>
          <p14:tracePt t="527594" x="6684963" y="3429000"/>
          <p14:tracePt t="527611" x="6546850" y="3729038"/>
          <p14:tracePt t="527628" x="6508750" y="3854450"/>
          <p14:tracePt t="527645" x="6483350" y="3992563"/>
          <p14:tracePt t="527661" x="6472238" y="4341813"/>
          <p14:tracePt t="527678" x="6472238" y="4492625"/>
          <p14:tracePt t="527695" x="6472238" y="4605338"/>
          <p14:tracePt t="527711" x="6472238" y="4856163"/>
          <p14:tracePt t="527728" x="6483350" y="5018088"/>
          <p14:tracePt t="527745" x="6521450" y="5194300"/>
          <p14:tracePt t="527762" x="6646863" y="5418138"/>
          <p14:tracePt t="527778" x="6784975" y="5568950"/>
          <p14:tracePt t="527795" x="6997700" y="5819775"/>
          <p14:tracePt t="527812" x="7285038" y="6132513"/>
          <p14:tracePt t="527829" x="7435850" y="6232525"/>
          <p14:tracePt t="527845" x="7748588" y="6307138"/>
          <p14:tracePt t="527862" x="8186738" y="6357938"/>
          <p14:tracePt t="527879" x="8486775" y="6357938"/>
          <p14:tracePt t="527895" x="8863013" y="6357938"/>
          <p14:tracePt t="527912" x="9413875" y="6194425"/>
          <p14:tracePt t="527929" x="9839325" y="5969000"/>
          <p14:tracePt t="527945" x="10313988" y="5556250"/>
          <p14:tracePt t="527962" x="10439400" y="5430838"/>
          <p14:tracePt t="527979" x="10564813" y="5318125"/>
          <p14:tracePt t="527996" x="10715625" y="5181600"/>
          <p14:tracePt t="528013" x="10939463" y="4843463"/>
          <p14:tracePt t="528029" x="10990263" y="4730750"/>
          <p14:tracePt t="528046" x="11041063" y="4567238"/>
          <p14:tracePt t="528063" x="11041063" y="4492625"/>
          <p14:tracePt t="528080" x="11041063" y="4354513"/>
          <p14:tracePt t="528096" x="11028363" y="4041775"/>
          <p14:tracePt t="528113" x="10952163" y="3916363"/>
          <p14:tracePt t="528130" x="10877550" y="3792538"/>
          <p14:tracePt t="528147" x="10690225" y="3441700"/>
          <p14:tracePt t="528163" x="10626725" y="3290888"/>
          <p14:tracePt t="528180" x="10552113" y="3165475"/>
          <p14:tracePt t="528197" x="10452100" y="3016250"/>
          <p14:tracePt t="528213" x="10377488" y="2952750"/>
          <p14:tracePt t="528230" x="10277475" y="2865438"/>
          <p14:tracePt t="528247" x="9975850" y="2716213"/>
          <p14:tracePt t="528264" x="9863138" y="2678113"/>
          <p14:tracePt t="528280" x="9775825" y="2640013"/>
          <p14:tracePt t="528297" x="9575800" y="2627313"/>
          <p14:tracePt t="528314" x="9413875" y="2627313"/>
          <p14:tracePt t="528331" x="9263063" y="2640013"/>
          <p14:tracePt t="528347" x="9037638" y="2728913"/>
          <p14:tracePt t="528364" x="8924925" y="2790825"/>
          <p14:tracePt t="528381" x="8799513" y="2840038"/>
          <p14:tracePt t="528398" x="8499475" y="2941638"/>
          <p14:tracePt t="528414" x="8386763" y="3016250"/>
          <p14:tracePt t="528431" x="8299450" y="3090863"/>
          <p14:tracePt t="528448" x="8148638" y="3328988"/>
          <p14:tracePt t="528464" x="8074025" y="3454400"/>
          <p14:tracePt t="528481" x="7999413" y="3579813"/>
          <p14:tracePt t="528498" x="7810500" y="3754438"/>
          <p14:tracePt t="528515" x="7723188" y="3867150"/>
          <p14:tracePt t="528531" x="7648575" y="4005263"/>
          <p14:tracePt t="528548" x="7572375" y="4279900"/>
          <p14:tracePt t="528565" x="7548563" y="4379913"/>
          <p14:tracePt t="528581" x="7535863" y="4454525"/>
          <p14:tracePt t="528598" x="7523163" y="4567238"/>
          <p14:tracePt t="528615" x="7523163" y="4643438"/>
          <p14:tracePt t="528632" x="7535863" y="4830763"/>
          <p14:tracePt t="528649" x="7572375" y="4930775"/>
          <p14:tracePt t="528665" x="7648575" y="5030788"/>
          <p14:tracePt t="528682" x="7886700" y="5194300"/>
          <p14:tracePt t="528699" x="7999413" y="5305425"/>
          <p14:tracePt t="528715" x="8123238" y="5468938"/>
          <p14:tracePt t="528732" x="8499475" y="5832475"/>
          <p14:tracePt t="528749" x="8812213" y="5969000"/>
          <p14:tracePt t="528766" x="9037638" y="6056313"/>
          <p14:tracePt t="528782" x="9424988" y="6145213"/>
          <p14:tracePt t="528799" x="9675813" y="6157913"/>
          <p14:tracePt t="528816" x="9839325" y="6157913"/>
          <p14:tracePt t="528833" x="10075863" y="6132513"/>
          <p14:tracePt t="528849" x="10213975" y="6081713"/>
          <p14:tracePt t="528866" x="10452100" y="5932488"/>
          <p14:tracePt t="528883" x="10802938" y="5468938"/>
          <p14:tracePt t="528899" x="10902950" y="5343525"/>
          <p14:tracePt t="528916" x="10990263" y="5218113"/>
          <p14:tracePt t="528933" x="11102975" y="4879975"/>
          <p14:tracePt t="528950" x="11141075" y="4730750"/>
          <p14:tracePt t="528966" x="11153775" y="4605338"/>
          <p14:tracePt t="528983" x="11141075" y="4392613"/>
          <p14:tracePt t="529000" x="11115675" y="4230688"/>
          <p14:tracePt t="529016" x="11052175" y="4005263"/>
          <p14:tracePt t="529033" x="10939463" y="3729038"/>
          <p14:tracePt t="529050" x="10839450" y="3616325"/>
          <p14:tracePt t="529067" x="10677525" y="3467100"/>
          <p14:tracePt t="529084" x="10239375" y="3041650"/>
          <p14:tracePt t="529100" x="10113963" y="2916238"/>
          <p14:tracePt t="529117" x="9975850" y="2816225"/>
          <p14:tracePt t="529134" x="9513888" y="2665413"/>
          <p14:tracePt t="529150" x="9363075" y="2627313"/>
          <p14:tracePt t="529167" x="9075738" y="2603500"/>
          <p14:tracePt t="529184" x="8824913" y="2603500"/>
          <p14:tracePt t="529201" x="8637588" y="2603500"/>
          <p14:tracePt t="529217" x="8474075" y="2616200"/>
          <p14:tracePt t="529234" x="8048625" y="2716213"/>
          <p14:tracePt t="529251" x="7835900" y="2803525"/>
          <p14:tracePt t="529268" x="7535863" y="3078163"/>
          <p14:tracePt t="529284" x="7448550" y="3216275"/>
          <p14:tracePt t="529301" x="7335838" y="3341688"/>
          <p14:tracePt t="529318" x="7110413" y="3503613"/>
          <p14:tracePt t="529335" x="7034213" y="3603625"/>
          <p14:tracePt t="529351" x="6985000" y="3729038"/>
          <p14:tracePt t="529368" x="6910388" y="4029075"/>
          <p14:tracePt t="529385" x="6897688" y="4129088"/>
          <p14:tracePt t="529402" x="6884988" y="4217988"/>
          <p14:tracePt t="529418" x="6872288" y="4430713"/>
          <p14:tracePt t="529435" x="6872288" y="4618038"/>
          <p14:tracePt t="529452" x="6859588" y="4768850"/>
          <p14:tracePt t="529468" x="6859588" y="5005388"/>
          <p14:tracePt t="529485" x="6859588" y="5156200"/>
          <p14:tracePt t="529502" x="6859588" y="5381625"/>
          <p14:tracePt t="529519" x="6897688" y="5668963"/>
          <p14:tracePt t="529535" x="6946900" y="5756275"/>
          <p14:tracePt t="529552" x="7046913" y="5832475"/>
          <p14:tracePt t="529569" x="7259638" y="5945188"/>
          <p14:tracePt t="529586" x="7348538" y="5981700"/>
          <p14:tracePt t="529602" x="7435850" y="6007100"/>
          <p14:tracePt t="529619" x="7773988" y="6032500"/>
          <p14:tracePt t="529636" x="7948613" y="6032500"/>
          <p14:tracePt t="529653" x="8099425" y="6032500"/>
          <p14:tracePt t="529669" x="8561388" y="5969000"/>
          <p14:tracePt t="529686" x="8899525" y="5907088"/>
          <p14:tracePt t="529702" x="9175750" y="5819775"/>
          <p14:tracePt t="529719" x="9988550" y="5394325"/>
          <p14:tracePt t="529736" x="10301288" y="5068888"/>
          <p14:tracePt t="529752" x="10864850" y="4630738"/>
          <p14:tracePt t="529770" x="11102975" y="4430713"/>
          <p14:tracePt t="529786" x="11290300" y="4217988"/>
          <p14:tracePt t="529803" x="11390313" y="3992563"/>
          <p14:tracePt t="529820" x="11490325" y="3741738"/>
          <p14:tracePt t="529837" x="11515725" y="3629025"/>
          <p14:tracePt t="529853" x="11515725" y="3367088"/>
          <p14:tracePt t="529870" x="11490325" y="3203575"/>
          <p14:tracePt t="529887" x="11453813" y="3078163"/>
          <p14:tracePt t="529903" x="11215688" y="2865438"/>
          <p14:tracePt t="529920" x="11041063" y="2740025"/>
          <p14:tracePt t="529937" x="10902950" y="2590800"/>
          <p14:tracePt t="529954" x="10626725" y="2252663"/>
          <p14:tracePt t="529970" x="10401300" y="2127250"/>
          <p14:tracePt t="529987" x="10152063" y="2027238"/>
          <p14:tracePt t="530004" x="9839325" y="1901825"/>
          <p14:tracePt t="530021" x="9726613" y="1876425"/>
          <p14:tracePt t="530037" x="9513888" y="1865313"/>
          <p14:tracePt t="530054" x="9175750" y="1876425"/>
          <p14:tracePt t="530071" x="9050338" y="1901825"/>
          <p14:tracePt t="530087" x="8937625" y="1965325"/>
          <p14:tracePt t="530104" x="8586788" y="2089150"/>
          <p14:tracePt t="530121" x="8448675" y="2190750"/>
          <p14:tracePt t="530138" x="8312150" y="2339975"/>
          <p14:tracePt t="530154" x="8135938" y="2616200"/>
          <p14:tracePt t="530171" x="8048625" y="2716213"/>
          <p14:tracePt t="530188" x="7935913" y="2852738"/>
          <p14:tracePt t="530205" x="7661275" y="3290888"/>
          <p14:tracePt t="530221" x="7585075" y="3429000"/>
          <p14:tracePt t="530238" x="7535863" y="3554413"/>
          <p14:tracePt t="530255" x="7472363" y="3803650"/>
          <p14:tracePt t="530272" x="7448550" y="3992563"/>
          <p14:tracePt t="530288" x="7435850" y="4167188"/>
          <p14:tracePt t="530305" x="7423150" y="4392613"/>
          <p14:tracePt t="530322" x="7423150" y="4605338"/>
          <p14:tracePt t="530338" x="7423150" y="5005388"/>
          <p14:tracePt t="530355" x="7423150" y="5130800"/>
          <p14:tracePt t="530372" x="7459663" y="5194300"/>
          <p14:tracePt t="530389" x="7610475" y="5330825"/>
          <p14:tracePt t="530405" x="7710488" y="5381625"/>
          <p14:tracePt t="530422" x="7823200" y="5430838"/>
          <p14:tracePt t="530439" x="7999413" y="5507038"/>
          <p14:tracePt t="530456" x="8110538" y="5530850"/>
          <p14:tracePt t="530472" x="8261350" y="5568950"/>
          <p14:tracePt t="530489" x="8650288" y="5568950"/>
          <p14:tracePt t="530506" x="8763000" y="5568950"/>
          <p14:tracePt t="530523" x="8937625" y="5568950"/>
          <p14:tracePt t="530539" x="9475788" y="5494338"/>
          <p14:tracePt t="530556" x="9626600" y="5418138"/>
          <p14:tracePt t="530573" x="9852025" y="5356225"/>
          <p14:tracePt t="530590" x="10414000" y="5156200"/>
          <p14:tracePt t="530606" x="10552113" y="5005388"/>
          <p14:tracePt t="530623" x="10715625" y="4705350"/>
          <p14:tracePt t="530640" x="10877550" y="4354513"/>
          <p14:tracePt t="530656" x="10928350" y="4254500"/>
          <p14:tracePt t="530673" x="10977563" y="4167188"/>
          <p14:tracePt t="530690" x="11002963" y="3979863"/>
          <p14:tracePt t="530707" x="11002963" y="3867150"/>
          <p14:tracePt t="530723" x="10990263" y="3754438"/>
          <p14:tracePt t="530740" x="10915650" y="3629025"/>
          <p14:tracePt t="530757" x="10890250" y="3567113"/>
          <p14:tracePt t="530774" x="10852150" y="3516313"/>
          <p14:tracePt t="530790" x="10764838" y="3378200"/>
          <p14:tracePt t="530807" x="10702925" y="3254375"/>
          <p14:tracePt t="530824" x="10614025" y="3116263"/>
          <p14:tracePt t="530841" x="10414000" y="2941638"/>
          <p14:tracePt t="530857" x="10301288" y="2865438"/>
          <p14:tracePt t="530874" x="10239375" y="2828925"/>
          <p14:tracePt t="530891" x="10139363" y="2752725"/>
          <p14:tracePt t="530907" x="10101263" y="2728913"/>
          <p14:tracePt t="530924" x="10075863" y="2716213"/>
          <p14:tracePt t="530941" x="10013950" y="2690813"/>
          <p14:tracePt t="530958" x="10001250" y="2678113"/>
          <p14:tracePt t="530974" x="9988550" y="2665413"/>
          <p14:tracePt t="531510" x="9963150" y="2665413"/>
          <p14:tracePt t="531523" x="9863138" y="2665413"/>
          <p14:tracePt t="531536" x="9763125" y="2665413"/>
          <p14:tracePt t="531548" x="9637713" y="2665413"/>
          <p14:tracePt t="531563" x="9237663" y="2565400"/>
          <p14:tracePt t="531577" x="8799513" y="2427288"/>
          <p14:tracePt t="531594" x="8261350" y="2265363"/>
          <p14:tracePt t="531611" x="7385050" y="1939925"/>
          <p14:tracePt t="531627" x="7021513" y="1714500"/>
          <p14:tracePt t="531644" x="6546850" y="1439863"/>
          <p14:tracePt t="531660" x="6070600" y="1125538"/>
          <p14:tracePt t="531677" x="5757863" y="1014413"/>
          <p14:tracePt t="531694" x="5407025" y="889000"/>
          <p14:tracePt t="531711" x="4919663" y="712788"/>
          <p14:tracePt t="531727" x="4481513" y="625475"/>
          <p14:tracePt t="531744" x="4168775" y="588963"/>
          <p14:tracePt t="531761" x="3505200" y="612775"/>
          <p14:tracePt t="531777" x="3128963" y="700088"/>
          <p14:tracePt t="531794" x="2890838" y="763588"/>
          <p14:tracePt t="531811" x="2203450" y="989013"/>
          <p14:tracePt t="531828" x="1990725" y="1089025"/>
          <p14:tracePt t="531844" x="1801813" y="1238250"/>
          <p14:tracePt t="531861" x="1401763" y="1614488"/>
          <p14:tracePt t="531878" x="1176338" y="1752600"/>
          <p14:tracePt t="531895" x="989013" y="1901825"/>
          <p14:tracePt t="531911" x="750888" y="2278063"/>
          <p14:tracePt t="531928" x="650875" y="2478088"/>
          <p14:tracePt t="531945" x="550863" y="2603500"/>
          <p14:tracePt t="531962" x="363538" y="2816225"/>
          <p14:tracePt t="531978" x="274638" y="2978150"/>
          <p14:tracePt t="531995" x="187325" y="3216275"/>
          <p14:tracePt t="532012" x="112713" y="3529013"/>
          <p14:tracePt t="532028" x="100013" y="3641725"/>
          <p14:tracePt t="532045" x="87313" y="3854450"/>
          <p14:tracePt t="532062" x="138113" y="4217988"/>
          <p14:tracePt t="532079" x="212725" y="4318000"/>
          <p14:tracePt t="532095" x="338138" y="4430713"/>
          <p14:tracePt t="532112" x="600075" y="4805363"/>
          <p14:tracePt t="532129" x="701675" y="4981575"/>
          <p14:tracePt t="532146" x="814388" y="5081588"/>
          <p14:tracePt t="532162" x="1176338" y="5205413"/>
          <p14:tracePt t="532179" x="1314450" y="5243513"/>
          <p14:tracePt t="532196" x="1527175" y="5256213"/>
          <p14:tracePt t="532213" x="1677988" y="5281613"/>
          <p14:tracePt t="532229" x="1903413" y="5281613"/>
          <p14:tracePt t="532246" x="2265363" y="5281613"/>
          <p14:tracePt t="532263" x="2516188" y="5268913"/>
          <p14:tracePt t="532279" x="2916238" y="5205413"/>
          <p14:tracePt t="532296" x="3592513" y="4918075"/>
          <p14:tracePt t="532313" x="4092575" y="4643438"/>
          <p14:tracePt t="532330" x="4430713" y="4430713"/>
          <p14:tracePt t="532346" x="5181600" y="4017963"/>
          <p14:tracePt t="532363" x="5532438" y="3729038"/>
          <p14:tracePt t="532380" x="5808663" y="3441700"/>
          <p14:tracePt t="532397" x="6396038" y="3041650"/>
          <p14:tracePt t="532413" x="6596063" y="2878138"/>
          <p14:tracePt t="532430" x="6759575" y="2665413"/>
          <p14:tracePt t="532447" x="6934200" y="2290763"/>
          <p14:tracePt t="532464" x="6985000" y="2152650"/>
          <p14:tracePt t="532480" x="7046913" y="2052638"/>
          <p14:tracePt t="532497" x="7072313" y="1752600"/>
          <p14:tracePt t="532514" x="7072313" y="1589088"/>
          <p14:tracePt t="532530" x="7059613" y="1450975"/>
          <p14:tracePt t="532547" x="6959600" y="1250950"/>
          <p14:tracePt t="532564" x="6897688" y="1125538"/>
          <p14:tracePt t="532581" x="6734175" y="950913"/>
          <p14:tracePt t="532597" x="6259513" y="625475"/>
          <p14:tracePt t="532614" x="6096000" y="538163"/>
          <p14:tracePt t="532631" x="5857875" y="463550"/>
          <p14:tracePt t="532648" x="5245100" y="387350"/>
          <p14:tracePt t="532664" x="5006975" y="387350"/>
          <p14:tracePt t="532681" x="4594225" y="387350"/>
          <p14:tracePt t="532698" x="3979863" y="550863"/>
          <p14:tracePt t="532715" x="3554413" y="776288"/>
          <p14:tracePt t="532731" x="3179763" y="1014413"/>
          <p14:tracePt t="532748" x="2641600" y="1363663"/>
          <p14:tracePt t="532765" x="2216150" y="1563688"/>
          <p14:tracePt t="532781" x="1927225" y="1839913"/>
          <p14:tracePt t="532798" x="1465263" y="2365375"/>
          <p14:tracePt t="532815" x="1214438" y="2565400"/>
          <p14:tracePt t="532832" x="750888" y="3154363"/>
          <p14:tracePt t="532848" x="638175" y="3416300"/>
          <p14:tracePt t="532865" x="588963" y="3554413"/>
          <p14:tracePt t="532882" x="525463" y="3929063"/>
          <p14:tracePt t="532899" x="512763" y="4154488"/>
          <p14:tracePt t="532915" x="512763" y="4305300"/>
          <p14:tracePt t="532932" x="512763" y="4567238"/>
          <p14:tracePt t="532949" x="563563" y="4718050"/>
          <p14:tracePt t="532966" x="638175" y="4856163"/>
          <p14:tracePt t="532982" x="901700" y="5056188"/>
          <p14:tracePt t="532999" x="1027113" y="5105400"/>
          <p14:tracePt t="533016" x="1139825" y="5168900"/>
          <p14:tracePt t="533032" x="1314450" y="5230813"/>
          <p14:tracePt t="533049" x="1501775" y="5256213"/>
          <p14:tracePt t="533066" x="1714500" y="5268913"/>
          <p14:tracePt t="533083" x="2052638" y="5294313"/>
          <p14:tracePt t="533099" x="2378075" y="5318125"/>
          <p14:tracePt t="533116" x="2690813" y="5318125"/>
          <p14:tracePt t="533133" x="3417888" y="5281613"/>
          <p14:tracePt t="533150" x="3817938" y="5181600"/>
          <p14:tracePt t="533166" x="4117975" y="5018088"/>
          <p14:tracePt t="533183" x="5006975" y="4392613"/>
          <p14:tracePt t="533200" x="5257800" y="4179888"/>
          <p14:tracePt t="533216" x="5470525" y="4017963"/>
          <p14:tracePt t="533233" x="6070600" y="3490913"/>
          <p14:tracePt t="533250" x="6259513" y="3303588"/>
          <p14:tracePt t="533267" x="6359525" y="3165475"/>
          <p14:tracePt t="533283" x="6508750" y="2928938"/>
          <p14:tracePt t="533300" x="6572250" y="2752725"/>
          <p14:tracePt t="533317" x="6634163" y="2578100"/>
          <p14:tracePt t="533334" x="6684963" y="2339975"/>
          <p14:tracePt t="533350" x="6684963" y="2278063"/>
          <p14:tracePt t="533367" x="6684963" y="2190750"/>
          <p14:tracePt t="533384" x="6608763" y="1939925"/>
          <p14:tracePt t="533401" x="6572250" y="1814513"/>
          <p14:tracePt t="533417" x="6459538" y="1627188"/>
          <p14:tracePt t="533434" x="6370638" y="1527175"/>
          <p14:tracePt t="533451" x="6221413" y="1450975"/>
          <p14:tracePt t="533467" x="5808663" y="1176338"/>
          <p14:tracePt t="533484" x="5657850" y="1050925"/>
          <p14:tracePt t="533501" x="5432425" y="950913"/>
          <p14:tracePt t="533518" x="4868863" y="825500"/>
          <p14:tracePt t="533534" x="4706938" y="825500"/>
          <p14:tracePt t="533551" x="4481513" y="825500"/>
          <p14:tracePt t="533568" x="3892550" y="976313"/>
          <p14:tracePt t="533585" x="3717925" y="1125538"/>
          <p14:tracePt t="533601" x="3392488" y="1263650"/>
          <p14:tracePt t="533618" x="2841625" y="1552575"/>
          <p14:tracePt t="533635" x="2654300" y="1701800"/>
          <p14:tracePt t="533652" x="2416175" y="1952625"/>
          <p14:tracePt t="533668" x="1865313" y="2465388"/>
          <p14:tracePt t="533685" x="1727200" y="2616200"/>
          <p14:tracePt t="533702" x="1652588" y="2752725"/>
          <p14:tracePt t="533719" x="1489075" y="3141663"/>
          <p14:tracePt t="533735" x="1439863" y="3278188"/>
          <p14:tracePt t="533752" x="1401763" y="3390900"/>
          <p14:tracePt t="533769" x="1339850" y="3616325"/>
          <p14:tracePt t="533785" x="1314450" y="3779838"/>
          <p14:tracePt t="533802" x="1314450" y="3929063"/>
          <p14:tracePt t="533819" x="1314450" y="4117975"/>
          <p14:tracePt t="533836" x="1314450" y="4205288"/>
          <p14:tracePt t="533852" x="1327150" y="4292600"/>
          <p14:tracePt t="533869" x="1401763" y="4579938"/>
          <p14:tracePt t="533886" x="1439863" y="4692650"/>
          <p14:tracePt t="533902" x="1476375" y="4779963"/>
          <p14:tracePt t="533919" x="1577975" y="4905375"/>
          <p14:tracePt t="533936" x="1665288" y="4956175"/>
          <p14:tracePt t="533953" x="1801813" y="4992688"/>
          <p14:tracePt t="533969" x="2103438" y="5068888"/>
          <p14:tracePt t="533986" x="2190750" y="5092700"/>
          <p14:tracePt t="534003" x="2541588" y="5130800"/>
          <p14:tracePt t="534020" x="2716213" y="5143500"/>
          <p14:tracePt t="534036" x="2854325" y="5143500"/>
          <p14:tracePt t="534053" x="3079750" y="5130800"/>
          <p14:tracePt t="534070" x="3267075" y="5105400"/>
          <p14:tracePt t="534087" x="3492500" y="5068888"/>
          <p14:tracePt t="534103" x="3756025" y="5005388"/>
          <p14:tracePt t="534120" x="3867150" y="4968875"/>
          <p14:tracePt t="534137" x="4005263" y="4905375"/>
          <p14:tracePt t="534154" x="4394200" y="4756150"/>
          <p14:tracePt t="534170" x="4530725" y="4605338"/>
          <p14:tracePt t="534187" x="4606925" y="4492625"/>
          <p14:tracePt t="534204" x="4768850" y="4305300"/>
          <p14:tracePt t="534220" x="4856163" y="4254500"/>
          <p14:tracePt t="534237" x="4968875" y="4205288"/>
          <p14:tracePt t="534254" x="5119688" y="4141788"/>
          <p14:tracePt t="534271" x="5145088" y="4117975"/>
          <p14:tracePt t="534287" x="5157788" y="4117975"/>
          <p14:tracePt t="534304" x="5170488" y="4105275"/>
          <p14:tracePt t="534776" x="5145088" y="4105275"/>
          <p14:tracePt t="534788" x="5094288" y="4105275"/>
          <p14:tracePt t="534803" x="5032375" y="4105275"/>
          <p14:tracePt t="534816" x="4945063" y="4105275"/>
          <p14:tracePt t="534825" x="4843463" y="4105275"/>
          <p14:tracePt t="534840" x="4630738" y="4079875"/>
          <p14:tracePt t="534856" x="4294188" y="3992563"/>
          <p14:tracePt t="534873" x="4043363" y="3892550"/>
          <p14:tracePt t="534890" x="3354388" y="3667125"/>
          <p14:tracePt t="534907" x="3116263" y="3590925"/>
          <p14:tracePt t="534923" x="2979738" y="3554413"/>
          <p14:tracePt t="534940" x="2741613" y="3503613"/>
          <p14:tracePt t="534957" x="2628900" y="3490913"/>
          <p14:tracePt t="534973" x="2541588" y="3490913"/>
          <p14:tracePt t="534990" x="2465388" y="3490913"/>
          <p14:tracePt t="535073" x="2478088" y="3490913"/>
          <p14:tracePt t="535100" x="2490788" y="3490913"/>
          <p14:tracePt t="535113" x="2516188" y="3490913"/>
          <p14:tracePt t="535129" x="2528888" y="3490913"/>
          <p14:tracePt t="535142" x="2541588" y="3490913"/>
          <p14:tracePt t="535159" x="2565400" y="3490913"/>
          <p14:tracePt t="535175" x="2616200" y="3490913"/>
          <p14:tracePt t="535191" x="2654300" y="3490913"/>
          <p14:tracePt t="535208" x="2703513" y="3490913"/>
          <p14:tracePt t="535224" x="2903538" y="3490913"/>
          <p14:tracePt t="535241" x="3003550" y="3490913"/>
          <p14:tracePt t="535258" x="3067050" y="3490913"/>
          <p14:tracePt t="535275" x="3292475" y="3490913"/>
          <p14:tracePt t="535292" x="3417888" y="3490913"/>
          <p14:tracePt t="535308" x="3554413" y="3490913"/>
          <p14:tracePt t="535325" x="3743325" y="3490913"/>
          <p14:tracePt t="535342" x="3817938" y="3490913"/>
          <p14:tracePt t="535358" x="3956050" y="3490913"/>
          <p14:tracePt t="535375" x="4192588" y="3490913"/>
          <p14:tracePt t="535392" x="4281488" y="3503613"/>
          <p14:tracePt t="535409" x="4330700" y="3503613"/>
          <p14:tracePt t="535425" x="4406900" y="3503613"/>
          <p14:tracePt t="535442" x="4443413" y="3516313"/>
          <p14:tracePt t="535459" x="4494213" y="3516313"/>
          <p14:tracePt t="535475" x="4619625" y="3529013"/>
          <p14:tracePt t="535492" x="4681538" y="3529013"/>
          <p14:tracePt t="535509" x="4732338" y="3529013"/>
          <p14:tracePt t="535526" x="4806950" y="3529013"/>
          <p14:tracePt t="535542" x="4843463" y="3529013"/>
          <p14:tracePt t="535559" x="4881563" y="3529013"/>
          <p14:tracePt t="535576" x="4919663" y="3529013"/>
          <p14:tracePt t="535593" x="4956175" y="3529013"/>
          <p14:tracePt t="535610" x="4994275" y="3529013"/>
          <p14:tracePt t="535626" x="5106988" y="3529013"/>
          <p14:tracePt t="535643" x="5157788" y="3529013"/>
          <p14:tracePt t="535659" x="5181600" y="3529013"/>
          <p14:tracePt t="535676" x="5194300" y="3529013"/>
          <p14:tracePt t="535760" x="5170488" y="3529013"/>
          <p14:tracePt t="535773" x="5132388" y="3529013"/>
          <p14:tracePt t="535786" x="5081588" y="3529013"/>
          <p14:tracePt t="535798" x="5045075" y="3529013"/>
          <p14:tracePt t="535813" x="4981575" y="3529013"/>
          <p14:tracePt t="535827" x="4906963" y="3529013"/>
          <p14:tracePt t="535844" x="4732338" y="3567113"/>
          <p14:tracePt t="535861" x="4418013" y="3629025"/>
          <p14:tracePt t="535877" x="4230688" y="3703638"/>
          <p14:tracePt t="535894" x="3930650" y="3779838"/>
          <p14:tracePt t="535911" x="3505200" y="3929063"/>
          <p14:tracePt t="535928" x="3392488" y="3967163"/>
          <p14:tracePt t="535944" x="3254375" y="4029075"/>
          <p14:tracePt t="535961" x="2928938" y="4092575"/>
          <p14:tracePt t="535978" x="2816225" y="4117975"/>
          <p14:tracePt t="535994" x="2741613" y="4141788"/>
          <p14:tracePt t="536011" x="2641600" y="4192588"/>
          <p14:tracePt t="536028" x="2603500" y="4192588"/>
          <p14:tracePt t="536044" x="2565400" y="4217988"/>
          <p14:tracePt t="536061" x="2490788" y="4241800"/>
          <p14:tracePt t="536078" x="2465388" y="4254500"/>
          <p14:tracePt t="536094" x="2465388" y="4267200"/>
          <p14:tracePt t="536158" x="2478088" y="4267200"/>
          <p14:tracePt t="536171" x="2503488" y="4267200"/>
          <p14:tracePt t="536197" x="2528888" y="4267200"/>
          <p14:tracePt t="536212" x="2554288" y="4267200"/>
          <p14:tracePt t="536228" x="2590800" y="4267200"/>
          <p14:tracePt t="536241" x="2654300" y="4267200"/>
          <p14:tracePt t="536254" x="2767013" y="4279900"/>
          <p14:tracePt t="536266" x="2867025" y="4292600"/>
          <p14:tracePt t="536279" x="2928938" y="4292600"/>
          <p14:tracePt t="536296" x="2992438" y="4305300"/>
          <p14:tracePt t="536312" x="3192463" y="4341813"/>
          <p14:tracePt t="536329" x="3328988" y="4354513"/>
          <p14:tracePt t="536346" x="3517900" y="4392613"/>
          <p14:tracePt t="536363" x="3592513" y="4405313"/>
          <p14:tracePt t="536379" x="3654425" y="4418013"/>
          <p14:tracePt t="536396" x="3743325" y="4430713"/>
          <p14:tracePt t="536413" x="4017963" y="4454525"/>
          <p14:tracePt t="536430" x="4117975" y="4454525"/>
          <p14:tracePt t="536446" x="4243388" y="4454525"/>
          <p14:tracePt t="536463" x="4305300" y="4454525"/>
          <p14:tracePt t="536480" x="4356100" y="4454525"/>
          <p14:tracePt t="536496" x="4456113" y="4454525"/>
          <p14:tracePt t="536513" x="4506913" y="4454525"/>
          <p14:tracePt t="536530" x="4556125" y="4454525"/>
          <p14:tracePt t="536546" x="4594225" y="4443413"/>
          <p14:tracePt t="536563" x="4606925" y="4443413"/>
          <p14:tracePt t="536671" x="4581525" y="4443413"/>
          <p14:tracePt t="536684" x="4568825" y="4443413"/>
          <p14:tracePt t="536699" x="4556125" y="4443413"/>
          <p14:tracePt t="536713" x="4543425" y="4443413"/>
          <p14:tracePt t="536730" x="4506913" y="4443413"/>
          <p14:tracePt t="536747" x="4456113" y="4454525"/>
          <p14:tracePt t="536764" x="4330700" y="4492625"/>
          <p14:tracePt t="536781" x="4092575" y="4554538"/>
          <p14:tracePt t="536797" x="3505200" y="4718050"/>
          <p14:tracePt t="536814" x="3103563" y="4805363"/>
          <p14:tracePt t="536831" x="2828925" y="4905375"/>
          <p14:tracePt t="536847" x="2490788" y="5043488"/>
          <p14:tracePt t="536864" x="2278063" y="5156200"/>
          <p14:tracePt t="536881" x="2039938" y="5305425"/>
          <p14:tracePt t="536898" x="1839913" y="5456238"/>
          <p14:tracePt t="536914" x="1790700" y="5494338"/>
          <p14:tracePt t="536931" x="1765300" y="5530850"/>
          <p14:tracePt t="536948" x="1765300" y="5543550"/>
          <p14:tracePt t="537005" x="1790700" y="5543550"/>
          <p14:tracePt t="537017" x="1839913" y="5543550"/>
          <p14:tracePt t="537030" x="1952625" y="5543550"/>
          <p14:tracePt t="537042" x="2090738" y="5543550"/>
          <p14:tracePt t="537055" x="2190750" y="5543550"/>
          <p14:tracePt t="537067" x="2278063" y="5543550"/>
          <p14:tracePt t="537082" x="2390775" y="5543550"/>
          <p14:tracePt t="537099" x="2628900" y="5530850"/>
          <p14:tracePt t="537115" x="2803525" y="5530850"/>
          <p14:tracePt t="537132" x="3092450" y="5518150"/>
          <p14:tracePt t="537149" x="3241675" y="5494338"/>
          <p14:tracePt t="537165" x="3429000" y="5468938"/>
          <p14:tracePt t="537182" x="3667125" y="5407025"/>
          <p14:tracePt t="537199" x="3756025" y="5381625"/>
          <p14:tracePt t="537216" x="3817938" y="5356225"/>
          <p14:tracePt t="537232" x="3905250" y="5318125"/>
          <p14:tracePt t="537249" x="3968750" y="5305425"/>
          <p14:tracePt t="537266" x="4030663" y="5305425"/>
          <p14:tracePt t="537283" x="4156075" y="5281613"/>
          <p14:tracePt t="537299" x="4192588" y="5268913"/>
          <p14:tracePt t="537316" x="4205288" y="5268913"/>
          <p14:tracePt t="537333" x="4230688" y="5268913"/>
          <p14:tracePt t="537355" x="4230688" y="5256213"/>
          <p14:tracePt t="537405" x="4256088" y="5256213"/>
          <p14:tracePt t="537420" x="4281488" y="5243513"/>
          <p14:tracePt t="537431" x="4294188" y="5230813"/>
          <p14:tracePt t="537455" x="4318000" y="5230813"/>
          <p14:tracePt t="537468" x="4318000" y="5218113"/>
          <p14:tracePt t="537479" x="4330700" y="5218113"/>
          <p14:tracePt t="538813" x="4343400" y="5205413"/>
          <p14:tracePt t="538827" x="4381500" y="5181600"/>
          <p14:tracePt t="538839" x="4468813" y="5156200"/>
          <p14:tracePt t="538856" x="4694238" y="5118100"/>
          <p14:tracePt t="538873" x="4881563" y="5081588"/>
          <p14:tracePt t="538889" x="5495925" y="4918075"/>
          <p14:tracePt t="538906" x="5870575" y="4805363"/>
          <p14:tracePt t="538922" x="6208713" y="4692650"/>
          <p14:tracePt t="538939" x="7185025" y="4479925"/>
          <p14:tracePt t="538956" x="7585075" y="4405313"/>
          <p14:tracePt t="538973" x="8074025" y="4330700"/>
          <p14:tracePt t="538989" x="8661400" y="4230688"/>
          <p14:tracePt t="539006" x="9024938" y="4167188"/>
          <p14:tracePt t="539023" x="9324975" y="4105275"/>
          <p14:tracePt t="539039" x="9663113" y="4054475"/>
          <p14:tracePt t="539056" x="9852025" y="4017963"/>
          <p14:tracePt t="539073" x="10075863" y="3992563"/>
          <p14:tracePt t="539090" x="10364788" y="3967163"/>
          <p14:tracePt t="539106" x="10439400" y="3954463"/>
          <p14:tracePt t="539123" x="10514013" y="3954463"/>
          <p14:tracePt t="539140" x="10752138" y="3941763"/>
          <p14:tracePt t="539157" x="10852150" y="3941763"/>
          <p14:tracePt t="539173" x="10952163" y="3941763"/>
          <p14:tracePt t="539190" x="11002963" y="3941763"/>
          <p14:tracePt t="539348" x="11002963" y="3954463"/>
          <p14:tracePt t="539363" x="11015663" y="3954463"/>
          <p14:tracePt t="539384" x="11015663" y="3967163"/>
          <p14:tracePt t="539397" x="11028363" y="3979863"/>
          <p14:tracePt t="539423" x="11041063" y="3992563"/>
          <p14:tracePt t="539435" x="11041063" y="4005263"/>
          <p14:tracePt t="539447" x="11041063" y="4017963"/>
          <p14:tracePt t="539460" x="11041063" y="4041775"/>
          <p14:tracePt t="539474" x="11041063" y="4067175"/>
          <p14:tracePt t="539491" x="11041063" y="4079875"/>
          <p14:tracePt t="539508" x="11041063" y="4092575"/>
          <p14:tracePt t="539525" x="11041063" y="4129088"/>
          <p14:tracePt t="539548" x="11041063" y="4141788"/>
          <p14:tracePt t="539560" x="11041063" y="4154488"/>
          <p14:tracePt t="539611" x="11041063" y="4167188"/>
          <p14:tracePt t="539636" x="11041063" y="4179888"/>
          <p14:tracePt t="539685" x="11041063" y="4192588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11F3377-546F-5011-A579-7FA6CE57CF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2375" y="1015162"/>
            <a:ext cx="8900931" cy="558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802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5896">
        <p:circle/>
      </p:transition>
    </mc:Choice>
    <mc:Fallback xmlns="">
      <p:transition spd="slow" advTm="35896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37" x="11015663" y="4192588"/>
          <p14:tracePt t="1049" x="10952163" y="4192588"/>
          <p14:tracePt t="1062" x="10815638" y="4192588"/>
          <p14:tracePt t="1075" x="10664825" y="4167188"/>
          <p14:tracePt t="1091" x="10502900" y="4117975"/>
          <p14:tracePt t="1104" x="10152063" y="4029075"/>
          <p14:tracePt t="1120" x="9775825" y="3929063"/>
          <p14:tracePt t="1137" x="9463088" y="3829050"/>
          <p14:tracePt t="1154" x="8561388" y="3603625"/>
          <p14:tracePt t="1171" x="8199438" y="3441700"/>
          <p14:tracePt t="1188" x="7673975" y="3203575"/>
          <p14:tracePt t="1205" x="7072313" y="2790825"/>
          <p14:tracePt t="1222" x="6846888" y="2690813"/>
          <p14:tracePt t="1238" x="6359525" y="2540000"/>
          <p14:tracePt t="1255" x="6234113" y="2490788"/>
          <p14:tracePt t="1272" x="6157913" y="2478088"/>
          <p14:tracePt t="1288" x="6096000" y="2439988"/>
          <p14:tracePt t="1305" x="6083300" y="2439988"/>
          <p14:tracePt t="1320" x="6070600" y="2439988"/>
          <p14:tracePt t="2358" x="5970588" y="2414588"/>
          <p14:tracePt t="2370" x="5845175" y="2390775"/>
          <p14:tracePt t="2383" x="5745163" y="2352675"/>
          <p14:tracePt t="2395" x="5595938" y="2327275"/>
          <p14:tracePt t="2412" x="5383213" y="2303463"/>
          <p14:tracePt t="2426" x="5207000" y="2290763"/>
          <p14:tracePt t="2443" x="5094288" y="2278063"/>
          <p14:tracePt t="2459" x="4819650" y="2227263"/>
          <p14:tracePt t="2476" x="4630738" y="2201863"/>
          <p14:tracePt t="2493" x="4506913" y="2178050"/>
          <p14:tracePt t="2509" x="4343400" y="2101850"/>
          <p14:tracePt t="2527" x="4281488" y="2065338"/>
          <p14:tracePt t="2543" x="4243388" y="2027238"/>
          <p14:tracePt t="2560" x="4192588" y="1989138"/>
          <p14:tracePt t="2577" x="4168775" y="1978025"/>
          <p14:tracePt t="2593" x="4143375" y="1978025"/>
          <p14:tracePt t="2610" x="4092575" y="1965325"/>
          <p14:tracePt t="2626" x="4017963" y="1952625"/>
          <p14:tracePt t="2644" x="3968750" y="1914525"/>
          <p14:tracePt t="2660" x="3867150" y="1865313"/>
          <p14:tracePt t="2677" x="3843338" y="1852613"/>
          <p14:tracePt t="2695" x="3817938" y="1827213"/>
          <p14:tracePt t="2711" x="3779838" y="1814513"/>
          <p14:tracePt t="2727" x="3767138" y="1801813"/>
          <p14:tracePt t="2744" x="3756025" y="1801813"/>
          <p14:tracePt t="2759" x="3743325" y="1801813"/>
          <p14:tracePt t="2782" x="3730625" y="1801813"/>
          <p14:tracePt t="2795" x="3717925" y="1801813"/>
          <p14:tracePt t="2810" x="3705225" y="1801813"/>
          <p14:tracePt t="2826" x="3692525" y="1801813"/>
          <p14:tracePt t="2843" x="3679825" y="1801813"/>
          <p14:tracePt t="2860" x="3667125" y="1801813"/>
          <p14:tracePt t="6736" x="3630613" y="1852613"/>
          <p14:tracePt t="6750" x="3579813" y="1952625"/>
          <p14:tracePt t="6762" x="3541713" y="2014538"/>
          <p14:tracePt t="6774" x="3479800" y="2078038"/>
          <p14:tracePt t="6787" x="3429000" y="2139950"/>
          <p14:tracePt t="6800" x="3354388" y="2190750"/>
          <p14:tracePt t="6813" x="3279775" y="2239963"/>
          <p14:tracePt t="6827" x="3205163" y="2290763"/>
          <p14:tracePt t="6842" x="3141663" y="2327275"/>
          <p14:tracePt t="6859" x="3116263" y="2339975"/>
          <p14:tracePt t="6876" x="3092450" y="2365375"/>
          <p14:tracePt t="6948" x="3079750" y="2378075"/>
          <p14:tracePt t="6961" x="3067050" y="2378075"/>
          <p14:tracePt t="7074" x="3079750" y="2378075"/>
          <p14:tracePt t="7086" x="3092450" y="2378075"/>
          <p14:tracePt t="7099" x="3128963" y="2365375"/>
          <p14:tracePt t="7114" x="3179763" y="2365375"/>
          <p14:tracePt t="7128" x="3228975" y="2365375"/>
          <p14:tracePt t="7145" x="3267075" y="2365375"/>
          <p14:tracePt t="7162" x="3328988" y="2365375"/>
          <p14:tracePt t="7177" x="3579813" y="2365375"/>
          <p14:tracePt t="7195" x="3705225" y="2365375"/>
          <p14:tracePt t="7211" x="3767138" y="2365375"/>
          <p14:tracePt t="7228" x="3867150" y="2365375"/>
          <p14:tracePt t="7245" x="3905250" y="2365375"/>
          <p14:tracePt t="7261" x="3930650" y="2365375"/>
          <p14:tracePt t="7279" x="3992563" y="2352675"/>
          <p14:tracePt t="7296" x="4005263" y="2352675"/>
          <p14:tracePt t="7311" x="4017963" y="2352675"/>
          <p14:tracePt t="7722" x="4056063" y="2339975"/>
          <p14:tracePt t="7735" x="4092575" y="2339975"/>
          <p14:tracePt t="7749" x="4117975" y="2339975"/>
          <p14:tracePt t="7758" x="4156075" y="2339975"/>
          <p14:tracePt t="7770" x="4192588" y="2339975"/>
          <p14:tracePt t="7782" x="4256088" y="2339975"/>
          <p14:tracePt t="7797" x="4356100" y="2339975"/>
          <p14:tracePt t="7812" x="4443413" y="2339975"/>
          <p14:tracePt t="7829" x="4506913" y="2339975"/>
          <p14:tracePt t="7845" x="4619625" y="2339975"/>
          <p14:tracePt t="7863" x="4656138" y="2339975"/>
          <p14:tracePt t="7879" x="4706938" y="2339975"/>
          <p14:tracePt t="7884" x="4743450" y="2339975"/>
          <p14:tracePt t="7896" x="4768850" y="2339975"/>
          <p14:tracePt t="7913" x="4781550" y="2339975"/>
          <p14:tracePt t="7932" x="4794250" y="2339975"/>
          <p14:tracePt t="8232" x="4832350" y="2339975"/>
          <p14:tracePt t="8244" x="4894263" y="2339975"/>
          <p14:tracePt t="8257" x="4968875" y="2339975"/>
          <p14:tracePt t="8270" x="5032375" y="2339975"/>
          <p14:tracePt t="8286" x="5094288" y="2327275"/>
          <p14:tracePt t="8299" x="5170488" y="2327275"/>
          <p14:tracePt t="8316" x="5307013" y="2314575"/>
          <p14:tracePt t="8331" x="5407025" y="2314575"/>
          <p14:tracePt t="8348" x="5545138" y="2314575"/>
          <p14:tracePt t="8365" x="5595938" y="2303463"/>
          <p14:tracePt t="8382" x="5619750" y="2303463"/>
          <p14:tracePt t="8398" x="5695950" y="2303463"/>
          <p14:tracePt t="8415" x="5719763" y="2303463"/>
          <p14:tracePt t="8432" x="5745163" y="2290763"/>
          <p14:tracePt t="8448" x="5808663" y="2278063"/>
          <p14:tracePt t="8465" x="5857875" y="2265363"/>
          <p14:tracePt t="8482" x="5895975" y="2265363"/>
          <p14:tracePt t="8499" x="5970588" y="2252663"/>
          <p14:tracePt t="8515" x="5995988" y="2252663"/>
          <p14:tracePt t="8532" x="6057900" y="2239963"/>
          <p14:tracePt t="8549" x="6096000" y="2239963"/>
          <p14:tracePt t="8566" x="6146800" y="2239963"/>
          <p14:tracePt t="8582" x="6296025" y="2239963"/>
          <p14:tracePt t="8599" x="6359525" y="2239963"/>
          <p14:tracePt t="8616" x="6396038" y="2239963"/>
          <p14:tracePt t="8632" x="6459538" y="2239963"/>
          <p14:tracePt t="8649" x="6483350" y="2239963"/>
          <p14:tracePt t="8666" x="6508750" y="2239963"/>
          <p14:tracePt t="8683" x="6534150" y="2239963"/>
          <p14:tracePt t="8700" x="6572250" y="2239963"/>
          <p14:tracePt t="8716" x="6596063" y="2239963"/>
          <p14:tracePt t="8733" x="6684963" y="2239963"/>
          <p14:tracePt t="8750" x="6708775" y="2239963"/>
          <p14:tracePt t="8766" x="6721475" y="2239963"/>
          <p14:tracePt t="8783" x="6746875" y="2239963"/>
          <p14:tracePt t="8800" x="6759575" y="2239963"/>
          <p14:tracePt t="8818" x="6772275" y="2239963"/>
          <p14:tracePt t="8833" x="6784975" y="2239963"/>
          <p14:tracePt t="8856" x="6797675" y="2239963"/>
          <p14:tracePt t="8872" x="6808788" y="2239963"/>
          <p14:tracePt t="9080" x="6821488" y="2239963"/>
          <p14:tracePt t="9104" x="6846888" y="2239963"/>
          <p14:tracePt t="9118" x="6859588" y="2239963"/>
          <p14:tracePt t="9129" x="6872288" y="2239963"/>
          <p14:tracePt t="9142" x="6897688" y="2252663"/>
          <p14:tracePt t="9155" x="6934200" y="2252663"/>
          <p14:tracePt t="9169" x="6959600" y="2252663"/>
          <p14:tracePt t="9186" x="6985000" y="2252663"/>
          <p14:tracePt t="9203" x="6997700" y="2252663"/>
          <p14:tracePt t="9219" x="7021513" y="2252663"/>
          <p14:tracePt t="9529" x="7046913" y="2252663"/>
          <p14:tracePt t="9541" x="7072313" y="2252663"/>
          <p14:tracePt t="9556" x="7110413" y="2252663"/>
          <p14:tracePt t="9566" x="7146925" y="2252663"/>
          <p14:tracePt t="9579" x="7172325" y="2252663"/>
          <p14:tracePt t="9590" x="7197725" y="2252663"/>
          <p14:tracePt t="9605" x="7210425" y="2252663"/>
          <p14:tracePt t="9620" x="7235825" y="2252663"/>
          <p14:tracePt t="9637" x="7259638" y="2252663"/>
          <p14:tracePt t="9653" x="7272338" y="2252663"/>
          <p14:tracePt t="9670" x="7297738" y="2252663"/>
          <p14:tracePt t="9687" x="7310438" y="2252663"/>
          <p14:tracePt t="9704" x="7323138" y="2252663"/>
          <p14:tracePt t="9720" x="7335838" y="2252663"/>
          <p14:tracePt t="9737" x="7359650" y="2252663"/>
          <p14:tracePt t="9754" x="7397750" y="2252663"/>
          <p14:tracePt t="9771" x="7410450" y="2252663"/>
          <p14:tracePt t="9787" x="7435850" y="2252663"/>
          <p14:tracePt t="9804" x="7459663" y="2252663"/>
          <p14:tracePt t="9821" x="7472363" y="2252663"/>
          <p14:tracePt t="9837" x="7497763" y="2252663"/>
          <p14:tracePt t="9854" x="7572375" y="2252663"/>
          <p14:tracePt t="9871" x="7635875" y="2252663"/>
          <p14:tracePt t="9888" x="7710488" y="2252663"/>
          <p14:tracePt t="9904" x="7797800" y="2252663"/>
          <p14:tracePt t="9921" x="7835900" y="2252663"/>
          <p14:tracePt t="9938" x="7886700" y="2252663"/>
          <p14:tracePt t="9954" x="8035925" y="2265363"/>
          <p14:tracePt t="9971" x="8123238" y="2265363"/>
          <p14:tracePt t="9988" x="8174038" y="2278063"/>
          <p14:tracePt t="10005" x="8261350" y="2278063"/>
          <p14:tracePt t="10021" x="8312150" y="2290763"/>
          <p14:tracePt t="10038" x="8361363" y="2290763"/>
          <p14:tracePt t="10055" x="8499475" y="2290763"/>
          <p14:tracePt t="10072" x="8548688" y="2303463"/>
          <p14:tracePt t="10089" x="8612188" y="2303463"/>
          <p14:tracePt t="10105" x="8674100" y="2303463"/>
          <p14:tracePt t="10122" x="8686800" y="2303463"/>
          <p14:tracePt t="10138" x="8712200" y="2303463"/>
          <p14:tracePt t="10155" x="8737600" y="2303463"/>
          <p14:tracePt t="10172" x="8750300" y="2303463"/>
          <p14:tracePt t="10189" x="8763000" y="2303463"/>
          <p14:tracePt t="10339" x="8774113" y="2303463"/>
          <p14:tracePt t="10350" x="8786813" y="2303463"/>
          <p14:tracePt t="10364" x="8799513" y="2303463"/>
          <p14:tracePt t="10377" x="8812213" y="2303463"/>
          <p14:tracePt t="10400" x="8837613" y="2303463"/>
          <p14:tracePt t="10413" x="8850313" y="2303463"/>
          <p14:tracePt t="10427" x="8863013" y="2303463"/>
          <p14:tracePt t="10441" x="8886825" y="2303463"/>
          <p14:tracePt t="10458" x="8899525" y="2303463"/>
          <p14:tracePt t="10475" x="8912225" y="2303463"/>
          <p14:tracePt t="10491" x="8937625" y="2303463"/>
          <p14:tracePt t="10512" x="8950325" y="2303463"/>
          <p14:tracePt t="10528" x="8963025" y="2303463"/>
          <p14:tracePt t="10551" x="8975725" y="2303463"/>
          <p14:tracePt t="10588" x="8975725" y="2290763"/>
          <p14:tracePt t="10724" x="8963025" y="2290763"/>
          <p14:tracePt t="10737" x="8950325" y="2290763"/>
          <p14:tracePt t="10762" x="8924925" y="2290763"/>
          <p14:tracePt t="10778" x="8886825" y="2290763"/>
          <p14:tracePt t="10787" x="8799513" y="2290763"/>
          <p14:tracePt t="10800" x="8699500" y="2303463"/>
          <p14:tracePt t="10813" x="8574088" y="2303463"/>
          <p14:tracePt t="10826" x="8299450" y="2303463"/>
          <p14:tracePt t="10843" x="7999413" y="2303463"/>
          <p14:tracePt t="10860" x="7748588" y="2303463"/>
          <p14:tracePt t="10876" x="6972300" y="2303463"/>
          <p14:tracePt t="10894" x="6734175" y="2303463"/>
          <p14:tracePt t="10910" x="6308725" y="2365375"/>
          <p14:tracePt t="10926" x="5683250" y="2452688"/>
          <p14:tracePt t="10943" x="5457825" y="2478088"/>
          <p14:tracePt t="10960" x="5157788" y="2540000"/>
          <p14:tracePt t="10977" x="4794250" y="2640013"/>
          <p14:tracePt t="10992" x="4668838" y="2665413"/>
          <p14:tracePt t="11009" x="4568825" y="2690813"/>
          <p14:tracePt t="11025" x="4243388" y="2765425"/>
          <p14:tracePt t="11042" x="4130675" y="2778125"/>
          <p14:tracePt t="11059" x="4043363" y="2790825"/>
          <p14:tracePt t="11076" x="3956050" y="2816225"/>
          <p14:tracePt t="11092" x="3917950" y="2816225"/>
          <p14:tracePt t="11109" x="3843338" y="2828925"/>
          <p14:tracePt t="11126" x="3630613" y="2852738"/>
          <p14:tracePt t="11142" x="3492500" y="2865438"/>
          <p14:tracePt t="11159" x="3405188" y="2878138"/>
          <p14:tracePt t="11176" x="3317875" y="2878138"/>
          <p14:tracePt t="11193" x="3305175" y="2878138"/>
          <p14:tracePt t="11209" x="3279775" y="2878138"/>
          <p14:tracePt t="11226" x="3267075" y="2878138"/>
          <p14:tracePt t="11243" x="3241675" y="2878138"/>
          <p14:tracePt t="11262" x="3228975" y="2878138"/>
          <p14:tracePt t="11459" x="3241675" y="2878138"/>
          <p14:tracePt t="11472" x="3254375" y="2878138"/>
          <p14:tracePt t="11485" x="3292475" y="2865438"/>
          <p14:tracePt t="11499" x="3379788" y="2852738"/>
          <p14:tracePt t="11512" x="3454400" y="2840038"/>
          <p14:tracePt t="11529" x="3505200" y="2828925"/>
          <p14:tracePt t="11544" x="3567113" y="2803525"/>
          <p14:tracePt t="11561" x="3679825" y="2752725"/>
          <p14:tracePt t="11577" x="3779838" y="2703513"/>
          <p14:tracePt t="11594" x="3905250" y="2690813"/>
          <p14:tracePt t="11611" x="4056063" y="2665413"/>
          <p14:tracePt t="11628" x="4081463" y="2665413"/>
          <p14:tracePt t="11644" x="4117975" y="2665413"/>
          <p14:tracePt t="11683" x="4130675" y="2665413"/>
          <p14:tracePt t="11758" x="4130675" y="2678113"/>
          <p14:tracePt t="11770" x="4130675" y="2690813"/>
          <p14:tracePt t="11783" x="4130675" y="2703513"/>
          <p14:tracePt t="11797" x="4130675" y="2716213"/>
          <p14:tracePt t="11812" x="4130675" y="2740025"/>
          <p14:tracePt t="11828" x="4130675" y="2765425"/>
          <p14:tracePt t="11845" x="4105275" y="2803525"/>
          <p14:tracePt t="11862" x="3856038" y="3141663"/>
          <p14:tracePt t="11878" x="3705225" y="3429000"/>
          <p14:tracePt t="11895" x="3605213" y="3567113"/>
          <p14:tracePt t="11912" x="3517900" y="3703638"/>
          <p14:tracePt t="11929" x="3492500" y="3729038"/>
          <p14:tracePt t="11945" x="3492500" y="3741738"/>
          <p14:tracePt t="12195" x="3492500" y="3729038"/>
          <p14:tracePt t="12207" x="3492500" y="3716338"/>
          <p14:tracePt t="12221" x="3492500" y="3703638"/>
          <p14:tracePt t="12235" x="3492500" y="3679825"/>
          <p14:tracePt t="12248" x="3492500" y="3654425"/>
          <p14:tracePt t="12265" x="3492500" y="3629025"/>
          <p14:tracePt t="12282" x="3492500" y="3603625"/>
          <p14:tracePt t="12298" x="3517900" y="3567113"/>
          <p14:tracePt t="12320" x="3517900" y="3554413"/>
          <p14:tracePt t="12394" x="3517900" y="3541713"/>
          <p14:tracePt t="12568" x="3517900" y="3529013"/>
          <p14:tracePt t="12619" x="3517900" y="3516313"/>
          <p14:tracePt t="12656" x="3517900" y="3490913"/>
          <p14:tracePt t="12681" x="3517900" y="3479800"/>
          <p14:tracePt t="12693" x="3517900" y="3467100"/>
          <p14:tracePt t="12719" x="3517900" y="3441700"/>
          <p14:tracePt t="12855" x="3517900" y="3429000"/>
          <p14:tracePt t="12872" x="3530600" y="3429000"/>
          <p14:tracePt t="12881" x="3541713" y="3416300"/>
          <p14:tracePt t="12893" x="3579813" y="3403600"/>
          <p14:tracePt t="12906" x="3643313" y="3390900"/>
          <p14:tracePt t="12921" x="3692525" y="3390900"/>
          <p14:tracePt t="12934" x="3730625" y="3378200"/>
          <p14:tracePt t="12951" x="3779838" y="3378200"/>
          <p14:tracePt t="12968" x="3879850" y="3378200"/>
          <p14:tracePt t="12984" x="4181475" y="3367088"/>
          <p14:tracePt t="13000" x="4305300" y="3341688"/>
          <p14:tracePt t="13018" x="4430713" y="3328988"/>
          <p14:tracePt t="13035" x="4819650" y="3328988"/>
          <p14:tracePt t="13051" x="4956175" y="3328988"/>
          <p14:tracePt t="13068" x="5045075" y="3328988"/>
          <p14:tracePt t="13085" x="5181600" y="3341688"/>
          <p14:tracePt t="13101" x="5232400" y="3354388"/>
          <p14:tracePt t="13117" x="5294313" y="3354388"/>
          <p14:tracePt t="13135" x="5383213" y="3378200"/>
          <p14:tracePt t="13152" x="5394325" y="3378200"/>
          <p14:tracePt t="13541" x="5407025" y="3378200"/>
          <p14:tracePt t="13556" x="5432425" y="3378200"/>
          <p14:tracePt t="13566" x="5457825" y="3378200"/>
          <p14:tracePt t="13578" x="5483225" y="3378200"/>
          <p14:tracePt t="13590" x="5532438" y="3378200"/>
          <p14:tracePt t="13606" x="5607050" y="3367088"/>
          <p14:tracePt t="13620" x="5657850" y="3367088"/>
          <p14:tracePt t="13636" x="5695950" y="3367088"/>
          <p14:tracePt t="13653" x="5719763" y="3367088"/>
          <p14:tracePt t="13669" x="5770563" y="3367088"/>
          <p14:tracePt t="13686" x="5795963" y="3367088"/>
          <p14:tracePt t="13702" x="5832475" y="3367088"/>
          <p14:tracePt t="13719" x="5932488" y="3367088"/>
          <p14:tracePt t="13736" x="5970588" y="3367088"/>
          <p14:tracePt t="13753" x="6045200" y="3367088"/>
          <p14:tracePt t="13769" x="6057900" y="3354388"/>
          <p14:tracePt t="13786" x="6083300" y="3354388"/>
          <p14:tracePt t="13803" x="6134100" y="3354388"/>
          <p14:tracePt t="13820" x="6146800" y="3354388"/>
          <p14:tracePt t="13837" x="6157913" y="3354388"/>
          <p14:tracePt t="13853" x="6170613" y="3354388"/>
          <p14:tracePt t="13870" x="6183313" y="3354388"/>
          <p14:tracePt t="13887" x="6196013" y="3354388"/>
          <p14:tracePt t="13904" x="6259513" y="3354388"/>
          <p14:tracePt t="13920" x="6296025" y="3354388"/>
          <p14:tracePt t="13937" x="6321425" y="3354388"/>
          <p14:tracePt t="13954" x="6359525" y="3354388"/>
          <p14:tracePt t="13977" x="6370638" y="3354388"/>
          <p14:tracePt t="13989" x="6383338" y="3341688"/>
          <p14:tracePt t="14004" x="6396038" y="3341688"/>
          <p14:tracePt t="14021" x="6408738" y="3341688"/>
          <p14:tracePt t="14038" x="6434138" y="3341688"/>
          <p14:tracePt t="14054" x="6496050" y="3341688"/>
          <p14:tracePt t="14071" x="6559550" y="3341688"/>
          <p14:tracePt t="14088" x="6608763" y="3341688"/>
          <p14:tracePt t="14104" x="6696075" y="3316288"/>
          <p14:tracePt t="14121" x="6759575" y="3316288"/>
          <p14:tracePt t="14137" x="6797675" y="3303588"/>
          <p14:tracePt t="14155" x="6946900" y="3278188"/>
          <p14:tracePt t="14171" x="7059613" y="3254375"/>
          <p14:tracePt t="14188" x="7146925" y="3241675"/>
          <p14:tracePt t="14205" x="7235825" y="3216275"/>
          <p14:tracePt t="14221" x="7259638" y="3203575"/>
          <p14:tracePt t="14238" x="7285038" y="3190875"/>
          <p14:tracePt t="14255" x="7310438" y="3178175"/>
          <p14:tracePt t="14275" x="7323138" y="3178175"/>
          <p14:tracePt t="14537" x="7348538" y="3178175"/>
          <p14:tracePt t="14550" x="7397750" y="3178175"/>
          <p14:tracePt t="14563" x="7510463" y="3178175"/>
          <p14:tracePt t="14577" x="7597775" y="3178175"/>
          <p14:tracePt t="14591" x="7710488" y="3165475"/>
          <p14:tracePt t="14606" x="7910513" y="3165475"/>
          <p14:tracePt t="14623" x="8135938" y="3141663"/>
          <p14:tracePt t="14640" x="8386763" y="3116263"/>
          <p14:tracePt t="14656" x="8474075" y="3103563"/>
          <p14:tracePt t="14673" x="8574088" y="3103563"/>
          <p14:tracePt t="14690" x="8774113" y="3103563"/>
          <p14:tracePt t="14707" x="8863013" y="3103563"/>
          <p14:tracePt t="14723" x="8912225" y="3103563"/>
          <p14:tracePt t="14740" x="8986838" y="3103563"/>
          <p14:tracePt t="14762" x="8999538" y="3103563"/>
          <p14:tracePt t="14786" x="9012238" y="3103563"/>
          <p14:tracePt t="14936" x="8999538" y="3103563"/>
          <p14:tracePt t="15036" x="8986838" y="3103563"/>
          <p14:tracePt t="15385" x="8912225" y="3116263"/>
          <p14:tracePt t="15397" x="8786813" y="3141663"/>
          <p14:tracePt t="15413" x="8624888" y="3178175"/>
          <p14:tracePt t="15422" x="8212138" y="3241675"/>
          <p14:tracePt t="15434" x="7797800" y="3254375"/>
          <p14:tracePt t="15447" x="7146925" y="3278188"/>
          <p14:tracePt t="15461" x="6672263" y="3303588"/>
          <p14:tracePt t="15476" x="6121400" y="3328988"/>
          <p14:tracePt t="15493" x="5632450" y="3341688"/>
          <p14:tracePt t="15509" x="5319713" y="3367088"/>
          <p14:tracePt t="15526" x="4843463" y="3367088"/>
          <p14:tracePt t="15543" x="4681538" y="3367088"/>
          <p14:tracePt t="15560" x="4556125" y="3354388"/>
          <p14:tracePt t="15577" x="4456113" y="3328988"/>
          <p14:tracePt t="15593" x="4443413" y="3316288"/>
          <p14:tracePt t="15610" x="4430713" y="3316288"/>
          <p14:tracePt t="15722" x="4456113" y="3303588"/>
          <p14:tracePt t="15735" x="4481513" y="3303588"/>
          <p14:tracePt t="15747" x="4518025" y="3303588"/>
          <p14:tracePt t="15759" x="4568825" y="3303588"/>
          <p14:tracePt t="15771" x="4619625" y="3303588"/>
          <p14:tracePt t="15785" x="4656138" y="3303588"/>
          <p14:tracePt t="15798" x="4681538" y="3303588"/>
          <p14:tracePt t="15812" x="4706938" y="3303588"/>
          <p14:tracePt t="15827" x="4719638" y="3303588"/>
          <p14:tracePt t="15844" x="4732338" y="3303588"/>
          <p14:tracePt t="15861" x="4743450" y="3303588"/>
          <p14:tracePt t="15878" x="4756150" y="3303588"/>
          <p14:tracePt t="15958" x="4743450" y="3303588"/>
          <p14:tracePt t="15970" x="4732338" y="3303588"/>
          <p14:tracePt t="15984" x="4719638" y="3303588"/>
          <p14:tracePt t="15999" x="4668838" y="3303588"/>
          <p14:tracePt t="16013" x="4543425" y="3303588"/>
          <p14:tracePt t="16030" x="4443413" y="3290888"/>
          <p14:tracePt t="16046" x="4343400" y="3278188"/>
          <p14:tracePt t="16063" x="4017963" y="3254375"/>
          <p14:tracePt t="16080" x="3867150" y="3228975"/>
          <p14:tracePt t="16095" x="3730625" y="3216275"/>
          <p14:tracePt t="16112" x="3705225" y="3216275"/>
          <p14:tracePt t="16128" x="3679825" y="3216275"/>
          <p14:tracePt t="16145" x="3667125" y="3216275"/>
          <p14:tracePt t="16295" x="3643313" y="3216275"/>
          <p14:tracePt t="16307" x="3605213" y="3216275"/>
          <p14:tracePt t="16320" x="3579813" y="3216275"/>
          <p14:tracePt t="16334" x="3554413" y="3216275"/>
          <p14:tracePt t="16348" x="3517900" y="3216275"/>
          <p14:tracePt t="16365" x="3505200" y="3216275"/>
          <p14:tracePt t="16382" x="3492500" y="3216275"/>
          <p14:tracePt t="16396" x="3479800" y="3216275"/>
          <p14:tracePt t="16468" x="3492500" y="3216275"/>
          <p14:tracePt t="16481" x="3517900" y="3216275"/>
          <p14:tracePt t="16492" x="3541713" y="3216275"/>
          <p14:tracePt t="16506" x="3579813" y="3216275"/>
          <p14:tracePt t="16518" x="3630613" y="3203575"/>
          <p14:tracePt t="16532" x="3730625" y="3178175"/>
          <p14:tracePt t="16546" x="3992563" y="3154363"/>
          <p14:tracePt t="16563" x="4243388" y="3128963"/>
          <p14:tracePt t="16580" x="4506913" y="3090863"/>
          <p14:tracePt t="16597" x="5119688" y="3090863"/>
          <p14:tracePt t="16614" x="5294313" y="3090863"/>
          <p14:tracePt t="16630" x="5419725" y="3090863"/>
          <p14:tracePt t="16647" x="5557838" y="3128963"/>
          <p14:tracePt t="16663" x="5583238" y="3141663"/>
          <p14:tracePt t="16705" x="5583238" y="3154363"/>
          <p14:tracePt t="16717" x="5570538" y="3154363"/>
          <p14:tracePt t="16732" x="5545138" y="3154363"/>
          <p14:tracePt t="16742" x="5507038" y="3154363"/>
          <p14:tracePt t="16755" x="5445125" y="3154363"/>
          <p14:tracePt t="16768" x="5319713" y="3154363"/>
          <p14:tracePt t="16783" x="5170488" y="3154363"/>
          <p14:tracePt t="16799" x="5032375" y="3154363"/>
          <p14:tracePt t="16816" x="4919663" y="3154363"/>
          <p14:tracePt t="16833" x="4619625" y="3154363"/>
          <p14:tracePt t="16850" x="4494213" y="3154363"/>
          <p14:tracePt t="16866" x="4430713" y="3154363"/>
          <p14:tracePt t="16883" x="4394200" y="3154363"/>
          <p14:tracePt t="16942" x="4406900" y="3154363"/>
          <p14:tracePt t="16956" x="4418013" y="3154363"/>
          <p14:tracePt t="16981" x="4430713" y="3154363"/>
          <p14:tracePt t="17005" x="4443413" y="3154363"/>
          <p14:tracePt t="17067" x="4456113" y="3154363"/>
          <p14:tracePt t="17191" x="4468813" y="3154363"/>
          <p14:tracePt t="17217" x="4481513" y="3154363"/>
          <p14:tracePt t="17229" x="4518025" y="3154363"/>
          <p14:tracePt t="17242" x="4543425" y="3154363"/>
          <p14:tracePt t="17254" x="4581525" y="3154363"/>
          <p14:tracePt t="17271" x="4668838" y="3154363"/>
          <p14:tracePt t="17285" x="4819650" y="3154363"/>
          <p14:tracePt t="17301" x="4932363" y="3154363"/>
          <p14:tracePt t="17317" x="5207000" y="3154363"/>
          <p14:tracePt t="17335" x="5407025" y="3165475"/>
          <p14:tracePt t="17352" x="5570538" y="3165475"/>
          <p14:tracePt t="17368" x="5795963" y="3178175"/>
          <p14:tracePt t="17385" x="5945188" y="3178175"/>
          <p14:tracePt t="17402" x="6121400" y="3178175"/>
          <p14:tracePt t="17419" x="6370638" y="3203575"/>
          <p14:tracePt t="17435" x="6446838" y="3203575"/>
          <p14:tracePt t="17452" x="6508750" y="3203575"/>
          <p14:tracePt t="17469" x="6584950" y="3203575"/>
          <p14:tracePt t="17485" x="6608763" y="3203575"/>
          <p14:tracePt t="17505" x="6621463" y="3203575"/>
          <p14:tracePt t="17603" x="6608763" y="3203575"/>
          <p14:tracePt t="17616" x="6596063" y="3190875"/>
          <p14:tracePt t="17678" x="6584950" y="3190875"/>
          <p14:tracePt t="17740" x="6584950" y="3203575"/>
          <p14:tracePt t="17802" x="6596063" y="3216275"/>
          <p14:tracePt t="17815" x="6621463" y="3216275"/>
          <p14:tracePt t="17827" x="6659563" y="3228975"/>
          <p14:tracePt t="17840" x="6708775" y="3254375"/>
          <p14:tracePt t="17856" x="6772275" y="3290888"/>
          <p14:tracePt t="17870" x="6808788" y="3316288"/>
          <p14:tracePt t="17886" x="6859588" y="3367088"/>
          <p14:tracePt t="17902" x="6921500" y="3429000"/>
          <p14:tracePt t="17919" x="6959600" y="3454400"/>
          <p14:tracePt t="17936" x="6985000" y="3454400"/>
          <p14:tracePt t="17952" x="7046913" y="3467100"/>
          <p14:tracePt t="17969" x="7197725" y="3479800"/>
          <p14:tracePt t="17986" x="7259638" y="3490913"/>
          <p14:tracePt t="18003" x="7323138" y="3490913"/>
          <p14:tracePt t="18019" x="7348538" y="3490913"/>
          <p14:tracePt t="18036" x="7372350" y="3490913"/>
          <p14:tracePt t="18053" x="7397750" y="3490913"/>
          <p14:tracePt t="18364" x="7410450" y="3490913"/>
          <p14:tracePt t="18375" x="7435850" y="3490913"/>
          <p14:tracePt t="18391" x="7472363" y="3490913"/>
          <p14:tracePt t="18401" x="7523163" y="3490913"/>
          <p14:tracePt t="18413" x="7635875" y="3490913"/>
          <p14:tracePt t="18426" x="7773988" y="3490913"/>
          <p14:tracePt t="18442" x="7874000" y="3490913"/>
          <p14:tracePt t="18456" x="7974013" y="3490913"/>
          <p14:tracePt t="18473" x="8135938" y="3490913"/>
          <p14:tracePt t="18489" x="8474075" y="3490913"/>
          <p14:tracePt t="18506" x="8574088" y="3490913"/>
          <p14:tracePt t="18523" x="8637588" y="3490913"/>
          <p14:tracePt t="18539" x="8750300" y="3454400"/>
          <p14:tracePt t="18556" x="8824913" y="3429000"/>
          <p14:tracePt t="18573" x="8950325" y="3367088"/>
          <p14:tracePt t="18590" x="9188450" y="3228975"/>
          <p14:tracePt t="18607" x="9288463" y="3178175"/>
          <p14:tracePt t="18623" x="9337675" y="3141663"/>
          <p14:tracePt t="18640" x="9388475" y="3103563"/>
          <p14:tracePt t="18657" x="9401175" y="3103563"/>
          <p14:tracePt t="18673" x="9401175" y="3090863"/>
          <p14:tracePt t="18690" x="9401175" y="3078163"/>
          <p14:tracePt t="18707" x="9413875" y="3078163"/>
          <p14:tracePt t="18727" x="9413875" y="3065463"/>
          <p14:tracePt t="18740" x="9413875" y="3054350"/>
          <p14:tracePt t="18756" x="9413875" y="3041650"/>
          <p14:tracePt t="18773" x="9413875" y="3003550"/>
          <p14:tracePt t="18789" x="9413875" y="2840038"/>
          <p14:tracePt t="18806" x="9413875" y="2728913"/>
          <p14:tracePt t="18823" x="9401175" y="2652713"/>
          <p14:tracePt t="18840" x="9224963" y="2540000"/>
          <p14:tracePt t="18856" x="8986838" y="2503488"/>
          <p14:tracePt t="18873" x="8799513" y="2503488"/>
          <p14:tracePt t="18890" x="8586788" y="2503488"/>
          <p14:tracePt t="18907" x="8474075" y="2503488"/>
          <p14:tracePt t="18924" x="8324850" y="2503488"/>
          <p14:tracePt t="18940" x="8035925" y="2627313"/>
          <p14:tracePt t="18957" x="7948613" y="2752725"/>
          <p14:tracePt t="18973" x="7835900" y="2941638"/>
          <p14:tracePt t="18990" x="7661275" y="3254375"/>
          <p14:tracePt t="19007" x="7610475" y="3316288"/>
          <p14:tracePt t="19023" x="7572375" y="3378200"/>
          <p14:tracePt t="19048" x="7572375" y="3403600"/>
          <p14:tracePt t="19060" x="7572375" y="3429000"/>
          <p14:tracePt t="19076" x="7572375" y="3479800"/>
          <p14:tracePt t="19091" x="7572375" y="3567113"/>
          <p14:tracePt t="19107" x="7572375" y="3667125"/>
          <p14:tracePt t="19124" x="7648575" y="3816350"/>
          <p14:tracePt t="19141" x="7673975" y="3867150"/>
          <p14:tracePt t="19158" x="7710488" y="3905250"/>
          <p14:tracePt t="19174" x="7797800" y="3967163"/>
          <p14:tracePt t="19191" x="7874000" y="4005263"/>
          <p14:tracePt t="19208" x="8010525" y="4041775"/>
          <p14:tracePt t="19224" x="8324850" y="4105275"/>
          <p14:tracePt t="19241" x="8448675" y="4129088"/>
          <p14:tracePt t="19258" x="8599488" y="4129088"/>
          <p14:tracePt t="19275" x="8999538" y="4129088"/>
          <p14:tracePt t="19291" x="9137650" y="4129088"/>
          <p14:tracePt t="19308" x="9237663" y="4129088"/>
          <p14:tracePt t="19325" x="9437688" y="4067175"/>
          <p14:tracePt t="19342" x="9537700" y="4041775"/>
          <p14:tracePt t="19358" x="9626600" y="4005263"/>
          <p14:tracePt t="19375" x="9739313" y="3929063"/>
          <p14:tracePt t="19392" x="9788525" y="3867150"/>
          <p14:tracePt t="19409" x="9826625" y="3792538"/>
          <p14:tracePt t="19425" x="9875838" y="3579813"/>
          <p14:tracePt t="19442" x="9888538" y="3467100"/>
          <p14:tracePt t="19459" x="9888538" y="3403600"/>
          <p14:tracePt t="19460" x="9888538" y="3341688"/>
          <p14:tracePt t="19475" x="9888538" y="3254375"/>
          <p14:tracePt t="19492" x="9875838" y="3128963"/>
          <p14:tracePt t="19509" x="9813925" y="2916238"/>
          <p14:tracePt t="19526" x="9563100" y="2552700"/>
          <p14:tracePt t="19542" x="9437688" y="2465388"/>
          <p14:tracePt t="19559" x="9324975" y="2390775"/>
          <p14:tracePt t="19576" x="9188450" y="2365375"/>
          <p14:tracePt t="19593" x="9137650" y="2365375"/>
          <p14:tracePt t="19609" x="9075738" y="2365375"/>
          <p14:tracePt t="19626" x="9037638" y="2365375"/>
          <p14:tracePt t="19643" x="8937625" y="2378075"/>
          <p14:tracePt t="19660" x="8837613" y="2414588"/>
          <p14:tracePt t="19676" x="8661400" y="2565400"/>
          <p14:tracePt t="19693" x="8599488" y="2665413"/>
          <p14:tracePt t="19710" x="8486775" y="2941638"/>
          <p14:tracePt t="19726" x="8448675" y="3041650"/>
          <p14:tracePt t="19743" x="8399463" y="3090863"/>
          <p14:tracePt t="19760" x="8335963" y="3178175"/>
          <p14:tracePt t="19777" x="8312150" y="3216275"/>
          <p14:tracePt t="19794" x="8299450" y="3241675"/>
          <p14:tracePt t="19810" x="8299450" y="3267075"/>
          <p14:tracePt t="19833" x="8299450" y="3278188"/>
          <p14:tracePt t="19895" x="8299450" y="3290888"/>
          <p14:tracePt t="19933" x="8312150" y="3290888"/>
          <p14:tracePt t="20644" x="8223250" y="3303588"/>
          <p14:tracePt t="20656" x="8074025" y="3354388"/>
          <p14:tracePt t="20669" x="7874000" y="3403600"/>
          <p14:tracePt t="20684" x="7348538" y="3503613"/>
          <p14:tracePt t="20698" x="6946900" y="3590925"/>
          <p14:tracePt t="20715" x="6521450" y="3654425"/>
          <p14:tracePt t="20731" x="5957888" y="3716338"/>
          <p14:tracePt t="20748" x="5132388" y="3841750"/>
          <p14:tracePt t="20765" x="4681538" y="3916363"/>
          <p14:tracePt t="20781" x="4156075" y="4005263"/>
          <p14:tracePt t="20799" x="3905250" y="4017963"/>
          <p14:tracePt t="20815" x="3730625" y="4029075"/>
          <p14:tracePt t="20831" x="3605213" y="4029075"/>
          <p14:tracePt t="20849" x="3492500" y="4029075"/>
          <p14:tracePt t="20866" x="3454400" y="4029075"/>
          <p14:tracePt t="20881" x="3417888" y="4029075"/>
          <p14:tracePt t="20899" x="3367088" y="4029075"/>
          <p14:tracePt t="20918" x="3354388" y="4029075"/>
          <p14:tracePt t="20932" x="3341688" y="4029075"/>
          <p14:tracePt t="21018" x="3317875" y="4029075"/>
          <p14:tracePt t="21030" x="3279775" y="4029075"/>
          <p14:tracePt t="21043" x="3267075" y="4029075"/>
          <p14:tracePt t="21056" x="3241675" y="4029075"/>
          <p14:tracePt t="21080" x="3228975" y="4029075"/>
          <p14:tracePt t="21092" x="3228975" y="4017963"/>
          <p14:tracePt t="21204" x="3267075" y="4017963"/>
          <p14:tracePt t="21219" x="3267075" y="4005263"/>
          <p14:tracePt t="21229" x="3292475" y="3992563"/>
          <p14:tracePt t="21241" x="3317875" y="3979863"/>
          <p14:tracePt t="21254" x="3367088" y="3954463"/>
          <p14:tracePt t="21270" x="3492500" y="3892550"/>
          <p14:tracePt t="21284" x="3730625" y="3803650"/>
          <p14:tracePt t="21300" x="3930650" y="3754438"/>
          <p14:tracePt t="21317" x="4105275" y="3729038"/>
          <p14:tracePt t="21334" x="4606925" y="3716338"/>
          <p14:tracePt t="21351" x="4743450" y="3716338"/>
          <p14:tracePt t="21367" x="4856163" y="3703638"/>
          <p14:tracePt t="21384" x="4968875" y="3703638"/>
          <p14:tracePt t="21401" x="5006975" y="3703638"/>
          <p14:tracePt t="21417" x="5032375" y="3703638"/>
          <p14:tracePt t="21434" x="5057775" y="3716338"/>
          <p14:tracePt t="21467" x="5057775" y="3729038"/>
          <p14:tracePt t="21478" x="5045075" y="3729038"/>
          <p14:tracePt t="21491" x="5045075" y="3741738"/>
          <p14:tracePt t="21504" x="5032375" y="3741738"/>
          <p14:tracePt t="21518" x="5032375" y="3754438"/>
          <p14:tracePt t="21535" x="5032375" y="3767138"/>
          <p14:tracePt t="21551" x="5019675" y="3767138"/>
          <p14:tracePt t="21568" x="5006975" y="3779838"/>
          <p14:tracePt t="21585" x="5006975" y="3792538"/>
          <p14:tracePt t="21666" x="5019675" y="3792538"/>
          <p14:tracePt t="21691" x="5032375" y="3803650"/>
          <p14:tracePt t="21704" x="5057775" y="3816350"/>
          <p14:tracePt t="21728" x="5068888" y="3816350"/>
          <p14:tracePt t="21741" x="5068888" y="3829050"/>
          <p14:tracePt t="21890" x="5068888" y="3841750"/>
          <p14:tracePt t="21928" x="5068888" y="3854450"/>
          <p14:tracePt t="21952" x="5057775" y="3867150"/>
          <p14:tracePt t="21978" x="5057775" y="3879850"/>
          <p14:tracePt t="21989" x="5057775" y="3892550"/>
          <p14:tracePt t="22006" x="5045075" y="3905250"/>
          <p14:tracePt t="22013" x="5045075" y="3929063"/>
          <p14:tracePt t="22028" x="5045075" y="3954463"/>
          <p14:tracePt t="22040" x="5032375" y="3967163"/>
          <p14:tracePt t="22056" x="5032375" y="3979863"/>
          <p14:tracePt t="22069" x="5032375" y="3992563"/>
          <p14:tracePt t="22087" x="5032375" y="4005263"/>
          <p14:tracePt t="22104" x="5032375" y="4017963"/>
          <p14:tracePt t="22139" x="5032375" y="4029075"/>
          <p14:tracePt t="22238" x="5032375" y="4017963"/>
          <p14:tracePt t="22537" x="5057775" y="4017963"/>
          <p14:tracePt t="22550" x="5106988" y="4017963"/>
          <p14:tracePt t="22563" x="5170488" y="4017963"/>
          <p14:tracePt t="22576" x="5257800" y="4017963"/>
          <p14:tracePt t="22588" x="5332413" y="4017963"/>
          <p14:tracePt t="22606" x="5407025" y="4017963"/>
          <p14:tracePt t="22623" x="5583238" y="4017963"/>
          <p14:tracePt t="22638" x="5757863" y="4017963"/>
          <p14:tracePt t="22656" x="6057900" y="4017963"/>
          <p14:tracePt t="22673" x="6221413" y="4017963"/>
          <p14:tracePt t="22689" x="6621463" y="4041775"/>
          <p14:tracePt t="22706" x="6734175" y="4054475"/>
          <p14:tracePt t="22723" x="6821488" y="4054475"/>
          <p14:tracePt t="22740" x="7021513" y="4067175"/>
          <p14:tracePt t="22756" x="7172325" y="4067175"/>
          <p14:tracePt t="22773" x="7297738" y="4067175"/>
          <p14:tracePt t="22790" x="7472363" y="4067175"/>
          <p14:tracePt t="22806" x="7535863" y="4067175"/>
          <p14:tracePt t="22823" x="7610475" y="4067175"/>
          <p14:tracePt t="22840" x="7897813" y="4041775"/>
          <p14:tracePt t="22857" x="8035925" y="4029075"/>
          <p14:tracePt t="22874" x="8148638" y="4005263"/>
          <p14:tracePt t="22890" x="8361363" y="3954463"/>
          <p14:tracePt t="22907" x="8486775" y="3905250"/>
          <p14:tracePt t="22922" x="8586788" y="3854450"/>
          <p14:tracePt t="22939" x="8686800" y="3792538"/>
          <p14:tracePt t="22956" x="8699500" y="3779838"/>
          <p14:tracePt t="22973" x="8699500" y="3754438"/>
          <p14:tracePt t="22989" x="8699500" y="3729038"/>
          <p14:tracePt t="23006" x="8699500" y="3716338"/>
          <p14:tracePt t="23022" x="8661400" y="3703638"/>
          <p14:tracePt t="23040" x="8548688" y="3667125"/>
          <p14:tracePt t="23056" x="8474075" y="3641725"/>
          <p14:tracePt t="23073" x="8399463" y="3603625"/>
          <p14:tracePt t="23090" x="8123238" y="3541713"/>
          <p14:tracePt t="23106" x="7961313" y="3503613"/>
          <p14:tracePt t="23123" x="7748588" y="3454400"/>
          <p14:tracePt t="23140" x="7673975" y="3454400"/>
          <p14:tracePt t="23157" x="7597775" y="3454400"/>
          <p14:tracePt t="23173" x="7410450" y="3479800"/>
          <p14:tracePt t="23190" x="7310438" y="3516313"/>
          <p14:tracePt t="23206" x="7197725" y="3567113"/>
          <p14:tracePt t="23223" x="7072313" y="3616325"/>
          <p14:tracePt t="23240" x="7046913" y="3641725"/>
          <p14:tracePt t="23257" x="6997700" y="3667125"/>
          <p14:tracePt t="23274" x="6959600" y="3703638"/>
          <p14:tracePt t="23291" x="6934200" y="3741738"/>
          <p14:tracePt t="23307" x="6910388" y="3779838"/>
          <p14:tracePt t="23324" x="6859588" y="3892550"/>
          <p14:tracePt t="23341" x="6834188" y="3967163"/>
          <p14:tracePt t="23358" x="6821488" y="4017963"/>
          <p14:tracePt t="23374" x="6821488" y="4054475"/>
          <p14:tracePt t="23391" x="6821488" y="4079875"/>
          <p14:tracePt t="23408" x="6821488" y="4092575"/>
          <p14:tracePt t="23424" x="6821488" y="4129088"/>
          <p14:tracePt t="23441" x="6834188" y="4154488"/>
          <p14:tracePt t="23458" x="6859588" y="4179888"/>
          <p14:tracePt t="23475" x="6897688" y="4305300"/>
          <p14:tracePt t="23491" x="6921500" y="4367213"/>
          <p14:tracePt t="23508" x="6946900" y="4418013"/>
          <p14:tracePt t="23525" x="6985000" y="4454525"/>
          <p14:tracePt t="23541" x="7010400" y="4467225"/>
          <p14:tracePt t="23558" x="7085013" y="4467225"/>
          <p14:tracePt t="23575" x="7310438" y="4467225"/>
          <p14:tracePt t="23592" x="7410450" y="4467225"/>
          <p14:tracePt t="23608" x="7510463" y="4454525"/>
          <p14:tracePt t="23625" x="7874000" y="4405313"/>
          <p14:tracePt t="23642" x="8035925" y="4379913"/>
          <p14:tracePt t="23658" x="8161338" y="4341813"/>
          <p14:tracePt t="23675" x="8324850" y="4267200"/>
          <p14:tracePt t="23692" x="8399463" y="4217988"/>
          <p14:tracePt t="23709" x="8474075" y="4179888"/>
          <p14:tracePt t="23726" x="8650288" y="4117975"/>
          <p14:tracePt t="23742" x="8724900" y="4079875"/>
          <p14:tracePt t="23759" x="8774113" y="4041775"/>
          <p14:tracePt t="23775" x="8812213" y="4005263"/>
          <p14:tracePt t="23793" x="8824913" y="4005263"/>
          <p14:tracePt t="23809" x="8824913" y="3967163"/>
          <p14:tracePt t="23826" x="8824913" y="3954463"/>
          <p14:tracePt t="23843" x="8824913" y="3941763"/>
          <p14:tracePt t="23859" x="8786813" y="3841750"/>
          <p14:tracePt t="23876" x="8699500" y="3729038"/>
          <p14:tracePt t="23893" x="8574088" y="3616325"/>
          <p14:tracePt t="23910" x="8386763" y="3441700"/>
          <p14:tracePt t="23926" x="8312150" y="3390900"/>
          <p14:tracePt t="23944" x="8212138" y="3328988"/>
          <p14:tracePt t="23961" x="7935913" y="3241675"/>
          <p14:tracePt t="23978" x="7797800" y="3216275"/>
          <p14:tracePt t="23993" x="7735888" y="3216275"/>
          <p14:tracePt t="24009" x="7623175" y="3241675"/>
          <p14:tracePt t="24026" x="7597775" y="3267075"/>
          <p14:tracePt t="24043" x="7572375" y="3303588"/>
          <p14:tracePt t="24060" x="7497763" y="3354388"/>
          <p14:tracePt t="24077" x="7459663" y="3403600"/>
          <p14:tracePt t="24094" x="7397750" y="3479800"/>
          <p14:tracePt t="24110" x="7235825" y="3692525"/>
          <p14:tracePt t="24127" x="7185025" y="3792538"/>
          <p14:tracePt t="24144" x="7134225" y="3841750"/>
          <p14:tracePt t="24160" x="7097713" y="3916363"/>
          <p14:tracePt t="24177" x="7085013" y="3916363"/>
          <p14:tracePt t="24194" x="7085013" y="3929063"/>
          <p14:tracePt t="24282" x="7085013" y="3941763"/>
          <p14:tracePt t="24656" x="7059613" y="3941763"/>
          <p14:tracePt t="24668" x="7021513" y="3954463"/>
          <p14:tracePt t="24683" x="6972300" y="3954463"/>
          <p14:tracePt t="24693" x="6821488" y="4005263"/>
          <p14:tracePt t="24705" x="6584950" y="4105275"/>
          <p14:tracePt t="24718" x="6308725" y="4217988"/>
          <p14:tracePt t="24732" x="5895975" y="4341813"/>
          <p14:tracePt t="24747" x="5419725" y="4454525"/>
          <p14:tracePt t="24764" x="5094288" y="4530725"/>
          <p14:tracePt t="24780" x="4568825" y="4579938"/>
          <p14:tracePt t="24798" x="3892550" y="4643438"/>
          <p14:tracePt t="24814" x="3554413" y="4656138"/>
          <p14:tracePt t="24831" x="3279775" y="4656138"/>
          <p14:tracePt t="24848" x="2967038" y="4656138"/>
          <p14:tracePt t="24865" x="2867025" y="4656138"/>
          <p14:tracePt t="24881" x="2741613" y="4656138"/>
          <p14:tracePt t="24897" x="2516188" y="4656138"/>
          <p14:tracePt t="24913" x="2428875" y="4656138"/>
          <p14:tracePt t="24930" x="2378075" y="4656138"/>
          <p14:tracePt t="24947" x="2316163" y="4656138"/>
          <p14:tracePt t="24964" x="2303463" y="4656138"/>
          <p14:tracePt t="24980" x="2278063" y="4643438"/>
          <p14:tracePt t="25004" x="2278063" y="4630738"/>
          <p14:tracePt t="25041" x="2278063" y="4618038"/>
          <p14:tracePt t="25066" x="2278063" y="4605338"/>
          <p14:tracePt t="25103" x="2278063" y="4592638"/>
          <p14:tracePt t="25129" x="2278063" y="4579938"/>
          <p14:tracePt t="25154" x="2290763" y="4579938"/>
          <p14:tracePt t="25191" x="2303463" y="4579938"/>
          <p14:tracePt t="25204" x="2316163" y="4579938"/>
          <p14:tracePt t="25216" x="2328863" y="4579938"/>
          <p14:tracePt t="25228" x="2365375" y="4579938"/>
          <p14:tracePt t="25240" x="2403475" y="4579938"/>
          <p14:tracePt t="25254" x="2441575" y="4579938"/>
          <p14:tracePt t="25267" x="2478088" y="4579938"/>
          <p14:tracePt t="25282" x="2503488" y="4579938"/>
          <p14:tracePt t="25298" x="2554288" y="4579938"/>
          <p14:tracePt t="25315" x="2628900" y="4567238"/>
          <p14:tracePt t="25332" x="2841625" y="4567238"/>
          <p14:tracePt t="25349" x="2941638" y="4567238"/>
          <p14:tracePt t="25365" x="3028950" y="4554538"/>
          <p14:tracePt t="25382" x="3367088" y="4518025"/>
          <p14:tracePt t="25399" x="3541713" y="4505325"/>
          <p14:tracePt t="25415" x="3654425" y="4492625"/>
          <p14:tracePt t="25432" x="3856038" y="4492625"/>
          <p14:tracePt t="25449" x="3979863" y="4492625"/>
          <p14:tracePt t="25465" x="4092575" y="4492625"/>
          <p14:tracePt t="25482" x="4243388" y="4492625"/>
          <p14:tracePt t="25499" x="4281488" y="4492625"/>
          <p14:tracePt t="25515" x="4305300" y="4492625"/>
          <p14:tracePt t="25533" x="4318000" y="4492625"/>
          <p14:tracePt t="25865" x="4343400" y="4492625"/>
          <p14:tracePt t="25877" x="4406900" y="4492625"/>
          <p14:tracePt t="25889" x="4481513" y="4492625"/>
          <p14:tracePt t="25905" x="4594225" y="4492625"/>
          <p14:tracePt t="25919" x="4668838" y="4492625"/>
          <p14:tracePt t="25936" x="4806950" y="4492625"/>
          <p14:tracePt t="25952" x="4981575" y="4492625"/>
          <p14:tracePt t="25969" x="5232400" y="4492625"/>
          <p14:tracePt t="25986" x="5307013" y="4492625"/>
          <p14:tracePt t="26002" x="5357813" y="4492625"/>
          <p14:tracePt t="26019" x="5432425" y="4479925"/>
          <p14:tracePt t="26036" x="5445125" y="4479925"/>
          <p14:tracePt t="26053" x="5457825" y="4479925"/>
          <p14:tracePt t="26069" x="5470525" y="4479925"/>
          <p14:tracePt t="26239" x="5507038" y="4479925"/>
          <p14:tracePt t="26251" x="5532438" y="4479925"/>
          <p14:tracePt t="26263" x="5545138" y="4479925"/>
          <p14:tracePt t="26277" x="5557838" y="4479925"/>
          <p14:tracePt t="26290" x="5583238" y="4479925"/>
          <p14:tracePt t="26304" x="5595938" y="4479925"/>
          <p14:tracePt t="26320" x="5607050" y="4479925"/>
          <p14:tracePt t="26337" x="5619750" y="4479925"/>
          <p14:tracePt t="26354" x="5683250" y="4479925"/>
          <p14:tracePt t="26370" x="5745163" y="4479925"/>
          <p14:tracePt t="26387" x="5795963" y="4467225"/>
          <p14:tracePt t="26404" x="5883275" y="4467225"/>
          <p14:tracePt t="26421" x="5921375" y="4467225"/>
          <p14:tracePt t="26438" x="5957888" y="4467225"/>
          <p14:tracePt t="26454" x="6121400" y="4467225"/>
          <p14:tracePt t="26471" x="6221413" y="4467225"/>
          <p14:tracePt t="26486" x="6308725" y="4467225"/>
          <p14:tracePt t="26503" x="6446838" y="4467225"/>
          <p14:tracePt t="26520" x="6508750" y="4467225"/>
          <p14:tracePt t="26537" x="6621463" y="4467225"/>
          <p14:tracePt t="26553" x="6846888" y="4467225"/>
          <p14:tracePt t="26570" x="6921500" y="4467225"/>
          <p14:tracePt t="26586" x="6972300" y="4467225"/>
          <p14:tracePt t="26603" x="7059613" y="4467225"/>
          <p14:tracePt t="26620" x="7110413" y="4467225"/>
          <p14:tracePt t="26637" x="7197725" y="4467225"/>
          <p14:tracePt t="26653" x="7348538" y="4479925"/>
          <p14:tracePt t="26670" x="7397750" y="4492625"/>
          <p14:tracePt t="26686" x="7459663" y="4492625"/>
          <p14:tracePt t="26704" x="7472363" y="4492625"/>
          <p14:tracePt t="26723" x="7485063" y="4492625"/>
          <p14:tracePt t="26739" x="7497763" y="4492625"/>
          <p14:tracePt t="26986" x="7510463" y="4492625"/>
          <p14:tracePt t="26998" x="7548563" y="4492625"/>
          <p14:tracePt t="27010" x="7597775" y="4492625"/>
          <p14:tracePt t="27026" x="7661275" y="4505325"/>
          <p14:tracePt t="27040" x="7735888" y="4505325"/>
          <p14:tracePt t="27057" x="7773988" y="4505325"/>
          <p14:tracePt t="27073" x="7823200" y="4505325"/>
          <p14:tracePt t="27090" x="7910513" y="4505325"/>
          <p14:tracePt t="27107" x="8010525" y="4505325"/>
          <p14:tracePt t="27124" x="8099425" y="4505325"/>
          <p14:tracePt t="27140" x="8186738" y="4505325"/>
          <p14:tracePt t="27157" x="8199438" y="4505325"/>
          <p14:tracePt t="27173" x="8212138" y="4505325"/>
          <p14:tracePt t="27189" x="8223250" y="4505325"/>
          <p14:tracePt t="27447" x="8248650" y="4505325"/>
          <p14:tracePt t="27460" x="8274050" y="4505325"/>
          <p14:tracePt t="27472" x="8299450" y="4505325"/>
          <p14:tracePt t="27484" x="8335963" y="4505325"/>
          <p14:tracePt t="27497" x="8412163" y="4505325"/>
          <p14:tracePt t="27511" x="8524875" y="4505325"/>
          <p14:tracePt t="27525" x="8612188" y="4505325"/>
          <p14:tracePt t="27542" x="8686800" y="4505325"/>
          <p14:tracePt t="27559" x="8737600" y="4492625"/>
          <p14:tracePt t="27575" x="8837613" y="4492625"/>
          <p14:tracePt t="27592" x="8886825" y="4479925"/>
          <p14:tracePt t="27609" x="8963025" y="4479925"/>
          <p14:tracePt t="27625" x="9024938" y="4479925"/>
          <p14:tracePt t="27642" x="9037638" y="4479925"/>
          <p14:tracePt t="27658" x="9050338" y="4479925"/>
          <p14:tracePt t="32561" x="9050338" y="4430713"/>
          <p14:tracePt t="32573" x="9075738" y="4392613"/>
          <p14:tracePt t="32585" x="9124950" y="4341813"/>
          <p14:tracePt t="32598" x="9212263" y="4292600"/>
          <p14:tracePt t="32612" x="9350375" y="4254500"/>
          <p14:tracePt t="32628" x="9450388" y="4205288"/>
          <p14:tracePt t="32645" x="9550400" y="4154488"/>
          <p14:tracePt t="32662" x="9663113" y="4054475"/>
          <p14:tracePt t="32679" x="9713913" y="4005263"/>
          <p14:tracePt t="32696" x="9750425" y="3954463"/>
          <p14:tracePt t="32712" x="9839325" y="3867150"/>
          <p14:tracePt t="32729" x="9875838" y="3841750"/>
          <p14:tracePt t="32746" x="9913938" y="3816350"/>
          <p14:tracePt t="32762" x="9988550" y="3779838"/>
          <p14:tracePt t="32779" x="10013950" y="3754438"/>
          <p14:tracePt t="32796" x="10039350" y="3754438"/>
          <p14:tracePt t="32812" x="10064750" y="3729038"/>
          <p14:tracePt t="32829" x="10088563" y="3729038"/>
          <p14:tracePt t="32846" x="10088563" y="3716338"/>
          <p14:tracePt t="32863" x="10101263" y="3703638"/>
          <p14:tracePt t="33022" x="10113963" y="3692525"/>
          <p14:tracePt t="33047" x="10113963" y="3679825"/>
          <p14:tracePt t="33059" x="10113963" y="3667125"/>
          <p14:tracePt t="33072" x="10126663" y="3641725"/>
          <p14:tracePt t="33084" x="10139363" y="3616325"/>
          <p14:tracePt t="33100" x="10139363" y="3579813"/>
          <p14:tracePt t="33113" x="10139363" y="3554413"/>
          <p14:tracePt t="33130" x="10152063" y="3541713"/>
          <p14:tracePt t="33150" x="10152063" y="3529013"/>
          <p14:tracePt t="33196" x="10152063" y="3541713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itle ">
            <a:extLst>
              <a:ext uri="{FF2B5EF4-FFF2-40B4-BE49-F238E27FC236}">
                <a16:creationId xmlns:a16="http://schemas.microsoft.com/office/drawing/2014/main" id="{AE01C241-8AC7-B029-1F56-C978579B3483}"/>
              </a:ext>
            </a:extLst>
          </p:cNvPr>
          <p:cNvSpPr txBox="1">
            <a:spLocks/>
          </p:cNvSpPr>
          <p:nvPr/>
        </p:nvSpPr>
        <p:spPr>
          <a:xfrm>
            <a:off x="1901884" y="762000"/>
            <a:ext cx="8682038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Preparing Closing Entries</a:t>
            </a:r>
            <a:endParaRPr lang="en-US" sz="4000" b="1" dirty="0">
              <a:solidFill>
                <a:schemeClr val="accent1"/>
              </a:solidFill>
              <a:latin typeface="Calibri" panose="020F0502020204030204" pitchFamily="34" charset="0"/>
              <a:ea typeface="Source Sans Pro" charset="0"/>
              <a:cs typeface="Calibri" panose="020F0502020204030204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4A189F-70F5-FE6A-6024-89215E27B1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4432421"/>
              </p:ext>
            </p:extLst>
          </p:nvPr>
        </p:nvGraphicFramePr>
        <p:xfrm>
          <a:off x="1994490" y="1676675"/>
          <a:ext cx="2264832" cy="1842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32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2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1355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effectLst/>
                        </a:rPr>
                        <a:t>Expenses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024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024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024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7024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658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FF8904F-6A5D-4B10-1A5E-AA3D9FAF48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0308713"/>
              </p:ext>
            </p:extLst>
          </p:nvPr>
        </p:nvGraphicFramePr>
        <p:xfrm>
          <a:off x="8069322" y="1676400"/>
          <a:ext cx="2264832" cy="1842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32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2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1355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Revenues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024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024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024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7024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658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06B2500-B007-8408-6609-7A37CDC267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3702530"/>
              </p:ext>
            </p:extLst>
          </p:nvPr>
        </p:nvGraphicFramePr>
        <p:xfrm>
          <a:off x="5042490" y="1676400"/>
          <a:ext cx="2264832" cy="19109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32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2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1355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Income</a:t>
                      </a:r>
                    </a:p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Summary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024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024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024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7024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658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6520EE6-9273-4586-1438-F43BB852E9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9095568"/>
              </p:ext>
            </p:extLst>
          </p:nvPr>
        </p:nvGraphicFramePr>
        <p:xfrm>
          <a:off x="8090490" y="4108875"/>
          <a:ext cx="2264832" cy="19109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32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2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1355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Owner’s </a:t>
                      </a:r>
                    </a:p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Capital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024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024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024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7024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658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4C40BBB-9A26-A828-4686-ADA98BD31A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632858"/>
              </p:ext>
            </p:extLst>
          </p:nvPr>
        </p:nvGraphicFramePr>
        <p:xfrm>
          <a:off x="5042490" y="4109484"/>
          <a:ext cx="2264832" cy="19109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32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2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1355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Owner’s</a:t>
                      </a:r>
                    </a:p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Drawings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024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024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024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7024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658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9E563289-3D19-D5FA-939B-CD9DB5F5F0B6}"/>
              </a:ext>
            </a:extLst>
          </p:cNvPr>
          <p:cNvCxnSpPr>
            <a:stCxn id="9" idx="3"/>
            <a:endCxn id="8" idx="1"/>
          </p:cNvCxnSpPr>
          <p:nvPr/>
        </p:nvCxnSpPr>
        <p:spPr>
          <a:xfrm flipV="1">
            <a:off x="7307322" y="5064337"/>
            <a:ext cx="783168" cy="609"/>
          </a:xfrm>
          <a:prstGeom prst="straightConnector1">
            <a:avLst/>
          </a:prstGeom>
          <a:ln w="38100">
            <a:solidFill>
              <a:srgbClr val="99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87A80A2-A51B-A226-CE83-F3C08C8DFD11}"/>
              </a:ext>
            </a:extLst>
          </p:cNvPr>
          <p:cNvCxnSpPr>
            <a:stCxn id="5" idx="3"/>
            <a:endCxn id="7" idx="1"/>
          </p:cNvCxnSpPr>
          <p:nvPr/>
        </p:nvCxnSpPr>
        <p:spPr>
          <a:xfrm>
            <a:off x="4259322" y="2597775"/>
            <a:ext cx="783168" cy="34087"/>
          </a:xfrm>
          <a:prstGeom prst="straightConnector1">
            <a:avLst/>
          </a:prstGeom>
          <a:ln w="38100">
            <a:solidFill>
              <a:srgbClr val="99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3FEBC6AB-8BE2-D0D9-58F4-780CB7685222}"/>
              </a:ext>
            </a:extLst>
          </p:cNvPr>
          <p:cNvCxnSpPr>
            <a:endCxn id="7" idx="3"/>
          </p:cNvCxnSpPr>
          <p:nvPr/>
        </p:nvCxnSpPr>
        <p:spPr>
          <a:xfrm flipH="1" flipV="1">
            <a:off x="7307322" y="2631862"/>
            <a:ext cx="762000" cy="3244"/>
          </a:xfrm>
          <a:prstGeom prst="straightConnector1">
            <a:avLst/>
          </a:prstGeom>
          <a:ln w="38100">
            <a:solidFill>
              <a:srgbClr val="99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lbow Connector 24">
            <a:extLst>
              <a:ext uri="{FF2B5EF4-FFF2-40B4-BE49-F238E27FC236}">
                <a16:creationId xmlns:a16="http://schemas.microsoft.com/office/drawing/2014/main" id="{E48E7484-27FA-5A01-B8A3-92C0B9C57B60}"/>
              </a:ext>
            </a:extLst>
          </p:cNvPr>
          <p:cNvCxnSpPr/>
          <p:nvPr/>
        </p:nvCxnSpPr>
        <p:spPr>
          <a:xfrm>
            <a:off x="5042490" y="2911548"/>
            <a:ext cx="5541432" cy="990599"/>
          </a:xfrm>
          <a:prstGeom prst="bentConnector3">
            <a:avLst>
              <a:gd name="adj1" fmla="val -6891"/>
            </a:avLst>
          </a:prstGeom>
          <a:ln w="38100">
            <a:solidFill>
              <a:srgbClr val="99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Elbow Connector 27">
            <a:extLst>
              <a:ext uri="{FF2B5EF4-FFF2-40B4-BE49-F238E27FC236}">
                <a16:creationId xmlns:a16="http://schemas.microsoft.com/office/drawing/2014/main" id="{D526C870-11B3-EBC0-BE3D-6BD4B10924FD}"/>
              </a:ext>
            </a:extLst>
          </p:cNvPr>
          <p:cNvCxnSpPr>
            <a:endCxn id="8" idx="3"/>
          </p:cNvCxnSpPr>
          <p:nvPr/>
        </p:nvCxnSpPr>
        <p:spPr>
          <a:xfrm rot="5400000">
            <a:off x="9880553" y="4360968"/>
            <a:ext cx="1178138" cy="228600"/>
          </a:xfrm>
          <a:prstGeom prst="bentConnector2">
            <a:avLst/>
          </a:prstGeom>
          <a:ln w="38100">
            <a:solidFill>
              <a:srgbClr val="99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D452E866-EAF6-4B6B-8121-3F33F860940F}"/>
              </a:ext>
            </a:extLst>
          </p:cNvPr>
          <p:cNvSpPr txBox="1"/>
          <p:nvPr/>
        </p:nvSpPr>
        <p:spPr>
          <a:xfrm>
            <a:off x="7568984" y="2493336"/>
            <a:ext cx="314876" cy="279797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400" dirty="0"/>
              <a:t>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B873E7B-FD55-E7B7-8619-C05260D94387}"/>
              </a:ext>
            </a:extLst>
          </p:cNvPr>
          <p:cNvSpPr txBox="1"/>
          <p:nvPr/>
        </p:nvSpPr>
        <p:spPr>
          <a:xfrm>
            <a:off x="4448934" y="2479346"/>
            <a:ext cx="314876" cy="307777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400" dirty="0"/>
              <a:t>2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2FA9CC0-557B-DDD6-5F85-6FA55C64E384}"/>
              </a:ext>
            </a:extLst>
          </p:cNvPr>
          <p:cNvSpPr txBox="1"/>
          <p:nvPr/>
        </p:nvSpPr>
        <p:spPr>
          <a:xfrm>
            <a:off x="7546563" y="3733800"/>
            <a:ext cx="314876" cy="307777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400" dirty="0"/>
              <a:t>3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1D76846-3A8A-9C7D-7BA6-5B38C8599332}"/>
              </a:ext>
            </a:extLst>
          </p:cNvPr>
          <p:cNvSpPr txBox="1"/>
          <p:nvPr/>
        </p:nvSpPr>
        <p:spPr>
          <a:xfrm>
            <a:off x="7514658" y="4907495"/>
            <a:ext cx="314876" cy="307777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400" dirty="0"/>
              <a:t>4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97201C1-B95C-4F11-F61D-03D40DDBF931}"/>
              </a:ext>
            </a:extLst>
          </p:cNvPr>
          <p:cNvSpPr/>
          <p:nvPr/>
        </p:nvSpPr>
        <p:spPr>
          <a:xfrm>
            <a:off x="1820922" y="3962400"/>
            <a:ext cx="2967038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Key: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600" b="1" dirty="0"/>
              <a:t>Close Revenues to </a:t>
            </a:r>
            <a:r>
              <a:rPr lang="en-US" sz="1600" b="1" dirty="0">
                <a:solidFill>
                  <a:srgbClr val="FF0000"/>
                </a:solidFill>
              </a:rPr>
              <a:t>Income Summary.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600" b="1" dirty="0"/>
              <a:t>Close Expenses to </a:t>
            </a:r>
            <a:r>
              <a:rPr lang="en-US" sz="1600" b="1" dirty="0">
                <a:solidFill>
                  <a:srgbClr val="FF0000"/>
                </a:solidFill>
              </a:rPr>
              <a:t>Income Summary.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600" b="1" dirty="0"/>
              <a:t>Close Income Summary to Owner’s Capital.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600" b="1" dirty="0"/>
              <a:t>Close Owner’s Drawings to Owner’s Capital.</a:t>
            </a:r>
          </a:p>
        </p:txBody>
      </p:sp>
    </p:spTree>
    <p:extLst>
      <p:ext uri="{BB962C8B-B14F-4D97-AF65-F5344CB8AC3E}">
        <p14:creationId xmlns:p14="http://schemas.microsoft.com/office/powerpoint/2010/main" val="2931981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33024">
        <p:circle/>
      </p:transition>
    </mc:Choice>
    <mc:Fallback xmlns="">
      <p:transition spd="slow" advTm="133024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850" x="10139363" y="3541713"/>
          <p14:tracePt t="3863" x="10088563" y="3541713"/>
          <p14:tracePt t="3875" x="9975850" y="3503613"/>
          <p14:tracePt t="3889" x="9852025" y="3429000"/>
          <p14:tracePt t="3901" x="9637713" y="3278188"/>
          <p14:tracePt t="3915" x="9150350" y="3065463"/>
          <p14:tracePt t="3932" x="8774113" y="2928938"/>
          <p14:tracePt t="3949" x="8412163" y="2778125"/>
          <p14:tracePt t="3966" x="7673975" y="2590800"/>
          <p14:tracePt t="3982" x="7523163" y="2552700"/>
          <p14:tracePt t="3997" x="7423150" y="2527300"/>
          <p14:tracePt t="4014" x="7110413" y="2427288"/>
          <p14:tracePt t="4031" x="6897688" y="2365375"/>
          <p14:tracePt t="4047" x="6759575" y="2290763"/>
          <p14:tracePt t="4064" x="6521450" y="2190750"/>
          <p14:tracePt t="4081" x="6270625" y="2139950"/>
          <p14:tracePt t="4098" x="6034088" y="2114550"/>
          <p14:tracePt t="4114" x="5619750" y="2139950"/>
          <p14:tracePt t="4131" x="5270500" y="2201863"/>
          <p14:tracePt t="4148" x="5057775" y="2265363"/>
          <p14:tracePt t="4165" x="4832350" y="2352675"/>
          <p14:tracePt t="4181" x="4756150" y="2403475"/>
          <p14:tracePt t="4198" x="4706938" y="2439988"/>
          <p14:tracePt t="4215" x="4643438" y="2552700"/>
          <p14:tracePt t="4231" x="4643438" y="2627313"/>
          <p14:tracePt t="4248" x="4643438" y="2740025"/>
          <p14:tracePt t="4265" x="4643438" y="3054350"/>
          <p14:tracePt t="4282" x="4681538" y="3190875"/>
          <p14:tracePt t="4298" x="4743450" y="3579813"/>
          <p14:tracePt t="4315" x="4794250" y="3816350"/>
          <p14:tracePt t="4332" x="4832350" y="3979863"/>
          <p14:tracePt t="4348" x="4945063" y="4254500"/>
          <p14:tracePt t="4365" x="5068888" y="4443413"/>
          <p14:tracePt t="4382" x="5281613" y="4630738"/>
          <p14:tracePt t="4399" x="5657850" y="4856163"/>
          <p14:tracePt t="4416" x="5945188" y="4930775"/>
          <p14:tracePt t="4432" x="6370638" y="4992688"/>
          <p14:tracePt t="4451" x="7223125" y="5092700"/>
          <p14:tracePt t="4468" x="7635875" y="5118100"/>
          <p14:tracePt t="4483" x="8010525" y="5118100"/>
          <p14:tracePt t="4500" x="8912225" y="5081588"/>
          <p14:tracePt t="4516" x="9275763" y="5005388"/>
          <p14:tracePt t="4533" x="9750425" y="4843463"/>
          <p14:tracePt t="4550" x="10390188" y="4341813"/>
          <p14:tracePt t="4566" x="10626725" y="4179888"/>
          <p14:tracePt t="4583" x="10902950" y="4005263"/>
          <p14:tracePt t="4600" x="11102975" y="3816350"/>
          <p14:tracePt t="4617" x="11141075" y="3716338"/>
          <p14:tracePt t="4634" x="11141075" y="3616325"/>
          <p14:tracePt t="4650" x="11041063" y="3441700"/>
          <p14:tracePt t="4667" x="10877550" y="3341688"/>
          <p14:tracePt t="4684" x="10726738" y="3241675"/>
          <p14:tracePt t="4700" x="10188575" y="2878138"/>
          <p14:tracePt t="4717" x="9750425" y="2603500"/>
          <p14:tracePt t="4734" x="9312275" y="2378075"/>
          <p14:tracePt t="4751" x="8223250" y="2014538"/>
          <p14:tracePt t="4767" x="7597775" y="1889125"/>
          <p14:tracePt t="4784" x="7097713" y="1827213"/>
          <p14:tracePt t="4801" x="6308725" y="1801813"/>
          <p14:tracePt t="4818" x="5957888" y="1839913"/>
          <p14:tracePt t="4834" x="5719763" y="1901825"/>
          <p14:tracePt t="4851" x="5068888" y="2201863"/>
          <p14:tracePt t="4868" x="4806950" y="2439988"/>
          <p14:tracePt t="4884" x="4556125" y="2728913"/>
          <p14:tracePt t="4901" x="4456113" y="2828925"/>
          <p14:tracePt t="4918" x="4368800" y="2928938"/>
          <p14:tracePt t="4934" x="4168775" y="3278188"/>
          <p14:tracePt t="4951" x="4117975" y="3429000"/>
          <p14:tracePt t="4968" x="4092575" y="3567113"/>
          <p14:tracePt t="4985" x="4105275" y="3792538"/>
          <p14:tracePt t="5002" x="4192588" y="4017963"/>
          <p14:tracePt t="5018" x="4281488" y="4230688"/>
          <p14:tracePt t="5035" x="4468813" y="4518025"/>
          <p14:tracePt t="5052" x="4543425" y="4656138"/>
          <p14:tracePt t="5069" x="4643438" y="4830763"/>
          <p14:tracePt t="5085" x="5106988" y="5181600"/>
          <p14:tracePt t="5102" x="5357813" y="5294313"/>
          <p14:tracePt t="5119" x="5595938" y="5343525"/>
          <p14:tracePt t="5135" x="6346825" y="5356225"/>
          <p14:tracePt t="5152" x="6584950" y="5356225"/>
          <p14:tracePt t="5169" x="7123113" y="5281613"/>
          <p14:tracePt t="5186" x="7948613" y="4830763"/>
          <p14:tracePt t="5202" x="8499475" y="4618038"/>
          <p14:tracePt t="5219" x="8863013" y="4443413"/>
          <p14:tracePt t="5236" x="9388475" y="4117975"/>
          <p14:tracePt t="5253" x="9713913" y="3841750"/>
          <p14:tracePt t="5269" x="9888538" y="3629025"/>
          <p14:tracePt t="5286" x="10064750" y="3378200"/>
          <p14:tracePt t="5303" x="10101263" y="3278188"/>
          <p14:tracePt t="5320" x="10113963" y="3165475"/>
          <p14:tracePt t="5336" x="10113963" y="2916238"/>
          <p14:tracePt t="5353" x="10101263" y="2828925"/>
          <p14:tracePt t="5370" x="10039350" y="2752725"/>
          <p14:tracePt t="5386" x="9750425" y="2616200"/>
          <p14:tracePt t="5403" x="9613900" y="2565400"/>
          <p14:tracePt t="5420" x="9513888" y="2516188"/>
          <p14:tracePt t="5437" x="9324975" y="2403475"/>
          <p14:tracePt t="5454" x="9275763" y="2365375"/>
          <p14:tracePt t="5470" x="9250363" y="2365375"/>
          <p14:tracePt t="5487" x="9237663" y="2352675"/>
          <p14:tracePt t="5582" x="9237663" y="2365375"/>
          <p14:tracePt t="5882" x="9212263" y="2365375"/>
          <p14:tracePt t="5895" x="9163050" y="2365375"/>
          <p14:tracePt t="5909" x="9088438" y="2352675"/>
          <p14:tracePt t="5919" x="8986838" y="2339975"/>
          <p14:tracePt t="5931" x="8674100" y="2265363"/>
          <p14:tracePt t="5944" x="8274050" y="2190750"/>
          <p14:tracePt t="5960" x="7797800" y="2052638"/>
          <p14:tracePt t="5973" x="7235825" y="1927225"/>
          <p14:tracePt t="5982" x="6784975" y="1801813"/>
          <p14:tracePt t="5994" x="6183313" y="1627188"/>
          <p14:tracePt t="6009" x="5757863" y="1476375"/>
          <p14:tracePt t="6022" x="5357813" y="1339850"/>
          <p14:tracePt t="6039" x="4856163" y="1250950"/>
          <p14:tracePt t="6055" x="4543425" y="1238250"/>
          <p14:tracePt t="6073" x="4230688" y="1263650"/>
          <p14:tracePt t="6089" x="4143375" y="1327150"/>
          <p14:tracePt t="6106" x="4068763" y="1401763"/>
          <p14:tracePt t="6123" x="3943350" y="1539875"/>
          <p14:tracePt t="6139" x="3879850" y="1639888"/>
          <p14:tracePt t="6156" x="3767138" y="2027238"/>
          <p14:tracePt t="6173" x="3730625" y="2252663"/>
          <p14:tracePt t="6190" x="3717925" y="2403475"/>
          <p14:tracePt t="6206" x="3717925" y="2840038"/>
          <p14:tracePt t="6223" x="3717925" y="3041650"/>
          <p14:tracePt t="6240" x="3756025" y="3190875"/>
          <p14:tracePt t="6257" x="3943350" y="3490913"/>
          <p14:tracePt t="6273" x="4068763" y="3729038"/>
          <p14:tracePt t="6290" x="4168775" y="3892550"/>
          <p14:tracePt t="6307" x="4430713" y="4141788"/>
          <p14:tracePt t="6323" x="4819650" y="4305300"/>
          <p14:tracePt t="6340" x="5145088" y="4467225"/>
          <p14:tracePt t="6357" x="6057900" y="4856163"/>
          <p14:tracePt t="6374" x="6434138" y="4981575"/>
          <p14:tracePt t="6390" x="6808788" y="5005388"/>
          <p14:tracePt t="6407" x="7548563" y="4743450"/>
          <p14:tracePt t="6424" x="7761288" y="4567238"/>
          <p14:tracePt t="6441" x="8010525" y="4354513"/>
          <p14:tracePt t="6457" x="8637588" y="3692525"/>
          <p14:tracePt t="6474" x="8799513" y="3454400"/>
          <p14:tracePt t="6491" x="8886825" y="3290888"/>
          <p14:tracePt t="6508" x="9012238" y="2978150"/>
          <p14:tracePt t="6524" x="9037638" y="2828925"/>
          <p14:tracePt t="6541" x="9050338" y="2703513"/>
          <p14:tracePt t="6558" x="9050338" y="2540000"/>
          <p14:tracePt t="6574" x="9050338" y="2478088"/>
          <p14:tracePt t="6591" x="8999538" y="2403475"/>
          <p14:tracePt t="6608" x="8750300" y="2127250"/>
          <p14:tracePt t="6625" x="8412163" y="1914525"/>
          <p14:tracePt t="6642" x="8174038" y="1765300"/>
          <p14:tracePt t="6658" x="7635875" y="1627188"/>
          <p14:tracePt t="6675" x="7410450" y="1589088"/>
          <p14:tracePt t="6691" x="7272338" y="1589088"/>
          <p14:tracePt t="6708" x="7159625" y="1589088"/>
          <p14:tracePt t="6725" x="7134225" y="1589088"/>
          <p14:tracePt t="6742" x="7134225" y="1601788"/>
          <p14:tracePt t="7016" x="7072313" y="1639888"/>
          <p14:tracePt t="7030" x="6772275" y="1814513"/>
          <p14:tracePt t="7040" x="6346825" y="2214563"/>
          <p14:tracePt t="7054" x="5995988" y="2503488"/>
          <p14:tracePt t="7067" x="5495925" y="2790825"/>
          <p14:tracePt t="7081" x="5032375" y="3203575"/>
          <p14:tracePt t="7095" x="4694238" y="3554413"/>
          <p14:tracePt t="7111" x="4256088" y="3854450"/>
          <p14:tracePt t="7128" x="3879850" y="4154488"/>
          <p14:tracePt t="7145" x="3354388" y="4843463"/>
          <p14:tracePt t="7162" x="3179763" y="5056188"/>
          <p14:tracePt t="7178" x="2992438" y="5268913"/>
          <p14:tracePt t="7194" x="2641600" y="5843588"/>
          <p14:tracePt t="7210" x="2565400" y="6007100"/>
          <p14:tracePt t="7227" x="2528888" y="6107113"/>
          <p14:tracePt t="7244" x="2478088" y="6245225"/>
          <p14:tracePt t="7261" x="2478088" y="6281738"/>
          <p14:tracePt t="7277" x="2465388" y="6307138"/>
          <p14:tracePt t="7338" x="2465388" y="6281738"/>
          <p14:tracePt t="7351" x="2465388" y="6257925"/>
          <p14:tracePt t="7363" x="2465388" y="6219825"/>
          <p14:tracePt t="7379" x="2465388" y="6169025"/>
          <p14:tracePt t="7389" x="2465388" y="6019800"/>
          <p14:tracePt t="7401" x="2465388" y="5856288"/>
          <p14:tracePt t="7414" x="2490788" y="5668963"/>
          <p14:tracePt t="7428" x="2516188" y="5430838"/>
          <p14:tracePt t="7445" x="2554288" y="5005388"/>
          <p14:tracePt t="7461" x="2590800" y="4718050"/>
          <p14:tracePt t="7478" x="2603500" y="4354513"/>
          <p14:tracePt t="7495" x="2603500" y="4205288"/>
          <p14:tracePt t="7512" x="2603500" y="4105275"/>
          <p14:tracePt t="7528" x="2603500" y="4079875"/>
          <p14:tracePt t="7545" x="2603500" y="4092575"/>
          <p14:tracePt t="7562" x="2603500" y="4141788"/>
          <p14:tracePt t="7578" x="2603500" y="4217988"/>
          <p14:tracePt t="7595" x="2603500" y="4254500"/>
          <p14:tracePt t="7612" x="2603500" y="4292600"/>
          <p14:tracePt t="7629" x="2590800" y="4479925"/>
          <p14:tracePt t="7645" x="2578100" y="4730750"/>
          <p14:tracePt t="7662" x="2554288" y="4981575"/>
          <p14:tracePt t="7679" x="2528888" y="5394325"/>
          <p14:tracePt t="7696" x="2516188" y="5643563"/>
          <p14:tracePt t="7712" x="2490788" y="5794375"/>
          <p14:tracePt t="7729" x="2465388" y="5969000"/>
          <p14:tracePt t="7746" x="2465388" y="5994400"/>
          <p14:tracePt t="7763" x="2465388" y="6019800"/>
          <p14:tracePt t="7824" x="2465388" y="5994400"/>
          <p14:tracePt t="7837" x="2465388" y="5932488"/>
          <p14:tracePt t="7850" x="2478088" y="5819775"/>
          <p14:tracePt t="7861" x="2490788" y="5668963"/>
          <p14:tracePt t="7874" x="2528888" y="5530850"/>
          <p14:tracePt t="7886" x="2554288" y="5343525"/>
          <p14:tracePt t="7900" x="2578100" y="4992688"/>
          <p14:tracePt t="7913" x="2616200" y="4743450"/>
          <p14:tracePt t="7930" x="2616200" y="4592638"/>
          <p14:tracePt t="7947" x="2628900" y="4467225"/>
          <p14:tracePt t="7963" x="2628900" y="4379913"/>
          <p14:tracePt t="7987" x="2628900" y="4367213"/>
          <p14:tracePt t="8024" x="2628900" y="4392613"/>
          <p14:tracePt t="8037" x="2628900" y="4418013"/>
          <p14:tracePt t="8049" x="2628900" y="4454525"/>
          <p14:tracePt t="8062" x="2628900" y="4518025"/>
          <p14:tracePt t="8073" x="2628900" y="4667250"/>
          <p14:tracePt t="8087" x="2616200" y="4830763"/>
          <p14:tracePt t="8099" x="2616200" y="4981575"/>
          <p14:tracePt t="8114" x="2616200" y="5118100"/>
          <p14:tracePt t="8131" x="2616200" y="5318125"/>
          <p14:tracePt t="8148" x="2616200" y="5481638"/>
          <p14:tracePt t="8164" x="2716213" y="5630863"/>
          <p14:tracePt t="8181" x="2803525" y="5656263"/>
          <p14:tracePt t="8198" x="2916238" y="5656263"/>
          <p14:tracePt t="8214" x="3354388" y="5407025"/>
          <p14:tracePt t="8231" x="3817938" y="5156200"/>
          <p14:tracePt t="8248" x="4192588" y="4930775"/>
          <p14:tracePt t="8264" x="5194300" y="4567238"/>
          <p14:tracePt t="8281" x="5545138" y="4392613"/>
          <p14:tracePt t="8298" x="6034088" y="4241800"/>
          <p14:tracePt t="8315" x="6534150" y="4067175"/>
          <p14:tracePt t="8331" x="6646863" y="4054475"/>
          <p14:tracePt t="8348" x="6721475" y="4041775"/>
          <p14:tracePt t="8365" x="6734175" y="4041775"/>
          <p14:tracePt t="8398" x="6721475" y="4041775"/>
          <p14:tracePt t="8410" x="6696075" y="4067175"/>
          <p14:tracePt t="8422" x="6634163" y="4079875"/>
          <p14:tracePt t="8436" x="6483350" y="4117975"/>
          <p14:tracePt t="8450" x="6221413" y="4141788"/>
          <p14:tracePt t="8465" x="6034088" y="4167188"/>
          <p14:tracePt t="8482" x="5870575" y="4167188"/>
          <p14:tracePt t="8498" x="5607050" y="4192588"/>
          <p14:tracePt t="8516" x="5181600" y="4179888"/>
          <p14:tracePt t="8532" x="5045075" y="4129088"/>
          <p14:tracePt t="8549" x="4868863" y="4067175"/>
          <p14:tracePt t="8566" x="4856163" y="4041775"/>
          <p14:tracePt t="8582" x="4856163" y="4017963"/>
          <p14:tracePt t="8599" x="4856163" y="3979863"/>
          <p14:tracePt t="8616" x="4881563" y="3967163"/>
          <p14:tracePt t="8633" x="4945063" y="3941763"/>
          <p14:tracePt t="8649" x="5332413" y="3867150"/>
          <p14:tracePt t="8666" x="5632450" y="3816350"/>
          <p14:tracePt t="8683" x="5957888" y="3754438"/>
          <p14:tracePt t="8699" x="6772275" y="3654425"/>
          <p14:tracePt t="8716" x="6997700" y="3616325"/>
          <p14:tracePt t="8733" x="7285038" y="3579813"/>
          <p14:tracePt t="8750" x="7697788" y="3541713"/>
          <p14:tracePt t="8767" x="7835900" y="3503613"/>
          <p14:tracePt t="8783" x="7974013" y="3490913"/>
          <p14:tracePt t="8800" x="8261350" y="3454400"/>
          <p14:tracePt t="8817" x="8324850" y="3429000"/>
          <p14:tracePt t="8834" x="8361363" y="3416300"/>
          <p14:tracePt t="8850" x="8386763" y="3390900"/>
          <p14:tracePt t="8867" x="8386763" y="3378200"/>
          <p14:tracePt t="8884" x="8374063" y="3378200"/>
          <p14:tracePt t="8900" x="8235950" y="3390900"/>
          <p14:tracePt t="8917" x="8148638" y="3429000"/>
          <p14:tracePt t="8934" x="8035925" y="3479800"/>
          <p14:tracePt t="8950" x="7697788" y="3616325"/>
          <p14:tracePt t="8967" x="7548563" y="3667125"/>
          <p14:tracePt t="8984" x="7459663" y="3703638"/>
          <p14:tracePt t="8989" x="7435850" y="3729038"/>
          <p14:tracePt t="9001" x="7423150" y="3729038"/>
          <p14:tracePt t="9021" x="7423150" y="3741738"/>
          <p14:tracePt t="9046" x="7459663" y="3741738"/>
          <p14:tracePt t="9072" x="7472363" y="3741738"/>
          <p14:tracePt t="9108" x="7423150" y="3754438"/>
          <p14:tracePt t="9121" x="7297738" y="3829050"/>
          <p14:tracePt t="9133" x="6834188" y="4105275"/>
          <p14:tracePt t="9146" x="6370638" y="4418013"/>
          <p14:tracePt t="9160" x="5683250" y="4692650"/>
          <p14:tracePt t="9172" x="5106988" y="5068888"/>
          <p14:tracePt t="9186" x="4394200" y="5518150"/>
          <p14:tracePt t="9203" x="3792538" y="5868988"/>
          <p14:tracePt t="9220" x="3292475" y="6132513"/>
          <p14:tracePt t="9236" x="2465388" y="6457950"/>
          <p14:tracePt t="9252" x="2339975" y="6494463"/>
          <p14:tracePt t="9269" x="2290763" y="6507163"/>
          <p14:tracePt t="9285" x="2265363" y="6507163"/>
          <p14:tracePt t="9309" x="2265363" y="6483350"/>
          <p14:tracePt t="9321" x="2265363" y="6457950"/>
          <p14:tracePt t="9335" x="2265363" y="6432550"/>
          <p14:tracePt t="9352" x="2265363" y="6407150"/>
          <p14:tracePt t="9369" x="2278063" y="6370638"/>
          <p14:tracePt t="9386" x="2303463" y="6245225"/>
          <p14:tracePt t="9402" x="2339975" y="6107113"/>
          <p14:tracePt t="9419" x="2352675" y="5956300"/>
          <p14:tracePt t="9435" x="2352675" y="5732463"/>
          <p14:tracePt t="9452" x="2352675" y="5656263"/>
          <p14:tracePt t="9470" x="2352675" y="5568950"/>
          <p14:tracePt t="9486" x="2352675" y="5381625"/>
          <p14:tracePt t="9503" x="2365375" y="5318125"/>
          <p14:tracePt t="9519" x="2378075" y="5256213"/>
          <p14:tracePt t="9536" x="2403475" y="5230813"/>
          <p14:tracePt t="9581" x="2403475" y="5268913"/>
          <p14:tracePt t="9594" x="2403475" y="5318125"/>
          <p14:tracePt t="9606" x="2403475" y="5356225"/>
          <p14:tracePt t="9619" x="2403475" y="5407025"/>
          <p14:tracePt t="9637" x="2403475" y="5468938"/>
          <p14:tracePt t="9653" x="2378075" y="5530850"/>
          <p14:tracePt t="9669" x="2352675" y="5868988"/>
          <p14:tracePt t="9687" x="2339975" y="6007100"/>
          <p14:tracePt t="9704" x="2328863" y="6094413"/>
          <p14:tracePt t="9720" x="2316163" y="6157913"/>
          <p14:tracePt t="9736" x="2316163" y="6194425"/>
          <p14:tracePt t="9781" x="2328863" y="6194425"/>
          <p14:tracePt t="9794" x="2328863" y="6145213"/>
          <p14:tracePt t="9806" x="2352675" y="6032500"/>
          <p14:tracePt t="9819" x="2416175" y="5881688"/>
          <p14:tracePt t="9831" x="2465388" y="5707063"/>
          <p14:tracePt t="9844" x="2578100" y="5481638"/>
          <p14:tracePt t="9856" x="2654300" y="5156200"/>
          <p14:tracePt t="9871" x="2703513" y="4856163"/>
          <p14:tracePt t="9888" x="2741613" y="4705350"/>
          <p14:tracePt t="9904" x="2754313" y="4605338"/>
          <p14:tracePt t="9921" x="2754313" y="4554538"/>
          <p14:tracePt t="9981" x="2754313" y="4567238"/>
          <p14:tracePt t="9994" x="2754313" y="4605338"/>
          <p14:tracePt t="10009" x="2754313" y="4656138"/>
          <p14:tracePt t="10018" x="2754313" y="4768850"/>
          <p14:tracePt t="10031" x="2754313" y="4856163"/>
          <p14:tracePt t="10044" x="2754313" y="4905375"/>
          <p14:tracePt t="10059" x="2754313" y="4930775"/>
          <p14:tracePt t="10071" x="2754313" y="4943475"/>
          <p14:tracePt t="10088" x="2754313" y="4956175"/>
          <p14:tracePt t="10791" x="2728913" y="4943475"/>
          <p14:tracePt t="10804" x="2716213" y="4930775"/>
          <p14:tracePt t="10817" x="2703513" y="4905375"/>
          <p14:tracePt t="10829" x="2667000" y="4892675"/>
          <p14:tracePt t="10845" x="2616200" y="4856163"/>
          <p14:tracePt t="10859" x="2541588" y="4830763"/>
          <p14:tracePt t="10876" x="2452688" y="4805363"/>
          <p14:tracePt t="10893" x="2378075" y="4779963"/>
          <p14:tracePt t="10910" x="2365375" y="4768850"/>
          <p14:tracePt t="10929" x="2352675" y="4768850"/>
          <p14:tracePt t="11090" x="2339975" y="4756150"/>
          <p14:tracePt t="11103" x="2339975" y="4743450"/>
          <p14:tracePt t="11115" x="2328863" y="4718050"/>
          <p14:tracePt t="11130" x="2316163" y="4679950"/>
          <p14:tracePt t="11144" x="2303463" y="4643438"/>
          <p14:tracePt t="11160" x="2290763" y="4618038"/>
          <p14:tracePt t="11176" x="2265363" y="4592638"/>
          <p14:tracePt t="11193" x="2265363" y="4567238"/>
          <p14:tracePt t="11763" x="2278063" y="4567238"/>
          <p14:tracePt t="11800" x="2290763" y="4567238"/>
          <p14:tracePt t="12025" x="2316163" y="4567238"/>
          <p14:tracePt t="12038" x="2339975" y="4567238"/>
          <p14:tracePt t="12051" x="2378075" y="4567238"/>
          <p14:tracePt t="12064" x="2416175" y="4567238"/>
          <p14:tracePt t="12080" x="2452688" y="4567238"/>
          <p14:tracePt t="12096" x="2478088" y="4567238"/>
          <p14:tracePt t="12113" x="2516188" y="4567238"/>
          <p14:tracePt t="12130" x="2528888" y="4567238"/>
          <p14:tracePt t="12146" x="2554288" y="4567238"/>
          <p14:tracePt t="12163" x="2590800" y="4567238"/>
          <p14:tracePt t="12180" x="2616200" y="4567238"/>
          <p14:tracePt t="12197" x="2654300" y="4567238"/>
          <p14:tracePt t="12213" x="2690813" y="4567238"/>
          <p14:tracePt t="12230" x="2703513" y="4567238"/>
          <p14:tracePt t="12247" x="2716213" y="4567238"/>
          <p14:tracePt t="12264" x="2741613" y="4554538"/>
          <p14:tracePt t="12280" x="2767013" y="4554538"/>
          <p14:tracePt t="12299" x="2778125" y="4554538"/>
          <p14:tracePt t="12314" x="2790825" y="4554538"/>
          <p14:tracePt t="12330" x="2803525" y="4554538"/>
          <p14:tracePt t="12348" x="2828925" y="4554538"/>
          <p14:tracePt t="12364" x="2903538" y="4554538"/>
          <p14:tracePt t="12381" x="2954338" y="4554538"/>
          <p14:tracePt t="12397" x="2992438" y="4554538"/>
          <p14:tracePt t="12414" x="3041650" y="4543425"/>
          <p14:tracePt t="12431" x="3054350" y="4543425"/>
          <p14:tracePt t="12897" x="3067050" y="4543425"/>
          <p14:tracePt t="12910" x="3128963" y="4543425"/>
          <p14:tracePt t="12922" x="3205163" y="4543425"/>
          <p14:tracePt t="12937" x="3267075" y="4543425"/>
          <p14:tracePt t="12951" x="3317875" y="4543425"/>
          <p14:tracePt t="12967" x="3354388" y="4543425"/>
          <p14:tracePt t="12984" x="3367088" y="4543425"/>
          <p14:tracePt t="13010" x="3379788" y="4543425"/>
          <p14:tracePt t="13047" x="3367088" y="4543425"/>
          <p14:tracePt t="13059" x="3328988" y="4543425"/>
          <p14:tracePt t="13072" x="3254375" y="4543425"/>
          <p14:tracePt t="13088" x="3141663" y="4543425"/>
          <p14:tracePt t="13101" x="3054350" y="4543425"/>
          <p14:tracePt t="13118" x="2967038" y="4543425"/>
          <p14:tracePt t="13134" x="2916238" y="4543425"/>
          <p14:tracePt t="13152" x="2879725" y="4543425"/>
          <p14:tracePt t="13209" x="2890838" y="4543425"/>
          <p14:tracePt t="13234" x="2903538" y="4543425"/>
          <p14:tracePt t="14318" x="2916238" y="4543425"/>
          <p14:tracePt t="14393" x="2928938" y="4543425"/>
          <p14:tracePt t="14417" x="2941638" y="4543425"/>
          <p14:tracePt t="14443" x="2967038" y="4543425"/>
          <p14:tracePt t="14459" x="2979738" y="4543425"/>
          <p14:tracePt t="14467" x="2992438" y="4543425"/>
          <p14:tracePt t="14481" x="3003550" y="4543425"/>
          <p14:tracePt t="14494" x="3016250" y="4543425"/>
          <p14:tracePt t="14506" x="3028950" y="4543425"/>
          <p14:tracePt t="14780" x="3041650" y="4543425"/>
          <p14:tracePt t="14794" x="3067050" y="4543425"/>
          <p14:tracePt t="14816" x="3079750" y="4543425"/>
          <p14:tracePt t="14841" x="3092450" y="4543425"/>
          <p14:tracePt t="14866" x="3103563" y="4543425"/>
          <p14:tracePt t="14879" x="3116263" y="4530725"/>
          <p14:tracePt t="17354" x="3216275" y="4530725"/>
          <p14:tracePt t="17366" x="3392488" y="4530725"/>
          <p14:tracePt t="17379" x="3517900" y="4530725"/>
          <p14:tracePt t="17392" x="3654425" y="4554538"/>
          <p14:tracePt t="17405" x="3830638" y="4592638"/>
          <p14:tracePt t="17417" x="4043363" y="4630738"/>
          <p14:tracePt t="17434" x="4181475" y="4679950"/>
          <p14:tracePt t="17450" x="4268788" y="4692650"/>
          <p14:tracePt t="17467" x="4305300" y="4692650"/>
          <p14:tracePt t="17484" x="4318000" y="4692650"/>
          <p14:tracePt t="17616" x="4318000" y="4679950"/>
          <p14:tracePt t="17628" x="4305300" y="4679950"/>
          <p14:tracePt t="17641" x="4294188" y="4679950"/>
          <p14:tracePt t="17656" x="4217988" y="4667250"/>
          <p14:tracePt t="17670" x="4130675" y="4643438"/>
          <p14:tracePt t="17685" x="4030663" y="4630738"/>
          <p14:tracePt t="17702" x="3879850" y="4605338"/>
          <p14:tracePt t="17718" x="3417888" y="4605338"/>
          <p14:tracePt t="17735" x="3279775" y="4605338"/>
          <p14:tracePt t="17752" x="3205163" y="4605338"/>
          <p14:tracePt t="17769" x="3092450" y="4605338"/>
          <p14:tracePt t="17785" x="3079750" y="4605338"/>
          <p14:tracePt t="17802" x="3054350" y="4618038"/>
          <p14:tracePt t="17819" x="3041650" y="4618038"/>
          <p14:tracePt t="18800" x="3016250" y="4618038"/>
          <p14:tracePt t="18812" x="2979738" y="4618038"/>
          <p14:tracePt t="18826" x="2941638" y="4618038"/>
          <p14:tracePt t="18837" x="2879725" y="4618038"/>
          <p14:tracePt t="18849" x="2828925" y="4618038"/>
          <p14:tracePt t="18862" x="2790825" y="4630738"/>
          <p14:tracePt t="18875" x="2754313" y="4643438"/>
          <p14:tracePt t="18890" x="2716213" y="4643438"/>
          <p14:tracePt t="18907" x="2678113" y="4656138"/>
          <p14:tracePt t="18924" x="2616200" y="4656138"/>
          <p14:tracePt t="18939" x="2416175" y="4656138"/>
          <p14:tracePt t="18957" x="2339975" y="4656138"/>
          <p14:tracePt t="18973" x="2290763" y="4656138"/>
          <p14:tracePt t="18990" x="2239963" y="4656138"/>
          <p14:tracePt t="19007" x="2216150" y="4656138"/>
          <p14:tracePt t="19023" x="2190750" y="4656138"/>
          <p14:tracePt t="19040" x="2165350" y="4656138"/>
          <p14:tracePt t="19060" x="2152650" y="4656138"/>
          <p14:tracePt t="19097" x="2116138" y="4656138"/>
          <p14:tracePt t="19111" x="2078038" y="4656138"/>
          <p14:tracePt t="19123" x="2052638" y="4656138"/>
          <p14:tracePt t="19136" x="2014538" y="4643438"/>
          <p14:tracePt t="19148" x="2003425" y="4643438"/>
          <p14:tracePt t="19160" x="1990725" y="4643438"/>
          <p14:tracePt t="19174" x="1978025" y="4643438"/>
          <p14:tracePt t="19191" x="1965325" y="4643438"/>
          <p14:tracePt t="19423" x="1952625" y="4643438"/>
          <p14:tracePt t="19472" x="1939925" y="4643438"/>
          <p14:tracePt t="30795" x="1978025" y="4643438"/>
          <p14:tracePt t="30807" x="2027238" y="4643438"/>
          <p14:tracePt t="30819" x="2090738" y="4643438"/>
          <p14:tracePt t="30832" x="2127250" y="4643438"/>
          <p14:tracePt t="30844" x="2165350" y="4630738"/>
          <p14:tracePt t="30858" x="2203450" y="4618038"/>
          <p14:tracePt t="30872" x="2265363" y="4605338"/>
          <p14:tracePt t="30889" x="2352675" y="4579938"/>
          <p14:tracePt t="30903" x="2465388" y="4554538"/>
          <p14:tracePt t="30920" x="2590800" y="4543425"/>
          <p14:tracePt t="30937" x="2641600" y="4530725"/>
          <p14:tracePt t="30954" x="2667000" y="4518025"/>
          <p14:tracePt t="30971" x="2767013" y="4492625"/>
          <p14:tracePt t="30987" x="2828925" y="4479925"/>
          <p14:tracePt t="31004" x="2903538" y="4479925"/>
          <p14:tracePt t="31021" x="3003550" y="4479925"/>
          <p14:tracePt t="31038" x="3041650" y="4467225"/>
          <p14:tracePt t="31054" x="3067050" y="4454525"/>
          <p14:tracePt t="31071" x="3079750" y="4443413"/>
          <p14:tracePt t="31087" x="3092450" y="4443413"/>
          <p14:tracePt t="31429" x="3103563" y="4454525"/>
          <p14:tracePt t="31455" x="3128963" y="4454525"/>
          <p14:tracePt t="31467" x="3167063" y="4467225"/>
          <p14:tracePt t="31480" x="3216275" y="4479925"/>
          <p14:tracePt t="31494" x="3305175" y="4492625"/>
          <p14:tracePt t="31507" x="3354388" y="4505325"/>
          <p14:tracePt t="31524" x="3392488" y="4505325"/>
          <p14:tracePt t="31541" x="3429000" y="4505325"/>
          <p14:tracePt t="31556" x="3479800" y="4505325"/>
          <p14:tracePt t="31573" x="3517900" y="4505325"/>
          <p14:tracePt t="31591" x="3554413" y="4505325"/>
          <p14:tracePt t="31607" x="3643313" y="4505325"/>
          <p14:tracePt t="31623" x="3679825" y="4505325"/>
          <p14:tracePt t="31640" x="3705225" y="4505325"/>
          <p14:tracePt t="31657" x="3743325" y="4505325"/>
          <p14:tracePt t="31674" x="3756025" y="4505325"/>
          <p14:tracePt t="31690" x="3779838" y="4505325"/>
          <p14:tracePt t="31707" x="3792538" y="4505325"/>
          <p14:tracePt t="31724" x="3805238" y="4505325"/>
          <p14:tracePt t="31740" x="3817938" y="4505325"/>
          <p14:tracePt t="31757" x="3830638" y="4505325"/>
          <p14:tracePt t="31778" x="3843338" y="4505325"/>
          <p14:tracePt t="31816" x="3856038" y="4505325"/>
          <p14:tracePt t="31891" x="3867150" y="4505325"/>
          <p14:tracePt t="31903" x="3879850" y="4505325"/>
          <p14:tracePt t="31916" x="3905250" y="4505325"/>
          <p14:tracePt t="31953" x="3917950" y="4505325"/>
          <p14:tracePt t="32028" x="3930650" y="4505325"/>
          <p14:tracePt t="32053" x="3943350" y="4505325"/>
          <p14:tracePt t="32140" x="3930650" y="4518025"/>
          <p14:tracePt t="32152" x="3892550" y="4530725"/>
          <p14:tracePt t="32165" x="3830638" y="4543425"/>
          <p14:tracePt t="32180" x="3743325" y="4567238"/>
          <p14:tracePt t="32193" x="3505200" y="4592638"/>
          <p14:tracePt t="32210" x="3216275" y="4656138"/>
          <p14:tracePt t="32227" x="3003550" y="4718050"/>
          <p14:tracePt t="32242" x="2703513" y="4756150"/>
          <p14:tracePt t="32259" x="2590800" y="4756150"/>
          <p14:tracePt t="32276" x="2528888" y="4756150"/>
          <p14:tracePt t="32292" x="2503488" y="4756150"/>
          <p14:tracePt t="32315" x="2503488" y="4768850"/>
          <p14:tracePt t="32439" x="2490788" y="4768850"/>
          <p14:tracePt t="32465" x="2478088" y="4768850"/>
          <p14:tracePt t="32481" x="2465388" y="4768850"/>
          <p14:tracePt t="32502" x="2452688" y="4779963"/>
          <p14:tracePt t="33050" x="2441575" y="4779963"/>
          <p14:tracePt t="33349" x="2428875" y="4779963"/>
          <p14:tracePt t="33561" x="2428875" y="4768850"/>
          <p14:tracePt t="33599" x="2428875" y="4756150"/>
          <p14:tracePt t="33611" x="2441575" y="4756150"/>
          <p14:tracePt t="33637" x="2452688" y="4756150"/>
          <p14:tracePt t="33651" x="2478088" y="4756150"/>
          <p14:tracePt t="33661" x="2490788" y="4756150"/>
          <p14:tracePt t="33673" x="2503488" y="4756150"/>
          <p14:tracePt t="33810" x="2490788" y="4756150"/>
          <p14:tracePt t="33837" x="2478088" y="4756150"/>
          <p14:tracePt t="33860" x="2465388" y="4756150"/>
          <p14:tracePt t="33886" x="2452688" y="4756150"/>
          <p14:tracePt t="33909" x="2441575" y="4756150"/>
          <p14:tracePt t="33923" x="2428875" y="4756150"/>
          <p14:tracePt t="33960" x="2416175" y="4756150"/>
          <p14:tracePt t="33972" x="2403475" y="4756150"/>
          <p14:tracePt t="33987" x="2390775" y="4756150"/>
          <p14:tracePt t="34001" x="2365375" y="4756150"/>
          <p14:tracePt t="34017" x="2316163" y="4756150"/>
          <p14:tracePt t="34035" x="2278063" y="4756150"/>
          <p14:tracePt t="34050" x="2216150" y="4756150"/>
          <p14:tracePt t="34066" x="2203450" y="4756150"/>
          <p14:tracePt t="34083" x="2190750" y="4756150"/>
          <p14:tracePt t="34100" x="2165350" y="4756150"/>
          <p14:tracePt t="34117" x="2152650" y="4756150"/>
          <p14:tracePt t="34197" x="2139950" y="4756150"/>
          <p14:tracePt t="34222" x="2116138" y="4756150"/>
          <p14:tracePt t="34238" x="2103438" y="4756150"/>
          <p14:tracePt t="34247" x="2078038" y="4756150"/>
          <p14:tracePt t="34259" x="2065338" y="4756150"/>
          <p14:tracePt t="34272" x="2039938" y="4756150"/>
          <p14:tracePt t="34288" x="2027238" y="4756150"/>
          <p14:tracePt t="34302" x="2014538" y="4756150"/>
          <p14:tracePt t="34321" x="2014538" y="4743450"/>
          <p14:tracePt t="34371" x="2003425" y="4743450"/>
          <p14:tracePt t="34387" x="2003425" y="4718050"/>
          <p14:tracePt t="34396" x="1978025" y="4718050"/>
          <p14:tracePt t="34409" x="1978025" y="4705350"/>
          <p14:tracePt t="34422" x="1965325" y="4705350"/>
          <p14:tracePt t="34436" x="1965325" y="4692650"/>
          <p14:tracePt t="34452" x="1952625" y="4679950"/>
          <p14:tracePt t="34472" x="1939925" y="4667250"/>
          <p14:tracePt t="34496" x="1939925" y="4656138"/>
          <p14:tracePt t="42120" x="1952625" y="4643438"/>
          <p14:tracePt t="42135" x="2014538" y="4618038"/>
          <p14:tracePt t="42144" x="2052638" y="4567238"/>
          <p14:tracePt t="42157" x="2090738" y="4543425"/>
          <p14:tracePt t="42170" x="2127250" y="4505325"/>
          <p14:tracePt t="42183" x="2165350" y="4467225"/>
          <p14:tracePt t="42198" x="2190750" y="4454525"/>
          <p14:tracePt t="42215" x="2216150" y="4418013"/>
          <p14:tracePt t="42232" x="2228850" y="4405313"/>
          <p14:tracePt t="42249" x="2316163" y="4379913"/>
          <p14:tracePt t="42265" x="2339975" y="4367213"/>
          <p14:tracePt t="42282" x="2352675" y="4354513"/>
          <p14:tracePt t="42299" x="2378075" y="4354513"/>
          <p14:tracePt t="42331" x="2441575" y="4341813"/>
          <p14:tracePt t="42343" x="2478088" y="4330700"/>
          <p14:tracePt t="42356" x="2516188" y="4318000"/>
          <p14:tracePt t="42368" x="2528888" y="4318000"/>
          <p14:tracePt t="42382" x="2541588" y="4318000"/>
          <p14:tracePt t="42399" x="2554288" y="4318000"/>
          <p14:tracePt t="42416" x="2565400" y="4318000"/>
          <p14:tracePt t="42433" x="2590800" y="4318000"/>
          <p14:tracePt t="42449" x="2603500" y="4318000"/>
          <p14:tracePt t="42466" x="2628900" y="4318000"/>
          <p14:tracePt t="42483" x="2703513" y="4318000"/>
          <p14:tracePt t="42500" x="2728913" y="4318000"/>
          <p14:tracePt t="42516" x="2741613" y="4318000"/>
          <p14:tracePt t="42533" x="2790825" y="4318000"/>
          <p14:tracePt t="42550" x="2816225" y="4318000"/>
          <p14:tracePt t="42567" x="2828925" y="4318000"/>
          <p14:tracePt t="42583" x="2854325" y="4318000"/>
          <p14:tracePt t="42600" x="2867025" y="4318000"/>
          <p14:tracePt t="42619" x="2890838" y="4318000"/>
          <p14:tracePt t="42633" x="2903538" y="4318000"/>
          <p14:tracePt t="42650" x="2928938" y="4318000"/>
          <p14:tracePt t="42667" x="2967038" y="4318000"/>
          <p14:tracePt t="42684" x="3054350" y="4318000"/>
          <p14:tracePt t="42700" x="3079750" y="4318000"/>
          <p14:tracePt t="42717" x="3103563" y="4318000"/>
          <p14:tracePt t="42755" x="3116263" y="4318000"/>
          <p14:tracePt t="42868" x="3092450" y="4318000"/>
          <p14:tracePt t="42880" x="3079750" y="4318000"/>
          <p14:tracePt t="42893" x="3067050" y="4330700"/>
          <p14:tracePt t="42905" x="3041650" y="4330700"/>
          <p14:tracePt t="42918" x="3028950" y="4341813"/>
          <p14:tracePt t="42935" x="3003550" y="4367213"/>
          <p14:tracePt t="42951" x="2979738" y="4379913"/>
          <p14:tracePt t="42967" x="2954338" y="4418013"/>
          <p14:tracePt t="42991" x="2954338" y="4430713"/>
          <p14:tracePt t="43129" x="2979738" y="4430713"/>
          <p14:tracePt t="43142" x="3003550" y="4430713"/>
          <p14:tracePt t="43155" x="3041650" y="4430713"/>
          <p14:tracePt t="43167" x="3092450" y="4443413"/>
          <p14:tracePt t="43179" x="3141663" y="4454525"/>
          <p14:tracePt t="43192" x="3179763" y="4454525"/>
          <p14:tracePt t="43204" x="3205163" y="4454525"/>
          <p14:tracePt t="43219" x="3228975" y="4454525"/>
          <p14:tracePt t="43235" x="3241675" y="4454525"/>
          <p14:tracePt t="43328" x="3192463" y="4467225"/>
          <p14:tracePt t="43342" x="3128963" y="4479925"/>
          <p14:tracePt t="43354" x="3079750" y="4492625"/>
          <p14:tracePt t="43365" x="3041650" y="4492625"/>
          <p14:tracePt t="43416" x="3067050" y="4492625"/>
          <p14:tracePt t="43428" x="3092450" y="4492625"/>
          <p14:tracePt t="43441" x="3128963" y="4479925"/>
          <p14:tracePt t="43457" x="3141663" y="4479925"/>
          <p14:tracePt t="43471" x="3154363" y="4479925"/>
          <p14:tracePt t="43488" x="3167063" y="4467225"/>
          <p14:tracePt t="43507" x="3179763" y="4467225"/>
          <p14:tracePt t="43566" x="3192463" y="4467225"/>
          <p14:tracePt t="43578" x="3205163" y="4467225"/>
          <p14:tracePt t="43603" x="3205163" y="4454525"/>
          <p14:tracePt t="43615" x="3216275" y="4454525"/>
          <p14:tracePt t="43630" x="3228975" y="4454525"/>
          <p14:tracePt t="43641" x="3254375" y="4454525"/>
          <p14:tracePt t="43654" x="3292475" y="4443413"/>
          <p14:tracePt t="43672" x="3354388" y="4443413"/>
          <p14:tracePt t="43689" x="3429000" y="4443413"/>
          <p14:tracePt t="43706" x="3517900" y="4443413"/>
          <p14:tracePt t="43722" x="3554413" y="4443413"/>
          <p14:tracePt t="43739" x="3567113" y="4443413"/>
          <p14:tracePt t="43756" x="3617913" y="4443413"/>
          <p14:tracePt t="43772" x="3654425" y="4443413"/>
          <p14:tracePt t="43789" x="3692525" y="4443413"/>
          <p14:tracePt t="43806" x="3805238" y="4443413"/>
          <p14:tracePt t="43823" x="3830638" y="4443413"/>
          <p14:tracePt t="43839" x="3856038" y="4443413"/>
          <p14:tracePt t="43856" x="3892550" y="4443413"/>
          <p14:tracePt t="43873" x="3917950" y="4454525"/>
          <p14:tracePt t="43892" x="3930650" y="4454525"/>
          <p14:tracePt t="43906" x="3943350" y="4454525"/>
          <p14:tracePt t="43923" x="3956050" y="4454525"/>
          <p14:tracePt t="43940" x="3968750" y="4454525"/>
          <p14:tracePt t="43956" x="3968750" y="4467225"/>
          <p14:tracePt t="43973" x="3979863" y="4467225"/>
          <p14:tracePt t="43990" x="3992563" y="4467225"/>
          <p14:tracePt t="44039" x="4005263" y="4467225"/>
          <p14:tracePt t="44050" x="4005263" y="4479925"/>
          <p14:tracePt t="44076" x="4017963" y="4479925"/>
          <p14:tracePt t="44288" x="4017963" y="4492625"/>
          <p14:tracePt t="44301" x="4005263" y="4492625"/>
          <p14:tracePt t="44314" x="3992563" y="4505325"/>
          <p14:tracePt t="44338" x="3979863" y="4505325"/>
          <p14:tracePt t="44364" x="3968750" y="4505325"/>
          <p14:tracePt t="44377" x="3968750" y="4518025"/>
          <p14:tracePt t="44401" x="3956050" y="4518025"/>
          <p14:tracePt t="44414" x="3943350" y="4530725"/>
          <p14:tracePt t="44438" x="3930650" y="4530725"/>
          <p14:tracePt t="44464" x="3917950" y="4530725"/>
          <p14:tracePt t="44625" x="3930650" y="4530725"/>
          <p14:tracePt t="44662" x="3943350" y="4530725"/>
          <p14:tracePt t="44678" x="3956050" y="4530725"/>
          <p14:tracePt t="44686" x="3968750" y="4530725"/>
          <p14:tracePt t="44712" x="3992563" y="4530725"/>
          <p14:tracePt t="44727" x="4005263" y="4530725"/>
          <p14:tracePt t="44736" x="4017963" y="4530725"/>
          <p14:tracePt t="44748" x="4030663" y="4530725"/>
          <p14:tracePt t="44761" x="4056063" y="4530725"/>
          <p14:tracePt t="44786" x="4068763" y="4530725"/>
          <p14:tracePt t="44949" x="4056063" y="4530725"/>
          <p14:tracePt t="44962" x="4043363" y="4530725"/>
          <p14:tracePt t="44975" x="4017963" y="4530725"/>
          <p14:tracePt t="44986" x="4005263" y="4530725"/>
          <p14:tracePt t="44998" x="3992563" y="4530725"/>
          <p14:tracePt t="45014" x="3979863" y="4530725"/>
          <p14:tracePt t="45027" x="3968750" y="4530725"/>
          <p14:tracePt t="45048" x="3943350" y="4530725"/>
          <p14:tracePt t="45073" x="3930650" y="4530725"/>
          <p14:tracePt t="45758" x="3943350" y="4530725"/>
          <p14:tracePt t="45771" x="3956050" y="4530725"/>
          <p14:tracePt t="45796" x="3968750" y="4530725"/>
          <p14:tracePt t="45809" x="3992563" y="4530725"/>
          <p14:tracePt t="45821" x="4030663" y="4530725"/>
          <p14:tracePt t="45833" x="4056063" y="4530725"/>
          <p14:tracePt t="45850" x="4092575" y="4530725"/>
          <p14:tracePt t="45864" x="4117975" y="4530725"/>
          <p14:tracePt t="45884" x="4143375" y="4530725"/>
          <p14:tracePt t="46033" x="4130675" y="4530725"/>
          <p14:tracePt t="46045" x="4105275" y="4530725"/>
          <p14:tracePt t="46057" x="4068763" y="4530725"/>
          <p14:tracePt t="46072" x="4030663" y="4530725"/>
          <p14:tracePt t="46084" x="3979863" y="4543425"/>
          <p14:tracePt t="46098" x="3943350" y="4543425"/>
          <p14:tracePt t="46115" x="3905250" y="4554538"/>
          <p14:tracePt t="46130" x="3867150" y="4567238"/>
          <p14:tracePt t="46147" x="3830638" y="4567238"/>
          <p14:tracePt t="46164" x="3817938" y="4567238"/>
          <p14:tracePt t="46219" x="3830638" y="4567238"/>
          <p14:tracePt t="46232" x="3843338" y="4567238"/>
          <p14:tracePt t="46243" x="3867150" y="4567238"/>
          <p14:tracePt t="46257" x="3879850" y="4567238"/>
          <p14:tracePt t="46270" x="3892550" y="4554538"/>
          <p14:tracePt t="46283" x="3917950" y="4554538"/>
          <p14:tracePt t="46298" x="3956050" y="4554538"/>
          <p14:tracePt t="46314" x="3979863" y="4554538"/>
          <p14:tracePt t="46331" x="3992563" y="4554538"/>
          <p14:tracePt t="46418" x="3968750" y="4554538"/>
          <p14:tracePt t="46444" x="3956050" y="4554538"/>
          <p14:tracePt t="46457" x="3930650" y="4554538"/>
          <p14:tracePt t="46469" x="3930650" y="4567238"/>
          <p14:tracePt t="46482" x="3917950" y="4567238"/>
          <p14:tracePt t="47054" x="3879850" y="4567238"/>
          <p14:tracePt t="47071" x="3843338" y="4567238"/>
          <p14:tracePt t="47080" x="3805238" y="4567238"/>
          <p14:tracePt t="47092" x="3779838" y="4567238"/>
          <p14:tracePt t="47105" x="3743325" y="4567238"/>
          <p14:tracePt t="47118" x="3692525" y="4592638"/>
          <p14:tracePt t="47134" x="3617913" y="4618038"/>
          <p14:tracePt t="47151" x="3479800" y="4643438"/>
          <p14:tracePt t="47168" x="3254375" y="4718050"/>
          <p14:tracePt t="47184" x="3167063" y="4743450"/>
          <p14:tracePt t="47201" x="3067050" y="4756150"/>
          <p14:tracePt t="47218" x="2803525" y="4768850"/>
          <p14:tracePt t="47235" x="2678113" y="4768850"/>
          <p14:tracePt t="47251" x="2616200" y="4768850"/>
          <p14:tracePt t="47268" x="2528888" y="4768850"/>
          <p14:tracePt t="47285" x="2490788" y="4768850"/>
          <p14:tracePt t="47302" x="2452688" y="4768850"/>
          <p14:tracePt t="47318" x="2328863" y="4768850"/>
          <p14:tracePt t="47335" x="2239963" y="4768850"/>
          <p14:tracePt t="47352" x="2190750" y="4768850"/>
          <p14:tracePt t="47369" x="2139950" y="4768850"/>
          <p14:tracePt t="47391" x="2127250" y="4768850"/>
          <p14:tracePt t="47491" x="2139950" y="4768850"/>
          <p14:tracePt t="47506" x="2152650" y="4768850"/>
          <p14:tracePt t="47515" x="2165350" y="4768850"/>
          <p14:tracePt t="47528" x="2190750" y="4768850"/>
          <p14:tracePt t="47541" x="2203450" y="4768850"/>
          <p14:tracePt t="47557" x="2216150" y="4768850"/>
          <p14:tracePt t="47571" x="2239963" y="4768850"/>
          <p14:tracePt t="47588" x="2265363" y="4768850"/>
          <p14:tracePt t="47602" x="2303463" y="4768850"/>
          <p14:tracePt t="47620" x="2339975" y="4768850"/>
          <p14:tracePt t="47636" x="2403475" y="4768850"/>
          <p14:tracePt t="47653" x="2541588" y="4768850"/>
          <p14:tracePt t="47670" x="2590800" y="4768850"/>
          <p14:tracePt t="47686" x="2616200" y="4768850"/>
          <p14:tracePt t="47703" x="2654300" y="4768850"/>
          <p14:tracePt t="47814" x="2628900" y="4768850"/>
          <p14:tracePt t="47828" x="2590800" y="4768850"/>
          <p14:tracePt t="47842" x="2516188" y="4768850"/>
          <p14:tracePt t="47855" x="2452688" y="4768850"/>
          <p14:tracePt t="47871" x="2403475" y="4768850"/>
          <p14:tracePt t="47887" x="2365375" y="4768850"/>
          <p14:tracePt t="47904" x="2328863" y="4768850"/>
          <p14:tracePt t="47921" x="2316163" y="4768850"/>
          <p14:tracePt t="48000" x="2339975" y="4768850"/>
          <p14:tracePt t="48012" x="2352675" y="4756150"/>
          <p14:tracePt t="48027" x="2390775" y="4756150"/>
          <p14:tracePt t="48040" x="2428875" y="4756150"/>
          <p14:tracePt t="48054" x="2465388" y="4756150"/>
          <p14:tracePt t="48071" x="2490788" y="4756150"/>
          <p14:tracePt t="48088" x="2503488" y="4756150"/>
          <p14:tracePt t="48923" x="2503488" y="4743450"/>
          <p14:tracePt t="48936" x="2541588" y="4730750"/>
          <p14:tracePt t="48949" x="2628900" y="4705350"/>
          <p14:tracePt t="48964" x="2754313" y="4679950"/>
          <p14:tracePt t="48976" x="2867025" y="4643438"/>
          <p14:tracePt t="48993" x="2954338" y="4630738"/>
          <p14:tracePt t="49010" x="3092450" y="4605338"/>
          <p14:tracePt t="49027" x="3405188" y="4567238"/>
          <p14:tracePt t="49043" x="3541713" y="4554538"/>
          <p14:tracePt t="49059" x="3617913" y="4543425"/>
          <p14:tracePt t="49075" x="3717925" y="4543425"/>
          <p14:tracePt t="49092" x="3756025" y="4543425"/>
          <p14:tracePt t="49109" x="3792538" y="4530725"/>
          <p14:tracePt t="49125" x="3856038" y="4518025"/>
          <p14:tracePt t="49142" x="3905250" y="4518025"/>
          <p14:tracePt t="49159" x="3943350" y="4518025"/>
          <p14:tracePt t="49176" x="4017963" y="4518025"/>
          <p14:tracePt t="49192" x="4030663" y="4505325"/>
          <p14:tracePt t="49209" x="4043363" y="4505325"/>
          <p14:tracePt t="49226" x="4068763" y="4505325"/>
          <p14:tracePt t="49243" x="4092575" y="4505325"/>
          <p14:tracePt t="49260" x="4105275" y="4505325"/>
          <p14:tracePt t="49276" x="4130675" y="4505325"/>
          <p14:tracePt t="49297" x="4143375" y="4505325"/>
          <p14:tracePt t="49360" x="4143375" y="4492625"/>
          <p14:tracePt t="49485" x="4117975" y="4505325"/>
          <p14:tracePt t="49497" x="4081463" y="4530725"/>
          <p14:tracePt t="49509" x="4017963" y="4554538"/>
          <p14:tracePt t="49522" x="3956050" y="4592638"/>
          <p14:tracePt t="49534" x="3917950" y="4630738"/>
          <p14:tracePt t="49546" x="3892550" y="4643438"/>
          <p14:tracePt t="49561" x="3879850" y="4656138"/>
          <p14:tracePt t="49784" x="3879850" y="4643438"/>
          <p14:tracePt t="49833" x="3879850" y="4630738"/>
          <p14:tracePt t="49871" x="3892550" y="4630738"/>
          <p14:tracePt t="50019" x="3892550" y="4618038"/>
          <p14:tracePt t="58222" x="3879850" y="4630738"/>
          <p14:tracePt t="58234" x="3805238" y="4656138"/>
          <p14:tracePt t="58249" x="3692525" y="4743450"/>
          <p14:tracePt t="58263" x="3579813" y="4818063"/>
          <p14:tracePt t="58278" x="3492500" y="4879975"/>
          <p14:tracePt t="58295" x="3417888" y="4905375"/>
          <p14:tracePt t="58312" x="3354388" y="4918075"/>
          <p14:tracePt t="58333" x="3341688" y="4918075"/>
          <p14:tracePt t="58370" x="3341688" y="4905375"/>
          <p14:tracePt t="58384" x="3341688" y="4892675"/>
          <p14:tracePt t="58397" x="3328988" y="4892675"/>
          <p14:tracePt t="58408" x="3328988" y="4879975"/>
          <p14:tracePt t="58422" x="3317875" y="4856163"/>
          <p14:tracePt t="58433" x="3305175" y="4856163"/>
          <p14:tracePt t="58450" x="3292475" y="4830763"/>
          <p14:tracePt t="58464" x="3267075" y="4818063"/>
          <p14:tracePt t="58480" x="3241675" y="4792663"/>
          <p14:tracePt t="58496" x="3205163" y="4779963"/>
          <p14:tracePt t="58514" x="3154363" y="4743450"/>
          <p14:tracePt t="58531" x="3141663" y="4730750"/>
          <p14:tracePt t="58547" x="3128963" y="4718050"/>
          <p14:tracePt t="58564" x="3103563" y="4705350"/>
          <p14:tracePt t="58581" x="3092450" y="4705350"/>
          <p14:tracePt t="58720" x="3079750" y="4705350"/>
          <p14:tracePt t="58770" x="3067050" y="4705350"/>
          <p14:tracePt t="59131" x="3067050" y="4692650"/>
          <p14:tracePt t="59144" x="3067050" y="4679950"/>
          <p14:tracePt t="59181" x="3079750" y="4679950"/>
          <p14:tracePt t="59193" x="3128963" y="4679950"/>
          <p14:tracePt t="59206" x="3179763" y="4679950"/>
          <p14:tracePt t="59220" x="3254375" y="4679950"/>
          <p14:tracePt t="59233" x="3305175" y="4679950"/>
          <p14:tracePt t="59249" x="3367088" y="4679950"/>
          <p14:tracePt t="59267" x="3492500" y="4667250"/>
          <p14:tracePt t="59284" x="3756025" y="4656138"/>
          <p14:tracePt t="59300" x="3830638" y="4643438"/>
          <p14:tracePt t="59317" x="3879850" y="4630738"/>
          <p14:tracePt t="59334" x="3956050" y="4605338"/>
          <p14:tracePt t="59351" x="3979863" y="4592638"/>
          <p14:tracePt t="59367" x="3992563" y="4567238"/>
          <p14:tracePt t="59383" x="4017963" y="4567238"/>
          <p14:tracePt t="59399" x="4030663" y="4567238"/>
          <p14:tracePt t="59554" x="4017963" y="4567238"/>
          <p14:tracePt t="59570" x="4005263" y="4567238"/>
          <p14:tracePt t="59580" x="3992563" y="4567238"/>
          <p14:tracePt t="59592" x="3979863" y="4579938"/>
          <p14:tracePt t="59604" x="3905250" y="4618038"/>
          <p14:tracePt t="59619" x="3717925" y="4656138"/>
          <p14:tracePt t="59634" x="3492500" y="4756150"/>
          <p14:tracePt t="59650" x="3154363" y="4856163"/>
          <p14:tracePt t="59667" x="2741613" y="4992688"/>
          <p14:tracePt t="59684" x="2316163" y="5156200"/>
          <p14:tracePt t="59701" x="2252663" y="5181600"/>
          <p14:tracePt t="59717" x="2190750" y="5181600"/>
          <p14:tracePt t="59734" x="2178050" y="5181600"/>
          <p14:tracePt t="59792" x="2178050" y="5168900"/>
          <p14:tracePt t="59817" x="2178050" y="5156200"/>
          <p14:tracePt t="60066" x="2178050" y="5143500"/>
          <p14:tracePt t="60078" x="2190750" y="5143500"/>
          <p14:tracePt t="60102" x="2203450" y="5143500"/>
          <p14:tracePt t="60116" x="2203450" y="5130800"/>
          <p14:tracePt t="60127" x="2228850" y="5130800"/>
          <p14:tracePt t="60140" x="2265363" y="5118100"/>
          <p14:tracePt t="60154" x="2303463" y="5118100"/>
          <p14:tracePt t="60169" x="2352675" y="5105400"/>
          <p14:tracePt t="60185" x="2365375" y="5105400"/>
          <p14:tracePt t="60202" x="2378075" y="5105400"/>
          <p14:tracePt t="60218" x="2390775" y="5092700"/>
          <p14:tracePt t="60252" x="2416175" y="5092700"/>
          <p14:tracePt t="60264" x="2428875" y="5068888"/>
          <p14:tracePt t="60277" x="2441575" y="5056188"/>
          <p14:tracePt t="60289" x="2478088" y="5056188"/>
          <p14:tracePt t="60302" x="2528888" y="5030788"/>
          <p14:tracePt t="60319" x="2616200" y="5018088"/>
          <p14:tracePt t="60335" x="2690813" y="5018088"/>
          <p14:tracePt t="60352" x="2803525" y="5018088"/>
          <p14:tracePt t="60369" x="2841625" y="5018088"/>
          <p14:tracePt t="60386" x="2867025" y="5018088"/>
          <p14:tracePt t="60403" x="2941638" y="5018088"/>
          <p14:tracePt t="60420" x="2954338" y="5018088"/>
          <p14:tracePt t="60436" x="2967038" y="5018088"/>
          <p14:tracePt t="60453" x="2979738" y="5018088"/>
          <p14:tracePt t="60540" x="3003550" y="5018088"/>
          <p14:tracePt t="60552" x="3028950" y="5018088"/>
          <p14:tracePt t="60578" x="3041650" y="5018088"/>
          <p14:tracePt t="60602" x="3041650" y="5030788"/>
          <p14:tracePt t="60751" x="3079750" y="5030788"/>
          <p14:tracePt t="60764" x="3092450" y="5030788"/>
          <p14:tracePt t="60776" x="3128963" y="5030788"/>
          <p14:tracePt t="60791" x="3205163" y="5030788"/>
          <p14:tracePt t="60806" x="3305175" y="5030788"/>
          <p14:tracePt t="60823" x="3392488" y="5030788"/>
          <p14:tracePt t="60840" x="3441700" y="5030788"/>
          <p14:tracePt t="60857" x="3530600" y="5030788"/>
          <p14:tracePt t="60873" x="3567113" y="5030788"/>
          <p14:tracePt t="60888" x="3630613" y="5030788"/>
          <p14:tracePt t="60905" x="3756025" y="5030788"/>
          <p14:tracePt t="60922" x="3779838" y="5030788"/>
          <p14:tracePt t="60939" x="3830638" y="5043488"/>
          <p14:tracePt t="60962" x="3843338" y="5043488"/>
          <p14:tracePt t="61237" x="3805238" y="5043488"/>
          <p14:tracePt t="61250" x="3756025" y="5043488"/>
          <p14:tracePt t="61262" x="3692525" y="5043488"/>
          <p14:tracePt t="61278" x="3630613" y="5056188"/>
          <p14:tracePt t="61291" x="3492500" y="5081588"/>
          <p14:tracePt t="61308" x="3279775" y="5118100"/>
          <p14:tracePt t="61325" x="3092450" y="5143500"/>
          <p14:tracePt t="61342" x="2767013" y="5205413"/>
          <p14:tracePt t="61357" x="2616200" y="5230813"/>
          <p14:tracePt t="61374" x="2478088" y="5243513"/>
          <p14:tracePt t="61390" x="2365375" y="5256213"/>
          <p14:tracePt t="61407" x="2328863" y="5256213"/>
          <p14:tracePt t="61436" x="2316163" y="5256213"/>
          <p14:tracePt t="62596" x="2303463" y="5256213"/>
          <p14:tracePt t="62608" x="2290763" y="5256213"/>
          <p14:tracePt t="62621" x="2265363" y="5256213"/>
          <p14:tracePt t="62633" x="2252663" y="5256213"/>
          <p14:tracePt t="62650" x="2228850" y="5256213"/>
          <p14:tracePt t="62664" x="2203450" y="5243513"/>
          <p14:tracePt t="62680" x="2152650" y="5243513"/>
          <p14:tracePt t="62696" x="2039938" y="5194300"/>
          <p14:tracePt t="62713" x="1865313" y="5092700"/>
          <p14:tracePt t="62729" x="1801813" y="5018088"/>
          <p14:tracePt t="62746" x="1739900" y="4892675"/>
          <p14:tracePt t="62763" x="1727200" y="4830763"/>
          <p14:tracePt t="62779" x="1714500" y="4792663"/>
          <p14:tracePt t="62796" x="1701800" y="4667250"/>
          <p14:tracePt t="62813" x="1689100" y="4592638"/>
          <p14:tracePt t="62830" x="1677988" y="4454525"/>
          <p14:tracePt t="62846" x="1665288" y="4305300"/>
          <p14:tracePt t="62863" x="1665288" y="4267200"/>
          <p14:tracePt t="62880" x="1665288" y="4241800"/>
          <p14:tracePt t="62897" x="1665288" y="4217988"/>
          <p14:tracePt t="63057" x="1677988" y="4217988"/>
          <p14:tracePt t="63070" x="1677988" y="4205288"/>
          <p14:tracePt t="64440" x="1677988" y="4217988"/>
          <p14:tracePt t="64466" x="1677988" y="4230688"/>
          <p14:tracePt t="64491" x="1677988" y="4241800"/>
          <p14:tracePt t="64515" x="1677988" y="4254500"/>
          <p14:tracePt t="64552" x="1677988" y="4267200"/>
          <p14:tracePt t="64565" x="1677988" y="4279900"/>
          <p14:tracePt t="64590" x="1677988" y="4292600"/>
          <p14:tracePt t="64614" x="1677988" y="4305300"/>
          <p14:tracePt t="64641" x="1677988" y="4318000"/>
          <p14:tracePt t="64665" x="1677988" y="4330700"/>
          <p14:tracePt t="64702" x="1677988" y="4341813"/>
          <p14:tracePt t="64728" x="1689100" y="4341813"/>
          <p14:tracePt t="64740" x="1689100" y="4354513"/>
          <p14:tracePt t="64790" x="1689100" y="4367213"/>
          <p14:tracePt t="64839" x="1689100" y="4379913"/>
          <p14:tracePt t="64851" x="1689100" y="4405313"/>
          <p14:tracePt t="64864" x="1689100" y="4430713"/>
          <p14:tracePt t="64878" x="1689100" y="4443413"/>
          <p14:tracePt t="64892" x="1689100" y="4454525"/>
          <p14:tracePt t="64906" x="1701800" y="4467225"/>
          <p14:tracePt t="64922" x="1701800" y="4479925"/>
          <p14:tracePt t="64938" x="1701800" y="4492625"/>
          <p14:tracePt t="64954" x="1701800" y="4505325"/>
          <p14:tracePt t="64971" x="1701800" y="4518025"/>
          <p14:tracePt t="64988" x="1714500" y="4518025"/>
          <p14:tracePt t="65005" x="1727200" y="4530725"/>
          <p14:tracePt t="65021" x="1727200" y="4543425"/>
          <p14:tracePt t="65040" x="1727200" y="4554538"/>
          <p14:tracePt t="65062" x="1727200" y="4567238"/>
          <p14:tracePt t="65077" x="1739900" y="4579938"/>
          <p14:tracePt t="65092" x="1739900" y="4605338"/>
          <p14:tracePt t="65107" x="1752600" y="4643438"/>
          <p14:tracePt t="65123" x="1752600" y="4667250"/>
          <p14:tracePt t="65139" x="1765300" y="4692650"/>
          <p14:tracePt t="65155" x="1765300" y="4718050"/>
          <p14:tracePt t="65175" x="1765300" y="4730750"/>
          <p14:tracePt t="65199" x="1765300" y="4743450"/>
          <p14:tracePt t="65325" x="1765300" y="4718050"/>
          <p14:tracePt t="65338" x="1765300" y="4679950"/>
          <p14:tracePt t="65350" x="1765300" y="4656138"/>
          <p14:tracePt t="65363" x="1765300" y="4630738"/>
          <p14:tracePt t="65377" x="1765300" y="4605338"/>
          <p14:tracePt t="65390" x="1765300" y="4592638"/>
          <p14:tracePt t="65413" x="1765300" y="4579938"/>
          <p14:tracePt t="65449" x="1752600" y="4579938"/>
          <p14:tracePt t="65463" x="1752600" y="4567238"/>
          <p14:tracePt t="65475" x="1752600" y="4554538"/>
          <p14:tracePt t="65600" x="1739900" y="4554538"/>
          <p14:tracePt t="65774" x="1739900" y="4567238"/>
          <p14:tracePt t="65799" x="1739900" y="4579938"/>
          <p14:tracePt t="65812" x="1739900" y="4618038"/>
          <p14:tracePt t="65824" x="1739900" y="4667250"/>
          <p14:tracePt t="65836" x="1739900" y="4743450"/>
          <p14:tracePt t="65850" x="1739900" y="4805363"/>
          <p14:tracePt t="65862" x="1739900" y="4879975"/>
          <p14:tracePt t="65876" x="1739900" y="4992688"/>
          <p14:tracePt t="65892" x="1739900" y="5092700"/>
          <p14:tracePt t="65908" x="1739900" y="5143500"/>
          <p14:tracePt t="65925" x="1752600" y="5181600"/>
          <p14:tracePt t="65997" x="1752600" y="5156200"/>
          <p14:tracePt t="66010" x="1765300" y="5118100"/>
          <p14:tracePt t="66022" x="1765300" y="5105400"/>
          <p14:tracePt t="66034" x="1765300" y="5081588"/>
          <p14:tracePt t="66049" x="1765300" y="5068888"/>
          <p14:tracePt t="66061" x="1765300" y="5056188"/>
          <p14:tracePt t="66084" x="1778000" y="5030788"/>
          <p14:tracePt t="66223" x="1778000" y="5018088"/>
          <p14:tracePt t="66957" x="1778000" y="5005388"/>
          <p14:tracePt t="66972" x="1778000" y="4956175"/>
          <p14:tracePt t="66983" x="1801813" y="4843463"/>
          <p14:tracePt t="66997" x="1890713" y="4718050"/>
          <p14:tracePt t="67014" x="2065338" y="4530725"/>
          <p14:tracePt t="67029" x="2239963" y="4318000"/>
          <p14:tracePt t="67046" x="2528888" y="3792538"/>
          <p14:tracePt t="67062" x="2590800" y="3667125"/>
          <p14:tracePt t="67079" x="2667000" y="3579813"/>
          <p14:tracePt t="67096" x="2754313" y="3503613"/>
          <p14:tracePt t="67113" x="2790825" y="3467100"/>
          <p14:tracePt t="67129" x="2841625" y="3441700"/>
          <p14:tracePt t="67146" x="2954338" y="3367088"/>
          <p14:tracePt t="67163" x="3003550" y="3290888"/>
          <p14:tracePt t="67180" x="3054350" y="3203575"/>
          <p14:tracePt t="67196" x="3116263" y="3028950"/>
          <p14:tracePt t="67213" x="3141663" y="2978150"/>
          <p14:tracePt t="67230" x="3154363" y="2952750"/>
          <p14:tracePt t="67247" x="3154363" y="2890838"/>
          <p14:tracePt t="67263" x="3167063" y="2852738"/>
          <p14:tracePt t="67280" x="3179763" y="2803525"/>
          <p14:tracePt t="67297" x="3205163" y="2590800"/>
          <p14:tracePt t="67314" x="3216275" y="2490788"/>
          <p14:tracePt t="67330" x="3241675" y="2403475"/>
          <p14:tracePt t="67347" x="3279775" y="2278063"/>
          <p14:tracePt t="67364" x="3292475" y="2239963"/>
          <p14:tracePt t="67380" x="3292475" y="2227263"/>
          <p14:tracePt t="67397" x="3292475" y="2201863"/>
          <p14:tracePt t="67414" x="3292475" y="2190750"/>
          <p14:tracePt t="67531" x="3267075" y="2190750"/>
          <p14:tracePt t="67544" x="3179763" y="2190750"/>
          <p14:tracePt t="67556" x="3041650" y="2239963"/>
          <p14:tracePt t="67569" x="2879725" y="2314575"/>
          <p14:tracePt t="67582" x="2616200" y="2516188"/>
          <p14:tracePt t="67598" x="2228850" y="2828925"/>
          <p14:tracePt t="67615" x="1978025" y="3041650"/>
          <p14:tracePt t="67632" x="1765300" y="3303588"/>
          <p14:tracePt t="67649" x="1701800" y="3441700"/>
          <p14:tracePt t="67665" x="1665288" y="3603625"/>
          <p14:tracePt t="67682" x="1639888" y="3867150"/>
          <p14:tracePt t="67699" x="1639888" y="3941763"/>
          <p14:tracePt t="67716" x="1639888" y="4017963"/>
          <p14:tracePt t="67732" x="1639888" y="4141788"/>
          <p14:tracePt t="67749" x="1652588" y="4192588"/>
          <p14:tracePt t="67766" x="1677988" y="4205288"/>
          <p14:tracePt t="67782" x="1752600" y="4230688"/>
          <p14:tracePt t="67799" x="1865313" y="4230688"/>
          <p14:tracePt t="67816" x="2065338" y="4192588"/>
          <p14:tracePt t="67833" x="2316163" y="4105275"/>
          <p14:tracePt t="67849" x="2441575" y="4067175"/>
          <p14:tracePt t="67866" x="2616200" y="4005263"/>
          <p14:tracePt t="67883" x="2954338" y="3905250"/>
          <p14:tracePt t="67900" x="3054350" y="3841750"/>
          <p14:tracePt t="67917" x="3128963" y="3767138"/>
          <p14:tracePt t="67933" x="3267075" y="3541713"/>
          <p14:tracePt t="67950" x="3328988" y="3441700"/>
          <p14:tracePt t="67966" x="3417888" y="3354388"/>
          <p14:tracePt t="67983" x="3643313" y="3190875"/>
          <p14:tracePt t="68000" x="3730625" y="3116263"/>
          <p14:tracePt t="68017" x="3805238" y="3016250"/>
          <p14:tracePt t="68033" x="3892550" y="2778125"/>
          <p14:tracePt t="68050" x="3917950" y="2690813"/>
          <p14:tracePt t="68066" x="3943350" y="2565400"/>
          <p14:tracePt t="68084" x="3943350" y="2516188"/>
          <p14:tracePt t="68100" x="3943350" y="2490788"/>
          <p14:tracePt t="68117" x="3943350" y="2452688"/>
          <p14:tracePt t="68134" x="3930650" y="2427288"/>
          <p14:tracePt t="68151" x="3905250" y="2414588"/>
          <p14:tracePt t="68167" x="3730625" y="2339975"/>
          <p14:tracePt t="68184" x="3592513" y="2290763"/>
          <p14:tracePt t="68201" x="3479800" y="2201863"/>
          <p14:tracePt t="68218" x="3216275" y="2139950"/>
          <p14:tracePt t="68234" x="2967038" y="2139950"/>
          <p14:tracePt t="68251" x="2716213" y="2214563"/>
          <p14:tracePt t="68268" x="2416175" y="2414588"/>
          <p14:tracePt t="68284" x="2252663" y="2516188"/>
          <p14:tracePt t="68301" x="2052638" y="2616200"/>
          <p14:tracePt t="68318" x="1765300" y="2965450"/>
          <p14:tracePt t="68335" x="1665288" y="3190875"/>
          <p14:tracePt t="68351" x="1601788" y="3341688"/>
          <p14:tracePt t="68368" x="1527175" y="3803650"/>
          <p14:tracePt t="68384" x="1501775" y="4054475"/>
          <p14:tracePt t="68401" x="1501775" y="4217988"/>
          <p14:tracePt t="68418" x="1514475" y="4454525"/>
          <p14:tracePt t="68435" x="1539875" y="4592638"/>
          <p14:tracePt t="68451" x="1565275" y="4718050"/>
          <p14:tracePt t="68468" x="1677988" y="4868863"/>
          <p14:tracePt t="68485" x="1801813" y="4892675"/>
          <p14:tracePt t="68502" x="1952625" y="4905375"/>
          <p14:tracePt t="68518" x="2239963" y="4830763"/>
          <p14:tracePt t="68535" x="2478088" y="4679950"/>
          <p14:tracePt t="68552" x="2828925" y="4518025"/>
          <p14:tracePt t="68568" x="3279775" y="4205288"/>
          <p14:tracePt t="68585" x="3554413" y="3992563"/>
          <p14:tracePt t="68602" x="3892550" y="3667125"/>
          <p14:tracePt t="68619" x="4294188" y="3216275"/>
          <p14:tracePt t="68635" x="4381500" y="3090863"/>
          <p14:tracePt t="68652" x="4456113" y="2952750"/>
          <p14:tracePt t="68669" x="4518025" y="2616200"/>
          <p14:tracePt t="68686" x="4518025" y="2527300"/>
          <p14:tracePt t="68702" x="4518025" y="2452688"/>
          <p14:tracePt t="68719" x="4518025" y="2390775"/>
          <p14:tracePt t="68736" x="4494213" y="2352675"/>
          <p14:tracePt t="68752" x="4394200" y="2290763"/>
          <p14:tracePt t="68769" x="4256088" y="2214563"/>
          <p14:tracePt t="68786" x="4030663" y="2114550"/>
          <p14:tracePt t="68803" x="3692525" y="1901825"/>
          <p14:tracePt t="68819" x="3530600" y="1814513"/>
          <p14:tracePt t="68836" x="3279775" y="1727200"/>
          <p14:tracePt t="68853" x="2954338" y="1701800"/>
          <p14:tracePt t="68870" x="2879725" y="1701800"/>
          <p14:tracePt t="68886" x="2778125" y="1739900"/>
          <p14:tracePt t="68903" x="2565400" y="2014538"/>
          <p14:tracePt t="68920" x="2416175" y="2152650"/>
          <p14:tracePt t="68937" x="2303463" y="2239963"/>
          <p14:tracePt t="68953" x="2165350" y="2414588"/>
          <p14:tracePt t="68970" x="2127250" y="2527300"/>
          <p14:tracePt t="68975" x="2078038" y="2690813"/>
          <p14:tracePt t="68989" x="2052638" y="2828925"/>
          <p14:tracePt t="69003" x="2027238" y="2928938"/>
          <p14:tracePt t="69020" x="2014538" y="3016250"/>
          <p14:tracePt t="69037" x="2003425" y="3103563"/>
          <p14:tracePt t="69054" x="2003425" y="3228975"/>
          <p14:tracePt t="69070" x="2003425" y="3316288"/>
          <p14:tracePt t="69087" x="2003425" y="3416300"/>
          <p14:tracePt t="69104" x="2014538" y="3554413"/>
          <p14:tracePt t="69121" x="2027238" y="3590925"/>
          <p14:tracePt t="69137" x="2052638" y="3616325"/>
          <p14:tracePt t="69154" x="2090738" y="3641725"/>
          <p14:tracePt t="69171" x="2116138" y="3654425"/>
          <p14:tracePt t="69188" x="2165350" y="3667125"/>
          <p14:tracePt t="69204" x="2352675" y="3679825"/>
          <p14:tracePt t="69221" x="2441575" y="3679825"/>
          <p14:tracePt t="69238" x="2516188" y="3679825"/>
          <p14:tracePt t="69255" x="2790825" y="3679825"/>
          <p14:tracePt t="69271" x="2979738" y="3654425"/>
          <p14:tracePt t="69288" x="3292475" y="3567113"/>
          <p14:tracePt t="69305" x="3479800" y="3467100"/>
          <p14:tracePt t="69321" x="3756025" y="3290888"/>
          <p14:tracePt t="69338" x="4105275" y="3016250"/>
          <p14:tracePt t="69355" x="4205288" y="2916238"/>
          <p14:tracePt t="69372" x="4281488" y="2828925"/>
          <p14:tracePt t="69388" x="4443413" y="2640013"/>
          <p14:tracePt t="69405" x="4518025" y="2503488"/>
          <p14:tracePt t="69422" x="4556125" y="2378075"/>
          <p14:tracePt t="69438" x="4568825" y="2239963"/>
          <p14:tracePt t="69455" x="4543425" y="2214563"/>
          <p14:tracePt t="69472" x="4494213" y="2178050"/>
          <p14:tracePt t="69489" x="4394200" y="2127250"/>
          <p14:tracePt t="69505" x="4318000" y="2114550"/>
          <p14:tracePt t="69522" x="4217988" y="2089150"/>
          <p14:tracePt t="69539" x="3805238" y="2001838"/>
          <p14:tracePt t="69556" x="3654425" y="1978025"/>
          <p14:tracePt t="69573" x="3541713" y="1952625"/>
          <p14:tracePt t="69589" x="3241675" y="1952625"/>
          <p14:tracePt t="69606" x="3054350" y="1978025"/>
          <p14:tracePt t="69623" x="2928938" y="2027238"/>
          <p14:tracePt t="69639" x="2767013" y="2101850"/>
          <p14:tracePt t="69656" x="2728913" y="2139950"/>
          <p14:tracePt t="69673" x="2690813" y="2165350"/>
          <p14:tracePt t="69690" x="2641600" y="2303463"/>
          <p14:tracePt t="69706" x="2616200" y="2427288"/>
          <p14:tracePt t="69723" x="2590800" y="2540000"/>
          <p14:tracePt t="69740" x="2554288" y="2716213"/>
          <p14:tracePt t="69756" x="2554288" y="2803525"/>
          <p14:tracePt t="69773" x="2541588" y="2852738"/>
          <p14:tracePt t="69790" x="2541588" y="2952750"/>
          <p14:tracePt t="69807" x="2541588" y="2990850"/>
          <p14:tracePt t="69823" x="2541588" y="3003550"/>
          <p14:tracePt t="69840" x="2541588" y="3028950"/>
          <p14:tracePt t="69857" x="2541588" y="3041650"/>
          <p14:tracePt t="69874" x="2565400" y="3103563"/>
          <p14:tracePt t="69890" x="2578100" y="3141663"/>
          <p14:tracePt t="69907" x="2603500" y="3154363"/>
          <p14:tracePt t="69924" x="2654300" y="3178175"/>
          <p14:tracePt t="69940" x="2678113" y="3190875"/>
          <p14:tracePt t="69957" x="2728913" y="3203575"/>
          <p14:tracePt t="69974" x="2941638" y="3216275"/>
          <p14:tracePt t="69991" x="3041650" y="3216275"/>
          <p14:tracePt t="70007" x="3116263" y="3216275"/>
          <p14:tracePt t="70024" x="3417888" y="3216275"/>
          <p14:tracePt t="70041" x="3592513" y="3216275"/>
          <p14:tracePt t="70058" x="3743325" y="3165475"/>
          <p14:tracePt t="70074" x="3968750" y="2965450"/>
          <p14:tracePt t="70091" x="4181475" y="2816225"/>
          <p14:tracePt t="70108" x="4443413" y="2665413"/>
          <p14:tracePt t="70125" x="4656138" y="2527300"/>
          <p14:tracePt t="70141" x="4706938" y="2465388"/>
          <p14:tracePt t="70158" x="4732338" y="2439988"/>
          <p14:tracePt t="70175" x="4732338" y="2390775"/>
          <p14:tracePt t="70192" x="4732338" y="2365375"/>
          <p14:tracePt t="70208" x="4732338" y="2327275"/>
          <p14:tracePt t="70225" x="4643438" y="2214563"/>
          <p14:tracePt t="70242" x="4518025" y="2114550"/>
          <p14:tracePt t="70259" x="4381500" y="2052638"/>
          <p14:tracePt t="70275" x="4156075" y="1927225"/>
          <p14:tracePt t="70292" x="4043363" y="1876425"/>
          <p14:tracePt t="70309" x="3943350" y="1827213"/>
          <p14:tracePt t="70325" x="3567113" y="1727200"/>
          <p14:tracePt t="70342" x="3429000" y="1701800"/>
          <p14:tracePt t="70359" x="3328988" y="1701800"/>
          <p14:tracePt t="70376" x="3079750" y="1714500"/>
          <p14:tracePt t="70392" x="2916238" y="1765300"/>
          <p14:tracePt t="70409" x="2778125" y="1801813"/>
          <p14:tracePt t="70426" x="2590800" y="1914525"/>
          <p14:tracePt t="70442" x="2516188" y="2014538"/>
          <p14:tracePt t="70459" x="2452688" y="2152650"/>
          <p14:tracePt t="70476" x="2339975" y="2339975"/>
          <p14:tracePt t="70493" x="2303463" y="2403475"/>
          <p14:tracePt t="70509" x="2290763" y="2490788"/>
          <p14:tracePt t="70526" x="2290763" y="2527300"/>
          <p14:tracePt t="70543" x="2303463" y="2565400"/>
          <p14:tracePt t="70560" x="2365375" y="2690813"/>
          <p14:tracePt t="70576" x="2428875" y="2790825"/>
          <p14:tracePt t="70593" x="2465388" y="2878138"/>
          <p14:tracePt t="70610" x="2565400" y="2978150"/>
          <p14:tracePt t="70626" x="2641600" y="3016250"/>
          <p14:tracePt t="70643" x="2716213" y="3028950"/>
          <p14:tracePt t="70660" x="2803525" y="3028950"/>
          <p14:tracePt t="70676" x="2828925" y="3028950"/>
          <p14:tracePt t="70721" x="2828925" y="3016250"/>
          <p14:tracePt t="70745" x="2828925" y="3003550"/>
          <p14:tracePt t="70758" x="2828925" y="2978150"/>
          <p14:tracePt t="70770" x="2816225" y="2965450"/>
          <p14:tracePt t="70785" x="2816225" y="2952750"/>
          <p14:tracePt t="70799" x="2816225" y="2941638"/>
          <p14:tracePt t="70858" x="2828925" y="2928938"/>
          <p14:tracePt t="70870" x="2841625" y="2916238"/>
          <p14:tracePt t="70884" x="2867025" y="2916238"/>
          <p14:tracePt t="70900" x="2890838" y="2903538"/>
          <p14:tracePt t="70913" x="2928938" y="2890838"/>
          <p14:tracePt t="70930" x="2941638" y="2878138"/>
          <p14:tracePt t="70946" x="2954338" y="2878138"/>
          <p14:tracePt t="70962" x="3016250" y="2852738"/>
          <p14:tracePt t="70980" x="3103563" y="2840038"/>
          <p14:tracePt t="70997" x="3192463" y="2840038"/>
          <p14:tracePt t="71013" x="3328988" y="2828925"/>
          <p14:tracePt t="71030" x="3379788" y="2828925"/>
          <p14:tracePt t="71047" x="3429000" y="2828925"/>
          <p14:tracePt t="71063" x="3630613" y="2828925"/>
          <p14:tracePt t="71080" x="3756025" y="2828925"/>
          <p14:tracePt t="71097" x="3892550" y="2828925"/>
          <p14:tracePt t="71114" x="3943350" y="2828925"/>
          <p14:tracePt t="71130" x="3979863" y="2840038"/>
          <p14:tracePt t="71145" x="4143375" y="2865438"/>
          <p14:tracePt t="71162" x="4217988" y="2878138"/>
          <p14:tracePt t="71179" x="4305300" y="2890838"/>
          <p14:tracePt t="71196" x="4418013" y="2890838"/>
          <p14:tracePt t="71213" x="4456113" y="2890838"/>
          <p14:tracePt t="71229" x="4494213" y="2890838"/>
          <p14:tracePt t="71246" x="4556125" y="2865438"/>
          <p14:tracePt t="71263" x="4594225" y="2865438"/>
          <p14:tracePt t="71280" x="4668838" y="2865438"/>
          <p14:tracePt t="71296" x="4832350" y="2852738"/>
          <p14:tracePt t="71313" x="4881563" y="2840038"/>
          <p14:tracePt t="71330" x="4919663" y="2828925"/>
          <p14:tracePt t="71346" x="4968875" y="2803525"/>
          <p14:tracePt t="71363" x="4994275" y="2803525"/>
          <p14:tracePt t="71380" x="5006975" y="2803525"/>
          <p14:tracePt t="71397" x="5057775" y="2803525"/>
          <p14:tracePt t="71413" x="5081588" y="2803525"/>
          <p14:tracePt t="71430" x="5106988" y="2803525"/>
          <p14:tracePt t="71447" x="5170488" y="2803525"/>
          <p14:tracePt t="71464" x="5194300" y="2803525"/>
          <p14:tracePt t="71480" x="5207000" y="2803525"/>
          <p14:tracePt t="71497" x="5219700" y="2803525"/>
          <p14:tracePt t="71514" x="5232400" y="2803525"/>
          <p14:tracePt t="71531" x="5245100" y="2803525"/>
          <p14:tracePt t="71881" x="5245100" y="2790825"/>
          <p14:tracePt t="71892" x="5270500" y="2752725"/>
          <p14:tracePt t="71905" x="5319713" y="2703513"/>
          <p14:tracePt t="71920" x="5470525" y="2552700"/>
          <p14:tracePt t="71933" x="5670550" y="2327275"/>
          <p14:tracePt t="71950" x="5808663" y="2201863"/>
          <p14:tracePt t="71966" x="5908675" y="2114550"/>
          <p14:tracePt t="71982" x="6183313" y="2014538"/>
          <p14:tracePt t="71999" x="6321425" y="1965325"/>
          <p14:tracePt t="72016" x="6434138" y="1927225"/>
          <p14:tracePt t="72032" x="6559550" y="1876425"/>
          <p14:tracePt t="72049" x="6584950" y="1865313"/>
          <p14:tracePt t="72066" x="6608763" y="1852613"/>
          <p14:tracePt t="72083" x="6634163" y="1852613"/>
          <p14:tracePt t="72105" x="6646863" y="1852613"/>
          <p14:tracePt t="72279" x="6608763" y="1889125"/>
          <p14:tracePt t="72291" x="6521450" y="1939925"/>
          <p14:tracePt t="72304" x="6408738" y="2014538"/>
          <p14:tracePt t="72317" x="6321425" y="2114550"/>
          <p14:tracePt t="72334" x="6270625" y="2178050"/>
          <p14:tracePt t="72350" x="6259513" y="2190750"/>
          <p14:tracePt t="72367" x="6246813" y="2178050"/>
          <p14:tracePt t="72383" x="6246813" y="2152650"/>
          <p14:tracePt t="72400" x="6259513" y="2101850"/>
          <p14:tracePt t="72417" x="6408738" y="1989138"/>
          <p14:tracePt t="72434" x="6534150" y="1927225"/>
          <p14:tracePt t="72451" x="6621463" y="1865313"/>
          <p14:tracePt t="72468" x="6772275" y="1776413"/>
          <p14:tracePt t="72484" x="6808788" y="1752600"/>
          <p14:tracePt t="72501" x="6846888" y="1739900"/>
          <p14:tracePt t="72553" x="6821488" y="1739900"/>
          <p14:tracePt t="72566" x="6808788" y="1765300"/>
          <p14:tracePt t="72578" x="6797675" y="1765300"/>
          <p14:tracePt t="72590" x="6784975" y="1776413"/>
          <p14:tracePt t="72827" x="6784975" y="1789113"/>
          <p14:tracePt t="72853" x="6759575" y="1801813"/>
          <p14:tracePt t="72877" x="6746875" y="1814513"/>
          <p14:tracePt t="73263" x="6834188" y="1814513"/>
          <p14:tracePt t="73276" x="6985000" y="1839913"/>
          <p14:tracePt t="73291" x="7146925" y="1852613"/>
          <p14:tracePt t="73301" x="7561263" y="1889125"/>
          <p14:tracePt t="73313" x="7897813" y="1901825"/>
          <p14:tracePt t="73325" x="8148638" y="1901825"/>
          <p14:tracePt t="73339" x="8386763" y="1927225"/>
          <p14:tracePt t="73354" x="8661400" y="1927225"/>
          <p14:tracePt t="73371" x="8812213" y="1927225"/>
          <p14:tracePt t="73387" x="8937625" y="1927225"/>
          <p14:tracePt t="73404" x="9099550" y="1927225"/>
          <p14:tracePt t="73421" x="9188450" y="1927225"/>
          <p14:tracePt t="73438" x="9288463" y="1927225"/>
          <p14:tracePt t="73454" x="9475788" y="1927225"/>
          <p14:tracePt t="73471" x="9525000" y="1927225"/>
          <p14:tracePt t="73488" x="9550400" y="1927225"/>
          <p14:tracePt t="73562" x="9513888" y="1939925"/>
          <p14:tracePt t="73575" x="9424988" y="1978025"/>
          <p14:tracePt t="73587" x="9312275" y="2052638"/>
          <p14:tracePt t="73600" x="9188450" y="2152650"/>
          <p14:tracePt t="73612" x="9024938" y="2278063"/>
          <p14:tracePt t="73625" x="8763000" y="2390775"/>
          <p14:tracePt t="73639" x="8612188" y="2452688"/>
          <p14:tracePt t="73656" x="8537575" y="2478088"/>
          <p14:tracePt t="73672" x="8512175" y="2490788"/>
          <p14:tracePt t="73699" x="8548688" y="2478088"/>
          <p14:tracePt t="73712" x="8637588" y="2452688"/>
          <p14:tracePt t="73725" x="8750300" y="2403475"/>
          <p14:tracePt t="73739" x="8837613" y="2352675"/>
          <p14:tracePt t="73756" x="8950325" y="2303463"/>
          <p14:tracePt t="73773" x="8999538" y="2265363"/>
          <p14:tracePt t="73789" x="9075738" y="2214563"/>
          <p14:tracePt t="73849" x="9050338" y="2239963"/>
          <p14:tracePt t="73862" x="9024938" y="2278063"/>
          <p14:tracePt t="73876" x="8986838" y="2303463"/>
          <p14:tracePt t="73887" x="8950325" y="2327275"/>
          <p14:tracePt t="73900" x="8937625" y="2339975"/>
          <p14:tracePt t="73912" x="8924925" y="2339975"/>
          <p14:tracePt t="73986" x="8874125" y="2365375"/>
          <p14:tracePt t="73998" x="8799513" y="2390775"/>
          <p14:tracePt t="74012" x="8737600" y="2403475"/>
          <p14:tracePt t="74025" x="8699500" y="2414588"/>
          <p14:tracePt t="74040" x="8637588" y="2439988"/>
          <p14:tracePt t="74057" x="8548688" y="2452688"/>
          <p14:tracePt t="74073" x="8412163" y="2465388"/>
          <p14:tracePt t="74090" x="8248650" y="2465388"/>
          <p14:tracePt t="74107" x="8212138" y="2465388"/>
          <p14:tracePt t="74124" x="8174038" y="2465388"/>
          <p14:tracePt t="74223" x="8186738" y="2465388"/>
          <p14:tracePt t="74297" x="8186738" y="2478088"/>
          <p14:tracePt t="74311" x="8148638" y="2490788"/>
          <p14:tracePt t="74322" x="8110538" y="2516188"/>
          <p14:tracePt t="74336" x="7986713" y="2565400"/>
          <p14:tracePt t="74348" x="7835900" y="2627313"/>
          <p14:tracePt t="74364" x="7710488" y="2678113"/>
          <p14:tracePt t="74375" x="7623175" y="2703513"/>
          <p14:tracePt t="74392" x="7561263" y="2728913"/>
          <p14:tracePt t="74409" x="7523163" y="2740025"/>
          <p14:tracePt t="74425" x="7497763" y="2740025"/>
          <p14:tracePt t="74471" x="7497763" y="2728913"/>
          <p14:tracePt t="74483" x="7510463" y="2728913"/>
          <p14:tracePt t="74523" x="7523163" y="2728913"/>
          <p14:tracePt t="74560" x="7535863" y="2728913"/>
          <p14:tracePt t="74659" x="7510463" y="2728913"/>
          <p14:tracePt t="74671" x="7497763" y="2728913"/>
          <p14:tracePt t="74685" x="7448550" y="2728913"/>
          <p14:tracePt t="74697" x="7397750" y="2728913"/>
          <p14:tracePt t="74710" x="7359650" y="2728913"/>
          <p14:tracePt t="74727" x="7335838" y="2728913"/>
          <p14:tracePt t="74743" x="7323138" y="2728913"/>
          <p14:tracePt t="74795" x="7335838" y="2728913"/>
          <p14:tracePt t="74807" x="7359650" y="2728913"/>
          <p14:tracePt t="74820" x="7397750" y="2728913"/>
          <p14:tracePt t="74833" x="7435850" y="2728913"/>
          <p14:tracePt t="74846" x="7472363" y="2716213"/>
          <p14:tracePt t="74860" x="7485063" y="2716213"/>
          <p14:tracePt t="74932" x="7472363" y="2716213"/>
          <p14:tracePt t="74947" x="7448550" y="2716213"/>
          <p14:tracePt t="74958" x="7423150" y="2716213"/>
          <p14:tracePt t="74984" x="7410450" y="2716213"/>
          <p14:tracePt t="75058" x="7423150" y="2716213"/>
          <p14:tracePt t="75133" x="7397750" y="2703513"/>
          <p14:tracePt t="75148" x="7359650" y="2690813"/>
          <p14:tracePt t="75157" x="7323138" y="2665413"/>
          <p14:tracePt t="75171" x="7259638" y="2627313"/>
          <p14:tracePt t="75182" x="7197725" y="2578100"/>
          <p14:tracePt t="75199" x="7123113" y="2527300"/>
          <p14:tracePt t="75212" x="7010400" y="2465388"/>
          <p14:tracePt t="75230" x="6821488" y="2390775"/>
          <p14:tracePt t="75244" x="6584950" y="2239963"/>
          <p14:tracePt t="75262" x="6483350" y="2152650"/>
          <p14:tracePt t="75278" x="6408738" y="2078038"/>
          <p14:tracePt t="75295" x="6296025" y="1965325"/>
          <p14:tracePt t="75312" x="6283325" y="1939925"/>
          <p14:tracePt t="75329" x="6270625" y="1939925"/>
          <p14:tracePt t="75345" x="6270625" y="1927225"/>
          <p14:tracePt t="75406" x="6283325" y="1927225"/>
          <p14:tracePt t="75419" x="6296025" y="1927225"/>
          <p14:tracePt t="75457" x="6308725" y="1927225"/>
          <p14:tracePt t="75469" x="6308725" y="1939925"/>
          <p14:tracePt t="75484" x="6321425" y="1939925"/>
          <p14:tracePt t="75594" x="6308725" y="1939925"/>
          <p14:tracePt t="75706" x="6308725" y="1952625"/>
          <p14:tracePt t="76640" x="6308725" y="1965325"/>
          <p14:tracePt t="76654" x="6346825" y="2001838"/>
          <p14:tracePt t="76666" x="6408738" y="2039938"/>
          <p14:tracePt t="76679" x="6559550" y="2101850"/>
          <p14:tracePt t="76690" x="6708775" y="2165350"/>
          <p14:tracePt t="76705" x="6872288" y="2239963"/>
          <p14:tracePt t="76717" x="7010400" y="2327275"/>
          <p14:tracePt t="76734" x="7185025" y="2414588"/>
          <p14:tracePt t="76751" x="7372350" y="2490788"/>
          <p14:tracePt t="76768" x="7572375" y="2578100"/>
          <p14:tracePt t="76784" x="7623175" y="2590800"/>
          <p14:tracePt t="76801" x="7661275" y="2603500"/>
          <p14:tracePt t="76818" x="7735888" y="2603500"/>
          <p14:tracePt t="76835" x="7797800" y="2627313"/>
          <p14:tracePt t="76852" x="7923213" y="2652713"/>
          <p14:tracePt t="76868" x="8199438" y="2716213"/>
          <p14:tracePt t="76885" x="8274050" y="2752725"/>
          <p14:tracePt t="76901" x="8324850" y="2778125"/>
          <p14:tracePt t="76918" x="8374063" y="2803525"/>
          <p14:tracePt t="77002" x="8299450" y="2803525"/>
          <p14:tracePt t="77015" x="8148638" y="2803525"/>
          <p14:tracePt t="77027" x="7948613" y="2803525"/>
          <p14:tracePt t="77040" x="7372350" y="2803525"/>
          <p14:tracePt t="77054" x="6897688" y="2803525"/>
          <p14:tracePt t="77070" x="6283325" y="2803525"/>
          <p14:tracePt t="77087" x="5732463" y="2840038"/>
          <p14:tracePt t="77104" x="4694238" y="2941638"/>
          <p14:tracePt t="77119" x="4343400" y="2952750"/>
          <p14:tracePt t="77136" x="4081463" y="2990850"/>
          <p14:tracePt t="77153" x="3756025" y="2990850"/>
          <p14:tracePt t="77169" x="3667125" y="2990850"/>
          <p14:tracePt t="77186" x="3654425" y="2990850"/>
          <p14:tracePt t="77213" x="3667125" y="2990850"/>
          <p14:tracePt t="77226" x="3692525" y="2990850"/>
          <p14:tracePt t="77238" x="3743325" y="3003550"/>
          <p14:tracePt t="77253" x="3779838" y="3003550"/>
          <p14:tracePt t="77270" x="3830638" y="3003550"/>
          <p14:tracePt t="77287" x="3930650" y="3003550"/>
          <p14:tracePt t="77303" x="4619625" y="3003550"/>
          <p14:tracePt t="77320" x="5132388" y="3003550"/>
          <p14:tracePt t="77337" x="5732463" y="3003550"/>
          <p14:tracePt t="77354" x="6759575" y="3003550"/>
          <p14:tracePt t="77370" x="7159625" y="3003550"/>
          <p14:tracePt t="77387" x="7410450" y="3003550"/>
          <p14:tracePt t="77404" x="7761288" y="3003550"/>
          <p14:tracePt t="77420" x="7835900" y="3003550"/>
          <p14:tracePt t="77437" x="7861300" y="3003550"/>
          <p14:tracePt t="77461" x="7810500" y="3003550"/>
          <p14:tracePt t="77475" x="7710488" y="3003550"/>
          <p14:tracePt t="77489" x="7597775" y="3003550"/>
          <p14:tracePt t="77504" x="7335838" y="3003550"/>
          <p14:tracePt t="77521" x="6859588" y="3003550"/>
          <p14:tracePt t="77538" x="6359525" y="3003550"/>
          <p14:tracePt t="77554" x="5170488" y="3003550"/>
          <p14:tracePt t="77571" x="4518025" y="2990850"/>
          <p14:tracePt t="77588" x="3879850" y="2928938"/>
          <p14:tracePt t="77605" x="3692525" y="2916238"/>
          <p14:tracePt t="77621" x="3541713" y="2903538"/>
          <p14:tracePt t="77637" x="3467100" y="2903538"/>
          <p14:tracePt t="77662" x="3479800" y="2903538"/>
          <p14:tracePt t="77674" x="3505200" y="2903538"/>
          <p14:tracePt t="77688" x="3554413" y="2903538"/>
          <p14:tracePt t="77705" x="3605213" y="2903538"/>
          <p14:tracePt t="77722" x="3679825" y="2903538"/>
          <p14:tracePt t="77738" x="4230688" y="2840038"/>
          <p14:tracePt t="77755" x="4706938" y="2703513"/>
          <p14:tracePt t="77772" x="5370513" y="2578100"/>
          <p14:tracePt t="77788" x="6521450" y="2390775"/>
          <p14:tracePt t="77805" x="6985000" y="2352675"/>
          <p14:tracePt t="77822" x="7272338" y="2314575"/>
          <p14:tracePt t="77839" x="7697788" y="2303463"/>
          <p14:tracePt t="77855" x="7861300" y="2303463"/>
          <p14:tracePt t="77872" x="7923213" y="2303463"/>
          <p14:tracePt t="77889" x="7974013" y="2303463"/>
          <p14:tracePt t="77923" x="7961313" y="2303463"/>
          <p14:tracePt t="77935" x="7835900" y="2303463"/>
          <p14:tracePt t="77948" x="7685088" y="2290763"/>
          <p14:tracePt t="77961" x="7523163" y="2278063"/>
          <p14:tracePt t="77976" x="7223125" y="2252663"/>
          <p14:tracePt t="77989" x="6808788" y="2252663"/>
          <p14:tracePt t="78006" x="6472238" y="2252663"/>
          <p14:tracePt t="78023" x="5983288" y="2290763"/>
          <p14:tracePt t="78040" x="5345113" y="2439988"/>
          <p14:tracePt t="78056" x="5181600" y="2516188"/>
          <p14:tracePt t="78073" x="5045075" y="2565400"/>
          <p14:tracePt t="78090" x="4919663" y="2627313"/>
          <p14:tracePt t="78110" x="4919663" y="2640013"/>
          <p14:tracePt t="78134" x="4945063" y="2652713"/>
          <p14:tracePt t="78147" x="4981575" y="2652713"/>
          <p14:tracePt t="78160" x="5006975" y="2652713"/>
          <p14:tracePt t="78175" x="5057775" y="2652713"/>
          <p14:tracePt t="78190" x="5170488" y="2652713"/>
          <p14:tracePt t="78207" x="5470525" y="2652713"/>
          <p14:tracePt t="78224" x="6108700" y="2652713"/>
          <p14:tracePt t="78240" x="6584950" y="2652713"/>
          <p14:tracePt t="78257" x="6897688" y="2652713"/>
          <p14:tracePt t="78274" x="7448550" y="2652713"/>
          <p14:tracePt t="78291" x="7623175" y="2652713"/>
          <p14:tracePt t="78307" x="7761288" y="2652713"/>
          <p14:tracePt t="78324" x="7835900" y="2652713"/>
          <p14:tracePt t="78340" x="7848600" y="2652713"/>
          <p14:tracePt t="78371" x="7835900" y="2652713"/>
          <p14:tracePt t="78383" x="7761288" y="2652713"/>
          <p14:tracePt t="78397" x="7610475" y="2652713"/>
          <p14:tracePt t="78409" x="7459663" y="2652713"/>
          <p14:tracePt t="78424" x="7259638" y="2652713"/>
          <p14:tracePt t="78441" x="6821488" y="2652713"/>
          <p14:tracePt t="78457" x="6483350" y="2652713"/>
          <p14:tracePt t="78474" x="5595938" y="2652713"/>
          <p14:tracePt t="78491" x="5319713" y="2678113"/>
          <p14:tracePt t="78508" x="5094288" y="2690813"/>
          <p14:tracePt t="78524" x="4819650" y="2703513"/>
          <p14:tracePt t="78541" x="4768850" y="2703513"/>
          <p14:tracePt t="78558" x="4743450" y="2703513"/>
          <p14:tracePt t="78575" x="4756150" y="2703513"/>
          <p14:tracePt t="78591" x="4794250" y="2703513"/>
          <p14:tracePt t="78608" x="4843463" y="2703513"/>
          <p14:tracePt t="78625" x="5106988" y="2665413"/>
          <p14:tracePt t="78641" x="5483225" y="2627313"/>
          <p14:tracePt t="78658" x="5870575" y="2590800"/>
          <p14:tracePt t="78675" x="6859588" y="2590800"/>
          <p14:tracePt t="78692" x="7172325" y="2590800"/>
          <p14:tracePt t="78708" x="7585075" y="2590800"/>
          <p14:tracePt t="78725" x="8023225" y="2652713"/>
          <p14:tracePt t="78742" x="8099425" y="2665413"/>
          <p14:tracePt t="78758" x="8123238" y="2678113"/>
          <p14:tracePt t="78775" x="8123238" y="2690813"/>
          <p14:tracePt t="78795" x="8086725" y="2690813"/>
          <p14:tracePt t="78810" x="7923213" y="2703513"/>
          <p14:tracePt t="78826" x="7723188" y="2703513"/>
          <p14:tracePt t="78842" x="7497763" y="2716213"/>
          <p14:tracePt t="78859" x="6572250" y="2752725"/>
          <p14:tracePt t="78876" x="6057900" y="2778125"/>
          <p14:tracePt t="78892" x="5507038" y="2803525"/>
          <p14:tracePt t="78909" x="4643438" y="2865438"/>
          <p14:tracePt t="78926" x="4294188" y="2878138"/>
          <p14:tracePt t="78943" x="4143375" y="2878138"/>
          <p14:tracePt t="78959" x="4030663" y="2890838"/>
          <p14:tracePt t="78976" x="4017963" y="2890838"/>
          <p14:tracePt t="79019" x="4081463" y="2890838"/>
          <p14:tracePt t="79033" x="4294188" y="2878138"/>
          <p14:tracePt t="79045" x="4556125" y="2828925"/>
          <p14:tracePt t="79056" x="4868863" y="2803525"/>
          <p14:tracePt t="79070" x="5394325" y="2752725"/>
          <p14:tracePt t="79083" x="5770563" y="2740025"/>
          <p14:tracePt t="79095" x="6283325" y="2740025"/>
          <p14:tracePt t="79110" x="6684963" y="2740025"/>
          <p14:tracePt t="79127" x="6959600" y="2740025"/>
          <p14:tracePt t="79144" x="7172325" y="2740025"/>
          <p14:tracePt t="79160" x="7472363" y="2765425"/>
          <p14:tracePt t="79177" x="7510463" y="2765425"/>
          <p14:tracePt t="79207" x="7459663" y="2765425"/>
          <p14:tracePt t="79219" x="7372350" y="2778125"/>
          <p14:tracePt t="79233" x="7272338" y="2778125"/>
          <p14:tracePt t="79246" x="7146925" y="2778125"/>
          <p14:tracePt t="79261" x="6797675" y="2778125"/>
          <p14:tracePt t="79277" x="6421438" y="2778125"/>
          <p14:tracePt t="79294" x="5908675" y="2778125"/>
          <p14:tracePt t="79311" x="5057775" y="2778125"/>
          <p14:tracePt t="79328" x="4781550" y="2778125"/>
          <p14:tracePt t="79344" x="4543425" y="2778125"/>
          <p14:tracePt t="79361" x="4418013" y="2778125"/>
          <p14:tracePt t="79381" x="4456113" y="2778125"/>
          <p14:tracePt t="79396" x="4518025" y="2778125"/>
          <p14:tracePt t="79411" x="4606925" y="2765425"/>
          <p14:tracePt t="79428" x="4719638" y="2740025"/>
          <p14:tracePt t="79445" x="5257800" y="2716213"/>
          <p14:tracePt t="79461" x="5595938" y="2690813"/>
          <p14:tracePt t="79478" x="6021388" y="2665413"/>
          <p14:tracePt t="79494" x="6696075" y="2665413"/>
          <p14:tracePt t="79512" x="6884988" y="2665413"/>
          <p14:tracePt t="79528" x="7046913" y="2665413"/>
          <p14:tracePt t="79545" x="7246938" y="2665413"/>
          <p14:tracePt t="79562" x="7272338" y="2665413"/>
          <p14:tracePt t="79593" x="7210425" y="2665413"/>
          <p14:tracePt t="79605" x="7134225" y="2665413"/>
          <p14:tracePt t="79618" x="7072313" y="2665413"/>
          <p14:tracePt t="79630" x="7021513" y="2678113"/>
          <p14:tracePt t="79645" x="6959600" y="2703513"/>
          <p14:tracePt t="79662" x="6921500" y="2716213"/>
          <p14:tracePt t="79679" x="6884988" y="2728913"/>
          <p14:tracePt t="79696" x="6846888" y="2728913"/>
          <p14:tracePt t="79712" x="6834188" y="2728913"/>
          <p14:tracePt t="80304" x="6821488" y="2728913"/>
          <p14:tracePt t="80318" x="6784975" y="2740025"/>
          <p14:tracePt t="80329" x="6659563" y="2790825"/>
          <p14:tracePt t="80341" x="6459538" y="2990850"/>
          <p14:tracePt t="80354" x="6246813" y="3278188"/>
          <p14:tracePt t="80367" x="6096000" y="3467100"/>
          <p14:tracePt t="80382" x="5995988" y="3579813"/>
          <p14:tracePt t="80398" x="5895975" y="3679825"/>
          <p14:tracePt t="80415" x="5832475" y="3754438"/>
          <p14:tracePt t="80432" x="5783263" y="3816350"/>
          <p14:tracePt t="80449" x="5783263" y="3829050"/>
          <p14:tracePt t="80470" x="5795963" y="3829050"/>
          <p14:tracePt t="80484" x="5808663" y="3854450"/>
          <p14:tracePt t="80501" x="5845175" y="3905250"/>
          <p14:tracePt t="80517" x="5883275" y="3979863"/>
          <p14:tracePt t="80534" x="5957888" y="4117975"/>
          <p14:tracePt t="80551" x="6008688" y="4154488"/>
          <p14:tracePt t="80566" x="6083300" y="4192588"/>
          <p14:tracePt t="80583" x="6321425" y="4230688"/>
          <p14:tracePt t="80600" x="6472238" y="4254500"/>
          <p14:tracePt t="80616" x="6708775" y="4267200"/>
          <p14:tracePt t="80633" x="6884988" y="4267200"/>
          <p14:tracePt t="80650" x="7146925" y="4254500"/>
          <p14:tracePt t="80666" x="7497763" y="4217988"/>
          <p14:tracePt t="80683" x="7761288" y="4205288"/>
          <p14:tracePt t="80700" x="8074025" y="4179888"/>
          <p14:tracePt t="80717" x="8386763" y="4179888"/>
          <p14:tracePt t="80733" x="8537575" y="4179888"/>
          <p14:tracePt t="80750" x="8737600" y="4179888"/>
          <p14:tracePt t="80767" x="9037638" y="4179888"/>
          <p14:tracePt t="80784" x="9137650" y="4179888"/>
          <p14:tracePt t="80800" x="9250363" y="4205288"/>
          <p14:tracePt t="80817" x="9475788" y="4254500"/>
          <p14:tracePt t="80834" x="9588500" y="4292600"/>
          <p14:tracePt t="80851" x="9663113" y="4305300"/>
          <p14:tracePt t="80867" x="9775825" y="4379913"/>
          <p14:tracePt t="80884" x="9801225" y="4430713"/>
          <p14:tracePt t="80901" x="9826625" y="4505325"/>
          <p14:tracePt t="80917" x="9852025" y="4679950"/>
          <p14:tracePt t="80934" x="9852025" y="4718050"/>
          <p14:tracePt t="80951" x="9852025" y="4730750"/>
          <p14:tracePt t="80967" x="9839325" y="4743450"/>
          <p14:tracePt t="80990" x="9826625" y="4743450"/>
          <p14:tracePt t="81014" x="9813925" y="4743450"/>
          <p14:tracePt t="81077" x="9801225" y="4743450"/>
          <p14:tracePt t="81637" x="9488488" y="4830763"/>
          <p14:tracePt t="81650" x="8986838" y="4968875"/>
          <p14:tracePt t="81663" x="8212138" y="5118100"/>
          <p14:tracePt t="81675" x="7510463" y="5330825"/>
          <p14:tracePt t="81691" x="6659563" y="5568950"/>
          <p14:tracePt t="81705" x="5783263" y="5832475"/>
          <p14:tracePt t="81722" x="5006975" y="6056313"/>
          <p14:tracePt t="81738" x="3467100" y="6345238"/>
          <p14:tracePt t="81756" x="2941638" y="6407150"/>
          <p14:tracePt t="81772" x="2452688" y="6457950"/>
          <p14:tracePt t="81788" x="2103438" y="6483350"/>
          <p14:tracePt t="81806" x="2052638" y="6483350"/>
          <p14:tracePt t="81822" x="2014538" y="6483350"/>
          <p14:tracePt t="81839" x="2003425" y="6483350"/>
          <p14:tracePt t="81875" x="2003425" y="6470650"/>
          <p14:tracePt t="81899" x="2003425" y="6457950"/>
          <p14:tracePt t="81925" x="2003425" y="6445250"/>
          <p14:tracePt t="81963" x="2003425" y="6419850"/>
          <p14:tracePt t="81975" x="2003425" y="6381750"/>
          <p14:tracePt t="81987" x="2003425" y="6319838"/>
          <p14:tracePt t="81999" x="2003425" y="6257925"/>
          <p14:tracePt t="82013" x="2003425" y="6194425"/>
          <p14:tracePt t="82026" x="2003425" y="6132513"/>
          <p14:tracePt t="82039" x="2003425" y="6094413"/>
          <p14:tracePt t="82055" x="2014538" y="6056313"/>
          <p14:tracePt t="82072" x="2027238" y="6007100"/>
          <p14:tracePt t="82089" x="2052638" y="5945188"/>
          <p14:tracePt t="82106" x="2052638" y="5919788"/>
          <p14:tracePt t="82199" x="2065338" y="5919788"/>
          <p14:tracePt t="82311" x="2078038" y="5919788"/>
          <p14:tracePt t="82510" x="2090738" y="5919788"/>
          <p14:tracePt t="82522" x="2103438" y="5907088"/>
          <p14:tracePt t="82535" x="2116138" y="5881688"/>
          <p14:tracePt t="82548" x="2139950" y="5832475"/>
          <p14:tracePt t="82561" x="2165350" y="5743575"/>
          <p14:tracePt t="82574" x="2190750" y="5656263"/>
          <p14:tracePt t="82591" x="2203450" y="5581650"/>
          <p14:tracePt t="82608" x="2216150" y="5556250"/>
          <p14:tracePt t="82624" x="2239963" y="5518150"/>
          <p14:tracePt t="82685" x="2252663" y="5507038"/>
          <p14:tracePt t="82697" x="2265363" y="5494338"/>
          <p14:tracePt t="82712" x="2290763" y="5494338"/>
          <p14:tracePt t="82725" x="2316163" y="5494338"/>
          <p14:tracePt t="82741" x="2339975" y="5494338"/>
          <p14:tracePt t="82758" x="2352675" y="5481638"/>
          <p14:tracePt t="82775" x="2365375" y="5481638"/>
          <p14:tracePt t="82797" x="2378075" y="5481638"/>
          <p14:tracePt t="82834" x="2390775" y="5481638"/>
          <p14:tracePt t="82846" x="2403475" y="5481638"/>
          <p14:tracePt t="82946" x="2416175" y="5481638"/>
          <p14:tracePt t="82962" x="2428875" y="5481638"/>
          <p14:tracePt t="82974" x="2441575" y="5481638"/>
          <p14:tracePt t="82984" x="2452688" y="5481638"/>
          <p14:tracePt t="82995" x="2490788" y="5481638"/>
          <p14:tracePt t="83009" x="2554288" y="5481638"/>
          <p14:tracePt t="83026" x="2628900" y="5481638"/>
          <p14:tracePt t="83043" x="2716213" y="5494338"/>
          <p14:tracePt t="83059" x="2854325" y="5494338"/>
          <p14:tracePt t="83076" x="2941638" y="5494338"/>
          <p14:tracePt t="83093" x="3041650" y="5494338"/>
          <p14:tracePt t="83110" x="3228975" y="5494338"/>
          <p14:tracePt t="83126" x="3267075" y="5494338"/>
          <p14:tracePt t="83143" x="3305175" y="5494338"/>
          <p14:tracePt t="83160" x="3341688" y="5494338"/>
          <p14:tracePt t="83177" x="3354388" y="5494338"/>
          <p14:tracePt t="83193" x="3367088" y="5494338"/>
          <p14:tracePt t="83210" x="3379788" y="5494338"/>
          <p14:tracePt t="83245" x="3392488" y="5494338"/>
          <p14:tracePt t="83257" x="3417888" y="5481638"/>
          <p14:tracePt t="83269" x="3441700" y="5481638"/>
          <p14:tracePt t="83283" x="3479800" y="5468938"/>
          <p14:tracePt t="83296" x="3517900" y="5468938"/>
          <p14:tracePt t="83310" x="3554413" y="5468938"/>
          <p14:tracePt t="83327" x="3592513" y="5468938"/>
          <p14:tracePt t="83344" x="3617913" y="5468938"/>
          <p14:tracePt t="83361" x="3654425" y="5468938"/>
          <p14:tracePt t="83377" x="3667125" y="5468938"/>
          <p14:tracePt t="83457" x="3643313" y="5468938"/>
          <p14:tracePt t="83469" x="3605213" y="5468938"/>
          <p14:tracePt t="83482" x="3517900" y="5468938"/>
          <p14:tracePt t="83498" x="3417888" y="5468938"/>
          <p14:tracePt t="83512" x="3317875" y="5468938"/>
          <p14:tracePt t="83528" x="3216275" y="5481638"/>
          <p14:tracePt t="83545" x="3092450" y="5494338"/>
          <p14:tracePt t="83563" x="2967038" y="5518150"/>
          <p14:tracePt t="83579" x="2954338" y="5518150"/>
          <p14:tracePt t="83594" x="2967038" y="5518150"/>
          <p14:tracePt t="83611" x="3003550" y="5518150"/>
          <p14:tracePt t="83628" x="3028950" y="5518150"/>
          <p14:tracePt t="83645" x="3079750" y="5518150"/>
          <p14:tracePt t="83661" x="3116263" y="5518150"/>
          <p14:tracePt t="83678" x="3141663" y="5518150"/>
          <p14:tracePt t="83695" x="3205163" y="5518150"/>
          <p14:tracePt t="83711" x="3205163" y="5507038"/>
          <p14:tracePt t="83728" x="3216275" y="5507038"/>
          <p14:tracePt t="83767" x="3179763" y="5507038"/>
          <p14:tracePt t="83780" x="3154363" y="5507038"/>
          <p14:tracePt t="83792" x="3103563" y="5507038"/>
          <p14:tracePt t="83804" x="3041650" y="5518150"/>
          <p14:tracePt t="83818" x="3003550" y="5518150"/>
          <p14:tracePt t="83854" x="3016250" y="5518150"/>
          <p14:tracePt t="83868" x="3028950" y="5518150"/>
          <p14:tracePt t="83880" x="3054350" y="5518150"/>
          <p14:tracePt t="83892" x="3067050" y="5518150"/>
          <p14:tracePt t="83905" x="3092450" y="5518150"/>
          <p14:tracePt t="83929" x="3103563" y="5518150"/>
          <p14:tracePt t="84204" x="3103563" y="5507038"/>
          <p14:tracePt t="84218" x="3116263" y="5468938"/>
          <p14:tracePt t="84229" x="3141663" y="5381625"/>
          <p14:tracePt t="84242" x="3154363" y="5305425"/>
          <p14:tracePt t="84255" x="3179763" y="5230813"/>
          <p14:tracePt t="84269" x="3192463" y="5181600"/>
          <p14:tracePt t="84281" x="3205163" y="5105400"/>
          <p14:tracePt t="84297" x="3216275" y="5030788"/>
          <p14:tracePt t="84314" x="3216275" y="4930775"/>
          <p14:tracePt t="84331" x="3216275" y="4768850"/>
          <p14:tracePt t="84347" x="3216275" y="4730750"/>
          <p14:tracePt t="84364" x="3216275" y="4705350"/>
          <p14:tracePt t="84381" x="3228975" y="4656138"/>
          <p14:tracePt t="84398" x="3228975" y="4630738"/>
          <p14:tracePt t="84414" x="3228975" y="4605338"/>
          <p14:tracePt t="84431" x="3228975" y="4554538"/>
          <p14:tracePt t="84448" x="3228975" y="4530725"/>
          <p14:tracePt t="84466" x="3228975" y="4518025"/>
          <p14:tracePt t="84481" x="3228975" y="4505325"/>
          <p14:tracePt t="84527" x="3228975" y="4479925"/>
          <p14:tracePt t="84540" x="3228975" y="4443413"/>
          <p14:tracePt t="84553" x="3228975" y="4418013"/>
          <p14:tracePt t="84567" x="3228975" y="4392613"/>
          <p14:tracePt t="84590" x="3228975" y="4379913"/>
          <p14:tracePt t="84703" x="3228975" y="4405313"/>
          <p14:tracePt t="84715" x="3216275" y="4418013"/>
          <p14:tracePt t="84727" x="3216275" y="4443413"/>
          <p14:tracePt t="84741" x="3216275" y="4479925"/>
          <p14:tracePt t="84754" x="3205163" y="4505325"/>
          <p14:tracePt t="84767" x="3192463" y="4554538"/>
          <p14:tracePt t="84784" x="3179763" y="4579938"/>
          <p14:tracePt t="84801" x="3154363" y="4618038"/>
          <p14:tracePt t="84818" x="3116263" y="4818063"/>
          <p14:tracePt t="84834" x="3079750" y="4943475"/>
          <p14:tracePt t="84851" x="3054350" y="5018088"/>
          <p14:tracePt t="84868" x="3028950" y="5092700"/>
          <p14:tracePt t="84940" x="3028950" y="5068888"/>
          <p14:tracePt t="84954" x="3028950" y="5018088"/>
          <p14:tracePt t="84964" x="3028950" y="4930775"/>
          <p14:tracePt t="84976" x="3028950" y="4843463"/>
          <p14:tracePt t="84990" x="3028950" y="4779963"/>
          <p14:tracePt t="85003" x="3028950" y="4705350"/>
          <p14:tracePt t="85017" x="3028950" y="4630738"/>
          <p14:tracePt t="85034" x="3028950" y="4492625"/>
          <p14:tracePt t="85050" x="3016250" y="4354513"/>
          <p14:tracePt t="85067" x="2967038" y="4192588"/>
          <p14:tracePt t="85084" x="2954338" y="4167188"/>
          <p14:tracePt t="85101" x="2941638" y="4154488"/>
          <p14:tracePt t="85117" x="2928938" y="4154488"/>
          <p14:tracePt t="85301" x="2928938" y="4167188"/>
          <p14:tracePt t="85338" x="2928938" y="4179888"/>
          <p14:tracePt t="85401" x="2928938" y="4192588"/>
          <p14:tracePt t="85450" x="2928938" y="4205288"/>
          <p14:tracePt t="85476" x="2928938" y="4230688"/>
          <p14:tracePt t="85489" x="2928938" y="4241800"/>
          <p14:tracePt t="85512" x="2928938" y="4267200"/>
          <p14:tracePt t="85537" x="2928938" y="4279900"/>
          <p14:tracePt t="85549" x="2928938" y="4292600"/>
          <p14:tracePt t="85562" x="2928938" y="4305300"/>
          <p14:tracePt t="85575" x="2928938" y="4318000"/>
          <p14:tracePt t="85674" x="2916238" y="4318000"/>
          <p14:tracePt t="85712" x="2903538" y="4318000"/>
          <p14:tracePt t="85787" x="2916238" y="4318000"/>
          <p14:tracePt t="85799" x="2941638" y="4318000"/>
          <p14:tracePt t="85812" x="2992438" y="4318000"/>
          <p14:tracePt t="85825" x="3054350" y="4318000"/>
          <p14:tracePt t="85838" x="3116263" y="4318000"/>
          <p14:tracePt t="85855" x="3141663" y="4318000"/>
          <p14:tracePt t="85872" x="3167063" y="4318000"/>
          <p14:tracePt t="85888" x="3179763" y="4318000"/>
          <p14:tracePt t="85904" x="3192463" y="4318000"/>
          <p14:tracePt t="85986" x="3179763" y="4318000"/>
          <p14:tracePt t="85998" x="3167063" y="4318000"/>
          <p14:tracePt t="86011" x="3141663" y="4318000"/>
          <p14:tracePt t="86023" x="3079750" y="4330700"/>
          <p14:tracePt t="86038" x="2992438" y="4354513"/>
          <p14:tracePt t="86054" x="2903538" y="4379913"/>
          <p14:tracePt t="86071" x="2828925" y="4418013"/>
          <p14:tracePt t="86088" x="2754313" y="4518025"/>
          <p14:tracePt t="86105" x="2716213" y="4579938"/>
          <p14:tracePt t="86121" x="2678113" y="4605338"/>
          <p14:tracePt t="86138" x="2667000" y="4656138"/>
          <p14:tracePt t="86155" x="2654300" y="4679950"/>
          <p14:tracePt t="86174" x="2654300" y="4692650"/>
          <p14:tracePt t="86247" x="2667000" y="4692650"/>
          <p14:tracePt t="86260" x="2678113" y="4705350"/>
          <p14:tracePt t="86275" x="2703513" y="4705350"/>
          <p14:tracePt t="86285" x="2728913" y="4730750"/>
          <p14:tracePt t="86297" x="2803525" y="4756150"/>
          <p14:tracePt t="86311" x="2916238" y="4779963"/>
          <p14:tracePt t="86324" x="3003550" y="4818063"/>
          <p14:tracePt t="86339" x="3079750" y="4868863"/>
          <p14:tracePt t="86356" x="3128963" y="4892675"/>
          <p14:tracePt t="86373" x="3192463" y="4930775"/>
          <p14:tracePt t="86389" x="3292475" y="4968875"/>
          <p14:tracePt t="86406" x="3328988" y="4981575"/>
          <p14:tracePt t="86422" x="3417888" y="4981575"/>
          <p14:tracePt t="86439" x="3429000" y="4981575"/>
          <p14:tracePt t="86456" x="3454400" y="4981575"/>
          <p14:tracePt t="86522" x="3441700" y="4981575"/>
          <p14:tracePt t="86535" x="3405188" y="4981575"/>
          <p14:tracePt t="86548" x="3379788" y="4981575"/>
          <p14:tracePt t="86559" x="3341688" y="4981575"/>
          <p14:tracePt t="86573" x="3305175" y="4981575"/>
          <p14:tracePt t="86589" x="3228975" y="4992688"/>
          <p14:tracePt t="86606" x="3116263" y="4992688"/>
          <p14:tracePt t="86623" x="2916238" y="4992688"/>
          <p14:tracePt t="86640" x="2879725" y="4992688"/>
          <p14:tracePt t="86656" x="2854325" y="4981575"/>
          <p14:tracePt t="86673" x="2854325" y="4968875"/>
          <p14:tracePt t="86709" x="2867025" y="4968875"/>
          <p14:tracePt t="86720" x="2890838" y="4968875"/>
          <p14:tracePt t="86733" x="2928938" y="4968875"/>
          <p14:tracePt t="86746" x="3003550" y="4968875"/>
          <p14:tracePt t="86759" x="3067050" y="4968875"/>
          <p14:tracePt t="86773" x="3141663" y="4968875"/>
          <p14:tracePt t="86790" x="3216275" y="4992688"/>
          <p14:tracePt t="86807" x="3279775" y="5005388"/>
          <p14:tracePt t="86824" x="3479800" y="5018088"/>
          <p14:tracePt t="86840" x="3554413" y="5018088"/>
          <p14:tracePt t="86857" x="3579813" y="5018088"/>
          <p14:tracePt t="86874" x="3592513" y="5018088"/>
          <p14:tracePt t="86919" x="3554413" y="5018088"/>
          <p14:tracePt t="86932" x="3505200" y="5018088"/>
          <p14:tracePt t="86945" x="3454400" y="5018088"/>
          <p14:tracePt t="86960" x="3417888" y="5018088"/>
          <p14:tracePt t="86970" x="3379788" y="5018088"/>
          <p14:tracePt t="86981" x="3341688" y="5018088"/>
          <p14:tracePt t="86996" x="3317875" y="5018088"/>
          <p14:tracePt t="87007" x="3305175" y="5018088"/>
          <p14:tracePt t="87083" x="3328988" y="5018088"/>
          <p14:tracePt t="87095" x="3354388" y="5018088"/>
          <p14:tracePt t="87107" x="3405188" y="5018088"/>
          <p14:tracePt t="87120" x="3454400" y="5005388"/>
          <p14:tracePt t="87133" x="3505200" y="5005388"/>
          <p14:tracePt t="87147" x="3541713" y="5005388"/>
          <p14:tracePt t="87160" x="3554413" y="4992688"/>
          <p14:tracePt t="87705" x="3554413" y="5005388"/>
          <p14:tracePt t="87731" x="3554413" y="5018088"/>
          <p14:tracePt t="87743" x="3554413" y="5030788"/>
          <p14:tracePt t="87756" x="3554413" y="5043488"/>
          <p14:tracePt t="87768" x="3554413" y="5056188"/>
          <p14:tracePt t="87782" x="3541713" y="5068888"/>
          <p14:tracePt t="87795" x="3541713" y="5081588"/>
          <p14:tracePt t="87813" x="3530600" y="5092700"/>
          <p14:tracePt t="87830" x="3530600" y="5105400"/>
          <p14:tracePt t="87846" x="3517900" y="5130800"/>
          <p14:tracePt t="87863" x="3505200" y="5130800"/>
          <p14:tracePt t="87880" x="3505200" y="5143500"/>
          <p14:tracePt t="87896" x="3479800" y="5181600"/>
          <p14:tracePt t="87912" x="3467100" y="5205413"/>
          <p14:tracePt t="87929" x="3429000" y="5230813"/>
          <p14:tracePt t="87945" x="3392488" y="5256213"/>
          <p14:tracePt t="87962" x="3379788" y="5268913"/>
          <p14:tracePt t="87981" x="3367088" y="5268913"/>
          <p14:tracePt t="88105" x="3379788" y="5268913"/>
          <p14:tracePt t="88117" x="3392488" y="5268913"/>
          <p14:tracePt t="88133" x="3417888" y="5268913"/>
          <p14:tracePt t="88142" x="3454400" y="5268913"/>
          <p14:tracePt t="88153" x="3505200" y="5281613"/>
          <p14:tracePt t="88165" x="3579813" y="5305425"/>
          <p14:tracePt t="88181" x="3756025" y="5343525"/>
          <p14:tracePt t="88196" x="3943350" y="5394325"/>
          <p14:tracePt t="88213" x="4105275" y="5430838"/>
          <p14:tracePt t="88230" x="4368800" y="5468938"/>
          <p14:tracePt t="88246" x="4481513" y="5494338"/>
          <p14:tracePt t="88263" x="4556125" y="5494338"/>
          <p14:tracePt t="88280" x="4594225" y="5494338"/>
          <p14:tracePt t="88366" x="4581525" y="5494338"/>
          <p14:tracePt t="88378" x="4556125" y="5494338"/>
          <p14:tracePt t="88391" x="4530725" y="5494338"/>
          <p14:tracePt t="88404" x="4518025" y="5494338"/>
          <p14:tracePt t="88418" x="4494213" y="5494338"/>
          <p14:tracePt t="88432" x="4481513" y="5494338"/>
          <p14:tracePt t="88448" x="4456113" y="5494338"/>
          <p14:tracePt t="88464" x="4443413" y="5494338"/>
          <p14:tracePt t="88481" x="4406900" y="5494338"/>
          <p14:tracePt t="88497" x="4381500" y="5494338"/>
          <p14:tracePt t="88702" x="4368800" y="5494338"/>
          <p14:tracePt t="88719" x="4356100" y="5494338"/>
          <p14:tracePt t="88727" x="4318000" y="5494338"/>
          <p14:tracePt t="88740" x="4281488" y="5494338"/>
          <p14:tracePt t="88752" x="4243388" y="5494338"/>
          <p14:tracePt t="88765" x="4230688" y="5494338"/>
          <p14:tracePt t="88782" x="4192588" y="5494338"/>
          <p14:tracePt t="88926" x="4205288" y="5494338"/>
          <p14:tracePt t="88940" x="4217988" y="5494338"/>
          <p14:tracePt t="88951" x="4243388" y="5494338"/>
          <p14:tracePt t="88962" x="4281488" y="5494338"/>
          <p14:tracePt t="88975" x="4318000" y="5494338"/>
          <p14:tracePt t="88988" x="4343400" y="5494338"/>
          <p14:tracePt t="89001" x="4356100" y="5494338"/>
          <p14:tracePt t="89038" x="4368800" y="5494338"/>
          <p14:tracePt t="89076" x="4330700" y="5494338"/>
          <p14:tracePt t="89089" x="4294188" y="5494338"/>
          <p14:tracePt t="89103" x="4243388" y="5494338"/>
          <p14:tracePt t="89113" x="4205288" y="5494338"/>
          <p14:tracePt t="89126" x="4168775" y="5494338"/>
          <p14:tracePt t="89139" x="4105275" y="5494338"/>
          <p14:tracePt t="89155" x="4030663" y="5494338"/>
          <p14:tracePt t="89168" x="3905250" y="5494338"/>
          <p14:tracePt t="89185" x="3805238" y="5494338"/>
          <p14:tracePt t="89201" x="3743325" y="5494338"/>
          <p14:tracePt t="89218" x="3654425" y="5494338"/>
          <p14:tracePt t="89235" x="3592513" y="5507038"/>
          <p14:tracePt t="89251" x="3530600" y="5518150"/>
          <p14:tracePt t="89267" x="3405188" y="5518150"/>
          <p14:tracePt t="89284" x="3379788" y="5518150"/>
          <p14:tracePt t="89300" x="3367088" y="5518150"/>
          <p14:tracePt t="89317" x="3354388" y="5518150"/>
          <p14:tracePt t="89512" x="3367088" y="5518150"/>
          <p14:tracePt t="89886" x="3341688" y="5518150"/>
          <p14:tracePt t="89899" x="3328988" y="5518150"/>
          <p14:tracePt t="89912" x="3292475" y="5530850"/>
          <p14:tracePt t="89924" x="3241675" y="5543550"/>
          <p14:tracePt t="89940" x="3154363" y="5556250"/>
          <p14:tracePt t="89954" x="3067050" y="5581650"/>
          <p14:tracePt t="89971" x="2992438" y="5607050"/>
          <p14:tracePt t="89988" x="2903538" y="5630863"/>
          <p14:tracePt t="90004" x="2879725" y="5643563"/>
          <p14:tracePt t="90020" x="2867025" y="5656263"/>
          <p14:tracePt t="90036" x="2816225" y="5656263"/>
          <p14:tracePt t="90053" x="2778125" y="5656263"/>
          <p14:tracePt t="90070" x="2728913" y="5656263"/>
          <p14:tracePt t="90087" x="2628900" y="5656263"/>
          <p14:tracePt t="90103" x="2603500" y="5656263"/>
          <p14:tracePt t="90120" x="2578100" y="5656263"/>
          <p14:tracePt t="90136" x="2541588" y="5656263"/>
          <p14:tracePt t="90154" x="2516188" y="5656263"/>
          <p14:tracePt t="90172" x="2503488" y="5668963"/>
          <p14:tracePt t="90209" x="2490788" y="5668963"/>
          <p14:tracePt t="90235" x="2465388" y="5668963"/>
          <p14:tracePt t="90273" x="2465388" y="5681663"/>
          <p14:tracePt t="90584" x="2478088" y="5681663"/>
          <p14:tracePt t="90596" x="2490788" y="5681663"/>
          <p14:tracePt t="90611" x="2528888" y="5681663"/>
          <p14:tracePt t="90623" x="2590800" y="5681663"/>
          <p14:tracePt t="90641" x="2667000" y="5681663"/>
          <p14:tracePt t="90657" x="2716213" y="5681663"/>
          <p14:tracePt t="90674" x="2841625" y="5668963"/>
          <p14:tracePt t="90690" x="2954338" y="5668963"/>
          <p14:tracePt t="90706" x="3067050" y="5668963"/>
          <p14:tracePt t="90723" x="3192463" y="5668963"/>
          <p14:tracePt t="90740" x="3228975" y="5668963"/>
          <p14:tracePt t="90756" x="3241675" y="5668963"/>
          <p14:tracePt t="90773" x="3254375" y="5668963"/>
          <p14:tracePt t="90790" x="3267075" y="5668963"/>
          <p14:tracePt t="90809" x="3267075" y="5656263"/>
          <p14:tracePt t="91181" x="3254375" y="5643563"/>
          <p14:tracePt t="91207" x="3241675" y="5630863"/>
          <p14:tracePt t="91233" x="3241675" y="5619750"/>
          <p14:tracePt t="91269" x="3279775" y="5607050"/>
          <p14:tracePt t="91281" x="3317875" y="5594350"/>
          <p14:tracePt t="91295" x="3341688" y="5581650"/>
          <p14:tracePt t="91309" x="3379788" y="5581650"/>
          <p14:tracePt t="91325" x="3405188" y="5556250"/>
          <p14:tracePt t="91342" x="3441700" y="5543550"/>
          <p14:tracePt t="91359" x="3517900" y="5530850"/>
          <p14:tracePt t="91375" x="3579813" y="5518150"/>
          <p14:tracePt t="91392" x="3617913" y="5507038"/>
          <p14:tracePt t="91410" x="3654425" y="5494338"/>
          <p14:tracePt t="91468" x="3643313" y="5494338"/>
          <p14:tracePt t="91482" x="3617913" y="5494338"/>
          <p14:tracePt t="91496" x="3592513" y="5494338"/>
          <p14:tracePt t="91505" x="3579813" y="5494338"/>
          <p14:tracePt t="91518" x="3567113" y="5494338"/>
          <p14:tracePt t="91592" x="3579813" y="5494338"/>
          <p14:tracePt t="91605" x="3617913" y="5494338"/>
          <p14:tracePt t="91619" x="3667125" y="5494338"/>
          <p14:tracePt t="91631" x="3730625" y="5494338"/>
          <p14:tracePt t="91647" x="3779838" y="5481638"/>
          <p14:tracePt t="91660" x="3843338" y="5481638"/>
          <p14:tracePt t="91678" x="3968750" y="5481638"/>
          <p14:tracePt t="91695" x="4181475" y="5468938"/>
          <p14:tracePt t="91712" x="4256088" y="5456238"/>
          <p14:tracePt t="91728" x="4281488" y="5456238"/>
          <p14:tracePt t="91744" x="4318000" y="5456238"/>
          <p14:tracePt t="91817" x="4305300" y="5456238"/>
          <p14:tracePt t="91843" x="4294188" y="5456238"/>
          <p14:tracePt t="91855" x="4256088" y="5456238"/>
          <p14:tracePt t="91867" x="4217988" y="5456238"/>
          <p14:tracePt t="91879" x="4156075" y="5456238"/>
          <p14:tracePt t="91894" x="4117975" y="5456238"/>
          <p14:tracePt t="91911" x="4092575" y="5456238"/>
          <p14:tracePt t="91930" x="4081463" y="5456238"/>
          <p14:tracePt t="91953" x="4081463" y="5443538"/>
          <p14:tracePt t="91979" x="4092575" y="5430838"/>
          <p14:tracePt t="91991" x="4105275" y="5430838"/>
          <p14:tracePt t="92004" x="4117975" y="5430838"/>
          <p14:tracePt t="92017" x="4130675" y="5430838"/>
          <p14:tracePt t="92030" x="4143375" y="5430838"/>
          <p14:tracePt t="92053" x="4156075" y="5430838"/>
          <p14:tracePt t="92415" x="4130675" y="5430838"/>
          <p14:tracePt t="92428" x="4068763" y="5430838"/>
          <p14:tracePt t="92440" x="3892550" y="5456238"/>
          <p14:tracePt t="92453" x="3743325" y="5518150"/>
          <p14:tracePt t="92465" x="3541713" y="5607050"/>
          <p14:tracePt t="92480" x="3205163" y="5707063"/>
          <p14:tracePt t="92496" x="2890838" y="5781675"/>
          <p14:tracePt t="92513" x="2728913" y="5807075"/>
          <p14:tracePt t="92530" x="2554288" y="5832475"/>
          <p14:tracePt t="92547" x="2528888" y="5843588"/>
          <p14:tracePt t="92563" x="2516188" y="5843588"/>
          <p14:tracePt t="92580" x="2503488" y="5843588"/>
          <p14:tracePt t="92653" x="2465388" y="5843588"/>
          <p14:tracePt t="92667" x="2428875" y="5843588"/>
          <p14:tracePt t="92677" x="2390775" y="5832475"/>
          <p14:tracePt t="92690" x="2365375" y="5819775"/>
          <p14:tracePt t="92702" x="2328863" y="5807075"/>
          <p14:tracePt t="92716" x="2316163" y="5794375"/>
          <p14:tracePt t="92731" x="2303463" y="5794375"/>
          <p14:tracePt t="92752" x="2290763" y="5794375"/>
          <p14:tracePt t="92777" x="2290763" y="5781675"/>
          <p14:tracePt t="92814" x="2290763" y="5768975"/>
          <p14:tracePt t="92826" x="2316163" y="5768975"/>
          <p14:tracePt t="92839" x="2339975" y="5756275"/>
          <p14:tracePt t="92851" x="2378075" y="5743575"/>
          <p14:tracePt t="92865" x="2416175" y="5732463"/>
          <p14:tracePt t="92881" x="2452688" y="5732463"/>
          <p14:tracePt t="92898" x="2490788" y="5719763"/>
          <p14:tracePt t="92915" x="2590800" y="5707063"/>
          <p14:tracePt t="92932" x="2690813" y="5694363"/>
          <p14:tracePt t="92948" x="2841625" y="5681663"/>
          <p14:tracePt t="92965" x="3028950" y="5681663"/>
          <p14:tracePt t="92982" x="3079750" y="5681663"/>
          <p14:tracePt t="92999" x="3116263" y="5681663"/>
          <p14:tracePt t="93015" x="3216275" y="5681663"/>
          <p14:tracePt t="93032" x="3279775" y="5681663"/>
          <p14:tracePt t="93049" x="3367088" y="5668963"/>
          <p14:tracePt t="93065" x="3454400" y="5668963"/>
          <p14:tracePt t="93082" x="3467100" y="5668963"/>
          <p14:tracePt t="93099" x="3492500" y="5668963"/>
          <p14:tracePt t="93201" x="3479800" y="5668963"/>
          <p14:tracePt t="93225" x="3454400" y="5668963"/>
          <p14:tracePt t="93239" x="3441700" y="5668963"/>
          <p14:tracePt t="93251" x="3417888" y="5668963"/>
          <p14:tracePt t="93263" x="3405188" y="5668963"/>
          <p14:tracePt t="93274" x="3392488" y="5668963"/>
          <p14:tracePt t="93350" x="3405188" y="5668963"/>
          <p14:tracePt t="93824" x="3417888" y="5668963"/>
          <p14:tracePt t="93848" x="3429000" y="5668963"/>
          <p14:tracePt t="93886" x="3454400" y="5668963"/>
          <p14:tracePt t="93911" x="3467100" y="5668963"/>
          <p14:tracePt t="93936" x="3479800" y="5668963"/>
          <p14:tracePt t="93961" x="3492500" y="5668963"/>
          <p14:tracePt t="93974" x="3505200" y="5668963"/>
          <p14:tracePt t="93998" x="3517900" y="5668963"/>
          <p14:tracePt t="94907" x="3530600" y="5668963"/>
          <p14:tracePt t="94920" x="3541713" y="5668963"/>
          <p14:tracePt t="94931" x="3554413" y="5668963"/>
          <p14:tracePt t="94970" x="3567113" y="5668963"/>
          <p14:tracePt t="96278" x="3567113" y="5656263"/>
          <p14:tracePt t="96365" x="3579813" y="5656263"/>
          <p14:tracePt t="96390" x="3592513" y="5656263"/>
          <p14:tracePt t="96428" x="3605213" y="5656263"/>
          <p14:tracePt t="96615" x="3605213" y="5643563"/>
          <p14:tracePt t="98246" x="3567113" y="5643563"/>
          <p14:tracePt t="98261" x="3517900" y="5643563"/>
          <p14:tracePt t="98272" x="3479800" y="5656263"/>
          <p14:tracePt t="98284" x="3441700" y="5656263"/>
          <p14:tracePt t="98298" x="3405188" y="5668963"/>
          <p14:tracePt t="98310" x="3367088" y="5668963"/>
          <p14:tracePt t="98321" x="3317875" y="5681663"/>
          <p14:tracePt t="98336" x="3228975" y="5681663"/>
          <p14:tracePt t="98353" x="3103563" y="5694363"/>
          <p14:tracePt t="98370" x="3028950" y="5707063"/>
          <p14:tracePt t="98386" x="2916238" y="5707063"/>
          <p14:tracePt t="98403" x="2879725" y="5719763"/>
          <p14:tracePt t="98420" x="2803525" y="5743575"/>
          <p14:tracePt t="98436" x="2616200" y="5768975"/>
          <p14:tracePt t="98453" x="2528888" y="5781675"/>
          <p14:tracePt t="98470" x="2478088" y="5794375"/>
          <p14:tracePt t="98487" x="2416175" y="5807075"/>
          <p14:tracePt t="98503" x="2403475" y="5807075"/>
          <p14:tracePt t="98522" x="2403475" y="5819775"/>
          <p14:tracePt t="98595" x="2403475" y="5832475"/>
          <p14:tracePt t="98608" x="2390775" y="5843588"/>
          <p14:tracePt t="98622" x="2390775" y="5856288"/>
          <p14:tracePt t="98645" x="2390775" y="5868988"/>
          <p14:tracePt t="98657" x="2378075" y="5881688"/>
          <p14:tracePt t="98669" x="2378075" y="5907088"/>
          <p14:tracePt t="98682" x="2365375" y="5907088"/>
          <p14:tracePt t="98694" x="2352675" y="5919788"/>
          <p14:tracePt t="98707" x="2339975" y="5932488"/>
          <p14:tracePt t="98721" x="2339975" y="5945188"/>
          <p14:tracePt t="98807" x="2339975" y="5956300"/>
          <p14:tracePt t="98857" x="2339975" y="5969000"/>
          <p14:tracePt t="98933" x="2352675" y="5969000"/>
          <p14:tracePt t="98944" x="2365375" y="5969000"/>
          <p14:tracePt t="98959" x="2390775" y="5969000"/>
          <p14:tracePt t="98973" x="2428875" y="5969000"/>
          <p14:tracePt t="98982" x="2465388" y="5969000"/>
          <p14:tracePt t="98996" x="2528888" y="5969000"/>
          <p14:tracePt t="99010" x="2565400" y="5969000"/>
          <p14:tracePt t="99024" x="2590800" y="5969000"/>
          <p14:tracePt t="99039" x="2603500" y="5969000"/>
          <p14:tracePt t="99055" x="2616200" y="5969000"/>
          <p14:tracePt t="99072" x="2667000" y="5969000"/>
          <p14:tracePt t="99089" x="2678113" y="5969000"/>
          <p14:tracePt t="99105" x="2703513" y="5969000"/>
          <p14:tracePt t="99122" x="2790825" y="5969000"/>
          <p14:tracePt t="99139" x="2828925" y="5969000"/>
          <p14:tracePt t="99156" x="2854325" y="5969000"/>
          <p14:tracePt t="99172" x="2916238" y="5969000"/>
          <p14:tracePt t="99189" x="2941638" y="5969000"/>
          <p14:tracePt t="99205" x="3016250" y="5969000"/>
          <p14:tracePt t="99223" x="3067050" y="5969000"/>
          <p14:tracePt t="99239" x="3141663" y="5969000"/>
          <p14:tracePt t="99256" x="3216275" y="5969000"/>
          <p14:tracePt t="99273" x="3305175" y="5969000"/>
          <p14:tracePt t="99290" x="3328988" y="5969000"/>
          <p14:tracePt t="99306" x="3392488" y="5969000"/>
          <p14:tracePt t="99323" x="3441700" y="5969000"/>
          <p14:tracePt t="99340" x="3479800" y="5969000"/>
          <p14:tracePt t="99356" x="3541713" y="5969000"/>
          <p14:tracePt t="99373" x="3567113" y="5969000"/>
          <p14:tracePt t="99390" x="3579813" y="5969000"/>
          <p14:tracePt t="99407" x="3605213" y="5969000"/>
          <p14:tracePt t="99423" x="3617913" y="5969000"/>
          <p14:tracePt t="99440" x="3630613" y="5969000"/>
          <p14:tracePt t="99457" x="3643313" y="5969000"/>
          <p14:tracePt t="99480" x="3654425" y="5969000"/>
          <p14:tracePt t="99492" x="3667125" y="5969000"/>
          <p14:tracePt t="99516" x="3679825" y="5969000"/>
          <p14:tracePt t="99530" x="3692525" y="5969000"/>
          <p14:tracePt t="99542" x="3705225" y="5969000"/>
          <p14:tracePt t="99558" x="3717925" y="5969000"/>
          <p14:tracePt t="99574" x="3730625" y="5969000"/>
          <p14:tracePt t="99593" x="3743325" y="5969000"/>
          <p14:tracePt t="100975" x="3756025" y="5969000"/>
          <p14:tracePt t="100987" x="3792538" y="5969000"/>
          <p14:tracePt t="101002" x="3830638" y="5969000"/>
          <p14:tracePt t="101014" x="3879850" y="5981700"/>
          <p14:tracePt t="101032" x="3905250" y="5994400"/>
          <p14:tracePt t="101048" x="3930650" y="6019800"/>
          <p14:tracePt t="101063" x="3943350" y="6032500"/>
          <p14:tracePt t="101080" x="3956050" y="6045200"/>
          <p14:tracePt t="101200" x="3956050" y="6056313"/>
          <p14:tracePt t="101299" x="3956050" y="6069013"/>
          <p14:tracePt t="101387" x="3956050" y="6081713"/>
          <p14:tracePt t="106872" x="3979863" y="6081713"/>
          <p14:tracePt t="106895" x="3992563" y="6081713"/>
          <p14:tracePt t="106933" x="4005263" y="6081713"/>
          <p14:tracePt t="107058" x="3992563" y="6094413"/>
          <p14:tracePt t="107074" x="3979863" y="6094413"/>
          <p14:tracePt t="107083" x="3968750" y="6094413"/>
          <p14:tracePt t="107096" x="3917950" y="6107113"/>
          <p14:tracePt t="107107" x="3867150" y="6119813"/>
          <p14:tracePt t="107120" x="3805238" y="6132513"/>
          <p14:tracePt t="107137" x="3743325" y="6145213"/>
          <p14:tracePt t="107154" x="3717925" y="6157913"/>
          <p14:tracePt t="107170" x="3654425" y="6157913"/>
          <p14:tracePt t="107188" x="3630613" y="6157913"/>
          <p14:tracePt t="107206" x="3592513" y="6169025"/>
          <p14:tracePt t="107223" x="3454400" y="6181725"/>
          <p14:tracePt t="107238" x="3392488" y="6194425"/>
          <p14:tracePt t="107256" x="3317875" y="6194425"/>
          <p14:tracePt t="107273" x="3228975" y="6207125"/>
          <p14:tracePt t="107289" x="3192463" y="6207125"/>
          <p14:tracePt t="107307" x="3167063" y="6207125"/>
          <p14:tracePt t="107322" x="3154363" y="6207125"/>
          <p14:tracePt t="107420" x="3167063" y="6207125"/>
          <p14:tracePt t="107432" x="3179763" y="6207125"/>
          <p14:tracePt t="107458" x="3192463" y="6207125"/>
          <p14:tracePt t="107469" x="3205163" y="6219825"/>
          <p14:tracePt t="107482" x="3228975" y="6232525"/>
          <p14:tracePt t="107496" x="3279775" y="6245225"/>
          <p14:tracePt t="107510" x="3367088" y="6245225"/>
          <p14:tracePt t="107523" x="3441700" y="6257925"/>
          <p14:tracePt t="107541" x="3492500" y="6257925"/>
          <p14:tracePt t="107557" x="3530600" y="6257925"/>
          <p14:tracePt t="107574" x="3567113" y="6257925"/>
          <p14:tracePt t="107591" x="3579813" y="6257925"/>
          <p14:tracePt t="107682" x="3567113" y="6257925"/>
          <p14:tracePt t="107694" x="3541713" y="6257925"/>
          <p14:tracePt t="107711" x="3517900" y="6257925"/>
          <p14:tracePt t="107719" x="3467100" y="6257925"/>
          <p14:tracePt t="107732" x="3417888" y="6257925"/>
          <p14:tracePt t="107744" x="3354388" y="6257925"/>
          <p14:tracePt t="107757" x="3305175" y="6257925"/>
          <p14:tracePt t="107775" x="3267075" y="6269038"/>
          <p14:tracePt t="107792" x="3228975" y="6281738"/>
          <p14:tracePt t="107808" x="3205163" y="6294438"/>
          <p14:tracePt t="107825" x="3192463" y="6294438"/>
          <p14:tracePt t="107881" x="3205163" y="6281738"/>
          <p14:tracePt t="107894" x="3216275" y="6269038"/>
          <p14:tracePt t="107907" x="3216275" y="6257925"/>
          <p14:tracePt t="107919" x="3228975" y="6257925"/>
          <p14:tracePt t="107930" x="3267075" y="6245225"/>
          <p14:tracePt t="107943" x="3292475" y="6245225"/>
          <p14:tracePt t="107957" x="3317875" y="6245225"/>
          <p14:tracePt t="107974" x="3367088" y="6245225"/>
          <p14:tracePt t="107991" x="3405188" y="6245225"/>
          <p14:tracePt t="108008" x="3441700" y="6245225"/>
          <p14:tracePt t="108024" x="3454400" y="6245225"/>
          <p14:tracePt t="108041" x="3467100" y="6245225"/>
          <p14:tracePt t="108079" x="3454400" y="6245225"/>
          <p14:tracePt t="108093" x="3417888" y="6245225"/>
          <p14:tracePt t="108105" x="3379788" y="6245225"/>
          <p14:tracePt t="108117" x="3328988" y="6245225"/>
          <p14:tracePt t="108129" x="3292475" y="6245225"/>
          <p14:tracePt t="108144" x="3241675" y="6245225"/>
          <p14:tracePt t="108158" x="3192463" y="6245225"/>
          <p14:tracePt t="108175" x="3092450" y="6245225"/>
          <p14:tracePt t="108192" x="3028950" y="6245225"/>
          <p14:tracePt t="108208" x="2992438" y="6245225"/>
          <p14:tracePt t="108253" x="3028950" y="6245225"/>
          <p14:tracePt t="108267" x="3067050" y="6232525"/>
          <p14:tracePt t="108279" x="3092450" y="6232525"/>
          <p14:tracePt t="108296" x="3141663" y="6232525"/>
          <p14:tracePt t="108304" x="3179763" y="6232525"/>
          <p14:tracePt t="108318" x="3241675" y="6245225"/>
          <p14:tracePt t="108330" x="3341688" y="6257925"/>
          <p14:tracePt t="108344" x="3467100" y="6294438"/>
          <p14:tracePt t="108360" x="3554413" y="6319838"/>
          <p14:tracePt t="108376" x="3605213" y="6332538"/>
          <p14:tracePt t="108392" x="3679825" y="6357938"/>
          <p14:tracePt t="108409" x="3692525" y="6357938"/>
          <p14:tracePt t="108426" x="3692525" y="6370638"/>
          <p14:tracePt t="108491" x="3679825" y="6370638"/>
          <p14:tracePt t="108504" x="3654425" y="6370638"/>
          <p14:tracePt t="108516" x="3592513" y="6370638"/>
          <p14:tracePt t="108528" x="3517900" y="6370638"/>
          <p14:tracePt t="108543" x="3467100" y="6370638"/>
          <p14:tracePt t="108560" x="3429000" y="6370638"/>
          <p14:tracePt t="108577" x="3392488" y="6370638"/>
          <p14:tracePt t="108593" x="3341688" y="6370638"/>
          <p14:tracePt t="108610" x="3328988" y="6370638"/>
          <p14:tracePt t="108691" x="3341688" y="6357938"/>
          <p14:tracePt t="108704" x="3354388" y="6357938"/>
          <p14:tracePt t="108716" x="3379788" y="6332538"/>
          <p14:tracePt t="108731" x="3454400" y="6307138"/>
          <p14:tracePt t="108745" x="3567113" y="6269038"/>
          <p14:tracePt t="108762" x="3630613" y="6257925"/>
          <p14:tracePt t="108779" x="3679825" y="6257925"/>
          <p14:tracePt t="108795" x="3705225" y="6245225"/>
          <p14:tracePt t="108840" x="3679825" y="6245225"/>
          <p14:tracePt t="108853" x="3579813" y="6245225"/>
          <p14:tracePt t="108866" x="3492500" y="6245225"/>
          <p14:tracePt t="108881" x="3429000" y="6245225"/>
          <p14:tracePt t="108896" x="3354388" y="6245225"/>
          <p14:tracePt t="108912" x="3305175" y="6245225"/>
          <p14:tracePt t="108929" x="3267075" y="6245225"/>
          <p14:tracePt t="108946" x="3254375" y="6245225"/>
          <p14:tracePt t="109016" x="3267075" y="6245225"/>
          <p14:tracePt t="110560" x="3241675" y="6245225"/>
          <p14:tracePt t="110573" x="3154363" y="6245225"/>
          <p14:tracePt t="110588" x="3028950" y="6232525"/>
          <p14:tracePt t="110597" x="2903538" y="6207125"/>
          <p14:tracePt t="110610" x="2828925" y="6181725"/>
          <p14:tracePt t="110622" x="2741613" y="6145213"/>
          <p14:tracePt t="110635" x="2667000" y="6094413"/>
          <p14:tracePt t="110651" x="2578100" y="6007100"/>
          <p14:tracePt t="110668" x="2465388" y="5843588"/>
          <p14:tracePt t="110684" x="2352675" y="5619750"/>
          <p14:tracePt t="110701" x="2328863" y="5543550"/>
          <p14:tracePt t="110718" x="2316163" y="5494338"/>
          <p14:tracePt t="110734" x="2316163" y="5468938"/>
          <p14:tracePt t="110752" x="2316163" y="5407025"/>
          <p14:tracePt t="110769" x="2303463" y="5356225"/>
          <p14:tracePt t="110786" x="2265363" y="5168900"/>
          <p14:tracePt t="110802" x="2252663" y="5068888"/>
          <p14:tracePt t="110818" x="2239963" y="4992688"/>
          <p14:tracePt t="110835" x="2239963" y="4879975"/>
          <p14:tracePt t="110852" x="2239963" y="4805363"/>
          <p14:tracePt t="110869" x="2239963" y="4705350"/>
          <p14:tracePt t="110885" x="2228850" y="4492625"/>
          <p14:tracePt t="110902" x="2228850" y="4443413"/>
          <p14:tracePt t="110919" x="2228850" y="4418013"/>
          <p14:tracePt t="110936" x="2228850" y="4405313"/>
          <p14:tracePt t="110959" x="2228850" y="4392613"/>
          <p14:tracePt t="110996" x="2228850" y="4367213"/>
          <p14:tracePt t="111009" x="2228850" y="4354513"/>
          <p14:tracePt t="111033" x="2228850" y="4330700"/>
          <p14:tracePt t="111046" x="2252663" y="4318000"/>
          <p14:tracePt t="111057" x="2303463" y="4292600"/>
          <p14:tracePt t="111075" x="2339975" y="4267200"/>
          <p14:tracePt t="111088" x="2365375" y="4241800"/>
          <p14:tracePt t="111103" x="2390775" y="4241800"/>
          <p14:tracePt t="111120" x="2403475" y="4241800"/>
          <p14:tracePt t="111158" x="2403475" y="4254500"/>
          <p14:tracePt t="111174" x="2403475" y="4267200"/>
          <p14:tracePt t="111183" x="2403475" y="4279900"/>
          <p14:tracePt t="111196" x="2403475" y="4305300"/>
          <p14:tracePt t="111208" x="2403475" y="4330700"/>
          <p14:tracePt t="111222" x="2403475" y="4367213"/>
          <p14:tracePt t="111237" x="2403475" y="4454525"/>
          <p14:tracePt t="111254" x="2403475" y="4554538"/>
          <p14:tracePt t="111271" x="2403475" y="4656138"/>
          <p14:tracePt t="111287" x="2403475" y="4792663"/>
          <p14:tracePt t="111304" x="2403475" y="4868863"/>
          <p14:tracePt t="111320" x="2403475" y="4968875"/>
          <p14:tracePt t="111337" x="2403475" y="5056188"/>
          <p14:tracePt t="111369" x="2416175" y="5056188"/>
          <p14:tracePt t="111407" x="2428875" y="5030788"/>
          <p14:tracePt t="111420" x="2428875" y="4992688"/>
          <p14:tracePt t="111432" x="2441575" y="4956175"/>
          <p14:tracePt t="111445" x="2441575" y="4918075"/>
          <p14:tracePt t="111456" x="2441575" y="4868863"/>
          <p14:tracePt t="111471" x="2452688" y="4792663"/>
          <p14:tracePt t="111488" x="2465388" y="4643438"/>
          <p14:tracePt t="111505" x="2478088" y="4492625"/>
          <p14:tracePt t="111521" x="2503488" y="4292600"/>
          <p14:tracePt t="111538" x="2503488" y="4217988"/>
          <p14:tracePt t="111555" x="2516188" y="4179888"/>
          <p14:tracePt t="111572" x="2516188" y="4141788"/>
          <p14:tracePt t="111631" x="2516188" y="4154488"/>
          <p14:tracePt t="111645" x="2516188" y="4179888"/>
          <p14:tracePt t="111659" x="2516188" y="4254500"/>
          <p14:tracePt t="111669" x="2465388" y="4443413"/>
          <p14:tracePt t="111683" x="2441575" y="4605338"/>
          <p14:tracePt t="111695" x="2378075" y="4805363"/>
          <p14:tracePt t="111710" x="2316163" y="5043488"/>
          <p14:tracePt t="111724" x="2239963" y="5256213"/>
          <p14:tracePt t="111740" x="2216150" y="5356225"/>
          <p14:tracePt t="111757" x="2203450" y="5394325"/>
          <p14:tracePt t="111774" x="2203450" y="5418138"/>
          <p14:tracePt t="111832" x="2203450" y="5394325"/>
          <p14:tracePt t="111881" x="2203450" y="5381625"/>
          <p14:tracePt t="111919" x="2203450" y="5368925"/>
          <p14:tracePt t="112006" x="2203450" y="5356225"/>
          <p14:tracePt t="112267" x="2239963" y="5343525"/>
          <p14:tracePt t="112280" x="2303463" y="5305425"/>
          <p14:tracePt t="112292" x="2478088" y="5243513"/>
          <p14:tracePt t="112303" x="2854325" y="4992688"/>
          <p14:tracePt t="112316" x="3154363" y="4792663"/>
          <p14:tracePt t="112330" x="3479800" y="4656138"/>
          <p14:tracePt t="112343" x="3856038" y="4530725"/>
          <p14:tracePt t="112357" x="4081463" y="4479925"/>
          <p14:tracePt t="112374" x="4243388" y="4443413"/>
          <p14:tracePt t="112393" x="4343400" y="4430713"/>
          <p14:tracePt t="112410" x="4468813" y="4418013"/>
          <p14:tracePt t="112425" x="4481513" y="4418013"/>
          <p14:tracePt t="112441" x="4494213" y="4418013"/>
          <p14:tracePt t="112678" x="4481513" y="4418013"/>
          <p14:tracePt t="112691" x="4468813" y="4418013"/>
          <p14:tracePt t="112703" x="4443413" y="4418013"/>
          <p14:tracePt t="112716" x="4394200" y="4430713"/>
          <p14:tracePt t="112728" x="4305300" y="4454525"/>
          <p14:tracePt t="112743" x="4217988" y="4479925"/>
          <p14:tracePt t="112759" x="4168775" y="4492625"/>
          <p14:tracePt t="112776" x="4156075" y="4505325"/>
          <p14:tracePt t="112793" x="4143375" y="4505325"/>
          <p14:tracePt t="112828" x="4168775" y="4505325"/>
          <p14:tracePt t="112839" x="4192588" y="4505325"/>
          <p14:tracePt t="112852" x="4230688" y="4505325"/>
          <p14:tracePt t="112865" x="4256088" y="4505325"/>
          <p14:tracePt t="112879" x="4294188" y="4505325"/>
          <p14:tracePt t="112893" x="4318000" y="4505325"/>
          <p14:tracePt t="112910" x="4330700" y="4505325"/>
          <p14:tracePt t="112929" x="4343400" y="4505325"/>
          <p14:tracePt t="112978" x="4330700" y="4505325"/>
          <p14:tracePt t="113003" x="4305300" y="4505325"/>
          <p14:tracePt t="113015" x="4281488" y="4518025"/>
          <p14:tracePt t="113029" x="4256088" y="4518025"/>
          <p14:tracePt t="113103" x="4268788" y="4518025"/>
          <p14:tracePt t="113115" x="4281488" y="4518025"/>
          <p14:tracePt t="113127" x="4294188" y="4518025"/>
          <p14:tracePt t="113140" x="4305300" y="4518025"/>
          <p14:tracePt t="113166" x="4318000" y="4518025"/>
          <p14:tracePt t="113227" x="4318000" y="4530725"/>
          <p14:tracePt t="113239" x="4305300" y="4530725"/>
          <p14:tracePt t="113252" x="4294188" y="4543425"/>
          <p14:tracePt t="113266" x="4268788" y="4554538"/>
          <p14:tracePt t="113713" x="4205288" y="4554538"/>
          <p14:tracePt t="113726" x="4081463" y="4579938"/>
          <p14:tracePt t="113739" x="3979863" y="4618038"/>
          <p14:tracePt t="113751" x="3867150" y="4730750"/>
          <p14:tracePt t="113764" x="3692525" y="4892675"/>
          <p14:tracePt t="113781" x="3392488" y="5068888"/>
          <p14:tracePt t="113799" x="3167063" y="5194300"/>
          <p14:tracePt t="113815" x="2928938" y="5343525"/>
          <p14:tracePt t="113832" x="2854325" y="5394325"/>
          <p14:tracePt t="113849" x="2816225" y="5418138"/>
          <p14:tracePt t="113864" x="2778125" y="5430838"/>
          <p14:tracePt t="113880" x="2778125" y="5443538"/>
          <p14:tracePt t="113949" x="2767013" y="5443538"/>
          <p14:tracePt t="113961" x="2754313" y="5443538"/>
          <p14:tracePt t="113974" x="2741613" y="5443538"/>
          <p14:tracePt t="114038" x="2728913" y="5443538"/>
          <p14:tracePt t="114124" x="2741613" y="5443538"/>
          <p14:tracePt t="114149" x="2754313" y="5443538"/>
          <p14:tracePt t="114175" x="2767013" y="5443538"/>
          <p14:tracePt t="114187" x="2778125" y="5443538"/>
          <p14:tracePt t="114202" x="2790825" y="5443538"/>
          <p14:tracePt t="114212" x="2816225" y="5443538"/>
          <p14:tracePt t="114224" x="2854325" y="5443538"/>
          <p14:tracePt t="114236" x="2928938" y="5443538"/>
          <p14:tracePt t="114250" x="2992438" y="5443538"/>
          <p14:tracePt t="114266" x="3067050" y="5443538"/>
          <p14:tracePt t="114282" x="3103563" y="5443538"/>
          <p14:tracePt t="114299" x="3167063" y="5443538"/>
          <p14:tracePt t="114316" x="3192463" y="5456238"/>
          <p14:tracePt t="114333" x="3205163" y="5456238"/>
          <p14:tracePt t="114499" x="3267075" y="5456238"/>
          <p14:tracePt t="114511" x="3305175" y="5456238"/>
          <p14:tracePt t="114524" x="3341688" y="5456238"/>
          <p14:tracePt t="114538" x="3367088" y="5456238"/>
          <p14:tracePt t="114551" x="3379788" y="5456238"/>
          <p14:tracePt t="114568" x="3392488" y="5456238"/>
          <p14:tracePt t="114971" x="3405188" y="5443538"/>
          <p14:tracePt t="114997" x="3405188" y="5430838"/>
          <p14:tracePt t="115010" x="3417888" y="5430838"/>
          <p14:tracePt t="115023" x="3417888" y="5418138"/>
          <p14:tracePt t="115470" x="3417888" y="5381625"/>
          <p14:tracePt t="115483" x="3417888" y="5330825"/>
          <p14:tracePt t="115496" x="3417888" y="5268913"/>
          <p14:tracePt t="115508" x="3417888" y="5205413"/>
          <p14:tracePt t="115522" x="3417888" y="5105400"/>
          <p14:tracePt t="115537" x="3417888" y="4943475"/>
          <p14:tracePt t="115554" x="3417888" y="4779963"/>
          <p14:tracePt t="115571" x="3429000" y="4579938"/>
          <p14:tracePt t="115587" x="3429000" y="4505325"/>
          <p14:tracePt t="115604" x="3429000" y="4454525"/>
          <p14:tracePt t="115620" x="3429000" y="4405313"/>
          <p14:tracePt t="115695" x="3429000" y="4430713"/>
          <p14:tracePt t="115708" x="3429000" y="4443413"/>
          <p14:tracePt t="115720" x="3429000" y="4454525"/>
          <p14:tracePt t="115732" x="3429000" y="4467225"/>
          <p14:tracePt t="115745" x="3429000" y="4505325"/>
          <p14:tracePt t="115759" x="3429000" y="4543425"/>
          <p14:tracePt t="115773" x="3429000" y="4630738"/>
          <p14:tracePt t="115790" x="3405188" y="4743450"/>
          <p14:tracePt t="115805" x="3379788" y="4868863"/>
          <p14:tracePt t="115822" x="3341688" y="5056188"/>
          <p14:tracePt t="115838" x="3317875" y="5205413"/>
          <p14:tracePt t="115855" x="3292475" y="5318125"/>
          <p14:tracePt t="115872" x="3279775" y="5356225"/>
          <p14:tracePt t="115894" x="3279775" y="5343525"/>
          <p14:tracePt t="115907" x="3279775" y="5281613"/>
          <p14:tracePt t="115922" x="3279775" y="5194300"/>
          <p14:tracePt t="115939" x="3292475" y="5143500"/>
          <p14:tracePt t="115956" x="3305175" y="5068888"/>
          <p14:tracePt t="115972" x="3341688" y="4856163"/>
          <p14:tracePt t="115989" x="3354388" y="4679950"/>
          <p14:tracePt t="116006" x="3367088" y="4530725"/>
          <p14:tracePt t="116022" x="3417888" y="4341813"/>
          <p14:tracePt t="116039" x="3429000" y="4267200"/>
          <p14:tracePt t="116056" x="3441700" y="4241800"/>
          <p14:tracePt t="116129" x="3441700" y="4267200"/>
          <p14:tracePt t="116144" x="3441700" y="4279900"/>
          <p14:tracePt t="116156" x="3441700" y="4305300"/>
          <p14:tracePt t="116169" x="3441700" y="4354513"/>
          <p14:tracePt t="116181" x="3441700" y="4454525"/>
          <p14:tracePt t="116193" x="3429000" y="4543425"/>
          <p14:tracePt t="116207" x="3429000" y="4618038"/>
          <p14:tracePt t="116225" x="3429000" y="4656138"/>
          <p14:tracePt t="116242" x="3429000" y="4679950"/>
          <p14:tracePt t="116258" x="3429000" y="4705350"/>
          <p14:tracePt t="116355" x="3429000" y="4679950"/>
          <p14:tracePt t="116368" x="3429000" y="4618038"/>
          <p14:tracePt t="116381" x="3429000" y="4518025"/>
          <p14:tracePt t="116395" x="3441700" y="4405313"/>
          <p14:tracePt t="116409" x="3467100" y="4341813"/>
          <p14:tracePt t="116425" x="3467100" y="4279900"/>
          <p14:tracePt t="116441" x="3467100" y="4241800"/>
          <p14:tracePt t="116491" x="3467100" y="4254500"/>
          <p14:tracePt t="116505" x="3467100" y="4279900"/>
          <p14:tracePt t="116517" x="3467100" y="4354513"/>
          <p14:tracePt t="116530" x="3467100" y="4479925"/>
          <p14:tracePt t="116543" x="3454400" y="4656138"/>
          <p14:tracePt t="116558" x="3429000" y="4779963"/>
          <p14:tracePt t="116575" x="3405188" y="4943475"/>
          <p14:tracePt t="116591" x="3392488" y="5105400"/>
          <p14:tracePt t="116608" x="3367088" y="5343525"/>
          <p14:tracePt t="116625" x="3367088" y="5381625"/>
          <p14:tracePt t="116641" x="3367088" y="5394325"/>
          <p14:tracePt t="116704" x="3367088" y="5381625"/>
          <p14:tracePt t="116716" x="3367088" y="5305425"/>
          <p14:tracePt t="116730" x="3367088" y="5218113"/>
          <p14:tracePt t="116743" x="3367088" y="5130800"/>
          <p14:tracePt t="116760" x="3367088" y="5030788"/>
          <p14:tracePt t="116777" x="3392488" y="4843463"/>
          <p14:tracePt t="116793" x="3479800" y="4454525"/>
          <p14:tracePt t="116810" x="3505200" y="4354513"/>
          <p14:tracePt t="116827" x="3530600" y="4318000"/>
          <p14:tracePt t="116844" x="3541713" y="4292600"/>
          <p14:tracePt t="116891" x="3541713" y="4305300"/>
          <p14:tracePt t="116903" x="3541713" y="4318000"/>
          <p14:tracePt t="116915" x="3541713" y="4330700"/>
          <p14:tracePt t="116928" x="3541713" y="4341813"/>
          <p14:tracePt t="116943" x="3530600" y="4379913"/>
          <p14:tracePt t="116959" x="3530600" y="4392613"/>
          <p14:tracePt t="116976" x="3530600" y="4405313"/>
          <p14:tracePt t="116993" x="3530600" y="4418013"/>
          <p14:tracePt t="117227" x="3517900" y="4418013"/>
          <p14:tracePt t="117302" x="3517900" y="4454525"/>
          <p14:tracePt t="117315" x="3505200" y="4479925"/>
          <p14:tracePt t="117327" x="3505200" y="4505325"/>
          <p14:tracePt t="117340" x="3505200" y="4543425"/>
          <p14:tracePt t="117353" x="3492500" y="4567238"/>
          <p14:tracePt t="117365" x="3492500" y="4605338"/>
          <p14:tracePt t="117378" x="3479800" y="4656138"/>
          <p14:tracePt t="117394" x="3479800" y="4743450"/>
          <p14:tracePt t="117411" x="3479800" y="4805363"/>
          <p14:tracePt t="117428" x="3467100" y="4868863"/>
          <p14:tracePt t="117445" x="3467100" y="4879975"/>
          <p14:tracePt t="117751" x="3454400" y="4892675"/>
          <p14:tracePt t="117766" x="3417888" y="4943475"/>
          <p14:tracePt t="117776" x="3392488" y="4992688"/>
          <p14:tracePt t="117789" x="3392488" y="5056188"/>
          <p14:tracePt t="117800" x="3379788" y="5118100"/>
          <p14:tracePt t="117815" x="3379788" y="5194300"/>
          <p14:tracePt t="117830" x="3379788" y="5243513"/>
          <p14:tracePt t="117846" x="3379788" y="5281613"/>
          <p14:tracePt t="117863" x="3379788" y="5318125"/>
          <p14:tracePt t="117880" x="3379788" y="5356225"/>
          <p14:tracePt t="117897" x="3379788" y="5368925"/>
          <p14:tracePt t="117915" x="3379788" y="5381625"/>
          <p14:tracePt t="117938" x="3379788" y="5394325"/>
          <p14:tracePt t="117950" x="3379788" y="5407025"/>
          <p14:tracePt t="117963" x="3367088" y="5418138"/>
          <p14:tracePt t="117980" x="3354388" y="5430838"/>
          <p14:tracePt t="117997" x="3354388" y="5443538"/>
          <p14:tracePt t="118038" x="3354388" y="5456238"/>
          <p14:tracePt t="118087" x="3341688" y="5494338"/>
          <p14:tracePt t="118101" x="3341688" y="5543550"/>
          <p14:tracePt t="118113" x="3328988" y="5568950"/>
          <p14:tracePt t="118124" x="3328988" y="5581650"/>
          <p14:tracePt t="118138" x="3328988" y="5607050"/>
          <p14:tracePt t="118224" x="3341688" y="5619750"/>
          <p14:tracePt t="118239" x="3354388" y="5619750"/>
          <p14:tracePt t="118252" x="3379788" y="5619750"/>
          <p14:tracePt t="118261" x="3392488" y="5619750"/>
          <p14:tracePt t="118275" x="3405188" y="5619750"/>
          <p14:tracePt t="118300" x="3405188" y="5630863"/>
          <p14:tracePt t="118337" x="3405188" y="5643563"/>
          <p14:tracePt t="118362" x="3392488" y="5643563"/>
          <p14:tracePt t="118374" x="3367088" y="5656263"/>
          <p14:tracePt t="118399" x="3354388" y="5656263"/>
          <p14:tracePt t="118511" x="3367088" y="5656263"/>
          <p14:tracePt t="118910" x="3354388" y="5656263"/>
          <p14:tracePt t="118924" x="3317875" y="5656263"/>
          <p14:tracePt t="118937" x="3254375" y="5656263"/>
          <p14:tracePt t="118948" x="3179763" y="5681663"/>
          <p14:tracePt t="118961" x="3092450" y="5719763"/>
          <p14:tracePt t="118974" x="2916238" y="5756275"/>
          <p14:tracePt t="118988" x="2703513" y="5843588"/>
          <p14:tracePt t="119002" x="2516188" y="5919788"/>
          <p14:tracePt t="119017" x="2403475" y="5994400"/>
          <p14:tracePt t="119034" x="2339975" y="6045200"/>
          <p14:tracePt t="119051" x="2303463" y="6069013"/>
          <p14:tracePt t="119121" x="2303463" y="6056313"/>
          <p14:tracePt t="119136" x="2316163" y="6056313"/>
          <p14:tracePt t="119146" x="2339975" y="6045200"/>
          <p14:tracePt t="119158" x="2365375" y="6032500"/>
          <p14:tracePt t="119171" x="2416175" y="6019800"/>
          <p14:tracePt t="119185" x="2503488" y="6007100"/>
          <p14:tracePt t="119201" x="2590800" y="6007100"/>
          <p14:tracePt t="119218" x="2654300" y="5994400"/>
          <p14:tracePt t="119235" x="2778125" y="5981700"/>
          <p14:tracePt t="119252" x="2879725" y="5981700"/>
          <p14:tracePt t="119268" x="3028950" y="5981700"/>
          <p14:tracePt t="119285" x="3241675" y="5969000"/>
          <p14:tracePt t="119302" x="3317875" y="5956300"/>
          <p14:tracePt t="119319" x="3367088" y="5945188"/>
          <p14:tracePt t="119335" x="3467100" y="5945188"/>
          <p14:tracePt t="119352" x="3530600" y="5932488"/>
          <p14:tracePt t="119369" x="3579813" y="5932488"/>
          <p14:tracePt t="119386" x="3654425" y="5932488"/>
          <p14:tracePt t="119402" x="3692525" y="5932488"/>
          <p14:tracePt t="119419" x="3717925" y="5932488"/>
          <p14:tracePt t="119436" x="3779838" y="5932488"/>
          <p14:tracePt t="119452" x="3792538" y="5932488"/>
          <p14:tracePt t="119469" x="3805238" y="5932488"/>
          <p14:tracePt t="119486" x="3843338" y="5932488"/>
          <p14:tracePt t="119503" x="3856038" y="5932488"/>
          <p14:tracePt t="119520" x="3867150" y="5932488"/>
          <p14:tracePt t="119536" x="3879850" y="5932488"/>
          <p14:tracePt t="119553" x="3892550" y="5932488"/>
          <p14:tracePt t="119670" x="3879850" y="5932488"/>
          <p14:tracePt t="119696" x="3867150" y="5945188"/>
          <p14:tracePt t="119982" x="3856038" y="5945188"/>
          <p14:tracePt t="119994" x="3843338" y="5945188"/>
          <p14:tracePt t="120019" x="3805238" y="5956300"/>
          <p14:tracePt t="120031" x="3743325" y="5981700"/>
          <p14:tracePt t="120046" x="3679825" y="6019800"/>
          <p14:tracePt t="120058" x="3605213" y="6069013"/>
          <p14:tracePt t="120071" x="3541713" y="6107113"/>
          <p14:tracePt t="120088" x="3505200" y="6132513"/>
          <p14:tracePt t="120105" x="3454400" y="6145213"/>
          <p14:tracePt t="120122" x="3354388" y="6169025"/>
          <p14:tracePt t="120138" x="3279775" y="6181725"/>
          <p14:tracePt t="120155" x="3228975" y="6194425"/>
          <p14:tracePt t="120172" x="3154363" y="6207125"/>
          <p14:tracePt t="120189" x="3141663" y="6207125"/>
          <p14:tracePt t="120205" x="3128963" y="6207125"/>
          <p14:tracePt t="120222" x="3116263" y="6207125"/>
          <p14:tracePt t="120244" x="3116263" y="6219825"/>
          <p14:tracePt t="121166" x="3103563" y="6219825"/>
          <p14:tracePt t="121714" x="3103563" y="6207125"/>
          <p14:tracePt t="121728" x="3103563" y="6181725"/>
          <p14:tracePt t="121739" x="3103563" y="6069013"/>
          <p14:tracePt t="121753" x="3116263" y="5956300"/>
          <p14:tracePt t="121766" x="3179763" y="5832475"/>
          <p14:tracePt t="121780" x="3292475" y="5694363"/>
          <p14:tracePt t="121797" x="3467100" y="5507038"/>
          <p14:tracePt t="121812" x="3630613" y="5256213"/>
          <p14:tracePt t="121828" x="3805238" y="5005388"/>
          <p14:tracePt t="121845" x="3843338" y="4943475"/>
          <p14:tracePt t="121862" x="3867150" y="4879975"/>
          <p14:tracePt t="121879" x="3892550" y="4830763"/>
          <p14:tracePt t="121901" x="3892550" y="4818063"/>
          <p14:tracePt t="121989" x="3879850" y="4805363"/>
          <p14:tracePt t="122002" x="3867150" y="4792663"/>
          <p14:tracePt t="122017" x="3843338" y="4743450"/>
          <p14:tracePt t="122026" x="3817938" y="4679950"/>
          <p14:tracePt t="122039" x="3792538" y="4618038"/>
          <p14:tracePt t="122050" x="3767138" y="4543425"/>
          <p14:tracePt t="122065" x="3767138" y="4505325"/>
          <p14:tracePt t="122079" x="3767138" y="4479925"/>
          <p14:tracePt t="122096" x="3767138" y="4467225"/>
          <p14:tracePt t="122125" x="3756025" y="4467225"/>
          <p14:tracePt t="122162" x="3743325" y="4467225"/>
          <p14:tracePt t="122200" x="3730625" y="4492625"/>
          <p14:tracePt t="122213" x="3717925" y="4543425"/>
          <p14:tracePt t="122226" x="3679825" y="4643438"/>
          <p14:tracePt t="122239" x="3643313" y="4743450"/>
          <p14:tracePt t="122251" x="3605213" y="4818063"/>
          <p14:tracePt t="122264" x="3567113" y="4918075"/>
          <p14:tracePt t="122281" x="3517900" y="5118100"/>
          <p14:tracePt t="122297" x="3479800" y="5318125"/>
          <p14:tracePt t="122314" x="3405188" y="5581650"/>
          <p14:tracePt t="122331" x="3379788" y="5643563"/>
          <p14:tracePt t="122348" x="3379788" y="5668963"/>
          <p14:tracePt t="122387" x="3379788" y="5643563"/>
          <p14:tracePt t="122399" x="3379788" y="5607050"/>
          <p14:tracePt t="122411" x="3379788" y="5543550"/>
          <p14:tracePt t="122424" x="3392488" y="5418138"/>
          <p14:tracePt t="122437" x="3405188" y="5281613"/>
          <p14:tracePt t="122450" x="3405188" y="5168900"/>
          <p14:tracePt t="122465" x="3417888" y="5056188"/>
          <p14:tracePt t="122481" x="3429000" y="4930775"/>
          <p14:tracePt t="122498" x="3429000" y="4830763"/>
          <p14:tracePt t="122515" x="3429000" y="4756150"/>
          <p14:tracePt t="122532" x="3429000" y="4743450"/>
          <p14:tracePt t="122598" x="3429000" y="4768850"/>
          <p14:tracePt t="122611" x="3429000" y="4805363"/>
          <p14:tracePt t="122624" x="3429000" y="4843463"/>
          <p14:tracePt t="122636" x="3429000" y="4879975"/>
          <p14:tracePt t="122654" x="3417888" y="4918075"/>
          <p14:tracePt t="122667" x="3405188" y="4968875"/>
          <p14:tracePt t="122684" x="3379788" y="5081588"/>
          <p14:tracePt t="122700" x="3341688" y="5194300"/>
          <p14:tracePt t="122716" x="3292475" y="5343525"/>
          <p14:tracePt t="122732" x="3279775" y="5381625"/>
          <p14:tracePt t="122749" x="3267075" y="5394325"/>
          <p14:tracePt t="122766" x="3267075" y="5407025"/>
          <p14:tracePt t="122798" x="3267075" y="5381625"/>
          <p14:tracePt t="122811" x="3267075" y="5305425"/>
          <p14:tracePt t="122823" x="3292475" y="5205413"/>
          <p14:tracePt t="122835" x="3305175" y="5081588"/>
          <p14:tracePt t="122849" x="3328988" y="4968875"/>
          <p14:tracePt t="122866" x="3354388" y="4792663"/>
          <p14:tracePt t="122883" x="3392488" y="4567238"/>
          <p14:tracePt t="122900" x="3405188" y="4354513"/>
          <p14:tracePt t="122916" x="3417888" y="4354513"/>
          <p14:tracePt t="122947" x="3417888" y="4367213"/>
          <p14:tracePt t="122959" x="3417888" y="4405313"/>
          <p14:tracePt t="122973" x="3417888" y="4454525"/>
          <p14:tracePt t="122987" x="3417888" y="4518025"/>
          <p14:tracePt t="123001" x="3417888" y="4567238"/>
          <p14:tracePt t="123018" x="3417888" y="4643438"/>
          <p14:tracePt t="123035" x="3405188" y="4705350"/>
          <p14:tracePt t="123050" x="3341688" y="4918075"/>
          <p14:tracePt t="123067" x="3292475" y="5068888"/>
          <p14:tracePt t="123084" x="3254375" y="5156200"/>
          <p14:tracePt t="123100" x="3216275" y="5256213"/>
          <p14:tracePt t="123123" x="3205163" y="5268913"/>
          <p14:tracePt t="123147" x="3205163" y="5256213"/>
          <p14:tracePt t="123159" x="3205163" y="5205413"/>
          <p14:tracePt t="123173" x="3228975" y="5092700"/>
          <p14:tracePt t="123186" x="3254375" y="4992688"/>
          <p14:tracePt t="123201" x="3279775" y="4892675"/>
          <p14:tracePt t="123217" x="3305175" y="4756150"/>
          <p14:tracePt t="123234" x="3341688" y="4518025"/>
          <p14:tracePt t="123251" x="3405188" y="4205288"/>
          <p14:tracePt t="123268" x="3417888" y="4141788"/>
          <p14:tracePt t="123287" x="3417888" y="4129088"/>
          <p14:tracePt t="123309" x="3417888" y="4154488"/>
          <p14:tracePt t="123321" x="3417888" y="4230688"/>
          <p14:tracePt t="123337" x="3417888" y="4305300"/>
          <p14:tracePt t="123352" x="3417888" y="4379913"/>
          <p14:tracePt t="123368" x="3405188" y="4454525"/>
          <p14:tracePt t="123385" x="3354388" y="4592638"/>
          <p14:tracePt t="123402" x="3328988" y="4692650"/>
          <p14:tracePt t="123418" x="3292475" y="4830763"/>
          <p14:tracePt t="123435" x="3254375" y="4981575"/>
          <p14:tracePt t="123452" x="3241675" y="4992688"/>
          <p14:tracePt t="123469" x="3241675" y="5005388"/>
          <p14:tracePt t="123496" x="3241675" y="4992688"/>
          <p14:tracePt t="123509" x="3241675" y="4981575"/>
          <p14:tracePt t="123521" x="3254375" y="4943475"/>
          <p14:tracePt t="123536" x="3279775" y="4879975"/>
          <p14:tracePt t="123552" x="3292475" y="4830763"/>
          <p14:tracePt t="123569" x="3305175" y="4756150"/>
          <p14:tracePt t="123586" x="3317875" y="4605338"/>
          <p14:tracePt t="123602" x="3328988" y="4518025"/>
          <p14:tracePt t="123619" x="3341688" y="4479925"/>
          <p14:tracePt t="123636" x="3354388" y="4467225"/>
          <p14:tracePt t="123659" x="3354388" y="4492625"/>
          <p14:tracePt t="123671" x="3354388" y="4530725"/>
          <p14:tracePt t="123686" x="3354388" y="4567238"/>
          <p14:tracePt t="123703" x="3354388" y="4618038"/>
          <p14:tracePt t="123720" x="3328988" y="4705350"/>
          <p14:tracePt t="123736" x="3205163" y="5105400"/>
          <p14:tracePt t="123753" x="3116263" y="5243513"/>
          <p14:tracePt t="123770" x="3067050" y="5343525"/>
          <p14:tracePt t="123786" x="3028950" y="5430838"/>
          <p14:tracePt t="123803" x="3016250" y="5443538"/>
          <p14:tracePt t="123832" x="3028950" y="5430838"/>
          <p14:tracePt t="123845" x="3054350" y="5394325"/>
          <p14:tracePt t="123857" x="3092450" y="5318125"/>
          <p14:tracePt t="123873" x="3128963" y="5181600"/>
          <p14:tracePt t="123886" x="3167063" y="5018088"/>
          <p14:tracePt t="123904" x="3205163" y="4879975"/>
          <p14:tracePt t="123920" x="3292475" y="4567238"/>
          <p14:tracePt t="123937" x="3305175" y="4405313"/>
          <p14:tracePt t="123954" x="3317875" y="4305300"/>
          <p14:tracePt t="123971" x="3317875" y="4267200"/>
          <p14:tracePt t="123994" x="3317875" y="4318000"/>
          <p14:tracePt t="124007" x="3317875" y="4405313"/>
          <p14:tracePt t="124021" x="3317875" y="4454525"/>
          <p14:tracePt t="124038" x="3317875" y="4505325"/>
          <p14:tracePt t="124054" x="3317875" y="4579938"/>
          <p14:tracePt t="124071" x="3216275" y="4968875"/>
          <p14:tracePt t="124087" x="3141663" y="5205413"/>
          <p14:tracePt t="124104" x="3079750" y="5356225"/>
          <p14:tracePt t="124121" x="2954338" y="5568950"/>
          <p14:tracePt t="124138" x="2916238" y="5643563"/>
          <p14:tracePt t="124155" x="2903538" y="5681663"/>
          <p14:tracePt t="124171" x="2903538" y="5707063"/>
          <p14:tracePt t="124195" x="2903538" y="5681663"/>
          <p14:tracePt t="124207" x="2941638" y="5619750"/>
          <p14:tracePt t="124222" x="2979738" y="5556250"/>
          <p14:tracePt t="124238" x="3016250" y="5468938"/>
          <p14:tracePt t="124255" x="3054350" y="5343525"/>
          <p14:tracePt t="124272" x="3141663" y="4992688"/>
          <p14:tracePt t="124289" x="3179763" y="4868863"/>
          <p14:tracePt t="124305" x="3205163" y="4779963"/>
          <p14:tracePt t="124322" x="3241675" y="4705350"/>
          <p14:tracePt t="124380" x="3241675" y="4718050"/>
          <p14:tracePt t="124394" x="3241675" y="4730750"/>
          <p14:tracePt t="124409" x="3241675" y="4756150"/>
          <p14:tracePt t="124419" x="3241675" y="4792663"/>
          <p14:tracePt t="124431" x="3241675" y="4892675"/>
          <p14:tracePt t="124443" x="3216275" y="4981575"/>
          <p14:tracePt t="124460" x="3205163" y="5030788"/>
          <p14:tracePt t="124474" x="3192463" y="5043488"/>
          <p14:tracePt t="124505" x="3192463" y="5018088"/>
          <p14:tracePt t="124518" x="3192463" y="4956175"/>
          <p14:tracePt t="124531" x="3216275" y="4879975"/>
          <p14:tracePt t="124544" x="3228975" y="4805363"/>
          <p14:tracePt t="124558" x="3241675" y="4768850"/>
          <p14:tracePt t="124573" x="3241675" y="4730750"/>
          <p14:tracePt t="124591" x="3241675" y="4692650"/>
          <p14:tracePt t="124607" x="3241675" y="4679950"/>
          <p14:tracePt t="124979" x="3241675" y="4705350"/>
          <p14:tracePt t="124995" x="3241675" y="4756150"/>
          <p14:tracePt t="125004" x="3241675" y="4818063"/>
          <p14:tracePt t="125017" x="3228975" y="4905375"/>
          <p14:tracePt t="125028" x="3228975" y="5056188"/>
          <p14:tracePt t="125041" x="3216275" y="5181600"/>
          <p14:tracePt t="125058" x="3205163" y="5294313"/>
          <p14:tracePt t="125075" x="3205163" y="5356225"/>
          <p14:tracePt t="125091" x="3192463" y="5407025"/>
          <p14:tracePt t="125108" x="3192463" y="5468938"/>
          <p14:tracePt t="125125" x="3179763" y="5481638"/>
          <p14:tracePt t="125141" x="3179763" y="5507038"/>
          <p14:tracePt t="125160" x="3179763" y="5607050"/>
          <p14:tracePt t="125177" x="3179763" y="5681663"/>
          <p14:tracePt t="125193" x="3179763" y="5781675"/>
          <p14:tracePt t="125210" x="3179763" y="5819775"/>
          <p14:tracePt t="125227" x="3179763" y="5843588"/>
          <p14:tracePt t="125243" x="3179763" y="5881688"/>
          <p14:tracePt t="125260" x="3179763" y="5907088"/>
          <p14:tracePt t="125277" x="3179763" y="5919788"/>
          <p14:tracePt t="125294" x="3179763" y="5994400"/>
          <p14:tracePt t="125311" x="3179763" y="6045200"/>
          <p14:tracePt t="125326" x="3179763" y="6069013"/>
          <p14:tracePt t="125343" x="3179763" y="6107113"/>
          <p14:tracePt t="125490" x="3179763" y="6081713"/>
          <p14:tracePt t="125503" x="3179763" y="6045200"/>
          <p14:tracePt t="125515" x="3179763" y="6019800"/>
          <p14:tracePt t="125531" x="3179763" y="5981700"/>
          <p14:tracePt t="125545" x="3179763" y="5907088"/>
          <p14:tracePt t="125562" x="3205163" y="5794375"/>
          <p14:tracePt t="125578" x="3241675" y="5619750"/>
          <p14:tracePt t="125593" x="3305175" y="5381625"/>
          <p14:tracePt t="125610" x="3328988" y="5294313"/>
          <p14:tracePt t="125626" x="3392488" y="5130800"/>
          <p14:tracePt t="125644" x="3405188" y="5068888"/>
          <p14:tracePt t="125660" x="3417888" y="5005388"/>
          <p14:tracePt t="125677" x="3417888" y="4981575"/>
          <p14:tracePt t="125694" x="3417888" y="4968875"/>
          <p14:tracePt t="125726" x="3417888" y="4981575"/>
          <p14:tracePt t="125738" x="3417888" y="4992688"/>
          <p14:tracePt t="125751" x="3417888" y="5005388"/>
          <p14:tracePt t="125764" x="3417888" y="5030788"/>
          <p14:tracePt t="125778" x="3405188" y="5056188"/>
          <p14:tracePt t="125795" x="3405188" y="5081588"/>
          <p14:tracePt t="125811" x="3392488" y="5105400"/>
          <p14:tracePt t="125828" x="3367088" y="5168900"/>
          <p14:tracePt t="125845" x="3354388" y="5281613"/>
          <p14:tracePt t="125862" x="3317875" y="5468938"/>
          <p14:tracePt t="125878" x="3254375" y="5807075"/>
          <p14:tracePt t="125895" x="3241675" y="5981700"/>
          <p14:tracePt t="125912" x="3216275" y="6245225"/>
          <p14:tracePt t="125928" x="3192463" y="6519863"/>
          <p14:tracePt t="125945" x="3179763" y="6570663"/>
          <p14:tracePt t="125962" x="3179763" y="6583363"/>
          <p14:tracePt t="125979" x="3179763" y="6607175"/>
          <p14:tracePt t="126051" x="3179763" y="6594475"/>
          <p14:tracePt t="126066" x="3179763" y="6583363"/>
          <p14:tracePt t="126075" x="3179763" y="6545263"/>
          <p14:tracePt t="126088" x="3179763" y="6483350"/>
          <p14:tracePt t="126101" x="3179763" y="6419850"/>
          <p14:tracePt t="126117" x="3192463" y="6345238"/>
          <p14:tracePt t="126130" x="3205163" y="6281738"/>
          <p14:tracePt t="126147" x="3216275" y="6219825"/>
          <p14:tracePt t="126164" x="3254375" y="6094413"/>
          <p14:tracePt t="126181" x="3392488" y="5743575"/>
          <p14:tracePt t="126196" x="3454400" y="5619750"/>
          <p14:tracePt t="126212" x="3492500" y="5543550"/>
          <p14:tracePt t="126229" x="3530600" y="5481638"/>
          <p14:tracePt t="126246" x="3530600" y="5468938"/>
          <p14:tracePt t="126263" x="3541713" y="5468938"/>
          <p14:tracePt t="126279" x="3554413" y="5468938"/>
          <p14:tracePt t="126324" x="3554413" y="5494338"/>
          <p14:tracePt t="126337" x="3541713" y="5507038"/>
          <p14:tracePt t="126351" x="3530600" y="5530850"/>
          <p14:tracePt t="126362" x="3517900" y="5568950"/>
          <p14:tracePt t="126374" x="3492500" y="5656263"/>
          <p14:tracePt t="126387" x="3479800" y="5768975"/>
          <p14:tracePt t="126399" x="3467100" y="5856288"/>
          <p14:tracePt t="126414" x="3454400" y="5919788"/>
          <p14:tracePt t="126430" x="3441700" y="6007100"/>
          <p14:tracePt t="126447" x="3441700" y="6069013"/>
          <p14:tracePt t="126464" x="3429000" y="6245225"/>
          <p14:tracePt t="126481" x="3429000" y="6281738"/>
          <p14:tracePt t="126497" x="3429000" y="6294438"/>
          <p14:tracePt t="126537" x="3429000" y="6281738"/>
          <p14:tracePt t="126549" x="3429000" y="6257925"/>
          <p14:tracePt t="126560" x="3441700" y="6219825"/>
          <p14:tracePt t="126574" x="3467100" y="6181725"/>
          <p14:tracePt t="126587" x="3492500" y="6119813"/>
          <p14:tracePt t="126600" x="3505200" y="6081713"/>
          <p14:tracePt t="126614" x="3530600" y="6019800"/>
          <p14:tracePt t="126631" x="3554413" y="5932488"/>
          <p14:tracePt t="126648" x="3592513" y="5781675"/>
          <p14:tracePt t="126665" x="3630613" y="5530850"/>
          <p14:tracePt t="126681" x="3630613" y="5481638"/>
          <p14:tracePt t="126698" x="3643313" y="5443538"/>
          <p14:tracePt t="126715" x="3643313" y="5407025"/>
          <p14:tracePt t="126798" x="3630613" y="5430838"/>
          <p14:tracePt t="126811" x="3617913" y="5456238"/>
          <p14:tracePt t="126825" x="3605213" y="5530850"/>
          <p14:tracePt t="126836" x="3567113" y="5630863"/>
          <p14:tracePt t="126849" x="3530600" y="5732463"/>
          <p14:tracePt t="126867" x="3467100" y="5832475"/>
          <p14:tracePt t="126883" x="3405188" y="5932488"/>
          <p14:tracePt t="126899" x="3279775" y="6269038"/>
          <p14:tracePt t="126915" x="3254375" y="6394450"/>
          <p14:tracePt t="126932" x="3228975" y="6457950"/>
          <p14:tracePt t="126948" x="3216275" y="6494463"/>
          <p14:tracePt t="127035" x="3216275" y="6470650"/>
          <p14:tracePt t="127048" x="3216275" y="6445250"/>
          <p14:tracePt t="127060" x="3216275" y="6394450"/>
          <p14:tracePt t="127074" x="3216275" y="6357938"/>
          <p14:tracePt t="127087" x="3216275" y="6319838"/>
          <p14:tracePt t="127101" x="3216275" y="6281738"/>
          <p14:tracePt t="127118" x="3228975" y="6245225"/>
          <p14:tracePt t="127133" x="3228975" y="6207125"/>
          <p14:tracePt t="127150" x="3241675" y="6069013"/>
          <p14:tracePt t="127166" x="3254375" y="5981700"/>
          <p14:tracePt t="127183" x="3267075" y="5919788"/>
          <p14:tracePt t="127200" x="3279775" y="5819775"/>
          <p14:tracePt t="127217" x="3292475" y="5794375"/>
          <p14:tracePt t="127233" x="3292475" y="5768975"/>
          <p14:tracePt t="127250" x="3305175" y="5743575"/>
          <p14:tracePt t="127266" x="3305175" y="5732463"/>
          <p14:tracePt t="127434" x="3292475" y="5719763"/>
          <p14:tracePt t="127446" x="3279775" y="5707063"/>
          <p14:tracePt t="127459" x="3267075" y="5668963"/>
          <p14:tracePt t="127472" x="3254375" y="5643563"/>
          <p14:tracePt t="127485" x="3241675" y="5619750"/>
          <p14:tracePt t="127503" x="3241675" y="5607050"/>
          <p14:tracePt t="127520" x="3241675" y="5594350"/>
          <p14:tracePt t="127535" x="3228975" y="5594350"/>
          <p14:tracePt t="127553" x="3216275" y="5581650"/>
          <p14:tracePt t="127573" x="3205163" y="5581650"/>
          <p14:tracePt t="127586" x="3192463" y="5568950"/>
          <p14:tracePt t="127658" x="3179763" y="5568950"/>
          <p14:tracePt t="127672" x="3179763" y="5556250"/>
          <p14:tracePt t="127683" x="3167063" y="5543550"/>
          <p14:tracePt t="127820" x="3179763" y="5543550"/>
          <p14:tracePt t="127832" x="3192463" y="5543550"/>
          <p14:tracePt t="127845" x="3205163" y="5543550"/>
          <p14:tracePt t="127857" x="3241675" y="5543550"/>
          <p14:tracePt t="127871" x="3279775" y="5543550"/>
          <p14:tracePt t="127886" x="3367088" y="5543550"/>
          <p14:tracePt t="127903" x="3479800" y="5556250"/>
          <p14:tracePt t="127920" x="3567113" y="5568950"/>
          <p14:tracePt t="127936" x="3692525" y="5568950"/>
          <p14:tracePt t="127953" x="3767138" y="5568950"/>
          <p14:tracePt t="127970" x="3867150" y="5568950"/>
          <p14:tracePt t="127987" x="4017963" y="5568950"/>
          <p14:tracePt t="128003" x="4043363" y="5568950"/>
          <p14:tracePt t="128019" x="4056063" y="5568950"/>
          <p14:tracePt t="128082" x="4030663" y="5568950"/>
          <p14:tracePt t="128095" x="3992563" y="5568950"/>
          <p14:tracePt t="128106" x="3943350" y="5568950"/>
          <p14:tracePt t="128120" x="3892550" y="5568950"/>
          <p14:tracePt t="128137" x="3856038" y="5568950"/>
          <p14:tracePt t="128153" x="3817938" y="5568950"/>
          <p14:tracePt t="128170" x="3717925" y="5568950"/>
          <p14:tracePt t="128187" x="3654425" y="5556250"/>
          <p14:tracePt t="128204" x="3579813" y="5543550"/>
          <p14:tracePt t="128221" x="3541713" y="5543550"/>
          <p14:tracePt t="128268" x="3554413" y="5543550"/>
          <p14:tracePt t="128280" x="3567113" y="5543550"/>
          <p14:tracePt t="128294" x="3579813" y="5543550"/>
          <p14:tracePt t="128317" x="3592513" y="5543550"/>
          <p14:tracePt t="128518" x="3592513" y="5556250"/>
          <p14:tracePt t="128530" x="3579813" y="5607050"/>
          <p14:tracePt t="128543" x="3530600" y="5656263"/>
          <p14:tracePt t="128559" x="3467100" y="5732463"/>
          <p14:tracePt t="128573" x="3429000" y="5781675"/>
          <p14:tracePt t="128589" x="3392488" y="5832475"/>
          <p14:tracePt t="128605" x="3341688" y="5856288"/>
          <p14:tracePt t="128622" x="3328988" y="5881688"/>
          <p14:tracePt t="128642" x="3317875" y="5881688"/>
          <p14:tracePt t="128905" x="3305175" y="5881688"/>
          <p14:tracePt t="128917" x="3292475" y="5881688"/>
          <p14:tracePt t="128929" x="3292475" y="5894388"/>
          <p14:tracePt t="128942" x="3267075" y="5894388"/>
          <p14:tracePt t="128957" x="3228975" y="5907088"/>
          <p14:tracePt t="128974" x="3192463" y="5919788"/>
          <p14:tracePt t="128990" x="3154363" y="5932488"/>
          <p14:tracePt t="129007" x="3128963" y="5945188"/>
          <p14:tracePt t="129024" x="3103563" y="5945188"/>
          <p14:tracePt t="129041" x="3092450" y="5945188"/>
          <p14:tracePt t="129057" x="3054350" y="5945188"/>
          <p14:tracePt t="129074" x="3016250" y="5956300"/>
          <p14:tracePt t="129091" x="2979738" y="5956300"/>
          <p14:tracePt t="129107" x="2890838" y="5969000"/>
          <p14:tracePt t="129124" x="2867025" y="5969000"/>
          <p14:tracePt t="129142" x="2854325" y="5969000"/>
          <p14:tracePt t="129157" x="2841625" y="5969000"/>
          <p14:tracePt t="129291" x="2854325" y="5969000"/>
          <p14:tracePt t="129316" x="2867025" y="5969000"/>
          <p14:tracePt t="129329" x="2890838" y="5969000"/>
          <p14:tracePt t="129341" x="2916238" y="5969000"/>
          <p14:tracePt t="129352" x="2941638" y="5969000"/>
          <p14:tracePt t="129366" x="2967038" y="5969000"/>
          <p14:tracePt t="129377" x="2992438" y="5969000"/>
          <p14:tracePt t="129392" x="3016250" y="5969000"/>
          <p14:tracePt t="129409" x="3054350" y="5969000"/>
          <p14:tracePt t="129425" x="3128963" y="5969000"/>
          <p14:tracePt t="129442" x="3341688" y="5969000"/>
          <p14:tracePt t="129459" x="3405188" y="5969000"/>
          <p14:tracePt t="129475" x="3454400" y="5969000"/>
          <p14:tracePt t="129492" x="3541713" y="5956300"/>
          <p14:tracePt t="129509" x="3592513" y="5956300"/>
          <p14:tracePt t="129526" x="3679825" y="5945188"/>
          <p14:tracePt t="129542" x="3779838" y="5945188"/>
          <p14:tracePt t="129559" x="3817938" y="5945188"/>
          <p14:tracePt t="129578" x="3830638" y="5945188"/>
          <p14:tracePt t="130848" x="3830638" y="5932488"/>
          <p14:tracePt t="130861" x="3843338" y="5907088"/>
          <p14:tracePt t="130874" x="3867150" y="5868988"/>
          <p14:tracePt t="130886" x="3892550" y="5768975"/>
          <p14:tracePt t="130902" x="3917950" y="5643563"/>
          <p14:tracePt t="130916" x="3943350" y="5530850"/>
          <p14:tracePt t="130933" x="3956050" y="5430838"/>
          <p14:tracePt t="130948" x="3979863" y="5243513"/>
          <p14:tracePt t="130965" x="4043363" y="4818063"/>
          <p14:tracePt t="130982" x="4056063" y="4692650"/>
          <p14:tracePt t="130998" x="4056063" y="4530725"/>
          <p14:tracePt t="131015" x="4056063" y="4430713"/>
          <p14:tracePt t="131031" x="4056063" y="4254500"/>
          <p14:tracePt t="131048" x="4056063" y="4017963"/>
          <p14:tracePt t="131065" x="4068763" y="3929063"/>
          <p14:tracePt t="131082" x="4081463" y="3867150"/>
          <p14:tracePt t="131099" x="4092575" y="3841750"/>
          <p14:tracePt t="131115" x="4092575" y="382905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64B2701-6913-4B64-D64C-B9802CEDF0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37" y="1772043"/>
            <a:ext cx="8736325" cy="485893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sp>
        <p:nvSpPr>
          <p:cNvPr id="11" name="Title 2">
            <a:extLst>
              <a:ext uri="{FF2B5EF4-FFF2-40B4-BE49-F238E27FC236}">
                <a16:creationId xmlns:a16="http://schemas.microsoft.com/office/drawing/2014/main" id="{46B61D6C-57F2-25EA-51E8-E1018AAB0CCA}"/>
              </a:ext>
            </a:extLst>
          </p:cNvPr>
          <p:cNvSpPr txBox="1">
            <a:spLocks/>
          </p:cNvSpPr>
          <p:nvPr/>
        </p:nvSpPr>
        <p:spPr>
          <a:xfrm>
            <a:off x="903889" y="1070312"/>
            <a:ext cx="8839200" cy="7017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0000"/>
                </a:solidFill>
                <a:ea typeface="Source Sans Pro" charset="0"/>
              </a:rPr>
              <a:t>Example (1)</a:t>
            </a:r>
            <a:r>
              <a:rPr lang="en-US" b="1" dirty="0">
                <a:ea typeface="Source Sans Pro" charset="0"/>
              </a:rPr>
              <a:t> </a:t>
            </a:r>
            <a:r>
              <a:rPr lang="en-US" b="1" dirty="0">
                <a:solidFill>
                  <a:srgbClr val="196E78"/>
                </a:solidFill>
                <a:ea typeface="Source Sans Pro" charset="0"/>
              </a:rPr>
              <a:t>Closing Entries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944961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7252">
        <p:circle/>
      </p:transition>
    </mc:Choice>
    <mc:Fallback xmlns="">
      <p:transition spd="slow" advTm="87252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203" x="4030663" y="3829050"/>
          <p14:tracePt t="6215" x="3943350" y="3829050"/>
          <p14:tracePt t="6228" x="3879850" y="3829050"/>
          <p14:tracePt t="6244" x="3743325" y="3803650"/>
          <p14:tracePt t="6258" x="3517900" y="3716338"/>
          <p14:tracePt t="6275" x="3267075" y="3616325"/>
          <p14:tracePt t="6292" x="3128963" y="3529013"/>
          <p14:tracePt t="6308" x="2854325" y="3403600"/>
          <p14:tracePt t="6325" x="2603500" y="3341688"/>
          <p14:tracePt t="6341" x="2290763" y="3278188"/>
          <p14:tracePt t="6358" x="2178050" y="3267075"/>
          <p14:tracePt t="6375" x="2065338" y="3254375"/>
          <p14:tracePt t="6391" x="1827213" y="3228975"/>
          <p14:tracePt t="6409" x="1765300" y="3216275"/>
          <p14:tracePt t="6425" x="1714500" y="3216275"/>
          <p14:tracePt t="6442" x="1652588" y="3190875"/>
          <p14:tracePt t="6459" x="1627188" y="3178175"/>
          <p14:tracePt t="6476" x="1589088" y="3178175"/>
          <p14:tracePt t="6491" x="1514475" y="3178175"/>
          <p14:tracePt t="6508" x="1489075" y="3178175"/>
          <p14:tracePt t="6525" x="1452563" y="3178175"/>
          <p14:tracePt t="6541" x="1401763" y="3178175"/>
          <p14:tracePt t="6557" x="1352550" y="3178175"/>
          <p14:tracePt t="6575" x="1301750" y="3178175"/>
          <p14:tracePt t="6591" x="1189038" y="3178175"/>
          <p14:tracePt t="6608" x="1150938" y="3165475"/>
          <p14:tracePt t="6625" x="1139825" y="3165475"/>
          <p14:tracePt t="6642" x="1139825" y="3154363"/>
          <p14:tracePt t="6813" x="1139825" y="3141663"/>
          <p14:tracePt t="6863" x="1139825" y="3128963"/>
          <p14:tracePt t="6879" x="1139825" y="3116263"/>
          <p14:tracePt t="6888" x="1176338" y="3065463"/>
          <p14:tracePt t="6902" x="1289050" y="3003550"/>
          <p14:tracePt t="6913" x="1414463" y="2928938"/>
          <p14:tracePt t="6926" x="1577975" y="2865438"/>
          <p14:tracePt t="6944" x="1865313" y="2790825"/>
          <p14:tracePt t="6961" x="2190750" y="2752725"/>
          <p14:tracePt t="6977" x="2490788" y="2740025"/>
          <p14:tracePt t="6994" x="2603500" y="2740025"/>
          <p14:tracePt t="7011" x="2754313" y="2740025"/>
          <p14:tracePt t="7018" x="2890838" y="2740025"/>
          <p14:tracePt t="7028" x="3003550" y="2752725"/>
          <p14:tracePt t="7044" x="3092450" y="2765425"/>
          <p14:tracePt t="7061" x="3154363" y="2803525"/>
          <p14:tracePt t="7078" x="3254375" y="2928938"/>
          <p14:tracePt t="7093" x="3317875" y="3065463"/>
          <p14:tracePt t="7110" x="3367088" y="3190875"/>
          <p14:tracePt t="7127" x="3417888" y="3416300"/>
          <p14:tracePt t="7143" x="3417888" y="3567113"/>
          <p14:tracePt t="7160" x="3417888" y="3841750"/>
          <p14:tracePt t="7177" x="3405188" y="4167188"/>
          <p14:tracePt t="7194" x="3379788" y="4292600"/>
          <p14:tracePt t="7210" x="3354388" y="4379913"/>
          <p14:tracePt t="7227" x="3328988" y="4454525"/>
          <p14:tracePt t="7250" x="3317875" y="4467225"/>
          <p14:tracePt t="7262" x="3317875" y="4479925"/>
          <p14:tracePt t="7277" x="3279775" y="4543425"/>
          <p14:tracePt t="7294" x="3254375" y="4605338"/>
          <p14:tracePt t="7311" x="3192463" y="4679950"/>
          <p14:tracePt t="7327" x="3028950" y="4768850"/>
          <p14:tracePt t="7344" x="2928938" y="4818063"/>
          <p14:tracePt t="7361" x="2816225" y="4843463"/>
          <p14:tracePt t="7378" x="2690813" y="4879975"/>
          <p14:tracePt t="7394" x="2628900" y="4905375"/>
          <p14:tracePt t="7411" x="2565400" y="4918075"/>
          <p14:tracePt t="7428" x="2478088" y="4930775"/>
          <p14:tracePt t="7444" x="2452688" y="4930775"/>
          <p14:tracePt t="7473" x="2441575" y="4930775"/>
          <p14:tracePt t="7510" x="2390775" y="4956175"/>
          <p14:tracePt t="7523" x="2352675" y="4992688"/>
          <p14:tracePt t="7535" x="2316163" y="5030788"/>
          <p14:tracePt t="7549" x="2316163" y="5056188"/>
          <p14:tracePt t="7561" x="2303463" y="5068888"/>
          <p14:tracePt t="7578" x="2290763" y="5092700"/>
          <p14:tracePt t="7595" x="2290763" y="5130800"/>
          <p14:tracePt t="7612" x="2278063" y="5230813"/>
          <p14:tracePt t="7628" x="2278063" y="5256213"/>
          <p14:tracePt t="7645" x="2265363" y="5281613"/>
          <p14:tracePt t="7662" x="2265363" y="5305425"/>
          <p14:tracePt t="7748" x="2265363" y="5318125"/>
          <p14:tracePt t="8135" x="2278063" y="5318125"/>
          <p14:tracePt t="8147" x="2328863" y="5305425"/>
          <p14:tracePt t="8160" x="2390775" y="5294313"/>
          <p14:tracePt t="8173" x="2465388" y="5281613"/>
          <p14:tracePt t="8185" x="2628900" y="5268913"/>
          <p14:tracePt t="8199" x="2790825" y="5268913"/>
          <p14:tracePt t="8215" x="2928938" y="5268913"/>
          <p14:tracePt t="8233" x="3041650" y="5268913"/>
          <p14:tracePt t="8249" x="3328988" y="5268913"/>
          <p14:tracePt t="8266" x="3454400" y="5268913"/>
          <p14:tracePt t="8282" x="3541713" y="5268913"/>
          <p14:tracePt t="8299" x="3630613" y="5256213"/>
          <p14:tracePt t="8316" x="3667125" y="5256213"/>
          <p14:tracePt t="8333" x="3692525" y="5256213"/>
          <p14:tracePt t="8350" x="3743325" y="5256213"/>
          <p14:tracePt t="8366" x="3756025" y="5256213"/>
          <p14:tracePt t="8383" x="3779838" y="5256213"/>
          <p14:tracePt t="8558" x="3830638" y="5256213"/>
          <p14:tracePt t="8572" x="3867150" y="5256213"/>
          <p14:tracePt t="8586" x="3917950" y="5243513"/>
          <p14:tracePt t="8595" x="3956050" y="5230813"/>
          <p14:tracePt t="8608" x="3992563" y="5218113"/>
          <p14:tracePt t="8621" x="4056063" y="5218113"/>
          <p14:tracePt t="8637" x="4143375" y="5205413"/>
          <p14:tracePt t="8651" x="4243388" y="5205413"/>
          <p14:tracePt t="8668" x="4330700" y="5205413"/>
          <p14:tracePt t="8684" x="4406900" y="5194300"/>
          <p14:tracePt t="8701" x="4494213" y="5194300"/>
          <p14:tracePt t="8718" x="4530725" y="5194300"/>
          <p14:tracePt t="8734" x="4581525" y="5181600"/>
          <p14:tracePt t="8751" x="4743450" y="5156200"/>
          <p14:tracePt t="8768" x="4819650" y="5143500"/>
          <p14:tracePt t="8785" x="4932363" y="5118100"/>
          <p14:tracePt t="8801" x="4956175" y="5118100"/>
          <p14:tracePt t="8818" x="4994275" y="5118100"/>
          <p14:tracePt t="8834" x="5068888" y="5118100"/>
          <p14:tracePt t="8852" x="5145088" y="5118100"/>
          <p14:tracePt t="8868" x="5232400" y="5118100"/>
          <p14:tracePt t="8885" x="5345113" y="5118100"/>
          <p14:tracePt t="8902" x="5370513" y="5118100"/>
          <p14:tracePt t="8917" x="5407025" y="5118100"/>
          <p14:tracePt t="8934" x="5445125" y="5118100"/>
          <p14:tracePt t="8958" x="5457825" y="5118100"/>
          <p14:tracePt t="8969" x="5470525" y="5118100"/>
          <p14:tracePt t="9330" x="5507038" y="5118100"/>
          <p14:tracePt t="9344" x="5545138" y="5130800"/>
          <p14:tracePt t="9356" x="5595938" y="5143500"/>
          <p14:tracePt t="9372" x="5632450" y="5168900"/>
          <p14:tracePt t="9380" x="5683250" y="5181600"/>
          <p14:tracePt t="9394" x="5719763" y="5194300"/>
          <p14:tracePt t="9406" x="5745163" y="5205413"/>
          <p14:tracePt t="9420" x="5770563" y="5205413"/>
          <p14:tracePt t="9437" x="5808663" y="5205413"/>
          <p14:tracePt t="9454" x="5832475" y="5205413"/>
          <p14:tracePt t="9471" x="5908675" y="5205413"/>
          <p14:tracePt t="9487" x="5945188" y="5218113"/>
          <p14:tracePt t="9504" x="5970588" y="5218113"/>
          <p14:tracePt t="9520" x="6008688" y="5218113"/>
          <p14:tracePt t="9536" x="6021388" y="5218113"/>
          <p14:tracePt t="9553" x="6034088" y="5218113"/>
          <p14:tracePt t="9570" x="6045200" y="5230813"/>
          <p14:tracePt t="9929" x="6070600" y="5230813"/>
          <p14:tracePt t="9942" x="6096000" y="5230813"/>
          <p14:tracePt t="9959" x="6157913" y="5230813"/>
          <p14:tracePt t="9966" x="6246813" y="5230813"/>
          <p14:tracePt t="9979" x="6308725" y="5230813"/>
          <p14:tracePt t="9991" x="6346825" y="5230813"/>
          <p14:tracePt t="10005" x="6396038" y="5230813"/>
          <p14:tracePt t="10022" x="6446838" y="5230813"/>
          <p14:tracePt t="10038" x="6521450" y="5230813"/>
          <p14:tracePt t="10055" x="6659563" y="5230813"/>
          <p14:tracePt t="10072" x="6708775" y="5230813"/>
          <p14:tracePt t="10089" x="6746875" y="5230813"/>
          <p14:tracePt t="10105" x="6784975" y="5230813"/>
          <p14:tracePt t="10121" x="6797675" y="5243513"/>
          <p14:tracePt t="10138" x="6808788" y="5243513"/>
          <p14:tracePt t="10155" x="6821488" y="5243513"/>
          <p14:tracePt t="10303" x="6846888" y="5243513"/>
          <p14:tracePt t="10315" x="6859588" y="5243513"/>
          <p14:tracePt t="10328" x="6872288" y="5243513"/>
          <p14:tracePt t="10344" x="6884988" y="5243513"/>
          <p14:tracePt t="10357" x="6910388" y="5243513"/>
          <p14:tracePt t="10374" x="6921500" y="5243513"/>
          <p14:tracePt t="10390" x="6934200" y="5243513"/>
          <p14:tracePt t="10408" x="6946900" y="5243513"/>
          <p14:tracePt t="10428" x="6959600" y="5243513"/>
          <p14:tracePt t="10445" x="6972300" y="5243513"/>
          <p14:tracePt t="13618" x="6859588" y="5205413"/>
          <p14:tracePt t="13631" x="6659563" y="5130800"/>
          <p14:tracePt t="13644" x="6508750" y="5018088"/>
          <p14:tracePt t="13657" x="6370638" y="4918075"/>
          <p14:tracePt t="13670" x="6246813" y="4818063"/>
          <p14:tracePt t="13687" x="6146800" y="4768850"/>
          <p14:tracePt t="13704" x="6021388" y="4692650"/>
          <p14:tracePt t="13721" x="5845175" y="4618038"/>
          <p14:tracePt t="13737" x="5783263" y="4592638"/>
          <p14:tracePt t="13754" x="5745163" y="4579938"/>
          <p14:tracePt t="13771" x="5719763" y="4554538"/>
          <p14:tracePt t="14080" x="5708650" y="4554538"/>
          <p14:tracePt t="14092" x="5683250" y="4554538"/>
          <p14:tracePt t="14108" x="5632450" y="4554538"/>
          <p14:tracePt t="14117" x="5519738" y="4554538"/>
          <p14:tracePt t="14130" x="5407025" y="4554538"/>
          <p14:tracePt t="14142" x="5257800" y="4554538"/>
          <p14:tracePt t="14159" x="4968875" y="4530725"/>
          <p14:tracePt t="14172" x="4706938" y="4492625"/>
          <p14:tracePt t="14188" x="4556125" y="4454525"/>
          <p14:tracePt t="14205" x="4205288" y="4330700"/>
          <p14:tracePt t="14221" x="3979863" y="4205288"/>
          <p14:tracePt t="14238" x="3805238" y="4079875"/>
          <p14:tracePt t="14255" x="3554413" y="3941763"/>
          <p14:tracePt t="14272" x="3354388" y="3879850"/>
          <p14:tracePt t="14288" x="3154363" y="3841750"/>
          <p14:tracePt t="14305" x="2916238" y="3741738"/>
          <p14:tracePt t="14322" x="2854325" y="3703638"/>
          <p14:tracePt t="14339" x="2841625" y="3692525"/>
          <p14:tracePt t="14355" x="2828925" y="3679825"/>
          <p14:tracePt t="14627" x="2828925" y="3667125"/>
          <p14:tracePt t="14652" x="2854325" y="3641725"/>
          <p14:tracePt t="14666" x="2890838" y="3616325"/>
          <p14:tracePt t="14677" x="2967038" y="3579813"/>
          <p14:tracePt t="14694" x="3116263" y="3516313"/>
          <p14:tracePt t="14708" x="3417888" y="3429000"/>
          <p14:tracePt t="14725" x="3717925" y="3254375"/>
          <p14:tracePt t="14741" x="4117975" y="3028950"/>
          <p14:tracePt t="14758" x="4919663" y="2703513"/>
          <p14:tracePt t="14775" x="5194300" y="2627313"/>
          <p14:tracePt t="14792" x="5770563" y="2552700"/>
          <p14:tracePt t="14808" x="5921375" y="2552700"/>
          <p14:tracePt t="14825" x="6021388" y="2552700"/>
          <p14:tracePt t="14841" x="6259513" y="2616200"/>
          <p14:tracePt t="14859" x="6408738" y="2678113"/>
          <p14:tracePt t="14875" x="6546850" y="2765425"/>
          <p14:tracePt t="14892" x="6708775" y="2941638"/>
          <p14:tracePt t="14909" x="6759575" y="2990850"/>
          <p14:tracePt t="14926" x="6772275" y="3054350"/>
          <p14:tracePt t="14942" x="6772275" y="3165475"/>
          <p14:tracePt t="14958" x="6734175" y="3278188"/>
          <p14:tracePt t="14975" x="6584950" y="3467100"/>
          <p14:tracePt t="14991" x="6234113" y="3803650"/>
          <p14:tracePt t="15008" x="6096000" y="3905250"/>
          <p14:tracePt t="15025" x="5932488" y="3992563"/>
          <p14:tracePt t="15041" x="5307013" y="4217988"/>
          <p14:tracePt t="15058" x="5094288" y="4292600"/>
          <p14:tracePt t="15075" x="4894263" y="4330700"/>
          <p14:tracePt t="15091" x="4343400" y="4354513"/>
          <p14:tracePt t="15109" x="4168775" y="4318000"/>
          <p14:tracePt t="15126" x="3979863" y="4267200"/>
          <p14:tracePt t="15143" x="3454400" y="4105275"/>
          <p14:tracePt t="15159" x="3328988" y="4029075"/>
          <p14:tracePt t="15176" x="3241675" y="3954463"/>
          <p14:tracePt t="15193" x="3141663" y="3641725"/>
          <p14:tracePt t="15210" x="3128963" y="3490913"/>
          <p14:tracePt t="15226" x="3128963" y="3390900"/>
          <p14:tracePt t="15243" x="3154363" y="3141663"/>
          <p14:tracePt t="15260" x="3216275" y="2928938"/>
          <p14:tracePt t="15276" x="3379788" y="2716213"/>
          <p14:tracePt t="15294" x="3817938" y="2452688"/>
          <p14:tracePt t="15310" x="3956050" y="2390775"/>
          <p14:tracePt t="15327" x="4092575" y="2352675"/>
          <p14:tracePt t="15344" x="4506913" y="2339975"/>
          <p14:tracePt t="15360" x="4668838" y="2339975"/>
          <p14:tracePt t="15377" x="4919663" y="2390775"/>
          <p14:tracePt t="15394" x="5081588" y="2465388"/>
          <p14:tracePt t="15411" x="5294313" y="2590800"/>
          <p14:tracePt t="15428" x="5607050" y="3016250"/>
          <p14:tracePt t="15444" x="5683250" y="3154363"/>
          <p14:tracePt t="15461" x="5719763" y="3303588"/>
          <p14:tracePt t="15477" x="5757863" y="3541713"/>
          <p14:tracePt t="15494" x="5757863" y="3905250"/>
          <p14:tracePt t="15512" x="5732463" y="4005263"/>
          <p14:tracePt t="15528" x="5532438" y="4179888"/>
          <p14:tracePt t="15545" x="5332413" y="4241800"/>
          <p14:tracePt t="15561" x="5181600" y="4292600"/>
          <p14:tracePt t="15577" x="4832350" y="4341813"/>
          <p14:tracePt t="15595" x="4518025" y="4341813"/>
          <p14:tracePt t="15612" x="4256088" y="4305300"/>
          <p14:tracePt t="15628" x="3867150" y="4179888"/>
          <p14:tracePt t="15645" x="3643313" y="4092575"/>
          <p14:tracePt t="15662" x="3505200" y="4029075"/>
          <p14:tracePt t="15678" x="3379788" y="3779838"/>
          <p14:tracePt t="15695" x="3341688" y="3629025"/>
          <p14:tracePt t="15712" x="3341688" y="3503613"/>
          <p14:tracePt t="15728" x="3379788" y="3367088"/>
          <p14:tracePt t="15745" x="3492500" y="3316288"/>
          <p14:tracePt t="15762" x="3630613" y="3267075"/>
          <p14:tracePt t="15779" x="3867150" y="3190875"/>
          <p14:tracePt t="15795" x="3992563" y="3154363"/>
          <p14:tracePt t="15811" x="4192588" y="3141663"/>
          <p14:tracePt t="15827" x="4630738" y="3116263"/>
          <p14:tracePt t="15845" x="4768850" y="3116263"/>
          <p14:tracePt t="15861" x="4981575" y="3141663"/>
          <p14:tracePt t="15878" x="5457825" y="3228975"/>
          <p14:tracePt t="15894" x="5595938" y="3267075"/>
          <p14:tracePt t="15912" x="5708650" y="3328988"/>
          <p14:tracePt t="15928" x="5957888" y="3541713"/>
          <p14:tracePt t="15945" x="6045200" y="3692525"/>
          <p14:tracePt t="15962" x="6096000" y="3816350"/>
          <p14:tracePt t="15978" x="6083300" y="3992563"/>
          <p14:tracePt t="15995" x="6021388" y="4079875"/>
          <p14:tracePt t="16012" x="5945188" y="4192588"/>
          <p14:tracePt t="16028" x="5770563" y="4530725"/>
          <p14:tracePt t="16045" x="5683250" y="4643438"/>
          <p14:tracePt t="16062" x="5345113" y="4779963"/>
          <p14:tracePt t="16079" x="5094288" y="4805363"/>
          <p14:tracePt t="16096" x="4919663" y="4805363"/>
          <p14:tracePt t="16112" x="4481513" y="4718050"/>
          <p14:tracePt t="16129" x="4256088" y="4505325"/>
          <p14:tracePt t="16146" x="4105275" y="4292600"/>
          <p14:tracePt t="16162" x="3968750" y="4005263"/>
          <p14:tracePt t="16179" x="3943350" y="3716338"/>
          <p14:tracePt t="16196" x="3943350" y="3416300"/>
          <p14:tracePt t="16213" x="3979863" y="3003550"/>
          <p14:tracePt t="16229" x="4056063" y="2752725"/>
          <p14:tracePt t="16246" x="4205288" y="2578100"/>
          <p14:tracePt t="16263" x="4530725" y="2339975"/>
          <p14:tracePt t="16280" x="4656138" y="2290763"/>
          <p14:tracePt t="16296" x="4768850" y="2265363"/>
          <p14:tracePt t="16313" x="5281613" y="2239963"/>
          <p14:tracePt t="16330" x="5457825" y="2239963"/>
          <p14:tracePt t="16346" x="5683250" y="2278063"/>
          <p14:tracePt t="16363" x="6308725" y="2540000"/>
          <p14:tracePt t="16379" x="6534150" y="2716213"/>
          <p14:tracePt t="16396" x="6746875" y="2878138"/>
          <p14:tracePt t="16413" x="7223125" y="3216275"/>
          <p14:tracePt t="16430" x="7385050" y="3541713"/>
          <p14:tracePt t="16447" x="7510463" y="3854450"/>
          <p14:tracePt t="16463" x="7535863" y="4230688"/>
          <p14:tracePt t="16480" x="7485063" y="4443413"/>
          <p14:tracePt t="16497" x="7323138" y="4692650"/>
          <p14:tracePt t="16513" x="7021513" y="4930775"/>
          <p14:tracePt t="16530" x="6884988" y="4981575"/>
          <p14:tracePt t="16546" x="6621463" y="5018088"/>
          <p14:tracePt t="16563" x="6070600" y="5030788"/>
          <p14:tracePt t="16580" x="5832475" y="4992688"/>
          <p14:tracePt t="16597" x="5495925" y="4892675"/>
          <p14:tracePt t="16614" x="4956175" y="4467225"/>
          <p14:tracePt t="16630" x="4832350" y="4330700"/>
          <p14:tracePt t="16647" x="4719638" y="4205288"/>
          <p14:tracePt t="16664" x="4456113" y="3692525"/>
          <p14:tracePt t="16681" x="4394200" y="3454400"/>
          <p14:tracePt t="16697" x="4418013" y="3128963"/>
          <p14:tracePt t="16714" x="4494213" y="2978150"/>
          <p14:tracePt t="16731" x="4581525" y="2790825"/>
          <p14:tracePt t="16747" x="4743450" y="2578100"/>
          <p14:tracePt t="16764" x="4868863" y="2516188"/>
          <p14:tracePt t="16781" x="5081588" y="2452688"/>
          <p14:tracePt t="16797" x="5457825" y="2414588"/>
          <p14:tracePt t="16815" x="5619750" y="2414588"/>
          <p14:tracePt t="16831" x="5895975" y="2465388"/>
          <p14:tracePt t="16848" x="6383338" y="2740025"/>
          <p14:tracePt t="16865" x="6572250" y="2890838"/>
          <p14:tracePt t="16882" x="6772275" y="3028950"/>
          <p14:tracePt t="16898" x="7172325" y="3254375"/>
          <p14:tracePt t="16915" x="7285038" y="3367088"/>
          <p14:tracePt t="16932" x="7359650" y="3516313"/>
          <p14:tracePt t="16948" x="7410450" y="3905250"/>
          <p14:tracePt t="16965" x="7410450" y="4041775"/>
          <p14:tracePt t="16982" x="7410450" y="4167188"/>
          <p14:tracePt t="16998" x="7259638" y="4567238"/>
          <p14:tracePt t="17015" x="7072313" y="4730750"/>
          <p14:tracePt t="17032" x="6872288" y="4843463"/>
          <p14:tracePt t="17049" x="6496050" y="4968875"/>
          <p14:tracePt t="17065" x="6146800" y="4981575"/>
          <p14:tracePt t="17082" x="5945188" y="4981575"/>
          <p14:tracePt t="17101" x="5657850" y="4956175"/>
          <p14:tracePt t="17117" x="5457825" y="4856163"/>
          <p14:tracePt t="17134" x="5194300" y="4643438"/>
          <p14:tracePt t="17151" x="4894263" y="4254500"/>
          <p14:tracePt t="17168" x="4794250" y="4117975"/>
          <p14:tracePt t="17183" x="4732338" y="3916363"/>
          <p14:tracePt t="17200" x="4619625" y="3390900"/>
          <p14:tracePt t="17216" x="4619625" y="3241675"/>
          <p14:tracePt t="17233" x="4619625" y="3065463"/>
          <p14:tracePt t="17250" x="4694238" y="2678113"/>
          <p14:tracePt t="17267" x="4768850" y="2565400"/>
          <p14:tracePt t="17283" x="4868863" y="2478088"/>
          <p14:tracePt t="17300" x="5307013" y="2352675"/>
          <p14:tracePt t="17317" x="5457825" y="2327275"/>
          <p14:tracePt t="17334" x="6008688" y="2314575"/>
          <p14:tracePt t="17350" x="6259513" y="2339975"/>
          <p14:tracePt t="17366" x="6434138" y="2378075"/>
          <p14:tracePt t="17384" x="6884988" y="2527300"/>
          <p14:tracePt t="17401" x="7085013" y="2665413"/>
          <p14:tracePt t="17417" x="7210425" y="2790825"/>
          <p14:tracePt t="17434" x="7359650" y="3016250"/>
          <p14:tracePt t="17451" x="7397750" y="3116263"/>
          <p14:tracePt t="17468" x="7410450" y="3216275"/>
          <p14:tracePt t="17484" x="7410450" y="3603625"/>
          <p14:tracePt t="17501" x="7372350" y="3803650"/>
          <p14:tracePt t="17518" x="7310438" y="3954463"/>
          <p14:tracePt t="17534" x="6934200" y="4292600"/>
          <p14:tracePt t="17551" x="6721475" y="4430713"/>
          <p14:tracePt t="17568" x="6596063" y="4479925"/>
          <p14:tracePt t="17585" x="6321425" y="4479925"/>
          <p14:tracePt t="17601" x="6096000" y="4430713"/>
          <p14:tracePt t="17618" x="5932488" y="4341813"/>
          <p14:tracePt t="17635" x="5732463" y="4230688"/>
          <p14:tracePt t="17651" x="5645150" y="4179888"/>
          <p14:tracePt t="17668" x="5507038" y="4129088"/>
          <p14:tracePt t="17685" x="5170488" y="3967163"/>
          <p14:tracePt t="17702" x="5045075" y="3841750"/>
          <p14:tracePt t="17719" x="4956175" y="3667125"/>
          <p14:tracePt t="17735" x="4856163" y="3403600"/>
          <p14:tracePt t="17752" x="4843463" y="3290888"/>
          <p14:tracePt t="17769" x="4843463" y="3154363"/>
          <p14:tracePt t="17785" x="4856163" y="2890838"/>
          <p14:tracePt t="17802" x="4906963" y="2765425"/>
          <p14:tracePt t="17819" x="5006975" y="2652713"/>
          <p14:tracePt t="17836" x="5483225" y="2452688"/>
          <p14:tracePt t="17852" x="5632450" y="2390775"/>
          <p14:tracePt t="17869" x="5783263" y="2352675"/>
          <p14:tracePt t="17886" x="6146800" y="2352675"/>
          <p14:tracePt t="17903" x="6308725" y="2365375"/>
          <p14:tracePt t="17919" x="6584950" y="2427288"/>
          <p14:tracePt t="17936" x="6746875" y="2478088"/>
          <p14:tracePt t="17953" x="6921500" y="2516188"/>
          <p14:tracePt t="17970" x="7146925" y="2640013"/>
          <p14:tracePt t="17986" x="7223125" y="2765425"/>
          <p14:tracePt t="18003" x="7259638" y="2878138"/>
          <p14:tracePt t="18020" x="7310438" y="3090863"/>
          <p14:tracePt t="18037" x="7310438" y="3203575"/>
          <p14:tracePt t="18053" x="7310438" y="3354388"/>
          <p14:tracePt t="18070" x="7223125" y="3854450"/>
          <p14:tracePt t="18087" x="7072313" y="4041775"/>
          <p14:tracePt t="18103" x="6821488" y="4279900"/>
          <p14:tracePt t="18120" x="6321425" y="4792663"/>
          <p14:tracePt t="18137" x="5995988" y="4956175"/>
          <p14:tracePt t="18154" x="5595938" y="5043488"/>
          <p14:tracePt t="18170" x="4994275" y="5081588"/>
          <p14:tracePt t="18187" x="4630738" y="5005388"/>
          <p14:tracePt t="18204" x="4343400" y="4892675"/>
          <p14:tracePt t="18220" x="3943350" y="4543425"/>
          <p14:tracePt t="18237" x="3643313" y="4367213"/>
          <p14:tracePt t="18254" x="3392488" y="4167188"/>
          <p14:tracePt t="18271" x="3041650" y="3479800"/>
          <p14:tracePt t="18287" x="2967038" y="3241675"/>
          <p14:tracePt t="18304" x="2916238" y="2952750"/>
          <p14:tracePt t="18321" x="2916238" y="2427288"/>
          <p14:tracePt t="18338" x="2954338" y="2252663"/>
          <p14:tracePt t="18354" x="3028950" y="2101850"/>
          <p14:tracePt t="18371" x="3492500" y="1639888"/>
          <p14:tracePt t="18388" x="3705225" y="1501775"/>
          <p14:tracePt t="18404" x="3879850" y="1414463"/>
          <p14:tracePt t="18421" x="4619625" y="1427163"/>
          <p14:tracePt t="18438" x="4868863" y="1539875"/>
          <p14:tracePt t="18454" x="5081588" y="1663700"/>
          <p14:tracePt t="18471" x="5557838" y="1978025"/>
          <p14:tracePt t="18488" x="5683250" y="2065338"/>
          <p14:tracePt t="18505" x="5770563" y="2139950"/>
          <p14:tracePt t="18521" x="5870575" y="2278063"/>
          <p14:tracePt t="18540" x="5895975" y="2378075"/>
          <p14:tracePt t="18556" x="5932488" y="2552700"/>
          <p14:tracePt t="18573" x="5945188" y="2627313"/>
          <p14:tracePt t="18590" x="5945188" y="2640013"/>
          <p14:tracePt t="18606" x="5945188" y="2665413"/>
          <p14:tracePt t="18623" x="5945188" y="2678113"/>
          <p14:tracePt t="23659" x="5921375" y="2678113"/>
          <p14:tracePt t="23672" x="5857875" y="2678113"/>
          <p14:tracePt t="23685" x="5770563" y="2703513"/>
          <p14:tracePt t="23698" x="5657850" y="2716213"/>
          <p14:tracePt t="23713" x="5345113" y="2728913"/>
          <p14:tracePt t="23727" x="5032375" y="2752725"/>
          <p14:tracePt t="23744" x="4630738" y="2752725"/>
          <p14:tracePt t="23760" x="4117975" y="2752725"/>
          <p14:tracePt t="23777" x="3392488" y="2716213"/>
          <p14:tracePt t="23794" x="2979738" y="2716213"/>
          <p14:tracePt t="23810" x="2778125" y="2716213"/>
          <p14:tracePt t="23827" x="2328863" y="2740025"/>
          <p14:tracePt t="23844" x="2065338" y="2790825"/>
          <p14:tracePt t="23861" x="1890713" y="2852738"/>
          <p14:tracePt t="23876" x="1652588" y="2941638"/>
          <p14:tracePt t="23893" x="1539875" y="2965450"/>
          <p14:tracePt t="23909" x="1401763" y="3003550"/>
          <p14:tracePt t="23926" x="1227138" y="3054350"/>
          <p14:tracePt t="23943" x="1189038" y="3054350"/>
          <p14:tracePt t="23960" x="1139825" y="3078163"/>
          <p14:tracePt t="23976" x="1114425" y="3090863"/>
          <p14:tracePt t="24121" x="1127125" y="3090863"/>
          <p14:tracePt t="24135" x="1127125" y="3078163"/>
          <p14:tracePt t="24147" x="1150938" y="3078163"/>
          <p14:tracePt t="24158" x="1176338" y="3065463"/>
          <p14:tracePt t="24171" x="1214438" y="3054350"/>
          <p14:tracePt t="24185" x="1239838" y="3041650"/>
          <p14:tracePt t="24198" x="1263650" y="3028950"/>
          <p14:tracePt t="24212" x="1301750" y="3003550"/>
          <p14:tracePt t="24229" x="1327150" y="3003550"/>
          <p14:tracePt t="24246" x="1363663" y="2990850"/>
          <p14:tracePt t="24248" x="1401763" y="2978150"/>
          <p14:tracePt t="24262" x="1452563" y="2965450"/>
          <p14:tracePt t="24279" x="1539875" y="2952750"/>
          <p14:tracePt t="24296" x="1627188" y="2952750"/>
          <p14:tracePt t="24312" x="1727200" y="2952750"/>
          <p14:tracePt t="24329" x="1778000" y="2952750"/>
          <p14:tracePt t="24346" x="1801813" y="2952750"/>
          <p14:tracePt t="24363" x="1865313" y="2952750"/>
          <p14:tracePt t="24379" x="1903413" y="2952750"/>
          <p14:tracePt t="24396" x="1927225" y="2952750"/>
          <p14:tracePt t="24458" x="1927225" y="2941638"/>
          <p14:tracePt t="24545" x="1927225" y="2928938"/>
          <p14:tracePt t="24645" x="1914525" y="2928938"/>
          <p14:tracePt t="24682" x="1903413" y="2928938"/>
          <p14:tracePt t="24707" x="1890713" y="2928938"/>
          <p14:tracePt t="24732" x="1865313" y="2928938"/>
          <p14:tracePt t="24745" x="1852613" y="2928938"/>
          <p14:tracePt t="24757" x="1827213" y="2928938"/>
          <p14:tracePt t="24770" x="1801813" y="2928938"/>
          <p14:tracePt t="24784" x="1790700" y="2928938"/>
          <p14:tracePt t="24798" x="1765300" y="2928938"/>
          <p14:tracePt t="24814" x="1752600" y="2928938"/>
          <p14:tracePt t="24832" x="1739900" y="2928938"/>
          <p14:tracePt t="24848" x="1727200" y="2928938"/>
          <p14:tracePt t="24865" x="1714500" y="2928938"/>
          <p14:tracePt t="24880" x="1701800" y="2928938"/>
          <p14:tracePt t="34297" x="1701800" y="2941638"/>
          <p14:tracePt t="34309" x="1701800" y="2978150"/>
          <p14:tracePt t="34323" x="1701800" y="3016250"/>
          <p14:tracePt t="34338" x="1677988" y="3065463"/>
          <p14:tracePt t="34352" x="1665288" y="3103563"/>
          <p14:tracePt t="34369" x="1652588" y="3141663"/>
          <p14:tracePt t="34384" x="1652588" y="3190875"/>
          <p14:tracePt t="34401" x="1627188" y="3290888"/>
          <p14:tracePt t="34418" x="1614488" y="3341688"/>
          <p14:tracePt t="34435" x="1614488" y="3378200"/>
          <p14:tracePt t="34451" x="1601788" y="3403600"/>
          <p14:tracePt t="34484" x="1601788" y="3416300"/>
          <p14:tracePt t="34634" x="1614488" y="3416300"/>
          <p14:tracePt t="34672" x="1627188" y="3416300"/>
          <p14:tracePt t="34684" x="1639888" y="3416300"/>
          <p14:tracePt t="34696" x="1652588" y="3416300"/>
          <p14:tracePt t="34710" x="1677988" y="3416300"/>
          <p14:tracePt t="34723" x="1714500" y="3416300"/>
          <p14:tracePt t="34737" x="1752600" y="3416300"/>
          <p14:tracePt t="34754" x="1790700" y="3429000"/>
          <p14:tracePt t="34768" x="1814513" y="3441700"/>
          <p14:tracePt t="34786" x="1827213" y="3441700"/>
          <p14:tracePt t="36715" x="1814513" y="3441700"/>
          <p14:tracePt t="36827" x="1801813" y="3441700"/>
          <p14:tracePt t="36853" x="1790700" y="3441700"/>
          <p14:tracePt t="36864" x="1778000" y="3441700"/>
          <p14:tracePt t="36882" x="1765300" y="3441700"/>
          <p14:tracePt t="36889" x="1765300" y="3429000"/>
          <p14:tracePt t="36903" x="1752600" y="3416300"/>
          <p14:tracePt t="36915" x="1739900" y="3416300"/>
          <p14:tracePt t="36939" x="1727200" y="3403600"/>
          <p14:tracePt t="37002" x="1714500" y="3403600"/>
          <p14:tracePt t="45244" x="1727200" y="3403600"/>
          <p14:tracePt t="45256" x="1765300" y="3403600"/>
          <p14:tracePt t="45269" x="1801813" y="3403600"/>
          <p14:tracePt t="45282" x="1839913" y="3403600"/>
          <p14:tracePt t="45297" x="1903413" y="3403600"/>
          <p14:tracePt t="45312" x="2003425" y="3403600"/>
          <p14:tracePt t="45329" x="2103438" y="3390900"/>
          <p14:tracePt t="45345" x="2165350" y="3378200"/>
          <p14:tracePt t="45362" x="2265363" y="3378200"/>
          <p14:tracePt t="45379" x="2303463" y="3378200"/>
          <p14:tracePt t="45395" x="2328863" y="3378200"/>
          <p14:tracePt t="45412" x="2390775" y="3378200"/>
          <p14:tracePt t="45429" x="2428875" y="3378200"/>
          <p14:tracePt t="45446" x="2516188" y="3378200"/>
          <p14:tracePt t="45463" x="2554288" y="3378200"/>
          <p14:tracePt t="45479" x="2578100" y="3378200"/>
          <p14:tracePt t="45496" x="2616200" y="3378200"/>
          <p14:tracePt t="45513" x="2628900" y="3378200"/>
          <p14:tracePt t="45529" x="2641600" y="3378200"/>
          <p14:tracePt t="45546" x="2667000" y="3378200"/>
          <p14:tracePt t="45581" x="2678113" y="3378200"/>
          <p14:tracePt t="45618" x="2703513" y="3378200"/>
          <p14:tracePt t="45632" x="2754313" y="3378200"/>
          <p14:tracePt t="45642" x="2841625" y="3378200"/>
          <p14:tracePt t="45656" x="2890838" y="3378200"/>
          <p14:tracePt t="45669" x="2967038" y="3378200"/>
          <p14:tracePt t="45683" x="3003550" y="3378200"/>
          <p14:tracePt t="45697" x="3041650" y="3378200"/>
          <p14:tracePt t="45713" x="3092450" y="3378200"/>
          <p14:tracePt t="45729" x="3192463" y="3378200"/>
          <p14:tracePt t="45746" x="3392488" y="3378200"/>
          <p14:tracePt t="45762" x="3454400" y="3378200"/>
          <p14:tracePt t="45779" x="3505200" y="3378200"/>
          <p14:tracePt t="45796" x="3554413" y="3378200"/>
          <p14:tracePt t="45818" x="3567113" y="3378200"/>
          <p14:tracePt t="46128" x="3592513" y="3378200"/>
          <p14:tracePt t="46141" x="3630613" y="3378200"/>
          <p14:tracePt t="46155" x="3717925" y="3390900"/>
          <p14:tracePt t="46168" x="3843338" y="3403600"/>
          <p14:tracePt t="46182" x="3968750" y="3403600"/>
          <p14:tracePt t="46198" x="4068763" y="3403600"/>
          <p14:tracePt t="46216" x="4230688" y="3403600"/>
          <p14:tracePt t="46232" x="4606925" y="3367088"/>
          <p14:tracePt t="46249" x="4743450" y="3328988"/>
          <p14:tracePt t="46266" x="4868863" y="3290888"/>
          <p14:tracePt t="46282" x="5207000" y="3267075"/>
          <p14:tracePt t="46299" x="5319713" y="3254375"/>
          <p14:tracePt t="46315" x="5407025" y="3254375"/>
          <p14:tracePt t="46332" x="5495925" y="3254375"/>
          <p14:tracePt t="46349" x="5507038" y="3254375"/>
          <p14:tracePt t="46366" x="5519738" y="3254375"/>
          <p14:tracePt t="46465" x="5507038" y="3254375"/>
          <p14:tracePt t="46490" x="5483225" y="3267075"/>
          <p14:tracePt t="46502" x="5432425" y="3290888"/>
          <p14:tracePt t="46519" x="5345113" y="3328988"/>
          <p14:tracePt t="46528" x="5270500" y="3367088"/>
          <p14:tracePt t="46541" x="5207000" y="3403600"/>
          <p14:tracePt t="46553" x="5157788" y="3441700"/>
          <p14:tracePt t="46566" x="5132388" y="3454400"/>
          <p14:tracePt t="46584" x="5119688" y="3467100"/>
          <p14:tracePt t="46600" x="5094288" y="3479800"/>
          <p14:tracePt t="46616" x="5081588" y="3490913"/>
          <p14:tracePt t="46633" x="5081588" y="3503613"/>
          <p14:tracePt t="46649" x="5068888" y="3503613"/>
          <p14:tracePt t="46666" x="5068888" y="3516313"/>
          <p14:tracePt t="46689" x="5057775" y="3516313"/>
          <p14:tracePt t="46702" x="5057775" y="3529013"/>
          <p14:tracePt t="46716" x="5045075" y="3529013"/>
          <p14:tracePt t="46733" x="5019675" y="3554413"/>
          <p14:tracePt t="46750" x="5006975" y="3554413"/>
          <p14:tracePt t="46766" x="4994275" y="3567113"/>
          <p14:tracePt t="46890" x="5006975" y="3567113"/>
          <p14:tracePt t="46903" x="5006975" y="3554413"/>
          <p14:tracePt t="46914" x="5019675" y="3554413"/>
          <p14:tracePt t="46927" x="5019675" y="3541713"/>
          <p14:tracePt t="46939" x="5032375" y="3541713"/>
          <p14:tracePt t="46954" x="5032375" y="3529013"/>
          <p14:tracePt t="46968" x="5045075" y="3529013"/>
          <p14:tracePt t="46985" x="5045075" y="3516313"/>
          <p14:tracePt t="47002" x="5057775" y="3516313"/>
          <p14:tracePt t="47019" x="5068888" y="3516313"/>
          <p14:tracePt t="47034" x="5081588" y="3503613"/>
          <p14:tracePt t="47051" x="5106988" y="3503613"/>
          <p14:tracePt t="47067" x="5157788" y="3503613"/>
          <p14:tracePt t="47084" x="5194300" y="3503613"/>
          <p14:tracePt t="47101" x="5219700" y="3503613"/>
          <p14:tracePt t="47118" x="5270500" y="3503613"/>
          <p14:tracePt t="47251" x="5245100" y="3503613"/>
          <p14:tracePt t="47263" x="5207000" y="3503613"/>
          <p14:tracePt t="47277" x="5194300" y="3503613"/>
          <p14:tracePt t="47289" x="5181600" y="3503613"/>
          <p14:tracePt t="47303" x="5170488" y="3503613"/>
          <p14:tracePt t="47320" x="5157788" y="3503613"/>
          <p14:tracePt t="47335" x="5145088" y="3503613"/>
          <p14:tracePt t="47352" x="5119688" y="3503613"/>
          <p14:tracePt t="47369" x="5106988" y="3503613"/>
          <p14:tracePt t="47386" x="5094288" y="3503613"/>
          <p14:tracePt t="47402" x="5081588" y="3503613"/>
          <p14:tracePt t="47419" x="5068888" y="3503613"/>
          <p14:tracePt t="48373" x="5057775" y="3503613"/>
          <p14:tracePt t="48385" x="5019675" y="3503613"/>
          <p14:tracePt t="48398" x="5006975" y="3503613"/>
          <p14:tracePt t="48410" x="4994275" y="3503613"/>
          <p14:tracePt t="48423" x="4981575" y="3503613"/>
          <p14:tracePt t="48585" x="4968875" y="3503613"/>
          <p14:tracePt t="50578" x="4956175" y="3503613"/>
          <p14:tracePt t="50591" x="4945063" y="3503613"/>
          <p14:tracePt t="50604" x="4932363" y="3516313"/>
          <p14:tracePt t="50629" x="4919663" y="3516313"/>
          <p14:tracePt t="50641" x="4906963" y="3529013"/>
          <p14:tracePt t="50653" x="4894263" y="3529013"/>
          <p14:tracePt t="50667" x="4894263" y="3541713"/>
          <p14:tracePt t="50682" x="4881563" y="3541713"/>
          <p14:tracePt t="50714" x="4868863" y="3541713"/>
          <p14:tracePt t="59277" x="4868863" y="3554413"/>
          <p14:tracePt t="59289" x="4856163" y="3554413"/>
          <p14:tracePt t="59301" x="4856163" y="3579813"/>
          <p14:tracePt t="59313" x="4843463" y="3579813"/>
          <p14:tracePt t="59326" x="4843463" y="3590925"/>
          <p14:tracePt t="59353" x="4832350" y="3616325"/>
          <p14:tracePt t="59363" x="4819650" y="3692525"/>
          <p14:tracePt t="59376" x="4781550" y="3779838"/>
          <p14:tracePt t="59389" x="4743450" y="3854450"/>
          <p14:tracePt t="59401" x="4706938" y="3905250"/>
          <p14:tracePt t="59416" x="4694238" y="3941763"/>
          <p14:tracePt t="59432" x="4681538" y="3967163"/>
          <p14:tracePt t="59449" x="4668838" y="3992563"/>
          <p14:tracePt t="59465" x="4643438" y="4154488"/>
          <p14:tracePt t="59483" x="4606925" y="4305300"/>
          <p14:tracePt t="59499" x="4568825" y="4454525"/>
          <p14:tracePt t="59516" x="4468813" y="4743450"/>
          <p14:tracePt t="59533" x="4430713" y="4892675"/>
          <p14:tracePt t="59550" x="4406900" y="5030788"/>
          <p14:tracePt t="59566" x="4305300" y="5256213"/>
          <p14:tracePt t="59583" x="4256088" y="5394325"/>
          <p14:tracePt t="59600" x="4143375" y="5581650"/>
          <p14:tracePt t="59616" x="3692525" y="6045200"/>
          <p14:tracePt t="59633" x="3567113" y="6145213"/>
          <p14:tracePt t="59650" x="3492500" y="6181725"/>
          <p14:tracePt t="59667" x="3429000" y="6194425"/>
          <p14:tracePt t="59713" x="3417888" y="6194425"/>
          <p14:tracePt t="59763" x="3392488" y="6169025"/>
          <p14:tracePt t="59776" x="3379788" y="6145213"/>
          <p14:tracePt t="59788" x="3354388" y="6132513"/>
          <p14:tracePt t="59800" x="3328988" y="6132513"/>
          <p14:tracePt t="59812" x="3279775" y="6132513"/>
          <p14:tracePt t="59825" x="3216275" y="6132513"/>
          <p14:tracePt t="59838" x="3154363" y="6132513"/>
          <p14:tracePt t="59851" x="3103563" y="6132513"/>
          <p14:tracePt t="59868" x="3079750" y="6132513"/>
          <p14:tracePt t="59885" x="3067050" y="6132513"/>
          <p14:tracePt t="59902" x="3041650" y="6119813"/>
          <p14:tracePt t="59918" x="3028950" y="6094413"/>
          <p14:tracePt t="59935" x="3016250" y="6069013"/>
          <p14:tracePt t="59952" x="2979738" y="6007100"/>
          <p14:tracePt t="59968" x="2967038" y="5981700"/>
          <p14:tracePt t="59985" x="2941638" y="5969000"/>
          <p14:tracePt t="60002" x="2903538" y="5945188"/>
          <p14:tracePt t="60019" x="2903538" y="5932488"/>
          <p14:tracePt t="60036" x="2903538" y="5919788"/>
          <p14:tracePt t="60100" x="2903538" y="5907088"/>
          <p14:tracePt t="60149" x="2928938" y="5907088"/>
          <p14:tracePt t="60163" x="2954338" y="5907088"/>
          <p14:tracePt t="60174" x="2992438" y="5907088"/>
          <p14:tracePt t="60190" x="3079750" y="5907088"/>
          <p14:tracePt t="60204" x="3154363" y="5894388"/>
          <p14:tracePt t="60219" x="3228975" y="5894388"/>
          <p14:tracePt t="60236" x="3279775" y="5881688"/>
          <p14:tracePt t="60252" x="3305175" y="5868988"/>
          <p14:tracePt t="60270" x="3317875" y="5868988"/>
          <p14:tracePt t="60312" x="3317875" y="5856288"/>
          <p14:tracePt t="60336" x="3305175" y="5856288"/>
          <p14:tracePt t="60349" x="3267075" y="5843588"/>
          <p14:tracePt t="60361" x="3179763" y="5819775"/>
          <p14:tracePt t="60374" x="3103563" y="5794375"/>
          <p14:tracePt t="60389" x="3028950" y="5768975"/>
          <p14:tracePt t="60404" x="2992438" y="5732463"/>
          <p14:tracePt t="60420" x="2954338" y="5719763"/>
          <p14:tracePt t="60437" x="2928938" y="5719763"/>
          <p14:tracePt t="60454" x="2903538" y="5719763"/>
          <p14:tracePt t="60560" x="2941638" y="5719763"/>
          <p14:tracePt t="60572" x="3041650" y="5719763"/>
          <p14:tracePt t="60585" x="3167063" y="5719763"/>
          <p14:tracePt t="60598" x="3267075" y="5719763"/>
          <p14:tracePt t="60611" x="3367088" y="5719763"/>
          <p14:tracePt t="60622" x="3441700" y="5707063"/>
          <p14:tracePt t="60637" x="3505200" y="5681663"/>
          <p14:tracePt t="60654" x="3517900" y="5681663"/>
          <p14:tracePt t="60671" x="3517900" y="5668963"/>
          <p14:tracePt t="60722" x="3505200" y="5668963"/>
          <p14:tracePt t="60734" x="3467100" y="5668963"/>
          <p14:tracePt t="60747" x="3429000" y="5668963"/>
          <p14:tracePt t="60760" x="3367088" y="5668963"/>
          <p14:tracePt t="60776" x="3241675" y="5643563"/>
          <p14:tracePt t="60790" x="3116263" y="5630863"/>
          <p14:tracePt t="60806" x="3028950" y="5619750"/>
          <p14:tracePt t="60822" x="2954338" y="5607050"/>
          <p14:tracePt t="60839" x="2879725" y="5607050"/>
          <p14:tracePt t="60855" x="2867025" y="5607050"/>
          <p14:tracePt t="60872" x="2854325" y="5607050"/>
          <p14:tracePt t="60948" x="2867025" y="5607050"/>
          <p14:tracePt t="60960" x="2890838" y="5607050"/>
          <p14:tracePt t="60976" x="2954338" y="5607050"/>
          <p14:tracePt t="60986" x="3067050" y="5607050"/>
          <p14:tracePt t="60999" x="3205163" y="5607050"/>
          <p14:tracePt t="61010" x="3317875" y="5607050"/>
          <p14:tracePt t="61027" x="3454400" y="5607050"/>
          <p14:tracePt t="61041" x="3617913" y="5607050"/>
          <p14:tracePt t="61057" x="3717925" y="5607050"/>
          <p14:tracePt t="61073" x="3756025" y="5607050"/>
          <p14:tracePt t="61090" x="3767138" y="5607050"/>
          <p14:tracePt t="61122" x="3705225" y="5607050"/>
          <p14:tracePt t="61135" x="3643313" y="5607050"/>
          <p14:tracePt t="61147" x="3554413" y="5619750"/>
          <p14:tracePt t="61160" x="3467100" y="5619750"/>
          <p14:tracePt t="61174" x="3379788" y="5630863"/>
          <p14:tracePt t="61191" x="3254375" y="5643563"/>
          <p14:tracePt t="61208" x="3103563" y="5643563"/>
          <p14:tracePt t="61225" x="2916238" y="5656263"/>
          <p14:tracePt t="61241" x="2841625" y="5668963"/>
          <p14:tracePt t="61258" x="2803525" y="5694363"/>
          <p14:tracePt t="61275" x="2778125" y="5707063"/>
          <p14:tracePt t="61292" x="2778125" y="5719763"/>
          <p14:tracePt t="61346" x="2790825" y="5719763"/>
          <p14:tracePt t="61361" x="2816225" y="5732463"/>
          <p14:tracePt t="61372" x="2867025" y="5743575"/>
          <p14:tracePt t="61384" x="2967038" y="5756275"/>
          <p14:tracePt t="61396" x="3079750" y="5781675"/>
          <p14:tracePt t="61412" x="3167063" y="5794375"/>
          <p14:tracePt t="61424" x="3254375" y="5807075"/>
          <p14:tracePt t="61441" x="3305175" y="5819775"/>
          <p14:tracePt t="61457" x="3354388" y="5819775"/>
          <p14:tracePt t="61474" x="3392488" y="5832475"/>
          <p14:tracePt t="61490" x="3405188" y="5832475"/>
          <p14:tracePt t="61519" x="3392488" y="5832475"/>
          <p14:tracePt t="61533" x="3379788" y="5832475"/>
          <p14:tracePt t="61546" x="3354388" y="5832475"/>
          <p14:tracePt t="61559" x="3317875" y="5832475"/>
          <p14:tracePt t="61574" x="3267075" y="5832475"/>
          <p14:tracePt t="61591" x="3128963" y="5832475"/>
          <p14:tracePt t="61608" x="3003550" y="5832475"/>
          <p14:tracePt t="61624" x="2816225" y="5807075"/>
          <p14:tracePt t="61641" x="2728913" y="5807075"/>
          <p14:tracePt t="61657" x="2578100" y="5794375"/>
          <p14:tracePt t="61675" x="2554288" y="5794375"/>
          <p14:tracePt t="62667" x="2578100" y="5794375"/>
          <p14:tracePt t="62682" x="2641600" y="5794375"/>
          <p14:tracePt t="62692" x="2690813" y="5794375"/>
          <p14:tracePt t="62705" x="2767013" y="5794375"/>
          <p14:tracePt t="62717" x="2828925" y="5794375"/>
          <p14:tracePt t="62733" x="2928938" y="5794375"/>
          <p14:tracePt t="62747" x="3079750" y="5794375"/>
          <p14:tracePt t="62764" x="3216275" y="5794375"/>
          <p14:tracePt t="62781" x="3317875" y="5807075"/>
          <p14:tracePt t="62797" x="3441700" y="5819775"/>
          <p14:tracePt t="62814" x="3479800" y="5819775"/>
          <p14:tracePt t="62830" x="3579813" y="5819775"/>
          <p14:tracePt t="62848" x="3617913" y="5819775"/>
          <p14:tracePt t="62864" x="3654425" y="5819775"/>
          <p14:tracePt t="62880" x="3667125" y="5819775"/>
          <p14:tracePt t="62898" x="3692525" y="5819775"/>
          <p14:tracePt t="62954" x="3679825" y="5819775"/>
          <p14:tracePt t="62967" x="3654425" y="5819775"/>
          <p14:tracePt t="62979" x="3643313" y="5819775"/>
          <p14:tracePt t="62993" x="3617913" y="5819775"/>
          <p14:tracePt t="63006" x="3592513" y="5807075"/>
          <p14:tracePt t="63018" x="3567113" y="5807075"/>
          <p14:tracePt t="63032" x="3554413" y="5807075"/>
          <p14:tracePt t="63048" x="3541713" y="5807075"/>
          <p14:tracePt t="63065" x="3530600" y="5807075"/>
          <p14:tracePt t="63082" x="3505200" y="5807075"/>
          <p14:tracePt t="63105" x="3492500" y="5807075"/>
          <p14:tracePt t="63229" x="3505200" y="5807075"/>
          <p14:tracePt t="63241" x="3517900" y="5807075"/>
          <p14:tracePt t="63266" x="3541713" y="5807075"/>
          <p14:tracePt t="63278" x="3579813" y="5807075"/>
          <p14:tracePt t="63292" x="3630613" y="5807075"/>
          <p14:tracePt t="63303" x="3679825" y="5794375"/>
          <p14:tracePt t="63317" x="3730625" y="5794375"/>
          <p14:tracePt t="63331" x="3767138" y="5794375"/>
          <p14:tracePt t="63347" x="3805238" y="5781675"/>
          <p14:tracePt t="63364" x="3817938" y="5781675"/>
          <p14:tracePt t="63389" x="3830638" y="5781675"/>
          <p14:tracePt t="65581" x="3817938" y="5781675"/>
          <p14:tracePt t="65593" x="3779838" y="5781675"/>
          <p14:tracePt t="65609" x="3743325" y="5781675"/>
          <p14:tracePt t="65618" x="3717925" y="5781675"/>
          <p14:tracePt t="65632" x="3692525" y="5781675"/>
          <p14:tracePt t="65644" x="3667125" y="5781675"/>
          <p14:tracePt t="65656" x="3630613" y="5781675"/>
          <p14:tracePt t="65674" x="3592513" y="5781675"/>
          <p14:tracePt t="65690" x="3554413" y="5781675"/>
          <p14:tracePt t="65707" x="3505200" y="5794375"/>
          <p14:tracePt t="65723" x="3479800" y="5794375"/>
          <p14:tracePt t="65741" x="3441700" y="5794375"/>
          <p14:tracePt t="65757" x="3367088" y="5794375"/>
          <p14:tracePt t="65774" x="3341688" y="5794375"/>
          <p14:tracePt t="65790" x="3317875" y="5794375"/>
          <p14:tracePt t="65807" x="3292475" y="5781675"/>
          <p14:tracePt t="65831" x="3279775" y="5781675"/>
          <p14:tracePt t="65943" x="3292475" y="5781675"/>
          <p14:tracePt t="65955" x="3305175" y="5781675"/>
          <p14:tracePt t="65968" x="3317875" y="5781675"/>
          <p14:tracePt t="65981" x="3341688" y="5781675"/>
          <p14:tracePt t="65994" x="3392488" y="5768975"/>
          <p14:tracePt t="66008" x="3467100" y="5768975"/>
          <p14:tracePt t="66025" x="3517900" y="5768975"/>
          <p14:tracePt t="66042" x="3541713" y="5768975"/>
          <p14:tracePt t="66059" x="3554413" y="5756275"/>
          <p14:tracePt t="66118" x="3530600" y="5756275"/>
          <p14:tracePt t="66131" x="3492500" y="5756275"/>
          <p14:tracePt t="66144" x="3454400" y="5756275"/>
          <p14:tracePt t="66155" x="3417888" y="5756275"/>
          <p14:tracePt t="66167" x="3379788" y="5756275"/>
          <p14:tracePt t="66180" x="3341688" y="5756275"/>
          <p14:tracePt t="66194" x="3328988" y="5756275"/>
          <p14:tracePt t="66254" x="3341688" y="5756275"/>
          <p14:tracePt t="66267" x="3367088" y="5756275"/>
          <p14:tracePt t="66281" x="3417888" y="5756275"/>
          <p14:tracePt t="66292" x="3541713" y="5756275"/>
          <p14:tracePt t="66304" x="3654425" y="5756275"/>
          <p14:tracePt t="66317" x="3743325" y="5756275"/>
          <p14:tracePt t="66329" x="3817938" y="5756275"/>
          <p14:tracePt t="66343" x="3892550" y="5781675"/>
          <p14:tracePt t="66359" x="3956050" y="5807075"/>
          <p14:tracePt t="66376" x="4005263" y="5832475"/>
          <p14:tracePt t="66393" x="4043363" y="5832475"/>
          <p14:tracePt t="66466" x="4030663" y="5832475"/>
          <p14:tracePt t="66479" x="4017963" y="5832475"/>
          <p14:tracePt t="66504" x="4005263" y="5832475"/>
          <p14:tracePt t="66841" x="4092575" y="5819775"/>
          <p14:tracePt t="66853" x="4243388" y="5807075"/>
          <p14:tracePt t="66867" x="4394200" y="5794375"/>
          <p14:tracePt t="66879" x="4643438" y="5794375"/>
          <p14:tracePt t="66897" x="5019675" y="5794375"/>
          <p14:tracePt t="66913" x="5370513" y="5819775"/>
          <p14:tracePt t="66931" x="5821363" y="5843588"/>
          <p14:tracePt t="66933" x="6283325" y="5907088"/>
          <p14:tracePt t="66947" x="6572250" y="5945188"/>
          <p14:tracePt t="66963" x="6921500" y="5981700"/>
          <p14:tracePt t="66979" x="7435850" y="6019800"/>
          <p14:tracePt t="66995" x="7572375" y="6019800"/>
          <p14:tracePt t="67012" x="7635875" y="6019800"/>
          <p14:tracePt t="67018" x="7710488" y="6019800"/>
          <p14:tracePt t="67028" x="7748588" y="6019800"/>
          <p14:tracePt t="67046" x="7785100" y="6019800"/>
          <p14:tracePt t="67063" x="7823200" y="6019800"/>
          <p14:tracePt t="67079" x="7861300" y="6019800"/>
          <p14:tracePt t="67115" x="7861300" y="6007100"/>
          <p14:tracePt t="67127" x="7861300" y="5994400"/>
          <p14:tracePt t="67153" x="7861300" y="5981700"/>
          <p14:tracePt t="67167" x="7861300" y="5969000"/>
          <p14:tracePt t="67190" x="7848600" y="5969000"/>
          <p14:tracePt t="67203" x="7848600" y="5956300"/>
          <p14:tracePt t="67217" x="7848600" y="5945188"/>
          <p14:tracePt t="67239" x="7835900" y="5945188"/>
          <p14:tracePt t="67339" x="7886700" y="5932488"/>
          <p14:tracePt t="67353" x="7948613" y="5932488"/>
          <p14:tracePt t="67368" x="8010525" y="5919788"/>
          <p14:tracePt t="67377" x="8048625" y="5907088"/>
          <p14:tracePt t="67390" x="8086725" y="5907088"/>
          <p14:tracePt t="67402" x="8110538" y="5907088"/>
          <p14:tracePt t="67419" x="8123238" y="5907088"/>
          <p14:tracePt t="67432" x="8148638" y="5907088"/>
          <p14:tracePt t="67449" x="8161338" y="5907088"/>
          <p14:tracePt t="67466" x="8223250" y="5881688"/>
          <p14:tracePt t="67483" x="8248650" y="5868988"/>
          <p14:tracePt t="67499" x="8274050" y="5856288"/>
          <p14:tracePt t="67516" x="8274050" y="5843588"/>
          <p14:tracePt t="67533" x="8274050" y="5832475"/>
          <p14:tracePt t="67549" x="8248650" y="5819775"/>
          <p14:tracePt t="67566" x="8148638" y="5807075"/>
          <p14:tracePt t="67582" x="8099425" y="5807075"/>
          <p14:tracePt t="67600" x="8048625" y="5781675"/>
          <p14:tracePt t="67617" x="7874000" y="5768975"/>
          <p14:tracePt t="67633" x="7761288" y="5756275"/>
          <p14:tracePt t="67650" x="7673975" y="5756275"/>
          <p14:tracePt t="67665" x="7623175" y="5743575"/>
          <p14:tracePt t="67682" x="7610475" y="5743575"/>
          <p14:tracePt t="67699" x="7610475" y="5732463"/>
          <p14:tracePt t="67716" x="7635875" y="5732463"/>
          <p14:tracePt t="67732" x="7661275" y="5732463"/>
          <p14:tracePt t="67749" x="7710488" y="5719763"/>
          <p14:tracePt t="67766" x="7848600" y="5707063"/>
          <p14:tracePt t="67782" x="7897813" y="5694363"/>
          <p14:tracePt t="67799" x="7974013" y="5694363"/>
          <p14:tracePt t="67816" x="8086725" y="5694363"/>
          <p14:tracePt t="67833" x="8135938" y="5694363"/>
          <p14:tracePt t="67849" x="8174038" y="5694363"/>
          <p14:tracePt t="67866" x="8212138" y="5694363"/>
          <p14:tracePt t="67937" x="8174038" y="5694363"/>
          <p14:tracePt t="67951" x="8135938" y="5694363"/>
          <p14:tracePt t="67962" x="8099425" y="5694363"/>
          <p14:tracePt t="67974" x="8061325" y="5707063"/>
          <p14:tracePt t="67988" x="8035925" y="5719763"/>
          <p14:tracePt t="68006" x="8010525" y="5743575"/>
          <p14:tracePt t="68017" x="7986713" y="5756275"/>
          <p14:tracePt t="68034" x="7961313" y="5768975"/>
          <p14:tracePt t="68087" x="7974013" y="5768975"/>
          <p14:tracePt t="68099" x="7999413" y="5768975"/>
          <p14:tracePt t="68112" x="8023225" y="5768975"/>
          <p14:tracePt t="68124" x="8048625" y="5756275"/>
          <p14:tracePt t="68136" x="8074025" y="5756275"/>
          <p14:tracePt t="68150" x="8086725" y="5743575"/>
          <p14:tracePt t="68167" x="8099425" y="5732463"/>
          <p14:tracePt t="68250" x="8086725" y="5732463"/>
          <p14:tracePt t="68262" x="8074025" y="5732463"/>
          <p14:tracePt t="68275" x="8061325" y="5743575"/>
          <p14:tracePt t="68300" x="8048625" y="5743575"/>
          <p14:tracePt t="68312" x="8035925" y="5743575"/>
          <p14:tracePt t="68549" x="8023225" y="5743575"/>
          <p14:tracePt t="68562" x="8010525" y="5743575"/>
          <p14:tracePt t="68574" x="7999413" y="5743575"/>
          <p14:tracePt t="68590" x="7986713" y="5743575"/>
          <p14:tracePt t="68603" x="7961313" y="5743575"/>
          <p14:tracePt t="68621" x="7935913" y="5743575"/>
          <p14:tracePt t="68637" x="7923213" y="5743575"/>
          <p14:tracePt t="68654" x="7910513" y="5743575"/>
          <p14:tracePt t="68711" x="7910513" y="5756275"/>
          <p14:tracePt t="70394" x="7897813" y="5756275"/>
          <p14:tracePt t="70405" x="7874000" y="5756275"/>
          <p14:tracePt t="70419" x="7848600" y="5756275"/>
          <p14:tracePt t="70431" x="7823200" y="5756275"/>
          <p14:tracePt t="70447" x="7797800" y="5756275"/>
          <p14:tracePt t="70461" x="7773988" y="5756275"/>
          <p14:tracePt t="70478" x="7735888" y="5756275"/>
          <p14:tracePt t="70495" x="7661275" y="5732463"/>
          <p14:tracePt t="70511" x="7472363" y="5668963"/>
          <p14:tracePt t="70528" x="7372350" y="5630863"/>
          <p14:tracePt t="70545" x="7259638" y="5568950"/>
          <p14:tracePt t="70561" x="7235825" y="5556250"/>
          <p14:tracePt t="70578" x="7210425" y="5543550"/>
          <p14:tracePt t="70594" x="7197725" y="5530850"/>
          <p14:tracePt t="70879" x="7210425" y="5530850"/>
          <p14:tracePt t="70917" x="7223125" y="5543550"/>
          <p14:tracePt t="70932" x="7235825" y="5543550"/>
          <p14:tracePt t="70942" x="7246938" y="5568950"/>
          <p14:tracePt t="70954" x="7259638" y="5568950"/>
          <p14:tracePt t="70966" x="7285038" y="5594350"/>
          <p14:tracePt t="70984" x="7297738" y="5594350"/>
          <p14:tracePt t="70996" x="7310438" y="5607050"/>
          <p14:tracePt t="71013" x="7323138" y="5619750"/>
          <p14:tracePt t="71030" x="7335838" y="5619750"/>
          <p14:tracePt t="71047" x="7359650" y="5630863"/>
          <p14:tracePt t="71063" x="7372350" y="5630863"/>
          <p14:tracePt t="71091" x="7385050" y="5630863"/>
          <p14:tracePt t="76451" x="7310438" y="5643563"/>
          <p14:tracePt t="76465" x="7123113" y="5694363"/>
          <p14:tracePt t="76476" x="6734175" y="5843588"/>
          <p14:tracePt t="76490" x="6083300" y="6045200"/>
          <p14:tracePt t="76504" x="5607050" y="6232525"/>
          <p14:tracePt t="76518" x="4968875" y="6381750"/>
          <p14:tracePt t="76535" x="4556125" y="6483350"/>
          <p14:tracePt t="76551" x="4294188" y="6532563"/>
          <p14:tracePt t="76568" x="3867150" y="6619875"/>
          <p14:tracePt t="76585" x="3717925" y="6657975"/>
          <p14:tracePt t="76602" x="3605213" y="6696075"/>
          <p14:tracePt t="76619" x="3454400" y="6770688"/>
          <p14:tracePt t="76635" x="3405188" y="6807200"/>
          <p14:tracePt t="76651" x="3392488" y="6819900"/>
          <p14:tracePt t="76669" x="3367088" y="6819900"/>
          <p14:tracePt t="76763" x="3367088" y="6807200"/>
          <p14:tracePt t="76777" x="3367088" y="6796088"/>
          <p14:tracePt t="76789" x="3367088" y="6783388"/>
          <p14:tracePt t="76801" x="3367088" y="6770688"/>
          <p14:tracePt t="76814" x="3392488" y="6745288"/>
          <p14:tracePt t="76827" x="3441700" y="6696075"/>
          <p14:tracePt t="76839" x="3554413" y="6657975"/>
          <p14:tracePt t="76851" x="3717925" y="6594475"/>
          <p14:tracePt t="76868" x="3830638" y="6545263"/>
          <p14:tracePt t="76885" x="3917950" y="6519863"/>
          <p14:tracePt t="76902" x="4017963" y="6494463"/>
          <p14:tracePt t="76918" x="4030663" y="6494463"/>
          <p14:tracePt t="76935" x="4043363" y="6494463"/>
          <p14:tracePt t="76988" x="4030663" y="6494463"/>
          <p14:tracePt t="77000" x="4005263" y="6494463"/>
          <p14:tracePt t="77013" x="3956050" y="6494463"/>
          <p14:tracePt t="77026" x="3817938" y="6470650"/>
          <p14:tracePt t="77040" x="3667125" y="6445250"/>
          <p14:tracePt t="77054" x="3554413" y="6419850"/>
          <p14:tracePt t="77070" x="3454400" y="6394450"/>
          <p14:tracePt t="77086" x="3341688" y="6370638"/>
          <p14:tracePt t="77102" x="3205163" y="6332538"/>
          <p14:tracePt t="77119" x="3192463" y="6319838"/>
          <p14:tracePt t="77149" x="3228975" y="6307138"/>
          <p14:tracePt t="77162" x="3254375" y="6307138"/>
          <p14:tracePt t="77175" x="3279775" y="6307138"/>
          <p14:tracePt t="77188" x="3317875" y="6294438"/>
          <p14:tracePt t="77202" x="3392488" y="6281738"/>
          <p14:tracePt t="77219" x="3505200" y="6269038"/>
          <p14:tracePt t="77236" x="3692525" y="6257925"/>
          <p14:tracePt t="77253" x="3917950" y="6257925"/>
          <p14:tracePt t="77270" x="4005263" y="6257925"/>
          <p14:tracePt t="77286" x="4081463" y="6257925"/>
          <p14:tracePt t="77303" x="4130675" y="6257925"/>
          <p14:tracePt t="77360" x="4117975" y="6257925"/>
          <p14:tracePt t="77374" x="4092575" y="6257925"/>
          <p14:tracePt t="77385" x="4081463" y="6257925"/>
          <p14:tracePt t="77399" x="4043363" y="6257925"/>
          <p14:tracePt t="77411" x="3992563" y="6257925"/>
          <p14:tracePt t="77422" x="3917950" y="6257925"/>
          <p14:tracePt t="77438" x="3830638" y="6257925"/>
          <p14:tracePt t="77454" x="3743325" y="6257925"/>
          <p14:tracePt t="77470" x="3705225" y="6257925"/>
          <p14:tracePt t="77487" x="3679825" y="6257925"/>
          <p14:tracePt t="77548" x="3705225" y="6257925"/>
          <p14:tracePt t="77561" x="3756025" y="6245225"/>
          <p14:tracePt t="77573" x="3805238" y="6245225"/>
          <p14:tracePt t="77585" x="3856038" y="6245225"/>
          <p14:tracePt t="77598" x="3905250" y="6245225"/>
          <p14:tracePt t="77611" x="3968750" y="6245225"/>
          <p14:tracePt t="77623" x="4005263" y="6245225"/>
          <p14:tracePt t="77638" x="4030663" y="6245225"/>
          <p14:tracePt t="77661" x="4043363" y="6245225"/>
          <p14:tracePt t="77710" x="4030663" y="6245225"/>
          <p14:tracePt t="77723" x="4017963" y="6245225"/>
          <p14:tracePt t="77735" x="3992563" y="6245225"/>
          <p14:tracePt t="77747" x="3956050" y="6245225"/>
          <p14:tracePt t="77761" x="3856038" y="6245225"/>
          <p14:tracePt t="77774" x="3756025" y="6245225"/>
          <p14:tracePt t="77788" x="3667125" y="6245225"/>
          <p14:tracePt t="77805" x="3605213" y="6245225"/>
          <p14:tracePt t="77822" x="3567113" y="6245225"/>
          <p14:tracePt t="77839" x="3541713" y="6257925"/>
          <p14:tracePt t="77923" x="3567113" y="6257925"/>
          <p14:tracePt t="77935" x="3592513" y="6257925"/>
          <p14:tracePt t="77949" x="3667125" y="6257925"/>
          <p14:tracePt t="77960" x="3756025" y="6257925"/>
          <p14:tracePt t="77973" x="3792538" y="6257925"/>
          <p14:tracePt t="77991" x="3805238" y="6257925"/>
          <p14:tracePt t="78007" x="3817938" y="6257925"/>
          <p14:tracePt t="78023" x="3830638" y="6257925"/>
          <p14:tracePt t="78041" x="3792538" y="6257925"/>
          <p14:tracePt t="78058" x="3705225" y="6257925"/>
          <p14:tracePt t="78073" x="3643313" y="6257925"/>
          <p14:tracePt t="78091" x="3492500" y="6257925"/>
          <p14:tracePt t="78108" x="3392488" y="6257925"/>
          <p14:tracePt t="78124" x="3154363" y="6257925"/>
          <p14:tracePt t="78141" x="3103563" y="6257925"/>
          <p14:tracePt t="78158" x="3092450" y="6257925"/>
          <p14:tracePt t="78175" x="3079750" y="6257925"/>
          <p14:tracePt t="78198" x="3103563" y="6257925"/>
          <p14:tracePt t="78211" x="3167063" y="6257925"/>
          <p14:tracePt t="78224" x="3216275" y="6257925"/>
          <p14:tracePt t="78240" x="3279775" y="6257925"/>
          <p14:tracePt t="78257" x="3354388" y="6257925"/>
          <p14:tracePt t="78274" x="3679825" y="6257925"/>
          <p14:tracePt t="78291" x="3879850" y="6257925"/>
          <p14:tracePt t="78307" x="4056063" y="6257925"/>
          <p14:tracePt t="78324" x="4430713" y="6257925"/>
          <p14:tracePt t="78341" x="4619625" y="6257925"/>
          <p14:tracePt t="78358" x="4743450" y="6257925"/>
          <p14:tracePt t="78374" x="4856163" y="6257925"/>
          <p14:tracePt t="78391" x="4868863" y="6257925"/>
          <p14:tracePt t="78410" x="4868863" y="6245225"/>
          <p14:tracePt t="78445" x="4794250" y="6245225"/>
          <p14:tracePt t="78459" x="4656138" y="6245225"/>
          <p14:tracePt t="78471" x="4530725" y="6245225"/>
          <p14:tracePt t="78482" x="4394200" y="6245225"/>
          <p14:tracePt t="78496" x="4192588" y="6245225"/>
          <p14:tracePt t="78510" x="3879850" y="6245225"/>
          <p14:tracePt t="78525" x="3717925" y="6232525"/>
          <p14:tracePt t="78542" x="3617913" y="6232525"/>
          <p14:tracePt t="78558" x="3567113" y="6232525"/>
          <p14:tracePt t="78575" x="3541713" y="6232525"/>
          <p14:tracePt t="78619" x="3567113" y="6232525"/>
          <p14:tracePt t="78632" x="3605213" y="6232525"/>
          <p14:tracePt t="78645" x="3679825" y="6232525"/>
          <p14:tracePt t="78660" x="3792538" y="6232525"/>
          <p14:tracePt t="78670" x="3905250" y="6219825"/>
          <p14:tracePt t="78682" x="3979863" y="6219825"/>
          <p14:tracePt t="78695" x="4117975" y="6219825"/>
          <p14:tracePt t="78709" x="4294188" y="6219825"/>
          <p14:tracePt t="78725" x="4443413" y="6219825"/>
          <p14:tracePt t="78742" x="4568825" y="6219825"/>
          <p14:tracePt t="78759" x="4656138" y="6219825"/>
          <p14:tracePt t="78776" x="4681538" y="6219825"/>
          <p14:tracePt t="78832" x="4668838" y="6232525"/>
          <p14:tracePt t="78844" x="4606925" y="6232525"/>
          <p14:tracePt t="78857" x="4468813" y="6232525"/>
          <p14:tracePt t="78869" x="4356100" y="6245225"/>
          <p14:tracePt t="78883" x="4268788" y="6257925"/>
          <p14:tracePt t="78895" x="4192588" y="6269038"/>
          <p14:tracePt t="78910" x="4168775" y="6269038"/>
          <p14:tracePt t="78926" x="4156075" y="6269038"/>
          <p14:tracePt t="78969" x="4168775" y="6269038"/>
          <p14:tracePt t="78983" x="4192588" y="6269038"/>
          <p14:tracePt t="78995" x="4217988" y="6269038"/>
          <p14:tracePt t="79006" x="4243388" y="6269038"/>
          <p14:tracePt t="79019" x="4281488" y="6269038"/>
          <p14:tracePt t="79032" x="4330700" y="6269038"/>
          <p14:tracePt t="79046" x="4343400" y="6269038"/>
          <p14:tracePt t="79060" x="4356100" y="6269038"/>
          <p14:tracePt t="79083" x="4368800" y="6269038"/>
          <p14:tracePt t="79143" x="4356100" y="6269038"/>
          <p14:tracePt t="79169" x="4343400" y="6269038"/>
          <p14:tracePt t="79381" x="4343400" y="6245225"/>
          <p14:tracePt t="79393" x="4343400" y="6232525"/>
          <p14:tracePt t="79407" x="4356100" y="6219825"/>
          <p14:tracePt t="79419" x="4506913" y="6207125"/>
          <p14:tracePt t="79432" x="4681538" y="6207125"/>
          <p14:tracePt t="79446" x="4945063" y="6207125"/>
          <p14:tracePt t="79463" x="5383213" y="6207125"/>
          <p14:tracePt t="79480" x="5719763" y="6207125"/>
          <p14:tracePt t="79497" x="6508750" y="6207125"/>
          <p14:tracePt t="79513" x="6846888" y="6207125"/>
          <p14:tracePt t="79530" x="7297738" y="6181725"/>
          <p14:tracePt t="79547" x="8086725" y="6145213"/>
          <p14:tracePt t="79564" x="8435975" y="6132513"/>
          <p14:tracePt t="79580" x="8750300" y="6132513"/>
          <p14:tracePt t="79597" x="9024938" y="6132513"/>
          <p14:tracePt t="79614" x="9075738" y="6132513"/>
          <p14:tracePt t="79631" x="9112250" y="6132513"/>
          <p14:tracePt t="79647" x="9137650" y="6132513"/>
          <p14:tracePt t="79767" x="9124950" y="6132513"/>
          <p14:tracePt t="79783" x="9112250" y="6145213"/>
          <p14:tracePt t="79805" x="9099550" y="6145213"/>
          <p14:tracePt t="79867" x="9112250" y="6132513"/>
          <p14:tracePt t="79879" x="9124950" y="6132513"/>
          <p14:tracePt t="79892" x="9150350" y="6132513"/>
          <p14:tracePt t="79905" x="9188450" y="6132513"/>
          <p14:tracePt t="79918" x="9263063" y="6132513"/>
          <p14:tracePt t="79930" x="9350375" y="6132513"/>
          <p14:tracePt t="79947" x="9437688" y="6132513"/>
          <p14:tracePt t="79964" x="9488488" y="6132513"/>
          <p14:tracePt t="79980" x="9550400" y="6169025"/>
          <p14:tracePt t="79997" x="9588500" y="6194425"/>
          <p14:tracePt t="80014" x="9601200" y="6207125"/>
          <p14:tracePt t="80030" x="9613900" y="6232525"/>
          <p14:tracePt t="80047" x="9613900" y="6245225"/>
          <p14:tracePt t="80066" x="9613900" y="6257925"/>
          <p14:tracePt t="80081" x="9613900" y="6269038"/>
          <p14:tracePt t="80098" x="9601200" y="6269038"/>
          <p14:tracePt t="80114" x="9588500" y="6269038"/>
          <p14:tracePt t="80131" x="9563100" y="6281738"/>
          <p14:tracePt t="80148" x="9537700" y="6281738"/>
          <p14:tracePt t="80266" x="9550400" y="6281738"/>
          <p14:tracePt t="80341" x="9537700" y="6281738"/>
          <p14:tracePt t="80353" x="9513888" y="6281738"/>
          <p14:tracePt t="80369" x="9450388" y="6281738"/>
          <p14:tracePt t="80378" x="9363075" y="6281738"/>
          <p14:tracePt t="80391" x="9301163" y="6281738"/>
          <p14:tracePt t="80404" x="9263063" y="6294438"/>
          <p14:tracePt t="80478" x="9275763" y="6294438"/>
          <p14:tracePt t="80490" x="9312275" y="6294438"/>
          <p14:tracePt t="80503" x="9363075" y="6281738"/>
          <p14:tracePt t="80517" x="9413875" y="6281738"/>
          <p14:tracePt t="80534" x="9437688" y="6281738"/>
          <p14:tracePt t="80553" x="9450388" y="6269038"/>
          <p14:tracePt t="80665" x="9424988" y="6269038"/>
          <p14:tracePt t="80690" x="9413875" y="6269038"/>
          <p14:tracePt t="80727" x="9401175" y="6269038"/>
          <p14:tracePt t="82011" x="9388475" y="6269038"/>
          <p14:tracePt t="82060" x="9375775" y="6269038"/>
          <p14:tracePt t="82397" x="9337675" y="6269038"/>
          <p14:tracePt t="82410" x="9250363" y="6269038"/>
          <p14:tracePt t="82422" x="9137650" y="6269038"/>
          <p14:tracePt t="82434" x="8886825" y="6269038"/>
          <p14:tracePt t="82447" x="8548688" y="6269038"/>
          <p14:tracePt t="82461" x="8235950" y="6269038"/>
          <p14:tracePt t="82475" x="7761288" y="6257925"/>
          <p14:tracePt t="82492" x="7410450" y="6245225"/>
          <p14:tracePt t="82509" x="7172325" y="6245225"/>
          <p14:tracePt t="82524" x="6521450" y="6245225"/>
          <p14:tracePt t="82542" x="6334125" y="6245225"/>
          <p14:tracePt t="82559" x="6208713" y="6245225"/>
          <p14:tracePt t="82575" x="5870575" y="6219825"/>
          <p14:tracePt t="82592" x="5708650" y="6219825"/>
          <p14:tracePt t="82608" x="5607050" y="6219825"/>
          <p14:tracePt t="82626" x="5483225" y="6207125"/>
          <p14:tracePt t="82642" x="5445125" y="6207125"/>
          <p14:tracePt t="82659" x="5419725" y="6207125"/>
          <p14:tracePt t="82676" x="5332413" y="6207125"/>
          <p14:tracePt t="82693" x="5245100" y="6194425"/>
          <p14:tracePt t="82709" x="5145088" y="6181725"/>
          <p14:tracePt t="82726" x="4945063" y="6169025"/>
          <p14:tracePt t="82743" x="4856163" y="6157913"/>
          <p14:tracePt t="82758" x="4768850" y="6132513"/>
          <p14:tracePt t="82775" x="4494213" y="6094413"/>
          <p14:tracePt t="82792" x="4381500" y="6069013"/>
          <p14:tracePt t="82808" x="4294188" y="6045200"/>
          <p14:tracePt t="82825" x="4181475" y="5969000"/>
          <p14:tracePt t="82842" x="4143375" y="5894388"/>
          <p14:tracePt t="82858" x="4130675" y="5832475"/>
          <p14:tracePt t="82875" x="4105275" y="5781675"/>
          <p14:tracePt t="82892" x="4105275" y="5768975"/>
          <p14:tracePt t="82908" x="4092575" y="5756275"/>
          <p14:tracePt t="82926" x="4068763" y="5732463"/>
          <p14:tracePt t="82945" x="4068763" y="5719763"/>
          <p14:tracePt t="83008" x="4068763" y="5707063"/>
          <p14:tracePt t="83730" x="4056063" y="5707063"/>
          <p14:tracePt t="83743" x="4043363" y="5707063"/>
          <p14:tracePt t="83755" x="4017963" y="5732463"/>
          <p14:tracePt t="83768" x="3992563" y="5756275"/>
          <p14:tracePt t="83783" x="3943350" y="5819775"/>
          <p14:tracePt t="83797" x="3905250" y="5881688"/>
          <p14:tracePt t="83814" x="3867150" y="5932488"/>
          <p14:tracePt t="83830" x="3830638" y="5981700"/>
          <p14:tracePt t="83846" x="3767138" y="6069013"/>
          <p14:tracePt t="83862" x="3730625" y="6107113"/>
          <p14:tracePt t="83879" x="3705225" y="6157913"/>
          <p14:tracePt t="83896" x="3679825" y="6219825"/>
          <p14:tracePt t="83913" x="3654425" y="6257925"/>
          <p14:tracePt t="83930" x="3654425" y="6294438"/>
          <p14:tracePt t="83946" x="3630613" y="6319838"/>
          <p14:tracePt t="83979" x="3630613" y="6332538"/>
          <p14:tracePt t="83991" x="3617913" y="6332538"/>
          <p14:tracePt t="84192" x="3592513" y="6332538"/>
          <p14:tracePt t="84205" x="3567113" y="6332538"/>
          <p14:tracePt t="84217" x="3554413" y="6319838"/>
          <p14:tracePt t="84229" x="3541713" y="6307138"/>
          <p14:tracePt t="84241" x="3517900" y="6307138"/>
          <p14:tracePt t="84329" x="3505200" y="6307138"/>
          <p14:tracePt t="84553" x="3517900" y="6307138"/>
          <p14:tracePt t="84578" x="3530600" y="6307138"/>
          <p14:tracePt t="84590" x="3541713" y="6307138"/>
          <p14:tracePt t="84603" x="3554413" y="6307138"/>
          <p14:tracePt t="84641" x="3567113" y="6307138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D6CEA26-7DB4-AC6D-5FEA-023E8CD517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9658" y="999533"/>
            <a:ext cx="8632684" cy="485893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107908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1612">
        <p:circle/>
      </p:transition>
    </mc:Choice>
    <mc:Fallback xmlns="">
      <p:transition spd="slow" advTm="81612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582" x="3554413" y="6307138"/>
          <p14:tracePt t="4594" x="3530600" y="6307138"/>
          <p14:tracePt t="4606" x="3492500" y="6307138"/>
          <p14:tracePt t="4622" x="3405188" y="6294438"/>
          <p14:tracePt t="4636" x="3305175" y="6257925"/>
          <p14:tracePt t="4653" x="3192463" y="6207125"/>
          <p14:tracePt t="4669" x="3116263" y="6145213"/>
          <p14:tracePt t="4687" x="2941638" y="5856288"/>
          <p14:tracePt t="4703" x="2828925" y="5656263"/>
          <p14:tracePt t="4719" x="2741613" y="5530850"/>
          <p14:tracePt t="4736" x="2616200" y="5356225"/>
          <p14:tracePt t="4753" x="2565400" y="5243513"/>
          <p14:tracePt t="4769" x="2503488" y="5043488"/>
          <p14:tracePt t="4787" x="2490788" y="4956175"/>
          <p14:tracePt t="4803" x="2478088" y="4879975"/>
          <p14:tracePt t="4819" x="2465388" y="4805363"/>
          <p14:tracePt t="4836" x="2452688" y="4768850"/>
          <p14:tracePt t="4854" x="2441575" y="4743450"/>
          <p14:tracePt t="4869" x="2441575" y="4705350"/>
          <p14:tracePt t="4887" x="2441575" y="4643438"/>
          <p14:tracePt t="4895" x="2441575" y="4605338"/>
          <p14:tracePt t="4906" x="2428875" y="4554538"/>
          <p14:tracePt t="4920" x="2428875" y="4505325"/>
          <p14:tracePt t="4937" x="2416175" y="4454525"/>
          <p14:tracePt t="4954" x="2416175" y="4405313"/>
          <p14:tracePt t="4971" x="2403475" y="4354513"/>
          <p14:tracePt t="4987" x="2403475" y="4341813"/>
          <p14:tracePt t="5417" x="2403475" y="4330700"/>
          <p14:tracePt t="5429" x="2403475" y="4305300"/>
          <p14:tracePt t="5442" x="2403475" y="4292600"/>
          <p14:tracePt t="5458" x="2403475" y="4267200"/>
          <p14:tracePt t="5473" x="2403475" y="4230688"/>
          <p14:tracePt t="5489" x="2403475" y="4179888"/>
          <p14:tracePt t="5506" x="2403475" y="4129088"/>
          <p14:tracePt t="5591" x="2403475" y="4105275"/>
          <p14:tracePt t="5603" x="2416175" y="4092575"/>
          <p14:tracePt t="5616" x="2416175" y="4067175"/>
          <p14:tracePt t="5629" x="2428875" y="4067175"/>
          <p14:tracePt t="5643" x="2428875" y="4054475"/>
          <p14:tracePt t="5657" x="2441575" y="4054475"/>
          <p14:tracePt t="5673" x="2452688" y="4041775"/>
          <p14:tracePt t="5691" x="2452688" y="4029075"/>
          <p14:tracePt t="5707" x="2478088" y="4017963"/>
          <p14:tracePt t="5724" x="2503488" y="3992563"/>
          <p14:tracePt t="5740" x="2541588" y="3967163"/>
          <p14:tracePt t="5757" x="2616200" y="3929063"/>
          <p14:tracePt t="5774" x="2641600" y="3905250"/>
          <p14:tracePt t="5791" x="2654300" y="3892550"/>
          <p14:tracePt t="5806" x="2678113" y="3879850"/>
          <p14:tracePt t="5824" x="2678113" y="3867150"/>
          <p14:tracePt t="5841" x="2690813" y="3854450"/>
          <p14:tracePt t="5857" x="2703513" y="3841750"/>
          <p14:tracePt t="5874" x="2716213" y="3841750"/>
          <p14:tracePt t="5892" x="2716213" y="3829050"/>
          <p14:tracePt t="5907" x="2716213" y="3816350"/>
          <p14:tracePt t="5944" x="2728913" y="3803650"/>
          <p14:tracePt t="5965" x="2728913" y="3792538"/>
          <p14:tracePt t="5977" x="2741613" y="3779838"/>
          <p14:tracePt t="12825" x="2741613" y="3741738"/>
          <p14:tracePt t="12837" x="2741613" y="3716338"/>
          <p14:tracePt t="12849" x="2741613" y="3692525"/>
          <p14:tracePt t="12862" x="2741613" y="3654425"/>
          <p14:tracePt t="12875" x="2741613" y="3603625"/>
          <p14:tracePt t="12888" x="2741613" y="3467100"/>
          <p14:tracePt t="12902" x="2741613" y="3354388"/>
          <p14:tracePt t="12919" x="2741613" y="3267075"/>
          <p14:tracePt t="12935" x="2741613" y="3216275"/>
          <p14:tracePt t="12952" x="2741613" y="3154363"/>
          <p14:tracePt t="12969" x="2741613" y="3141663"/>
          <p14:tracePt t="12984" x="2741613" y="3116263"/>
          <p14:tracePt t="13001" x="2778125" y="3041650"/>
          <p14:tracePt t="13018" x="2828925" y="2928938"/>
          <p14:tracePt t="13035" x="2941638" y="2816225"/>
          <p14:tracePt t="13036" x="3179763" y="2703513"/>
          <p14:tracePt t="13051" x="3367088" y="2603500"/>
          <p14:tracePt t="13068" x="3505200" y="2552700"/>
          <p14:tracePt t="13085" x="3679825" y="2516188"/>
          <p14:tracePt t="13101" x="4281488" y="2427288"/>
          <p14:tracePt t="13118" x="4568825" y="2390775"/>
          <p14:tracePt t="13135" x="4981575" y="2390775"/>
          <p14:tracePt t="13152" x="5532438" y="2390775"/>
          <p14:tracePt t="13168" x="5745163" y="2403475"/>
          <p14:tracePt t="13185" x="6070600" y="2439988"/>
          <p14:tracePt t="13202" x="6396038" y="2516188"/>
          <p14:tracePt t="13219" x="6483350" y="2540000"/>
          <p14:tracePt t="13235" x="6521450" y="2565400"/>
          <p14:tracePt t="13252" x="6534150" y="2590800"/>
          <p14:tracePt t="13269" x="6534150" y="2616200"/>
          <p14:tracePt t="13286" x="6534150" y="2652713"/>
          <p14:tracePt t="13302" x="6434138" y="2828925"/>
          <p14:tracePt t="13319" x="6196013" y="2978150"/>
          <p14:tracePt t="13336" x="5908675" y="3116263"/>
          <p14:tracePt t="13352" x="5181600" y="3316288"/>
          <p14:tracePt t="13369" x="4794250" y="3354388"/>
          <p14:tracePt t="13386" x="4481513" y="3367088"/>
          <p14:tracePt t="13403" x="3730625" y="3367088"/>
          <p14:tracePt t="13419" x="3554413" y="3341688"/>
          <p14:tracePt t="13436" x="3354388" y="3267075"/>
          <p14:tracePt t="13453" x="3254375" y="3216275"/>
          <p14:tracePt t="13469" x="3205163" y="3178175"/>
          <p14:tracePt t="13486" x="3167063" y="3116263"/>
          <p14:tracePt t="13503" x="3167063" y="3078163"/>
          <p14:tracePt t="13520" x="3192463" y="3028950"/>
          <p14:tracePt t="13536" x="3292475" y="2878138"/>
          <p14:tracePt t="13553" x="3354388" y="2790825"/>
          <p14:tracePt t="13570" x="3467100" y="2728913"/>
          <p14:tracePt t="13587" x="4068763" y="2465388"/>
          <p14:tracePt t="13603" x="4381500" y="2227263"/>
          <p14:tracePt t="13620" x="4894263" y="2039938"/>
          <p14:tracePt t="13637" x="5570538" y="1865313"/>
          <p14:tracePt t="13654" x="5845175" y="1865313"/>
          <p14:tracePt t="13670" x="6134100" y="1889125"/>
          <p14:tracePt t="13687" x="6434138" y="2014538"/>
          <p14:tracePt t="13704" x="6508750" y="2078038"/>
          <p14:tracePt t="13720" x="6572250" y="2127250"/>
          <p14:tracePt t="13737" x="6634163" y="2190750"/>
          <p14:tracePt t="13754" x="6646863" y="2214563"/>
          <p14:tracePt t="13771" x="6646863" y="2239963"/>
          <p14:tracePt t="13787" x="6634163" y="2327275"/>
          <p14:tracePt t="13804" x="6584950" y="2439988"/>
          <p14:tracePt t="13821" x="6472238" y="2627313"/>
          <p14:tracePt t="13838" x="5857875" y="3078163"/>
          <p14:tracePt t="13854" x="5532438" y="3203575"/>
          <p14:tracePt t="13871" x="5006975" y="3316288"/>
          <p14:tracePt t="13888" x="4117975" y="3341688"/>
          <p14:tracePt t="13905" x="3605213" y="3341688"/>
          <p14:tracePt t="13921" x="3305175" y="3290888"/>
          <p14:tracePt t="13938" x="2967038" y="3141663"/>
          <p14:tracePt t="13955" x="2778125" y="2990850"/>
          <p14:tracePt t="13971" x="2654300" y="2865438"/>
          <p14:tracePt t="13988" x="2516188" y="2678113"/>
          <p14:tracePt t="14005" x="2490788" y="2627313"/>
          <p14:tracePt t="14022" x="2478088" y="2478088"/>
          <p14:tracePt t="14038" x="2503488" y="2339975"/>
          <p14:tracePt t="14055" x="2616200" y="2178050"/>
          <p14:tracePt t="14071" x="2841625" y="1965325"/>
          <p14:tracePt t="14089" x="2941638" y="1901825"/>
          <p14:tracePt t="14105" x="3041650" y="1852613"/>
          <p14:tracePt t="14122" x="3405188" y="1789113"/>
          <p14:tracePt t="14139" x="3554413" y="1789113"/>
          <p14:tracePt t="14156" x="3643313" y="1776413"/>
          <p14:tracePt t="14172" x="3679825" y="1776413"/>
          <p14:tracePt t="14189" x="3692525" y="1776413"/>
          <p14:tracePt t="15293" x="3654425" y="1776413"/>
          <p14:tracePt t="15305" x="3605213" y="1776413"/>
          <p14:tracePt t="15318" x="3505200" y="1776413"/>
          <p14:tracePt t="15331" x="3405188" y="1776413"/>
          <p14:tracePt t="15345" x="3317875" y="1801813"/>
          <p14:tracePt t="15362" x="3205163" y="1839913"/>
          <p14:tracePt t="15378" x="3016250" y="1889125"/>
          <p14:tracePt t="15395" x="2616200" y="2027238"/>
          <p14:tracePt t="15411" x="2516188" y="2078038"/>
          <p14:tracePt t="15427" x="2441575" y="2114550"/>
          <p14:tracePt t="15444" x="2352675" y="2139950"/>
          <p14:tracePt t="15461" x="2339975" y="2139950"/>
          <p14:tracePt t="15477" x="2328863" y="2139950"/>
          <p14:tracePt t="15529" x="2290763" y="2139950"/>
          <p14:tracePt t="15542" x="2252663" y="2139950"/>
          <p14:tracePt t="15554" x="2203450" y="2139950"/>
          <p14:tracePt t="15567" x="2165350" y="2114550"/>
          <p14:tracePt t="15582" x="2139950" y="2114550"/>
          <p14:tracePt t="15596" x="2116138" y="2089150"/>
          <p14:tracePt t="15613" x="2090738" y="2089150"/>
          <p14:tracePt t="15628" x="2065338" y="2078038"/>
          <p14:tracePt t="15645" x="2027238" y="2078038"/>
          <p14:tracePt t="15661" x="2014538" y="2078038"/>
          <p14:tracePt t="15680" x="2003425" y="2078038"/>
          <p14:tracePt t="15728" x="1978025" y="2078038"/>
          <p14:tracePt t="15742" x="1952625" y="2089150"/>
          <p14:tracePt t="15754" x="1914525" y="2101850"/>
          <p14:tracePt t="15766" x="1903413" y="2114550"/>
          <p14:tracePt t="15783" x="1890713" y="2114550"/>
          <p14:tracePt t="15797" x="1878013" y="2127250"/>
          <p14:tracePt t="16128" x="1890713" y="2127250"/>
          <p14:tracePt t="16303" x="1903413" y="2127250"/>
          <p14:tracePt t="16414" x="1903413" y="2114550"/>
          <p14:tracePt t="17636" x="1903413" y="2127250"/>
          <p14:tracePt t="17648" x="1903413" y="2152650"/>
          <p14:tracePt t="17662" x="1903413" y="2178050"/>
          <p14:tracePt t="17674" x="1903413" y="2190750"/>
          <p14:tracePt t="17691" x="1903413" y="2201863"/>
          <p14:tracePt t="17704" x="1903413" y="2214563"/>
          <p14:tracePt t="17721" x="1903413" y="2227263"/>
          <p14:tracePt t="17810" x="1903413" y="2239963"/>
          <p14:tracePt t="17848" x="1914525" y="2252663"/>
          <p14:tracePt t="17874" x="1927225" y="2252663"/>
          <p14:tracePt t="17885" x="1927225" y="2265363"/>
          <p14:tracePt t="17897" x="1927225" y="2278063"/>
          <p14:tracePt t="17911" x="1939925" y="2278063"/>
          <p14:tracePt t="17924" x="1939925" y="2290763"/>
          <p14:tracePt t="17937" x="1965325" y="2339975"/>
          <p14:tracePt t="17954" x="1990725" y="2378075"/>
          <p14:tracePt t="17971" x="2003425" y="2403475"/>
          <p14:tracePt t="17987" x="2027238" y="2439988"/>
          <p14:tracePt t="18004" x="2052638" y="2452688"/>
          <p14:tracePt t="18021" x="2065338" y="2465388"/>
          <p14:tracePt t="18037" x="2090738" y="2478088"/>
          <p14:tracePt t="18054" x="2103438" y="2490788"/>
          <p14:tracePt t="18071" x="2127250" y="2503488"/>
          <p14:tracePt t="18088" x="2139950" y="2503488"/>
          <p14:tracePt t="18104" x="2152650" y="2503488"/>
          <p14:tracePt t="18121" x="2165350" y="2516188"/>
          <p14:tracePt t="18138" x="2190750" y="2516188"/>
          <p14:tracePt t="18155" x="2203450" y="2516188"/>
          <p14:tracePt t="18172" x="2228850" y="2516188"/>
          <p14:tracePt t="18188" x="2278063" y="2527300"/>
          <p14:tracePt t="18205" x="2290763" y="2527300"/>
          <p14:tracePt t="18309" x="2303463" y="2527300"/>
          <p14:tracePt t="18359" x="2316163" y="2540000"/>
          <p14:tracePt t="18371" x="2328863" y="2552700"/>
          <p14:tracePt t="18383" x="2352675" y="2565400"/>
          <p14:tracePt t="18397" x="2365375" y="2565400"/>
          <p14:tracePt t="18409" x="2378075" y="2590800"/>
          <p14:tracePt t="18423" x="2390775" y="2590800"/>
          <p14:tracePt t="18440" x="2416175" y="2603500"/>
          <p14:tracePt t="18457" x="2452688" y="2603500"/>
          <p14:tracePt t="18474" x="2641600" y="2640013"/>
          <p14:tracePt t="18491" x="2716213" y="2665413"/>
          <p14:tracePt t="18507" x="2790825" y="2716213"/>
          <p14:tracePt t="18524" x="2879725" y="2765425"/>
          <p14:tracePt t="18539" x="2903538" y="2790825"/>
          <p14:tracePt t="18556" x="2928938" y="2803525"/>
          <p14:tracePt t="18573" x="2928938" y="2816225"/>
          <p14:tracePt t="18590" x="2928938" y="2828925"/>
          <p14:tracePt t="18607" x="2916238" y="2840038"/>
          <p14:tracePt t="18623" x="2903538" y="2865438"/>
          <p14:tracePt t="18640" x="2890838" y="2878138"/>
          <p14:tracePt t="18657" x="2879725" y="2878138"/>
          <p14:tracePt t="18673" x="2879725" y="2890838"/>
          <p14:tracePt t="18696" x="2867025" y="2890838"/>
          <p14:tracePt t="18820" x="2867025" y="2903538"/>
          <p14:tracePt t="18833" x="2867025" y="2916238"/>
          <p14:tracePt t="18920" x="2867025" y="2928938"/>
          <p14:tracePt t="18945" x="2867025" y="2941638"/>
          <p14:tracePt t="19369" x="2954338" y="2903538"/>
          <p14:tracePt t="19382" x="3141663" y="2803525"/>
          <p14:tracePt t="19396" x="3429000" y="2665413"/>
          <p14:tracePt t="19406" x="3968750" y="2527300"/>
          <p14:tracePt t="19418" x="4343400" y="2414588"/>
          <p14:tracePt t="19431" x="4656138" y="2327275"/>
          <p14:tracePt t="19445" x="5032375" y="2190750"/>
          <p14:tracePt t="19460" x="5281613" y="2101850"/>
          <p14:tracePt t="19477" x="5445125" y="2001838"/>
          <p14:tracePt t="19493" x="5632450" y="1839913"/>
          <p14:tracePt t="19510" x="5745163" y="1776413"/>
          <p14:tracePt t="19527" x="5857875" y="1727200"/>
          <p14:tracePt t="19543" x="6070600" y="1676400"/>
          <p14:tracePt t="19560" x="6134100" y="1652588"/>
          <p14:tracePt t="19577" x="6157913" y="1652588"/>
          <p14:tracePt t="19593" x="6196013" y="1639888"/>
          <p14:tracePt t="19611" x="6221413" y="1639888"/>
          <p14:tracePt t="19627" x="6246813" y="1639888"/>
          <p14:tracePt t="19644" x="6296025" y="1627188"/>
          <p14:tracePt t="19661" x="6308725" y="1627188"/>
          <p14:tracePt t="19678" x="6334125" y="1627188"/>
          <p14:tracePt t="19694" x="6346825" y="1627188"/>
          <p14:tracePt t="19711" x="6359525" y="1627188"/>
          <p14:tracePt t="19728" x="6370638" y="1627188"/>
          <p14:tracePt t="19744" x="6421438" y="1627188"/>
          <p14:tracePt t="19761" x="6434138" y="1627188"/>
          <p14:tracePt t="19778" x="6446838" y="1627188"/>
          <p14:tracePt t="19855" x="6446838" y="1639888"/>
          <p14:tracePt t="19868" x="6446838" y="1663700"/>
          <p14:tracePt t="19887" x="6446838" y="1701800"/>
          <p14:tracePt t="19892" x="6446838" y="1752600"/>
          <p14:tracePt t="19904" x="6434138" y="1789113"/>
          <p14:tracePt t="19917" x="6421438" y="1827213"/>
          <p14:tracePt t="19933" x="6421438" y="1839913"/>
          <p14:tracePt t="19946" x="6408738" y="1852613"/>
          <p14:tracePt t="19962" x="6408738" y="1876425"/>
          <p14:tracePt t="19981" x="6408738" y="1889125"/>
          <p14:tracePt t="19995" x="6408738" y="1927225"/>
          <p14:tracePt t="20012" x="6408738" y="1952625"/>
          <p14:tracePt t="20029" x="6408738" y="2001838"/>
          <p14:tracePt t="20045" x="6408738" y="2101850"/>
          <p14:tracePt t="20062" x="6408738" y="2139950"/>
          <p14:tracePt t="20079" x="6408738" y="2152650"/>
          <p14:tracePt t="20096" x="6408738" y="2190750"/>
          <p14:tracePt t="20112" x="6408738" y="2201863"/>
          <p14:tracePt t="20129" x="6408738" y="2214563"/>
          <p14:tracePt t="20153" x="6408738" y="2227263"/>
          <p14:tracePt t="20203" x="6408738" y="2252663"/>
          <p14:tracePt t="20228" x="6408738" y="2265363"/>
          <p14:tracePt t="20241" x="6408738" y="2303463"/>
          <p14:tracePt t="20254" x="6408738" y="2327275"/>
          <p14:tracePt t="20267" x="6408738" y="2339975"/>
          <p14:tracePt t="20281" x="6408738" y="2352675"/>
          <p14:tracePt t="20328" x="6408738" y="2365375"/>
          <p14:tracePt t="20354" x="6396038" y="2378075"/>
          <p14:tracePt t="20367" x="6396038" y="2390775"/>
          <p14:tracePt t="20378" x="6383338" y="2414588"/>
          <p14:tracePt t="20404" x="6370638" y="2414588"/>
          <p14:tracePt t="20417" x="6370638" y="2427288"/>
          <p14:tracePt t="20515" x="6359525" y="2439988"/>
          <p14:tracePt t="20565" x="6359525" y="2452688"/>
          <p14:tracePt t="20602" x="6359525" y="2478088"/>
          <p14:tracePt t="20618" x="6346825" y="2490788"/>
          <p14:tracePt t="20627" x="6334125" y="2503488"/>
          <p14:tracePt t="20640" x="6334125" y="2516188"/>
          <p14:tracePt t="20652" x="6334125" y="2527300"/>
          <p14:tracePt t="20669" x="6334125" y="2540000"/>
          <p14:tracePt t="20691" x="6334125" y="2565400"/>
          <p14:tracePt t="20702" x="6334125" y="2578100"/>
          <p14:tracePt t="20727" x="6334125" y="2590800"/>
          <p14:tracePt t="20801" x="6334125" y="2603500"/>
          <p14:tracePt t="20852" x="6334125" y="2616200"/>
          <p14:tracePt t="20864" x="6334125" y="2627313"/>
          <p14:tracePt t="21125" x="6434138" y="2627313"/>
          <p14:tracePt t="21139" x="6534150" y="2627313"/>
          <p14:tracePt t="21153" x="6634163" y="2627313"/>
          <p14:tracePt t="21163" x="6784975" y="2627313"/>
          <p14:tracePt t="21175" x="6959600" y="2627313"/>
          <p14:tracePt t="21188" x="7134225" y="2640013"/>
          <p14:tracePt t="21204" x="7246938" y="2665413"/>
          <p14:tracePt t="21218" x="7359650" y="2703513"/>
          <p14:tracePt t="21235" x="7435850" y="2716213"/>
          <p14:tracePt t="21252" x="7497763" y="2728913"/>
          <p14:tracePt t="21268" x="7585075" y="2728913"/>
          <p14:tracePt t="21285" x="7610475" y="2728913"/>
          <p14:tracePt t="21437" x="7623175" y="2728913"/>
          <p14:tracePt t="21450" x="7635875" y="2728913"/>
          <p14:tracePt t="21462" x="7648575" y="2728913"/>
          <p14:tracePt t="23891" x="7610475" y="2816225"/>
          <p14:tracePt t="23904" x="7548563" y="2903538"/>
          <p14:tracePt t="23917" x="7435850" y="2978150"/>
          <p14:tracePt t="23932" x="7272338" y="3090863"/>
          <p14:tracePt t="23945" x="7110413" y="3190875"/>
          <p14:tracePt t="23962" x="7010400" y="3303588"/>
          <p14:tracePt t="23979" x="6934200" y="3416300"/>
          <p14:tracePt t="23996" x="6821488" y="3579813"/>
          <p14:tracePt t="24012" x="6784975" y="3641725"/>
          <p14:tracePt t="24028" x="6721475" y="3692525"/>
          <p14:tracePt t="24044" x="6546850" y="3754438"/>
          <p14:tracePt t="24061" x="6459538" y="3779838"/>
          <p14:tracePt t="24078" x="6383338" y="3792538"/>
          <p14:tracePt t="24094" x="6270625" y="3841750"/>
          <p14:tracePt t="24111" x="6246813" y="3867150"/>
          <p14:tracePt t="24128" x="6208713" y="3867150"/>
          <p14:tracePt t="24145" x="6196013" y="3879850"/>
          <p14:tracePt t="24277" x="6196013" y="3867150"/>
          <p14:tracePt t="24291" x="6196013" y="3841750"/>
          <p14:tracePt t="24303" x="6234113" y="3829050"/>
          <p14:tracePt t="24317" x="6308725" y="3792538"/>
          <p14:tracePt t="24330" x="6421438" y="3692525"/>
          <p14:tracePt t="24347" x="6546850" y="3579813"/>
          <p14:tracePt t="24362" x="6659563" y="3490913"/>
          <p14:tracePt t="24379" x="6946900" y="3328988"/>
          <p14:tracePt t="24395" x="7110413" y="3278188"/>
          <p14:tracePt t="24413" x="7210425" y="3228975"/>
          <p14:tracePt t="24429" x="7348538" y="3128963"/>
          <p14:tracePt t="24446" x="7385050" y="3078163"/>
          <p14:tracePt t="24463" x="7410450" y="3041650"/>
          <p14:tracePt t="24479" x="7448550" y="3003550"/>
          <p14:tracePt t="24496" x="7472363" y="3003550"/>
          <p14:tracePt t="24726" x="7448550" y="3003550"/>
          <p14:tracePt t="24739" x="7297738" y="2941638"/>
          <p14:tracePt t="24751" x="7021513" y="2852738"/>
          <p14:tracePt t="24768" x="6572250" y="2703513"/>
          <p14:tracePt t="24775" x="6008688" y="2565400"/>
          <p14:tracePt t="24790" x="5570538" y="2478088"/>
          <p14:tracePt t="24802" x="5145088" y="2390775"/>
          <p14:tracePt t="24815" x="4719638" y="2339975"/>
          <p14:tracePt t="24832" x="4430713" y="2327275"/>
          <p14:tracePt t="24849" x="4230688" y="2327275"/>
          <p14:tracePt t="24866" x="3605213" y="2303463"/>
          <p14:tracePt t="24882" x="3441700" y="2303463"/>
          <p14:tracePt t="24899" x="3305175" y="2303463"/>
          <p14:tracePt t="24916" x="3041650" y="2303463"/>
          <p14:tracePt t="24933" x="2941638" y="2303463"/>
          <p14:tracePt t="24950" x="2854325" y="2303463"/>
          <p14:tracePt t="24952" x="2816225" y="2327275"/>
          <p14:tracePt t="24966" x="2790825" y="2339975"/>
          <p14:tracePt t="24983" x="2767013" y="2390775"/>
          <p14:tracePt t="24999" x="2767013" y="2427288"/>
          <p14:tracePt t="25015" x="2767013" y="2516188"/>
          <p14:tracePt t="25033" x="2790825" y="2565400"/>
          <p14:tracePt t="25050" x="2841625" y="2627313"/>
          <p14:tracePt t="25067" x="3028950" y="2752725"/>
          <p14:tracePt t="25083" x="3154363" y="2816225"/>
          <p14:tracePt t="25100" x="3267075" y="2865438"/>
          <p14:tracePt t="25117" x="3792538" y="2941638"/>
          <p14:tracePt t="25133" x="4117975" y="2978150"/>
          <p14:tracePt t="25150" x="4656138" y="3003550"/>
          <p14:tracePt t="25167" x="5507038" y="3003550"/>
          <p14:tracePt t="25184" x="5983288" y="3003550"/>
          <p14:tracePt t="25200" x="6308725" y="2978150"/>
          <p14:tracePt t="25217" x="6659563" y="2890838"/>
          <p14:tracePt t="25234" x="6834188" y="2828925"/>
          <p14:tracePt t="25251" x="7021513" y="2752725"/>
          <p14:tracePt t="25266" x="7223125" y="2590800"/>
          <p14:tracePt t="25284" x="7259638" y="2503488"/>
          <p14:tracePt t="25301" x="7285038" y="2427288"/>
          <p14:tracePt t="25317" x="7285038" y="2365375"/>
          <p14:tracePt t="25334" x="7272338" y="2365375"/>
          <p14:tracePt t="25351" x="7210425" y="2339975"/>
          <p14:tracePt t="25368" x="6872288" y="2252663"/>
          <p14:tracePt t="25384" x="6672263" y="2190750"/>
          <p14:tracePt t="25401" x="6208713" y="2127250"/>
          <p14:tracePt t="25418" x="5419725" y="1978025"/>
          <p14:tracePt t="25435" x="4894263" y="1939925"/>
          <p14:tracePt t="25451" x="4217988" y="1939925"/>
          <p14:tracePt t="25468" x="3867150" y="1939925"/>
          <p14:tracePt t="25485" x="3705225" y="1939925"/>
          <p14:tracePt t="25501" x="3567113" y="1989138"/>
          <p14:tracePt t="25518" x="3530600" y="2014538"/>
          <p14:tracePt t="25535" x="3517900" y="2052638"/>
          <p14:tracePt t="25552" x="3441700" y="2352675"/>
          <p14:tracePt t="25568" x="3417888" y="2516188"/>
          <p14:tracePt t="25586" x="3379788" y="2652713"/>
          <p14:tracePt t="25602" x="3354388" y="2790825"/>
          <p14:tracePt t="25617" x="3354388" y="2828925"/>
          <p14:tracePt t="25634" x="3354388" y="2840038"/>
          <p14:tracePt t="25651" x="3354388" y="2878138"/>
          <p14:tracePt t="25668" x="3379788" y="2916238"/>
          <p14:tracePt t="25685" x="3454400" y="2952750"/>
          <p14:tracePt t="25701" x="3979863" y="2990850"/>
          <p14:tracePt t="25718" x="4217988" y="2990850"/>
          <p14:tracePt t="25735" x="4681538" y="2941638"/>
          <p14:tracePt t="25751" x="5332413" y="2740025"/>
          <p14:tracePt t="25768" x="5645150" y="2652713"/>
          <p14:tracePt t="25785" x="5983288" y="2552700"/>
          <p14:tracePt t="25802" x="6321425" y="2378075"/>
          <p14:tracePt t="25818" x="6421438" y="2290763"/>
          <p14:tracePt t="25835" x="6472238" y="2201863"/>
          <p14:tracePt t="25852" x="6508750" y="2089150"/>
          <p14:tracePt t="25868" x="6508750" y="2065338"/>
          <p14:tracePt t="25885" x="6508750" y="2039938"/>
          <p14:tracePt t="25902" x="6472238" y="2001838"/>
          <p14:tracePt t="25919" x="6370638" y="1978025"/>
          <p14:tracePt t="25935" x="6083300" y="1927225"/>
          <p14:tracePt t="25952" x="5532438" y="1827213"/>
          <p14:tracePt t="25969" x="5081588" y="1789113"/>
          <p14:tracePt t="25986" x="4543425" y="1752600"/>
          <p14:tracePt t="26002" x="4281488" y="1752600"/>
          <p14:tracePt t="26019" x="4005263" y="1752600"/>
          <p14:tracePt t="26035" x="3767138" y="1789113"/>
          <p14:tracePt t="26053" x="3692525" y="1801813"/>
          <p14:tracePt t="26069" x="3630613" y="1839913"/>
          <p14:tracePt t="26085" x="3554413" y="1927225"/>
          <p14:tracePt t="26103" x="3530600" y="1978025"/>
          <p14:tracePt t="26119" x="3479800" y="2078038"/>
          <p14:tracePt t="26136" x="3379788" y="2265363"/>
          <p14:tracePt t="26153" x="3328988" y="2339975"/>
          <p14:tracePt t="26170" x="3292475" y="2390775"/>
          <p14:tracePt t="26186" x="3254375" y="2478088"/>
          <p14:tracePt t="26203" x="3241675" y="2516188"/>
          <p14:tracePt t="26220" x="3241675" y="2540000"/>
          <p14:tracePt t="26237" x="3241675" y="2565400"/>
          <p14:tracePt t="26284" x="3254375" y="2565400"/>
          <p14:tracePt t="26296" x="3267075" y="2565400"/>
          <p14:tracePt t="26310" x="3267075" y="2578100"/>
          <p14:tracePt t="26322" x="3279775" y="2578100"/>
          <p14:tracePt t="26346" x="3292475" y="2578100"/>
          <p14:tracePt t="26409" x="3305175" y="2578100"/>
          <p14:tracePt t="31469" x="3305175" y="2590800"/>
          <p14:tracePt t="31482" x="3305175" y="2627313"/>
          <p14:tracePt t="31494" x="3305175" y="2728913"/>
          <p14:tracePt t="31505" x="3305175" y="2840038"/>
          <p14:tracePt t="31517" x="3305175" y="2952750"/>
          <p14:tracePt t="31530" x="3305175" y="3054350"/>
          <p14:tracePt t="31542" x="3305175" y="3141663"/>
          <p14:tracePt t="31557" x="3317875" y="3228975"/>
          <p14:tracePt t="31574" x="3317875" y="3316288"/>
          <p14:tracePt t="31592" x="3328988" y="3403600"/>
          <p14:tracePt t="31609" x="3341688" y="3541713"/>
          <p14:tracePt t="31626" x="3354388" y="3590925"/>
          <p14:tracePt t="31642" x="3354388" y="3641725"/>
          <p14:tracePt t="31659" x="3405188" y="3779838"/>
          <p14:tracePt t="31676" x="3441700" y="3892550"/>
          <p14:tracePt t="31692" x="3467100" y="3992563"/>
          <p14:tracePt t="31708" x="3530600" y="4141788"/>
          <p14:tracePt t="31725" x="3541713" y="4167188"/>
          <p14:tracePt t="31742" x="3541713" y="4205288"/>
          <p14:tracePt t="31758" x="3541713" y="4254500"/>
          <p14:tracePt t="31775" x="3541713" y="4305300"/>
          <p14:tracePt t="31792" x="3554413" y="4405313"/>
          <p14:tracePt t="31809" x="3567113" y="4705350"/>
          <p14:tracePt t="31825" x="3579813" y="4805363"/>
          <p14:tracePt t="31842" x="3592513" y="4892675"/>
          <p14:tracePt t="31859" x="3617913" y="5030788"/>
          <p14:tracePt t="31876" x="3617913" y="5143500"/>
          <p14:tracePt t="31892" x="3617913" y="5243513"/>
          <p14:tracePt t="31909" x="3617913" y="5368925"/>
          <p14:tracePt t="31926" x="3617913" y="5381625"/>
          <p14:tracePt t="31942" x="3617913" y="5394325"/>
          <p14:tracePt t="32067" x="3617913" y="5381625"/>
          <p14:tracePt t="32080" x="3617913" y="5256213"/>
          <p14:tracePt t="32092" x="3630613" y="5068888"/>
          <p14:tracePt t="32104" x="3692525" y="4679950"/>
          <p14:tracePt t="32118" x="3756025" y="4254500"/>
          <p14:tracePt t="32130" x="3843338" y="3916363"/>
          <p14:tracePt t="32144" x="3892550" y="3616325"/>
          <p14:tracePt t="32161" x="3930650" y="3454400"/>
          <p14:tracePt t="32178" x="3930650" y="3378200"/>
          <p14:tracePt t="32217" x="3930650" y="3390900"/>
          <p14:tracePt t="32230" x="3930650" y="3416300"/>
          <p14:tracePt t="32242" x="3930650" y="3429000"/>
          <p14:tracePt t="32254" x="3930650" y="3467100"/>
          <p14:tracePt t="32268" x="3930650" y="3490913"/>
          <p14:tracePt t="32280" x="3930650" y="3516313"/>
          <p14:tracePt t="32295" x="3930650" y="3554413"/>
          <p14:tracePt t="32310" x="3930650" y="3603625"/>
          <p14:tracePt t="32327" x="3930650" y="3703638"/>
          <p14:tracePt t="32344" x="3892550" y="4029075"/>
          <p14:tracePt t="32361" x="3830638" y="4241800"/>
          <p14:tracePt t="32378" x="3743325" y="4743450"/>
          <p14:tracePt t="32394" x="3617913" y="5268913"/>
          <p14:tracePt t="32411" x="3605213" y="5368925"/>
          <p14:tracePt t="32428" x="3579813" y="5418138"/>
          <p14:tracePt t="32444" x="3567113" y="5443538"/>
          <p14:tracePt t="32540" x="3567113" y="5418138"/>
          <p14:tracePt t="32554" x="3605213" y="5330825"/>
          <p14:tracePt t="32566" x="3630613" y="5181600"/>
          <p14:tracePt t="32579" x="3667125" y="5043488"/>
          <p14:tracePt t="32596" x="3679825" y="4943475"/>
          <p14:tracePt t="32613" x="3705225" y="4879975"/>
          <p14:tracePt t="32629" x="3717925" y="4856163"/>
          <p14:tracePt t="32646" x="3730625" y="4830763"/>
          <p14:tracePt t="32753" x="3730625" y="4818063"/>
          <p14:tracePt t="32865" x="3730625" y="4830763"/>
          <p14:tracePt t="32914" x="3730625" y="4843463"/>
          <p14:tracePt t="32977" x="3730625" y="4830763"/>
          <p14:tracePt t="33002" x="3730625" y="4805363"/>
          <p14:tracePt t="33017" x="3730625" y="4743450"/>
          <p14:tracePt t="33027" x="3730625" y="4643438"/>
          <p14:tracePt t="33039" x="3743325" y="4554538"/>
          <p14:tracePt t="33051" x="3743325" y="4479925"/>
          <p14:tracePt t="33065" x="3743325" y="4443413"/>
          <p14:tracePt t="33080" x="3743325" y="4418013"/>
          <p14:tracePt t="33163" x="3756025" y="4418013"/>
          <p14:tracePt t="33176" x="3756025" y="4405313"/>
          <p14:tracePt t="33289" x="3756025" y="4430713"/>
          <p14:tracePt t="33301" x="3756025" y="4443413"/>
          <p14:tracePt t="33313" x="3743325" y="4505325"/>
          <p14:tracePt t="33326" x="3730625" y="4605338"/>
          <p14:tracePt t="33339" x="3717925" y="4692650"/>
          <p14:tracePt t="33352" x="3717925" y="4779963"/>
          <p14:tracePt t="33364" x="3717925" y="4868863"/>
          <p14:tracePt t="33381" x="3717925" y="5018088"/>
          <p14:tracePt t="33398" x="3717925" y="5168900"/>
          <p14:tracePt t="33415" x="3717925" y="5343525"/>
          <p14:tracePt t="33431" x="3717925" y="5394325"/>
          <p14:tracePt t="33448" x="3717925" y="5430838"/>
          <p14:tracePt t="33465" x="3717925" y="5443538"/>
          <p14:tracePt t="33481" x="3717925" y="5456238"/>
          <p14:tracePt t="33587" x="3717925" y="5394325"/>
          <p14:tracePt t="33602" x="3717925" y="5243513"/>
          <p14:tracePt t="33612" x="3717925" y="5081588"/>
          <p14:tracePt t="33625" x="3705225" y="4930775"/>
          <p14:tracePt t="33638" x="3692525" y="4692650"/>
          <p14:tracePt t="33653" x="3667125" y="4543425"/>
          <p14:tracePt t="33667" x="3654425" y="4454525"/>
          <p14:tracePt t="33682" x="3654425" y="4418013"/>
          <p14:tracePt t="33699" x="3643313" y="4405313"/>
          <p14:tracePt t="33716" x="3630613" y="4392613"/>
          <p14:tracePt t="33774" x="3630613" y="4405313"/>
          <p14:tracePt t="33786" x="3630613" y="4418013"/>
          <p14:tracePt t="33801" x="3630613" y="4454525"/>
          <p14:tracePt t="33811" x="3630613" y="4467225"/>
          <p14:tracePt t="33823" x="3630613" y="4505325"/>
          <p14:tracePt t="33836" x="3630613" y="4530725"/>
          <p14:tracePt t="33850" x="3630613" y="4543425"/>
          <p14:tracePt t="33867" x="3630613" y="4579938"/>
          <p14:tracePt t="33883" x="3630613" y="4618038"/>
          <p14:tracePt t="33900" x="3643313" y="4956175"/>
          <p14:tracePt t="33917" x="3679825" y="5118100"/>
          <p14:tracePt t="33933" x="3743325" y="5218113"/>
          <p14:tracePt t="33950" x="3767138" y="5318125"/>
          <p14:tracePt t="33967" x="3779838" y="5330825"/>
          <p14:tracePt t="36323" x="3767138" y="5330825"/>
          <p14:tracePt t="36336" x="3743325" y="5330825"/>
          <p14:tracePt t="36348" x="3692525" y="5330825"/>
          <p14:tracePt t="36364" x="3605213" y="5318125"/>
          <p14:tracePt t="36378" x="3517900" y="5305425"/>
          <p14:tracePt t="36395" x="3441700" y="5281613"/>
          <p14:tracePt t="36411" x="3405188" y="5256213"/>
          <p14:tracePt t="36428" x="3317875" y="5194300"/>
          <p14:tracePt t="36445" x="3279775" y="5168900"/>
          <p14:tracePt t="36461" x="3267075" y="5130800"/>
          <p14:tracePt t="36478" x="3254375" y="5118100"/>
          <p14:tracePt t="36499" x="3228975" y="5056188"/>
          <p14:tracePt t="36514" x="3192463" y="5005388"/>
          <p14:tracePt t="36528" x="3167063" y="4968875"/>
          <p14:tracePt t="36545" x="3128963" y="4943475"/>
          <p14:tracePt t="36561" x="3103563" y="4918075"/>
          <p14:tracePt t="36578" x="3079750" y="4892675"/>
          <p14:tracePt t="36595" x="3067050" y="4868863"/>
          <p14:tracePt t="36611" x="3016250" y="4843463"/>
          <p14:tracePt t="36629" x="3003550" y="4818063"/>
          <p14:tracePt t="36646" x="2979738" y="4805363"/>
          <p14:tracePt t="36661" x="2954338" y="4756150"/>
          <p14:tracePt t="36679" x="2941638" y="4718050"/>
          <p14:tracePt t="36696" x="2928938" y="4679950"/>
          <p14:tracePt t="36712" x="2879725" y="4630738"/>
          <p14:tracePt t="36729" x="2841625" y="4592638"/>
          <p14:tracePt t="36746" x="2803525" y="4592638"/>
          <p14:tracePt t="36763" x="2741613" y="4554538"/>
          <p14:tracePt t="36779" x="2716213" y="4543425"/>
          <p14:tracePt t="36796" x="2678113" y="4543425"/>
          <p14:tracePt t="36813" x="2603500" y="4530725"/>
          <p14:tracePt t="36829" x="2590800" y="4518025"/>
          <p14:tracePt t="36847" x="2578100" y="4518025"/>
          <p14:tracePt t="36946" x="2590800" y="4518025"/>
          <p14:tracePt t="36959" x="2603500" y="4518025"/>
          <p14:tracePt t="36971" x="2641600" y="4518025"/>
          <p14:tracePt t="36983" x="2678113" y="4518025"/>
          <p14:tracePt t="37000" x="2728913" y="4518025"/>
          <p14:tracePt t="37014" x="2778125" y="4518025"/>
          <p14:tracePt t="37030" x="2816225" y="4518025"/>
          <p14:tracePt t="37047" x="2867025" y="4518025"/>
          <p14:tracePt t="37064" x="3067050" y="4518025"/>
          <p14:tracePt t="37080" x="3167063" y="4518025"/>
          <p14:tracePt t="37097" x="3267075" y="4518025"/>
          <p14:tracePt t="37114" x="3467100" y="4518025"/>
          <p14:tracePt t="37131" x="3617913" y="4518025"/>
          <p14:tracePt t="37148" x="3756025" y="4518025"/>
          <p14:tracePt t="37164" x="3892550" y="4567238"/>
          <p14:tracePt t="37180" x="3943350" y="4579938"/>
          <p14:tracePt t="37197" x="4056063" y="4592638"/>
          <p14:tracePt t="37214" x="4181475" y="4592638"/>
          <p14:tracePt t="37231" x="4294188" y="4592638"/>
          <p14:tracePt t="37247" x="4468813" y="4605338"/>
          <p14:tracePt t="37265" x="4494213" y="4605338"/>
          <p14:tracePt t="37281" x="4506913" y="4605338"/>
          <p14:tracePt t="37298" x="4518025" y="4605338"/>
          <p14:tracePt t="37315" x="4530725" y="4605338"/>
          <p14:tracePt t="37332" x="4543425" y="4605338"/>
          <p14:tracePt t="37348" x="4594225" y="4592638"/>
          <p14:tracePt t="37365" x="4594225" y="4579938"/>
          <p14:tracePt t="37382" x="4606925" y="4579938"/>
          <p14:tracePt t="37398" x="4606925" y="4567238"/>
          <p14:tracePt t="37645" x="4630738" y="4567238"/>
          <p14:tracePt t="37657" x="4656138" y="4567238"/>
          <p14:tracePt t="37670" x="4694238" y="4567238"/>
          <p14:tracePt t="37686" x="4719638" y="4567238"/>
          <p14:tracePt t="37700" x="4743450" y="4567238"/>
          <p14:tracePt t="37716" x="4756150" y="4554538"/>
          <p14:tracePt t="37732" x="4781550" y="4554538"/>
          <p14:tracePt t="37794" x="4781550" y="4543425"/>
          <p14:tracePt t="37869" x="4768850" y="4543425"/>
          <p14:tracePt t="37881" x="4743450" y="4543425"/>
          <p14:tracePt t="37895" x="4706938" y="4530725"/>
          <p14:tracePt t="37906" x="4668838" y="4530725"/>
          <p14:tracePt t="37918" x="4619625" y="4530725"/>
          <p14:tracePt t="37932" x="4594225" y="4518025"/>
          <p14:tracePt t="37949" x="4568825" y="4518025"/>
          <p14:tracePt t="37966" x="4543425" y="4505325"/>
          <p14:tracePt t="37983" x="4481513" y="4479925"/>
          <p14:tracePt t="37999" x="4468813" y="4467225"/>
          <p14:tracePt t="38016" x="4468813" y="4454525"/>
          <p14:tracePt t="38033" x="4418013" y="4454525"/>
          <p14:tracePt t="38050" x="4381500" y="4443413"/>
          <p14:tracePt t="38066" x="4356100" y="4430713"/>
          <p14:tracePt t="38083" x="4294188" y="4392613"/>
          <p14:tracePt t="38100" x="4281488" y="4379913"/>
          <p14:tracePt t="38117" x="4268788" y="4354513"/>
          <p14:tracePt t="38133" x="4256088" y="4354513"/>
          <p14:tracePt t="38167" x="4243388" y="4379913"/>
          <p14:tracePt t="38180" x="4230688" y="4443413"/>
          <p14:tracePt t="38192" x="4217988" y="4492625"/>
          <p14:tracePt t="38205" x="4192588" y="4567238"/>
          <p14:tracePt t="38219" x="4156075" y="4643438"/>
          <p14:tracePt t="38234" x="4092575" y="4792663"/>
          <p14:tracePt t="38250" x="3979863" y="5030788"/>
          <p14:tracePt t="38267" x="3867150" y="5230813"/>
          <p14:tracePt t="38284" x="3705225" y="5456238"/>
          <p14:tracePt t="38301" x="3643313" y="5581650"/>
          <p14:tracePt t="38317" x="3605213" y="5681663"/>
          <p14:tracePt t="38334" x="3579813" y="5881688"/>
          <p14:tracePt t="38351" x="3579813" y="5907088"/>
          <p14:tracePt t="38368" x="3579813" y="5919788"/>
          <p14:tracePt t="38429" x="3579813" y="5868988"/>
          <p14:tracePt t="38442" x="3579813" y="5807075"/>
          <p14:tracePt t="38454" x="3592513" y="5732463"/>
          <p14:tracePt t="38466" x="3617913" y="5681663"/>
          <p14:tracePt t="38479" x="3630613" y="5568950"/>
          <p14:tracePt t="38492" x="3667125" y="5407025"/>
          <p14:tracePt t="38504" x="3717925" y="5168900"/>
          <p14:tracePt t="38518" x="3756025" y="5018088"/>
          <p14:tracePt t="38535" x="3805238" y="4879975"/>
          <p14:tracePt t="38552" x="3830638" y="4756150"/>
          <p14:tracePt t="38568" x="3879850" y="4505325"/>
          <p14:tracePt t="38585" x="3892550" y="4379913"/>
          <p14:tracePt t="38602" x="3892550" y="4292600"/>
          <p14:tracePt t="38618" x="3892550" y="4241800"/>
          <p14:tracePt t="38654" x="3892550" y="4254500"/>
          <p14:tracePt t="38666" x="3879850" y="4318000"/>
          <p14:tracePt t="38678" x="3879850" y="4379913"/>
          <p14:tracePt t="38692" x="3856038" y="4454525"/>
          <p14:tracePt t="38704" x="3830638" y="4505325"/>
          <p14:tracePt t="38719" x="3805238" y="4579938"/>
          <p14:tracePt t="38736" x="3779838" y="4656138"/>
          <p14:tracePt t="38753" x="3743325" y="4779963"/>
          <p14:tracePt t="38769" x="3643313" y="5268913"/>
          <p14:tracePt t="38786" x="3617913" y="5430838"/>
          <p14:tracePt t="38803" x="3592513" y="5556250"/>
          <p14:tracePt t="38819" x="3579813" y="5656263"/>
          <p14:tracePt t="38836" x="3579813" y="5668963"/>
          <p14:tracePt t="38853" x="3579813" y="5681663"/>
          <p14:tracePt t="38928" x="3579813" y="5656263"/>
          <p14:tracePt t="38940" x="3579813" y="5630863"/>
          <p14:tracePt t="38955" x="3579813" y="5594350"/>
          <p14:tracePt t="38965" x="3592513" y="5507038"/>
          <p14:tracePt t="38977" x="3605213" y="5368925"/>
          <p14:tracePt t="38989" x="3617913" y="5256213"/>
          <p14:tracePt t="39005" x="3630613" y="5156200"/>
          <p14:tracePt t="39020" x="3654425" y="5030788"/>
          <p14:tracePt t="39037" x="3667125" y="4879975"/>
          <p14:tracePt t="39054" x="3705225" y="4592638"/>
          <p14:tracePt t="39070" x="3730625" y="4505325"/>
          <p14:tracePt t="39087" x="3743325" y="4479925"/>
          <p14:tracePt t="39104" x="3756025" y="4467225"/>
          <p14:tracePt t="39203" x="3756025" y="4479925"/>
          <p14:tracePt t="39552" x="3743325" y="4479925"/>
          <p14:tracePt t="39565" x="3679825" y="4505325"/>
          <p14:tracePt t="39577" x="3554413" y="4554538"/>
          <p14:tracePt t="39593" x="3392488" y="4643438"/>
          <p14:tracePt t="39607" x="3079750" y="4756150"/>
          <p14:tracePt t="39624" x="2703513" y="4868863"/>
          <p14:tracePt t="39641" x="2503488" y="4905375"/>
          <p14:tracePt t="39657" x="2265363" y="4956175"/>
          <p14:tracePt t="39674" x="2216150" y="4956175"/>
          <p14:tracePt t="39689" x="2190750" y="4956175"/>
          <p14:tracePt t="39726" x="2203450" y="4943475"/>
          <p14:tracePt t="39738" x="2228850" y="4943475"/>
          <p14:tracePt t="39750" x="2239963" y="4930775"/>
          <p14:tracePt t="39764" x="2265363" y="4930775"/>
          <p14:tracePt t="39777" x="2290763" y="4918075"/>
          <p14:tracePt t="39791" x="2365375" y="4905375"/>
          <p14:tracePt t="39808" x="2478088" y="4892675"/>
          <p14:tracePt t="39825" x="2590800" y="4892675"/>
          <p14:tracePt t="39841" x="2803525" y="4892675"/>
          <p14:tracePt t="39857" x="2879725" y="4892675"/>
          <p14:tracePt t="39875" x="3003550" y="4905375"/>
          <p14:tracePt t="39891" x="3241675" y="4943475"/>
          <p14:tracePt t="39908" x="3305175" y="4943475"/>
          <p14:tracePt t="39916" x="3354388" y="4943475"/>
          <p14:tracePt t="39927" x="3392488" y="4943475"/>
          <p14:tracePt t="39941" x="3417888" y="4930775"/>
          <p14:tracePt t="39957" x="3454400" y="4918075"/>
          <p14:tracePt t="39974" x="3479800" y="4905375"/>
          <p14:tracePt t="39991" x="3492500" y="4892675"/>
          <p14:tracePt t="40007" x="3492500" y="4879975"/>
          <p14:tracePt t="42375" x="3467100" y="4856163"/>
          <p14:tracePt t="42389" x="3405188" y="4830763"/>
          <p14:tracePt t="42402" x="3317875" y="4805363"/>
          <p14:tracePt t="42413" x="3241675" y="4792663"/>
          <p14:tracePt t="42425" x="3167063" y="4768850"/>
          <p14:tracePt t="42438" x="3141663" y="4756150"/>
          <p14:tracePt t="42453" x="3116263" y="4743450"/>
          <p14:tracePt t="42466" x="3079750" y="4730750"/>
          <p14:tracePt t="42483" x="3054350" y="4730750"/>
          <p14:tracePt t="42500" x="3041650" y="4730750"/>
          <p14:tracePt t="42517" x="3016250" y="4718050"/>
          <p14:tracePt t="42550" x="3003550" y="4718050"/>
          <p14:tracePt t="42587" x="2979738" y="4705350"/>
          <p14:tracePt t="42600" x="2954338" y="4705350"/>
          <p14:tracePt t="42613" x="2903538" y="4705350"/>
          <p14:tracePt t="42625" x="2867025" y="4692650"/>
          <p14:tracePt t="42638" x="2828925" y="4679950"/>
          <p14:tracePt t="42651" x="2803525" y="4667250"/>
          <p14:tracePt t="42667" x="2778125" y="4667250"/>
          <p14:tracePt t="42684" x="2754313" y="4643438"/>
          <p14:tracePt t="42712" x="2741613" y="4643438"/>
          <p14:tracePt t="42749" x="2728913" y="4643438"/>
          <p14:tracePt t="42761" x="2716213" y="4630738"/>
          <p14:tracePt t="42774" x="2690813" y="4618038"/>
          <p14:tracePt t="42800" x="2678113" y="4592638"/>
          <p14:tracePt t="42812" x="2654300" y="4592638"/>
          <p14:tracePt t="42824" x="2628900" y="4567238"/>
          <p14:tracePt t="42837" x="2616200" y="4567238"/>
          <p14:tracePt t="42851" x="2590800" y="4554538"/>
          <p14:tracePt t="42868" x="2578100" y="4530725"/>
          <p14:tracePt t="42887" x="2565400" y="4530725"/>
          <p14:tracePt t="42911" x="2565400" y="4518025"/>
          <p14:tracePt t="42948" x="2565400" y="4505325"/>
          <p14:tracePt t="42973" x="2578100" y="4505325"/>
          <p14:tracePt t="42989" x="2590800" y="4505325"/>
          <p14:tracePt t="43000" x="2603500" y="4505325"/>
          <p14:tracePt t="43013" x="2603500" y="4492625"/>
          <p14:tracePt t="43025" x="2628900" y="4492625"/>
          <p14:tracePt t="43040" x="2641600" y="4492625"/>
          <p14:tracePt t="43054" x="2654300" y="4492625"/>
          <p14:tracePt t="43070" x="2667000" y="4492625"/>
          <p14:tracePt t="43088" x="2703513" y="4492625"/>
          <p14:tracePt t="43104" x="2778125" y="4492625"/>
          <p14:tracePt t="43121" x="2854325" y="4492625"/>
          <p14:tracePt t="43137" x="2941638" y="4492625"/>
          <p14:tracePt t="43154" x="3054350" y="4479925"/>
          <p14:tracePt t="43171" x="3079750" y="4467225"/>
          <p14:tracePt t="43188" x="3092450" y="4467225"/>
          <p14:tracePt t="43205" x="3116263" y="4467225"/>
          <p14:tracePt t="43299" x="3092450" y="4467225"/>
          <p14:tracePt t="43312" x="3067050" y="4467225"/>
          <p14:tracePt t="43324" x="2992438" y="4467225"/>
          <p14:tracePt t="43336" x="2916238" y="4467225"/>
          <p14:tracePt t="43348" x="2841625" y="4454525"/>
          <p14:tracePt t="43362" x="2816225" y="4454525"/>
          <p14:tracePt t="43375" x="2778125" y="4454525"/>
          <p14:tracePt t="43388" x="2767013" y="4443413"/>
          <p14:tracePt t="43523" x="2767013" y="4467225"/>
          <p14:tracePt t="43535" x="2778125" y="4505325"/>
          <p14:tracePt t="43548" x="2778125" y="4543425"/>
          <p14:tracePt t="43561" x="2803525" y="4592638"/>
          <p14:tracePt t="43576" x="2803525" y="4630738"/>
          <p14:tracePt t="43589" x="2828925" y="4667250"/>
          <p14:tracePt t="43606" x="2854325" y="4692650"/>
          <p14:tracePt t="43623" x="2890838" y="4705350"/>
          <p14:tracePt t="43640" x="2941638" y="4730750"/>
          <p14:tracePt t="43656" x="2967038" y="4730750"/>
          <p14:tracePt t="43673" x="2979738" y="4743450"/>
          <p14:tracePt t="43690" x="3003550" y="4743450"/>
          <p14:tracePt t="43760" x="2967038" y="4756150"/>
          <p14:tracePt t="43775" x="2928938" y="4756150"/>
          <p14:tracePt t="43785" x="2890838" y="4756150"/>
          <p14:tracePt t="43798" x="2854325" y="4768850"/>
          <p14:tracePt t="43811" x="2816225" y="4768850"/>
          <p14:tracePt t="43826" x="2778125" y="4768850"/>
          <p14:tracePt t="43840" x="2741613" y="4768850"/>
          <p14:tracePt t="43857" x="2716213" y="4768850"/>
          <p14:tracePt t="43874" x="2703513" y="4779963"/>
          <p14:tracePt t="43934" x="2716213" y="4779963"/>
          <p14:tracePt t="43960" x="2741613" y="4779963"/>
          <p14:tracePt t="43971" x="2767013" y="4779963"/>
          <p14:tracePt t="43984" x="2803525" y="4779963"/>
          <p14:tracePt t="43998" x="2867025" y="4779963"/>
          <p14:tracePt t="44011" x="2967038" y="4792663"/>
          <p14:tracePt t="44024" x="3041650" y="4818063"/>
          <p14:tracePt t="44041" x="3092450" y="4830763"/>
          <p14:tracePt t="44058" x="3116263" y="4843463"/>
          <p14:tracePt t="44074" x="3154363" y="4868863"/>
          <p14:tracePt t="44098" x="3154363" y="4879975"/>
          <p14:tracePt t="44112" x="3154363" y="4892675"/>
          <p14:tracePt t="44125" x="3154363" y="4905375"/>
          <p14:tracePt t="44142" x="3141663" y="4918075"/>
          <p14:tracePt t="44158" x="3079750" y="4943475"/>
          <p14:tracePt t="44175" x="2854325" y="5018088"/>
          <p14:tracePt t="44192" x="2767013" y="5056188"/>
          <p14:tracePt t="44209" x="2690813" y="5092700"/>
          <p14:tracePt t="44225" x="2603500" y="5143500"/>
          <p14:tracePt t="44242" x="2590800" y="5168900"/>
          <p14:tracePt t="44261" x="2590800" y="5181600"/>
          <p14:tracePt t="44296" x="2603500" y="5181600"/>
          <p14:tracePt t="44313" x="2628900" y="5181600"/>
          <p14:tracePt t="44321" x="2654300" y="5181600"/>
          <p14:tracePt t="44333" x="2716213" y="5181600"/>
          <p14:tracePt t="44346" x="2816225" y="5181600"/>
          <p14:tracePt t="44362" x="2903538" y="5181600"/>
          <p14:tracePt t="44376" x="2954338" y="5181600"/>
          <p14:tracePt t="44393" x="2979738" y="5181600"/>
          <p14:tracePt t="44410" x="3003550" y="5181600"/>
          <p14:tracePt t="44426" x="3016250" y="5205413"/>
          <p14:tracePt t="44682" x="3016250" y="5194300"/>
          <p14:tracePt t="44696" x="3016250" y="5156200"/>
          <p14:tracePt t="44708" x="3016250" y="5092700"/>
          <p14:tracePt t="44720" x="3016250" y="5005388"/>
          <p14:tracePt t="44732" x="3016250" y="4918075"/>
          <p14:tracePt t="44747" x="3016250" y="4868863"/>
          <p14:tracePt t="44761" x="3003550" y="4779963"/>
          <p14:tracePt t="44777" x="2979738" y="4667250"/>
          <p14:tracePt t="44793" x="2941638" y="4543425"/>
          <p14:tracePt t="44810" x="2828925" y="4330700"/>
          <p14:tracePt t="44826" x="2778125" y="4267200"/>
          <p14:tracePt t="44843" x="2741613" y="4230688"/>
          <p14:tracePt t="44860" x="2716213" y="4192588"/>
          <p14:tracePt t="44944" x="2703513" y="4192588"/>
          <p14:tracePt t="44969" x="2703513" y="4205288"/>
          <p14:tracePt t="44981" x="2703513" y="4230688"/>
          <p14:tracePt t="44997" x="2690813" y="4254500"/>
          <p14:tracePt t="45006" x="2690813" y="4305300"/>
          <p14:tracePt t="45019" x="2690813" y="4405313"/>
          <p14:tracePt t="45032" x="2678113" y="4518025"/>
          <p14:tracePt t="45047" x="2678113" y="4643438"/>
          <p14:tracePt t="45062" x="2678113" y="4805363"/>
          <p14:tracePt t="45079" x="2678113" y="5030788"/>
          <p14:tracePt t="45093" x="2678113" y="5205413"/>
          <p14:tracePt t="45111" x="2678113" y="5443538"/>
          <p14:tracePt t="45127" x="2678113" y="5543550"/>
          <p14:tracePt t="45144" x="2678113" y="5743575"/>
          <p14:tracePt t="45161" x="2678113" y="5794375"/>
          <p14:tracePt t="45178" x="2678113" y="5832475"/>
          <p14:tracePt t="45194" x="2678113" y="5843588"/>
          <p14:tracePt t="45242" x="2678113" y="5819775"/>
          <p14:tracePt t="45255" x="2678113" y="5768975"/>
          <p14:tracePt t="45268" x="2678113" y="5719763"/>
          <p14:tracePt t="45280" x="2678113" y="5668963"/>
          <p14:tracePt t="45295" x="2690813" y="5607050"/>
          <p14:tracePt t="45311" x="2728913" y="5518150"/>
          <p14:tracePt t="45328" x="2778125" y="5305425"/>
          <p14:tracePt t="45345" x="2867025" y="4905375"/>
          <p14:tracePt t="45362" x="2903538" y="4756150"/>
          <p14:tracePt t="45378" x="2916238" y="4605338"/>
          <p14:tracePt t="45395" x="2928938" y="4318000"/>
          <p14:tracePt t="45412" x="2928938" y="4230688"/>
          <p14:tracePt t="45429" x="2928938" y="4192588"/>
          <p14:tracePt t="45445" x="2928938" y="4179888"/>
          <p14:tracePt t="45531" x="2928938" y="4205288"/>
          <p14:tracePt t="45543" x="2928938" y="4254500"/>
          <p14:tracePt t="45555" x="2928938" y="4318000"/>
          <p14:tracePt t="45567" x="2928938" y="4367213"/>
          <p14:tracePt t="45583" x="2928938" y="4405313"/>
          <p14:tracePt t="45597" x="2928938" y="4454525"/>
          <p14:tracePt t="45614" x="2928938" y="4543425"/>
          <p14:tracePt t="45631" x="2928938" y="4667250"/>
          <p14:tracePt t="45648" x="2928938" y="4943475"/>
          <p14:tracePt t="45664" x="2928938" y="5005388"/>
          <p14:tracePt t="45680" x="2928938" y="5043488"/>
          <p14:tracePt t="45698" x="2928938" y="5081588"/>
          <p14:tracePt t="45718" x="2928938" y="5092700"/>
          <p14:tracePt t="45816" x="2928938" y="5068888"/>
          <p14:tracePt t="45830" x="2928938" y="5043488"/>
          <p14:tracePt t="45841" x="2941638" y="4981575"/>
          <p14:tracePt t="45855" x="2954338" y="4879975"/>
          <p14:tracePt t="45866" x="2954338" y="4792663"/>
          <p14:tracePt t="45880" x="2967038" y="4743450"/>
          <p14:tracePt t="45897" x="2967038" y="4705350"/>
          <p14:tracePt t="45914" x="2967038" y="4679950"/>
          <p14:tracePt t="45931" x="2967038" y="4656138"/>
          <p14:tracePt t="46166" x="2967038" y="4643438"/>
          <p14:tracePt t="46191" x="2967038" y="4630738"/>
          <p14:tracePt t="46204" x="2967038" y="4618038"/>
          <p14:tracePt t="46219" x="2979738" y="4592638"/>
          <p14:tracePt t="46228" x="2979738" y="4579938"/>
          <p14:tracePt t="46241" x="3003550" y="4567238"/>
          <p14:tracePt t="46252" x="3016250" y="4554538"/>
          <p14:tracePt t="46267" x="3028950" y="4554538"/>
          <p14:tracePt t="46282" x="3054350" y="4554538"/>
          <p14:tracePt t="46299" x="3092450" y="4554538"/>
          <p14:tracePt t="46315" x="3216275" y="4554538"/>
          <p14:tracePt t="46332" x="3292475" y="4567238"/>
          <p14:tracePt t="46349" x="3341688" y="4592638"/>
          <p14:tracePt t="46366" x="3392488" y="4605338"/>
          <p14:tracePt t="46382" x="3405188" y="4605338"/>
          <p14:tracePt t="46399" x="3429000" y="4605338"/>
          <p14:tracePt t="46416" x="3441700" y="4605338"/>
          <p14:tracePt t="46433" x="3454400" y="4605338"/>
          <p14:tracePt t="46449" x="3467100" y="4605338"/>
          <p14:tracePt t="46466" x="3605213" y="4605338"/>
          <p14:tracePt t="46483" x="3692525" y="4592638"/>
          <p14:tracePt t="46500" x="3767138" y="4579938"/>
          <p14:tracePt t="46516" x="3867150" y="4579938"/>
          <p14:tracePt t="46533" x="3917950" y="4579938"/>
          <p14:tracePt t="46550" x="3979863" y="4579938"/>
          <p14:tracePt t="46567" x="4105275" y="4579938"/>
          <p14:tracePt t="46583" x="4156075" y="4579938"/>
          <p14:tracePt t="46600" x="4192588" y="4579938"/>
          <p14:tracePt t="46617" x="4217988" y="4579938"/>
          <p14:tracePt t="47064" x="4181475" y="4579938"/>
          <p14:tracePt t="47077" x="4130675" y="4579938"/>
          <p14:tracePt t="47089" x="4056063" y="4579938"/>
          <p14:tracePt t="47101" x="3968750" y="4579938"/>
          <p14:tracePt t="47113" x="3805238" y="4579938"/>
          <p14:tracePt t="47126" x="3654425" y="4579938"/>
          <p14:tracePt t="47140" x="3541713" y="4554538"/>
          <p14:tracePt t="47153" x="3479800" y="4543425"/>
          <p14:tracePt t="47170" x="3441700" y="4543425"/>
          <p14:tracePt t="47186" x="3417888" y="4543425"/>
          <p14:tracePt t="47202" x="3405188" y="4543425"/>
          <p14:tracePt t="47226" x="3392488" y="4543425"/>
          <p14:tracePt t="47249" x="3379788" y="4543425"/>
          <p14:tracePt t="47262" x="3367088" y="4543425"/>
          <p14:tracePt t="47275" x="3354388" y="4543425"/>
          <p14:tracePt t="47288" x="3341688" y="4530725"/>
          <p14:tracePt t="47303" x="3317875" y="4518025"/>
          <p14:tracePt t="47320" x="3254375" y="4492625"/>
          <p14:tracePt t="47337" x="3205163" y="4467225"/>
          <p14:tracePt t="47353" x="3103563" y="4430713"/>
          <p14:tracePt t="47370" x="3067050" y="4418013"/>
          <p14:tracePt t="47387" x="3041650" y="4405313"/>
          <p14:tracePt t="47403" x="2954338" y="4392613"/>
          <p14:tracePt t="47420" x="2890838" y="4379913"/>
          <p14:tracePt t="47436" x="2816225" y="4379913"/>
          <p14:tracePt t="47453" x="2703513" y="4379913"/>
          <p14:tracePt t="47470" x="2667000" y="4379913"/>
          <p14:tracePt t="47487" x="2641600" y="4379913"/>
          <p14:tracePt t="47504" x="2603500" y="4379913"/>
          <p14:tracePt t="47520" x="2578100" y="4379913"/>
          <p14:tracePt t="47537" x="2516188" y="4418013"/>
          <p14:tracePt t="47554" x="2490788" y="4443413"/>
          <p14:tracePt t="47570" x="2465388" y="4454525"/>
          <p14:tracePt t="47587" x="2428875" y="4518025"/>
          <p14:tracePt t="47604" x="2416175" y="4567238"/>
          <p14:tracePt t="47621" x="2390775" y="4618038"/>
          <p14:tracePt t="47637" x="2365375" y="4705350"/>
          <p14:tracePt t="47654" x="2365375" y="4730750"/>
          <p14:tracePt t="47671" x="2365375" y="4743450"/>
          <p14:tracePt t="47688" x="2365375" y="4792663"/>
          <p14:tracePt t="47704" x="2390775" y="4818063"/>
          <p14:tracePt t="47721" x="2441575" y="4868863"/>
          <p14:tracePt t="47738" x="2541588" y="5018088"/>
          <p14:tracePt t="47754" x="2578100" y="5092700"/>
          <p14:tracePt t="47771" x="2628900" y="5143500"/>
          <p14:tracePt t="47788" x="2703513" y="5205413"/>
          <p14:tracePt t="47805" x="2741613" y="5218113"/>
          <p14:tracePt t="47822" x="2778125" y="5230813"/>
          <p14:tracePt t="47838" x="2928938" y="5230813"/>
          <p14:tracePt t="47855" x="3016250" y="5230813"/>
          <p14:tracePt t="47872" x="3054350" y="5218113"/>
          <p14:tracePt t="47888" x="3092450" y="5218113"/>
          <p14:tracePt t="47905" x="3103563" y="5205413"/>
          <p14:tracePt t="47934" x="3116263" y="5194300"/>
          <p14:tracePt t="47973" x="3116263" y="5181600"/>
          <p14:tracePt t="48048" x="3116263" y="5168900"/>
          <p14:tracePt t="48097" x="3116263" y="5156200"/>
          <p14:tracePt t="48135" x="3116263" y="5130800"/>
          <p14:tracePt t="48160" x="3116263" y="5118100"/>
          <p14:tracePt t="48176" x="3103563" y="5118100"/>
          <p14:tracePt t="48185" x="3103563" y="5092700"/>
          <p14:tracePt t="48198" x="3103563" y="5081588"/>
          <p14:tracePt t="48210" x="3092450" y="5068888"/>
          <p14:tracePt t="48224" x="3079750" y="5068888"/>
          <p14:tracePt t="48241" x="3067050" y="5056188"/>
          <p14:tracePt t="48258" x="3041650" y="5043488"/>
          <p14:tracePt t="48275" x="3016250" y="5030788"/>
          <p14:tracePt t="48291" x="3016250" y="5018088"/>
          <p14:tracePt t="48307" x="3003550" y="5018088"/>
          <p14:tracePt t="48347" x="2992438" y="5018088"/>
          <p14:tracePt t="48372" x="2979738" y="5018088"/>
          <p14:tracePt t="48583" x="2967038" y="5018088"/>
          <p14:tracePt t="48634" x="2967038" y="5005388"/>
          <p14:tracePt t="48646" x="2954338" y="5005388"/>
          <p14:tracePt t="48661" x="2954338" y="4992688"/>
          <p14:tracePt t="48671" x="2941638" y="4981575"/>
          <p14:tracePt t="48683" x="2928938" y="4956175"/>
          <p14:tracePt t="48696" x="2916238" y="4918075"/>
          <p14:tracePt t="48712" x="2879725" y="4892675"/>
          <p14:tracePt t="48726" x="2828925" y="4856163"/>
          <p14:tracePt t="48743" x="2778125" y="4843463"/>
          <p14:tracePt t="48760" x="2728913" y="4830763"/>
          <p14:tracePt t="48777" x="2654300" y="4792663"/>
          <p14:tracePt t="48793" x="2641600" y="4792663"/>
          <p14:tracePt t="48810" x="2578100" y="4779963"/>
          <p14:tracePt t="48826" x="2554288" y="4779963"/>
          <p14:tracePt t="48844" x="2516188" y="4779963"/>
          <p14:tracePt t="48860" x="2416175" y="4779963"/>
          <p14:tracePt t="48877" x="2365375" y="4779963"/>
          <p14:tracePt t="48893" x="2328863" y="4779963"/>
          <p14:tracePt t="48910" x="2278063" y="4792663"/>
          <p14:tracePt t="48927" x="2252663" y="4818063"/>
          <p14:tracePt t="48945" x="2239963" y="4843463"/>
          <p14:tracePt t="48961" x="2203450" y="4968875"/>
          <p14:tracePt t="48977" x="2190750" y="5043488"/>
          <p14:tracePt t="48993" x="2178050" y="5092700"/>
          <p14:tracePt t="49009" x="2165350" y="5130800"/>
          <p14:tracePt t="49026" x="2165350" y="5156200"/>
          <p14:tracePt t="49045" x="2165350" y="5168900"/>
          <p14:tracePt t="49059" x="2165350" y="5205413"/>
          <p14:tracePt t="49076" x="2165350" y="5230813"/>
          <p14:tracePt t="49093" x="2165350" y="5268913"/>
          <p14:tracePt t="49109" x="2190750" y="5407025"/>
          <p14:tracePt t="49127" x="2216150" y="5456238"/>
          <p14:tracePt t="49143" x="2216150" y="5494338"/>
          <p14:tracePt t="49160" x="2252663" y="5530850"/>
          <p14:tracePt t="49177" x="2290763" y="5530850"/>
          <p14:tracePt t="49194" x="2328863" y="5543550"/>
          <p14:tracePt t="49210" x="2441575" y="5556250"/>
          <p14:tracePt t="49227" x="2490788" y="5568950"/>
          <p14:tracePt t="49244" x="2528888" y="5568950"/>
          <p14:tracePt t="49260" x="2590800" y="5568950"/>
          <p14:tracePt t="49277" x="2628900" y="5568950"/>
          <p14:tracePt t="49294" x="2690813" y="5568950"/>
          <p14:tracePt t="49311" x="2879725" y="5568950"/>
          <p14:tracePt t="49327" x="2954338" y="5568950"/>
          <p14:tracePt t="49344" x="3003550" y="5568950"/>
          <p14:tracePt t="49361" x="3054350" y="5568950"/>
          <p14:tracePt t="49378" x="3067050" y="5568950"/>
          <p14:tracePt t="49394" x="3079750" y="5556250"/>
          <p14:tracePt t="49411" x="3092450" y="5556250"/>
          <p14:tracePt t="49443" x="3103563" y="5543550"/>
          <p14:tracePt t="49531" x="3103563" y="5530850"/>
          <p14:tracePt t="49631" x="3103563" y="5518150"/>
          <p14:tracePt t="49743" x="3092450" y="5518150"/>
          <p14:tracePt t="51065" x="3103563" y="5494338"/>
          <p14:tracePt t="51077" x="3292475" y="5418138"/>
          <p14:tracePt t="51089" x="3592513" y="5318125"/>
          <p14:tracePt t="51105" x="4143375" y="5181600"/>
          <p14:tracePt t="51119" x="4732338" y="5068888"/>
          <p14:tracePt t="51136" x="5432425" y="4943475"/>
          <p14:tracePt t="51153" x="6096000" y="4843463"/>
          <p14:tracePt t="51168" x="7548563" y="4718050"/>
          <p14:tracePt t="51186" x="8261350" y="4692650"/>
          <p14:tracePt t="51203" x="8799513" y="4667250"/>
          <p14:tracePt t="51219" x="9375775" y="4618038"/>
          <p14:tracePt t="51236" x="9637713" y="4579938"/>
          <p14:tracePt t="51253" x="9939338" y="4543425"/>
          <p14:tracePt t="51270" x="10013950" y="4518025"/>
          <p14:tracePt t="51287" x="10075863" y="4492625"/>
          <p14:tracePt t="51303" x="10164763" y="4454525"/>
          <p14:tracePt t="51320" x="10201275" y="4454525"/>
          <p14:tracePt t="51337" x="10213975" y="4443413"/>
          <p14:tracePt t="51353" x="10226675" y="4430713"/>
          <p14:tracePt t="51370" x="10239375" y="4418013"/>
          <p14:tracePt t="51387" x="10264775" y="4379913"/>
          <p14:tracePt t="51404" x="10401300" y="4330700"/>
          <p14:tracePt t="51420" x="10464800" y="4305300"/>
          <p14:tracePt t="51437" x="10502900" y="4279900"/>
          <p14:tracePt t="51454" x="10502900" y="4267200"/>
          <p14:tracePt t="51471" x="10502900" y="4254500"/>
          <p14:tracePt t="51500" x="10464800" y="4254500"/>
          <p14:tracePt t="51513" x="10414000" y="4254500"/>
          <p14:tracePt t="51526" x="10377488" y="4267200"/>
          <p14:tracePt t="51540" x="10313988" y="4292600"/>
          <p14:tracePt t="51554" x="10277475" y="4318000"/>
          <p14:tracePt t="51571" x="10226675" y="4379913"/>
          <p14:tracePt t="51588" x="10164763" y="4454525"/>
          <p14:tracePt t="51604" x="10013950" y="4705350"/>
          <p14:tracePt t="51621" x="9939338" y="4805363"/>
          <p14:tracePt t="51638" x="9875838" y="4918075"/>
          <p14:tracePt t="51655" x="9750425" y="5318125"/>
          <p14:tracePt t="51671" x="9688513" y="5518150"/>
          <p14:tracePt t="51688" x="9650413" y="5656263"/>
          <p14:tracePt t="51705" x="9588500" y="5856288"/>
          <p14:tracePt t="51722" x="9563100" y="5919788"/>
          <p14:tracePt t="51738" x="9550400" y="5969000"/>
          <p14:tracePt t="51755" x="9550400" y="6007100"/>
          <p14:tracePt t="51772" x="9550400" y="6019800"/>
          <p14:tracePt t="51837" x="9537700" y="6007100"/>
          <p14:tracePt t="51849" x="9537700" y="5981700"/>
          <p14:tracePt t="51862" x="9537700" y="5956300"/>
          <p14:tracePt t="51875" x="9537700" y="5907088"/>
          <p14:tracePt t="51889" x="9537700" y="5819775"/>
          <p14:tracePt t="51904" x="9537700" y="5656263"/>
          <p14:tracePt t="51921" x="9537700" y="5507038"/>
          <p14:tracePt t="51938" x="9563100" y="5156200"/>
          <p14:tracePt t="51955" x="9601200" y="4918075"/>
          <p14:tracePt t="51971" x="9613900" y="4756150"/>
          <p14:tracePt t="51988" x="9637713" y="4567238"/>
          <p14:tracePt t="52005" x="9637713" y="4530725"/>
          <p14:tracePt t="52022" x="9637713" y="4518025"/>
          <p14:tracePt t="52038" x="9637713" y="4505325"/>
          <p14:tracePt t="52534" x="9626600" y="4505325"/>
          <p14:tracePt t="52548" x="9550400" y="4505325"/>
          <p14:tracePt t="52561" x="9288463" y="4518025"/>
          <p14:tracePt t="52573" x="8812213" y="4518025"/>
          <p14:tracePt t="52585" x="8035925" y="4518025"/>
          <p14:tracePt t="52597" x="7385050" y="4479925"/>
          <p14:tracePt t="52611" x="6696075" y="4430713"/>
          <p14:tracePt t="52625" x="6208713" y="4392613"/>
          <p14:tracePt t="52642" x="5657850" y="4318000"/>
          <p14:tracePt t="52659" x="5232400" y="4279900"/>
          <p14:tracePt t="52675" x="4706938" y="4192588"/>
          <p14:tracePt t="52692" x="4356100" y="4129088"/>
          <p14:tracePt t="52708" x="4081463" y="4054475"/>
          <p14:tracePt t="52724" x="3817938" y="3916363"/>
          <p14:tracePt t="52741" x="3692525" y="3816350"/>
          <p14:tracePt t="52758" x="3567113" y="3754438"/>
          <p14:tracePt t="52774" x="3392488" y="3692525"/>
          <p14:tracePt t="52791" x="3341688" y="3679825"/>
          <p14:tracePt t="52808" x="3305175" y="3679825"/>
          <p14:tracePt t="52825" x="3267075" y="3679825"/>
          <p14:tracePt t="52847" x="3254375" y="3679825"/>
          <p14:tracePt t="52909" x="3241675" y="3679825"/>
          <p14:tracePt t="52921" x="3241675" y="3692525"/>
          <p14:tracePt t="52947" x="3241675" y="3703638"/>
          <p14:tracePt t="52996" x="3241675" y="3716338"/>
          <p14:tracePt t="53021" x="3241675" y="3729038"/>
          <p14:tracePt t="53034" x="3241675" y="3741738"/>
          <p14:tracePt t="53046" x="3228975" y="3754438"/>
          <p14:tracePt t="53062" x="3228975" y="3767138"/>
          <p14:tracePt t="53077" x="3228975" y="3779838"/>
          <p14:tracePt t="53094" x="3216275" y="3792538"/>
          <p14:tracePt t="53110" x="3205163" y="3816350"/>
          <p14:tracePt t="53126" x="3179763" y="3829050"/>
          <p14:tracePt t="53145" x="3167063" y="3829050"/>
          <p14:tracePt t="53159" x="3154363" y="3841750"/>
          <p14:tracePt t="53176" x="3128963" y="3854450"/>
          <p14:tracePt t="53193" x="3092450" y="3854450"/>
          <p14:tracePt t="53209" x="3028950" y="3867150"/>
          <p14:tracePt t="53226" x="3003550" y="3867150"/>
          <p14:tracePt t="53243" x="2992438" y="3879850"/>
          <p14:tracePt t="53260" x="2954338" y="3892550"/>
          <p14:tracePt t="53276" x="2941638" y="3892550"/>
          <p14:tracePt t="53293" x="2928938" y="3892550"/>
          <p14:tracePt t="53310" x="2890838" y="3892550"/>
          <p14:tracePt t="53326" x="2867025" y="3892550"/>
          <p14:tracePt t="53343" x="2841625" y="3892550"/>
          <p14:tracePt t="53360" x="2754313" y="3905250"/>
          <p14:tracePt t="53377" x="2728913" y="3905250"/>
          <p14:tracePt t="53394" x="2703513" y="3905250"/>
          <p14:tracePt t="53410" x="2667000" y="3916363"/>
          <p14:tracePt t="53427" x="2654300" y="3916363"/>
          <p14:tracePt t="53582" x="2667000" y="3916363"/>
          <p14:tracePt t="53598" x="2703513" y="3916363"/>
          <p14:tracePt t="53607" x="2790825" y="3916363"/>
          <p14:tracePt t="53620" x="2854325" y="3916363"/>
          <p14:tracePt t="53632" x="2941638" y="3916363"/>
          <p14:tracePt t="53645" x="3028950" y="3916363"/>
          <p14:tracePt t="53663" x="3128963" y="3916363"/>
          <p14:tracePt t="53679" x="3228975" y="3916363"/>
          <p14:tracePt t="53695" x="3305175" y="3916363"/>
          <p14:tracePt t="53744" x="3292475" y="3916363"/>
          <p14:tracePt t="53756" x="3241675" y="3916363"/>
          <p14:tracePt t="53769" x="3192463" y="3916363"/>
          <p14:tracePt t="53783" x="3116263" y="3916363"/>
          <p14:tracePt t="53796" x="3092450" y="3916363"/>
          <p14:tracePt t="53813" x="3028950" y="3916363"/>
          <p14:tracePt t="53830" x="2967038" y="3905250"/>
          <p14:tracePt t="53845" x="2728913" y="3905250"/>
          <p14:tracePt t="53862" x="2628900" y="3905250"/>
          <p14:tracePt t="53879" x="2578100" y="3905250"/>
          <p14:tracePt t="53895" x="2541588" y="3892550"/>
          <p14:tracePt t="53992" x="2565400" y="3892550"/>
          <p14:tracePt t="54004" x="2578100" y="3892550"/>
          <p14:tracePt t="54019" x="2616200" y="3892550"/>
          <p14:tracePt t="54031" x="2703513" y="3905250"/>
          <p14:tracePt t="54046" x="2754313" y="3916363"/>
          <p14:tracePt t="54063" x="2803525" y="3929063"/>
          <p14:tracePt t="54080" x="2854325" y="3941763"/>
          <p14:tracePt t="54096" x="2967038" y="3941763"/>
          <p14:tracePt t="54113" x="3054350" y="3941763"/>
          <p14:tracePt t="54130" x="3116263" y="3941763"/>
          <p14:tracePt t="54146" x="3179763" y="3954463"/>
          <p14:tracePt t="54205" x="3167063" y="3954463"/>
          <p14:tracePt t="54218" x="3116263" y="3954463"/>
          <p14:tracePt t="54233" x="3067050" y="3954463"/>
          <p14:tracePt t="54242" x="3016250" y="3954463"/>
          <p14:tracePt t="54256" x="2979738" y="3954463"/>
          <p14:tracePt t="54268" x="2941638" y="3954463"/>
          <p14:tracePt t="54282" x="2890838" y="3954463"/>
          <p14:tracePt t="54298" x="2828925" y="3954463"/>
          <p14:tracePt t="54315" x="2754313" y="3954463"/>
          <p14:tracePt t="54332" x="2716213" y="3954463"/>
          <p14:tracePt t="54367" x="2728913" y="3954463"/>
          <p14:tracePt t="54380" x="2741613" y="3954463"/>
          <p14:tracePt t="54392" x="2767013" y="3954463"/>
          <p14:tracePt t="54404" x="2778125" y="3954463"/>
          <p14:tracePt t="54418" x="2790825" y="3954463"/>
          <p14:tracePt t="54432" x="2816225" y="3954463"/>
          <p14:tracePt t="54448" x="2841625" y="3954463"/>
          <p14:tracePt t="54464" x="2879725" y="3954463"/>
          <p14:tracePt t="54481" x="2992438" y="3954463"/>
          <p14:tracePt t="54498" x="3079750" y="3954463"/>
          <p14:tracePt t="54515" x="3128963" y="3967163"/>
          <p14:tracePt t="54531" x="3192463" y="3979863"/>
          <p14:tracePt t="54548" x="3192463" y="3992563"/>
          <p14:tracePt t="54567" x="3192463" y="4005263"/>
          <p14:tracePt t="54603" x="3192463" y="4017963"/>
          <p14:tracePt t="54617" x="3167063" y="4029075"/>
          <p14:tracePt t="54627" x="3116263" y="4029075"/>
          <p14:tracePt t="54640" x="3067050" y="4029075"/>
          <p14:tracePt t="54654" x="2992438" y="4029075"/>
          <p14:tracePt t="54667" x="2941638" y="4041775"/>
          <p14:tracePt t="54682" x="2903538" y="4041775"/>
          <p14:tracePt t="54699" x="2867025" y="4054475"/>
          <p14:tracePt t="54715" x="2841625" y="4067175"/>
          <p14:tracePt t="54803" x="2854325" y="4067175"/>
          <p14:tracePt t="54819" x="2867025" y="4067175"/>
          <p14:tracePt t="54828" x="2879725" y="4067175"/>
          <p14:tracePt t="54842" x="2903538" y="4079875"/>
          <p14:tracePt t="54853" x="2954338" y="4079875"/>
          <p14:tracePt t="54869" x="3028950" y="4079875"/>
          <p14:tracePt t="54884" x="3079750" y="4092575"/>
          <p14:tracePt t="54901" x="3128963" y="4105275"/>
          <p14:tracePt t="54917" x="3192463" y="4105275"/>
          <p14:tracePt t="54934" x="3205163" y="4105275"/>
          <p14:tracePt t="54951" x="3216275" y="4105275"/>
          <p14:tracePt t="54968" x="3228975" y="4105275"/>
          <p14:tracePt t="54991" x="3241675" y="4105275"/>
          <p14:tracePt t="55004" x="3254375" y="4105275"/>
          <p14:tracePt t="55239" x="3254375" y="4092575"/>
          <p14:tracePt t="55438" x="3254375" y="4079875"/>
          <p14:tracePt t="55850" x="3292475" y="4079875"/>
          <p14:tracePt t="55862" x="3354388" y="4079875"/>
          <p14:tracePt t="55875" x="3405188" y="4092575"/>
          <p14:tracePt t="55895" x="3479800" y="4117975"/>
          <p14:tracePt t="55904" x="3579813" y="4154488"/>
          <p14:tracePt t="55920" x="3805238" y="4205288"/>
          <p14:tracePt t="55937" x="3968750" y="4217988"/>
          <p14:tracePt t="55953" x="4318000" y="4241800"/>
          <p14:tracePt t="55970" x="4619625" y="4241800"/>
          <p14:tracePt t="55987" x="4894263" y="4241800"/>
          <p14:tracePt t="56003" x="5557838" y="4217988"/>
          <p14:tracePt t="56022" x="5921375" y="4154488"/>
          <p14:tracePt t="56038" x="6559550" y="4105275"/>
          <p14:tracePt t="56055" x="6910388" y="4079875"/>
          <p14:tracePt t="56072" x="7123113" y="4067175"/>
          <p14:tracePt t="56088" x="7735888" y="4067175"/>
          <p14:tracePt t="56105" x="7935913" y="4067175"/>
          <p14:tracePt t="56122" x="8110538" y="4079875"/>
          <p14:tracePt t="56138" x="8274050" y="4092575"/>
          <p14:tracePt t="56156" x="8612188" y="4141788"/>
          <p14:tracePt t="56173" x="8737600" y="4141788"/>
          <p14:tracePt t="56189" x="8886825" y="4141788"/>
          <p14:tracePt t="56206" x="8924925" y="4154488"/>
          <p14:tracePt t="56223" x="8937625" y="4167188"/>
          <p14:tracePt t="56239" x="8950325" y="4179888"/>
          <p14:tracePt t="56374" x="8937625" y="4179888"/>
          <p14:tracePt t="56386" x="8899525" y="4179888"/>
          <p14:tracePt t="56398" x="8812213" y="4179888"/>
          <p14:tracePt t="56411" x="8699500" y="4167188"/>
          <p14:tracePt t="56426" x="8574088" y="4154488"/>
          <p14:tracePt t="56440" x="8461375" y="4141788"/>
          <p14:tracePt t="56457" x="8312150" y="4141788"/>
          <p14:tracePt t="56473" x="8148638" y="4141788"/>
          <p14:tracePt t="56490" x="7961313" y="4141788"/>
          <p14:tracePt t="56507" x="7935913" y="4141788"/>
          <p14:tracePt t="56524" x="7923213" y="4141788"/>
          <p14:tracePt t="56623" x="7948613" y="4141788"/>
          <p14:tracePt t="56635" x="7961313" y="4141788"/>
          <p14:tracePt t="56649" x="7974013" y="4141788"/>
          <p14:tracePt t="56661" x="7986713" y="4141788"/>
          <p14:tracePt t="56710" x="7974013" y="4141788"/>
          <p14:tracePt t="56727" x="7961313" y="4141788"/>
          <p14:tracePt t="56735" x="7935913" y="4141788"/>
          <p14:tracePt t="56747" x="7923213" y="4141788"/>
          <p14:tracePt t="56759" x="7897813" y="4141788"/>
          <p14:tracePt t="56773" x="7874000" y="4141788"/>
          <p14:tracePt t="56790" x="7861300" y="4141788"/>
          <p14:tracePt t="56807" x="7848600" y="4141788"/>
          <p14:tracePt t="56872" x="7861300" y="4141788"/>
          <p14:tracePt t="56884" x="7886700" y="4129088"/>
          <p14:tracePt t="56898" x="7923213" y="4117975"/>
          <p14:tracePt t="56912" x="7974013" y="4117975"/>
          <p14:tracePt t="56925" x="8023225" y="4117975"/>
          <p14:tracePt t="56942" x="8061325" y="4117975"/>
          <p14:tracePt t="56959" x="8074025" y="4117975"/>
          <p14:tracePt t="57009" x="8061325" y="4117975"/>
          <p14:tracePt t="57022" x="8023225" y="4129088"/>
          <p14:tracePt t="57034" x="7986713" y="4154488"/>
          <p14:tracePt t="57046" x="7948613" y="4154488"/>
          <p14:tracePt t="57062" x="7923213" y="4179888"/>
          <p14:tracePt t="57076" x="7910513" y="4179888"/>
          <p14:tracePt t="57093" x="7897813" y="4179888"/>
          <p14:tracePt t="57121" x="7910513" y="4179888"/>
          <p14:tracePt t="57134" x="7923213" y="4179888"/>
          <p14:tracePt t="57147" x="7935913" y="4167188"/>
          <p14:tracePt t="57162" x="7974013" y="4167188"/>
          <p14:tracePt t="57184" x="7986713" y="4154488"/>
          <p14:tracePt t="57271" x="7974013" y="4154488"/>
          <p14:tracePt t="57284" x="7961313" y="4154488"/>
          <p14:tracePt t="57632" x="7986713" y="4192588"/>
          <p14:tracePt t="57647" x="8074025" y="4230688"/>
          <p14:tracePt t="57657" x="8274050" y="4305300"/>
          <p14:tracePt t="57671" x="8486775" y="4367213"/>
          <p14:tracePt t="57682" x="8737600" y="4479925"/>
          <p14:tracePt t="57698" x="9050338" y="4592638"/>
          <p14:tracePt t="57711" x="9337675" y="4730750"/>
          <p14:tracePt t="57728" x="9550400" y="4868863"/>
          <p14:tracePt t="57745" x="9650413" y="4943475"/>
          <p14:tracePt t="57762" x="9750425" y="5030788"/>
          <p14:tracePt t="57779" x="9775825" y="5043488"/>
          <p14:tracePt t="57796" x="9775825" y="5056188"/>
          <p14:tracePt t="57895" x="9775825" y="5018088"/>
          <p14:tracePt t="57906" x="9775825" y="4981575"/>
          <p14:tracePt t="57919" x="9763125" y="4930775"/>
          <p14:tracePt t="57932" x="9763125" y="4879975"/>
          <p14:tracePt t="57946" x="9763125" y="4830763"/>
          <p14:tracePt t="57963" x="9763125" y="4792663"/>
          <p14:tracePt t="57980" x="9763125" y="4743450"/>
          <p14:tracePt t="57996" x="9763125" y="4630738"/>
          <p14:tracePt t="58013" x="9750425" y="4554538"/>
          <p14:tracePt t="58030" x="9750425" y="4505325"/>
          <p14:tracePt t="58046" x="9750425" y="4443413"/>
          <p14:tracePt t="58069" x="9750425" y="4430713"/>
          <p14:tracePt t="58083" x="9739313" y="4430713"/>
          <p14:tracePt t="58131" x="9726613" y="4467225"/>
          <p14:tracePt t="58144" x="9726613" y="4505325"/>
          <p14:tracePt t="58156" x="9713913" y="4554538"/>
          <p14:tracePt t="58168" x="9713913" y="4605338"/>
          <p14:tracePt t="58183" x="9688513" y="4679950"/>
          <p14:tracePt t="58197" x="9588500" y="4905375"/>
          <p14:tracePt t="58214" x="9413875" y="5294313"/>
          <p14:tracePt t="58230" x="9288463" y="5556250"/>
          <p14:tracePt t="58247" x="9163050" y="5856288"/>
          <p14:tracePt t="58264" x="9137650" y="5919788"/>
          <p14:tracePt t="58281" x="9137650" y="5932488"/>
          <p14:tracePt t="58298" x="9124950" y="5932488"/>
          <p14:tracePt t="58318" x="9124950" y="5919788"/>
          <p14:tracePt t="58334" x="9124950" y="5894388"/>
          <p14:tracePt t="58347" x="9124950" y="5868988"/>
          <p14:tracePt t="58364" x="9124950" y="5832475"/>
          <p14:tracePt t="58381" x="9137650" y="5794375"/>
          <p14:tracePt t="58398" x="9188450" y="5543550"/>
          <p14:tracePt t="58415" x="9212263" y="5394325"/>
          <p14:tracePt t="58431" x="9250363" y="5268913"/>
          <p14:tracePt t="58448" x="9324975" y="4992688"/>
          <p14:tracePt t="58465" x="9350375" y="4843463"/>
          <p14:tracePt t="58481" x="9388475" y="4656138"/>
          <p14:tracePt t="58498" x="9401175" y="4618038"/>
          <p14:tracePt t="58515" x="9401175" y="4592638"/>
          <p14:tracePt t="58531" x="9401175" y="4579938"/>
          <p14:tracePt t="58655" x="9388475" y="4579938"/>
          <p14:tracePt t="59228" x="9350375" y="4579938"/>
          <p14:tracePt t="59241" x="9288463" y="4579938"/>
          <p14:tracePt t="59254" x="9212263" y="4579938"/>
          <p14:tracePt t="59265" x="9137650" y="4592638"/>
          <p14:tracePt t="59277" x="8999538" y="4643438"/>
          <p14:tracePt t="59291" x="8774113" y="4667250"/>
          <p14:tracePt t="59304" x="8599488" y="4667250"/>
          <p14:tracePt t="59318" x="8474075" y="4667250"/>
          <p14:tracePt t="59335" x="8386763" y="4667250"/>
          <p14:tracePt t="59352" x="8335963" y="4667250"/>
          <p14:tracePt t="59368" x="8299450" y="4667250"/>
          <p14:tracePt t="60211" x="8286750" y="4656138"/>
          <p14:tracePt t="60324" x="8286750" y="4643438"/>
          <p14:tracePt t="60337" x="8299450" y="4630738"/>
          <p14:tracePt t="60350" x="8335963" y="4592638"/>
          <p14:tracePt t="60363" x="8386763" y="4530725"/>
          <p14:tracePt t="60374" x="8486775" y="4418013"/>
          <p14:tracePt t="60388" x="8650288" y="4292600"/>
          <p14:tracePt t="60406" x="8774113" y="4217988"/>
          <p14:tracePt t="60423" x="8850313" y="4154488"/>
          <p14:tracePt t="60425" x="8912225" y="4117975"/>
          <p14:tracePt t="60439" x="8937625" y="4092575"/>
          <p14:tracePt t="60456" x="8975725" y="4079875"/>
          <p14:tracePt t="60473" x="8986838" y="4067175"/>
          <p14:tracePt t="60474" x="8999538" y="4067175"/>
          <p14:tracePt t="60499" x="9012238" y="4067175"/>
          <p14:tracePt t="60525" x="9024938" y="4067175"/>
          <p14:tracePt t="60598" x="9024938" y="4079875"/>
          <p14:tracePt t="60624" x="9024938" y="4105275"/>
          <p14:tracePt t="60636" x="9024938" y="4141788"/>
          <p14:tracePt t="60648" x="9024938" y="4179888"/>
          <p14:tracePt t="60661" x="9024938" y="4241800"/>
          <p14:tracePt t="60673" x="9024938" y="4292600"/>
          <p14:tracePt t="60690" x="9024938" y="4341813"/>
          <p14:tracePt t="60707" x="9024938" y="4405313"/>
          <p14:tracePt t="60723" x="9075738" y="4630738"/>
          <p14:tracePt t="60740" x="9112250" y="4730750"/>
          <p14:tracePt t="60757" x="9175750" y="4818063"/>
          <p14:tracePt t="60773" x="9324975" y="4930775"/>
          <p14:tracePt t="60790" x="9375775" y="4981575"/>
          <p14:tracePt t="60807" x="9424988" y="5043488"/>
          <p14:tracePt t="60824" x="9501188" y="5205413"/>
          <p14:tracePt t="60841" x="9501188" y="5268913"/>
          <p14:tracePt t="60858" x="9513888" y="5305425"/>
          <p14:tracePt t="60874" x="9537700" y="5343525"/>
          <p14:tracePt t="60891" x="9550400" y="5343525"/>
          <p14:tracePt t="60911" x="9563100" y="5343525"/>
          <p14:tracePt t="60972" x="9563100" y="5294313"/>
          <p14:tracePt t="60984" x="9575800" y="5243513"/>
          <p14:tracePt t="60997" x="9588500" y="5168900"/>
          <p14:tracePt t="61009" x="9601200" y="5092700"/>
          <p14:tracePt t="61024" x="9626600" y="4981575"/>
          <p14:tracePt t="61040" x="9637713" y="4805363"/>
          <p14:tracePt t="61057" x="9650413" y="4643438"/>
          <p14:tracePt t="61074" x="9663113" y="4430713"/>
          <p14:tracePt t="61091" x="9663113" y="4341813"/>
          <p14:tracePt t="61107" x="9663113" y="4292600"/>
          <p14:tracePt t="61109" x="9663113" y="4254500"/>
          <p14:tracePt t="61124" x="9663113" y="4230688"/>
          <p14:tracePt t="61141" x="9663113" y="4217988"/>
          <p14:tracePt t="61209" x="9663113" y="4230688"/>
          <p14:tracePt t="61234" x="9663113" y="4254500"/>
          <p14:tracePt t="61247" x="9650413" y="4267200"/>
          <p14:tracePt t="61259" x="9650413" y="4279900"/>
          <p14:tracePt t="61271" x="9637713" y="4305300"/>
          <p14:tracePt t="61284" x="9637713" y="4354513"/>
          <p14:tracePt t="61296" x="9626600" y="4454525"/>
          <p14:tracePt t="61310" x="9626600" y="4567238"/>
          <p14:tracePt t="61326" x="9613900" y="4692650"/>
          <p14:tracePt t="61343" x="9613900" y="4792663"/>
          <p14:tracePt t="61360" x="9588500" y="5068888"/>
          <p14:tracePt t="61376" x="9588500" y="5218113"/>
          <p14:tracePt t="61393" x="9588500" y="5305425"/>
          <p14:tracePt t="61410" x="9588500" y="5368925"/>
          <p14:tracePt t="61426" x="9588500" y="5394325"/>
          <p14:tracePt t="61509" x="9588500" y="5368925"/>
          <p14:tracePt t="61521" x="9588500" y="5305425"/>
          <p14:tracePt t="61534" x="9588500" y="5218113"/>
          <p14:tracePt t="61546" x="9588500" y="5130800"/>
          <p14:tracePt t="61560" x="9588500" y="5030788"/>
          <p14:tracePt t="61577" x="9588500" y="4868863"/>
          <p14:tracePt t="61594" x="9588500" y="4643438"/>
          <p14:tracePt t="61596" x="9601200" y="4479925"/>
          <p14:tracePt t="61610" x="9601200" y="4341813"/>
          <p14:tracePt t="61627" x="9601200" y="4254500"/>
          <p14:tracePt t="61644" x="9613900" y="4205288"/>
          <p14:tracePt t="61646" x="9613900" y="4179888"/>
          <p14:tracePt t="61661" x="9613900" y="4167188"/>
          <p14:tracePt t="61758" x="9613900" y="4179888"/>
          <p14:tracePt t="61783" x="9613900" y="4205288"/>
          <p14:tracePt t="61808" x="9613900" y="4230688"/>
          <p14:tracePt t="61820" x="9588500" y="4254500"/>
          <p14:tracePt t="61832" x="9563100" y="4330700"/>
          <p14:tracePt t="61844" x="9463088" y="4454525"/>
          <p14:tracePt t="61862" x="9312275" y="4567238"/>
          <p14:tracePt t="61878" x="9175750" y="4667250"/>
          <p14:tracePt t="61895" x="8950325" y="4818063"/>
          <p14:tracePt t="61910" x="8837613" y="4856163"/>
          <p14:tracePt t="61927" x="8686800" y="4892675"/>
          <p14:tracePt t="61944" x="8435975" y="4930775"/>
          <p14:tracePt t="61961" x="8348663" y="4930775"/>
          <p14:tracePt t="61977" x="8299450" y="4918075"/>
          <p14:tracePt t="61994" x="8223250" y="4856163"/>
          <p14:tracePt t="62011" x="8199438" y="4792663"/>
          <p14:tracePt t="62027" x="8186738" y="4705350"/>
          <p14:tracePt t="62044" x="8174038" y="4392613"/>
          <p14:tracePt t="62061" x="8161338" y="4230688"/>
          <p14:tracePt t="62078" x="8161338" y="4092575"/>
          <p14:tracePt t="62094" x="8135938" y="3679825"/>
          <p14:tracePt t="62111" x="8123238" y="3490913"/>
          <p14:tracePt t="62128" x="8110538" y="3354388"/>
          <p14:tracePt t="62145" x="8086725" y="3216275"/>
          <p14:tracePt t="62162" x="8086725" y="3190875"/>
          <p14:tracePt t="62178" x="8086725" y="3178175"/>
          <p14:tracePt t="62230" x="8086725" y="3203575"/>
          <p14:tracePt t="62243" x="8086725" y="3228975"/>
          <p14:tracePt t="62255" x="8086725" y="3254375"/>
          <p14:tracePt t="62268" x="8086725" y="3328988"/>
          <p14:tracePt t="62281" x="8086725" y="3467100"/>
          <p14:tracePt t="62297" x="8061325" y="3616325"/>
          <p14:tracePt t="62313" x="8048625" y="3779838"/>
          <p14:tracePt t="62330" x="7974013" y="4405313"/>
          <p14:tracePt t="62347" x="7948613" y="4567238"/>
          <p14:tracePt t="62364" x="7935913" y="4756150"/>
          <p14:tracePt t="62381" x="7923213" y="5130800"/>
          <p14:tracePt t="62397" x="7923213" y="5256213"/>
          <p14:tracePt t="62414" x="7923213" y="5330825"/>
          <p14:tracePt t="62429" x="7923213" y="5368925"/>
          <p14:tracePt t="62430" x="7923213" y="5381625"/>
          <p14:tracePt t="62446" x="7923213" y="5394325"/>
          <p14:tracePt t="62517" x="7923213" y="5381625"/>
          <p14:tracePt t="62531" x="7923213" y="5305425"/>
          <p14:tracePt t="62543" x="7948613" y="5181600"/>
          <p14:tracePt t="62555" x="7974013" y="5043488"/>
          <p14:tracePt t="62568" x="7999413" y="4930775"/>
          <p14:tracePt t="62581" x="8023225" y="4692650"/>
          <p14:tracePt t="62598" x="8086725" y="4292600"/>
          <p14:tracePt t="62614" x="8123238" y="4041775"/>
          <p14:tracePt t="62630" x="8161338" y="3441700"/>
          <p14:tracePt t="62647" x="8174038" y="3267075"/>
          <p14:tracePt t="62663" x="8174038" y="3141663"/>
          <p14:tracePt t="62680" x="8174038" y="3054350"/>
          <p14:tracePt t="62697" x="8174038" y="3041650"/>
          <p14:tracePt t="62714" x="8174038" y="3028950"/>
          <p14:tracePt t="62766" x="8174038" y="3065463"/>
          <p14:tracePt t="62779" x="8174038" y="3128963"/>
          <p14:tracePt t="62792" x="8174038" y="3228975"/>
          <p14:tracePt t="62805" x="8174038" y="3354388"/>
          <p14:tracePt t="62816" x="8161338" y="3479800"/>
          <p14:tracePt t="62831" x="8148638" y="3667125"/>
          <p14:tracePt t="62848" x="8110538" y="4005263"/>
          <p14:tracePt t="62864" x="8074025" y="4230688"/>
          <p14:tracePt t="62881" x="8035925" y="4543425"/>
          <p14:tracePt t="62898" x="8023225" y="4705350"/>
          <p14:tracePt t="62915" x="8023225" y="4830763"/>
          <p14:tracePt t="62916" x="8023225" y="4892675"/>
          <p14:tracePt t="62931" x="8023225" y="4905375"/>
          <p14:tracePt t="62948" x="8023225" y="4918075"/>
          <p14:tracePt t="62979" x="8023225" y="4905375"/>
          <p14:tracePt t="62991" x="8023225" y="4843463"/>
          <p14:tracePt t="63005" x="8023225" y="4756150"/>
          <p14:tracePt t="63016" x="8023225" y="4679950"/>
          <p14:tracePt t="63032" x="8035925" y="4605338"/>
          <p14:tracePt t="63048" x="8048625" y="4518025"/>
          <p14:tracePt t="63065" x="8074025" y="4117975"/>
          <p14:tracePt t="63082" x="8099425" y="3892550"/>
          <p14:tracePt t="63099" x="8123238" y="3741738"/>
          <p14:tracePt t="63116" x="8135938" y="3390900"/>
          <p14:tracePt t="63132" x="8135938" y="3290888"/>
          <p14:tracePt t="63149" x="8135938" y="3267075"/>
          <p14:tracePt t="63166" x="8135938" y="3254375"/>
          <p14:tracePt t="63182" x="8135938" y="3267075"/>
          <p14:tracePt t="63199" x="8135938" y="3290888"/>
          <p14:tracePt t="63216" x="8135938" y="3390900"/>
          <p14:tracePt t="63232" x="8135938" y="3441700"/>
          <p14:tracePt t="63249" x="8135938" y="3490913"/>
          <p14:tracePt t="63266" x="8135938" y="3667125"/>
          <p14:tracePt t="63283" x="8135938" y="3841750"/>
          <p14:tracePt t="63299" x="8135938" y="4054475"/>
          <p14:tracePt t="63316" x="8099425" y="4367213"/>
          <p14:tracePt t="63333" x="8074025" y="4605338"/>
          <p14:tracePt t="63350" x="8074025" y="4779963"/>
          <p14:tracePt t="63366" x="8074025" y="4981575"/>
          <p14:tracePt t="63383" x="8074025" y="5018088"/>
          <p14:tracePt t="63400" x="8074025" y="5043488"/>
          <p14:tracePt t="63416" x="8074025" y="5056188"/>
          <p14:tracePt t="63465" x="8074025" y="5018088"/>
          <p14:tracePt t="63478" x="8074025" y="4918075"/>
          <p14:tracePt t="63491" x="8074025" y="4805363"/>
          <p14:tracePt t="63503" x="8074025" y="4692650"/>
          <p14:tracePt t="63518" x="8074025" y="4567238"/>
          <p14:tracePt t="63535" x="8074025" y="4392613"/>
          <p14:tracePt t="63552" x="8086725" y="3954463"/>
          <p14:tracePt t="63568" x="8099425" y="3803650"/>
          <p14:tracePt t="63585" x="8099425" y="3716338"/>
          <p14:tracePt t="63602" x="8099425" y="3667125"/>
          <p14:tracePt t="63604" x="8099425" y="3654425"/>
          <p14:tracePt t="63618" x="8099425" y="3641725"/>
          <p14:tracePt t="63751" x="8099425" y="3654425"/>
          <p14:tracePt t="63939" x="8110538" y="3654425"/>
          <p14:tracePt t="63963" x="8135938" y="3654425"/>
          <p14:tracePt t="63977" x="8148638" y="3654425"/>
          <p14:tracePt t="63989" x="8199438" y="3667125"/>
          <p14:tracePt t="64001" x="8274050" y="3679825"/>
          <p14:tracePt t="64014" x="8361363" y="3703638"/>
          <p14:tracePt t="64027" x="8435975" y="3741738"/>
          <p14:tracePt t="64038" x="8512175" y="3792538"/>
          <p14:tracePt t="64053" x="8599488" y="3892550"/>
          <p14:tracePt t="64070" x="8724900" y="3979863"/>
          <p14:tracePt t="64087" x="8886825" y="4067175"/>
          <p14:tracePt t="64089" x="9012238" y="4154488"/>
          <p14:tracePt t="64104" x="9099550" y="4205288"/>
          <p14:tracePt t="64119" x="9188450" y="4254500"/>
          <p14:tracePt t="64137" x="9250363" y="4305300"/>
          <p14:tracePt t="64139" x="9324975" y="4341813"/>
          <p14:tracePt t="64154" x="9413875" y="4392613"/>
          <p14:tracePt t="64171" x="9488488" y="4430713"/>
          <p14:tracePt t="64188" x="9550400" y="4454525"/>
          <p14:tracePt t="64250" x="9563100" y="4454525"/>
          <p14:tracePt t="64437" x="9550400" y="4492625"/>
          <p14:tracePt t="64450" x="9550400" y="4554538"/>
          <p14:tracePt t="64463" x="9537700" y="4618038"/>
          <p14:tracePt t="64475" x="9513888" y="4692650"/>
          <p14:tracePt t="64488" x="9488488" y="4768850"/>
          <p14:tracePt t="64505" x="9463088" y="4868863"/>
          <p14:tracePt t="64522" x="9424988" y="5081588"/>
          <p14:tracePt t="64539" x="9388475" y="5407025"/>
          <p14:tracePt t="64555" x="9375775" y="5494338"/>
          <p14:tracePt t="64571" x="9375775" y="5543550"/>
          <p14:tracePt t="64588" x="9363075" y="5594350"/>
          <p14:tracePt t="64736" x="9363075" y="5581650"/>
          <p14:tracePt t="64749" x="9363075" y="5556250"/>
          <p14:tracePt t="64762" x="9363075" y="5494338"/>
          <p14:tracePt t="64773" x="9363075" y="5407025"/>
          <p14:tracePt t="64790" x="9363075" y="5318125"/>
          <p14:tracePt t="64806" x="9363075" y="5256213"/>
          <p14:tracePt t="64823" x="9363075" y="5118100"/>
          <p14:tracePt t="64840" x="9363075" y="5018088"/>
          <p14:tracePt t="64857" x="9363075" y="4956175"/>
          <p14:tracePt t="64874" x="9363075" y="4879975"/>
          <p14:tracePt t="64890" x="9363075" y="4868863"/>
          <p14:tracePt t="64907" x="9363075" y="4856163"/>
          <p14:tracePt t="64923" x="9363075" y="4843463"/>
          <p14:tracePt t="64940" x="9363075" y="4830763"/>
          <p14:tracePt t="64957" x="9363075" y="4818063"/>
          <p14:tracePt t="64973" x="9363075" y="4805363"/>
          <p14:tracePt t="65023" x="9363075" y="4779963"/>
          <p14:tracePt t="65035" x="9363075" y="4743450"/>
          <p14:tracePt t="65048" x="9350375" y="4692650"/>
          <p14:tracePt t="65060" x="9337675" y="4605338"/>
          <p14:tracePt t="65074" x="9324975" y="4518025"/>
          <p14:tracePt t="65089" x="9324975" y="4467225"/>
          <p14:tracePt t="65106" x="9324975" y="4418013"/>
          <p14:tracePt t="65123" x="9324975" y="4367213"/>
          <p14:tracePt t="65139" x="9324975" y="4354513"/>
          <p14:tracePt t="65247" x="9324975" y="4367213"/>
          <p14:tracePt t="65259" x="9324975" y="4379913"/>
          <p14:tracePt t="65273" x="9324975" y="4418013"/>
          <p14:tracePt t="65284" x="9312275" y="4505325"/>
          <p14:tracePt t="65298" x="9312275" y="4605338"/>
          <p14:tracePt t="65309" x="9301163" y="4718050"/>
          <p14:tracePt t="65325" x="9288463" y="4868863"/>
          <p14:tracePt t="65342" x="9263063" y="5156200"/>
          <p14:tracePt t="65359" x="9237663" y="5381625"/>
          <p14:tracePt t="65360" x="9212263" y="5543550"/>
          <p14:tracePt t="65375" x="9188450" y="5643563"/>
          <p14:tracePt t="65392" x="9175750" y="5719763"/>
          <p14:tracePt t="65409" x="9163050" y="5756275"/>
          <p14:tracePt t="65472" x="9163050" y="5743575"/>
          <p14:tracePt t="65497" x="9163050" y="5732463"/>
          <p14:tracePt t="65509" x="9163050" y="5719763"/>
          <p14:tracePt t="65522" x="9163050" y="5707063"/>
          <p14:tracePt t="65535" x="9163050" y="5681663"/>
          <p14:tracePt t="65546" x="9163050" y="5656263"/>
          <p14:tracePt t="65559" x="9163050" y="5594350"/>
          <p14:tracePt t="65576" x="9124950" y="5468938"/>
          <p14:tracePt t="65593" x="9063038" y="5356225"/>
          <p14:tracePt t="65610" x="8899525" y="5092700"/>
          <p14:tracePt t="65626" x="8812213" y="4943475"/>
          <p14:tracePt t="65642" x="8750300" y="4779963"/>
          <p14:tracePt t="65659" x="8624888" y="4579938"/>
          <p14:tracePt t="65675" x="8537575" y="4518025"/>
          <p14:tracePt t="65692" x="8424863" y="4479925"/>
          <p14:tracePt t="65708" x="8261350" y="4418013"/>
          <p14:tracePt t="65725" x="8248650" y="4405313"/>
          <p14:tracePt t="65742" x="8235950" y="4405313"/>
          <p14:tracePt t="65758" x="8223250" y="4405313"/>
          <p14:tracePt t="65783" x="8212138" y="4405313"/>
          <p14:tracePt t="65795" x="8199438" y="4405313"/>
          <p14:tracePt t="65809" x="8186738" y="4392613"/>
          <p14:tracePt t="65833" x="8174038" y="4379913"/>
          <p14:tracePt t="65845" x="8161338" y="4367213"/>
          <p14:tracePt t="65859" x="8135938" y="4341813"/>
          <p14:tracePt t="65876" x="8123238" y="4305300"/>
          <p14:tracePt t="65893" x="8099425" y="4267200"/>
          <p14:tracePt t="65894" x="8086725" y="4230688"/>
          <p14:tracePt t="65909" x="8074025" y="4205288"/>
          <p14:tracePt t="65926" x="8061325" y="4179888"/>
          <p14:tracePt t="65945" x="8061325" y="4167188"/>
          <p14:tracePt t="65982" x="8048625" y="4154488"/>
          <p14:tracePt t="65994" x="8035925" y="4129088"/>
          <p14:tracePt t="66019" x="8035925" y="4117975"/>
          <p14:tracePt t="66094" x="8048625" y="4117975"/>
          <p14:tracePt t="66120" x="8074025" y="4117975"/>
          <p14:tracePt t="66145" x="8099425" y="4117975"/>
          <p14:tracePt t="66157" x="8135938" y="4117975"/>
          <p14:tracePt t="66170" x="8186738" y="4117975"/>
          <p14:tracePt t="66182" x="8223250" y="4117975"/>
          <p14:tracePt t="66195" x="8248650" y="4117975"/>
          <p14:tracePt t="66244" x="8235950" y="4117975"/>
          <p14:tracePt t="66256" x="8212138" y="4117975"/>
          <p14:tracePt t="66270" x="8186738" y="4117975"/>
          <p14:tracePt t="66282" x="8161338" y="4117975"/>
          <p14:tracePt t="66296" x="8123238" y="4117975"/>
          <p14:tracePt t="66312" x="8061325" y="4117975"/>
          <p14:tracePt t="66329" x="7910513" y="4117975"/>
          <p14:tracePt t="66346" x="7610475" y="4117975"/>
          <p14:tracePt t="66363" x="7561263" y="4117975"/>
          <p14:tracePt t="66380" x="7535863" y="4117975"/>
          <p14:tracePt t="66382" x="7523163" y="4117975"/>
          <p14:tracePt t="66456" x="7548563" y="4117975"/>
          <p14:tracePt t="66469" x="7585075" y="4117975"/>
          <p14:tracePt t="66481" x="7685088" y="4117975"/>
          <p14:tracePt t="66494" x="7773988" y="4105275"/>
          <p14:tracePt t="66506" x="7861300" y="4092575"/>
          <p14:tracePt t="66520" x="7923213" y="4079875"/>
          <p14:tracePt t="66531" x="7974013" y="4079875"/>
          <p14:tracePt t="66547" x="8023225" y="4067175"/>
          <p14:tracePt t="66563" x="8086725" y="4067175"/>
          <p14:tracePt t="66580" x="8135938" y="4054475"/>
          <p14:tracePt t="66597" x="8148638" y="4054475"/>
          <p14:tracePt t="66631" x="8123238" y="4054475"/>
          <p14:tracePt t="66643" x="8099425" y="4054475"/>
          <p14:tracePt t="66656" x="8061325" y="4054475"/>
          <p14:tracePt t="66668" x="8035925" y="4054475"/>
          <p14:tracePt t="66681" x="7986713" y="4054475"/>
          <p14:tracePt t="66697" x="7886700" y="4054475"/>
          <p14:tracePt t="66714" x="7735888" y="4054475"/>
          <p14:tracePt t="66729" x="7572375" y="4054475"/>
          <p14:tracePt t="66746" x="7535863" y="4054475"/>
          <p14:tracePt t="66763" x="7523163" y="4054475"/>
          <p14:tracePt t="66817" x="7548563" y="4054475"/>
          <p14:tracePt t="66829" x="7572375" y="4054475"/>
          <p14:tracePt t="66841" x="7648575" y="4067175"/>
          <p14:tracePt t="66854" x="7748588" y="4079875"/>
          <p14:tracePt t="66867" x="7848600" y="4105275"/>
          <p14:tracePt t="66880" x="7974013" y="4141788"/>
          <p14:tracePt t="66896" x="8148638" y="4217988"/>
          <p14:tracePt t="66913" x="8374063" y="4318000"/>
          <p14:tracePt t="66930" x="8574088" y="4443413"/>
          <p14:tracePt t="66947" x="8586788" y="4443413"/>
          <p14:tracePt t="66963" x="8599488" y="4443413"/>
          <p14:tracePt t="67004" x="8586788" y="4430713"/>
          <p14:tracePt t="67017" x="8548688" y="4392613"/>
          <p14:tracePt t="67030" x="8474075" y="4354513"/>
          <p14:tracePt t="67043" x="8386763" y="4330700"/>
          <p14:tracePt t="67055" x="8299450" y="4305300"/>
          <p14:tracePt t="67067" x="8235950" y="4292600"/>
          <p14:tracePt t="67081" x="8174038" y="4279900"/>
          <p14:tracePt t="67099" x="8123238" y="4267200"/>
          <p14:tracePt t="67116" x="8074025" y="4267200"/>
          <p14:tracePt t="67117" x="8048625" y="4267200"/>
          <p14:tracePt t="67132" x="8035925" y="4267200"/>
          <p14:tracePt t="67179" x="8048625" y="4267200"/>
          <p14:tracePt t="67190" x="8061325" y="4267200"/>
          <p14:tracePt t="67204" x="8074025" y="4267200"/>
          <p14:tracePt t="67216" x="8086725" y="4267200"/>
          <p14:tracePt t="67231" x="8099425" y="4267200"/>
          <p14:tracePt t="67248" x="8123238" y="4267200"/>
          <p14:tracePt t="67265" x="8135938" y="4267200"/>
          <p14:tracePt t="67266" x="8135938" y="4254500"/>
          <p14:tracePt t="67390" x="8123238" y="4254500"/>
          <p14:tracePt t="67404" x="8099425" y="4254500"/>
          <p14:tracePt t="67416" x="8074025" y="4254500"/>
          <p14:tracePt t="67429" x="8048625" y="4241800"/>
          <p14:tracePt t="67441" x="8035925" y="4241800"/>
          <p14:tracePt t="67453" x="8010525" y="4241800"/>
          <p14:tracePt t="67852" x="7961313" y="4217988"/>
          <p14:tracePt t="67864" x="7874000" y="4167188"/>
          <p14:tracePt t="67878" x="7597775" y="4079875"/>
          <p14:tracePt t="67890" x="7272338" y="4029075"/>
          <p14:tracePt t="67907" x="6972300" y="3967163"/>
          <p14:tracePt t="67919" x="6534150" y="3967163"/>
          <p14:tracePt t="67936" x="6157913" y="3967163"/>
          <p14:tracePt t="67952" x="5895975" y="3992563"/>
          <p14:tracePt t="67969" x="5106988" y="4141788"/>
          <p14:tracePt t="67986" x="4856163" y="4154488"/>
          <p14:tracePt t="68001" x="4668838" y="4167188"/>
          <p14:tracePt t="68018" x="4217988" y="4167188"/>
          <p14:tracePt t="68034" x="4068763" y="4167188"/>
          <p14:tracePt t="68051" x="3979863" y="4167188"/>
          <p14:tracePt t="68068" x="3879850" y="4167188"/>
          <p14:tracePt t="68085" x="3843338" y="4167188"/>
          <p14:tracePt t="68102" x="3779838" y="4167188"/>
          <p14:tracePt t="68118" x="3579813" y="4129088"/>
          <p14:tracePt t="68135" x="3479800" y="4129088"/>
          <p14:tracePt t="68151" x="3379788" y="4117975"/>
          <p14:tracePt t="68168" x="3367088" y="4105275"/>
          <p14:tracePt t="68185" x="3354388" y="4105275"/>
          <p14:tracePt t="68226" x="3341688" y="4105275"/>
          <p14:tracePt t="68250" x="3328988" y="4092575"/>
          <p14:tracePt t="68263" x="3317875" y="4092575"/>
          <p14:tracePt t="72231" x="3317875" y="4105275"/>
          <p14:tracePt t="72245" x="3328988" y="4129088"/>
          <p14:tracePt t="72257" x="3328988" y="4141788"/>
          <p14:tracePt t="72272" x="3328988" y="4179888"/>
          <p14:tracePt t="72286" x="3328988" y="4230688"/>
          <p14:tracePt t="72301" x="3328988" y="4279900"/>
          <p14:tracePt t="72318" x="3328988" y="4305300"/>
          <p14:tracePt t="72335" x="3317875" y="4341813"/>
          <p14:tracePt t="72352" x="3292475" y="4354513"/>
          <p14:tracePt t="72368" x="3241675" y="4354513"/>
          <p14:tracePt t="72385" x="3092450" y="4354513"/>
          <p14:tracePt t="72402" x="3028950" y="4354513"/>
          <p14:tracePt t="72419" x="2992438" y="4341813"/>
          <p14:tracePt t="72435" x="2890838" y="4318000"/>
          <p14:tracePt t="72452" x="2816225" y="4305300"/>
          <p14:tracePt t="72469" x="2767013" y="4305300"/>
          <p14:tracePt t="72485" x="2690813" y="4292600"/>
          <p14:tracePt t="72506" x="2678113" y="4292600"/>
          <p14:tracePt t="72631" x="2667000" y="4279900"/>
          <p14:tracePt t="72693" x="2641600" y="4279900"/>
          <p14:tracePt t="72706" x="2628900" y="4279900"/>
          <p14:tracePt t="72718" x="2616200" y="4279900"/>
          <p14:tracePt t="72731" x="2603500" y="4279900"/>
          <p14:tracePt t="72743" x="2565400" y="4279900"/>
          <p14:tracePt t="72757" x="2528888" y="4279900"/>
          <p14:tracePt t="72771" x="2478088" y="4279900"/>
          <p14:tracePt t="72788" x="2441575" y="4279900"/>
          <p14:tracePt t="72805" x="2416175" y="4292600"/>
          <p14:tracePt t="72821" x="2378075" y="4292600"/>
          <p14:tracePt t="72838" x="2365375" y="429260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B3DCA5B-D380-A6F7-78C8-AE7AF216D5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9658" y="999533"/>
            <a:ext cx="8632684" cy="485893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240133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99183">
        <p:circle/>
      </p:transition>
    </mc:Choice>
    <mc:Fallback xmlns="">
      <p:transition spd="slow" advTm="99183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692" x="2390775" y="4254500"/>
          <p14:tracePt t="3704" x="2452688" y="4192588"/>
          <p14:tracePt t="3717" x="2516188" y="4141788"/>
          <p14:tracePt t="3730" x="2603500" y="4092575"/>
          <p14:tracePt t="3747" x="2678113" y="4054475"/>
          <p14:tracePt t="3765" x="2728913" y="4041775"/>
          <p14:tracePt t="3781" x="2803525" y="4005263"/>
          <p14:tracePt t="3798" x="2841625" y="3992563"/>
          <p14:tracePt t="3814" x="2867025" y="3967163"/>
          <p14:tracePt t="3830" x="3003550" y="3929063"/>
          <p14:tracePt t="3847" x="3103563" y="3916363"/>
          <p14:tracePt t="3864" x="3179763" y="3905250"/>
          <p14:tracePt t="3880" x="3254375" y="3905250"/>
          <p14:tracePt t="3897" x="3279775" y="3905250"/>
          <p14:tracePt t="3914" x="3292475" y="3905250"/>
          <p14:tracePt t="4227" x="3279775" y="3905250"/>
          <p14:tracePt t="4240" x="3254375" y="3905250"/>
          <p14:tracePt t="4253" x="3228975" y="3905250"/>
          <p14:tracePt t="4265" x="3192463" y="3905250"/>
          <p14:tracePt t="4277" x="3167063" y="3905250"/>
          <p14:tracePt t="4290" x="3141663" y="3905250"/>
          <p14:tracePt t="4303" x="3128963" y="3916363"/>
          <p14:tracePt t="4317" x="3103563" y="3916363"/>
          <p14:tracePt t="4334" x="3067050" y="3929063"/>
          <p14:tracePt t="4351" x="2992438" y="3954463"/>
          <p14:tracePt t="4367" x="2879725" y="3967163"/>
          <p14:tracePt t="4384" x="2867025" y="3979863"/>
          <p14:tracePt t="4401" x="2854325" y="3979863"/>
          <p14:tracePt t="4764" x="2867025" y="3979863"/>
          <p14:tracePt t="4813" x="2879725" y="3979863"/>
          <p14:tracePt t="4838" x="2890838" y="3979863"/>
          <p14:tracePt t="4900" x="2903538" y="3979863"/>
          <p14:tracePt t="5051" x="2916238" y="3979863"/>
          <p14:tracePt t="5337" x="2928938" y="3979863"/>
          <p14:tracePt t="5349" x="2954338" y="3979863"/>
          <p14:tracePt t="5363" x="3003550" y="3979863"/>
          <p14:tracePt t="5374" x="3128963" y="3967163"/>
          <p14:tracePt t="5388" x="3254375" y="3967163"/>
          <p14:tracePt t="5403" x="3379788" y="3954463"/>
          <p14:tracePt t="5420" x="3630613" y="3941763"/>
          <p14:tracePt t="5437" x="4017963" y="3916363"/>
          <p14:tracePt t="5453" x="4781550" y="3867150"/>
          <p14:tracePt t="5470" x="5194300" y="3867150"/>
          <p14:tracePt t="5487" x="6021388" y="3841750"/>
          <p14:tracePt t="5504" x="6359525" y="3841750"/>
          <p14:tracePt t="5520" x="6596063" y="3841750"/>
          <p14:tracePt t="5537" x="7223125" y="3841750"/>
          <p14:tracePt t="5554" x="7385050" y="3867150"/>
          <p14:tracePt t="5571" x="7510463" y="3879850"/>
          <p14:tracePt t="5587" x="7697788" y="3916363"/>
          <p14:tracePt t="5604" x="7761288" y="3929063"/>
          <p14:tracePt t="5621" x="7835900" y="3929063"/>
          <p14:tracePt t="5637" x="7897813" y="3929063"/>
          <p14:tracePt t="5654" x="7910513" y="3929063"/>
          <p14:tracePt t="5722" x="7897813" y="3929063"/>
          <p14:tracePt t="6147" x="7748588" y="3992563"/>
          <p14:tracePt t="6160" x="7235825" y="4129088"/>
          <p14:tracePt t="6172" x="6784975" y="4179888"/>
          <p14:tracePt t="6184" x="6146800" y="4179888"/>
          <p14:tracePt t="6196" x="5695950" y="4179888"/>
          <p14:tracePt t="6210" x="5245100" y="4129088"/>
          <p14:tracePt t="6224" x="4781550" y="4079875"/>
          <p14:tracePt t="6241" x="4518025" y="4029075"/>
          <p14:tracePt t="6258" x="4368800" y="4017963"/>
          <p14:tracePt t="6275" x="4168775" y="3954463"/>
          <p14:tracePt t="6291" x="4068763" y="3929063"/>
          <p14:tracePt t="6307" x="4017963" y="3905250"/>
          <p14:tracePt t="6323" x="3992563" y="3892550"/>
          <p14:tracePt t="6340" x="3979863" y="3892550"/>
          <p14:tracePt t="6483" x="3968750" y="3892550"/>
          <p14:tracePt t="6497" x="3943350" y="3892550"/>
          <p14:tracePt t="6520" x="3930650" y="3892550"/>
          <p14:tracePt t="6533" x="3917950" y="3892550"/>
          <p14:tracePt t="6546" x="3905250" y="3892550"/>
          <p14:tracePt t="6571" x="3892550" y="3892550"/>
          <p14:tracePt t="6596" x="3879850" y="3905250"/>
          <p14:tracePt t="6633" x="3879850" y="3929063"/>
          <p14:tracePt t="6645" x="3867150" y="3929063"/>
          <p14:tracePt t="6661" x="3856038" y="3941763"/>
          <p14:tracePt t="6670" x="3856038" y="3954463"/>
          <p14:tracePt t="6683" x="3856038" y="3967163"/>
          <p14:tracePt t="6696" x="3843338" y="3967163"/>
          <p14:tracePt t="6708" x="3843338" y="3979863"/>
          <p14:tracePt t="6725" x="3830638" y="3992563"/>
          <p14:tracePt t="6744" x="3830638" y="4005263"/>
          <p14:tracePt t="6806" x="3817938" y="4005263"/>
          <p14:tracePt t="6820" x="3805238" y="4017963"/>
          <p14:tracePt t="6833" x="3779838" y="4017963"/>
          <p14:tracePt t="11445" x="3767138" y="4017963"/>
          <p14:tracePt t="11457" x="3717925" y="4029075"/>
          <p14:tracePt t="11471" x="3679825" y="4029075"/>
          <p14:tracePt t="11482" x="3643313" y="4029075"/>
          <p14:tracePt t="11498" x="3617913" y="4029075"/>
          <p14:tracePt t="11512" x="3567113" y="4041775"/>
          <p14:tracePt t="11529" x="3505200" y="4041775"/>
          <p14:tracePt t="11545" x="3405188" y="4054475"/>
          <p14:tracePt t="11562" x="3216275" y="4067175"/>
          <p14:tracePt t="11579" x="3141663" y="4079875"/>
          <p14:tracePt t="11596" x="3054350" y="4079875"/>
          <p14:tracePt t="11612" x="2803525" y="4105275"/>
          <p14:tracePt t="11629" x="2716213" y="4117975"/>
          <p14:tracePt t="11645" x="2628900" y="4129088"/>
          <p14:tracePt t="11662" x="2516188" y="4179888"/>
          <p14:tracePt t="11679" x="2490788" y="4179888"/>
          <p14:tracePt t="11696" x="2452688" y="4192588"/>
          <p14:tracePt t="11713" x="2403475" y="4205288"/>
          <p14:tracePt t="11730" x="2390775" y="4205288"/>
          <p14:tracePt t="11746" x="2378075" y="4205288"/>
          <p14:tracePt t="11763" x="2365375" y="4205288"/>
          <p14:tracePt t="11780" x="2339975" y="4205288"/>
          <p14:tracePt t="11795" x="2290763" y="4205288"/>
          <p14:tracePt t="11813" x="2278063" y="4205288"/>
          <p14:tracePt t="21878" x="2339975" y="4205288"/>
          <p14:tracePt t="21890" x="2378075" y="4205288"/>
          <p14:tracePt t="21907" x="2403475" y="4205288"/>
          <p14:tracePt t="21920" x="2816225" y="4205288"/>
          <p14:tracePt t="21936" x="3267075" y="4205288"/>
          <p14:tracePt t="21953" x="3743325" y="4205288"/>
          <p14:tracePt t="21970" x="4581525" y="4205288"/>
          <p14:tracePt t="21987" x="4868863" y="4217988"/>
          <p14:tracePt t="22003" x="5245100" y="4241800"/>
          <p14:tracePt t="22020" x="5670550" y="4305300"/>
          <p14:tracePt t="22036" x="5821363" y="4318000"/>
          <p14:tracePt t="22053" x="6034088" y="4330700"/>
          <p14:tracePt t="22070" x="6434138" y="4330700"/>
          <p14:tracePt t="22087" x="6572250" y="4330700"/>
          <p14:tracePt t="22103" x="6721475" y="4330700"/>
          <p14:tracePt t="22120" x="7146925" y="4279900"/>
          <p14:tracePt t="22137" x="7259638" y="4267200"/>
          <p14:tracePt t="22153" x="7459663" y="4254500"/>
          <p14:tracePt t="22170" x="7561263" y="4254500"/>
          <p14:tracePt t="22187" x="7697788" y="4254500"/>
          <p14:tracePt t="22204" x="7910513" y="4254500"/>
          <p14:tracePt t="22221" x="7986713" y="4279900"/>
          <p14:tracePt t="22238" x="8035925" y="4292600"/>
          <p14:tracePt t="22254" x="8110538" y="4330700"/>
          <p14:tracePt t="22450" x="8099425" y="4330700"/>
          <p14:tracePt t="22463" x="8074025" y="4330700"/>
          <p14:tracePt t="22476" x="7999413" y="4330700"/>
          <p14:tracePt t="22492" x="7923213" y="4330700"/>
          <p14:tracePt t="22505" x="7874000" y="4318000"/>
          <p14:tracePt t="22522" x="7861300" y="4318000"/>
          <p14:tracePt t="22538" x="7835900" y="4318000"/>
          <p14:tracePt t="22564" x="7835900" y="4305300"/>
          <p14:tracePt t="22588" x="7886700" y="4292600"/>
          <p14:tracePt t="22601" x="7948613" y="4292600"/>
          <p14:tracePt t="22613" x="7999413" y="4279900"/>
          <p14:tracePt t="22626" x="8061325" y="4279900"/>
          <p14:tracePt t="22642" x="8074025" y="4267200"/>
          <p14:tracePt t="22656" x="8086725" y="4267200"/>
          <p14:tracePt t="22688" x="8099425" y="4267200"/>
          <p14:tracePt t="22713" x="8061325" y="4267200"/>
          <p14:tracePt t="22725" x="8023225" y="4267200"/>
          <p14:tracePt t="22738" x="7961313" y="4267200"/>
          <p14:tracePt t="22750" x="7923213" y="4267200"/>
          <p14:tracePt t="22764" x="7897813" y="4267200"/>
          <p14:tracePt t="22800" x="7897813" y="4254500"/>
          <p14:tracePt t="22825" x="7910513" y="4254500"/>
          <p14:tracePt t="22837" x="7948613" y="4241800"/>
          <p14:tracePt t="22849" x="7986713" y="4241800"/>
          <p14:tracePt t="22863" x="7986713" y="4230688"/>
          <p14:tracePt t="22876" x="7999413" y="4230688"/>
          <p14:tracePt t="22925" x="7986713" y="4230688"/>
          <p14:tracePt t="22937" x="7948613" y="4230688"/>
          <p14:tracePt t="22950" x="7910513" y="4230688"/>
          <p14:tracePt t="22963" x="7886700" y="4230688"/>
          <p14:tracePt t="22977" x="7874000" y="4230688"/>
          <p14:tracePt t="22990" x="7861300" y="4230688"/>
          <p14:tracePt t="23025" x="7861300" y="4217988"/>
          <p14:tracePt t="23050" x="7861300" y="4205288"/>
          <p14:tracePt t="23062" x="7874000" y="4205288"/>
          <p14:tracePt t="23561" x="7897813" y="4205288"/>
          <p14:tracePt t="23573" x="7986713" y="4167188"/>
          <p14:tracePt t="23586" x="8074025" y="4141788"/>
          <p14:tracePt t="23598" x="8135938" y="4105275"/>
          <p14:tracePt t="23611" x="8186738" y="4092575"/>
          <p14:tracePt t="23625" x="8235950" y="4092575"/>
          <p14:tracePt t="23642" x="8248650" y="4092575"/>
          <p14:tracePt t="23660" x="8261350" y="4092575"/>
          <p14:tracePt t="23722" x="8248650" y="4092575"/>
          <p14:tracePt t="23734" x="8235950" y="4105275"/>
          <p14:tracePt t="23748" x="8199438" y="4105275"/>
          <p14:tracePt t="23762" x="8148638" y="4117975"/>
          <p14:tracePt t="23771" x="8074025" y="4117975"/>
          <p14:tracePt t="23785" x="8023225" y="4117975"/>
          <p14:tracePt t="23797" x="7986713" y="4117975"/>
          <p14:tracePt t="23821" x="7974013" y="4117975"/>
          <p14:tracePt t="23847" x="7986713" y="4117975"/>
          <p14:tracePt t="23861" x="8010525" y="4105275"/>
          <p14:tracePt t="23871" x="8035925" y="4092575"/>
          <p14:tracePt t="23883" x="8074025" y="4092575"/>
          <p14:tracePt t="23896" x="8099425" y="4079875"/>
          <p14:tracePt t="23912" x="8123238" y="4067175"/>
          <p14:tracePt t="23934" x="8135938" y="4067175"/>
          <p14:tracePt t="23971" x="8123238" y="4067175"/>
          <p14:tracePt t="23983" x="8086725" y="4067175"/>
          <p14:tracePt t="23996" x="8035925" y="4067175"/>
          <p14:tracePt t="24009" x="7961313" y="4092575"/>
          <p14:tracePt t="24020" x="7897813" y="4117975"/>
          <p14:tracePt t="24033" x="7861300" y="4141788"/>
          <p14:tracePt t="24046" x="7848600" y="4141788"/>
          <p14:tracePt t="24060" x="7848600" y="4154488"/>
          <p14:tracePt t="24133" x="7874000" y="4154488"/>
          <p14:tracePt t="24158" x="7886700" y="4154488"/>
          <p14:tracePt t="24208" x="7848600" y="4154488"/>
          <p14:tracePt t="24220" x="7835900" y="4167188"/>
          <p14:tracePt t="24234" x="7810500" y="4179888"/>
          <p14:tracePt t="24248" x="7785100" y="4179888"/>
          <p14:tracePt t="24262" x="7773988" y="4179888"/>
          <p14:tracePt t="24320" x="7797800" y="4179888"/>
          <p14:tracePt t="24334" x="7810500" y="4167188"/>
          <p14:tracePt t="24420" x="7810500" y="4179888"/>
          <p14:tracePt t="24508" x="7823200" y="4179888"/>
          <p14:tracePt t="24520" x="7835900" y="4167188"/>
          <p14:tracePt t="24545" x="7848600" y="4167188"/>
          <p14:tracePt t="24619" x="7835900" y="4167188"/>
          <p14:tracePt t="28046" x="7823200" y="4179888"/>
          <p14:tracePt t="28058" x="7797800" y="4179888"/>
          <p14:tracePt t="28072" x="7723188" y="4192588"/>
          <p14:tracePt t="28084" x="7572375" y="4192588"/>
          <p14:tracePt t="28097" x="7435850" y="4192588"/>
          <p14:tracePt t="28111" x="7197725" y="4129088"/>
          <p14:tracePt t="28127" x="6772275" y="3929063"/>
          <p14:tracePt t="28143" x="6434138" y="3741738"/>
          <p14:tracePt t="28160" x="6196013" y="3590925"/>
          <p14:tracePt t="28178" x="5470525" y="3203575"/>
          <p14:tracePt t="28194" x="5219700" y="2978150"/>
          <p14:tracePt t="28211" x="4856163" y="2703513"/>
          <p14:tracePt t="28228" x="4606925" y="2590800"/>
          <p14:tracePt t="28244" x="4456113" y="2516188"/>
          <p14:tracePt t="28261" x="4294188" y="2465388"/>
          <p14:tracePt t="28278" x="4268788" y="2452688"/>
          <p14:tracePt t="28293" x="4268788" y="2439988"/>
          <p14:tracePt t="28344" x="4268788" y="2414588"/>
          <p14:tracePt t="28357" x="4256088" y="2390775"/>
          <p14:tracePt t="28371" x="4243388" y="2352675"/>
          <p14:tracePt t="28383" x="4243388" y="2327275"/>
          <p14:tracePt t="28398" x="4230688" y="2278063"/>
          <p14:tracePt t="28410" x="4205288" y="2201863"/>
          <p14:tracePt t="28427" x="4181475" y="2139950"/>
          <p14:tracePt t="28444" x="4156075" y="2078038"/>
          <p14:tracePt t="28461" x="4117975" y="2001838"/>
          <p14:tracePt t="28477" x="4081463" y="1965325"/>
          <p14:tracePt t="28494" x="4068763" y="1952625"/>
          <p14:tracePt t="28511" x="4056063" y="1939925"/>
          <p14:tracePt t="28528" x="4056063" y="1927225"/>
          <p14:tracePt t="28544" x="4043363" y="1927225"/>
          <p14:tracePt t="28607" x="3979863" y="1914525"/>
          <p14:tracePt t="28620" x="3905250" y="1889125"/>
          <p14:tracePt t="28632" x="3817938" y="1827213"/>
          <p14:tracePt t="28646" x="3643313" y="1689100"/>
          <p14:tracePt t="28661" x="3405188" y="1539875"/>
          <p14:tracePt t="28678" x="3241675" y="1450975"/>
          <p14:tracePt t="28695" x="3103563" y="1376363"/>
          <p14:tracePt t="28711" x="3067050" y="1376363"/>
          <p14:tracePt t="28728" x="3054350" y="1376363"/>
          <p14:tracePt t="29119" x="3079750" y="1376363"/>
          <p14:tracePt t="29133" x="3192463" y="1439863"/>
          <p14:tracePt t="29145" x="3317875" y="1514475"/>
          <p14:tracePt t="29157" x="3441700" y="1627188"/>
          <p14:tracePt t="29169" x="3743325" y="1776413"/>
          <p14:tracePt t="29185" x="4056063" y="1889125"/>
          <p14:tracePt t="29198" x="4268788" y="1952625"/>
          <p14:tracePt t="29214" x="4418013" y="2001838"/>
          <p14:tracePt t="29230" x="4606925" y="2014538"/>
          <p14:tracePt t="29247" x="4894263" y="2052638"/>
          <p14:tracePt t="29264" x="4968875" y="2052638"/>
          <p14:tracePt t="29281" x="5006975" y="2052638"/>
          <p14:tracePt t="29297" x="5032375" y="2052638"/>
          <p14:tracePt t="29314" x="5045075" y="2052638"/>
          <p14:tracePt t="29331" x="5068888" y="2052638"/>
          <p14:tracePt t="29355" x="5081588" y="2052638"/>
          <p14:tracePt t="29493" x="5081588" y="2039938"/>
          <p14:tracePt t="29542" x="5081588" y="2027238"/>
          <p14:tracePt t="29555" x="5045075" y="2027238"/>
          <p14:tracePt t="29569" x="4968875" y="1989138"/>
          <p14:tracePt t="29579" x="4894263" y="1965325"/>
          <p14:tracePt t="29591" x="4856163" y="1927225"/>
          <p14:tracePt t="29605" x="4819650" y="1901825"/>
          <p14:tracePt t="29619" x="4806950" y="1876425"/>
          <p14:tracePt t="29655" x="4806950" y="1865313"/>
          <p14:tracePt t="29679" x="4806950" y="1852613"/>
          <p14:tracePt t="29692" x="4819650" y="1852613"/>
          <p14:tracePt t="29704" x="4843463" y="1852613"/>
          <p14:tracePt t="29720" x="4881563" y="1852613"/>
          <p14:tracePt t="29734" x="4932363" y="1852613"/>
          <p14:tracePt t="29749" x="4981575" y="1852613"/>
          <p14:tracePt t="29766" x="5032375" y="1852613"/>
          <p14:tracePt t="29782" x="5081588" y="1852613"/>
          <p14:tracePt t="29799" x="5106988" y="1852613"/>
          <p14:tracePt t="29892" x="5081588" y="1852613"/>
          <p14:tracePt t="29904" x="5068888" y="1852613"/>
          <p14:tracePt t="29916" x="5045075" y="1852613"/>
          <p14:tracePt t="29929" x="5006975" y="1852613"/>
          <p14:tracePt t="29942" x="4994275" y="1852613"/>
          <p14:tracePt t="29978" x="5006975" y="1852613"/>
          <p14:tracePt t="29991" x="5032375" y="1852613"/>
          <p14:tracePt t="30004" x="5045075" y="1852613"/>
          <p14:tracePt t="30016" x="5068888" y="1852613"/>
          <p14:tracePt t="30028" x="5081588" y="1852613"/>
          <p14:tracePt t="30042" x="5119688" y="1852613"/>
          <p14:tracePt t="30052" x="5157788" y="1852613"/>
          <p14:tracePt t="30067" x="5194300" y="1852613"/>
          <p14:tracePt t="30084" x="5219700" y="1865313"/>
          <p14:tracePt t="30101" x="5232400" y="1865313"/>
          <p14:tracePt t="30152" x="5207000" y="1865313"/>
          <p14:tracePt t="30165" x="5181600" y="1865313"/>
          <p14:tracePt t="30178" x="5157788" y="1865313"/>
          <p14:tracePt t="30190" x="5132388" y="1865313"/>
          <p14:tracePt t="30205" x="5081588" y="1865313"/>
          <p14:tracePt t="30219" x="5032375" y="1865313"/>
          <p14:tracePt t="30235" x="4956175" y="1865313"/>
          <p14:tracePt t="30251" x="4932363" y="1865313"/>
          <p14:tracePt t="30277" x="4956175" y="1865313"/>
          <p14:tracePt t="30292" x="4994275" y="1865313"/>
          <p14:tracePt t="30305" x="5019675" y="1865313"/>
          <p14:tracePt t="30319" x="5045075" y="1865313"/>
          <p14:tracePt t="30336" x="5094288" y="1865313"/>
          <p14:tracePt t="30353" x="5145088" y="1865313"/>
          <p14:tracePt t="30369" x="5345113" y="1865313"/>
          <p14:tracePt t="30386" x="5394325" y="1865313"/>
          <p14:tracePt t="30403" x="5419725" y="1865313"/>
          <p14:tracePt t="30419" x="5445125" y="1865313"/>
          <p14:tracePt t="30452" x="5432425" y="1865313"/>
          <p14:tracePt t="30465" x="5357813" y="1865313"/>
          <p14:tracePt t="30478" x="5294313" y="1865313"/>
          <p14:tracePt t="30489" x="5232400" y="1865313"/>
          <p14:tracePt t="30506" x="5157788" y="1865313"/>
          <p14:tracePt t="30520" x="5094288" y="1865313"/>
          <p14:tracePt t="30537" x="5019675" y="1865313"/>
          <p14:tracePt t="30554" x="4994275" y="1865313"/>
          <p14:tracePt t="30578" x="5006975" y="1865313"/>
          <p14:tracePt t="30590" x="5057775" y="1839913"/>
          <p14:tracePt t="30603" x="5119688" y="1827213"/>
          <p14:tracePt t="30621" x="5281613" y="1814513"/>
          <p14:tracePt t="30637" x="5495925" y="1801813"/>
          <p14:tracePt t="30653" x="5732463" y="1789113"/>
          <p14:tracePt t="30669" x="5770563" y="1789113"/>
          <p14:tracePt t="30686" x="5783263" y="1789113"/>
          <p14:tracePt t="30703" x="5795963" y="1789113"/>
          <p14:tracePt t="30720" x="5783263" y="1789113"/>
          <p14:tracePt t="30736" x="5757863" y="1789113"/>
          <p14:tracePt t="30753" x="5495925" y="1827213"/>
          <p14:tracePt t="30770" x="5370513" y="1852613"/>
          <p14:tracePt t="30787" x="5281613" y="1852613"/>
          <p14:tracePt t="30803" x="5245100" y="1865313"/>
          <p14:tracePt t="30820" x="5232400" y="1865313"/>
          <p14:tracePt t="30863" x="5257800" y="1852613"/>
          <p14:tracePt t="30876" x="5294313" y="1852613"/>
          <p14:tracePt t="30888" x="5357813" y="1839913"/>
          <p14:tracePt t="30900" x="5445125" y="1839913"/>
          <p14:tracePt t="30912" x="5495925" y="1839913"/>
          <p14:tracePt t="30926" x="5507038" y="1839913"/>
          <p14:tracePt t="30939" x="5519738" y="1839913"/>
          <p14:tracePt t="30975" x="5495925" y="1839913"/>
          <p14:tracePt t="30989" x="5432425" y="1839913"/>
          <p14:tracePt t="31000" x="5370513" y="1839913"/>
          <p14:tracePt t="31012" x="5294313" y="1839913"/>
          <p14:tracePt t="31026" x="5245100" y="1839913"/>
          <p14:tracePt t="31040" x="5170488" y="1839913"/>
          <p14:tracePt t="31054" x="5094288" y="1839913"/>
          <p14:tracePt t="31071" x="5068888" y="1839913"/>
          <p14:tracePt t="31088" x="5057775" y="1839913"/>
          <p14:tracePt t="31104" x="5068888" y="1839913"/>
          <p14:tracePt t="31121" x="5094288" y="1839913"/>
          <p14:tracePt t="31137" x="5106988" y="1839913"/>
          <p14:tracePt t="31155" x="5157788" y="1839913"/>
          <p14:tracePt t="31172" x="5194300" y="1839913"/>
          <p14:tracePt t="31188" x="5257800" y="1839913"/>
          <p14:tracePt t="31205" x="5419725" y="1839913"/>
          <p14:tracePt t="31222" x="5445125" y="1839913"/>
          <p14:tracePt t="31261" x="5394325" y="1839913"/>
          <p14:tracePt t="31275" x="5345113" y="1839913"/>
          <p14:tracePt t="31287" x="5307013" y="1839913"/>
          <p14:tracePt t="31299" x="5257800" y="1839913"/>
          <p14:tracePt t="31313" x="5207000" y="1839913"/>
          <p14:tracePt t="31326" x="5170488" y="1839913"/>
          <p14:tracePt t="31340" x="5145088" y="1839913"/>
          <p14:tracePt t="31375" x="5157788" y="1839913"/>
          <p14:tracePt t="31398" x="5170488" y="1839913"/>
          <p14:tracePt t="31411" x="5194300" y="1839913"/>
          <p14:tracePt t="31424" x="5207000" y="1839913"/>
          <p14:tracePt t="31436" x="5219700" y="1839913"/>
          <p14:tracePt t="31448" x="5232400" y="1839913"/>
          <p14:tracePt t="31549" x="5207000" y="1839913"/>
          <p14:tracePt t="31648" x="5219700" y="1839913"/>
          <p14:tracePt t="31662" x="5245100" y="1839913"/>
          <p14:tracePt t="31677" x="5270500" y="1839913"/>
          <p14:tracePt t="31686" x="5281613" y="1839913"/>
          <p14:tracePt t="31748" x="5270500" y="1839913"/>
          <p14:tracePt t="31761" x="5257800" y="1839913"/>
          <p14:tracePt t="31774" x="5245100" y="1839913"/>
          <p14:tracePt t="32384" x="5219700" y="1865313"/>
          <p14:tracePt t="32397" x="5207000" y="1889125"/>
          <p14:tracePt t="32409" x="5145088" y="1939925"/>
          <p14:tracePt t="32421" x="5068888" y="2039938"/>
          <p14:tracePt t="32436" x="5006975" y="2127250"/>
          <p14:tracePt t="32447" x="4945063" y="2201863"/>
          <p14:tracePt t="32463" x="4894263" y="2265363"/>
          <p14:tracePt t="32478" x="4868863" y="2303463"/>
          <p14:tracePt t="32495" x="4856163" y="2327275"/>
          <p14:tracePt t="32511" x="4856163" y="2339975"/>
          <p14:tracePt t="32559" x="4868863" y="2352675"/>
          <p14:tracePt t="32571" x="4894263" y="2378075"/>
          <p14:tracePt t="32584" x="4932363" y="2414588"/>
          <p14:tracePt t="32598" x="4994275" y="2465388"/>
          <p14:tracePt t="32612" x="5081588" y="2552700"/>
          <p14:tracePt t="32628" x="5145088" y="2627313"/>
          <p14:tracePt t="32645" x="5194300" y="2690813"/>
          <p14:tracePt t="32662" x="5294313" y="2752725"/>
          <p14:tracePt t="32679" x="5332413" y="2752725"/>
          <p14:tracePt t="32696" x="5370513" y="2752725"/>
          <p14:tracePt t="32712" x="5457825" y="2752725"/>
          <p14:tracePt t="32729" x="5483225" y="2728913"/>
          <p14:tracePt t="32745" x="5495925" y="2690813"/>
          <p14:tracePt t="32762" x="5495925" y="2616200"/>
          <p14:tracePt t="32779" x="5495925" y="2590800"/>
          <p14:tracePt t="32796" x="5495925" y="2565400"/>
          <p14:tracePt t="32813" x="5445125" y="2516188"/>
          <p14:tracePt t="32829" x="5394325" y="2503488"/>
          <p14:tracePt t="32844" x="5357813" y="2503488"/>
          <p14:tracePt t="32861" x="5068888" y="2478088"/>
          <p14:tracePt t="32878" x="4856163" y="2452688"/>
          <p14:tracePt t="32895" x="4668838" y="2452688"/>
          <p14:tracePt t="32912" x="4017963" y="2452688"/>
          <p14:tracePt t="32928" x="3756025" y="2478088"/>
          <p14:tracePt t="32945" x="3492500" y="2527300"/>
          <p14:tracePt t="32962" x="3028950" y="2652713"/>
          <p14:tracePt t="32978" x="2903538" y="2690813"/>
          <p14:tracePt t="32995" x="2867025" y="2703513"/>
          <p14:tracePt t="33012" x="2854325" y="2716213"/>
          <p14:tracePt t="33044" x="2890838" y="2716213"/>
          <p14:tracePt t="33057" x="2941638" y="2716213"/>
          <p14:tracePt t="33069" x="3003550" y="2716213"/>
          <p14:tracePt t="33082" x="3067050" y="2716213"/>
          <p14:tracePt t="33096" x="3128963" y="2716213"/>
          <p14:tracePt t="33112" x="3205163" y="2716213"/>
          <p14:tracePt t="33129" x="3317875" y="2728913"/>
          <p14:tracePt t="33146" x="3705225" y="2752725"/>
          <p14:tracePt t="33163" x="3830638" y="2765425"/>
          <p14:tracePt t="33179" x="3892550" y="2765425"/>
          <p14:tracePt t="33196" x="3930650" y="2765425"/>
          <p14:tracePt t="33244" x="3905250" y="2765425"/>
          <p14:tracePt t="33256" x="3843338" y="2765425"/>
          <p14:tracePt t="33269" x="3730625" y="2752725"/>
          <p14:tracePt t="33282" x="3630613" y="2740025"/>
          <p14:tracePt t="33296" x="3567113" y="2740025"/>
          <p14:tracePt t="33313" x="3530600" y="2728913"/>
          <p14:tracePt t="33330" x="3505200" y="2728913"/>
          <p14:tracePt t="33347" x="3505200" y="2716213"/>
          <p14:tracePt t="33456" x="3505200" y="2728913"/>
          <p14:tracePt t="33705" x="3517900" y="2728913"/>
          <p14:tracePt t="33768" x="3530600" y="2728913"/>
          <p14:tracePt t="33780" x="3567113" y="2728913"/>
          <p14:tracePt t="33793" x="3605213" y="2716213"/>
          <p14:tracePt t="33806" x="3667125" y="2716213"/>
          <p14:tracePt t="33819" x="3717925" y="2716213"/>
          <p14:tracePt t="33832" x="3767138" y="2716213"/>
          <p14:tracePt t="33849" x="3892550" y="2716213"/>
          <p14:tracePt t="33865" x="4030663" y="2728913"/>
          <p14:tracePt t="33882" x="4243388" y="2778125"/>
          <p14:tracePt t="33899" x="4330700" y="2803525"/>
          <p14:tracePt t="33916" x="4418013" y="2828925"/>
          <p14:tracePt t="33932" x="4668838" y="2903538"/>
          <p14:tracePt t="33949" x="4781550" y="2928938"/>
          <p14:tracePt t="33966" x="4832350" y="2952750"/>
          <p14:tracePt t="33982" x="4868863" y="2952750"/>
          <p14:tracePt t="36028" x="5006975" y="2878138"/>
          <p14:tracePt t="36041" x="5345113" y="2716213"/>
          <p14:tracePt t="36053" x="5821363" y="2527300"/>
          <p14:tracePt t="36066" x="6134100" y="2414588"/>
          <p14:tracePt t="36078" x="6383338" y="2327275"/>
          <p14:tracePt t="36095" x="6659563" y="2252663"/>
          <p14:tracePt t="36109" x="6934200" y="2178050"/>
          <p14:tracePt t="36126" x="7059613" y="2139950"/>
          <p14:tracePt t="36142" x="7235825" y="2114550"/>
          <p14:tracePt t="36158" x="7259638" y="2114550"/>
          <p14:tracePt t="36165" x="7285038" y="2114550"/>
          <p14:tracePt t="36177" x="7310438" y="2114550"/>
          <p14:tracePt t="36201" x="7323138" y="2114550"/>
          <p14:tracePt t="36352" x="7310438" y="2114550"/>
          <p14:tracePt t="36376" x="7297738" y="2114550"/>
          <p14:tracePt t="36676" x="7297738" y="2127250"/>
          <p14:tracePt t="36688" x="7297738" y="2139950"/>
          <p14:tracePt t="36702" x="7297738" y="2152650"/>
          <p14:tracePt t="36714" x="7297738" y="2190750"/>
          <p14:tracePt t="36728" x="7297738" y="2227263"/>
          <p14:tracePt t="36745" x="7297738" y="2265363"/>
          <p14:tracePt t="36761" x="7297738" y="2290763"/>
          <p14:tracePt t="36778" x="7297738" y="2303463"/>
          <p14:tracePt t="36802" x="7297738" y="2314575"/>
          <p14:tracePt t="36814" x="7297738" y="2327275"/>
          <p14:tracePt t="36828" x="7297738" y="2339975"/>
          <p14:tracePt t="36864" x="7297738" y="2352675"/>
          <p14:tracePt t="36937" x="7297738" y="2378075"/>
          <p14:tracePt t="36951" x="7297738" y="2390775"/>
          <p14:tracePt t="36964" x="7310438" y="2403475"/>
          <p14:tracePt t="36975" x="7310438" y="2414588"/>
          <p14:tracePt t="36987" x="7310438" y="2427288"/>
          <p14:tracePt t="36999" x="7310438" y="2439988"/>
          <p14:tracePt t="37015" x="7310438" y="2452688"/>
          <p14:tracePt t="37029" x="7310438" y="2465388"/>
          <p14:tracePt t="37046" x="7310438" y="2478088"/>
          <p14:tracePt t="37062" x="7323138" y="2527300"/>
          <p14:tracePt t="37079" x="7323138" y="2590800"/>
          <p14:tracePt t="37096" x="7335838" y="2678113"/>
          <p14:tracePt t="37112" x="7348538" y="2778125"/>
          <p14:tracePt t="37129" x="7385050" y="2916238"/>
          <p14:tracePt t="37146" x="7448550" y="2965450"/>
          <p14:tracePt t="37535" x="7448550" y="3016250"/>
          <p14:tracePt t="37550" x="7448550" y="3154363"/>
          <p14:tracePt t="37561" x="7459663" y="3267075"/>
          <p14:tracePt t="37573" x="7472363" y="3390900"/>
          <p14:tracePt t="37585" x="7497763" y="3479800"/>
          <p14:tracePt t="37601" x="7523163" y="3567113"/>
          <p14:tracePt t="37614" x="7561263" y="3667125"/>
          <p14:tracePt t="37631" x="7585075" y="3803650"/>
          <p14:tracePt t="37647" x="7610475" y="3905250"/>
          <p14:tracePt t="37665" x="7623175" y="4017963"/>
          <p14:tracePt t="37682" x="7623175" y="4041775"/>
          <p14:tracePt t="37699" x="7635875" y="4054475"/>
          <p14:tracePt t="37714" x="7635875" y="4067175"/>
          <p14:tracePt t="37732" x="7635875" y="4092575"/>
          <p14:tracePt t="37752" x="7635875" y="4105275"/>
          <p14:tracePt t="37765" x="7635875" y="4129088"/>
          <p14:tracePt t="37782" x="7648575" y="4141788"/>
          <p14:tracePt t="37799" x="7648575" y="4154488"/>
          <p14:tracePt t="37816" x="7648575" y="4167188"/>
          <p14:tracePt t="37832" x="7661275" y="4167188"/>
          <p14:tracePt t="37852" x="7673975" y="4167188"/>
          <p14:tracePt t="37866" x="7685088" y="4179888"/>
          <p14:tracePt t="37883" x="7710488" y="4192588"/>
          <p14:tracePt t="37899" x="7735888" y="4192588"/>
          <p14:tracePt t="37915" x="7761288" y="4205288"/>
          <p14:tracePt t="37933" x="7785100" y="4205288"/>
          <p14:tracePt t="37948" x="7848600" y="4205288"/>
          <p14:tracePt t="37966" x="7886700" y="4205288"/>
          <p14:tracePt t="37983" x="7948613" y="4205288"/>
          <p14:tracePt t="38000" x="8010525" y="4205288"/>
          <p14:tracePt t="38016" x="8035925" y="4205288"/>
          <p14:tracePt t="38036" x="8035925" y="4192588"/>
          <p14:tracePt t="38050" x="8035925" y="4179888"/>
          <p14:tracePt t="38108" x="7999413" y="4179888"/>
          <p14:tracePt t="38122" x="7961313" y="4179888"/>
          <p14:tracePt t="38136" x="7923213" y="4179888"/>
          <p14:tracePt t="38145" x="7897813" y="4179888"/>
          <p14:tracePt t="38160" x="7874000" y="4179888"/>
          <p14:tracePt t="38171" x="7861300" y="4179888"/>
          <p14:tracePt t="38187" x="7848600" y="4179888"/>
          <p14:tracePt t="38295" x="7861300" y="4167188"/>
          <p14:tracePt t="38307" x="7874000" y="4167188"/>
          <p14:tracePt t="38394" x="7861300" y="4167188"/>
          <p14:tracePt t="38431" x="7848600" y="4167188"/>
          <p14:tracePt t="42160" x="7835900" y="4167188"/>
          <p14:tracePt t="42173" x="7773988" y="4141788"/>
          <p14:tracePt t="42185" x="7648575" y="4117975"/>
          <p14:tracePt t="42202" x="7548563" y="4092575"/>
          <p14:tracePt t="42210" x="7459663" y="4067175"/>
          <p14:tracePt t="42224" x="7348538" y="4029075"/>
          <p14:tracePt t="42236" x="7197725" y="3979863"/>
          <p14:tracePt t="42250" x="7021513" y="3905250"/>
          <p14:tracePt t="42267" x="6884988" y="3841750"/>
          <p14:tracePt t="42283" x="6759575" y="3729038"/>
          <p14:tracePt t="42300" x="6421438" y="3516313"/>
          <p14:tracePt t="42315" x="6157913" y="3454400"/>
          <p14:tracePt t="42332" x="5957888" y="3403600"/>
          <p14:tracePt t="42349" x="5570538" y="3341688"/>
          <p14:tracePt t="42366" x="5257800" y="3341688"/>
          <p14:tracePt t="42382" x="5057775" y="3341688"/>
          <p14:tracePt t="42399" x="4706938" y="3341688"/>
          <p14:tracePt t="42415" x="4518025" y="3354388"/>
          <p14:tracePt t="42433" x="4406900" y="3367088"/>
          <p14:tracePt t="42449" x="4256088" y="3441700"/>
          <p14:tracePt t="42466" x="4217988" y="3490913"/>
          <p14:tracePt t="42483" x="4181475" y="3529013"/>
          <p14:tracePt t="42499" x="4143375" y="3579813"/>
          <p14:tracePt t="42516" x="4092575" y="3603625"/>
          <p14:tracePt t="42533" x="4017963" y="3629025"/>
          <p14:tracePt t="42550" x="3817938" y="3641725"/>
          <p14:tracePt t="42566" x="3730625" y="3654425"/>
          <p14:tracePt t="42583" x="3643313" y="3667125"/>
          <p14:tracePt t="42600" x="3467100" y="3692525"/>
          <p14:tracePt t="42617" x="3354388" y="3703638"/>
          <p14:tracePt t="42633" x="3179763" y="3716338"/>
          <p14:tracePt t="42650" x="2916238" y="3716338"/>
          <p14:tracePt t="42667" x="2854325" y="3716338"/>
          <p14:tracePt t="42683" x="2790825" y="3729038"/>
          <p14:tracePt t="42700" x="2654300" y="3767138"/>
          <p14:tracePt t="42717" x="2516188" y="3792538"/>
          <p14:tracePt t="42733" x="2365375" y="3816350"/>
          <p14:tracePt t="42750" x="2203450" y="3854450"/>
          <p14:tracePt t="42767" x="2165350" y="3854450"/>
          <p14:tracePt t="42784" x="2078038" y="3941763"/>
          <p14:tracePt t="42801" x="2052638" y="3979863"/>
          <p14:tracePt t="42817" x="2039938" y="4017963"/>
          <p14:tracePt t="42833" x="2027238" y="4079875"/>
          <p14:tracePt t="42857" x="2027238" y="4092575"/>
          <p14:tracePt t="42907" x="2052638" y="4141788"/>
          <p14:tracePt t="42920" x="2090738" y="4192588"/>
          <p14:tracePt t="42932" x="2216150" y="4254500"/>
          <p14:tracePt t="42944" x="2352675" y="4292600"/>
          <p14:tracePt t="42957" x="2478088" y="4341813"/>
          <p14:tracePt t="42970" x="2565400" y="4367213"/>
          <p14:tracePt t="42985" x="2654300" y="4379913"/>
          <p14:tracePt t="43001" x="2778125" y="4379913"/>
          <p14:tracePt t="43018" x="2954338" y="4379913"/>
          <p14:tracePt t="43035" x="3267075" y="4379913"/>
          <p14:tracePt t="43052" x="3405188" y="4379913"/>
          <p14:tracePt t="43069" x="3630613" y="4341813"/>
          <p14:tracePt t="43085" x="4056063" y="4230688"/>
          <p14:tracePt t="43102" x="4181475" y="4154488"/>
          <p14:tracePt t="43118" x="4294188" y="4079875"/>
          <p14:tracePt t="43135" x="4530725" y="3954463"/>
          <p14:tracePt t="43152" x="4656138" y="3916363"/>
          <p14:tracePt t="43169" x="4743450" y="3892550"/>
          <p14:tracePt t="43185" x="4832350" y="3854450"/>
          <p14:tracePt t="43202" x="4843463" y="3841750"/>
          <p14:tracePt t="43219" x="4843463" y="3829050"/>
          <p14:tracePt t="43236" x="4843463" y="3779838"/>
          <p14:tracePt t="43252" x="4843463" y="3767138"/>
          <p14:tracePt t="43269" x="4819650" y="3741738"/>
          <p14:tracePt t="43286" x="4668838" y="3692525"/>
          <p14:tracePt t="43303" x="4530725" y="3654425"/>
          <p14:tracePt t="43319" x="4368800" y="3616325"/>
          <p14:tracePt t="43336" x="3679825" y="3441700"/>
          <p14:tracePt t="43353" x="3454400" y="3416300"/>
          <p14:tracePt t="43370" x="3317875" y="3390900"/>
          <p14:tracePt t="43386" x="3016250" y="3416300"/>
          <p14:tracePt t="43403" x="2903538" y="3441700"/>
          <p14:tracePt t="43420" x="2741613" y="3503613"/>
          <p14:tracePt t="43436" x="2678113" y="3516313"/>
          <p14:tracePt t="43453" x="2667000" y="3541713"/>
          <p14:tracePt t="43470" x="2628900" y="3579813"/>
          <p14:tracePt t="43487" x="2603500" y="3590925"/>
          <p14:tracePt t="43503" x="2590800" y="3616325"/>
          <p14:tracePt t="43520" x="2565400" y="3629025"/>
          <p14:tracePt t="43537" x="2554288" y="3629025"/>
          <p14:tracePt t="43631" x="2565400" y="3629025"/>
          <p14:tracePt t="43656" x="2578100" y="3629025"/>
          <p14:tracePt t="43669" x="2578100" y="3641725"/>
          <p14:tracePt t="43681" x="2603500" y="3654425"/>
          <p14:tracePt t="43694" x="2603500" y="3667125"/>
          <p14:tracePt t="43708" x="2616200" y="3667125"/>
          <p14:tracePt t="43722" x="2628900" y="3692525"/>
          <p14:tracePt t="43739" x="2654300" y="3716338"/>
          <p14:tracePt t="43756" x="2703513" y="3754438"/>
          <p14:tracePt t="43772" x="2778125" y="3841750"/>
          <p14:tracePt t="43789" x="2816225" y="3879850"/>
          <p14:tracePt t="43806" x="2854325" y="3916363"/>
          <p14:tracePt t="43823" x="2903538" y="3967163"/>
          <p14:tracePt t="43839" x="2916238" y="3979863"/>
          <p14:tracePt t="43855" x="2941638" y="4005263"/>
          <p14:tracePt t="43871" x="2992438" y="4041775"/>
          <p14:tracePt t="43888" x="3041650" y="4054475"/>
          <p14:tracePt t="43905" x="3154363" y="4105275"/>
          <p14:tracePt t="43922" x="3379788" y="4217988"/>
          <p14:tracePt t="43938" x="3492500" y="4267200"/>
          <p14:tracePt t="43955" x="3605213" y="4292600"/>
          <p14:tracePt t="43972" x="3979863" y="4330700"/>
          <p14:tracePt t="43989" x="4092575" y="4330700"/>
          <p14:tracePt t="44005" x="4168775" y="4330700"/>
          <p14:tracePt t="44022" x="4281488" y="4292600"/>
          <p14:tracePt t="44039" x="4330700" y="4254500"/>
          <p14:tracePt t="44055" x="4418013" y="4179888"/>
          <p14:tracePt t="44072" x="4468813" y="4154488"/>
          <p14:tracePt t="44089" x="4506913" y="4105275"/>
          <p14:tracePt t="44106" x="4568825" y="4029075"/>
          <p14:tracePt t="44122" x="4568825" y="4017963"/>
          <p14:tracePt t="44139" x="4568825" y="4005263"/>
          <p14:tracePt t="44156" x="4456113" y="3954463"/>
          <p14:tracePt t="44173" x="4356100" y="3879850"/>
          <p14:tracePt t="44189" x="4217988" y="3716338"/>
          <p14:tracePt t="44206" x="3454400" y="3254375"/>
          <p14:tracePt t="44223" x="3267075" y="3178175"/>
          <p14:tracePt t="44240" x="3103563" y="3128963"/>
          <p14:tracePt t="44256" x="2667000" y="3116263"/>
          <p14:tracePt t="44273" x="2528888" y="3116263"/>
          <p14:tracePt t="44290" x="2403475" y="3128963"/>
          <p14:tracePt t="44306" x="2190750" y="3216275"/>
          <p14:tracePt t="44323" x="2090738" y="3303588"/>
          <p14:tracePt t="44340" x="1978025" y="3367088"/>
          <p14:tracePt t="44357" x="1852613" y="3503613"/>
          <p14:tracePt t="44373" x="1801813" y="3554413"/>
          <p14:tracePt t="44390" x="1790700" y="3590925"/>
          <p14:tracePt t="44407" x="1765300" y="3641725"/>
          <p14:tracePt t="44424" x="1752600" y="3667125"/>
          <p14:tracePt t="44440" x="1739900" y="3679825"/>
          <p14:tracePt t="44457" x="1739900" y="3729038"/>
          <p14:tracePt t="44474" x="1727200" y="3754438"/>
          <p14:tracePt t="44490" x="1727200" y="3767138"/>
          <p14:tracePt t="44507" x="1727200" y="3792538"/>
          <p14:tracePt t="44524" x="1727200" y="3816350"/>
          <p14:tracePt t="44540" x="1727200" y="3854450"/>
          <p14:tracePt t="44557" x="1765300" y="3916363"/>
          <p14:tracePt t="44574" x="1814513" y="3941763"/>
          <p14:tracePt t="44591" x="1878013" y="3967163"/>
          <p14:tracePt t="44608" x="2039938" y="4017963"/>
          <p14:tracePt t="44624" x="2116138" y="4041775"/>
          <p14:tracePt t="44641" x="2352675" y="4079875"/>
          <p14:tracePt t="44658" x="2578100" y="4092575"/>
          <p14:tracePt t="44675" x="2754313" y="4117975"/>
          <p14:tracePt t="44691" x="3103563" y="4141788"/>
          <p14:tracePt t="44708" x="3354388" y="4141788"/>
          <p14:tracePt t="44725" x="3530600" y="4141788"/>
          <p14:tracePt t="44741" x="3767138" y="4141788"/>
          <p14:tracePt t="44758" x="3879850" y="4141788"/>
          <p14:tracePt t="44775" x="4017963" y="4141788"/>
          <p14:tracePt t="44792" x="4230688" y="4141788"/>
          <p14:tracePt t="44808" x="4305300" y="4141788"/>
          <p14:tracePt t="44825" x="4330700" y="4141788"/>
          <p14:tracePt t="44842" x="4356100" y="4141788"/>
          <p14:tracePt t="44859" x="4368800" y="4141788"/>
          <p14:tracePt t="44875" x="4381500" y="4141788"/>
          <p14:tracePt t="44892" x="4406900" y="4141788"/>
          <p14:tracePt t="44909" x="4406900" y="4129088"/>
          <p14:tracePt t="44926" x="4406900" y="4117975"/>
          <p14:tracePt t="44942" x="4418013" y="4092575"/>
          <p14:tracePt t="44959" x="4418013" y="4054475"/>
          <p14:tracePt t="44976" x="4418013" y="4029075"/>
          <p14:tracePt t="44992" x="4406900" y="3954463"/>
          <p14:tracePt t="45009" x="4394200" y="3929063"/>
          <p14:tracePt t="45026" x="4330700" y="3892550"/>
          <p14:tracePt t="45043" x="3979863" y="3754438"/>
          <p14:tracePt t="45059" x="3792538" y="3654425"/>
          <p14:tracePt t="45076" x="3492500" y="3529013"/>
          <p14:tracePt t="45093" x="2854325" y="3241675"/>
          <p14:tracePt t="45110" x="2690813" y="3154363"/>
          <p14:tracePt t="45126" x="2565400" y="3116263"/>
          <p14:tracePt t="45143" x="2239963" y="3090863"/>
          <p14:tracePt t="45160" x="2103438" y="3090863"/>
          <p14:tracePt t="45177" x="1927225" y="3165475"/>
          <p14:tracePt t="45193" x="1865313" y="3228975"/>
          <p14:tracePt t="45210" x="1790700" y="3278188"/>
          <p14:tracePt t="45226" x="1701800" y="3367088"/>
          <p14:tracePt t="45243" x="1652588" y="3403600"/>
          <p14:tracePt t="45260" x="1601788" y="3441700"/>
          <p14:tracePt t="45276" x="1527175" y="3516313"/>
          <p14:tracePt t="45294" x="1501775" y="3567113"/>
          <p14:tracePt t="45310" x="1476375" y="3603625"/>
          <p14:tracePt t="45327" x="1465263" y="3703638"/>
          <p14:tracePt t="45344" x="1465263" y="3741738"/>
          <p14:tracePt t="45361" x="1465263" y="3779838"/>
          <p14:tracePt t="45377" x="1489075" y="3829050"/>
          <p14:tracePt t="45394" x="1514475" y="3854450"/>
          <p14:tracePt t="45411" x="1565275" y="3867150"/>
          <p14:tracePt t="45428" x="1652588" y="3916363"/>
          <p14:tracePt t="45444" x="1727200" y="3941763"/>
          <p14:tracePt t="45461" x="1839913" y="3967163"/>
          <p14:tracePt t="45478" x="2316163" y="4067175"/>
          <p14:tracePt t="45495" x="2478088" y="4105275"/>
          <p14:tracePt t="45511" x="2641600" y="4129088"/>
          <p14:tracePt t="45528" x="3028950" y="4154488"/>
          <p14:tracePt t="45544" x="3192463" y="4179888"/>
          <p14:tracePt t="45562" x="3292475" y="4179888"/>
          <p14:tracePt t="45578" x="3479800" y="4179888"/>
          <p14:tracePt t="45594" x="3567113" y="4179888"/>
          <p14:tracePt t="45612" x="3679825" y="4179888"/>
          <p14:tracePt t="45628" x="3879850" y="4179888"/>
          <p14:tracePt t="45645" x="3930650" y="4179888"/>
          <p14:tracePt t="45662" x="3992563" y="4167188"/>
          <p14:tracePt t="45679" x="4056063" y="4167188"/>
          <p14:tracePt t="45695" x="4068763" y="4154488"/>
          <p14:tracePt t="45712" x="4105275" y="4141788"/>
          <p14:tracePt t="45729" x="4192588" y="4141788"/>
          <p14:tracePt t="45745" x="4268788" y="4117975"/>
          <p14:tracePt t="45762" x="4343400" y="4105275"/>
          <p14:tracePt t="45779" x="4418013" y="4054475"/>
          <p14:tracePt t="45796" x="4468813" y="4041775"/>
          <p14:tracePt t="45812" x="4481513" y="4017963"/>
          <p14:tracePt t="45829" x="4506913" y="3954463"/>
          <p14:tracePt t="45846" x="4518025" y="3941763"/>
          <p14:tracePt t="45863" x="4518025" y="3905250"/>
          <p14:tracePt t="45879" x="4518025" y="3892550"/>
          <p14:tracePt t="45896" x="4506913" y="3867150"/>
          <p14:tracePt t="45913" x="4394200" y="3803650"/>
          <p14:tracePt t="45930" x="4294188" y="3767138"/>
          <p14:tracePt t="45946" x="4181475" y="3716338"/>
          <p14:tracePt t="45963" x="4005263" y="3641725"/>
          <p14:tracePt t="45980" x="3879850" y="3567113"/>
          <p14:tracePt t="45996" x="3630613" y="3467100"/>
          <p14:tracePt t="46013" x="3241675" y="3254375"/>
          <p14:tracePt t="46030" x="3103563" y="3190875"/>
          <p14:tracePt t="46047" x="2903538" y="3128963"/>
          <p14:tracePt t="46063" x="2503488" y="3078163"/>
          <p14:tracePt t="46080" x="2403475" y="3078163"/>
          <p14:tracePt t="46097" x="2328863" y="3078163"/>
          <p14:tracePt t="46114" x="2116138" y="3141663"/>
          <p14:tracePt t="46130" x="1978025" y="3216275"/>
          <p14:tracePt t="46147" x="1852613" y="3267075"/>
          <p14:tracePt t="46164" x="1714500" y="3354388"/>
          <p14:tracePt t="46181" x="1665288" y="3378200"/>
          <p14:tracePt t="46197" x="1652588" y="3390900"/>
          <p14:tracePt t="46214" x="1627188" y="3429000"/>
          <p14:tracePt t="46231" x="1614488" y="3441700"/>
          <p14:tracePt t="46247" x="1601788" y="3467100"/>
          <p14:tracePt t="46264" x="1577975" y="3503613"/>
          <p14:tracePt t="46287" x="1577975" y="3516313"/>
          <p14:tracePt t="46299" x="1577975" y="3541713"/>
          <p14:tracePt t="46314" x="1577975" y="3554413"/>
          <p14:tracePt t="46331" x="1577975" y="3579813"/>
          <p14:tracePt t="46347" x="1577975" y="3616325"/>
          <p14:tracePt t="46365" x="1577975" y="3729038"/>
          <p14:tracePt t="46381" x="1577975" y="3779838"/>
          <p14:tracePt t="46398" x="1577975" y="3816350"/>
          <p14:tracePt t="46415" x="1577975" y="3854450"/>
          <p14:tracePt t="46431" x="1577975" y="3867150"/>
          <p14:tracePt t="46448" x="1589088" y="3892550"/>
          <p14:tracePt t="46465" x="1639888" y="3905250"/>
          <p14:tracePt t="46482" x="1677988" y="3916363"/>
          <p14:tracePt t="46498" x="1865313" y="3941763"/>
          <p14:tracePt t="46515" x="1952625" y="3954463"/>
          <p14:tracePt t="46532" x="2027238" y="3967163"/>
          <p14:tracePt t="46548" x="2239963" y="3967163"/>
          <p14:tracePt t="46565" x="2403475" y="3979863"/>
          <p14:tracePt t="46582" x="2541588" y="3979863"/>
          <p14:tracePt t="46599" x="2728913" y="3992563"/>
          <p14:tracePt t="46616" x="2803525" y="3992563"/>
          <p14:tracePt t="46632" x="2890838" y="3992563"/>
          <p14:tracePt t="46649" x="3103563" y="3992563"/>
          <p14:tracePt t="46666" x="3179763" y="3992563"/>
          <p14:tracePt t="46683" x="3241675" y="3992563"/>
          <p14:tracePt t="46699" x="3317875" y="3992563"/>
          <p14:tracePt t="46716" x="3354388" y="3992563"/>
          <p14:tracePt t="46733" x="3367088" y="3992563"/>
          <p14:tracePt t="46749" x="3405188" y="3992563"/>
          <p14:tracePt t="46766" x="3441700" y="3979863"/>
          <p14:tracePt t="46783" x="3454400" y="3979863"/>
          <p14:tracePt t="46800" x="3517900" y="3967163"/>
          <p14:tracePt t="46816" x="3554413" y="3967163"/>
          <p14:tracePt t="46833" x="3579813" y="3954463"/>
          <p14:tracePt t="46850" x="3643313" y="3954463"/>
          <p14:tracePt t="46867" x="3679825" y="3954463"/>
          <p14:tracePt t="46883" x="3705225" y="3941763"/>
          <p14:tracePt t="46900" x="3730625" y="3929063"/>
          <p14:tracePt t="46917" x="3756025" y="3929063"/>
          <p14:tracePt t="46933" x="3779838" y="3929063"/>
          <p14:tracePt t="46950" x="3817938" y="3905250"/>
          <p14:tracePt t="46967" x="3856038" y="3892550"/>
          <p14:tracePt t="46983" x="3892550" y="3892550"/>
          <p14:tracePt t="47000" x="3956050" y="3854450"/>
          <p14:tracePt t="47017" x="3968750" y="3854450"/>
          <p14:tracePt t="47034" x="3992563" y="3829050"/>
          <p14:tracePt t="47051" x="4005263" y="3803650"/>
          <p14:tracePt t="47067" x="4005263" y="3792538"/>
          <p14:tracePt t="47084" x="4005263" y="3767138"/>
          <p14:tracePt t="47101" x="4005263" y="3754438"/>
          <p14:tracePt t="47118" x="3992563" y="3741738"/>
          <p14:tracePt t="47134" x="3905250" y="3692525"/>
          <p14:tracePt t="47151" x="3843338" y="3654425"/>
          <p14:tracePt t="47168" x="3779838" y="3616325"/>
          <p14:tracePt t="47185" x="3617913" y="3529013"/>
          <p14:tracePt t="47201" x="3392488" y="3467100"/>
          <p14:tracePt t="47218" x="3154363" y="3390900"/>
          <p14:tracePt t="47235" x="2879725" y="3278188"/>
          <p14:tracePt t="47251" x="2754313" y="3241675"/>
          <p14:tracePt t="47268" x="2603500" y="3228975"/>
          <p14:tracePt t="47285" x="2303463" y="3216275"/>
          <p14:tracePt t="47302" x="2216150" y="3228975"/>
          <p14:tracePt t="47318" x="2127250" y="3267075"/>
          <p14:tracePt t="47335" x="1952625" y="3328988"/>
          <p14:tracePt t="47352" x="1852613" y="3354388"/>
          <p14:tracePt t="47369" x="1765300" y="3390900"/>
          <p14:tracePt t="47385" x="1665288" y="3441700"/>
          <p14:tracePt t="47402" x="1627188" y="3454400"/>
          <p14:tracePt t="47419" x="1601788" y="3490913"/>
          <p14:tracePt t="47435" x="1552575" y="3590925"/>
          <p14:tracePt t="47452" x="1527175" y="3641725"/>
          <p14:tracePt t="47469" x="1514475" y="3716338"/>
          <p14:tracePt t="47486" x="1501775" y="3867150"/>
          <p14:tracePt t="47502" x="1501775" y="3905250"/>
          <p14:tracePt t="47519" x="1501775" y="3929063"/>
          <p14:tracePt t="47536" x="1501775" y="3979863"/>
          <p14:tracePt t="47557" x="1501775" y="3992563"/>
          <p14:tracePt t="47582" x="1514475" y="3992563"/>
          <p14:tracePt t="47593" x="1539875" y="3992563"/>
          <p14:tracePt t="47606" x="1565275" y="3992563"/>
          <p14:tracePt t="47622" x="1627188" y="4005263"/>
          <p14:tracePt t="47636" x="1714500" y="4029075"/>
          <p14:tracePt t="47653" x="1801813" y="4079875"/>
          <p14:tracePt t="47670" x="2365375" y="4543425"/>
          <p14:tracePt t="47686" x="2678113" y="4792663"/>
          <p14:tracePt t="47703" x="2890838" y="4956175"/>
          <p14:tracePt t="47719" x="3054350" y="5081588"/>
          <p14:tracePt t="47737" x="3079750" y="5092700"/>
          <p14:tracePt t="47753" x="3103563" y="5092700"/>
          <p14:tracePt t="47770" x="3116263" y="5092700"/>
          <p14:tracePt t="47893" x="3192463" y="5068888"/>
          <p14:tracePt t="47907" x="3267075" y="5043488"/>
          <p14:tracePt t="47918" x="3328988" y="4981575"/>
          <p14:tracePt t="47932" x="3405188" y="4892675"/>
          <p14:tracePt t="47945" x="3479800" y="4818063"/>
          <p14:tracePt t="47958" x="3579813" y="4756150"/>
          <p14:tracePt t="47971" x="3779838" y="4679950"/>
          <p14:tracePt t="47987" x="3992563" y="4592638"/>
          <p14:tracePt t="48004" x="4130675" y="4530725"/>
          <p14:tracePt t="48021" x="4356100" y="4443413"/>
          <p14:tracePt t="48037" x="4456113" y="4418013"/>
          <p14:tracePt t="48054" x="4581525" y="4405313"/>
          <p14:tracePt t="48071" x="4732338" y="4392613"/>
          <p14:tracePt t="48088" x="4743450" y="4379913"/>
          <p14:tracePt t="48105" x="4756150" y="4379913"/>
          <p14:tracePt t="48121" x="4768850" y="4379913"/>
          <p14:tracePt t="48206" x="4768850" y="4367213"/>
          <p14:tracePt t="48231" x="4768850" y="4341813"/>
          <p14:tracePt t="48255" x="4768850" y="4330700"/>
          <p14:tracePt t="48268" x="4768850" y="4305300"/>
          <p14:tracePt t="48281" x="4768850" y="4254500"/>
          <p14:tracePt t="48293" x="4719638" y="4167188"/>
          <p14:tracePt t="48307" x="4643438" y="4092575"/>
          <p14:tracePt t="48324" x="4556125" y="4017963"/>
          <p14:tracePt t="48340" x="4456113" y="3929063"/>
          <p14:tracePt t="48357" x="4356100" y="3854450"/>
          <p14:tracePt t="48374" x="4005263" y="3616325"/>
          <p14:tracePt t="48391" x="3856038" y="3554413"/>
          <p14:tracePt t="48407" x="3654425" y="3467100"/>
          <p14:tracePt t="48424" x="3592513" y="3441700"/>
          <p14:tracePt t="48441" x="3505200" y="3429000"/>
          <p14:tracePt t="48457" x="3279775" y="3390900"/>
          <p14:tracePt t="48474" x="3179763" y="3390900"/>
          <p14:tracePt t="48491" x="3092450" y="3378200"/>
          <p14:tracePt t="48507" x="2967038" y="3367088"/>
          <p14:tracePt t="48524" x="2916238" y="3367088"/>
          <p14:tracePt t="48541" x="2867025" y="3367088"/>
          <p14:tracePt t="48558" x="2741613" y="3341688"/>
          <p14:tracePt t="48574" x="2703513" y="3341688"/>
          <p14:tracePt t="48591" x="2667000" y="3341688"/>
          <p14:tracePt t="48608" x="2641600" y="3341688"/>
          <p14:tracePt t="48629" x="2628900" y="3341688"/>
          <p14:tracePt t="48644" x="2616200" y="3341688"/>
          <p14:tracePt t="48666" x="2590800" y="3341688"/>
          <p14:tracePt t="48691" x="2578100" y="3341688"/>
          <p14:tracePt t="48704" x="2565400" y="3341688"/>
          <p14:tracePt t="48716" x="2565400" y="3354388"/>
          <p14:tracePt t="52039" x="2554288" y="3367088"/>
          <p14:tracePt t="52052" x="2541588" y="3416300"/>
          <p14:tracePt t="52064" x="2516188" y="3479800"/>
          <p14:tracePt t="52077" x="2503488" y="3516313"/>
          <p14:tracePt t="52091" x="2503488" y="3554413"/>
          <p14:tracePt t="52105" x="2490788" y="3579813"/>
          <p14:tracePt t="52122" x="2478088" y="3590925"/>
          <p14:tracePt t="52141" x="2478088" y="3603625"/>
          <p14:tracePt t="52177" x="2478088" y="3616325"/>
          <p14:tracePt t="52201" x="2478088" y="3629025"/>
          <p14:tracePt t="52214" x="2465388" y="3629025"/>
          <p14:tracePt t="52226" x="2465388" y="3654425"/>
          <p14:tracePt t="52242" x="2465388" y="3667125"/>
          <p14:tracePt t="52264" x="2452688" y="3679825"/>
          <p14:tracePt t="52351" x="2452688" y="3692525"/>
          <p14:tracePt t="52401" x="2441575" y="3703638"/>
          <p14:tracePt t="52414" x="2441575" y="3716338"/>
          <p14:tracePt t="52426" x="2441575" y="3729038"/>
          <p14:tracePt t="52443" x="2428875" y="3741738"/>
          <p14:tracePt t="52457" x="2428875" y="3754438"/>
          <p14:tracePt t="52473" x="2416175" y="3754438"/>
          <p14:tracePt t="52489" x="2403475" y="3767138"/>
          <p14:tracePt t="52507" x="2390775" y="3779838"/>
          <p14:tracePt t="52523" x="2365375" y="3779838"/>
          <p14:tracePt t="52925" x="2352675" y="3779838"/>
          <p14:tracePt t="53224" x="2352675" y="3767138"/>
          <p14:tracePt t="53250" x="2352675" y="3754438"/>
          <p14:tracePt t="53262" x="2352675" y="3741738"/>
          <p14:tracePt t="53523" x="2339975" y="3741738"/>
          <p14:tracePt t="53598" x="2328863" y="3741738"/>
          <p14:tracePt t="53622" x="2328863" y="3754438"/>
          <p14:tracePt t="53648" x="2328863" y="3767138"/>
          <p14:tracePt t="53663" x="2316163" y="3767138"/>
          <p14:tracePt t="53673" x="2316163" y="3779838"/>
          <p14:tracePt t="53885" x="2328863" y="3779838"/>
          <p14:tracePt t="53934" x="2339975" y="3779838"/>
          <p14:tracePt t="53959" x="2339975" y="3792538"/>
          <p14:tracePt t="53972" x="2352675" y="3792538"/>
          <p14:tracePt t="53997" x="2365375" y="3792538"/>
          <p14:tracePt t="54009" x="2378075" y="3792538"/>
          <p14:tracePt t="54021" x="2378075" y="3803650"/>
          <p14:tracePt t="54034" x="2390775" y="3803650"/>
          <p14:tracePt t="54059" x="2403475" y="3816350"/>
          <p14:tracePt t="54084" x="2428875" y="3829050"/>
          <p14:tracePt t="54108" x="2441575" y="3841750"/>
          <p14:tracePt t="54121" x="2452688" y="3854450"/>
          <p14:tracePt t="54134" x="2465388" y="3867150"/>
          <p14:tracePt t="54156" x="2465388" y="3879850"/>
          <p14:tracePt t="54208" x="2478088" y="3879850"/>
          <p14:tracePt t="54233" x="2503488" y="3879850"/>
          <p14:tracePt t="54249" x="2528888" y="3879850"/>
          <p14:tracePt t="54258" x="2541588" y="3892550"/>
          <p14:tracePt t="54271" x="2565400" y="3892550"/>
          <p14:tracePt t="54284" x="2578100" y="3892550"/>
          <p14:tracePt t="54308" x="2590800" y="3892550"/>
          <p14:tracePt t="54321" x="2603500" y="3905250"/>
          <p14:tracePt t="54333" x="2628900" y="3916363"/>
          <p14:tracePt t="54358" x="2641600" y="3929063"/>
          <p14:tracePt t="54371" x="2654300" y="3941763"/>
          <p14:tracePt t="54384" x="2667000" y="3941763"/>
          <p14:tracePt t="54545" x="2654300" y="3941763"/>
          <p14:tracePt t="54571" x="2641600" y="3941763"/>
          <p14:tracePt t="54584" x="2616200" y="3941763"/>
          <p14:tracePt t="54593" x="2578100" y="3941763"/>
          <p14:tracePt t="54606" x="2541588" y="3967163"/>
          <p14:tracePt t="54620" x="2503488" y="3992563"/>
          <p14:tracePt t="54632" x="2465388" y="4005263"/>
          <p14:tracePt t="54647" x="2441575" y="4005263"/>
          <p14:tracePt t="54664" x="2428875" y="4017963"/>
          <p14:tracePt t="54683" x="2416175" y="4017963"/>
          <p14:tracePt t="55006" x="2441575" y="4017963"/>
          <p14:tracePt t="55019" x="2478088" y="4017963"/>
          <p14:tracePt t="55031" x="2528888" y="4005263"/>
          <p14:tracePt t="55043" x="2565400" y="4005263"/>
          <p14:tracePt t="55057" x="2603500" y="4005263"/>
          <p14:tracePt t="55070" x="2641600" y="4005263"/>
          <p14:tracePt t="55084" x="2690813" y="4005263"/>
          <p14:tracePt t="55100" x="2790825" y="4005263"/>
          <p14:tracePt t="55116" x="2879725" y="4005263"/>
          <p14:tracePt t="55133" x="3003550" y="4005263"/>
          <p14:tracePt t="55150" x="3041650" y="4005263"/>
          <p14:tracePt t="55166" x="3067050" y="4005263"/>
          <p14:tracePt t="55183" x="3079750" y="4005263"/>
          <p14:tracePt t="55229" x="3079750" y="4017963"/>
          <p14:tracePt t="55292" x="3054350" y="4017963"/>
          <p14:tracePt t="55307" x="3016250" y="4017963"/>
          <p14:tracePt t="55320" x="2941638" y="4017963"/>
          <p14:tracePt t="55330" x="2854325" y="4029075"/>
          <p14:tracePt t="55343" x="2778125" y="4041775"/>
          <p14:tracePt t="55355" x="2741613" y="4041775"/>
          <p14:tracePt t="55371" x="2703513" y="4054475"/>
          <p14:tracePt t="55385" x="2678113" y="4054475"/>
          <p14:tracePt t="55401" x="2667000" y="4054475"/>
          <p14:tracePt t="55421" x="2654300" y="4054475"/>
          <p14:tracePt t="55517" x="2667000" y="4054475"/>
          <p14:tracePt t="55543" x="2678113" y="4054475"/>
          <p14:tracePt t="55567" x="2690813" y="4054475"/>
          <p14:tracePt t="55593" x="2703513" y="4054475"/>
          <p14:tracePt t="55978" x="2703513" y="4079875"/>
          <p14:tracePt t="55992" x="2703513" y="4092575"/>
          <p14:tracePt t="56006" x="2703513" y="4105275"/>
          <p14:tracePt t="56016" x="2716213" y="4141788"/>
          <p14:tracePt t="56027" x="2716213" y="4167188"/>
          <p14:tracePt t="56039" x="2728913" y="4192588"/>
          <p14:tracePt t="56055" x="2728913" y="4230688"/>
          <p14:tracePt t="56069" x="2767013" y="4292600"/>
          <p14:tracePt t="56086" x="2790825" y="4330700"/>
          <p14:tracePt t="56102" x="2941638" y="4418013"/>
          <p14:tracePt t="56120" x="3016250" y="4454525"/>
          <p14:tracePt t="56136" x="3079750" y="4479925"/>
          <p14:tracePt t="56153" x="3141663" y="4505325"/>
          <p14:tracePt t="56170" x="3228975" y="4518025"/>
          <p14:tracePt t="56187" x="3279775" y="4543425"/>
          <p14:tracePt t="56203" x="3379788" y="4567238"/>
          <p14:tracePt t="56220" x="3467100" y="4567238"/>
          <p14:tracePt t="56237" x="3554413" y="4579938"/>
          <p14:tracePt t="56254" x="3679825" y="4579938"/>
          <p14:tracePt t="56270" x="3730625" y="4579938"/>
          <p14:tracePt t="56287" x="3767138" y="4579938"/>
          <p14:tracePt t="56304" x="3817938" y="4579938"/>
          <p14:tracePt t="56320" x="3830638" y="4592638"/>
          <p14:tracePt t="56363" x="3843338" y="4592638"/>
          <p14:tracePt t="56402" x="3867150" y="4592638"/>
          <p14:tracePt t="56414" x="3879850" y="4592638"/>
          <p14:tracePt t="56427" x="3892550" y="4592638"/>
          <p14:tracePt t="56527" x="3943350" y="4592638"/>
          <p14:tracePt t="56541" x="3979863" y="4592638"/>
          <p14:tracePt t="56551" x="4005263" y="4592638"/>
          <p14:tracePt t="56564" x="4043363" y="4592638"/>
          <p14:tracePt t="56576" x="4068763" y="4592638"/>
          <p14:tracePt t="56592" x="4130675" y="4592638"/>
          <p14:tracePt t="56606" x="4230688" y="4592638"/>
          <p14:tracePt t="56623" x="4318000" y="4592638"/>
          <p14:tracePt t="56639" x="4381500" y="4605338"/>
          <p14:tracePt t="56657" x="4468813" y="4605338"/>
          <p14:tracePt t="56672" x="4494213" y="4605338"/>
          <p14:tracePt t="56690" x="4506913" y="4605338"/>
          <p14:tracePt t="56707" x="4556125" y="4605338"/>
          <p14:tracePt t="56723" x="4581525" y="4605338"/>
          <p14:tracePt t="56739" x="4594225" y="4605338"/>
          <p14:tracePt t="56757" x="4606925" y="4605338"/>
          <p14:tracePt t="56864" x="4594225" y="4605338"/>
          <p14:tracePt t="56888" x="4581525" y="4605338"/>
          <p14:tracePt t="56901" x="4556125" y="4605338"/>
          <p14:tracePt t="56913" x="4543425" y="4605338"/>
          <p14:tracePt t="56927" x="4518025" y="4605338"/>
          <p14:tracePt t="56941" x="4506913" y="4605338"/>
          <p14:tracePt t="56958" x="4468813" y="4605338"/>
          <p14:tracePt t="57063" x="4481513" y="4605338"/>
          <p14:tracePt t="57088" x="4494213" y="4605338"/>
          <p14:tracePt t="57100" x="4506913" y="4605338"/>
          <p14:tracePt t="57113" x="4518025" y="4605338"/>
          <p14:tracePt t="57128" x="4530725" y="4605338"/>
          <p14:tracePt t="57151" x="4543425" y="4605338"/>
          <p14:tracePt t="57288" x="4530725" y="4605338"/>
          <p14:tracePt t="59231" x="4506913" y="4605338"/>
          <p14:tracePt t="59257" x="4494213" y="4605338"/>
          <p14:tracePt t="59270" x="4481513" y="4605338"/>
          <p14:tracePt t="59381" x="4494213" y="4605338"/>
          <p14:tracePt t="59393" x="4506913" y="4605338"/>
          <p14:tracePt t="59407" x="4530725" y="4605338"/>
          <p14:tracePt t="59421" x="4568825" y="4605338"/>
          <p14:tracePt t="59434" x="4619625" y="4605338"/>
          <p14:tracePt t="59450" x="4656138" y="4605338"/>
          <p14:tracePt t="59468" x="4681538" y="4605338"/>
          <p14:tracePt t="59484" x="4694238" y="4605338"/>
          <p14:tracePt t="59543" x="4656138" y="4605338"/>
          <p14:tracePt t="59555" x="4630738" y="4605338"/>
          <p14:tracePt t="59571" x="4606925" y="4605338"/>
          <p14:tracePt t="59580" x="4581525" y="4605338"/>
          <p14:tracePt t="59593" x="4568825" y="4605338"/>
          <p14:tracePt t="59668" x="4581525" y="4605338"/>
          <p14:tracePt t="59680" x="4606925" y="4605338"/>
          <p14:tracePt t="59693" x="4619625" y="4605338"/>
          <p14:tracePt t="59717" x="4630738" y="4605338"/>
          <p14:tracePt t="59768" x="4619625" y="4605338"/>
          <p14:tracePt t="59779" x="4581525" y="4605338"/>
          <p14:tracePt t="59793" x="4568825" y="4605338"/>
          <p14:tracePt t="59805" x="4543425" y="4605338"/>
          <p14:tracePt t="59818" x="4530725" y="4605338"/>
          <p14:tracePt t="72504" x="4506913" y="4605338"/>
          <p14:tracePt t="72516" x="4368800" y="4618038"/>
          <p14:tracePt t="72529" x="4168775" y="4679950"/>
          <p14:tracePt t="72542" x="3792538" y="4779963"/>
          <p14:tracePt t="72556" x="3354388" y="4918075"/>
          <p14:tracePt t="72569" x="3116263" y="5043488"/>
          <p14:tracePt t="72585" x="2979738" y="5092700"/>
          <p14:tracePt t="72601" x="2916238" y="5130800"/>
          <p14:tracePt t="72618" x="2879725" y="5130800"/>
          <p14:tracePt t="72635" x="2867025" y="5130800"/>
          <p14:tracePt t="72651" x="2867025" y="5143500"/>
          <p14:tracePt t="72668" x="2803525" y="5156200"/>
          <p14:tracePt t="72685" x="2703513" y="5181600"/>
          <p14:tracePt t="72702" x="2603500" y="5218113"/>
          <p14:tracePt t="72718" x="2452688" y="5230813"/>
          <p14:tracePt t="72735" x="2416175" y="5243513"/>
          <p14:tracePt t="72752" x="2390775" y="5256213"/>
          <p14:tracePt t="72769" x="2328863" y="5268913"/>
          <p14:tracePt t="72785" x="2290763" y="5268913"/>
          <p14:tracePt t="72802" x="2203450" y="5268913"/>
          <p14:tracePt t="72819" x="2078038" y="5281613"/>
          <p14:tracePt t="72836" x="2065338" y="5281613"/>
          <p14:tracePt t="72852" x="2052638" y="5281613"/>
          <p14:tracePt t="72915" x="2052638" y="5294313"/>
          <p14:tracePt t="73040" x="2065338" y="5294313"/>
          <p14:tracePt t="73053" x="2078038" y="5294313"/>
          <p14:tracePt t="73078" x="2090738" y="5294313"/>
          <p14:tracePt t="73103" x="2103438" y="5294313"/>
          <p14:tracePt t="73115" x="2116138" y="5294313"/>
          <p14:tracePt t="73227" x="2127250" y="5294313"/>
          <p14:tracePt t="73314" x="2127250" y="5281613"/>
          <p14:tracePt t="73377" x="2127250" y="5268913"/>
          <p14:tracePt t="73391" x="2127250" y="5256213"/>
          <p14:tracePt t="73414" x="2127250" y="5243513"/>
          <p14:tracePt t="73439" x="2127250" y="5230813"/>
          <p14:tracePt t="73476" x="2127250" y="5218113"/>
          <p14:tracePt t="73500" x="2127250" y="5205413"/>
          <p14:tracePt t="73526" x="2127250" y="5194300"/>
          <p14:tracePt t="73563" x="2127250" y="5181600"/>
          <p14:tracePt t="74112" x="2127250" y="5194300"/>
          <p14:tracePt t="74137" x="2127250" y="5218113"/>
          <p14:tracePt t="74149" x="2127250" y="5230813"/>
          <p14:tracePt t="74162" x="2127250" y="5256213"/>
          <p14:tracePt t="74178" x="2127250" y="5268913"/>
          <p14:tracePt t="74192" x="2139950" y="5281613"/>
          <p14:tracePt t="74209" x="2139950" y="5294313"/>
          <p14:tracePt t="74236" x="2139950" y="5305425"/>
          <p14:tracePt t="74511" x="2139950" y="5294313"/>
          <p14:tracePt t="74523" x="2139950" y="5281613"/>
          <p14:tracePt t="74549" x="2139950" y="5268913"/>
          <p14:tracePt t="74562" x="2127250" y="5268913"/>
          <p14:tracePt t="74648" x="2127250" y="5256213"/>
          <p14:tracePt t="74985" x="2127250" y="5268913"/>
          <p14:tracePt t="75009" x="2127250" y="5281613"/>
          <p14:tracePt t="75022" x="2127250" y="5294313"/>
          <p14:tracePt t="75085" x="2139950" y="5294313"/>
          <p14:tracePt t="75098" x="2139950" y="5305425"/>
          <p14:tracePt t="75184" x="2152650" y="5305425"/>
          <p14:tracePt t="75208" x="2152650" y="5318125"/>
          <p14:tracePt t="75321" x="2152650" y="5343525"/>
          <p14:tracePt t="75332" x="2152650" y="5368925"/>
          <p14:tracePt t="75349" x="2152650" y="5394325"/>
          <p14:tracePt t="75358" x="2152650" y="5418138"/>
          <p14:tracePt t="75372" x="2152650" y="5443538"/>
          <p14:tracePt t="75384" x="2152650" y="5456238"/>
          <p14:tracePt t="75399" x="2152650" y="5468938"/>
          <p14:tracePt t="75414" x="2152650" y="5481638"/>
          <p14:tracePt t="75431" x="2152650" y="5494338"/>
          <p14:tracePt t="75447" x="2152650" y="5507038"/>
          <p14:tracePt t="75463" x="2165350" y="5530850"/>
          <p14:tracePt t="75479" x="2165350" y="5556250"/>
          <p14:tracePt t="75496" x="2203450" y="5594350"/>
          <p14:tracePt t="75512" x="2216150" y="5619750"/>
          <p14:tracePt t="75530" x="2239963" y="5643563"/>
          <p14:tracePt t="75546" x="2365375" y="5768975"/>
          <p14:tracePt t="75563" x="2441575" y="5832475"/>
          <p14:tracePt t="75580" x="2503488" y="5868988"/>
          <p14:tracePt t="75596" x="2554288" y="5907088"/>
          <p14:tracePt t="75620" x="2565400" y="5907088"/>
          <p14:tracePt t="75770" x="2565400" y="5894388"/>
          <p14:tracePt t="75795" x="2565400" y="5881688"/>
          <p14:tracePt t="75819" x="2565400" y="5856288"/>
          <p14:tracePt t="75835" x="2565400" y="5843588"/>
          <p14:tracePt t="75844" x="2565400" y="5832475"/>
          <p14:tracePt t="75870" x="2565400" y="5819775"/>
          <p14:tracePt t="75907" x="2565400" y="5807075"/>
          <p14:tracePt t="77028" x="2578100" y="5807075"/>
          <p14:tracePt t="77040" x="2590800" y="5807075"/>
          <p14:tracePt t="77066" x="2603500" y="5807075"/>
          <p14:tracePt t="77078" x="2603500" y="5794375"/>
          <p14:tracePt t="77103" x="2616200" y="5794375"/>
          <p14:tracePt t="77116" x="2628900" y="5794375"/>
          <p14:tracePt t="77129" x="2641600" y="5781675"/>
          <p14:tracePt t="77141" x="2654300" y="5781675"/>
          <p14:tracePt t="77156" x="2678113" y="5768975"/>
          <p14:tracePt t="77171" x="2703513" y="5756275"/>
          <p14:tracePt t="77191" x="2716213" y="5756275"/>
          <p14:tracePt t="77252" x="2728913" y="5743575"/>
          <p14:tracePt t="77264" x="2754313" y="5732463"/>
          <p14:tracePt t="77278" x="2778125" y="5707063"/>
          <p14:tracePt t="77291" x="2778125" y="5694363"/>
          <p14:tracePt t="77305" x="2803525" y="5681663"/>
          <p14:tracePt t="77321" x="2816225" y="5656263"/>
          <p14:tracePt t="77338" x="2828925" y="5643563"/>
          <p14:tracePt t="77355" x="2854325" y="5607050"/>
          <p14:tracePt t="77371" x="2867025" y="5594350"/>
          <p14:tracePt t="77387" x="2879725" y="5594350"/>
          <p14:tracePt t="77403" x="2903538" y="5581650"/>
          <p14:tracePt t="77420" x="2916238" y="5581650"/>
          <p14:tracePt t="77437" x="2928938" y="5581650"/>
          <p14:tracePt t="77501" x="2954338" y="5581650"/>
          <p14:tracePt t="77513" x="2967038" y="5581650"/>
          <p14:tracePt t="77527" x="2992438" y="5581650"/>
          <p14:tracePt t="77550" x="3003550" y="5581650"/>
          <p14:tracePt t="77563" x="3016250" y="5581650"/>
          <p14:tracePt t="77577" x="3028950" y="5581650"/>
          <p14:tracePt t="77589" x="3041650" y="5581650"/>
          <p14:tracePt t="77604" x="3054350" y="5581650"/>
          <p14:tracePt t="77621" x="3067050" y="5581650"/>
          <p14:tracePt t="77638" x="3092450" y="5581650"/>
          <p14:tracePt t="77654" x="3179763" y="5581650"/>
          <p14:tracePt t="77671" x="3305175" y="5581650"/>
          <p14:tracePt t="77688" x="3441700" y="5581650"/>
          <p14:tracePt t="77705" x="3930650" y="5507038"/>
          <p14:tracePt t="77721" x="4294188" y="5468938"/>
          <p14:tracePt t="77738" x="4543425" y="5430838"/>
          <p14:tracePt t="77755" x="4956175" y="5394325"/>
          <p14:tracePt t="77771" x="5032375" y="5394325"/>
          <p14:tracePt t="77788" x="5068888" y="5381625"/>
          <p14:tracePt t="77805" x="5094288" y="5381625"/>
          <p14:tracePt t="77850" x="5081588" y="5381625"/>
          <p14:tracePt t="77862" x="5045075" y="5381625"/>
          <p14:tracePt t="77876" x="5006975" y="5381625"/>
          <p14:tracePt t="77887" x="4981575" y="5381625"/>
          <p14:tracePt t="77899" x="4956175" y="5394325"/>
          <p14:tracePt t="77912" x="4932363" y="5407025"/>
          <p14:tracePt t="77925" x="4919663" y="5407025"/>
          <p14:tracePt t="77939" x="4906963" y="5407025"/>
          <p14:tracePt t="77956" x="4894263" y="5407025"/>
          <p14:tracePt t="77972" x="4881563" y="5407025"/>
          <p14:tracePt t="78100" x="4894263" y="5418138"/>
          <p14:tracePt t="78113" x="4906963" y="5418138"/>
          <p14:tracePt t="78127" x="4906963" y="5430838"/>
          <p14:tracePt t="78149" x="4919663" y="5430838"/>
          <p14:tracePt t="78188" x="4919663" y="5443538"/>
          <p14:tracePt t="78212" x="4919663" y="5456238"/>
          <p14:tracePt t="78237" x="4906963" y="5481638"/>
          <p14:tracePt t="78249" x="4881563" y="5494338"/>
          <p14:tracePt t="78262" x="4832350" y="5518150"/>
          <p14:tracePt t="78278" x="4768850" y="5543550"/>
          <p14:tracePt t="78292" x="4656138" y="5556250"/>
          <p14:tracePt t="78308" x="4556125" y="5568950"/>
          <p14:tracePt t="78325" x="4494213" y="5581650"/>
          <p14:tracePt t="78342" x="4430713" y="5581650"/>
          <p14:tracePt t="78359" x="4418013" y="5594350"/>
          <p14:tracePt t="78410" x="4430713" y="5594350"/>
          <p14:tracePt t="78427" x="4456113" y="5594350"/>
          <p14:tracePt t="78436" x="4481513" y="5594350"/>
          <p14:tracePt t="78450" x="4543425" y="5594350"/>
          <p14:tracePt t="78460" x="4619625" y="5594350"/>
          <p14:tracePt t="78474" x="4668838" y="5594350"/>
          <p14:tracePt t="78491" x="4719638" y="5594350"/>
          <p14:tracePt t="78508" x="4743450" y="5594350"/>
          <p14:tracePt t="78525" x="4781550" y="5594350"/>
          <p14:tracePt t="78541" x="4794250" y="5594350"/>
          <p14:tracePt t="78560" x="4794250" y="5581650"/>
          <p14:tracePt t="78623" x="4781550" y="5581650"/>
          <p14:tracePt t="78634" x="4756150" y="5581650"/>
          <p14:tracePt t="78649" x="4719638" y="5581650"/>
          <p14:tracePt t="78663" x="4643438" y="5581650"/>
          <p14:tracePt t="78676" x="4568825" y="5581650"/>
          <p14:tracePt t="78693" x="4518025" y="5594350"/>
          <p14:tracePt t="78711" x="4494213" y="5594350"/>
          <p14:tracePt t="78760" x="4530725" y="5594350"/>
          <p14:tracePt t="78773" x="4581525" y="5594350"/>
          <p14:tracePt t="78786" x="4630738" y="5594350"/>
          <p14:tracePt t="78797" x="4706938" y="5594350"/>
          <p14:tracePt t="78813" x="4756150" y="5581650"/>
          <p14:tracePt t="78827" x="4832350" y="5568950"/>
          <p14:tracePt t="78843" x="4868863" y="5556250"/>
          <p14:tracePt t="78861" x="4881563" y="5556250"/>
          <p14:tracePt t="78877" x="4894263" y="5543550"/>
          <p14:tracePt t="78894" x="4894263" y="5530850"/>
          <p14:tracePt t="78935" x="4881563" y="5530850"/>
          <p14:tracePt t="78947" x="4856163" y="5543550"/>
          <p14:tracePt t="78963" x="4843463" y="5568950"/>
          <p14:tracePt t="78972" x="4806950" y="5568950"/>
          <p14:tracePt t="78985" x="4719638" y="5594350"/>
          <p14:tracePt t="78998" x="4606925" y="5619750"/>
          <p14:tracePt t="79014" x="4556125" y="5630863"/>
          <p14:tracePt t="79028" x="4530725" y="5643563"/>
          <p14:tracePt t="79045" x="4518025" y="5643563"/>
          <p14:tracePt t="79072" x="4568825" y="5643563"/>
          <p14:tracePt t="79085" x="4630738" y="5643563"/>
          <p14:tracePt t="79098" x="4681538" y="5643563"/>
          <p14:tracePt t="79112" x="4719638" y="5630863"/>
          <p14:tracePt t="79128" x="4756150" y="5630863"/>
          <p14:tracePt t="79145" x="4781550" y="5630863"/>
          <p14:tracePt t="79161" x="4794250" y="5630863"/>
          <p14:tracePt t="79234" x="4781550" y="5630863"/>
          <p14:tracePt t="79247" x="4768850" y="5630863"/>
          <p14:tracePt t="79258" x="4743450" y="5630863"/>
          <p14:tracePt t="79271" x="4706938" y="5630863"/>
          <p14:tracePt t="79284" x="4668838" y="5643563"/>
          <p14:tracePt t="79299" x="4630738" y="5643563"/>
          <p14:tracePt t="79312" x="4619625" y="5643563"/>
          <p14:tracePt t="79371" x="4643438" y="5643563"/>
          <p14:tracePt t="79383" x="4681538" y="5643563"/>
          <p14:tracePt t="79398" x="4706938" y="5643563"/>
          <p14:tracePt t="79408" x="4719638" y="5643563"/>
          <p14:tracePt t="79421" x="4732338" y="5643563"/>
          <p14:tracePt t="79433" x="4743450" y="5643563"/>
          <p14:tracePt t="79449" x="4756150" y="5643563"/>
          <p14:tracePt t="79463" x="4768850" y="5643563"/>
          <p14:tracePt t="79496" x="4781550" y="5643563"/>
          <p14:tracePt t="79620" x="4756150" y="5643563"/>
          <p14:tracePt t="79633" x="4732338" y="5643563"/>
          <p14:tracePt t="79645" x="4694238" y="5643563"/>
          <p14:tracePt t="79658" x="4630738" y="5643563"/>
          <p14:tracePt t="79671" x="4581525" y="5643563"/>
          <p14:tracePt t="79684" x="4543425" y="5643563"/>
          <p14:tracePt t="79697" x="4518025" y="5643563"/>
          <p14:tracePt t="79714" x="4506913" y="5643563"/>
          <p14:tracePt t="79769" x="4518025" y="5643563"/>
          <p14:tracePt t="79783" x="4556125" y="5643563"/>
          <p14:tracePt t="79795" x="4594225" y="5643563"/>
          <p14:tracePt t="79806" x="4656138" y="5643563"/>
          <p14:tracePt t="79819" x="4706938" y="5643563"/>
          <p14:tracePt t="79832" x="4743450" y="5643563"/>
          <p14:tracePt t="79846" x="4768850" y="5643563"/>
          <p14:tracePt t="79863" x="4781550" y="5643563"/>
          <p14:tracePt t="79880" x="4781550" y="5630863"/>
          <p14:tracePt t="79931" x="4768850" y="5630863"/>
          <p14:tracePt t="79945" x="4732338" y="5630863"/>
          <p14:tracePt t="79956" x="4694238" y="5630863"/>
          <p14:tracePt t="79970" x="4668838" y="5630863"/>
          <p14:tracePt t="79985" x="4656138" y="5630863"/>
          <p14:tracePt t="79999" x="4643438" y="5630863"/>
          <p14:tracePt t="81613" x="4643438" y="5619750"/>
          <p14:tracePt t="81626" x="4630738" y="5619750"/>
          <p14:tracePt t="81638" x="4619625" y="5619750"/>
          <p14:tracePt t="81651" x="4606925" y="5607050"/>
          <p14:tracePt t="81663" x="4594225" y="5607050"/>
          <p14:tracePt t="81676" x="4568825" y="5581650"/>
          <p14:tracePt t="81692" x="4530725" y="5556250"/>
          <p14:tracePt t="81704" x="4506913" y="5543550"/>
          <p14:tracePt t="81722" x="4456113" y="5507038"/>
          <p14:tracePt t="81739" x="4394200" y="5481638"/>
          <p14:tracePt t="81755" x="4268788" y="5343525"/>
          <p14:tracePt t="81772" x="4217988" y="5281613"/>
          <p14:tracePt t="81789" x="4205288" y="5256213"/>
          <p14:tracePt t="81806" x="4168775" y="5218113"/>
          <p14:tracePt t="81822" x="4156075" y="5194300"/>
          <p14:tracePt t="81839" x="4143375" y="5194300"/>
          <p14:tracePt t="81856" x="4117975" y="5156200"/>
          <p14:tracePt t="81873" x="4092575" y="5156200"/>
          <p14:tracePt t="81890" x="4081463" y="5143500"/>
          <p14:tracePt t="81906" x="4068763" y="5130800"/>
          <p14:tracePt t="82039" x="4068763" y="5105400"/>
          <p14:tracePt t="82051" x="4043363" y="5092700"/>
          <p14:tracePt t="82064" x="4017963" y="5068888"/>
          <p14:tracePt t="82076" x="4005263" y="5056188"/>
          <p14:tracePt t="82093" x="3979863" y="5030788"/>
          <p14:tracePt t="82113" x="3979863" y="5018088"/>
          <p14:tracePt t="82225" x="3979863" y="5030788"/>
          <p14:tracePt t="82249" x="3992563" y="5056188"/>
          <p14:tracePt t="82263" x="4005263" y="5056188"/>
          <p14:tracePt t="82277" x="4030663" y="5068888"/>
          <p14:tracePt t="82288" x="4043363" y="5081588"/>
          <p14:tracePt t="82299" x="4068763" y="5092700"/>
          <p14:tracePt t="82312" x="4092575" y="5105400"/>
          <p14:tracePt t="82324" x="4105275" y="5118100"/>
          <p14:tracePt t="82339" x="4117975" y="5130800"/>
          <p14:tracePt t="82362" x="4117975" y="5143500"/>
          <p14:tracePt t="82376" x="4117975" y="5156200"/>
          <p14:tracePt t="82474" x="4092575" y="5143500"/>
          <p14:tracePt t="82486" x="4043363" y="5143500"/>
          <p14:tracePt t="82498" x="3979863" y="5118100"/>
          <p14:tracePt t="82512" x="3917950" y="5105400"/>
          <p14:tracePt t="82526" x="3879850" y="5081588"/>
          <p14:tracePt t="82540" x="3843338" y="5068888"/>
          <p14:tracePt t="82556" x="3830638" y="5068888"/>
          <p14:tracePt t="82574" x="3817938" y="5056188"/>
          <p14:tracePt t="82590" x="3805238" y="5056188"/>
          <p14:tracePt t="82660" x="3817938" y="5056188"/>
          <p14:tracePt t="82685" x="3843338" y="5056188"/>
          <p14:tracePt t="82698" x="3879850" y="5056188"/>
          <p14:tracePt t="82711" x="3930650" y="5056188"/>
          <p14:tracePt t="82722" x="4005263" y="5068888"/>
          <p14:tracePt t="82735" x="4056063" y="5081588"/>
          <p14:tracePt t="82747" x="4092575" y="5092700"/>
          <p14:tracePt t="82760" x="4168775" y="5105400"/>
          <p14:tracePt t="82774" x="4217988" y="5105400"/>
          <p14:tracePt t="82791" x="4256088" y="5118100"/>
          <p14:tracePt t="82807" x="4281488" y="5118100"/>
          <p14:tracePt t="82824" x="4294188" y="5118100"/>
          <p14:tracePt t="82872" x="4281488" y="5118100"/>
          <p14:tracePt t="82884" x="4256088" y="5118100"/>
          <p14:tracePt t="82899" x="4217988" y="5118100"/>
          <p14:tracePt t="82911" x="4192588" y="5118100"/>
          <p14:tracePt t="82925" x="4168775" y="5118100"/>
          <p14:tracePt t="82942" x="4117975" y="5118100"/>
          <p14:tracePt t="82959" x="4043363" y="5118100"/>
          <p14:tracePt t="82975" x="3843338" y="5118100"/>
          <p14:tracePt t="82992" x="3779838" y="5118100"/>
          <p14:tracePt t="83009" x="3743325" y="5118100"/>
          <p14:tracePt t="83025" x="3717925" y="5118100"/>
          <p14:tracePt t="83334" x="3743325" y="5118100"/>
          <p14:tracePt t="83347" x="3756025" y="5118100"/>
          <p14:tracePt t="83359" x="3779838" y="5118100"/>
          <p14:tracePt t="83372" x="3817938" y="5118100"/>
          <p14:tracePt t="83385" x="3843338" y="5118100"/>
          <p14:tracePt t="83398" x="3879850" y="5118100"/>
          <p14:tracePt t="83412" x="3892550" y="5118100"/>
          <p14:tracePt t="83429" x="3930650" y="5118100"/>
          <p14:tracePt t="83445" x="3943350" y="5118100"/>
          <p14:tracePt t="83462" x="3968750" y="5118100"/>
          <p14:tracePt t="83479" x="3979863" y="5118100"/>
          <p14:tracePt t="83496" x="3992563" y="5118100"/>
          <p14:tracePt t="83512" x="4030663" y="5118100"/>
          <p14:tracePt t="83529" x="4043363" y="5118100"/>
          <p14:tracePt t="83549" x="4056063" y="5118100"/>
          <p14:tracePt t="83808" x="4043363" y="5118100"/>
          <p14:tracePt t="83845" x="4030663" y="5118100"/>
          <p14:tracePt t="84543" x="4030663" y="5130800"/>
          <p14:tracePt t="84556" x="4030663" y="5143500"/>
          <p14:tracePt t="84568" x="4030663" y="5168900"/>
          <p14:tracePt t="84580" x="4056063" y="5181600"/>
          <p14:tracePt t="84593" x="4081463" y="5218113"/>
          <p14:tracePt t="84606" x="4117975" y="5243513"/>
          <p14:tracePt t="84620" x="4168775" y="5305425"/>
          <p14:tracePt t="84633" x="4205288" y="5381625"/>
          <p14:tracePt t="84650" x="4230688" y="5430838"/>
          <p14:tracePt t="84666" x="4243388" y="5468938"/>
          <p14:tracePt t="84682" x="4256088" y="5494338"/>
          <p14:tracePt t="84705" x="4281488" y="5518150"/>
          <p14:tracePt t="84718" x="4305300" y="5530850"/>
          <p14:tracePt t="84732" x="4356100" y="5556250"/>
          <p14:tracePt t="84749" x="4468813" y="5581650"/>
          <p14:tracePt t="84766" x="4568825" y="5607050"/>
          <p14:tracePt t="84783" x="4706938" y="5643563"/>
          <p14:tracePt t="84799" x="4732338" y="5656263"/>
          <p14:tracePt t="84816" x="4743450" y="5656263"/>
          <p14:tracePt t="84833" x="4756150" y="5656263"/>
          <p14:tracePt t="84850" x="4768850" y="5656263"/>
          <p14:tracePt t="85066" x="4743450" y="5656263"/>
          <p14:tracePt t="85078" x="4719638" y="5656263"/>
          <p14:tracePt t="85092" x="4681538" y="5656263"/>
          <p14:tracePt t="85104" x="4643438" y="5643563"/>
          <p14:tracePt t="85119" x="4619625" y="5630863"/>
          <p14:tracePt t="85135" x="4606925" y="5630863"/>
          <p14:tracePt t="85152" x="4594225" y="5619750"/>
          <p14:tracePt t="89312" x="4568825" y="5607050"/>
          <p14:tracePt t="89325" x="4530725" y="5594350"/>
          <p14:tracePt t="89337" x="4494213" y="5568950"/>
          <p14:tracePt t="89348" x="4443413" y="5543550"/>
          <p14:tracePt t="89360" x="4381500" y="5494338"/>
          <p14:tracePt t="89374" x="4318000" y="5430838"/>
          <p14:tracePt t="89386" x="4230688" y="5318125"/>
          <p14:tracePt t="89401" x="4117975" y="5205413"/>
          <p14:tracePt t="89418" x="4043363" y="5143500"/>
          <p14:tracePt t="89434" x="4005263" y="5118100"/>
          <p14:tracePt t="89451" x="4005263" y="5105400"/>
          <p14:tracePt t="89498" x="3992563" y="5105400"/>
          <p14:tracePt t="89636" x="3979863" y="5105400"/>
          <p14:tracePt t="89710" x="3968750" y="5105400"/>
          <p14:tracePt t="89722" x="3956050" y="5105400"/>
          <p14:tracePt t="89739" x="3956050" y="5118100"/>
          <p14:tracePt t="89773" x="3943350" y="5130800"/>
          <p14:tracePt t="89810" x="3930650" y="5130800"/>
          <p14:tracePt t="89822" x="3930650" y="5143500"/>
          <p14:tracePt t="89960" x="3943350" y="5143500"/>
          <p14:tracePt t="89973" x="3979863" y="5143500"/>
          <p14:tracePt t="89984" x="4030663" y="5143500"/>
          <p14:tracePt t="89997" x="4068763" y="5143500"/>
          <p14:tracePt t="90010" x="4092575" y="5143500"/>
          <p14:tracePt t="90024" x="4105275" y="5143500"/>
          <p14:tracePt t="90038" x="4117975" y="5143500"/>
          <p14:tracePt t="90055" x="4143375" y="5130800"/>
          <p14:tracePt t="90072" x="4156075" y="5130800"/>
          <p14:tracePt t="90088" x="4168775" y="5130800"/>
          <p14:tracePt t="90105" x="4181475" y="5130800"/>
          <p14:tracePt t="90221" x="4168775" y="5130800"/>
          <p14:tracePt t="90234" x="4156075" y="5130800"/>
          <p14:tracePt t="90247" x="4130675" y="5130800"/>
          <p14:tracePt t="90258" x="4117975" y="5130800"/>
          <p14:tracePt t="90275" x="4081463" y="5130800"/>
          <p14:tracePt t="90289" x="4056063" y="5130800"/>
          <p14:tracePt t="90306" x="4030663" y="5130800"/>
          <p14:tracePt t="90322" x="4005263" y="5130800"/>
          <p14:tracePt t="92308" x="3992563" y="5130800"/>
          <p14:tracePt t="92333" x="3979863" y="5130800"/>
          <p14:tracePt t="92345" x="3956050" y="5130800"/>
          <p14:tracePt t="92357" x="3905250" y="5130800"/>
          <p14:tracePt t="92372" x="3867150" y="5143500"/>
          <p14:tracePt t="92384" x="3830638" y="5156200"/>
          <p14:tracePt t="92397" x="3805238" y="5156200"/>
          <p14:tracePt t="92413" x="3792538" y="5156200"/>
          <p14:tracePt t="92429" x="3779838" y="5156200"/>
          <p14:tracePt t="92482" x="3767138" y="5156200"/>
          <p14:tracePt t="92507" x="3743325" y="5156200"/>
          <p14:tracePt t="92520" x="3717925" y="5156200"/>
          <p14:tracePt t="92533" x="3705225" y="5156200"/>
          <p14:tracePt t="92545" x="3679825" y="5156200"/>
          <p14:tracePt t="92558" x="3667125" y="5156200"/>
          <p14:tracePt t="92570" x="3643313" y="5156200"/>
          <p14:tracePt t="92595" x="3630613" y="5156200"/>
          <p14:tracePt t="92882" x="3643313" y="5156200"/>
          <p14:tracePt t="92906" x="3654425" y="5156200"/>
          <p14:tracePt t="92931" x="3667125" y="5156200"/>
          <p14:tracePt t="92956" x="3679825" y="5156200"/>
          <p14:tracePt t="92993" x="3705225" y="5156200"/>
          <p14:tracePt t="93007" x="3717925" y="5181600"/>
          <p14:tracePt t="93018" x="3730625" y="5194300"/>
          <p14:tracePt t="93030" x="3767138" y="5194300"/>
          <p14:tracePt t="93043" x="3843338" y="5218113"/>
          <p14:tracePt t="93056" x="3905250" y="5243513"/>
          <p14:tracePt t="93070" x="3956050" y="5268913"/>
          <p14:tracePt t="93083" x="3992563" y="5281613"/>
          <p14:tracePt t="93100" x="4030663" y="5281613"/>
          <p14:tracePt t="93117" x="4043363" y="5294313"/>
          <p14:tracePt t="93132" x="4081463" y="5305425"/>
          <p14:tracePt t="93149" x="4117975" y="5318125"/>
          <p14:tracePt t="93155" x="4143375" y="5330825"/>
          <p14:tracePt t="93167" x="4181475" y="5343525"/>
          <p14:tracePt t="93182" x="4205288" y="5356225"/>
          <p14:tracePt t="93199" x="4243388" y="5368925"/>
          <p14:tracePt t="93216" x="4268788" y="5381625"/>
          <p14:tracePt t="93232" x="4305300" y="5407025"/>
          <p14:tracePt t="93249" x="4318000" y="5407025"/>
          <p14:tracePt t="93266" x="4330700" y="5418138"/>
          <p14:tracePt t="93283" x="4356100" y="5443538"/>
          <p14:tracePt t="93299" x="4368800" y="5456238"/>
          <p14:tracePt t="93316" x="4381500" y="5481638"/>
          <p14:tracePt t="93333" x="4394200" y="5518150"/>
          <p14:tracePt t="93350" x="4394200" y="5530850"/>
          <p14:tracePt t="93366" x="4406900" y="5530850"/>
          <p14:tracePt t="93391" x="4406900" y="5543550"/>
          <p14:tracePt t="93429" x="4418013" y="5543550"/>
          <p14:tracePt t="93441" x="4418013" y="5556250"/>
          <p14:tracePt t="93455" x="4418013" y="5568950"/>
          <p14:tracePt t="93479" x="4418013" y="5581650"/>
          <p14:tracePt t="93828" x="4418013" y="5568950"/>
          <p14:tracePt t="93853" x="4418013" y="5556250"/>
          <p14:tracePt t="93915" x="4418013" y="5543550"/>
          <p14:tracePt t="94040" x="4418013" y="5530850"/>
          <p14:tracePt t="94103" x="4418013" y="5518150"/>
          <p14:tracePt t="94114" x="4368800" y="5494338"/>
          <p14:tracePt t="94129" x="4294188" y="5456238"/>
          <p14:tracePt t="94141" x="4217988" y="5418138"/>
          <p14:tracePt t="94153" x="4168775" y="5368925"/>
          <p14:tracePt t="94171" x="4117975" y="5330825"/>
          <p14:tracePt t="94188" x="4092575" y="5294313"/>
          <p14:tracePt t="94204" x="4043363" y="5230813"/>
          <p14:tracePt t="94221" x="4043363" y="5218113"/>
          <p14:tracePt t="94238" x="4030663" y="5218113"/>
          <p14:tracePt t="94277" x="4017963" y="5218113"/>
          <p14:tracePt t="94390" x="4005263" y="5218113"/>
          <p14:tracePt t="94401" x="3979863" y="5194300"/>
          <p14:tracePt t="94415" x="3930650" y="5181600"/>
          <p14:tracePt t="94428" x="3892550" y="5156200"/>
          <p14:tracePt t="94442" x="3830638" y="5130800"/>
          <p14:tracePt t="94455" x="3805238" y="5118100"/>
          <p14:tracePt t="94472" x="3792538" y="5118100"/>
          <p14:tracePt t="94489" x="3779838" y="5105400"/>
          <p14:tracePt t="94506" x="3767138" y="5105400"/>
          <p14:tracePt t="94714" x="3767138" y="5118100"/>
          <p14:tracePt t="94751" x="3767138" y="5130800"/>
          <p14:tracePt t="94800" x="3779838" y="5130800"/>
          <p14:tracePt t="94825" x="3805238" y="5130800"/>
          <p14:tracePt t="94839" x="3817938" y="5130800"/>
          <p14:tracePt t="94850" x="3843338" y="5130800"/>
          <p14:tracePt t="94863" x="3879850" y="5130800"/>
          <p14:tracePt t="94877" x="3905250" y="5130800"/>
          <p14:tracePt t="94891" x="3930650" y="5130800"/>
          <p14:tracePt t="94907" x="3956050" y="5143500"/>
          <p14:tracePt t="94924" x="3979863" y="5156200"/>
          <p14:tracePt t="94941" x="4043363" y="5181600"/>
          <p14:tracePt t="94957" x="4081463" y="5194300"/>
          <p14:tracePt t="94974" x="4105275" y="5194300"/>
          <p14:tracePt t="94991" x="4143375" y="5205413"/>
          <p14:tracePt t="95007" x="4156075" y="5205413"/>
          <p14:tracePt t="95125" x="4143375" y="5205413"/>
          <p14:tracePt t="95151" x="4130675" y="5205413"/>
          <p14:tracePt t="95163" x="4105275" y="5205413"/>
          <p14:tracePt t="95178" x="4092575" y="5205413"/>
          <p14:tracePt t="95200" x="4068763" y="5205413"/>
          <p14:tracePt t="95212" x="4068763" y="5194300"/>
          <p14:tracePt t="95227" x="4056063" y="5194300"/>
          <p14:tracePt t="95249" x="4030663" y="5194300"/>
          <p14:tracePt t="95262" x="4017963" y="5194300"/>
          <p14:tracePt t="95278" x="3979863" y="5194300"/>
          <p14:tracePt t="95286" x="3917950" y="5194300"/>
          <p14:tracePt t="95300" x="3856038" y="5194300"/>
          <p14:tracePt t="95312" x="3817938" y="5194300"/>
          <p14:tracePt t="95326" x="3779838" y="5181600"/>
          <p14:tracePt t="95341" x="3767138" y="5181600"/>
          <p14:tracePt t="95357" x="3756025" y="5181600"/>
          <p14:tracePt t="95549" x="3767138" y="5181600"/>
          <p14:tracePt t="95562" x="3779838" y="5181600"/>
          <p14:tracePt t="95586" x="3792538" y="5181600"/>
          <p14:tracePt t="95599" x="3805238" y="5181600"/>
          <p14:tracePt t="95612" x="3817938" y="5181600"/>
          <p14:tracePt t="95623" x="3830638" y="5181600"/>
          <p14:tracePt t="95635" x="3843338" y="5181600"/>
          <p14:tracePt t="95648" x="3856038" y="5181600"/>
          <p14:tracePt t="95661" x="3867150" y="5181600"/>
          <p14:tracePt t="95685" x="3892550" y="5181600"/>
          <p14:tracePt t="95711" x="3905250" y="5181600"/>
          <p14:tracePt t="95747" x="3917950" y="5181600"/>
          <p14:tracePt t="96283" x="3917950" y="5168900"/>
          <p14:tracePt t="96745" x="3905250" y="5168900"/>
          <p14:tracePt t="96757" x="3867150" y="5143500"/>
          <p14:tracePt t="96771" x="3792538" y="5105400"/>
          <p14:tracePt t="96785" x="3705225" y="5043488"/>
          <p14:tracePt t="96798" x="3630613" y="4992688"/>
          <p14:tracePt t="96815" x="3554413" y="4956175"/>
          <p14:tracePt t="96831" x="3467100" y="4918075"/>
          <p14:tracePt t="96848" x="3079750" y="4843463"/>
          <p14:tracePt t="96865" x="2928938" y="4818063"/>
          <p14:tracePt t="96882" x="2803525" y="4768850"/>
          <p14:tracePt t="96898" x="2578100" y="4705350"/>
          <p14:tracePt t="96915" x="2428875" y="4679950"/>
          <p14:tracePt t="96932" x="2303463" y="4630738"/>
          <p14:tracePt t="96949" x="2152650" y="4554538"/>
          <p14:tracePt t="96965" x="2116138" y="4518025"/>
          <p14:tracePt t="96982" x="2078038" y="4492625"/>
          <p14:tracePt t="96999" x="2052638" y="4454525"/>
          <p14:tracePt t="97016" x="2052638" y="4443413"/>
          <p14:tracePt t="97056" x="2039938" y="4443413"/>
          <p14:tracePt t="97081" x="2027238" y="4418013"/>
          <p14:tracePt t="97093" x="2003425" y="4405313"/>
          <p14:tracePt t="97105" x="2003425" y="4392613"/>
          <p14:tracePt t="97131" x="1990725" y="4392613"/>
          <p14:tracePt t="97207" x="1990725" y="4405313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6DA20CE-7A0E-AAB9-7FD3-53382AF9B7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3414270"/>
              </p:ext>
            </p:extLst>
          </p:nvPr>
        </p:nvGraphicFramePr>
        <p:xfrm>
          <a:off x="3710152" y="793531"/>
          <a:ext cx="5320196" cy="5945286"/>
        </p:xfrm>
        <a:graphic>
          <a:graphicData uri="http://schemas.openxmlformats.org/drawingml/2006/table">
            <a:tbl>
              <a:tblPr/>
              <a:tblGrid>
                <a:gridCol w="33667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44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45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44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2245">
                <a:tc gridSpan="4"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500" b="1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Yazici</a:t>
                      </a:r>
                      <a:r>
                        <a:rPr lang="en-US" sz="15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Advertising</a:t>
                      </a:r>
                    </a:p>
                    <a:p>
                      <a:pPr algn="ctr"/>
                      <a:r>
                        <a:rPr lang="en-US" sz="15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Adjusted Trial Balance</a:t>
                      </a:r>
                    </a:p>
                    <a:p>
                      <a:pPr algn="ctr"/>
                      <a:r>
                        <a:rPr lang="en-US" sz="15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October 31, 2020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Debit</a:t>
                      </a:r>
                    </a:p>
                  </a:txBody>
                  <a:tcPr marL="4233" marR="4233" marT="91440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Credit</a:t>
                      </a:r>
                    </a:p>
                  </a:txBody>
                  <a:tcPr marL="4233" marR="4233" marT="91440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US" sz="1500" u="none" strike="noStrike" dirty="0">
                          <a:effectLst/>
                        </a:rPr>
                        <a:t>Cash 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en-US" sz="1600" dirty="0"/>
                        <a:t>₺</a:t>
                      </a:r>
                      <a:r>
                        <a:rPr lang="en-US" sz="1500" u="none" strike="noStrike" dirty="0">
                          <a:effectLst/>
                        </a:rPr>
                        <a:t>15,200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US" sz="1500" u="none" strike="noStrike" dirty="0">
                          <a:effectLst/>
                        </a:rPr>
                        <a:t>Accounts Receivable 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en-US" sz="1500" u="none" strike="noStrike">
                          <a:effectLst/>
                        </a:rPr>
                        <a:t>200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US" sz="1500" u="none" strike="noStrike">
                          <a:effectLst/>
                        </a:rPr>
                        <a:t>Supplies 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en-US" sz="1500" u="none" strike="noStrike">
                          <a:effectLst/>
                        </a:rPr>
                        <a:t>1,000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US" sz="1500" u="none" strike="noStrike" dirty="0">
                          <a:effectLst/>
                        </a:rPr>
                        <a:t>Prepaid Insurance 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en-US" sz="1500" u="none" strike="noStrike">
                          <a:effectLst/>
                        </a:rPr>
                        <a:t>550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US" sz="1500" u="none" strike="noStrike">
                          <a:effectLst/>
                        </a:rPr>
                        <a:t>Equipment 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en-US" sz="1500" u="none" strike="noStrike">
                          <a:effectLst/>
                        </a:rPr>
                        <a:t>5,000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US" sz="1500" u="none" strike="noStrike">
                          <a:effectLst/>
                        </a:rPr>
                        <a:t>Accumulated Depreciation—Equipment 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en-US" sz="1600" dirty="0"/>
                        <a:t>₺</a:t>
                      </a:r>
                      <a:r>
                        <a:rPr lang="en-US" sz="1500" u="none" strike="noStrike" dirty="0">
                          <a:effectLst/>
                        </a:rPr>
                        <a:t>       40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US" sz="1500" u="none" strike="noStrike">
                          <a:effectLst/>
                        </a:rPr>
                        <a:t>Notes Payable 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en-US" sz="1500" u="none" strike="noStrike">
                          <a:effectLst/>
                        </a:rPr>
                        <a:t>5,000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US" sz="1500" u="none" strike="noStrike">
                          <a:effectLst/>
                        </a:rPr>
                        <a:t>Accounts Payable 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en-US" sz="1500" u="none" strike="noStrike">
                          <a:effectLst/>
                        </a:rPr>
                        <a:t>2,500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US" sz="1500" u="none" strike="noStrike">
                          <a:effectLst/>
                        </a:rPr>
                        <a:t>Interest Payable 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en-US" sz="1500" u="none" strike="noStrike">
                          <a:effectLst/>
                        </a:rPr>
                        <a:t>50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US" sz="1500" u="none" strike="noStrike" dirty="0">
                          <a:effectLst/>
                        </a:rPr>
                        <a:t>Unearned Revenue 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en-US" sz="1500" u="none" strike="noStrike">
                          <a:effectLst/>
                        </a:rPr>
                        <a:t>800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US" sz="1500" u="none" strike="noStrike">
                          <a:effectLst/>
                        </a:rPr>
                        <a:t>Salaries and Wages Payable 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en-US" sz="1500" u="none" strike="noStrike">
                          <a:effectLst/>
                        </a:rPr>
                        <a:t>1,200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US" sz="1500" u="none" strike="noStrike">
                          <a:effectLst/>
                        </a:rPr>
                        <a:t>Owner’s Capital 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en-US" sz="1500" u="none" strike="noStrike">
                          <a:effectLst/>
                        </a:rPr>
                        <a:t>10,000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US" sz="1500" u="none" strike="noStrike">
                          <a:effectLst/>
                        </a:rPr>
                        <a:t>Owner’s Drawings 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en-US" sz="1500" u="none" strike="noStrike">
                          <a:effectLst/>
                        </a:rPr>
                        <a:t>500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US" sz="1500" u="none" strike="noStrike">
                          <a:effectLst/>
                        </a:rPr>
                        <a:t>Service Revenue 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en-US" sz="1500" u="none" strike="noStrike">
                          <a:effectLst/>
                        </a:rPr>
                        <a:t>10,600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US" sz="1500" u="none" strike="noStrike">
                          <a:effectLst/>
                        </a:rPr>
                        <a:t>Salaries and Wages Expense 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en-US" sz="1500" u="none" strike="noStrike">
                          <a:effectLst/>
                        </a:rPr>
                        <a:t>5,200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US" sz="1500" u="none" strike="noStrike">
                          <a:effectLst/>
                        </a:rPr>
                        <a:t>Supplies Expense 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en-US" sz="1500" u="none" strike="noStrike">
                          <a:effectLst/>
                        </a:rPr>
                        <a:t>1,500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US" sz="1500" u="none" strike="noStrike">
                          <a:effectLst/>
                        </a:rPr>
                        <a:t>Rent Expense 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en-US" sz="1500" u="none" strike="noStrike">
                          <a:effectLst/>
                        </a:rPr>
                        <a:t>900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US" sz="1500" u="none" strike="noStrike">
                          <a:effectLst/>
                        </a:rPr>
                        <a:t>Insurance Expense 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en-US" sz="1500" u="none" strike="noStrike">
                          <a:effectLst/>
                        </a:rPr>
                        <a:t>50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US" sz="1500" u="none" strike="noStrike">
                          <a:effectLst/>
                        </a:rPr>
                        <a:t>Interest Expense 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en-US" sz="1500" u="none" strike="noStrike">
                          <a:effectLst/>
                        </a:rPr>
                        <a:t>50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US" sz="1500" u="none" strike="noStrike">
                          <a:effectLst/>
                        </a:rPr>
                        <a:t>Depreciation Expense 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en-US" sz="1500" u="none" strike="noStrike" dirty="0">
                          <a:effectLst/>
                        </a:rPr>
                        <a:t>40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en-US" sz="1600" dirty="0"/>
                        <a:t>₺</a:t>
                      </a:r>
                      <a:r>
                        <a:rPr lang="en-US" sz="1500" u="none" strike="noStrike" dirty="0">
                          <a:effectLst/>
                        </a:rPr>
                        <a:t>30,190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r" fontAlgn="b"/>
                      <a:r>
                        <a:rPr lang="en-US" sz="1600" dirty="0"/>
                        <a:t>₺</a:t>
                      </a:r>
                      <a:r>
                        <a:rPr lang="en-US" sz="1500" u="none" strike="noStrike" dirty="0">
                          <a:effectLst/>
                        </a:rPr>
                        <a:t>30,190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  <p:sp>
        <p:nvSpPr>
          <p:cNvPr id="4" name="Title 2">
            <a:extLst>
              <a:ext uri="{FF2B5EF4-FFF2-40B4-BE49-F238E27FC236}">
                <a16:creationId xmlns:a16="http://schemas.microsoft.com/office/drawing/2014/main" id="{6DAA9E7C-241B-D00D-63F6-15C53FF1092C}"/>
              </a:ext>
            </a:extLst>
          </p:cNvPr>
          <p:cNvSpPr txBox="1">
            <a:spLocks/>
          </p:cNvSpPr>
          <p:nvPr/>
        </p:nvSpPr>
        <p:spPr>
          <a:xfrm>
            <a:off x="1912882" y="1007250"/>
            <a:ext cx="3037490" cy="5909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FF0000"/>
                </a:solidFill>
                <a:ea typeface="Source Sans Pro" charset="0"/>
              </a:rPr>
              <a:t>Example (2)</a:t>
            </a:r>
            <a:endParaRPr lang="en-US" sz="1600" b="1" dirty="0"/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0F7BFF74-8B65-0C78-6BD9-4A8F7C23AAA1}"/>
              </a:ext>
            </a:extLst>
          </p:cNvPr>
          <p:cNvSpPr txBox="1">
            <a:spLocks/>
          </p:cNvSpPr>
          <p:nvPr/>
        </p:nvSpPr>
        <p:spPr>
          <a:xfrm>
            <a:off x="9511861" y="3817550"/>
            <a:ext cx="2680139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>
                <a:solidFill>
                  <a:srgbClr val="FF0000"/>
                </a:solidFill>
                <a:ea typeface="Source Sans Pro" charset="0"/>
              </a:rPr>
              <a:t>Required:</a:t>
            </a:r>
          </a:p>
          <a:p>
            <a:r>
              <a:rPr lang="en-US" sz="2000" b="1" dirty="0">
                <a:ea typeface="Source Sans Pro" charset="0"/>
              </a:rPr>
              <a:t>Prepare the closing entries</a:t>
            </a:r>
            <a:endParaRPr 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68632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9012">
        <p:circle/>
      </p:transition>
    </mc:Choice>
    <mc:Fallback xmlns="">
      <p:transition spd="slow" advTm="39012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981" x="2203450" y="4305300"/>
          <p14:tracePt t="7993" x="2678113" y="4141788"/>
          <p14:tracePt t="8006" x="3016250" y="4041775"/>
          <p14:tracePt t="8018" x="3541713" y="3967163"/>
          <p14:tracePt t="8034" x="4005263" y="3905250"/>
          <p14:tracePt t="8048" x="4394200" y="3867150"/>
          <p14:tracePt t="8063" x="4945063" y="3816350"/>
          <p14:tracePt t="8080" x="5370513" y="3779838"/>
          <p14:tracePt t="8097" x="6334125" y="3729038"/>
          <p14:tracePt t="8114" x="6721475" y="3692525"/>
          <p14:tracePt t="8130" x="7159625" y="3692525"/>
          <p14:tracePt t="8147" x="7848600" y="3679825"/>
          <p14:tracePt t="8164" x="8199438" y="3679825"/>
          <p14:tracePt t="8180" x="8574088" y="3679825"/>
          <p14:tracePt t="8197" x="8999538" y="3692525"/>
          <p14:tracePt t="8214" x="9312275" y="3716338"/>
          <p14:tracePt t="8231" x="9726613" y="3792538"/>
          <p14:tracePt t="8247" x="9852025" y="3829050"/>
          <p14:tracePt t="8264" x="9963150" y="3867150"/>
          <p14:tracePt t="8281" x="10239375" y="4029075"/>
          <p14:tracePt t="8298" x="10364788" y="4092575"/>
          <p14:tracePt t="8314" x="10452100" y="4179888"/>
          <p14:tracePt t="8331" x="10564813" y="4254500"/>
          <p14:tracePt t="8348" x="10602913" y="4292600"/>
          <p14:tracePt t="8365" x="10626725" y="4318000"/>
          <p14:tracePt t="8381" x="10726738" y="4367213"/>
          <p14:tracePt t="8398" x="10790238" y="4405313"/>
          <p14:tracePt t="8415" x="10890250" y="4443413"/>
          <p14:tracePt t="8432" x="11064875" y="4530725"/>
          <p14:tracePt t="8448" x="11090275" y="4554538"/>
          <p14:tracePt t="8465" x="11102975" y="4567238"/>
          <p14:tracePt t="8492" x="11102975" y="4579938"/>
          <p14:tracePt t="8516" x="11077575" y="4592638"/>
          <p14:tracePt t="8530" x="11041063" y="4618038"/>
          <p14:tracePt t="8543" x="11002963" y="4618038"/>
          <p14:tracePt t="8556" x="10964863" y="4630738"/>
          <p14:tracePt t="8567" x="10928350" y="4630738"/>
          <p14:tracePt t="8582" x="10890250" y="4630738"/>
          <p14:tracePt t="8599" x="10852150" y="4630738"/>
          <p14:tracePt t="8615" x="10777538" y="4630738"/>
          <p14:tracePt t="8634" x="10477500" y="4592638"/>
          <p14:tracePt t="8650" x="10364788" y="4567238"/>
          <p14:tracePt t="8665" x="10277475" y="4554538"/>
          <p14:tracePt t="8682" x="10139363" y="4543425"/>
          <p14:tracePt t="8699" x="10101263" y="4530725"/>
          <p14:tracePt t="8716" x="10088563" y="4530725"/>
          <p14:tracePt t="8732" x="10075863" y="4530725"/>
          <p14:tracePt t="8754" x="10075863" y="4518025"/>
          <p14:tracePt t="8777" x="10101263" y="4518025"/>
          <p14:tracePt t="8803" x="10113963" y="4505325"/>
          <p14:tracePt t="8815" x="10152063" y="4492625"/>
          <p14:tracePt t="8828" x="10177463" y="4479925"/>
          <p14:tracePt t="8840" x="10239375" y="4479925"/>
          <p14:tracePt t="8853" x="10326688" y="4479925"/>
          <p14:tracePt t="8866" x="10414000" y="4467225"/>
          <p14:tracePt t="8883" x="10490200" y="4467225"/>
          <p14:tracePt t="8900" x="10526713" y="4467225"/>
          <p14:tracePt t="8917" x="10577513" y="4454525"/>
          <p14:tracePt t="9003" x="10526713" y="4454525"/>
          <p14:tracePt t="9015" x="10414000" y="4454525"/>
          <p14:tracePt t="9029" x="10301288" y="4467225"/>
          <p14:tracePt t="9041" x="10226675" y="4479925"/>
          <p14:tracePt t="9055" x="10188575" y="4479925"/>
          <p14:tracePt t="9069" x="10164763" y="4492625"/>
          <p14:tracePt t="9090" x="10152063" y="4492625"/>
          <p14:tracePt t="9127" x="10164763" y="4492625"/>
          <p14:tracePt t="9140" x="10201275" y="4492625"/>
          <p14:tracePt t="9152" x="10288588" y="4492625"/>
          <p14:tracePt t="9164" x="10390188" y="4479925"/>
          <p14:tracePt t="9176" x="10477500" y="4479925"/>
          <p14:tracePt t="9190" x="10552113" y="4467225"/>
          <p14:tracePt t="9203" x="10639425" y="4467225"/>
          <p14:tracePt t="9218" x="10715625" y="4467225"/>
          <p14:tracePt t="9234" x="10802938" y="4467225"/>
          <p14:tracePt t="9251" x="10864850" y="4467225"/>
          <p14:tracePt t="9268" x="10902950" y="4467225"/>
          <p14:tracePt t="9301" x="10890250" y="4467225"/>
          <p14:tracePt t="9314" x="10852150" y="4467225"/>
          <p14:tracePt t="9326" x="10802938" y="4467225"/>
          <p14:tracePt t="9338" x="10764838" y="4467225"/>
          <p14:tracePt t="9353" x="10715625" y="4467225"/>
          <p14:tracePt t="9368" x="10652125" y="4467225"/>
          <p14:tracePt t="9385" x="10552113" y="4479925"/>
          <p14:tracePt t="9401" x="10288588" y="4530725"/>
          <p14:tracePt t="9418" x="10213975" y="4554538"/>
          <p14:tracePt t="9435" x="10177463" y="4579938"/>
          <p14:tracePt t="9452" x="10152063" y="4630738"/>
          <p14:tracePt t="9469" x="10152063" y="4643438"/>
          <p14:tracePt t="9485" x="10152063" y="4656138"/>
          <p14:tracePt t="9525" x="10152063" y="4667250"/>
          <p14:tracePt t="9614" x="10152063" y="4679950"/>
          <p14:tracePt t="9651" x="10126663" y="4692650"/>
          <p14:tracePt t="9663" x="10101263" y="4692650"/>
          <p14:tracePt t="9677" x="10039350" y="4705350"/>
          <p14:tracePt t="9691" x="9988550" y="4705350"/>
          <p14:tracePt t="9705" x="9939338" y="4705350"/>
          <p14:tracePt t="9721" x="9913938" y="4705350"/>
          <p14:tracePt t="9737" x="9901238" y="4705350"/>
          <p14:tracePt t="9753" x="9888538" y="4705350"/>
          <p14:tracePt t="9801" x="9888538" y="4692650"/>
          <p14:tracePt t="9863" x="9901238" y="4692650"/>
          <p14:tracePt t="9889" x="9913938" y="4679950"/>
          <p14:tracePt t="9901" x="9939338" y="4667250"/>
          <p14:tracePt t="9913" x="9952038" y="4656138"/>
          <p14:tracePt t="9926" x="9963150" y="4656138"/>
          <p14:tracePt t="9942" x="9975850" y="4643438"/>
          <p14:tracePt t="9964" x="9988550" y="4643438"/>
          <p14:tracePt t="9975" x="10001250" y="4630738"/>
          <p14:tracePt t="10000" x="10013950" y="4630738"/>
          <p14:tracePt t="10041" x="10026650" y="4618038"/>
          <p14:tracePt t="22989" x="10001250" y="4618038"/>
          <p14:tracePt t="23001" x="9952038" y="4630738"/>
          <p14:tracePt t="23013" x="9888538" y="4643438"/>
          <p14:tracePt t="23025" x="9813925" y="4643438"/>
          <p14:tracePt t="23039" x="9688513" y="4643438"/>
          <p14:tracePt t="23056" x="9501188" y="4656138"/>
          <p14:tracePt t="23073" x="9350375" y="4656138"/>
          <p14:tracePt t="23089" x="8863013" y="4656138"/>
          <p14:tracePt t="23106" x="8586788" y="4643438"/>
          <p14:tracePt t="23123" x="8386763" y="4605338"/>
          <p14:tracePt t="23140" x="7999413" y="4479925"/>
          <p14:tracePt t="23156" x="7748588" y="4392613"/>
          <p14:tracePt t="23173" x="7610475" y="4305300"/>
          <p14:tracePt t="23190" x="7410450" y="4141788"/>
          <p14:tracePt t="23206" x="7335838" y="4079875"/>
          <p14:tracePt t="23223" x="7259638" y="4005263"/>
          <p14:tracePt t="23240" x="7134225" y="3829050"/>
          <p14:tracePt t="23257" x="7097713" y="3629025"/>
          <p14:tracePt t="23273" x="7059613" y="3441700"/>
          <p14:tracePt t="23290" x="6997700" y="3154363"/>
          <p14:tracePt t="23307" x="6934200" y="2952750"/>
          <p14:tracePt t="23324" x="6872288" y="2778125"/>
          <p14:tracePt t="23340" x="6784975" y="2503488"/>
          <p14:tracePt t="23357" x="6721475" y="2378075"/>
          <p14:tracePt t="23374" x="6672263" y="2227263"/>
          <p14:tracePt t="23391" x="6572250" y="1901825"/>
          <p14:tracePt t="23407" x="6546850" y="1814513"/>
          <p14:tracePt t="23424" x="6508750" y="1765300"/>
          <p14:tracePt t="23441" x="6496050" y="1739900"/>
          <p14:tracePt t="23474" x="6496050" y="1752600"/>
          <p14:tracePt t="23486" x="6483350" y="1789113"/>
          <p14:tracePt t="23499" x="6472238" y="1852613"/>
          <p14:tracePt t="23512" x="6472238" y="1927225"/>
          <p14:tracePt t="23527" x="6434138" y="2039938"/>
          <p14:tracePt t="23541" x="6370638" y="2139950"/>
          <p14:tracePt t="23557" x="6283325" y="2290763"/>
          <p14:tracePt t="23574" x="6208713" y="2516188"/>
          <p14:tracePt t="23591" x="6070600" y="2952750"/>
          <p14:tracePt t="23608" x="6045200" y="3128963"/>
          <p14:tracePt t="23625" x="5970588" y="3679825"/>
          <p14:tracePt t="23642" x="5945188" y="3867150"/>
          <p14:tracePt t="23658" x="5921375" y="4029075"/>
          <p14:tracePt t="23675" x="5845175" y="4630738"/>
          <p14:tracePt t="23692" x="5821363" y="4805363"/>
          <p14:tracePt t="23709" x="5795963" y="4956175"/>
          <p14:tracePt t="23725" x="5745163" y="5318125"/>
          <p14:tracePt t="23742" x="5719763" y="5507038"/>
          <p14:tracePt t="23759" x="5695950" y="5656263"/>
          <p14:tracePt t="23775" x="5645150" y="6069013"/>
          <p14:tracePt t="23792" x="5645150" y="6219825"/>
          <p14:tracePt t="23809" x="5645150" y="6307138"/>
          <p14:tracePt t="23826" x="5645150" y="6345238"/>
          <p14:tracePt t="23899" x="5645150" y="6294438"/>
          <p14:tracePt t="23912" x="5645150" y="6207125"/>
          <p14:tracePt t="23923" x="5645150" y="6119813"/>
          <p14:tracePt t="23936" x="5645150" y="5994400"/>
          <p14:tracePt t="23948" x="5645150" y="5630863"/>
          <p14:tracePt t="23964" x="5632450" y="5218113"/>
          <p14:tracePt t="23977" x="5607050" y="4743450"/>
          <p14:tracePt t="23994" x="5583238" y="4154488"/>
          <p14:tracePt t="24011" x="5583238" y="3754438"/>
          <p14:tracePt t="24014" x="5583238" y="3303588"/>
          <p14:tracePt t="24028" x="5557838" y="2990850"/>
          <p14:tracePt t="24043" x="5519738" y="2852738"/>
          <p14:tracePt t="24060" x="5483225" y="2765425"/>
          <p14:tracePt t="24076" x="5432425" y="2703513"/>
          <p14:tracePt t="24093" x="5419725" y="2665413"/>
          <p14:tracePt t="24109" x="5419725" y="2652713"/>
          <p14:tracePt t="24126" x="5419725" y="2616200"/>
          <p14:tracePt t="24143" x="5419725" y="2552700"/>
          <p14:tracePt t="24160" x="5432425" y="2465388"/>
          <p14:tracePt t="24177" x="5495925" y="2214563"/>
          <p14:tracePt t="24193" x="5532438" y="2114550"/>
          <p14:tracePt t="24210" x="5583238" y="1965325"/>
          <p14:tracePt t="24227" x="5583238" y="1939925"/>
          <p14:tracePt t="24285" x="5570538" y="1939925"/>
          <p14:tracePt t="24297" x="5545138" y="1952625"/>
          <p14:tracePt t="24310" x="5519738" y="1978025"/>
          <p14:tracePt t="24321" x="5495925" y="2014538"/>
          <p14:tracePt t="24335" x="5457825" y="2178050"/>
          <p14:tracePt t="24346" x="5394325" y="2365375"/>
          <p14:tracePt t="24361" x="5357813" y="2565400"/>
          <p14:tracePt t="24378" x="5307013" y="2890838"/>
          <p14:tracePt t="24394" x="5270500" y="3241675"/>
          <p14:tracePt t="24411" x="5245100" y="3679825"/>
          <p14:tracePt t="24428" x="5245100" y="4005263"/>
          <p14:tracePt t="24445" x="5219700" y="4292600"/>
          <p14:tracePt t="24461" x="5207000" y="4730750"/>
          <p14:tracePt t="24478" x="5194300" y="5043488"/>
          <p14:tracePt t="24495" x="5181600" y="5218113"/>
          <p14:tracePt t="24511" x="5170488" y="5394325"/>
          <p14:tracePt t="24528" x="5157788" y="5418138"/>
          <p14:tracePt t="24545" x="5157788" y="5430838"/>
          <p14:tracePt t="24634" x="5157788" y="5394325"/>
          <p14:tracePt t="24649" x="5157788" y="5305425"/>
          <p14:tracePt t="24658" x="5157788" y="5168900"/>
          <p14:tracePt t="24671" x="5157788" y="5043488"/>
          <p14:tracePt t="24683" x="5157788" y="4879975"/>
          <p14:tracePt t="24697" x="5157788" y="4543425"/>
          <p14:tracePt t="24712" x="5157788" y="4279900"/>
          <p14:tracePt t="24729" x="5157788" y="4067175"/>
          <p14:tracePt t="24745" x="5157788" y="3879850"/>
          <p14:tracePt t="24763" x="5145088" y="3503613"/>
          <p14:tracePt t="24779" x="5132388" y="3378200"/>
          <p14:tracePt t="24796" x="5106988" y="3228975"/>
          <p14:tracePt t="24813" x="5094288" y="3165475"/>
          <p14:tracePt t="24829" x="5094288" y="3128963"/>
          <p14:tracePt t="24846" x="5094288" y="3090863"/>
          <p14:tracePt t="25195" x="5081588" y="3090863"/>
          <p14:tracePt t="25207" x="5057775" y="3103563"/>
          <p14:tracePt t="25220" x="5045075" y="3116263"/>
          <p14:tracePt t="25235" x="5032375" y="3128963"/>
          <p14:tracePt t="25249" x="5019675" y="3154363"/>
          <p14:tracePt t="25266" x="5006975" y="3267075"/>
          <p14:tracePt t="25283" x="4956175" y="3403600"/>
          <p14:tracePt t="25298" x="4756150" y="4167188"/>
          <p14:tracePt t="25314" x="4656138" y="4543425"/>
          <p14:tracePt t="25331" x="4581525" y="4918075"/>
          <p14:tracePt t="25348" x="4456113" y="5443538"/>
          <p14:tracePt t="25365" x="4430713" y="5530850"/>
          <p14:tracePt t="25381" x="4418013" y="5594350"/>
          <p14:tracePt t="25398" x="4394200" y="5681663"/>
          <p14:tracePt t="25415" x="4381500" y="5756275"/>
          <p14:tracePt t="25431" x="4343400" y="5945188"/>
          <p14:tracePt t="25448" x="4318000" y="6007100"/>
          <p14:tracePt t="25465" x="4318000" y="6019800"/>
          <p14:tracePt t="25482" x="4294188" y="6007100"/>
          <p14:tracePt t="25498" x="4294188" y="5969000"/>
          <p14:tracePt t="25515" x="4294188" y="5907088"/>
          <p14:tracePt t="25532" x="4294188" y="5794375"/>
          <p14:tracePt t="25549" x="4294188" y="5668963"/>
          <p14:tracePt t="25565" x="4294188" y="5394325"/>
          <p14:tracePt t="25582" x="4294188" y="4467225"/>
          <p14:tracePt t="25599" x="4294188" y="3967163"/>
          <p14:tracePt t="25616" x="4294188" y="3554413"/>
          <p14:tracePt t="25632" x="4294188" y="2665413"/>
          <p14:tracePt t="25649" x="4318000" y="2378075"/>
          <p14:tracePt t="25666" x="4330700" y="2001838"/>
          <p14:tracePt t="25683" x="4330700" y="1614488"/>
          <p14:tracePt t="25699" x="4330700" y="1576388"/>
          <p14:tracePt t="25716" x="4330700" y="1552575"/>
          <p14:tracePt t="25754" x="4330700" y="1563688"/>
          <p14:tracePt t="25770" x="4330700" y="1589088"/>
          <p14:tracePt t="25780" x="4330700" y="1614488"/>
          <p14:tracePt t="25792" x="4330700" y="1663700"/>
          <p14:tracePt t="26640" x="4005263" y="2227263"/>
          <p14:tracePt t="26656" x="3667125" y="2890838"/>
          <p14:tracePt t="26665" x="3429000" y="3503613"/>
          <p14:tracePt t="26678" x="3228975" y="3867150"/>
          <p14:tracePt t="26689" x="3016250" y="4117975"/>
          <p14:tracePt t="26704" x="2890838" y="4292600"/>
          <p14:tracePt t="26720" x="2803525" y="4454525"/>
          <p14:tracePt t="26737" x="2728913" y="4643438"/>
          <p14:tracePt t="26753" x="2641600" y="4879975"/>
          <p14:tracePt t="26770" x="2616200" y="4956175"/>
          <p14:tracePt t="26787" x="2616200" y="5018088"/>
          <p14:tracePt t="26803" x="2603500" y="5068888"/>
          <p14:tracePt t="26820" x="2603500" y="5092700"/>
          <p14:tracePt t="26837" x="2603500" y="5118100"/>
          <p14:tracePt t="26854" x="2603500" y="5168900"/>
          <p14:tracePt t="26870" x="2603500" y="5205413"/>
          <p14:tracePt t="26927" x="2603500" y="5194300"/>
          <p14:tracePt t="26941" x="2616200" y="5181600"/>
          <p14:tracePt t="26952" x="2641600" y="5143500"/>
          <p14:tracePt t="26965" x="2716213" y="5130800"/>
          <p14:tracePt t="26976" x="2803525" y="5105400"/>
          <p14:tracePt t="26989" x="2879725" y="5081588"/>
          <p14:tracePt t="27004" x="2928938" y="5081588"/>
          <p14:tracePt t="27021" x="2967038" y="5068888"/>
          <p14:tracePt t="27039" x="3003550" y="5056188"/>
          <p14:tracePt t="27055" x="3079750" y="5043488"/>
          <p14:tracePt t="27071" x="3154363" y="5043488"/>
          <p14:tracePt t="27088" x="3228975" y="5043488"/>
          <p14:tracePt t="27105" x="3354388" y="5043488"/>
          <p14:tracePt t="27122" x="3405188" y="5043488"/>
          <p14:tracePt t="27138" x="3441700" y="5043488"/>
          <p14:tracePt t="27155" x="3505200" y="5043488"/>
          <p14:tracePt t="27172" x="3541713" y="5043488"/>
          <p14:tracePt t="27189" x="3579813" y="5043488"/>
          <p14:tracePt t="27205" x="3679825" y="5056188"/>
          <p14:tracePt t="27222" x="3730625" y="5068888"/>
          <p14:tracePt t="27239" x="3792538" y="5068888"/>
          <p14:tracePt t="27255" x="3817938" y="5068888"/>
          <p14:tracePt t="27272" x="3830638" y="5068888"/>
          <p14:tracePt t="27301" x="3843338" y="5068888"/>
          <p14:tracePt t="27314" x="3856038" y="5068888"/>
          <p14:tracePt t="27338" x="3867150" y="5068888"/>
          <p14:tracePt t="27438" x="3856038" y="5081588"/>
          <p14:tracePt t="27450" x="3843338" y="5092700"/>
          <p14:tracePt t="27463" x="3805238" y="5092700"/>
          <p14:tracePt t="27478" x="3756025" y="5105400"/>
          <p14:tracePt t="27489" x="3730625" y="5130800"/>
          <p14:tracePt t="27549" x="3756025" y="5130800"/>
          <p14:tracePt t="27562" x="3767138" y="5130800"/>
          <p14:tracePt t="27575" x="3792538" y="5130800"/>
          <p14:tracePt t="27587" x="3805238" y="5118100"/>
          <p14:tracePt t="27599" x="3817938" y="5118100"/>
          <p14:tracePt t="27611" x="3830638" y="5118100"/>
          <p14:tracePt t="27625" x="3856038" y="5118100"/>
          <p14:tracePt t="27737" x="3843338" y="5118100"/>
          <p14:tracePt t="27750" x="3792538" y="5130800"/>
          <p14:tracePt t="27762" x="3705225" y="5156200"/>
          <p14:tracePt t="27775" x="3643313" y="5168900"/>
          <p14:tracePt t="27791" x="3617913" y="5168900"/>
          <p14:tracePt t="27807" x="3605213" y="5181600"/>
          <p14:tracePt t="27861" x="3617913" y="5181600"/>
          <p14:tracePt t="27873" x="3654425" y="5168900"/>
          <p14:tracePt t="27886" x="3730625" y="5168900"/>
          <p14:tracePt t="27899" x="3779838" y="5168900"/>
          <p14:tracePt t="27912" x="3843338" y="5168900"/>
          <p14:tracePt t="27926" x="3892550" y="5168900"/>
          <p14:tracePt t="27943" x="3956050" y="5168900"/>
          <p14:tracePt t="27958" x="4005263" y="5168900"/>
          <p14:tracePt t="27975" x="4043363" y="5168900"/>
          <p14:tracePt t="27992" x="4056063" y="5168900"/>
          <p14:tracePt t="28048" x="4043363" y="5168900"/>
          <p14:tracePt t="28060" x="4005263" y="5168900"/>
          <p14:tracePt t="28073" x="3968750" y="5168900"/>
          <p14:tracePt t="28085" x="3930650" y="5168900"/>
          <p14:tracePt t="28098" x="3867150" y="5168900"/>
          <p14:tracePt t="28111" x="3805238" y="5168900"/>
          <p14:tracePt t="28126" x="3767138" y="5168900"/>
          <p14:tracePt t="28142" x="3756025" y="5168900"/>
          <p14:tracePt t="28172" x="3767138" y="5168900"/>
          <p14:tracePt t="28185" x="3792538" y="5168900"/>
          <p14:tracePt t="28199" x="3805238" y="5168900"/>
          <p14:tracePt t="28211" x="3830638" y="5168900"/>
          <p14:tracePt t="28226" x="3856038" y="5156200"/>
          <p14:tracePt t="28243" x="3892550" y="5143500"/>
          <p14:tracePt t="28259" x="3930650" y="5143500"/>
          <p14:tracePt t="28276" x="4005263" y="5130800"/>
          <p14:tracePt t="28298" x="4005263" y="5118100"/>
          <p14:tracePt t="28372" x="4005263" y="5105400"/>
          <p14:tracePt t="28410" x="4005263" y="5092700"/>
          <p14:tracePt t="28435" x="4005263" y="5081588"/>
          <p14:tracePt t="28472" x="4017963" y="5068888"/>
          <p14:tracePt t="28485" x="4030663" y="5056188"/>
          <p14:tracePt t="28498" x="4092575" y="5030788"/>
          <p14:tracePt t="28512" x="4130675" y="4981575"/>
          <p14:tracePt t="28527" x="4192588" y="4930775"/>
          <p14:tracePt t="28544" x="4243388" y="4868863"/>
          <p14:tracePt t="28560" x="4305300" y="4830763"/>
          <p14:tracePt t="28577" x="4330700" y="4805363"/>
          <p14:tracePt t="28596" x="4356100" y="4792663"/>
          <p14:tracePt t="28621" x="4368800" y="4779963"/>
          <p14:tracePt t="28759" x="4356100" y="4779963"/>
          <p14:tracePt t="28772" x="4343400" y="4768850"/>
          <p14:tracePt t="28785" x="4318000" y="4768850"/>
          <p14:tracePt t="28799" x="4305300" y="4768850"/>
          <p14:tracePt t="28813" x="4281488" y="4768850"/>
          <p14:tracePt t="28828" x="4268788" y="4768850"/>
          <p14:tracePt t="28845" x="4243388" y="4768850"/>
          <p14:tracePt t="28862" x="4230688" y="4768850"/>
          <p14:tracePt t="28920" x="4243388" y="4768850"/>
          <p14:tracePt t="28934" x="4256088" y="4768850"/>
          <p14:tracePt t="28949" x="4268788" y="4768850"/>
          <p14:tracePt t="28959" x="4281488" y="4768850"/>
          <p14:tracePt t="28971" x="4294188" y="4768850"/>
          <p14:tracePt t="28995" x="4305300" y="4768850"/>
          <p14:tracePt t="29007" x="4318000" y="4768850"/>
          <p14:tracePt t="29019" x="4330700" y="4768850"/>
          <p14:tracePt t="29032" x="4343400" y="4768850"/>
          <p14:tracePt t="29133" x="4318000" y="4768850"/>
          <p14:tracePt t="29145" x="4256088" y="4779963"/>
          <p14:tracePt t="29157" x="4117975" y="4792663"/>
          <p14:tracePt t="29170" x="4017963" y="4818063"/>
          <p14:tracePt t="29182" x="3930650" y="4843463"/>
          <p14:tracePt t="29197" x="3856038" y="4879975"/>
          <p14:tracePt t="29213" x="3843338" y="4905375"/>
          <p14:tracePt t="29230" x="3830638" y="4905375"/>
          <p14:tracePt t="29281" x="3843338" y="4905375"/>
          <p14:tracePt t="29294" x="3867150" y="4905375"/>
          <p14:tracePt t="29306" x="3892550" y="4905375"/>
          <p14:tracePt t="29321" x="3930650" y="4905375"/>
          <p14:tracePt t="29335" x="3992563" y="4905375"/>
          <p14:tracePt t="29347" x="4081463" y="4918075"/>
          <p14:tracePt t="29364" x="4130675" y="4930775"/>
          <p14:tracePt t="29381" x="4205288" y="4943475"/>
          <p14:tracePt t="29397" x="4268788" y="4956175"/>
          <p14:tracePt t="29414" x="4305300" y="4956175"/>
          <p14:tracePt t="29431" x="4330700" y="4956175"/>
          <p14:tracePt t="29448" x="4368800" y="4956175"/>
          <p14:tracePt t="29464" x="4381500" y="4956175"/>
          <p14:tracePt t="29557" x="4356100" y="4956175"/>
          <p14:tracePt t="29569" x="4343400" y="4956175"/>
          <p14:tracePt t="29583" x="4330700" y="4956175"/>
          <p14:tracePt t="29643" x="4330700" y="4943475"/>
          <p14:tracePt t="29657" x="4330700" y="4930775"/>
          <p14:tracePt t="29669" x="4343400" y="4930775"/>
          <p14:tracePt t="29685" x="4394200" y="4918075"/>
          <p14:tracePt t="29700" x="4456113" y="4918075"/>
          <p14:tracePt t="29717" x="4506913" y="4905375"/>
          <p14:tracePt t="29733" x="4581525" y="4905375"/>
          <p14:tracePt t="30218" x="4594225" y="4905375"/>
          <p14:tracePt t="30230" x="4630738" y="4905375"/>
          <p14:tracePt t="30243" x="4656138" y="4905375"/>
          <p14:tracePt t="30255" x="4706938" y="4905375"/>
          <p14:tracePt t="30268" x="4756150" y="4905375"/>
          <p14:tracePt t="30286" x="4856163" y="4905375"/>
          <p14:tracePt t="30302" x="4932363" y="4905375"/>
          <p14:tracePt t="30318" x="5019675" y="4905375"/>
          <p14:tracePt t="30335" x="5045075" y="4905375"/>
          <p14:tracePt t="30351" x="5068888" y="4905375"/>
          <p14:tracePt t="30368" x="5094288" y="4905375"/>
          <p14:tracePt t="30385" x="5106988" y="4905375"/>
          <p14:tracePt t="30503" x="5081588" y="4905375"/>
          <p14:tracePt t="30528" x="5068888" y="4905375"/>
          <p14:tracePt t="30542" x="5057775" y="4905375"/>
          <p14:tracePt t="30628" x="5081588" y="4905375"/>
          <p14:tracePt t="30653" x="5094288" y="4905375"/>
          <p14:tracePt t="30666" x="5106988" y="4905375"/>
          <p14:tracePt t="30678" x="5132388" y="4905375"/>
          <p14:tracePt t="30690" x="5145088" y="4905375"/>
          <p14:tracePt t="30705" x="5157788" y="4905375"/>
          <p14:tracePt t="30719" x="5170488" y="4905375"/>
          <p14:tracePt t="30777" x="5157788" y="4905375"/>
          <p14:tracePt t="30789" x="5132388" y="4905375"/>
          <p14:tracePt t="30805" x="5119688" y="4905375"/>
          <p14:tracePt t="30814" x="5094288" y="4905375"/>
          <p14:tracePt t="30827" x="5068888" y="4905375"/>
          <p14:tracePt t="30840" x="5045075" y="4905375"/>
          <p14:tracePt t="30903" x="5057775" y="4905375"/>
          <p14:tracePt t="30915" x="5068888" y="4905375"/>
          <p14:tracePt t="30929" x="5094288" y="4892675"/>
          <p14:tracePt t="30941" x="5119688" y="4892675"/>
          <p14:tracePt t="30954" x="5157788" y="4879975"/>
          <p14:tracePt t="30972" x="5194300" y="4868863"/>
          <p14:tracePt t="30987" x="5219700" y="4856163"/>
          <p14:tracePt t="31027" x="5207000" y="4856163"/>
          <p14:tracePt t="31039" x="5181600" y="4856163"/>
          <p14:tracePt t="31051" x="5157788" y="4856163"/>
          <p14:tracePt t="31077" x="5145088" y="4856163"/>
          <p14:tracePt t="31464" x="5145088" y="4879975"/>
          <p14:tracePt t="31476" x="5145088" y="4905375"/>
          <p14:tracePt t="31488" x="5145088" y="4968875"/>
          <p14:tracePt t="31501" x="5132388" y="5043488"/>
          <p14:tracePt t="31514" x="5132388" y="5092700"/>
          <p14:tracePt t="31527" x="5119688" y="5143500"/>
          <p14:tracePt t="31540" x="5119688" y="5181600"/>
          <p14:tracePt t="31557" x="5119688" y="5218113"/>
          <p14:tracePt t="31574" x="5106988" y="5268913"/>
          <p14:tracePt t="31589" x="5094288" y="5381625"/>
          <p14:tracePt t="31606" x="5094288" y="5430838"/>
          <p14:tracePt t="31623" x="5094288" y="5468938"/>
          <p14:tracePt t="31639" x="5094288" y="5518150"/>
          <p14:tracePt t="31656" x="5094288" y="5543550"/>
          <p14:tracePt t="31673" x="5094288" y="5568950"/>
          <p14:tracePt t="31689" x="5081588" y="5619750"/>
          <p14:tracePt t="31706" x="5081588" y="5656263"/>
          <p14:tracePt t="31723" x="5068888" y="5719763"/>
          <p14:tracePt t="31740" x="5068888" y="5856288"/>
          <p14:tracePt t="31756" x="5057775" y="5894388"/>
          <p14:tracePt t="31773" x="5057775" y="5945188"/>
          <p14:tracePt t="31790" x="5057775" y="5994400"/>
          <p14:tracePt t="31807" x="5057775" y="6019800"/>
          <p14:tracePt t="31823" x="5057775" y="6032500"/>
          <p14:tracePt t="31840" x="5057775" y="6081713"/>
          <p14:tracePt t="31856" x="5045075" y="6132513"/>
          <p14:tracePt t="31874" x="5045075" y="6181725"/>
          <p14:tracePt t="31892" x="5045075" y="6281738"/>
          <p14:tracePt t="31909" x="5045075" y="6319838"/>
          <p14:tracePt t="31924" x="5045075" y="6332538"/>
          <p14:tracePt t="31941" x="5032375" y="6357938"/>
          <p14:tracePt t="31958" x="5032375" y="6370638"/>
          <p14:tracePt t="31976" x="5032375" y="6381750"/>
          <p14:tracePt t="32037" x="5032375" y="6394450"/>
          <p14:tracePt t="32050" x="5032375" y="6419850"/>
          <p14:tracePt t="32062" x="5032375" y="6445250"/>
          <p14:tracePt t="32075" x="5032375" y="6470650"/>
          <p14:tracePt t="32093" x="5032375" y="6507163"/>
          <p14:tracePt t="32110" x="5032375" y="6545263"/>
          <p14:tracePt t="32126" x="5019675" y="6570663"/>
          <p14:tracePt t="32162" x="5019675" y="6557963"/>
          <p14:tracePt t="32174" x="5019675" y="6519863"/>
          <p14:tracePt t="32185" x="5019675" y="6483350"/>
          <p14:tracePt t="32198" x="5019675" y="6445250"/>
          <p14:tracePt t="32210" x="5019675" y="6419850"/>
          <p14:tracePt t="32225" x="5019675" y="6407150"/>
          <p14:tracePt t="32242" x="5019675" y="6381750"/>
          <p14:tracePt t="32259" x="5019675" y="6370638"/>
          <p14:tracePt t="32275" x="5019675" y="6281738"/>
          <p14:tracePt t="32292" x="5019675" y="6169025"/>
          <p14:tracePt t="32309" x="5019675" y="6056313"/>
          <p14:tracePt t="32326" x="5045075" y="5856288"/>
          <p14:tracePt t="32342" x="5057775" y="5794375"/>
          <p14:tracePt t="32359" x="5057775" y="5707063"/>
          <p14:tracePt t="32376" x="5068888" y="5530850"/>
          <p14:tracePt t="32393" x="5068888" y="5468938"/>
          <p14:tracePt t="32409" x="5068888" y="5430838"/>
          <p14:tracePt t="32426" x="5081588" y="5356225"/>
          <p14:tracePt t="32443" x="5094288" y="5305425"/>
          <p14:tracePt t="32460" x="5094288" y="5268913"/>
          <p14:tracePt t="32476" x="5094288" y="5168900"/>
          <p14:tracePt t="32493" x="5094288" y="5118100"/>
          <p14:tracePt t="32510" x="5094288" y="5105400"/>
          <p14:tracePt t="32526" x="5094288" y="5081588"/>
          <p14:tracePt t="32543" x="5094288" y="5043488"/>
          <p14:tracePt t="32559" x="5094288" y="5005388"/>
          <p14:tracePt t="32577" x="5094288" y="4943475"/>
          <p14:tracePt t="32593" x="5094288" y="4918075"/>
          <p14:tracePt t="32648" x="5094288" y="4905375"/>
          <p14:tracePt t="32685" x="5094288" y="4892675"/>
          <p14:tracePt t="32697" x="5094288" y="4879975"/>
          <p14:tracePt t="32859" x="5094288" y="4892675"/>
          <p14:tracePt t="32885" x="5094288" y="4905375"/>
          <p14:tracePt t="32898" x="5094288" y="4930775"/>
          <p14:tracePt t="32908" x="5094288" y="4968875"/>
          <p14:tracePt t="32920" x="5094288" y="5043488"/>
          <p14:tracePt t="32934" x="5094288" y="5105400"/>
          <p14:tracePt t="32947" x="5094288" y="5194300"/>
          <p14:tracePt t="32962" x="5081588" y="5281613"/>
          <p14:tracePt t="32978" x="5081588" y="5443538"/>
          <p14:tracePt t="32995" x="5081588" y="5607050"/>
          <p14:tracePt t="33012" x="5057775" y="5868988"/>
          <p14:tracePt t="33028" x="5045075" y="5981700"/>
          <p14:tracePt t="33045" x="5032375" y="6119813"/>
          <p14:tracePt t="33062" x="5006975" y="6370638"/>
          <p14:tracePt t="33079" x="4994275" y="6457950"/>
          <p14:tracePt t="33095" x="4994275" y="6507163"/>
          <p14:tracePt t="33112" x="4981575" y="6570663"/>
          <p14:tracePt t="33129" x="4981575" y="6594475"/>
          <p14:tracePt t="33145" x="4968875" y="6594475"/>
          <p14:tracePt t="33162" x="4968875" y="6607175"/>
          <p14:tracePt t="33219" x="4968875" y="6619875"/>
          <p14:tracePt t="33233" x="4968875" y="6645275"/>
          <p14:tracePt t="33245" x="4968875" y="6657975"/>
          <p14:tracePt t="33320" x="4968875" y="6645275"/>
          <p14:tracePt t="33333" x="4968875" y="6619875"/>
          <p14:tracePt t="33345" x="4968875" y="6594475"/>
          <p14:tracePt t="33358" x="4968875" y="6570663"/>
          <p14:tracePt t="33370" x="4968875" y="6519863"/>
          <p14:tracePt t="33381" x="4968875" y="6419850"/>
          <p14:tracePt t="33396" x="4968875" y="6319838"/>
          <p14:tracePt t="33413" x="4968875" y="6219825"/>
          <p14:tracePt t="33430" x="4968875" y="6119813"/>
          <p14:tracePt t="33446" x="4968875" y="5807075"/>
          <p14:tracePt t="33463" x="4968875" y="5707063"/>
          <p14:tracePt t="33480" x="4968875" y="5630863"/>
          <p14:tracePt t="33497" x="4968875" y="5568950"/>
          <p14:tracePt t="33513" x="4968875" y="5556250"/>
          <p14:tracePt t="33530" x="4968875" y="5543550"/>
          <p14:tracePt t="33547" x="4968875" y="5507038"/>
          <p14:tracePt t="33563" x="4968875" y="5481638"/>
          <p14:tracePt t="33580" x="4968875" y="5468938"/>
          <p14:tracePt t="33597" x="4968875" y="5443538"/>
          <p14:tracePt t="33644" x="4968875" y="5407025"/>
          <p14:tracePt t="33657" x="4968875" y="5368925"/>
          <p14:tracePt t="33669" x="4968875" y="5330825"/>
          <p14:tracePt t="33685" x="4968875" y="5305425"/>
          <p14:tracePt t="33699" x="4968875" y="5294313"/>
          <p14:tracePt t="33819" x="4968875" y="5281613"/>
          <p14:tracePt t="34180" x="4968875" y="5256213"/>
          <p14:tracePt t="34192" x="4968875" y="5230813"/>
          <p14:tracePt t="34206" x="4968875" y="5194300"/>
          <p14:tracePt t="34221" x="4968875" y="5143500"/>
          <p14:tracePt t="34235" x="4968875" y="5092700"/>
          <p14:tracePt t="34251" x="4968875" y="5005388"/>
          <p14:tracePt t="34267" x="4968875" y="4943475"/>
          <p14:tracePt t="34284" x="4968875" y="4868863"/>
          <p14:tracePt t="34300" x="4968875" y="4843463"/>
          <p14:tracePt t="34317" x="4968875" y="4818063"/>
          <p14:tracePt t="34334" x="4956175" y="4756150"/>
          <p14:tracePt t="34350" x="4945063" y="4705350"/>
          <p14:tracePt t="34367" x="4945063" y="4656138"/>
          <p14:tracePt t="34384" x="4945063" y="4505325"/>
          <p14:tracePt t="34401" x="4932363" y="4430713"/>
          <p14:tracePt t="34417" x="4919663" y="4330700"/>
          <p14:tracePt t="34434" x="4906963" y="4254500"/>
          <p14:tracePt t="34451" x="4894263" y="4141788"/>
          <p14:tracePt t="34467" x="4868863" y="3992563"/>
          <p14:tracePt t="34484" x="4832350" y="3716338"/>
          <p14:tracePt t="34501" x="4819650" y="3567113"/>
          <p14:tracePt t="34518" x="4806950" y="3128963"/>
          <p14:tracePt t="34535" x="4806950" y="2965450"/>
          <p14:tracePt t="34551" x="4806950" y="2765425"/>
          <p14:tracePt t="34568" x="4781550" y="2101850"/>
          <p14:tracePt t="34585" x="4781550" y="1952625"/>
          <p14:tracePt t="34601" x="4768850" y="1852613"/>
          <p14:tracePt t="34618" x="4768850" y="1789113"/>
          <p14:tracePt t="34635" x="4768850" y="1776413"/>
          <p14:tracePt t="34653" x="4768850" y="1765300"/>
          <p14:tracePt t="34803" x="4768850" y="1789113"/>
          <p14:tracePt t="34815" x="4743450" y="2027238"/>
          <p14:tracePt t="34828" x="4732338" y="2378075"/>
          <p14:tracePt t="34841" x="4732338" y="2928938"/>
          <p14:tracePt t="34857" x="4732338" y="3367088"/>
          <p14:tracePt t="34870" x="4732338" y="3641725"/>
          <p14:tracePt t="34887" x="4756150" y="3992563"/>
          <p14:tracePt t="34902" x="4756150" y="4305300"/>
          <p14:tracePt t="34919" x="4756150" y="4579938"/>
          <p14:tracePt t="34935" x="4756150" y="4667250"/>
          <p14:tracePt t="34952" x="4743450" y="4756150"/>
          <p14:tracePt t="34969" x="4719638" y="4992688"/>
          <p14:tracePt t="34986" x="4719638" y="5105400"/>
          <p14:tracePt t="35003" x="4719638" y="5205413"/>
          <p14:tracePt t="35019" x="4706938" y="5294313"/>
          <p14:tracePt t="35036" x="4694238" y="5305425"/>
          <p14:tracePt t="35055" x="4694238" y="5318125"/>
          <p14:tracePt t="35114" x="4694238" y="5305425"/>
          <p14:tracePt t="35128" x="4694238" y="5294313"/>
          <p14:tracePt t="35141" x="4694238" y="5243513"/>
          <p14:tracePt t="35154" x="4694238" y="5156200"/>
          <p14:tracePt t="35172" x="4694238" y="5081588"/>
          <p14:tracePt t="35189" x="4706938" y="4968875"/>
          <p14:tracePt t="35205" x="4868863" y="4367213"/>
          <p14:tracePt t="35222" x="4968875" y="4029075"/>
          <p14:tracePt t="35237" x="5006975" y="3703638"/>
          <p14:tracePt t="35254" x="5032375" y="3116263"/>
          <p14:tracePt t="35271" x="5045075" y="2941638"/>
          <p14:tracePt t="35288" x="5045075" y="2740025"/>
          <p14:tracePt t="35304" x="5119688" y="2027238"/>
          <p14:tracePt t="35321" x="5132388" y="1889125"/>
          <p14:tracePt t="35338" x="5145088" y="1801813"/>
          <p14:tracePt t="35354" x="5145088" y="1776413"/>
          <p14:tracePt t="35501" x="5106988" y="1901825"/>
          <p14:tracePt t="35514" x="5045075" y="2152650"/>
          <p14:tracePt t="35526" x="4994275" y="2352675"/>
          <p14:tracePt t="35543" x="4945063" y="2578100"/>
          <p14:tracePt t="35556" x="4894263" y="2903538"/>
          <p14:tracePt t="35573" x="4868863" y="3154363"/>
          <p14:tracePt t="35589" x="4843463" y="3303588"/>
          <p14:tracePt t="35605" x="4819650" y="3603625"/>
          <p14:tracePt t="35622" x="4819650" y="3816350"/>
          <p14:tracePt t="35639" x="4806950" y="3979863"/>
          <p14:tracePt t="35656" x="4806950" y="4230688"/>
          <p14:tracePt t="35672" x="4794250" y="4367213"/>
          <p14:tracePt t="35689" x="4794250" y="4567238"/>
          <p14:tracePt t="35706" x="4781550" y="4592638"/>
          <p14:tracePt t="35737" x="4781550" y="4605338"/>
          <p14:tracePt t="35762" x="4781550" y="4567238"/>
          <p14:tracePt t="35774" x="4781550" y="4518025"/>
          <p14:tracePt t="35788" x="4781550" y="4443413"/>
          <p14:tracePt t="35800" x="4768850" y="4379913"/>
          <p14:tracePt t="35813" x="4768850" y="4305300"/>
          <p14:tracePt t="35825" x="4768850" y="4192588"/>
          <p14:tracePt t="35840" x="4768850" y="3967163"/>
          <p14:tracePt t="35856" x="4768850" y="3779838"/>
          <p14:tracePt t="35873" x="4768850" y="3554413"/>
          <p14:tracePt t="35890" x="4768850" y="2840038"/>
          <p14:tracePt t="35907" x="4768850" y="2527300"/>
          <p14:tracePt t="35923" x="4768850" y="2027238"/>
          <p14:tracePt t="35940" x="4756150" y="1514475"/>
          <p14:tracePt t="35957" x="4743450" y="1427163"/>
          <p14:tracePt t="35973" x="4743450" y="1389063"/>
          <p14:tracePt t="35990" x="4743450" y="1363663"/>
          <p14:tracePt t="36006" x="4743450" y="1350963"/>
          <p14:tracePt t="36087" x="4743450" y="1363663"/>
          <p14:tracePt t="36099" x="4743450" y="1439863"/>
          <p14:tracePt t="36112" x="4743450" y="1639888"/>
          <p14:tracePt t="36126" x="4743450" y="1839913"/>
          <p14:tracePt t="36141" x="4732338" y="2027238"/>
          <p14:tracePt t="36157" x="4732338" y="2327275"/>
          <p14:tracePt t="36174" x="4706938" y="2616200"/>
          <p14:tracePt t="36191" x="4706938" y="3090863"/>
          <p14:tracePt t="36208" x="4706938" y="3467100"/>
          <p14:tracePt t="36224" x="4706938" y="3816350"/>
          <p14:tracePt t="36241" x="4706938" y="3954463"/>
          <p14:tracePt t="36258" x="4706938" y="4092575"/>
          <p14:tracePt t="36275" x="4706938" y="4318000"/>
          <p14:tracePt t="36292" x="4706938" y="4354513"/>
          <p14:tracePt t="36308" x="4706938" y="4379913"/>
          <p14:tracePt t="36326" x="4706938" y="4392613"/>
          <p14:tracePt t="36385" x="4706938" y="4379913"/>
          <p14:tracePt t="36398" x="4706938" y="4354513"/>
          <p14:tracePt t="36410" x="4706938" y="4330700"/>
          <p14:tracePt t="36422" x="4706938" y="4318000"/>
          <p14:tracePt t="36435" x="4706938" y="4305300"/>
          <p14:tracePt t="36810" x="4719638" y="4292600"/>
          <p14:tracePt t="36822" x="4732338" y="4292600"/>
          <p14:tracePt t="36835" x="4868863" y="4292600"/>
          <p14:tracePt t="36847" x="5245100" y="4292600"/>
          <p14:tracePt t="36862" x="5719763" y="4292600"/>
          <p14:tracePt t="36877" x="6459538" y="4292600"/>
          <p14:tracePt t="36894" x="7021513" y="4241800"/>
          <p14:tracePt t="36910" x="8199438" y="4105275"/>
          <p14:tracePt t="36927" x="8612188" y="3979863"/>
          <p14:tracePt t="36944" x="9088438" y="3841750"/>
          <p14:tracePt t="36960" x="9550400" y="3703638"/>
          <p14:tracePt t="36977" x="9637713" y="3667125"/>
          <p14:tracePt t="36994" x="9701213" y="3641725"/>
          <p14:tracePt t="37010" x="9763125" y="3629025"/>
          <p14:tracePt t="37027" x="9788525" y="3616325"/>
          <p14:tracePt t="37044" x="9813925" y="3603625"/>
          <p14:tracePt t="37061" x="9839325" y="3590925"/>
          <p14:tracePt t="37121" x="9839325" y="3579813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852FB48-8C58-660E-4071-D3A7A003CE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9655408"/>
              </p:ext>
            </p:extLst>
          </p:nvPr>
        </p:nvGraphicFramePr>
        <p:xfrm>
          <a:off x="1693029" y="1068495"/>
          <a:ext cx="8406432" cy="484293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302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471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55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64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707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28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Closing Entries</a:t>
                      </a:r>
                      <a:endParaRPr lang="en-US" sz="28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Date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Account Titles and Explanations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R="4233" marT="9144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Debit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Credit</a:t>
                      </a:r>
                    </a:p>
                  </a:txBody>
                  <a:tcPr marL="4233" marR="4233" marT="9144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490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2020</a:t>
                      </a:r>
                    </a:p>
                    <a:p>
                      <a:pPr algn="l" fontAlgn="b"/>
                      <a:r>
                        <a:rPr lang="en-US" sz="2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Oct.  31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T="4233" marB="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dirty="0"/>
                        <a:t>Service Revenue</a:t>
                      </a:r>
                    </a:p>
                  </a:txBody>
                  <a:tcPr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10,600</a:t>
                      </a:r>
                    </a:p>
                  </a:txBody>
                  <a:tcPr marL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/>
                      <a:endParaRPr lang="en-US" sz="2000" dirty="0"/>
                    </a:p>
                  </a:txBody>
                  <a:tcPr marL="4233" marT="4233" marB="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457200" lvl="1" indent="0" algn="l"/>
                      <a:r>
                        <a:rPr lang="en-US" sz="2000" dirty="0"/>
                        <a:t>               Income Summary</a:t>
                      </a:r>
                    </a:p>
                  </a:txBody>
                  <a:tcPr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10,600</a:t>
                      </a:r>
                    </a:p>
                  </a:txBody>
                  <a:tcPr marL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/>
                      <a:endParaRPr lang="en-US" sz="2000" dirty="0"/>
                    </a:p>
                  </a:txBody>
                  <a:tcPr marL="4233" marT="4233" marB="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685800" lvl="2" indent="0" algn="l"/>
                      <a:r>
                        <a:rPr lang="en-US" sz="2000" b="1" dirty="0">
                          <a:solidFill>
                            <a:srgbClr val="990000"/>
                          </a:solidFill>
                        </a:rPr>
                        <a:t>(To close revenue account)</a:t>
                      </a:r>
                    </a:p>
                  </a:txBody>
                  <a:tcPr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sz="2000" dirty="0"/>
                        <a:t>31</a:t>
                      </a:r>
                    </a:p>
                  </a:txBody>
                  <a:tcPr marL="4233" marT="182880" marB="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en-US" sz="2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Income</a:t>
                      </a:r>
                      <a:r>
                        <a:rPr lang="en-US" sz="20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Summary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R="4233" marT="182880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182880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7,740</a:t>
                      </a:r>
                    </a:p>
                  </a:txBody>
                  <a:tcPr marL="4233" marT="182880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233" marT="182880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/>
                      <a:endParaRPr lang="en-US" sz="2000" dirty="0"/>
                    </a:p>
                  </a:txBody>
                  <a:tcPr marL="4233" marT="4233" marB="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457200" lvl="1" indent="0" algn="ctr"/>
                      <a:r>
                        <a:rPr lang="en-US" sz="2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Supplies Expense</a:t>
                      </a:r>
                    </a:p>
                  </a:txBody>
                  <a:tcPr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1,500</a:t>
                      </a:r>
                    </a:p>
                  </a:txBody>
                  <a:tcPr marL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/>
                      <a:endParaRPr lang="en-US" sz="2000" dirty="0"/>
                    </a:p>
                  </a:txBody>
                  <a:tcPr marL="4233" marT="4233" marB="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lvl="1" algn="ctr"/>
                      <a:r>
                        <a:rPr lang="en-US" sz="2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Depreciation Expense</a:t>
                      </a:r>
                    </a:p>
                  </a:txBody>
                  <a:tcPr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</a:p>
                  </a:txBody>
                  <a:tcPr marL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/>
                      <a:endParaRPr lang="en-US" sz="2000" dirty="0"/>
                    </a:p>
                  </a:txBody>
                  <a:tcPr marL="4233" marT="4233" marB="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lvl="1" algn="ctr"/>
                      <a:r>
                        <a:rPr lang="en-US" sz="2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Insurance Expense</a:t>
                      </a:r>
                    </a:p>
                  </a:txBody>
                  <a:tcPr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</a:p>
                  </a:txBody>
                  <a:tcPr marL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/>
                      <a:endParaRPr lang="en-US" sz="2000" dirty="0"/>
                    </a:p>
                  </a:txBody>
                  <a:tcPr marL="4233" marT="4233" marB="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lvl="1" algn="ctr"/>
                      <a:r>
                        <a:rPr lang="en-US" sz="2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Salaries and Wages Expense </a:t>
                      </a:r>
                    </a:p>
                  </a:txBody>
                  <a:tcPr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5,200</a:t>
                      </a:r>
                    </a:p>
                  </a:txBody>
                  <a:tcPr marL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/>
                      <a:endParaRPr lang="en-US" sz="2000" dirty="0"/>
                    </a:p>
                  </a:txBody>
                  <a:tcPr marL="4233" marT="4233" marB="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lvl="1" algn="ctr"/>
                      <a:r>
                        <a:rPr lang="en-US" sz="2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Rent Expense</a:t>
                      </a:r>
                    </a:p>
                  </a:txBody>
                  <a:tcPr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900</a:t>
                      </a:r>
                    </a:p>
                  </a:txBody>
                  <a:tcPr marL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/>
                      <a:endParaRPr lang="en-US" sz="2000" dirty="0"/>
                    </a:p>
                  </a:txBody>
                  <a:tcPr marL="4233" marT="4233" marB="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lvl="1" algn="ctr"/>
                      <a:r>
                        <a:rPr lang="en-US" sz="2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Interest Expense</a:t>
                      </a:r>
                    </a:p>
                  </a:txBody>
                  <a:tcPr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</a:p>
                  </a:txBody>
                  <a:tcPr marL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/>
                      <a:endParaRPr lang="en-US" sz="2000" dirty="0"/>
                    </a:p>
                  </a:txBody>
                  <a:tcPr marL="4233" marT="4233" marB="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685800" lvl="2" indent="0" algn="l"/>
                      <a:r>
                        <a:rPr lang="en-US" sz="2000" b="1" kern="1200" dirty="0">
                          <a:solidFill>
                            <a:srgbClr val="990000"/>
                          </a:solidFill>
                          <a:latin typeface="+mn-lt"/>
                          <a:ea typeface="+mn-ea"/>
                          <a:cs typeface="+mn-cs"/>
                        </a:rPr>
                        <a:t>(To close expense accounts)</a:t>
                      </a:r>
                    </a:p>
                  </a:txBody>
                  <a:tcPr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233" marR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233" marT="4233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5708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6954">
        <p:circle/>
      </p:transition>
    </mc:Choice>
    <mc:Fallback xmlns="">
      <p:transition spd="slow" advTm="36954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637" x="9801225" y="3579813"/>
          <p14:tracePt t="7650" x="9750425" y="3579813"/>
          <p14:tracePt t="7665" x="9588500" y="3579813"/>
          <p14:tracePt t="7674" x="9375775" y="3554413"/>
          <p14:tracePt t="7688" x="9088438" y="3541713"/>
          <p14:tracePt t="7699" x="8537575" y="3490913"/>
          <p14:tracePt t="7715" x="8110538" y="3441700"/>
          <p14:tracePt t="7730" x="7697788" y="3403600"/>
          <p14:tracePt t="7747" x="7235825" y="3341688"/>
          <p14:tracePt t="7763" x="6808788" y="3267075"/>
          <p14:tracePt t="7780" x="6672263" y="3203575"/>
          <p14:tracePt t="7796" x="6521450" y="3154363"/>
          <p14:tracePt t="7812" x="6221413" y="2978150"/>
          <p14:tracePt t="7829" x="6121400" y="2890838"/>
          <p14:tracePt t="7846" x="6034088" y="2816225"/>
          <p14:tracePt t="7863" x="5845175" y="2703513"/>
          <p14:tracePt t="7879" x="5657850" y="2665413"/>
          <p14:tracePt t="7896" x="5507038" y="2616200"/>
          <p14:tracePt t="7913" x="5332413" y="2565400"/>
          <p14:tracePt t="7930" x="5294313" y="2565400"/>
          <p14:tracePt t="7946" x="5270500" y="2552700"/>
          <p14:tracePt t="7963" x="5245100" y="2552700"/>
          <p14:tracePt t="8323" x="5157788" y="2552700"/>
          <p14:tracePt t="8335" x="5032375" y="2565400"/>
          <p14:tracePt t="8351" x="4856163" y="2590800"/>
          <p14:tracePt t="8360" x="4581525" y="2590800"/>
          <p14:tracePt t="8373" x="4368800" y="2590800"/>
          <p14:tracePt t="8385" x="4181475" y="2590800"/>
          <p14:tracePt t="8399" x="3956050" y="2590800"/>
          <p14:tracePt t="8416" x="3779838" y="2590800"/>
          <p14:tracePt t="8432" x="3654425" y="2590800"/>
          <p14:tracePt t="8448" x="3530600" y="2590800"/>
          <p14:tracePt t="8465" x="3492500" y="2590800"/>
          <p14:tracePt t="8482" x="3467100" y="2590800"/>
          <p14:tracePt t="8499" x="3441700" y="2603500"/>
          <p14:tracePt t="8684" x="3454400" y="2603500"/>
          <p14:tracePt t="8697" x="3479800" y="2603500"/>
          <p14:tracePt t="8709" x="3579813" y="2603500"/>
          <p14:tracePt t="8721" x="3679825" y="2603500"/>
          <p14:tracePt t="8737" x="3767138" y="2590800"/>
          <p14:tracePt t="8751" x="3856038" y="2590800"/>
          <p14:tracePt t="8768" x="3956050" y="2590800"/>
          <p14:tracePt t="8784" x="4043363" y="2590800"/>
          <p14:tracePt t="8801" x="4117975" y="2590800"/>
          <p14:tracePt t="8821" x="4130675" y="2590800"/>
          <p14:tracePt t="8846" x="4105275" y="2590800"/>
          <p14:tracePt t="8859" x="4068763" y="2590800"/>
          <p14:tracePt t="8871" x="4017963" y="2590800"/>
          <p14:tracePt t="8885" x="3968750" y="2590800"/>
          <p14:tracePt t="8901" x="3892550" y="2590800"/>
          <p14:tracePt t="8918" x="3717925" y="2590800"/>
          <p14:tracePt t="8934" x="3405188" y="2565400"/>
          <p14:tracePt t="8952" x="3328988" y="2565400"/>
          <p14:tracePt t="8969" x="3292475" y="2552700"/>
          <p14:tracePt t="8984" x="3279775" y="2552700"/>
          <p14:tracePt t="9008" x="3279775" y="2540000"/>
          <p14:tracePt t="9033" x="3292475" y="2540000"/>
          <p14:tracePt t="9047" x="3367088" y="2516188"/>
          <p14:tracePt t="9059" x="3492500" y="2503488"/>
          <p14:tracePt t="9071" x="3617913" y="2490788"/>
          <p14:tracePt t="9085" x="3717925" y="2490788"/>
          <p14:tracePt t="9101" x="3767138" y="2490788"/>
          <p14:tracePt t="9119" x="3817938" y="2490788"/>
          <p14:tracePt t="9136" x="3867150" y="2490788"/>
          <p14:tracePt t="9208" x="3856038" y="2490788"/>
          <p14:tracePt t="9233" x="3843338" y="2490788"/>
          <p14:tracePt t="9245" x="3843338" y="2503488"/>
          <p14:tracePt t="9257" x="3830638" y="2503488"/>
          <p14:tracePt t="9272" x="3830638" y="2516188"/>
          <p14:tracePt t="9731" x="3830638" y="2527300"/>
          <p14:tracePt t="9756" x="3830638" y="2540000"/>
          <p14:tracePt t="9769" x="3830638" y="2552700"/>
          <p14:tracePt t="9781" x="3830638" y="2565400"/>
          <p14:tracePt t="9794" x="3830638" y="2578100"/>
          <p14:tracePt t="9808" x="3843338" y="2590800"/>
          <p14:tracePt t="9822" x="3856038" y="2616200"/>
          <p14:tracePt t="9839" x="3867150" y="2665413"/>
          <p14:tracePt t="9854" x="3905250" y="2690813"/>
          <p14:tracePt t="9870" x="4017963" y="2740025"/>
          <p14:tracePt t="9887" x="4068763" y="2765425"/>
          <p14:tracePt t="9904" x="4105275" y="2778125"/>
          <p14:tracePt t="9921" x="4192588" y="2816225"/>
          <p14:tracePt t="9937" x="4230688" y="2828925"/>
          <p14:tracePt t="9954" x="4256088" y="2840038"/>
          <p14:tracePt t="9971" x="4330700" y="2852738"/>
          <p14:tracePt t="9988" x="4368800" y="2852738"/>
          <p14:tracePt t="10005" x="4418013" y="2865438"/>
          <p14:tracePt t="10021" x="4506913" y="2878138"/>
          <p14:tracePt t="10038" x="4543425" y="2890838"/>
          <p14:tracePt t="10054" x="4568825" y="2890838"/>
          <p14:tracePt t="10071" x="4594225" y="2890838"/>
          <p14:tracePt t="10088" x="4606925" y="2890838"/>
          <p14:tracePt t="10107" x="4606925" y="2903538"/>
          <p14:tracePt t="10603" x="4581525" y="2916238"/>
          <p14:tracePt t="10616" x="4518025" y="2941638"/>
          <p14:tracePt t="10628" x="4443413" y="3003550"/>
          <p14:tracePt t="10644" x="4356100" y="3090863"/>
          <p14:tracePt t="10658" x="4268788" y="3203575"/>
          <p14:tracePt t="10675" x="4117975" y="3303588"/>
          <p14:tracePt t="10690" x="3968750" y="3390900"/>
          <p14:tracePt t="10707" x="3756025" y="3490913"/>
          <p14:tracePt t="10724" x="3679825" y="3529013"/>
          <p14:tracePt t="10741" x="3617913" y="3554413"/>
          <p14:tracePt t="10758" x="3505200" y="3603625"/>
          <p14:tracePt t="10774" x="3417888" y="3629025"/>
          <p14:tracePt t="10790" x="3228975" y="3667125"/>
          <p14:tracePt t="10808" x="3154363" y="3679825"/>
          <p14:tracePt t="10824" x="3103563" y="3692525"/>
          <p14:tracePt t="10841" x="3067050" y="3703638"/>
          <p14:tracePt t="10866" x="3067050" y="3716338"/>
          <p14:tracePt t="10890" x="3054350" y="3716338"/>
          <p14:tracePt t="10903" x="3054350" y="3729038"/>
          <p14:tracePt t="10916" x="3041650" y="3729038"/>
          <p14:tracePt t="11139" x="3041650" y="3716338"/>
          <p14:tracePt t="11439" x="3054350" y="3716338"/>
          <p14:tracePt t="11451" x="3067050" y="3716338"/>
          <p14:tracePt t="11465" x="3103563" y="3716338"/>
          <p14:tracePt t="11476" x="3141663" y="3729038"/>
          <p14:tracePt t="11494" x="3179763" y="3754438"/>
          <p14:tracePt t="11511" x="3228975" y="3779838"/>
          <p14:tracePt t="11527" x="3379788" y="3879850"/>
          <p14:tracePt t="11544" x="3517900" y="3941763"/>
          <p14:tracePt t="11561" x="3630613" y="3979863"/>
          <p14:tracePt t="11577" x="3792538" y="4041775"/>
          <p14:tracePt t="11594" x="3856038" y="4067175"/>
          <p14:tracePt t="11611" x="3892550" y="4079875"/>
          <p14:tracePt t="11628" x="3992563" y="4129088"/>
          <p14:tracePt t="11644" x="4068763" y="4154488"/>
          <p14:tracePt t="11661" x="4168775" y="4192588"/>
          <p14:tracePt t="11678" x="4305300" y="4241800"/>
          <p14:tracePt t="11695" x="4343400" y="4279900"/>
          <p14:tracePt t="11711" x="4381500" y="4341813"/>
          <p14:tracePt t="11728" x="4430713" y="4479925"/>
          <p14:tracePt t="11745" x="4443413" y="4554538"/>
          <p14:tracePt t="11762" x="4456113" y="4592638"/>
          <p14:tracePt t="11778" x="4481513" y="4643438"/>
          <p14:tracePt t="11801" x="4481513" y="4656138"/>
          <p14:tracePt t="11862" x="4481513" y="4643438"/>
          <p14:tracePt t="11875" x="4481513" y="4605338"/>
          <p14:tracePt t="11887" x="4494213" y="4543425"/>
          <p14:tracePt t="11900" x="4506913" y="4454525"/>
          <p14:tracePt t="11916" x="4518025" y="4367213"/>
          <p14:tracePt t="11930" x="4543425" y="4279900"/>
          <p14:tracePt t="11947" x="4556125" y="4179888"/>
          <p14:tracePt t="11964" x="4568825" y="4041775"/>
          <p14:tracePt t="11980" x="4581525" y="3905250"/>
          <p14:tracePt t="11997" x="4581525" y="3892550"/>
          <p14:tracePt t="12037" x="4581525" y="3929063"/>
          <p14:tracePt t="12051" x="4581525" y="3992563"/>
          <p14:tracePt t="12062" x="4581525" y="4041775"/>
          <p14:tracePt t="12079" x="4568825" y="4117975"/>
          <p14:tracePt t="12096" x="4556125" y="4192588"/>
          <p14:tracePt t="12112" x="4530725" y="4543425"/>
          <p14:tracePt t="12129" x="4530725" y="4692650"/>
          <p14:tracePt t="12146" x="4518025" y="4805363"/>
          <p14:tracePt t="12163" x="4506913" y="4930775"/>
          <p14:tracePt t="12179" x="4506913" y="4943475"/>
          <p14:tracePt t="12196" x="4506913" y="4956175"/>
          <p14:tracePt t="12286" x="4506913" y="4930775"/>
          <p14:tracePt t="12300" x="4494213" y="4856163"/>
          <p14:tracePt t="12311" x="4468813" y="4730750"/>
          <p14:tracePt t="12323" x="4430713" y="4567238"/>
          <p14:tracePt t="12336" x="4368800" y="4430713"/>
          <p14:tracePt t="12349" x="4217988" y="4217988"/>
          <p14:tracePt t="12364" x="4043363" y="3916363"/>
          <p14:tracePt t="12380" x="3917950" y="3741738"/>
          <p14:tracePt t="12398" x="3830638" y="3629025"/>
          <p14:tracePt t="12414" x="3756025" y="3554413"/>
          <p14:tracePt t="12436" x="3756025" y="3541713"/>
          <p14:tracePt t="12449" x="3743325" y="3541713"/>
          <p14:tracePt t="12464" x="3730625" y="3541713"/>
          <p14:tracePt t="12510" x="3717925" y="3541713"/>
          <p14:tracePt t="12523" x="3717925" y="3554413"/>
          <p14:tracePt t="12572" x="3705225" y="3567113"/>
          <p14:tracePt t="13208" x="3705225" y="3554413"/>
          <p14:tracePt t="13220" x="3705225" y="3490913"/>
          <p14:tracePt t="13237" x="3705225" y="3354388"/>
          <p14:tracePt t="13246" x="3730625" y="3203575"/>
          <p14:tracePt t="13258" x="3767138" y="3054350"/>
          <p14:tracePt t="13272" x="3817938" y="2890838"/>
          <p14:tracePt t="13285" x="3843338" y="2652713"/>
          <p14:tracePt t="13302" x="3892550" y="2452688"/>
          <p14:tracePt t="13319" x="3930650" y="2339975"/>
          <p14:tracePt t="13334" x="3968750" y="2252663"/>
          <p14:tracePt t="13351" x="3979863" y="2239963"/>
          <p14:tracePt t="13419" x="3979863" y="2252663"/>
          <p14:tracePt t="13432" x="3979863" y="2290763"/>
          <p14:tracePt t="13444" x="3979863" y="2352675"/>
          <p14:tracePt t="13458" x="3992563" y="2452688"/>
          <p14:tracePt t="13470" x="3992563" y="2540000"/>
          <p14:tracePt t="13485" x="4005263" y="2640013"/>
          <p14:tracePt t="13502" x="4005263" y="2790825"/>
          <p14:tracePt t="13518" x="4005263" y="3016250"/>
          <p14:tracePt t="13535" x="4030663" y="3316288"/>
          <p14:tracePt t="13552" x="4030663" y="3416300"/>
          <p14:tracePt t="13569" x="4030663" y="3541713"/>
          <p14:tracePt t="13585" x="4030663" y="3754438"/>
          <p14:tracePt t="13602" x="4017963" y="3841750"/>
          <p14:tracePt t="13618" x="4005263" y="3892550"/>
          <p14:tracePt t="13635" x="3992563" y="3967163"/>
          <p14:tracePt t="13656" x="3979863" y="3967163"/>
          <p14:tracePt t="13694" x="3979863" y="3954463"/>
          <p14:tracePt t="13707" x="3979863" y="3916363"/>
          <p14:tracePt t="13718" x="3979863" y="3841750"/>
          <p14:tracePt t="13731" x="3992563" y="3741738"/>
          <p14:tracePt t="13743" x="4017963" y="3654425"/>
          <p14:tracePt t="13757" x="4068763" y="3541713"/>
          <p14:tracePt t="13771" x="4143375" y="3403600"/>
          <p14:tracePt t="13786" x="4243388" y="3178175"/>
          <p14:tracePt t="13803" x="4356100" y="3016250"/>
          <p14:tracePt t="13819" x="4481513" y="2852738"/>
          <p14:tracePt t="13836" x="4506913" y="2828925"/>
          <p14:tracePt t="13853" x="4530725" y="2816225"/>
          <p14:tracePt t="13870" x="4556125" y="2803525"/>
          <p14:tracePt t="13886" x="4581525" y="2803525"/>
          <p14:tracePt t="13903" x="4619625" y="2790825"/>
          <p14:tracePt t="13920" x="4706938" y="2778125"/>
          <p14:tracePt t="13937" x="4819650" y="2778125"/>
          <p14:tracePt t="13953" x="4956175" y="2778125"/>
          <p14:tracePt t="13970" x="5181600" y="2778125"/>
          <p14:tracePt t="13987" x="5357813" y="2778125"/>
          <p14:tracePt t="14004" x="5657850" y="2778125"/>
          <p14:tracePt t="14020" x="6083300" y="2778125"/>
          <p14:tracePt t="14037" x="6334125" y="2778125"/>
          <p14:tracePt t="14054" x="6608763" y="2803525"/>
          <p14:tracePt t="14059" x="6797675" y="2803525"/>
          <p14:tracePt t="14070" x="6910388" y="2803525"/>
          <p14:tracePt t="14087" x="7010400" y="2803525"/>
          <p14:tracePt t="14105" x="7110413" y="2803525"/>
          <p14:tracePt t="14121" x="7310438" y="2803525"/>
          <p14:tracePt t="14137" x="7385050" y="2803525"/>
          <p14:tracePt t="14154" x="7448550" y="2803525"/>
          <p14:tracePt t="14171" x="7535863" y="2790825"/>
          <p14:tracePt t="14188" x="7597775" y="2778125"/>
          <p14:tracePt t="14204" x="7623175" y="2765425"/>
          <p14:tracePt t="14221" x="7661275" y="2752725"/>
          <p14:tracePt t="14554" x="7673975" y="2752725"/>
          <p14:tracePt t="14567" x="7710488" y="2740025"/>
          <p14:tracePt t="14580" x="7748588" y="2740025"/>
          <p14:tracePt t="14594" x="7785100" y="2728913"/>
          <p14:tracePt t="14607" x="7848600" y="2716213"/>
          <p14:tracePt t="14624" x="7986713" y="2716213"/>
          <p14:tracePt t="14641" x="8099425" y="2703513"/>
          <p14:tracePt t="14657" x="8235950" y="2690813"/>
          <p14:tracePt t="14674" x="8274050" y="2678113"/>
          <p14:tracePt t="14692" x="8286750" y="2678113"/>
          <p14:tracePt t="14803" x="8274050" y="2678113"/>
          <p14:tracePt t="14815" x="8261350" y="2678113"/>
          <p14:tracePt t="14841" x="8248650" y="2678113"/>
          <p14:tracePt t="14940" x="8261350" y="2678113"/>
          <p14:tracePt t="14952" x="8274050" y="2678113"/>
          <p14:tracePt t="14966" x="8286750" y="2678113"/>
          <p14:tracePt t="14990" x="8312150" y="2678113"/>
          <p14:tracePt t="15002" x="8312150" y="2665413"/>
          <p14:tracePt t="15165" x="8324850" y="2665413"/>
          <p14:tracePt t="15178" x="8374063" y="2665413"/>
          <p14:tracePt t="15190" x="8424863" y="2665413"/>
          <p14:tracePt t="15202" x="8486775" y="2665413"/>
          <p14:tracePt t="15216" x="8512175" y="2665413"/>
          <p14:tracePt t="15229" x="8524875" y="2665413"/>
          <p14:tracePt t="15243" x="8537575" y="2665413"/>
          <p14:tracePt t="15327" x="8524875" y="2665413"/>
          <p14:tracePt t="15352" x="8512175" y="2665413"/>
          <p14:tracePt t="15401" x="8524875" y="2665413"/>
          <p14:tracePt t="15426" x="8537575" y="2665413"/>
          <p14:tracePt t="15576" x="8537575" y="2703513"/>
          <p14:tracePt t="15588" x="8512175" y="2765425"/>
          <p14:tracePt t="15602" x="8474075" y="2852738"/>
          <p14:tracePt t="15614" x="8424863" y="2941638"/>
          <p14:tracePt t="15628" x="8361363" y="3041650"/>
          <p14:tracePt t="15643" x="8299450" y="3141663"/>
          <p14:tracePt t="15660" x="8248650" y="3278188"/>
          <p14:tracePt t="15677" x="8174038" y="3567113"/>
          <p14:tracePt t="15693" x="8174038" y="3654425"/>
          <p14:tracePt t="15710" x="8161338" y="3703638"/>
          <p14:tracePt t="15727" x="8148638" y="3779838"/>
          <p14:tracePt t="15744" x="8148638" y="3803650"/>
          <p14:tracePt t="15760" x="8148638" y="3816350"/>
          <p14:tracePt t="15777" x="8148638" y="3829050"/>
          <p14:tracePt t="15850" x="8148638" y="3841750"/>
          <p14:tracePt t="15875" x="8161338" y="3854450"/>
          <p14:tracePt t="15888" x="8161338" y="3867150"/>
          <p14:tracePt t="15902" x="8174038" y="3867150"/>
          <p14:tracePt t="15975" x="8186738" y="3867150"/>
          <p14:tracePt t="16000" x="8199438" y="3867150"/>
          <p14:tracePt t="16015" x="8212138" y="3867150"/>
          <p14:tracePt t="16051" x="8223250" y="3854450"/>
          <p14:tracePt t="16074" x="8248650" y="3841750"/>
          <p14:tracePt t="16088" x="8261350" y="3829050"/>
          <p14:tracePt t="16100" x="8274050" y="3816350"/>
          <p14:tracePt t="16111" x="8286750" y="3816350"/>
          <p14:tracePt t="16128" x="8286750" y="3803650"/>
          <p14:tracePt t="16145" x="8312150" y="3792538"/>
          <p14:tracePt t="16273" x="8299450" y="3792538"/>
          <p14:tracePt t="16287" x="8286750" y="3792538"/>
          <p14:tracePt t="16300" x="8248650" y="3792538"/>
          <p14:tracePt t="16314" x="8199438" y="3792538"/>
          <p14:tracePt t="16331" x="8174038" y="3792538"/>
          <p14:tracePt t="16348" x="8161338" y="3792538"/>
          <p14:tracePt t="16412" x="8174038" y="3792538"/>
          <p14:tracePt t="16436" x="8199438" y="3792538"/>
          <p14:tracePt t="16450" x="8212138" y="3792538"/>
          <p14:tracePt t="16461" x="8248650" y="3792538"/>
          <p14:tracePt t="16474" x="8274050" y="3792538"/>
          <p14:tracePt t="16487" x="8299450" y="3792538"/>
          <p14:tracePt t="16501" x="8324850" y="3792538"/>
          <p14:tracePt t="16515" x="8335963" y="3792538"/>
          <p14:tracePt t="16532" x="8374063" y="3792538"/>
          <p14:tracePt t="16549" x="8424863" y="3792538"/>
          <p14:tracePt t="16565" x="8548688" y="3792538"/>
          <p14:tracePt t="16582" x="8586788" y="3792538"/>
          <p14:tracePt t="16597" x="8599488" y="3792538"/>
          <p14:tracePt t="16614" x="8624888" y="3792538"/>
          <p14:tracePt t="17907" x="8586788" y="3792538"/>
          <p14:tracePt t="17922" x="8499475" y="3803650"/>
          <p14:tracePt t="17932" x="8412163" y="3867150"/>
          <p14:tracePt t="17944" x="8261350" y="3967163"/>
          <p14:tracePt t="17957" x="7986713" y="4079875"/>
          <p14:tracePt t="17975" x="7735888" y="4192588"/>
          <p14:tracePt t="17987" x="7585075" y="4267200"/>
          <p14:tracePt t="18003" x="7410450" y="4318000"/>
          <p14:tracePt t="18019" x="7134225" y="4392613"/>
          <p14:tracePt t="18036" x="6696075" y="4505325"/>
          <p14:tracePt t="18053" x="6559550" y="4554538"/>
          <p14:tracePt t="18070" x="6246813" y="4667250"/>
          <p14:tracePt t="18086" x="6108700" y="4743450"/>
          <p14:tracePt t="18103" x="6034088" y="4792663"/>
          <p14:tracePt t="18120" x="5970588" y="4805363"/>
          <p14:tracePt t="18256" x="5970588" y="4792663"/>
          <p14:tracePt t="18268" x="5970588" y="4779963"/>
          <p14:tracePt t="18343" x="5970588" y="4768850"/>
          <p14:tracePt t="18367" x="5983288" y="4768850"/>
          <p14:tracePt t="19664" x="5908675" y="4779963"/>
          <p14:tracePt t="19680" x="5719763" y="4779963"/>
          <p14:tracePt t="19689" x="5519738" y="4779963"/>
          <p14:tracePt t="19701" x="5045075" y="4779963"/>
          <p14:tracePt t="19713" x="4506913" y="4779963"/>
          <p14:tracePt t="19728" x="3779838" y="4743450"/>
          <p14:tracePt t="19743" x="3167063" y="4718050"/>
          <p14:tracePt t="19760" x="2578100" y="4667250"/>
          <p14:tracePt t="19776" x="2027238" y="4630738"/>
          <p14:tracePt t="19793" x="1389063" y="4567238"/>
          <p14:tracePt t="19810" x="1063625" y="4530725"/>
          <p14:tracePt t="19826" x="776288" y="4479925"/>
          <p14:tracePt t="19843" x="725488" y="4454525"/>
          <p14:tracePt t="19860" x="688975" y="4443413"/>
          <p14:tracePt t="19876" x="676275" y="4443413"/>
          <p14:tracePt t="20299" x="688975" y="4443413"/>
          <p14:tracePt t="20313" x="701675" y="4430713"/>
          <p14:tracePt t="20336" x="738188" y="4405313"/>
          <p14:tracePt t="20350" x="763588" y="4379913"/>
          <p14:tracePt t="20363" x="801688" y="4354513"/>
          <p14:tracePt t="20373" x="825500" y="4330700"/>
          <p14:tracePt t="20386" x="850900" y="4318000"/>
          <p14:tracePt t="20398" x="863600" y="4292600"/>
          <p14:tracePt t="20413" x="889000" y="4279900"/>
          <p14:tracePt t="20428" x="901700" y="4254500"/>
          <p14:tracePt t="20445" x="925513" y="4241800"/>
          <p14:tracePt t="20462" x="950913" y="4217988"/>
          <p14:tracePt t="20479" x="950913" y="4205288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474B61A-7679-F9B1-FC48-665036E51FBD}"/>
              </a:ext>
            </a:extLst>
          </p:cNvPr>
          <p:cNvSpPr txBox="1"/>
          <p:nvPr/>
        </p:nvSpPr>
        <p:spPr>
          <a:xfrm>
            <a:off x="2698531" y="2466492"/>
            <a:ext cx="6794938" cy="9625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4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Multiple Choice Questions</a:t>
            </a:r>
          </a:p>
        </p:txBody>
      </p:sp>
    </p:spTree>
    <p:extLst>
      <p:ext uri="{BB962C8B-B14F-4D97-AF65-F5344CB8AC3E}">
        <p14:creationId xmlns:p14="http://schemas.microsoft.com/office/powerpoint/2010/main" val="88162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2246">
        <p:circle/>
      </p:transition>
    </mc:Choice>
    <mc:Fallback xmlns="">
      <p:transition spd="slow" advTm="12246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3563A3-F9C8-02A0-B2F4-84AEB8CAE00C}"/>
              </a:ext>
            </a:extLst>
          </p:cNvPr>
          <p:cNvSpPr txBox="1"/>
          <p:nvPr/>
        </p:nvSpPr>
        <p:spPr>
          <a:xfrm>
            <a:off x="1422837" y="1366033"/>
            <a:ext cx="6093372" cy="1477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457200" indent="-4572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	The closing entry process consists of closing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all asset and liability accounts.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out the owner's capital account.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all permanent accounts.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	all temporary accounts.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956555-7AC8-8025-EFE5-8C0305BB0B2C}"/>
              </a:ext>
            </a:extLst>
          </p:cNvPr>
          <p:cNvSpPr txBox="1"/>
          <p:nvPr/>
        </p:nvSpPr>
        <p:spPr>
          <a:xfrm>
            <a:off x="1422837" y="2843361"/>
            <a:ext cx="6093372" cy="17543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457200" indent="-4572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	In preparing closing entries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each revenue account will be credited.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each expense account will be credited.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the owner's capital account will be debited if there is net income for the period.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	the owner's drawings account will be debited.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6948932-1412-4CC2-829B-5A86AE6B49F3}"/>
              </a:ext>
            </a:extLst>
          </p:cNvPr>
          <p:cNvSpPr txBox="1"/>
          <p:nvPr/>
        </p:nvSpPr>
        <p:spPr>
          <a:xfrm>
            <a:off x="1422837" y="4597687"/>
            <a:ext cx="6093372" cy="14773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457200" indent="-4572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	In order to close the owner's drawings account, the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income summary account should be debited.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income summary account should be credited.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owner's capital account should be credited.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	owner's capital account should be debited.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02C3E8-5BBD-4898-D476-80FAE84E9907}"/>
              </a:ext>
            </a:extLst>
          </p:cNvPr>
          <p:cNvSpPr txBox="1"/>
          <p:nvPr/>
        </p:nvSpPr>
        <p:spPr>
          <a:xfrm>
            <a:off x="7684377" y="1843087"/>
            <a:ext cx="308478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d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1566FA0-2B84-0801-0FBE-E6BB9CE00348}"/>
              </a:ext>
            </a:extLst>
          </p:cNvPr>
          <p:cNvSpPr txBox="1"/>
          <p:nvPr/>
        </p:nvSpPr>
        <p:spPr>
          <a:xfrm>
            <a:off x="7684377" y="3429000"/>
            <a:ext cx="308478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b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0FEFD54-8AB8-7105-987F-98ABCB0A6D8E}"/>
              </a:ext>
            </a:extLst>
          </p:cNvPr>
          <p:cNvSpPr txBox="1"/>
          <p:nvPr/>
        </p:nvSpPr>
        <p:spPr>
          <a:xfrm>
            <a:off x="7684377" y="5074741"/>
            <a:ext cx="308478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d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2434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65534">
        <p:circle/>
      </p:transition>
    </mc:Choice>
    <mc:Fallback xmlns="">
      <p:transition spd="slow" advTm="165534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593" x="1027113" y="4141788"/>
          <p14:tracePt t="2605" x="1139825" y="4041775"/>
          <p14:tracePt t="2618" x="1301750" y="3854450"/>
          <p14:tracePt t="2631" x="1665288" y="3454400"/>
          <p14:tracePt t="2646" x="1952625" y="3190875"/>
          <p14:tracePt t="2660" x="2152650" y="2990850"/>
          <p14:tracePt t="2677" x="2278063" y="2816225"/>
          <p14:tracePt t="2693" x="2416175" y="2552700"/>
          <p14:tracePt t="2710" x="2565400" y="2314575"/>
          <p14:tracePt t="2727" x="2590800" y="2265363"/>
          <p14:tracePt t="2743" x="2603500" y="2227263"/>
          <p14:tracePt t="2761" x="2603500" y="2214563"/>
          <p14:tracePt t="2780" x="2603500" y="2190750"/>
          <p14:tracePt t="2796" x="2616200" y="2190750"/>
          <p14:tracePt t="2811" x="2654300" y="2165350"/>
          <p14:tracePt t="2828" x="2716213" y="2114550"/>
          <p14:tracePt t="2844" x="2767013" y="2052638"/>
          <p14:tracePt t="2861" x="2778125" y="2014538"/>
          <p14:tracePt t="2878" x="2778125" y="1978025"/>
          <p14:tracePt t="2894" x="2778125" y="1952625"/>
          <p14:tracePt t="2928" x="2754313" y="1952625"/>
          <p14:tracePt t="2942" x="2703513" y="1952625"/>
          <p14:tracePt t="2953" x="2641600" y="1939925"/>
          <p14:tracePt t="2967" x="2603500" y="1927225"/>
          <p14:tracePt t="2979" x="2565400" y="1901825"/>
          <p14:tracePt t="2994" x="2528888" y="1876425"/>
          <p14:tracePt t="3010" x="2503488" y="1852613"/>
          <p14:tracePt t="3027" x="2478088" y="1839913"/>
          <p14:tracePt t="3044" x="2378075" y="1814513"/>
          <p14:tracePt t="3061" x="2316163" y="1814513"/>
          <p14:tracePt t="3077" x="2252663" y="1814513"/>
          <p14:tracePt t="3094" x="2178050" y="1814513"/>
          <p14:tracePt t="3216" x="2203450" y="1814513"/>
          <p14:tracePt t="3231" x="2228850" y="1814513"/>
          <p14:tracePt t="3241" x="2278063" y="1814513"/>
          <p14:tracePt t="3254" x="2352675" y="1801813"/>
          <p14:tracePt t="3266" x="2403475" y="1801813"/>
          <p14:tracePt t="3282" x="2452688" y="1789113"/>
          <p14:tracePt t="3296" x="2541588" y="1776413"/>
          <p14:tracePt t="3313" x="2678113" y="1765300"/>
          <p14:tracePt t="3330" x="2778125" y="1765300"/>
          <p14:tracePt t="3346" x="2903538" y="1752600"/>
          <p14:tracePt t="3363" x="2941638" y="1752600"/>
          <p14:tracePt t="3380" x="3003550" y="1727200"/>
          <p14:tracePt t="3396" x="3028950" y="1727200"/>
          <p14:tracePt t="3413" x="3079750" y="1714500"/>
          <p14:tracePt t="3429" x="3192463" y="1701800"/>
          <p14:tracePt t="3446" x="3241675" y="1701800"/>
          <p14:tracePt t="3463" x="3267075" y="1701800"/>
          <p14:tracePt t="3480" x="3317875" y="1701800"/>
          <p14:tracePt t="3497" x="3341688" y="1701800"/>
          <p14:tracePt t="3512" x="3367088" y="1701800"/>
          <p14:tracePt t="3529" x="3392488" y="1701800"/>
          <p14:tracePt t="3546" x="3417888" y="1689100"/>
          <p14:tracePt t="3563" x="3429000" y="1689100"/>
          <p14:tracePt t="3579" x="3441700" y="1689100"/>
          <p14:tracePt t="3951" x="3454400" y="1689100"/>
          <p14:tracePt t="3965" x="3541713" y="1689100"/>
          <p14:tracePt t="3975" x="3617913" y="1689100"/>
          <p14:tracePt t="3988" x="3705225" y="1689100"/>
          <p14:tracePt t="4000" x="3805238" y="1689100"/>
          <p14:tracePt t="4014" x="3968750" y="1689100"/>
          <p14:tracePt t="4031" x="4156075" y="1689100"/>
          <p14:tracePt t="4048" x="4268788" y="1689100"/>
          <p14:tracePt t="4064" x="4406900" y="1689100"/>
          <p14:tracePt t="4081" x="4443413" y="1689100"/>
          <p14:tracePt t="4098" x="4468813" y="1676400"/>
          <p14:tracePt t="4114" x="4518025" y="1676400"/>
          <p14:tracePt t="4131" x="4530725" y="1676400"/>
          <p14:tracePt t="4150" x="4543425" y="1676400"/>
          <p14:tracePt t="4251" x="4543425" y="1663700"/>
          <p14:tracePt t="6407" x="4568825" y="1663700"/>
          <p14:tracePt t="6419" x="4606925" y="1689100"/>
          <p14:tracePt t="6433" x="4668838" y="1727200"/>
          <p14:tracePt t="6444" x="4706938" y="1765300"/>
          <p14:tracePt t="6461" x="4756150" y="1789113"/>
          <p14:tracePt t="6475" x="4794250" y="1814513"/>
          <p14:tracePt t="6491" x="4819650" y="1839913"/>
          <p14:tracePt t="6508" x="4894263" y="1852613"/>
          <p14:tracePt t="6525" x="4932363" y="1865313"/>
          <p14:tracePt t="6541" x="4956175" y="1865313"/>
          <p14:tracePt t="6558" x="4994275" y="1865313"/>
          <p14:tracePt t="6574" x="5006975" y="1865313"/>
          <p14:tracePt t="6681" x="5019675" y="1865313"/>
          <p14:tracePt t="6731" x="5032375" y="1865313"/>
          <p14:tracePt t="6768" x="5045075" y="1865313"/>
          <p14:tracePt t="6818" x="5057775" y="1865313"/>
          <p14:tracePt t="7354" x="5068888" y="1865313"/>
          <p14:tracePt t="7368" x="5094288" y="1865313"/>
          <p14:tracePt t="7381" x="5106988" y="1852613"/>
          <p14:tracePt t="7392" x="5145088" y="1839913"/>
          <p14:tracePt t="7404" x="5232400" y="1814513"/>
          <p14:tracePt t="7416" x="5281613" y="1801813"/>
          <p14:tracePt t="7432" x="5345113" y="1776413"/>
          <p14:tracePt t="7446" x="5383213" y="1776413"/>
          <p14:tracePt t="7462" x="5407025" y="1765300"/>
          <p14:tracePt t="7479" x="5445125" y="1752600"/>
          <p14:tracePt t="7496" x="5495925" y="1752600"/>
          <p14:tracePt t="7513" x="5519738" y="1752600"/>
          <p14:tracePt t="7530" x="5545138" y="1752600"/>
          <p14:tracePt t="7546" x="5570538" y="1752600"/>
          <p14:tracePt t="7563" x="5583238" y="1752600"/>
          <p14:tracePt t="7903" x="5632450" y="1752600"/>
          <p14:tracePt t="7917" x="5683250" y="1752600"/>
          <p14:tracePt t="7928" x="5732463" y="1752600"/>
          <p14:tracePt t="7941" x="5795963" y="1752600"/>
          <p14:tracePt t="7953" x="5845175" y="1752600"/>
          <p14:tracePt t="7967" x="5883275" y="1752600"/>
          <p14:tracePt t="7981" x="5921375" y="1752600"/>
          <p14:tracePt t="7998" x="5945188" y="1752600"/>
          <p14:tracePt t="8015" x="5983288" y="1752600"/>
          <p14:tracePt t="8031" x="6057900" y="1739900"/>
          <p14:tracePt t="8048" x="6083300" y="1739900"/>
          <p14:tracePt t="8064" x="6108700" y="1739900"/>
          <p14:tracePt t="8080" x="6146800" y="1739900"/>
          <p14:tracePt t="8097" x="6170613" y="1739900"/>
          <p14:tracePt t="8114" x="6183313" y="1739900"/>
          <p14:tracePt t="8131" x="6208713" y="1739900"/>
          <p14:tracePt t="11828" x="6157913" y="1739900"/>
          <p14:tracePt t="11840" x="6096000" y="1739900"/>
          <p14:tracePt t="11854" x="5921375" y="1739900"/>
          <p14:tracePt t="11866" x="5619750" y="1714500"/>
          <p14:tracePt t="11879" x="5345113" y="1639888"/>
          <p14:tracePt t="11895" x="5132388" y="1576388"/>
          <p14:tracePt t="11912" x="4868863" y="1501775"/>
          <p14:tracePt t="11929" x="4481513" y="1439863"/>
          <p14:tracePt t="11946" x="4343400" y="1427163"/>
          <p14:tracePt t="11962" x="4217988" y="1427163"/>
          <p14:tracePt t="11979" x="3830638" y="1427163"/>
          <p14:tracePt t="11996" x="3717925" y="1439863"/>
          <p14:tracePt t="12012" x="3630613" y="1439863"/>
          <p14:tracePt t="12029" x="3530600" y="1476375"/>
          <p14:tracePt t="12046" x="3505200" y="1514475"/>
          <p14:tracePt t="12063" x="3429000" y="1552575"/>
          <p14:tracePt t="12079" x="3116263" y="1627188"/>
          <p14:tracePt t="12096" x="2992438" y="1639888"/>
          <p14:tracePt t="12113" x="2903538" y="1663700"/>
          <p14:tracePt t="12119" x="2841625" y="1676400"/>
          <p14:tracePt t="12129" x="2790825" y="1701800"/>
          <p14:tracePt t="12146" x="2754313" y="1714500"/>
          <p14:tracePt t="12163" x="2690813" y="1739900"/>
          <p14:tracePt t="12180" x="2503488" y="1801813"/>
          <p14:tracePt t="12196" x="2390775" y="1827213"/>
          <p14:tracePt t="12213" x="2303463" y="1852613"/>
          <p14:tracePt t="12229" x="2190750" y="1889125"/>
          <p14:tracePt t="12247" x="2152650" y="1914525"/>
          <p14:tracePt t="12264" x="2090738" y="1965325"/>
          <p14:tracePt t="12280" x="1878013" y="2065338"/>
          <p14:tracePt t="12297" x="1739900" y="2139950"/>
          <p14:tracePt t="12313" x="1639888" y="2190750"/>
          <p14:tracePt t="12330" x="1552575" y="2239963"/>
          <p14:tracePt t="12347" x="1539875" y="2239963"/>
          <p14:tracePt t="12366" x="1539875" y="2227263"/>
          <p14:tracePt t="12401" x="1539875" y="2214563"/>
          <p14:tracePt t="12464" x="1539875" y="2190750"/>
          <p14:tracePt t="12476" x="1552575" y="2178050"/>
          <p14:tracePt t="12489" x="1577975" y="2165350"/>
          <p14:tracePt t="12502" x="1589088" y="2152650"/>
          <p14:tracePt t="12515" x="1601788" y="2139950"/>
          <p14:tracePt t="12532" x="1639888" y="2139950"/>
          <p14:tracePt t="12549" x="1677988" y="2139950"/>
          <p14:tracePt t="12566" x="1752600" y="2139950"/>
          <p14:tracePt t="12583" x="1778000" y="2139950"/>
          <p14:tracePt t="12599" x="1801813" y="2139950"/>
          <p14:tracePt t="12616" x="1839913" y="2127250"/>
          <p14:tracePt t="12633" x="1852613" y="2127250"/>
          <p14:tracePt t="12701" x="1852613" y="2114550"/>
          <p14:tracePt t="12800" x="1865313" y="2101850"/>
          <p14:tracePt t="12812" x="1890713" y="2101850"/>
          <p14:tracePt t="12825" x="1927225" y="2089150"/>
          <p14:tracePt t="12837" x="1965325" y="2065338"/>
          <p14:tracePt t="12853" x="2003425" y="2052638"/>
          <p14:tracePt t="12867" x="2027238" y="2052638"/>
          <p14:tracePt t="12884" x="2039938" y="2039938"/>
          <p14:tracePt t="12900" x="2065338" y="2027238"/>
          <p14:tracePt t="12906" x="2078038" y="2027238"/>
          <p14:tracePt t="12917" x="2090738" y="2027238"/>
          <p14:tracePt t="12935" x="2116138" y="2014538"/>
          <p14:tracePt t="12951" x="2127250" y="2014538"/>
          <p14:tracePt t="12967" x="2139950" y="2014538"/>
          <p14:tracePt t="12999" x="2152650" y="2014538"/>
          <p14:tracePt t="13100" x="2165350" y="2014538"/>
          <p14:tracePt t="13112" x="2203450" y="2014538"/>
          <p14:tracePt t="13125" x="2239963" y="2014538"/>
          <p14:tracePt t="13136" x="2278063" y="2014538"/>
          <p14:tracePt t="13150" x="2303463" y="2014538"/>
          <p14:tracePt t="13167" x="2328863" y="2014538"/>
          <p14:tracePt t="13184" x="2339975" y="2014538"/>
          <p14:tracePt t="13200" x="2390775" y="2001838"/>
          <p14:tracePt t="13217" x="2403475" y="2001838"/>
          <p14:tracePt t="13234" x="2441575" y="2001838"/>
          <p14:tracePt t="13251" x="2528888" y="1989138"/>
          <p14:tracePt t="13267" x="2565400" y="1989138"/>
          <p14:tracePt t="13284" x="2590800" y="1978025"/>
          <p14:tracePt t="13301" x="2616200" y="1965325"/>
          <p14:tracePt t="13318" x="2628900" y="1965325"/>
          <p14:tracePt t="13336" x="2654300" y="1965325"/>
          <p14:tracePt t="13361" x="2667000" y="1952625"/>
          <p14:tracePt t="13374" x="2690813" y="1952625"/>
          <p14:tracePt t="13386" x="2716213" y="1952625"/>
          <p14:tracePt t="13401" x="2754313" y="1939925"/>
          <p14:tracePt t="13418" x="2803525" y="1939925"/>
          <p14:tracePt t="13435" x="2841625" y="1927225"/>
          <p14:tracePt t="13451" x="2903538" y="1927225"/>
          <p14:tracePt t="13468" x="2928938" y="1914525"/>
          <p14:tracePt t="13487" x="2941638" y="1914525"/>
          <p14:tracePt t="13502" x="2954338" y="1914525"/>
          <p14:tracePt t="13518" x="2967038" y="1914525"/>
          <p14:tracePt t="13897" x="2967038" y="1927225"/>
          <p14:tracePt t="13910" x="2967038" y="1939925"/>
          <p14:tracePt t="13934" x="2967038" y="1952625"/>
          <p14:tracePt t="13971" x="2954338" y="1952625"/>
          <p14:tracePt t="13985" x="2941638" y="1965325"/>
          <p14:tracePt t="14011" x="2928938" y="1965325"/>
          <p14:tracePt t="14024" x="2916238" y="1965325"/>
          <p14:tracePt t="14047" x="2903538" y="1965325"/>
          <p14:tracePt t="14060" x="2879725" y="1965325"/>
          <p14:tracePt t="14074" x="2867025" y="1965325"/>
          <p14:tracePt t="14084" x="2841625" y="1965325"/>
          <p14:tracePt t="14096" x="2816225" y="1978025"/>
          <p14:tracePt t="14109" x="2803525" y="1978025"/>
          <p14:tracePt t="14125" x="2790825" y="1978025"/>
          <p14:tracePt t="14139" x="2778125" y="1978025"/>
          <p14:tracePt t="14159" x="2767013" y="1978025"/>
          <p14:tracePt t="14176" x="2741613" y="1978025"/>
          <p14:tracePt t="14189" x="2690813" y="1978025"/>
          <p14:tracePt t="14206" x="2616200" y="1978025"/>
          <p14:tracePt t="14223" x="2554288" y="1978025"/>
          <p14:tracePt t="14239" x="2490788" y="1978025"/>
          <p14:tracePt t="14256" x="2465388" y="1978025"/>
          <p14:tracePt t="14272" x="2428875" y="1978025"/>
          <p14:tracePt t="14289" x="2403475" y="1978025"/>
          <p14:tracePt t="14306" x="2365375" y="1978025"/>
          <p14:tracePt t="14323" x="2290763" y="1978025"/>
          <p14:tracePt t="14340" x="2265363" y="1978025"/>
          <p14:tracePt t="14359" x="2252663" y="1978025"/>
          <p14:tracePt t="14420" x="2252663" y="1965325"/>
          <p14:tracePt t="14447" x="2228850" y="1965325"/>
          <p14:tracePt t="14458" x="2216150" y="1965325"/>
          <p14:tracePt t="14470" x="2203450" y="1965325"/>
          <p14:tracePt t="14483" x="2178050" y="1952625"/>
          <p14:tracePt t="14496" x="2139950" y="1952625"/>
          <p14:tracePt t="14510" x="2103438" y="1952625"/>
          <p14:tracePt t="14524" x="2039938" y="1939925"/>
          <p14:tracePt t="14540" x="1990725" y="1939925"/>
          <p14:tracePt t="14557" x="1965325" y="1927225"/>
          <p14:tracePt t="14682" x="1965325" y="1914525"/>
          <p14:tracePt t="14794" x="1952625" y="1914525"/>
          <p14:tracePt t="14819" x="1952625" y="1901825"/>
          <p14:tracePt t="14845" x="1939925" y="1901825"/>
          <p14:tracePt t="14870" x="1939925" y="1889125"/>
          <p14:tracePt t="14896" x="1927225" y="1889125"/>
          <p14:tracePt t="14969" x="1914525" y="1889125"/>
          <p14:tracePt t="15131" x="1903413" y="1889125"/>
          <p14:tracePt t="15145" x="1890713" y="1889125"/>
          <p14:tracePt t="15168" x="1878013" y="1889125"/>
          <p14:tracePt t="15182" x="1865313" y="1889125"/>
          <p14:tracePt t="15195" x="1852613" y="1889125"/>
          <p14:tracePt t="15219" x="1839913" y="1889125"/>
          <p14:tracePt t="21744" x="1839913" y="1901825"/>
          <p14:tracePt t="21769" x="1839913" y="1914525"/>
          <p14:tracePt t="21781" x="1839913" y="1952625"/>
          <p14:tracePt t="21794" x="1839913" y="1965325"/>
          <p14:tracePt t="21806" x="1839913" y="2001838"/>
          <p14:tracePt t="21822" x="1839913" y="2027238"/>
          <p14:tracePt t="21836" x="1839913" y="2065338"/>
          <p14:tracePt t="21853" x="1839913" y="2078038"/>
          <p14:tracePt t="21869" x="1839913" y="2089150"/>
          <p14:tracePt t="21886" x="1839913" y="2139950"/>
          <p14:tracePt t="21903" x="1839913" y="2152650"/>
          <p14:tracePt t="21918" x="1839913" y="2165350"/>
          <p14:tracePt t="28498" x="1839913" y="2178050"/>
          <p14:tracePt t="28514" x="1839913" y="2190750"/>
          <p14:tracePt t="28523" x="1839913" y="2201863"/>
          <p14:tracePt t="28537" x="1839913" y="2214563"/>
          <p14:tracePt t="28562" x="1839913" y="2227263"/>
          <p14:tracePt t="28586" x="1839913" y="2239963"/>
          <p14:tracePt t="28598" x="1839913" y="2252663"/>
          <p14:tracePt t="28610" x="1839913" y="2265363"/>
          <p14:tracePt t="28624" x="1839913" y="2278063"/>
          <p14:tracePt t="28636" x="1839913" y="2303463"/>
          <p14:tracePt t="28649" x="1839913" y="2314575"/>
          <p14:tracePt t="28673" x="1839913" y="2327275"/>
          <p14:tracePt t="28699" x="1839913" y="2339975"/>
          <p14:tracePt t="28710" x="1839913" y="2365375"/>
          <p14:tracePt t="28722" x="1839913" y="2378075"/>
          <p14:tracePt t="28760" x="1839913" y="2390775"/>
          <p14:tracePt t="28860" x="1839913" y="2403475"/>
          <p14:tracePt t="28897" x="1839913" y="2414588"/>
          <p14:tracePt t="28922" x="1839913" y="2427288"/>
          <p14:tracePt t="42222" x="1839913" y="2439988"/>
          <p14:tracePt t="42235" x="1839913" y="2452688"/>
          <p14:tracePt t="42246" x="1839913" y="2465388"/>
          <p14:tracePt t="42259" x="1827213" y="2490788"/>
          <p14:tracePt t="42271" x="1827213" y="2516188"/>
          <p14:tracePt t="42286" x="1827213" y="2527300"/>
          <p14:tracePt t="42300" x="1827213" y="2540000"/>
          <p14:tracePt t="42347" x="1827213" y="2552700"/>
          <p14:tracePt t="42409" x="1827213" y="2565400"/>
          <p14:tracePt t="42433" x="1827213" y="2578100"/>
          <p14:tracePt t="42521" x="1827213" y="2590800"/>
          <p14:tracePt t="42558" x="1827213" y="2603500"/>
          <p14:tracePt t="42571" x="1827213" y="2616200"/>
          <p14:tracePt t="42587" x="1827213" y="2627313"/>
          <p14:tracePt t="42608" x="1839913" y="2640013"/>
          <p14:tracePt t="42621" x="1839913" y="2652713"/>
          <p14:tracePt t="42637" x="1852613" y="2652713"/>
          <p14:tracePt t="42645" x="1852613" y="2665413"/>
          <p14:tracePt t="42658" x="1878013" y="2665413"/>
          <p14:tracePt t="42683" x="1903413" y="2665413"/>
          <p14:tracePt t="42695" x="1939925" y="2665413"/>
          <p14:tracePt t="42708" x="1978025" y="2665413"/>
          <p14:tracePt t="42722" x="2014538" y="2665413"/>
          <p14:tracePt t="42734" x="2052638" y="2665413"/>
          <p14:tracePt t="42752" x="2078038" y="2665413"/>
          <p14:tracePt t="42769" x="2090738" y="2665413"/>
          <p14:tracePt t="42785" x="2139950" y="2665413"/>
          <p14:tracePt t="42802" x="2152650" y="2665413"/>
          <p14:tracePt t="42818" x="2178050" y="2665413"/>
          <p14:tracePt t="42835" x="2216150" y="2665413"/>
          <p14:tracePt t="42857" x="2228850" y="2665413"/>
          <p14:tracePt t="42882" x="2239963" y="2665413"/>
          <p14:tracePt t="42957" x="2228850" y="2665413"/>
          <p14:tracePt t="42972" x="2216150" y="2665413"/>
          <p14:tracePt t="42981" x="2190750" y="2665413"/>
          <p14:tracePt t="43007" x="2178050" y="2665413"/>
          <p14:tracePt t="43106" x="2190750" y="2665413"/>
          <p14:tracePt t="43121" x="2252663" y="2665413"/>
          <p14:tracePt t="43131" x="2303463" y="2665413"/>
          <p14:tracePt t="43144" x="2352675" y="2665413"/>
          <p14:tracePt t="43156" x="2390775" y="2665413"/>
          <p14:tracePt t="43173" x="2441575" y="2665413"/>
          <p14:tracePt t="43187" x="2490788" y="2665413"/>
          <p14:tracePt t="43204" x="2578100" y="2665413"/>
          <p14:tracePt t="43220" x="2667000" y="2665413"/>
          <p14:tracePt t="43237" x="2754313" y="2665413"/>
          <p14:tracePt t="43254" x="2778125" y="2665413"/>
          <p14:tracePt t="43270" x="2828925" y="2665413"/>
          <p14:tracePt t="43287" x="2854325" y="2665413"/>
          <p14:tracePt t="43304" x="2879725" y="2665413"/>
          <p14:tracePt t="43320" x="2916238" y="2665413"/>
          <p14:tracePt t="43336" x="2941638" y="2665413"/>
          <p14:tracePt t="43368" x="2954338" y="2665413"/>
          <p14:tracePt t="43742" x="2967038" y="2665413"/>
          <p14:tracePt t="43758" x="3016250" y="2665413"/>
          <p14:tracePt t="43767" x="3128963" y="2665413"/>
          <p14:tracePt t="43780" x="3254375" y="2665413"/>
          <p14:tracePt t="43791" x="3379788" y="2665413"/>
          <p14:tracePt t="43806" x="3554413" y="2627313"/>
          <p14:tracePt t="43821" x="3830638" y="2627313"/>
          <p14:tracePt t="43838" x="4043363" y="2616200"/>
          <p14:tracePt t="43854" x="4305300" y="2603500"/>
          <p14:tracePt t="43871" x="4456113" y="2590800"/>
          <p14:tracePt t="43888" x="4606925" y="2590800"/>
          <p14:tracePt t="43904" x="4781550" y="2590800"/>
          <p14:tracePt t="43922" x="4819650" y="2590800"/>
          <p14:tracePt t="43938" x="4832350" y="2590800"/>
          <p14:tracePt t="43955" x="4843463" y="2590800"/>
          <p14:tracePt t="44004" x="4832350" y="2590800"/>
          <p14:tracePt t="44016" x="4806950" y="2590800"/>
          <p14:tracePt t="44030" x="4719638" y="2603500"/>
          <p14:tracePt t="44043" x="4581525" y="2616200"/>
          <p14:tracePt t="44057" x="4430713" y="2640013"/>
          <p14:tracePt t="44072" x="4156075" y="2640013"/>
          <p14:tracePt t="44089" x="3843338" y="2640013"/>
          <p14:tracePt t="44106" x="3530600" y="2627313"/>
          <p14:tracePt t="44122" x="3379788" y="2590800"/>
          <p14:tracePt t="44139" x="3228975" y="2578100"/>
          <p14:tracePt t="44156" x="3041650" y="2565400"/>
          <p14:tracePt t="44172" x="3028950" y="2565400"/>
          <p14:tracePt t="44189" x="3003550" y="2565400"/>
          <p14:tracePt t="44453" x="3016250" y="2578100"/>
          <p14:tracePt t="44465" x="3016250" y="2590800"/>
          <p14:tracePt t="44478" x="3016250" y="2616200"/>
          <p14:tracePt t="44491" x="3016250" y="2652713"/>
          <p14:tracePt t="44508" x="3016250" y="2665413"/>
          <p14:tracePt t="44525" x="3016250" y="2690813"/>
          <p14:tracePt t="44542" x="3016250" y="2703513"/>
          <p14:tracePt t="44559" x="3041650" y="2728913"/>
          <p14:tracePt t="44579" x="3041650" y="2740025"/>
          <p14:tracePt t="44592" x="3054350" y="2740025"/>
          <p14:tracePt t="44616" x="3067050" y="2740025"/>
          <p14:tracePt t="44640" x="3079750" y="2740025"/>
          <p14:tracePt t="44665" x="3092450" y="2740025"/>
          <p14:tracePt t="44714" x="3103563" y="2740025"/>
          <p14:tracePt t="44752" x="3116263" y="2740025"/>
          <p14:tracePt t="44851" x="3141663" y="2740025"/>
          <p14:tracePt t="44865" x="3154363" y="2740025"/>
          <p14:tracePt t="44880" x="3192463" y="2740025"/>
          <p14:tracePt t="44888" x="3241675" y="2740025"/>
          <p14:tracePt t="44901" x="3305175" y="2740025"/>
          <p14:tracePt t="44914" x="3354388" y="2740025"/>
          <p14:tracePt t="44929" x="3405188" y="2740025"/>
          <p14:tracePt t="44944" x="3479800" y="2740025"/>
          <p14:tracePt t="44960" x="3643313" y="2740025"/>
          <p14:tracePt t="44977" x="3830638" y="2728913"/>
          <p14:tracePt t="44994" x="4117975" y="2716213"/>
          <p14:tracePt t="45010" x="4281488" y="2716213"/>
          <p14:tracePt t="45027" x="4456113" y="2716213"/>
          <p14:tracePt t="45044" x="4694238" y="2716213"/>
          <p14:tracePt t="45059" x="4768850" y="2703513"/>
          <p14:tracePt t="45076" x="4881563" y="2690813"/>
          <p14:tracePt t="45093" x="4906963" y="2690813"/>
          <p14:tracePt t="45109" x="4932363" y="2690813"/>
          <p14:tracePt t="45138" x="4956175" y="2690813"/>
          <p14:tracePt t="45475" x="4981575" y="2690813"/>
          <p14:tracePt t="45487" x="5057775" y="2690813"/>
          <p14:tracePt t="45500" x="5157788" y="2652713"/>
          <p14:tracePt t="45515" x="5357813" y="2578100"/>
          <p14:tracePt t="45529" x="5870575" y="2439988"/>
          <p14:tracePt t="45546" x="6283325" y="2290763"/>
          <p14:tracePt t="45562" x="6846888" y="2190750"/>
          <p14:tracePt t="45579" x="7735888" y="2065338"/>
          <p14:tracePt t="45596" x="8199438" y="2001838"/>
          <p14:tracePt t="45613" x="8512175" y="1978025"/>
          <p14:tracePt t="45630" x="8850313" y="1952625"/>
          <p14:tracePt t="45647" x="8963025" y="1952625"/>
          <p14:tracePt t="45662" x="9088438" y="1952625"/>
          <p14:tracePt t="45678" x="9188450" y="1952625"/>
          <p14:tracePt t="45695" x="9199563" y="1952625"/>
          <p14:tracePt t="45712" x="9212263" y="1952625"/>
          <p14:tracePt t="45799" x="9212263" y="1965325"/>
          <p14:tracePt t="45811" x="9199563" y="1965325"/>
          <p14:tracePt t="45824" x="9199563" y="1978025"/>
          <p14:tracePt t="45837" x="9188450" y="1989138"/>
          <p14:tracePt t="45850" x="9163050" y="2014538"/>
          <p14:tracePt t="45864" x="9150350" y="2078038"/>
          <p14:tracePt t="45880" x="9112250" y="2152650"/>
          <p14:tracePt t="45897" x="9075738" y="2214563"/>
          <p14:tracePt t="45914" x="8999538" y="2327275"/>
          <p14:tracePt t="45932" x="8975725" y="2378075"/>
          <p14:tracePt t="45947" x="8950325" y="2403475"/>
          <p14:tracePt t="45963" x="8912225" y="2465388"/>
          <p14:tracePt t="45979" x="8899525" y="2490788"/>
          <p14:tracePt t="45996" x="8899525" y="2503488"/>
          <p14:tracePt t="46259" x="8899525" y="2490788"/>
          <p14:tracePt t="46310" x="8899525" y="2478088"/>
          <p14:tracePt t="46509" x="8899525" y="2465388"/>
          <p14:tracePt t="47394" x="8886825" y="2465388"/>
          <p14:tracePt t="47457" x="8874125" y="2465388"/>
          <p14:tracePt t="47482" x="8863013" y="2465388"/>
          <p14:tracePt t="47494" x="8850313" y="2465388"/>
          <p14:tracePt t="47506" x="8837613" y="2465388"/>
          <p14:tracePt t="47520" x="8824913" y="2465388"/>
          <p14:tracePt t="47537" x="8812213" y="2465388"/>
          <p14:tracePt t="47554" x="8786813" y="2465388"/>
          <p14:tracePt t="47573" x="8774113" y="2465388"/>
          <p14:tracePt t="47594" x="8763000" y="2465388"/>
          <p14:tracePt t="48230" x="8737600" y="2465388"/>
          <p14:tracePt t="48242" x="8686800" y="2478088"/>
          <p14:tracePt t="48254" x="8599488" y="2516188"/>
          <p14:tracePt t="48267" x="8399463" y="2565400"/>
          <p14:tracePt t="48279" x="8123238" y="2578100"/>
          <p14:tracePt t="48293" x="7935913" y="2578100"/>
          <p14:tracePt t="48305" x="7685088" y="2552700"/>
          <p14:tracePt t="48322" x="7310438" y="2478088"/>
          <p14:tracePt t="48339" x="7085013" y="2439988"/>
          <p14:tracePt t="48356" x="6821488" y="2414588"/>
          <p14:tracePt t="48372" x="6634163" y="2414588"/>
          <p14:tracePt t="48389" x="6459538" y="2414588"/>
          <p14:tracePt t="48406" x="6221413" y="2452688"/>
          <p14:tracePt t="48423" x="6157913" y="2478088"/>
          <p14:tracePt t="48439" x="6108700" y="2503488"/>
          <p14:tracePt t="48456" x="6008688" y="2540000"/>
          <p14:tracePt t="48473" x="5921375" y="2565400"/>
          <p14:tracePt t="48490" x="5832475" y="2590800"/>
          <p14:tracePt t="48506" x="5732463" y="2603500"/>
          <p14:tracePt t="48523" x="5708650" y="2616200"/>
          <p14:tracePt t="48540" x="5670550" y="2627313"/>
          <p14:tracePt t="48556" x="5570538" y="2652713"/>
          <p14:tracePt t="48573" x="5532438" y="2665413"/>
          <p14:tracePt t="48590" x="5483225" y="2678113"/>
          <p14:tracePt t="48607" x="5357813" y="2703513"/>
          <p14:tracePt t="48623" x="5270500" y="2716213"/>
          <p14:tracePt t="48640" x="5207000" y="2716213"/>
          <p14:tracePt t="48657" x="5094288" y="2728913"/>
          <p14:tracePt t="48674" x="5068888" y="2728913"/>
          <p14:tracePt t="48690" x="5045075" y="2728913"/>
          <p14:tracePt t="48707" x="5019675" y="2728913"/>
          <p14:tracePt t="48724" x="5006975" y="2728913"/>
          <p14:tracePt t="49002" x="4981575" y="2740025"/>
          <p14:tracePt t="49015" x="4919663" y="2765425"/>
          <p14:tracePt t="49028" x="4832350" y="2803525"/>
          <p14:tracePt t="49040" x="4681538" y="2840038"/>
          <p14:tracePt t="49052" x="4343400" y="2903538"/>
          <p14:tracePt t="49065" x="4056063" y="2928938"/>
          <p14:tracePt t="49077" x="3805238" y="2928938"/>
          <p14:tracePt t="49092" x="3505200" y="2928938"/>
          <p14:tracePt t="49108" x="3292475" y="2928938"/>
          <p14:tracePt t="49125" x="3167063" y="2903538"/>
          <p14:tracePt t="49142" x="3041650" y="2890838"/>
          <p14:tracePt t="49159" x="3003550" y="2890838"/>
          <p14:tracePt t="49175" x="2979738" y="2890838"/>
          <p14:tracePt t="49192" x="2941638" y="2890838"/>
          <p14:tracePt t="49209" x="2928938" y="2890838"/>
          <p14:tracePt t="49389" x="2928938" y="2865438"/>
          <p14:tracePt t="49401" x="2928938" y="2852738"/>
          <p14:tracePt t="49414" x="2941638" y="2840038"/>
          <p14:tracePt t="49438" x="2954338" y="2828925"/>
          <p14:tracePt t="49452" x="2967038" y="2828925"/>
          <p14:tracePt t="49464" x="3003550" y="2816225"/>
          <p14:tracePt t="49476" x="3092450" y="2816225"/>
          <p14:tracePt t="49494" x="3179763" y="2803525"/>
          <p14:tracePt t="49510" x="3267075" y="2803525"/>
          <p14:tracePt t="49527" x="3379788" y="2803525"/>
          <p14:tracePt t="49544" x="3454400" y="2790825"/>
          <p14:tracePt t="49561" x="3541713" y="2790825"/>
          <p14:tracePt t="49577" x="3667125" y="2790825"/>
          <p14:tracePt t="49593" x="3705225" y="2790825"/>
          <p14:tracePt t="49611" x="3717925" y="2790825"/>
          <p14:tracePt t="49627" x="3730625" y="2790825"/>
          <p14:tracePt t="49643" x="3743325" y="2790825"/>
          <p14:tracePt t="49713" x="3756025" y="2790825"/>
          <p14:tracePt t="49725" x="3767138" y="2790825"/>
          <p14:tracePt t="49738" x="3779838" y="2790825"/>
          <p14:tracePt t="49751" x="3792538" y="2790825"/>
          <p14:tracePt t="49775" x="3817938" y="2790825"/>
          <p14:tracePt t="49787" x="3843338" y="2790825"/>
          <p14:tracePt t="49800" x="3867150" y="2790825"/>
          <p14:tracePt t="49816" x="3892550" y="2790825"/>
          <p14:tracePt t="49829" x="3930650" y="2790825"/>
          <p14:tracePt t="49846" x="3956050" y="2790825"/>
          <p14:tracePt t="49863" x="3979863" y="2790825"/>
          <p14:tracePt t="49880" x="4017963" y="2790825"/>
          <p14:tracePt t="49902" x="4030663" y="2790825"/>
          <p14:tracePt t="49924" x="4043363" y="2790825"/>
          <p14:tracePt t="50510" x="3956050" y="2840038"/>
          <p14:tracePt t="50523" x="3743325" y="2952750"/>
          <p14:tracePt t="50535" x="3579813" y="3054350"/>
          <p14:tracePt t="50552" x="3467100" y="3103563"/>
          <p14:tracePt t="50566" x="3341688" y="3154363"/>
          <p14:tracePt t="50582" x="3216275" y="3178175"/>
          <p14:tracePt t="50599" x="3092450" y="3190875"/>
          <p14:tracePt t="50616" x="2828925" y="3241675"/>
          <p14:tracePt t="50633" x="2767013" y="3254375"/>
          <p14:tracePt t="50649" x="2590800" y="3290888"/>
          <p14:tracePt t="50666" x="2490788" y="3303588"/>
          <p14:tracePt t="50683" x="2365375" y="3303588"/>
          <p14:tracePt t="50699" x="2216150" y="3303588"/>
          <p14:tracePt t="50716" x="2190750" y="3303588"/>
          <p14:tracePt t="50732" x="2178050" y="3303588"/>
          <p14:tracePt t="50748" x="2165350" y="3303588"/>
          <p14:tracePt t="50765" x="2139950" y="3303588"/>
          <p14:tracePt t="50782" x="2127250" y="3303588"/>
          <p14:tracePt t="50799" x="2090738" y="3303588"/>
          <p14:tracePt t="50815" x="2078038" y="3303588"/>
          <p14:tracePt t="50832" x="2065338" y="3290888"/>
          <p14:tracePt t="50849" x="2052638" y="3290888"/>
          <p14:tracePt t="50866" x="2027238" y="3290888"/>
          <p14:tracePt t="50882" x="2014538" y="3290888"/>
          <p14:tracePt t="50899" x="1939925" y="3290888"/>
          <p14:tracePt t="50916" x="1903413" y="3278188"/>
          <p14:tracePt t="50933" x="1878013" y="3278188"/>
          <p14:tracePt t="50934" x="1865313" y="3278188"/>
          <p14:tracePt t="50949" x="1852613" y="3278188"/>
          <p14:tracePt t="50971" x="1827213" y="3278188"/>
          <p14:tracePt t="50985" x="1814513" y="3278188"/>
          <p14:tracePt t="50999" x="1801813" y="3278188"/>
          <p14:tracePt t="51016" x="1790700" y="3278188"/>
          <p14:tracePt t="51035" x="1778000" y="3278188"/>
          <p14:tracePt t="51050" x="1778000" y="3267075"/>
          <p14:tracePt t="51066" x="1765300" y="3267075"/>
          <p14:tracePt t="51158" x="1765300" y="3241675"/>
          <p14:tracePt t="51183" x="1765300" y="3228975"/>
          <p14:tracePt t="51195" x="1765300" y="3203575"/>
          <p14:tracePt t="51209" x="1765300" y="3190875"/>
          <p14:tracePt t="51221" x="1765300" y="3178175"/>
          <p14:tracePt t="51235" x="1765300" y="3165475"/>
          <p14:tracePt t="51308" x="1765300" y="3154363"/>
          <p14:tracePt t="51346" x="1778000" y="3154363"/>
          <p14:tracePt t="56744" x="1790700" y="3178175"/>
          <p14:tracePt t="56759" x="1801813" y="3203575"/>
          <p14:tracePt t="56881" x="1801813" y="3216275"/>
          <p14:tracePt t="57142" x="1801813" y="3228975"/>
          <p14:tracePt t="57167" x="1801813" y="3254375"/>
          <p14:tracePt t="57180" x="1801813" y="3278188"/>
          <p14:tracePt t="57194" x="1801813" y="3303588"/>
          <p14:tracePt t="57205" x="1801813" y="3328988"/>
          <p14:tracePt t="57217" x="1801813" y="3354388"/>
          <p14:tracePt t="57229" x="1801813" y="3378200"/>
          <p14:tracePt t="57242" x="1801813" y="3390900"/>
          <p14:tracePt t="57257" x="1801813" y="3403600"/>
          <p14:tracePt t="57279" x="1801813" y="3416300"/>
          <p14:tracePt t="57504" x="1801813" y="3403600"/>
          <p14:tracePt t="57529" x="1801813" y="3390900"/>
          <p14:tracePt t="57546" x="1814513" y="3390900"/>
          <p14:tracePt t="57666" x="1814513" y="3378200"/>
          <p14:tracePt t="57753" x="1827213" y="3378200"/>
          <p14:tracePt t="58626" x="1827213" y="3367088"/>
          <p14:tracePt t="59635" x="1814513" y="3367088"/>
          <p14:tracePt t="59685" x="1801813" y="3367088"/>
          <p14:tracePt t="59697" x="1790700" y="3367088"/>
          <p14:tracePt t="59723" x="1778000" y="3367088"/>
          <p14:tracePt t="67650" x="1903413" y="3367088"/>
          <p14:tracePt t="67662" x="2065338" y="3367088"/>
          <p14:tracePt t="67675" x="2316163" y="3367088"/>
          <p14:tracePt t="67688" x="2628900" y="3367088"/>
          <p14:tracePt t="67703" x="2828925" y="3367088"/>
          <p14:tracePt t="67717" x="3016250" y="3378200"/>
          <p14:tracePt t="67733" x="3292475" y="3403600"/>
          <p14:tracePt t="67750" x="3541713" y="3416300"/>
          <p14:tracePt t="67767" x="3843338" y="3429000"/>
          <p14:tracePt t="67784" x="3992563" y="3429000"/>
          <p14:tracePt t="67800" x="4168775" y="3429000"/>
          <p14:tracePt t="67817" x="4443413" y="3441700"/>
          <p14:tracePt t="67832" x="4506913" y="3441700"/>
          <p14:tracePt t="67849" x="4556125" y="3441700"/>
          <p14:tracePt t="67866" x="4694238" y="3441700"/>
          <p14:tracePt t="67883" x="4781550" y="3441700"/>
          <p14:tracePt t="67899" x="4881563" y="3441700"/>
          <p14:tracePt t="67916" x="5006975" y="3441700"/>
          <p14:tracePt t="67933" x="5019675" y="3441700"/>
          <p14:tracePt t="67950" x="5032375" y="3429000"/>
          <p14:tracePt t="68023" x="5045075" y="3429000"/>
          <p14:tracePt t="68050" x="5057775" y="3429000"/>
          <p14:tracePt t="68061" x="5068888" y="3429000"/>
          <p14:tracePt t="68075" x="5094288" y="3429000"/>
          <p14:tracePt t="68088" x="5119688" y="3429000"/>
          <p14:tracePt t="68102" x="5157788" y="3429000"/>
          <p14:tracePt t="68118" x="5232400" y="3429000"/>
          <p14:tracePt t="68134" x="5307013" y="3429000"/>
          <p14:tracePt t="68150" x="5383213" y="3429000"/>
          <p14:tracePt t="68167" x="5394325" y="3429000"/>
          <p14:tracePt t="68184" x="5407025" y="3429000"/>
          <p14:tracePt t="68200" x="5419725" y="3429000"/>
          <p14:tracePt t="68223" x="5432425" y="3429000"/>
          <p14:tracePt t="68248" x="5445125" y="3429000"/>
          <p14:tracePt t="68648" x="5470525" y="3429000"/>
          <p14:tracePt t="68660" x="5495925" y="3416300"/>
          <p14:tracePt t="68673" x="5545138" y="3403600"/>
          <p14:tracePt t="68687" x="5607050" y="3390900"/>
          <p14:tracePt t="68702" x="5657850" y="3378200"/>
          <p14:tracePt t="68719" x="5695950" y="3378200"/>
          <p14:tracePt t="68736" x="5732463" y="3367088"/>
          <p14:tracePt t="68753" x="5745163" y="3367088"/>
          <p14:tracePt t="68769" x="5757863" y="3367088"/>
          <p14:tracePt t="68859" x="5757863" y="3354388"/>
          <p14:tracePt t="68885" x="5757863" y="3341688"/>
          <p14:tracePt t="68910" x="5757863" y="3328988"/>
          <p14:tracePt t="68924" x="5757863" y="3316288"/>
          <p14:tracePt t="68958" x="5757863" y="3303588"/>
          <p14:tracePt t="68984" x="5757863" y="3290888"/>
          <p14:tracePt t="69021" x="5757863" y="3278188"/>
          <p14:tracePt t="69058" x="5757863" y="3267075"/>
          <p14:tracePt t="69096" x="5757863" y="3254375"/>
          <p14:tracePt t="69108" x="5757863" y="3241675"/>
          <p14:tracePt t="69133" x="5757863" y="3228975"/>
          <p14:tracePt t="69146" x="5757863" y="3216275"/>
          <p14:tracePt t="69183" x="5745163" y="3203575"/>
          <p14:tracePt t="69233" x="5745163" y="3178175"/>
          <p14:tracePt t="69245" x="5732463" y="3141663"/>
          <p14:tracePt t="69258" x="5719763" y="3103563"/>
          <p14:tracePt t="69269" x="5719763" y="3090863"/>
          <p14:tracePt t="69282" x="5695950" y="3065463"/>
          <p14:tracePt t="69295" x="5695950" y="3054350"/>
          <p14:tracePt t="69394" x="5683250" y="3054350"/>
          <p14:tracePt t="70330" x="5670550" y="3054350"/>
          <p14:tracePt t="70346" x="5632450" y="3065463"/>
          <p14:tracePt t="70354" x="5507038" y="3078163"/>
          <p14:tracePt t="70368" x="5383213" y="3078163"/>
          <p14:tracePt t="70380" x="5245100" y="3078163"/>
          <p14:tracePt t="70396" x="5094288" y="3090863"/>
          <p14:tracePt t="70411" x="4832350" y="3116263"/>
          <p14:tracePt t="70427" x="4656138" y="3116263"/>
          <p14:tracePt t="70444" x="4406900" y="3141663"/>
          <p14:tracePt t="70461" x="4294188" y="3165475"/>
          <p14:tracePt t="70477" x="4143375" y="3190875"/>
          <p14:tracePt t="70494" x="3830638" y="3241675"/>
          <p14:tracePt t="70511" x="3705225" y="3290888"/>
          <p14:tracePt t="70526" x="3592513" y="3316288"/>
          <p14:tracePt t="70543" x="3317875" y="3341688"/>
          <p14:tracePt t="70560" x="3167063" y="3354388"/>
          <p14:tracePt t="70577" x="3067050" y="3354388"/>
          <p14:tracePt t="70593" x="2967038" y="3354388"/>
          <p14:tracePt t="70610" x="2916238" y="3367088"/>
          <p14:tracePt t="70627" x="2854325" y="3378200"/>
          <p14:tracePt t="70645" x="2667000" y="3390900"/>
          <p14:tracePt t="70661" x="2528888" y="3403600"/>
          <p14:tracePt t="70677" x="2428875" y="3403600"/>
          <p14:tracePt t="70694" x="2352675" y="3403600"/>
          <p14:tracePt t="70710" x="2328863" y="3403600"/>
          <p14:tracePt t="70727" x="2303463" y="3416300"/>
          <p14:tracePt t="70744" x="2178050" y="3454400"/>
          <p14:tracePt t="70761" x="2090738" y="3467100"/>
          <p14:tracePt t="70777" x="1990725" y="3479800"/>
          <p14:tracePt t="70794" x="1914525" y="3479800"/>
          <p14:tracePt t="70811" x="1890713" y="3479800"/>
          <p14:tracePt t="70839" x="1878013" y="3479800"/>
          <p14:tracePt t="70865" x="1865313" y="3490913"/>
          <p14:tracePt t="70890" x="1839913" y="3503613"/>
          <p14:tracePt t="70902" x="1839913" y="3516313"/>
          <p14:tracePt t="70941" x="1827213" y="3516313"/>
          <p14:tracePt t="70953" x="1827213" y="3529013"/>
          <p14:tracePt t="70977" x="1801813" y="3579813"/>
          <p14:tracePt t="70989" x="1778000" y="3590925"/>
          <p14:tracePt t="71003" x="1752600" y="3603625"/>
          <p14:tracePt t="71016" x="1752600" y="3616325"/>
          <p14:tracePt t="71030" x="1739900" y="3629025"/>
          <p14:tracePt t="71215" x="1752600" y="3629025"/>
          <p14:tracePt t="71326" x="1765300" y="3616325"/>
          <p14:tracePt t="90168" x="1765300" y="3629025"/>
          <p14:tracePt t="90180" x="1752600" y="3667125"/>
          <p14:tracePt t="90192" x="1739900" y="3716338"/>
          <p14:tracePt t="90206" x="1701800" y="3792538"/>
          <p14:tracePt t="90220" x="1652588" y="3867150"/>
          <p14:tracePt t="90237" x="1614488" y="3929063"/>
          <p14:tracePt t="90254" x="1577975" y="3967163"/>
          <p14:tracePt t="90271" x="1527175" y="4029075"/>
          <p14:tracePt t="90288" x="1514475" y="4054475"/>
          <p14:tracePt t="90304" x="1489075" y="4092575"/>
          <p14:tracePt t="90321" x="1465263" y="4254500"/>
          <p14:tracePt t="90338" x="1465263" y="4341813"/>
          <p14:tracePt t="90355" x="1465263" y="4479925"/>
          <p14:tracePt t="90371" x="1465263" y="4530725"/>
          <p14:tracePt t="90388" x="1465263" y="4592638"/>
          <p14:tracePt t="90405" x="1465263" y="4679950"/>
          <p14:tracePt t="90421" x="1465263" y="4705350"/>
          <p14:tracePt t="90438" x="1465263" y="4730750"/>
          <p14:tracePt t="90455" x="1452563" y="4743450"/>
          <p14:tracePt t="90479" x="1439863" y="4805363"/>
          <p14:tracePt t="90491" x="1427163" y="4856163"/>
          <p14:tracePt t="90505" x="1427163" y="4892675"/>
          <p14:tracePt t="90522" x="1414463" y="4930775"/>
          <p14:tracePt t="90539" x="1414463" y="4943475"/>
          <p14:tracePt t="90555" x="1401763" y="4956175"/>
          <p14:tracePt t="90579" x="1401763" y="4968875"/>
          <p14:tracePt t="91002" x="1401763" y="4956175"/>
          <p14:tracePt t="91052" x="1389063" y="4956175"/>
          <p14:tracePt t="91078" x="1389063" y="4943475"/>
          <p14:tracePt t="91139" x="1376363" y="4943475"/>
          <p14:tracePt t="91151" x="1363663" y="4930775"/>
          <p14:tracePt t="91177" x="1363663" y="4918075"/>
          <p14:tracePt t="91188" x="1352550" y="4918075"/>
          <p14:tracePt t="103178" x="1352550" y="4930775"/>
          <p14:tracePt t="103192" x="1352550" y="4968875"/>
          <p14:tracePt t="103204" x="1352550" y="5056188"/>
          <p14:tracePt t="103216" x="1352550" y="5130800"/>
          <p14:tracePt t="103229" x="1352550" y="5181600"/>
          <p14:tracePt t="103243" x="1352550" y="5205413"/>
          <p14:tracePt t="103257" x="1352550" y="5243513"/>
          <p14:tracePt t="103273" x="1352550" y="5256213"/>
          <p14:tracePt t="103290" x="1363663" y="5281613"/>
          <p14:tracePt t="103307" x="1376363" y="5343525"/>
          <p14:tracePt t="103323" x="1414463" y="5418138"/>
          <p14:tracePt t="103341" x="1465263" y="5543550"/>
          <p14:tracePt t="103357" x="1589088" y="5756275"/>
          <p14:tracePt t="103374" x="1639888" y="5819775"/>
          <p14:tracePt t="103391" x="1677988" y="5881688"/>
          <p14:tracePt t="103408" x="1727200" y="5981700"/>
          <p14:tracePt t="103424" x="1752600" y="6032500"/>
          <p14:tracePt t="103440" x="1765300" y="6056313"/>
          <p14:tracePt t="103457" x="1765300" y="6069013"/>
          <p14:tracePt t="103528" x="1778000" y="6069013"/>
          <p14:tracePt t="103544" x="1778000" y="6045200"/>
          <p14:tracePt t="103552" x="1790700" y="6032500"/>
          <p14:tracePt t="103566" x="1814513" y="6007100"/>
          <p14:tracePt t="103577" x="1827213" y="5981700"/>
          <p14:tracePt t="103592" x="1852613" y="5956300"/>
          <p14:tracePt t="103607" x="1914525" y="5894388"/>
          <p14:tracePt t="103623" x="1978025" y="5819775"/>
          <p14:tracePt t="103640" x="2103438" y="5630863"/>
          <p14:tracePt t="103657" x="2139950" y="5581650"/>
          <p14:tracePt t="103674" x="2152650" y="5556250"/>
          <p14:tracePt t="103690" x="2165350" y="5518150"/>
          <p14:tracePt t="103707" x="2165350" y="5507038"/>
          <p14:tracePt t="103724" x="2178050" y="5507038"/>
          <p14:tracePt t="103751" x="2178050" y="5494338"/>
          <p14:tracePt t="103800" x="2178050" y="5481638"/>
          <p14:tracePt t="103814" x="2178050" y="5468938"/>
          <p14:tracePt t="103826" x="2165350" y="5468938"/>
          <p14:tracePt t="103838" x="2116138" y="5443538"/>
          <p14:tracePt t="103851" x="2039938" y="5368925"/>
          <p14:tracePt t="103864" x="1939925" y="5243513"/>
          <p14:tracePt t="103877" x="1878013" y="5130800"/>
          <p14:tracePt t="103891" x="1839913" y="5081588"/>
          <p14:tracePt t="103908" x="1814513" y="5030788"/>
          <p14:tracePt t="103925" x="1801813" y="5018088"/>
          <p14:tracePt t="103941" x="1790700" y="5005388"/>
          <p14:tracePt t="104275" x="1790700" y="5018088"/>
          <p14:tracePt t="104301" x="1790700" y="5030788"/>
          <p14:tracePt t="104325" x="1790700" y="5043488"/>
          <p14:tracePt t="104363" x="1790700" y="5068888"/>
          <p14:tracePt t="104387" x="1790700" y="5081588"/>
          <p14:tracePt t="104412" x="1790700" y="5092700"/>
          <p14:tracePt t="104425" x="1778000" y="5092700"/>
          <p14:tracePt t="104451" x="1778000" y="5105400"/>
          <p14:tracePt t="104464" x="1765300" y="5118100"/>
          <p14:tracePt t="104487" x="1752600" y="5118100"/>
          <p14:tracePt t="105584" x="1752600" y="5105400"/>
          <p14:tracePt t="108100" x="1765300" y="5105400"/>
          <p14:tracePt t="108114" x="1765300" y="5118100"/>
          <p14:tracePt t="108139" x="1765300" y="5130800"/>
          <p14:tracePt t="108151" x="1778000" y="5156200"/>
          <p14:tracePt t="108163" x="1801813" y="5181600"/>
          <p14:tracePt t="108180" x="1852613" y="5268913"/>
          <p14:tracePt t="108192" x="1914525" y="5430838"/>
          <p14:tracePt t="108209" x="2003425" y="5568950"/>
          <p14:tracePt t="108227" x="2078038" y="5656263"/>
          <p14:tracePt t="108243" x="2165350" y="5781675"/>
          <p14:tracePt t="108260" x="2178050" y="5807075"/>
          <p14:tracePt t="108277" x="2203450" y="5832475"/>
          <p14:tracePt t="108292" x="2216150" y="5843588"/>
          <p14:tracePt t="108310" x="2228850" y="5843588"/>
          <p14:tracePt t="108327" x="2239963" y="5868988"/>
          <p14:tracePt t="108343" x="2252663" y="5894388"/>
          <p14:tracePt t="108359" x="2265363" y="5907088"/>
          <p14:tracePt t="108399" x="2265363" y="5894388"/>
          <p14:tracePt t="108412" x="2265363" y="5856288"/>
          <p14:tracePt t="108426" x="2265363" y="5843588"/>
          <p14:tracePt t="108438" x="2265363" y="5819775"/>
          <p14:tracePt t="108450" x="2265363" y="5768975"/>
          <p14:tracePt t="108464" x="2265363" y="5707063"/>
          <p14:tracePt t="108478" x="2265363" y="5581650"/>
          <p14:tracePt t="108494" x="2265363" y="5507038"/>
          <p14:tracePt t="108511" x="2265363" y="5443538"/>
          <p14:tracePt t="108527" x="2265363" y="5394325"/>
          <p14:tracePt t="108544" x="2265363" y="5381625"/>
          <p14:tracePt t="108561" x="2265363" y="5368925"/>
          <p14:tracePt t="108649" x="2265363" y="5381625"/>
          <p14:tracePt t="108663" x="2265363" y="5418138"/>
          <p14:tracePt t="108673" x="2265363" y="5494338"/>
          <p14:tracePt t="108687" x="2265363" y="5607050"/>
          <p14:tracePt t="108699" x="2252663" y="5681663"/>
          <p14:tracePt t="108714" x="2239963" y="5768975"/>
          <p14:tracePt t="108728" x="2228850" y="5868988"/>
          <p14:tracePt t="108745" x="2216150" y="6019800"/>
          <p14:tracePt t="108761" x="2216150" y="6132513"/>
          <p14:tracePt t="108779" x="2203450" y="6219825"/>
          <p14:tracePt t="108795" x="2203450" y="6232525"/>
          <p14:tracePt t="108812" x="2190750" y="6232525"/>
          <p14:tracePt t="108836" x="2190750" y="6181725"/>
          <p14:tracePt t="108849" x="2190750" y="6094413"/>
          <p14:tracePt t="108864" x="2190750" y="6019800"/>
          <p14:tracePt t="108879" x="2190750" y="5956300"/>
          <p14:tracePt t="108896" x="2190750" y="5881688"/>
          <p14:tracePt t="108912" x="2190750" y="5807075"/>
          <p14:tracePt t="108929" x="2203450" y="5481638"/>
          <p14:tracePt t="108946" x="2203450" y="5368925"/>
          <p14:tracePt t="108962" x="2203450" y="5268913"/>
          <p14:tracePt t="108979" x="2203450" y="5243513"/>
          <p14:tracePt t="108996" x="2203450" y="5230813"/>
          <p14:tracePt t="109048" x="2203450" y="5256213"/>
          <p14:tracePt t="109060" x="2203450" y="5305425"/>
          <p14:tracePt t="109073" x="2203450" y="5430838"/>
          <p14:tracePt t="109086" x="2203450" y="5556250"/>
          <p14:tracePt t="109099" x="2190750" y="5668963"/>
          <p14:tracePt t="109113" x="2190750" y="5781675"/>
          <p14:tracePt t="109130" x="2178050" y="5945188"/>
          <p14:tracePt t="109145" x="2165350" y="6094413"/>
          <p14:tracePt t="109162" x="2152650" y="6269038"/>
          <p14:tracePt t="109179" x="2139950" y="6281738"/>
          <p14:tracePt t="109195" x="2139950" y="6294438"/>
          <p14:tracePt t="109212" x="2127250" y="6294438"/>
          <p14:tracePt t="109229" x="2127250" y="6257925"/>
          <p14:tracePt t="109246" x="2127250" y="6181725"/>
          <p14:tracePt t="109262" x="2127250" y="6007100"/>
          <p14:tracePt t="109279" x="2127250" y="5907088"/>
          <p14:tracePt t="109296" x="2116138" y="5732463"/>
          <p14:tracePt t="109313" x="2078038" y="5243513"/>
          <p14:tracePt t="109329" x="2052638" y="5068888"/>
          <p14:tracePt t="109346" x="2027238" y="4930775"/>
          <p14:tracePt t="109363" x="1990725" y="4805363"/>
          <p14:tracePt t="109408" x="1990725" y="4830763"/>
          <p14:tracePt t="109420" x="1978025" y="4856163"/>
          <p14:tracePt t="109435" x="1965325" y="4892675"/>
          <p14:tracePt t="109448" x="1952625" y="4956175"/>
          <p14:tracePt t="109459" x="1939925" y="5092700"/>
          <p14:tracePt t="109472" x="1927225" y="5330825"/>
          <p14:tracePt t="109484" x="1914525" y="5494338"/>
          <p14:tracePt t="109500" x="1914525" y="5594350"/>
          <p14:tracePt t="109515" x="1903413" y="5681663"/>
          <p14:tracePt t="109531" x="1903413" y="5732463"/>
          <p14:tracePt t="109547" x="1890713" y="5781675"/>
          <p14:tracePt t="109584" x="1890713" y="5794375"/>
          <p14:tracePt t="109633" x="1890713" y="5781675"/>
          <p14:tracePt t="109645" x="1890713" y="5743575"/>
          <p14:tracePt t="109659" x="1890713" y="5707063"/>
          <p14:tracePt t="109672" x="1890713" y="5619750"/>
          <p14:tracePt t="109685" x="1903413" y="5430838"/>
          <p14:tracePt t="109699" x="1927225" y="5268913"/>
          <p14:tracePt t="109715" x="1965325" y="5143500"/>
          <p14:tracePt t="109733" x="1978025" y="5030788"/>
          <p14:tracePt t="109749" x="1990725" y="4930775"/>
          <p14:tracePt t="109783" x="1990725" y="4943475"/>
          <p14:tracePt t="109807" x="1990725" y="4956175"/>
          <p14:tracePt t="109820" x="1990725" y="4968875"/>
          <p14:tracePt t="109845" x="1990725" y="4981575"/>
          <p14:tracePt t="109857" x="1990725" y="4992688"/>
          <p14:tracePt t="109871" x="1978025" y="5005388"/>
          <p14:tracePt t="109895" x="1978025" y="5018088"/>
          <p14:tracePt t="109908" x="1978025" y="5030788"/>
          <p14:tracePt t="109935" x="1978025" y="5043488"/>
          <p14:tracePt t="109958" x="1978025" y="5056188"/>
          <p14:tracePt t="109971" x="1978025" y="5081588"/>
          <p14:tracePt t="109987" x="1978025" y="5118100"/>
          <p14:tracePt t="109995" x="1965325" y="5156200"/>
          <p14:tracePt t="110008" x="1965325" y="5181600"/>
          <p14:tracePt t="110020" x="1952625" y="5205413"/>
          <p14:tracePt t="110034" x="1952625" y="5230813"/>
          <p14:tracePt t="110049" x="1952625" y="5243513"/>
          <p14:tracePt t="110294" x="1939925" y="5243513"/>
          <p14:tracePt t="110343" x="1939925" y="5230813"/>
          <p14:tracePt t="110357" x="1939925" y="5218113"/>
          <p14:tracePt t="110370" x="1939925" y="5205413"/>
          <p14:tracePt t="110394" x="1939925" y="5194300"/>
          <p14:tracePt t="110406" x="1939925" y="5181600"/>
          <p14:tracePt t="110468" x="1939925" y="5168900"/>
          <p14:tracePt t="110606" x="1939925" y="5156200"/>
          <p14:tracePt t="110655" x="1927225" y="5156200"/>
          <p14:tracePt t="110681" x="1927225" y="5143500"/>
          <p14:tracePt t="110718" x="1927225" y="5130800"/>
          <p14:tracePt t="110731" x="1914525" y="5130800"/>
          <p14:tracePt t="113110" x="1939925" y="5130800"/>
          <p14:tracePt t="113123" x="1965325" y="5130800"/>
          <p14:tracePt t="113136" x="2003425" y="5130800"/>
          <p14:tracePt t="113148" x="2039938" y="5130800"/>
          <p14:tracePt t="113161" x="2078038" y="5130800"/>
          <p14:tracePt t="113178" x="2116138" y="5130800"/>
          <p14:tracePt t="113195" x="2127250" y="5130800"/>
          <p14:tracePt t="113211" x="2152650" y="5130800"/>
          <p14:tracePt t="113228" x="2165350" y="5130800"/>
          <p14:tracePt t="113247" x="2178050" y="5130800"/>
          <p14:tracePt t="113262" x="2190750" y="5130800"/>
          <p14:tracePt t="113278" x="2203450" y="5130800"/>
          <p14:tracePt t="113297" x="2216150" y="5130800"/>
          <p14:tracePt t="113312" x="2228850" y="5130800"/>
          <p14:tracePt t="113329" x="2252663" y="5130800"/>
          <p14:tracePt t="113345" x="2278063" y="5130800"/>
          <p14:tracePt t="113362" x="2339975" y="5130800"/>
          <p14:tracePt t="113379" x="2365375" y="5130800"/>
          <p14:tracePt t="113396" x="2378075" y="5130800"/>
          <p14:tracePt t="113412" x="2403475" y="5130800"/>
          <p14:tracePt t="113458" x="2416175" y="5130800"/>
          <p14:tracePt t="113484" x="2428875" y="5130800"/>
          <p14:tracePt t="113499" x="2441575" y="5130800"/>
          <p14:tracePt t="113508" x="2465388" y="5130800"/>
          <p14:tracePt t="113521" x="2490788" y="5130800"/>
          <p14:tracePt t="113535" x="2554288" y="5130800"/>
          <p14:tracePt t="113548" x="2616200" y="5130800"/>
          <p14:tracePt t="113562" x="2690813" y="5130800"/>
          <p14:tracePt t="113579" x="2741613" y="5130800"/>
          <p14:tracePt t="113596" x="2778125" y="5130800"/>
          <p14:tracePt t="113612" x="2916238" y="5130800"/>
          <p14:tracePt t="113630" x="3016250" y="5130800"/>
          <p14:tracePt t="113646" x="3092450" y="5130800"/>
          <p14:tracePt t="113663" x="3192463" y="5130800"/>
          <p14:tracePt t="113680" x="3205163" y="5130800"/>
          <p14:tracePt t="113696" x="3216275" y="5130800"/>
          <p14:tracePt t="113713" x="3254375" y="5130800"/>
          <p14:tracePt t="113730" x="3267075" y="5130800"/>
          <p14:tracePt t="113747" x="3279775" y="5130800"/>
          <p14:tracePt t="113763" x="3292475" y="5130800"/>
          <p14:tracePt t="113820" x="3305175" y="5130800"/>
          <p14:tracePt t="114070" x="3317875" y="5130800"/>
          <p14:tracePt t="114084" x="3328988" y="5130800"/>
          <p14:tracePt t="114095" x="3392488" y="5130800"/>
          <p14:tracePt t="114108" x="3530600" y="5118100"/>
          <p14:tracePt t="114120" x="3692525" y="5105400"/>
          <p14:tracePt t="114136" x="3830638" y="5105400"/>
          <p14:tracePt t="114150" x="3917950" y="5092700"/>
          <p14:tracePt t="114166" x="3992563" y="5092700"/>
          <p14:tracePt t="114183" x="4068763" y="5092700"/>
          <p14:tracePt t="114200" x="4168775" y="5092700"/>
          <p14:tracePt t="114216" x="4205288" y="5092700"/>
          <p14:tracePt t="114233" x="4230688" y="5092700"/>
          <p14:tracePt t="114250" x="4281488" y="5092700"/>
          <p14:tracePt t="114265" x="4294188" y="5092700"/>
          <p14:tracePt t="114281" x="4330700" y="5092700"/>
          <p14:tracePt t="114299" x="4343400" y="5092700"/>
          <p14:tracePt t="114318" x="4368800" y="5092700"/>
          <p14:tracePt t="114343" x="4381500" y="5092700"/>
          <p14:tracePt t="114394" x="4406900" y="5092700"/>
          <p14:tracePt t="114405" x="4430713" y="5092700"/>
          <p14:tracePt t="114418" x="4468813" y="5092700"/>
          <p14:tracePt t="114431" x="4506913" y="5092700"/>
          <p14:tracePt t="114443" x="4556125" y="5092700"/>
          <p14:tracePt t="114456" x="4581525" y="5092700"/>
          <p14:tracePt t="114468" x="4606925" y="5092700"/>
          <p14:tracePt t="114483" x="4619625" y="5092700"/>
          <p14:tracePt t="114499" x="4643438" y="5092700"/>
          <p14:tracePt t="114516" x="4668838" y="5092700"/>
          <p14:tracePt t="114533" x="4719638" y="5092700"/>
          <p14:tracePt t="114550" x="4756150" y="5092700"/>
          <p14:tracePt t="114566" x="4794250" y="5092700"/>
          <p14:tracePt t="114583" x="4881563" y="5092700"/>
          <p14:tracePt t="114600" x="4906963" y="5092700"/>
          <p14:tracePt t="114617" x="4932363" y="5092700"/>
          <p14:tracePt t="114633" x="4981575" y="5092700"/>
          <p14:tracePt t="114650" x="5006975" y="5092700"/>
          <p14:tracePt t="114667" x="5019675" y="5092700"/>
          <p14:tracePt t="114683" x="5081588" y="5092700"/>
          <p14:tracePt t="114700" x="5119688" y="5092700"/>
          <p14:tracePt t="114717" x="5157788" y="5092700"/>
          <p14:tracePt t="114734" x="5232400" y="5092700"/>
          <p14:tracePt t="114750" x="5257800" y="5081588"/>
          <p14:tracePt t="114767" x="5281613" y="5081588"/>
          <p14:tracePt t="114784" x="5332413" y="5081588"/>
          <p14:tracePt t="114801" x="5345113" y="5081588"/>
          <p14:tracePt t="114817" x="5370513" y="5081588"/>
          <p14:tracePt t="114834" x="5445125" y="5081588"/>
          <p14:tracePt t="114851" x="5495925" y="5081588"/>
          <p14:tracePt t="114868" x="5545138" y="5081588"/>
          <p14:tracePt t="114884" x="5632450" y="5068888"/>
          <p14:tracePt t="114901" x="5670550" y="5068888"/>
          <p14:tracePt t="114917" x="5719763" y="5068888"/>
          <p14:tracePt t="114934" x="5732463" y="5068888"/>
          <p14:tracePt t="114951" x="5757863" y="5068888"/>
          <p14:tracePt t="114968" x="5870575" y="5068888"/>
          <p14:tracePt t="114985" x="5945188" y="5068888"/>
          <p14:tracePt t="115001" x="5970588" y="5068888"/>
          <p14:tracePt t="115018" x="6021388" y="5068888"/>
          <p14:tracePt t="115035" x="6034088" y="5068888"/>
          <p14:tracePt t="115052" x="6045200" y="5068888"/>
          <p14:tracePt t="115068" x="6070600" y="5068888"/>
          <p14:tracePt t="115085" x="6083300" y="5068888"/>
          <p14:tracePt t="115102" x="6096000" y="5068888"/>
          <p14:tracePt t="115119" x="6134100" y="5068888"/>
          <p14:tracePt t="115135" x="6146800" y="5068888"/>
          <p14:tracePt t="115191" x="6157913" y="5068888"/>
          <p14:tracePt t="115939" x="6183313" y="5081588"/>
          <p14:tracePt t="115952" x="6183313" y="5092700"/>
          <p14:tracePt t="115964" x="6196013" y="5105400"/>
          <p14:tracePt t="115976" x="6196013" y="5118100"/>
          <p14:tracePt t="115993" x="6221413" y="5118100"/>
          <p14:tracePt t="116015" x="6234113" y="5130800"/>
          <p14:tracePt t="116039" x="6246813" y="5130800"/>
          <p14:tracePt t="116089" x="6259513" y="5130800"/>
          <p14:tracePt t="116126" x="6283325" y="5130800"/>
          <p14:tracePt t="116139" x="6308725" y="5143500"/>
          <p14:tracePt t="116151" x="6334125" y="5143500"/>
          <p14:tracePt t="116164" x="6370638" y="5143500"/>
          <p14:tracePt t="116188" x="6383338" y="5143500"/>
          <p14:tracePt t="116225" x="6396038" y="5143500"/>
          <p14:tracePt t="116263" x="6408738" y="5143500"/>
          <p14:tracePt t="117558" x="6359525" y="5143500"/>
          <p14:tracePt t="117571" x="6283325" y="5143500"/>
          <p14:tracePt t="117583" x="6234113" y="5143500"/>
          <p14:tracePt t="117599" x="6183313" y="5143500"/>
          <p14:tracePt t="117613" x="6157913" y="5143500"/>
          <p14:tracePt t="117630" x="6121400" y="5143500"/>
          <p14:tracePt t="117647" x="6108700" y="5143500"/>
          <p14:tracePt t="117663" x="6021388" y="5081588"/>
          <p14:tracePt t="117681" x="5945188" y="5030788"/>
          <p14:tracePt t="117697" x="5845175" y="4968875"/>
          <p14:tracePt t="117714" x="5719763" y="4892675"/>
          <p14:tracePt t="117729" x="5683250" y="4856163"/>
          <p14:tracePt t="117745" x="5657850" y="4843463"/>
          <p14:tracePt t="117763" x="5657850" y="4830763"/>
          <p14:tracePt t="117779" x="5645150" y="4830763"/>
          <p14:tracePt t="117798" x="5632450" y="4830763"/>
          <p14:tracePt t="117813" x="5607050" y="4805363"/>
          <p14:tracePt t="117829" x="5583238" y="4805363"/>
          <p14:tracePt t="117846" x="5532438" y="4779963"/>
          <p14:tracePt t="117863" x="5483225" y="4768850"/>
          <p14:tracePt t="117880" x="5419725" y="4768850"/>
          <p14:tracePt t="117896" x="5383213" y="4756150"/>
          <p14:tracePt t="117981" x="5394325" y="4756150"/>
          <p14:tracePt t="117995" x="5407025" y="4756150"/>
          <p14:tracePt t="118007" x="5419725" y="4756150"/>
          <p14:tracePt t="118020" x="5445125" y="4756150"/>
          <p14:tracePt t="118044" x="5457825" y="4768850"/>
          <p14:tracePt t="118058" x="5483225" y="4768850"/>
          <p14:tracePt t="118070" x="5495925" y="4792663"/>
          <p14:tracePt t="118085" x="5519738" y="4818063"/>
          <p14:tracePt t="118098" x="5532438" y="4843463"/>
          <p14:tracePt t="118115" x="5570538" y="4892675"/>
          <p14:tracePt t="118132" x="5583238" y="4930775"/>
          <p14:tracePt t="118148" x="5632450" y="4981575"/>
          <p14:tracePt t="118164" x="5645150" y="4981575"/>
          <p14:tracePt t="118181" x="5657850" y="4981575"/>
          <p14:tracePt t="118206" x="5670550" y="4981575"/>
          <p14:tracePt t="118294" x="5657850" y="4968875"/>
          <p14:tracePt t="118307" x="5645150" y="4956175"/>
          <p14:tracePt t="118331" x="5619750" y="4943475"/>
          <p14:tracePt t="118357" x="5607050" y="4930775"/>
          <p14:tracePt t="118382" x="5595938" y="4930775"/>
          <p14:tracePt t="118419" x="5583238" y="4930775"/>
          <p14:tracePt t="119665" x="5570538" y="4930775"/>
          <p14:tracePt t="120749" x="5545138" y="4930775"/>
          <p14:tracePt t="120762" x="5483225" y="4930775"/>
          <p14:tracePt t="120773" x="5432425" y="4930775"/>
          <p14:tracePt t="120787" x="5370513" y="4930775"/>
          <p14:tracePt t="120799" x="5319713" y="4930775"/>
          <p14:tracePt t="120812" x="5194300" y="4930775"/>
          <p14:tracePt t="120825" x="5006975" y="4956175"/>
          <p14:tracePt t="120843" x="4856163" y="5018088"/>
          <p14:tracePt t="120860" x="4706938" y="5056188"/>
          <p14:tracePt t="120876" x="4294188" y="5143500"/>
          <p14:tracePt t="120893" x="4130675" y="5181600"/>
          <p14:tracePt t="120910" x="4005263" y="5194300"/>
          <p14:tracePt t="120927" x="3879850" y="5205413"/>
          <p14:tracePt t="120943" x="3830638" y="5205413"/>
          <p14:tracePt t="120960" x="3792538" y="5205413"/>
          <p14:tracePt t="120977" x="3730625" y="5205413"/>
          <p14:tracePt t="120998" x="3717925" y="5205413"/>
          <p14:tracePt t="121309" x="3705225" y="5205413"/>
          <p14:tracePt t="121323" x="3679825" y="5205413"/>
          <p14:tracePt t="121335" x="3630613" y="5205413"/>
          <p14:tracePt t="121347" x="3592513" y="5205413"/>
          <p14:tracePt t="121365" x="3541713" y="5205413"/>
          <p14:tracePt t="121378" x="3441700" y="5205413"/>
          <p14:tracePt t="121395" x="3254375" y="5205413"/>
          <p14:tracePt t="121412" x="2979738" y="5205413"/>
          <p14:tracePt t="121428" x="2879725" y="5205413"/>
          <p14:tracePt t="121445" x="2790825" y="5205413"/>
          <p14:tracePt t="121462" x="2616200" y="5205413"/>
          <p14:tracePt t="121479" x="2565400" y="5205413"/>
          <p14:tracePt t="121496" x="2541588" y="5205413"/>
          <p14:tracePt t="121512" x="2528888" y="5205413"/>
          <p14:tracePt t="121647" x="2516188" y="5205413"/>
          <p14:tracePt t="121659" x="2516188" y="5194300"/>
          <p14:tracePt t="121671" x="2503488" y="5194300"/>
          <p14:tracePt t="121684" x="2490788" y="5181600"/>
          <p14:tracePt t="121699" x="2478088" y="5168900"/>
          <p14:tracePt t="121713" x="2452688" y="5156200"/>
          <p14:tracePt t="121730" x="2452688" y="5143500"/>
          <p14:tracePt t="121746" x="2441575" y="5143500"/>
          <p14:tracePt t="121763" x="2441575" y="5130800"/>
          <p14:tracePt t="121982" x="2441575" y="5143500"/>
          <p14:tracePt t="122007" x="2441575" y="5156200"/>
          <p14:tracePt t="122021" x="2441575" y="5168900"/>
          <p14:tracePt t="122033" x="2441575" y="5205413"/>
          <p14:tracePt t="122045" x="2441575" y="5243513"/>
          <p14:tracePt t="122057" x="2441575" y="5305425"/>
          <p14:tracePt t="122071" x="2441575" y="5330825"/>
          <p14:tracePt t="122084" x="2441575" y="5368925"/>
          <p14:tracePt t="122098" x="2441575" y="5381625"/>
          <p14:tracePt t="122245" x="2441575" y="5356225"/>
          <p14:tracePt t="122256" x="2441575" y="5318125"/>
          <p14:tracePt t="122270" x="2441575" y="5281613"/>
          <p14:tracePt t="122284" x="2441575" y="5243513"/>
          <p14:tracePt t="122298" x="2441575" y="5205413"/>
          <p14:tracePt t="122315" x="2441575" y="5168900"/>
          <p14:tracePt t="122332" x="2441575" y="5156200"/>
          <p14:tracePt t="122349" x="2441575" y="5130800"/>
          <p14:tracePt t="122456" x="2428875" y="5130800"/>
          <p14:tracePt t="122481" x="2428875" y="5143500"/>
          <p14:tracePt t="122494" x="2428875" y="5156200"/>
          <p14:tracePt t="122506" x="2428875" y="5181600"/>
          <p14:tracePt t="122519" x="2416175" y="5230813"/>
          <p14:tracePt t="122533" x="2416175" y="5305425"/>
          <p14:tracePt t="122549" x="2403475" y="5368925"/>
          <p14:tracePt t="122566" x="2403475" y="5407025"/>
          <p14:tracePt t="122583" x="2352675" y="5494338"/>
          <p14:tracePt t="122598" x="2339975" y="5530850"/>
          <p14:tracePt t="122615" x="2303463" y="5556250"/>
          <p14:tracePt t="122632" x="2278063" y="5568950"/>
          <p14:tracePt t="122668" x="2278063" y="5556250"/>
          <p14:tracePt t="122680" x="2278063" y="5543550"/>
          <p14:tracePt t="122692" x="2278063" y="5530850"/>
          <p14:tracePt t="122705" x="2278063" y="5518150"/>
          <p14:tracePt t="122718" x="2278063" y="5494338"/>
          <p14:tracePt t="122732" x="2278063" y="5456238"/>
          <p14:tracePt t="122749" x="2278063" y="5381625"/>
          <p14:tracePt t="122766" x="2278063" y="5281613"/>
          <p14:tracePt t="122782" x="2278063" y="5143500"/>
          <p14:tracePt t="122799" x="2278063" y="5118100"/>
          <p14:tracePt t="122816" x="2278063" y="5105400"/>
          <p14:tracePt t="122905" x="2316163" y="5105400"/>
          <p14:tracePt t="122920" x="2352675" y="5105400"/>
          <p14:tracePt t="122929" x="2390775" y="5105400"/>
          <p14:tracePt t="122943" x="2441575" y="5118100"/>
          <p14:tracePt t="122954" x="2590800" y="5156200"/>
          <p14:tracePt t="122972" x="2803525" y="5194300"/>
          <p14:tracePt t="122984" x="3003550" y="5230813"/>
          <p14:tracePt t="123000" x="3205163" y="5268913"/>
          <p14:tracePt t="123017" x="3541713" y="5356225"/>
          <p14:tracePt t="123035" x="3867150" y="5394325"/>
          <p14:tracePt t="123052" x="3930650" y="5394325"/>
          <p14:tracePt t="123068" x="3968750" y="5394325"/>
          <p14:tracePt t="123085" x="4005263" y="5394325"/>
          <p14:tracePt t="123104" x="4005263" y="5381625"/>
          <p14:tracePt t="123167" x="3979863" y="5381625"/>
          <p14:tracePt t="123178" x="3956050" y="5381625"/>
          <p14:tracePt t="123192" x="3892550" y="5381625"/>
          <p14:tracePt t="123205" x="3817938" y="5368925"/>
          <p14:tracePt t="123219" x="3756025" y="5356225"/>
          <p14:tracePt t="123235" x="3705225" y="5343525"/>
          <p14:tracePt t="123252" x="3667125" y="5343525"/>
          <p14:tracePt t="123269" x="3654425" y="5343525"/>
          <p14:tracePt t="123292" x="3643313" y="5343525"/>
          <p14:tracePt t="123403" x="3630613" y="5343525"/>
          <p14:tracePt t="123416" x="3617913" y="5343525"/>
          <p14:tracePt t="123428" x="3592513" y="5343525"/>
          <p14:tracePt t="123440" x="3567113" y="5343525"/>
          <p14:tracePt t="123456" x="3517900" y="5343525"/>
          <p14:tracePt t="123470" x="3467100" y="5343525"/>
          <p14:tracePt t="123486" x="3417888" y="5343525"/>
          <p14:tracePt t="123503" x="3379788" y="5343525"/>
          <p14:tracePt t="123520" x="3292475" y="5343525"/>
          <p14:tracePt t="123537" x="3205163" y="5343525"/>
          <p14:tracePt t="123553" x="3103563" y="5343525"/>
          <p14:tracePt t="123570" x="2941638" y="5343525"/>
          <p14:tracePt t="123587" x="2903538" y="5343525"/>
          <p14:tracePt t="123604" x="2879725" y="5343525"/>
          <p14:tracePt t="123620" x="2841625" y="5343525"/>
          <p14:tracePt t="123637" x="2828925" y="5343525"/>
          <p14:tracePt t="123654" x="2816225" y="5343525"/>
          <p14:tracePt t="123671" x="2790825" y="5343525"/>
          <p14:tracePt t="123687" x="2778125" y="5343525"/>
          <p14:tracePt t="123703" x="2716213" y="5343525"/>
          <p14:tracePt t="123721" x="2678113" y="5343525"/>
          <p14:tracePt t="123737" x="2654300" y="5343525"/>
          <p14:tracePt t="123753" x="2628900" y="5343525"/>
          <p14:tracePt t="123790" x="2616200" y="5343525"/>
          <p14:tracePt t="124175" x="2628900" y="5343525"/>
          <p14:tracePt t="124450" x="2628900" y="5356225"/>
          <p14:tracePt t="124786" x="2578100" y="5356225"/>
          <p14:tracePt t="124799" x="2503488" y="5356225"/>
          <p14:tracePt t="124811" x="2428875" y="5330825"/>
          <p14:tracePt t="124824" x="2390775" y="5305425"/>
          <p14:tracePt t="124842" x="2352675" y="5294313"/>
          <p14:tracePt t="124859" x="2328863" y="5268913"/>
          <p14:tracePt t="124875" x="2290763" y="5256213"/>
          <p14:tracePt t="124892" x="2265363" y="5218113"/>
          <p14:tracePt t="124909" x="2265363" y="5205413"/>
          <p14:tracePt t="124924" x="2265363" y="5194300"/>
          <p14:tracePt t="124947" x="2265363" y="5181600"/>
          <p14:tracePt t="124972" x="2265363" y="5168900"/>
          <p14:tracePt t="125010" x="2278063" y="5156200"/>
          <p14:tracePt t="125035" x="2303463" y="5156200"/>
          <p14:tracePt t="125048" x="2316163" y="5156200"/>
          <p14:tracePt t="125060" x="2352675" y="5143500"/>
          <p14:tracePt t="125072" x="2416175" y="5143500"/>
          <p14:tracePt t="125084" x="2503488" y="5143500"/>
          <p14:tracePt t="125098" x="2554288" y="5143500"/>
          <p14:tracePt t="125111" x="2603500" y="5143500"/>
          <p14:tracePt t="125125" x="2667000" y="5143500"/>
          <p14:tracePt t="125142" x="2703513" y="5143500"/>
          <p14:tracePt t="125159" x="2754313" y="5143500"/>
          <p14:tracePt t="125175" x="2841625" y="5143500"/>
          <p14:tracePt t="125192" x="2867025" y="5143500"/>
          <p14:tracePt t="125211" x="2879725" y="5143500"/>
          <p14:tracePt t="125271" x="2854325" y="5143500"/>
          <p14:tracePt t="125284" x="2816225" y="5143500"/>
          <p14:tracePt t="125297" x="2778125" y="5143500"/>
          <p14:tracePt t="125313" x="2741613" y="5143500"/>
          <p14:tracePt t="125327" x="2678113" y="5143500"/>
          <p14:tracePt t="125344" x="2565400" y="5143500"/>
          <p14:tracePt t="125361" x="2428875" y="5143500"/>
          <p14:tracePt t="125377" x="2303463" y="5143500"/>
          <p14:tracePt t="125394" x="2290763" y="5143500"/>
          <p14:tracePt t="125434" x="2328863" y="5143500"/>
          <p14:tracePt t="125447" x="2365375" y="5143500"/>
          <p14:tracePt t="125458" x="2403475" y="5181600"/>
          <p14:tracePt t="125471" x="2441575" y="5218113"/>
          <p14:tracePt t="125484" x="2465388" y="5268913"/>
          <p14:tracePt t="125497" x="2478088" y="5294313"/>
          <p14:tracePt t="125511" x="2478088" y="5318125"/>
          <p14:tracePt t="125528" x="2478088" y="5330825"/>
          <p14:tracePt t="125545" x="2478088" y="5356225"/>
          <p14:tracePt t="125560" x="2428875" y="5407025"/>
          <p14:tracePt t="125578" x="2390775" y="5430838"/>
          <p14:tracePt t="125595" x="2339975" y="5456238"/>
          <p14:tracePt t="125611" x="2290763" y="5481638"/>
          <p14:tracePt t="125628" x="2265363" y="5481638"/>
          <p14:tracePt t="125683" x="2278063" y="5481638"/>
          <p14:tracePt t="125697" x="2290763" y="5481638"/>
          <p14:tracePt t="125708" x="2303463" y="5481638"/>
          <p14:tracePt t="125721" x="2328863" y="5481638"/>
          <p14:tracePt t="125733" x="2365375" y="5481638"/>
          <p14:tracePt t="125748" x="2403475" y="5481638"/>
          <p14:tracePt t="125762" x="2441575" y="5481638"/>
          <p14:tracePt t="125778" x="2465388" y="5481638"/>
          <p14:tracePt t="125798" x="2478088" y="5468938"/>
          <p14:tracePt t="125858" x="2478088" y="5456238"/>
          <p14:tracePt t="125870" x="2452688" y="5456238"/>
          <p14:tracePt t="125884" x="2390775" y="5456238"/>
          <p14:tracePt t="125899" x="2352675" y="5456238"/>
          <p14:tracePt t="125913" x="2316163" y="5430838"/>
          <p14:tracePt t="125930" x="2278063" y="5407025"/>
          <p14:tracePt t="125947" x="2252663" y="5394325"/>
          <p14:tracePt t="125949" x="2252663" y="5368925"/>
          <p14:tracePt t="125963" x="2239963" y="5343525"/>
          <p14:tracePt t="125979" x="2239963" y="5330825"/>
          <p14:tracePt t="125996" x="2239963" y="5318125"/>
          <p14:tracePt t="126013" x="2239963" y="5294313"/>
          <p14:tracePt t="126030" x="2239963" y="5281613"/>
          <p14:tracePt t="126047" x="2252663" y="5281613"/>
          <p14:tracePt t="126063" x="2252663" y="5256213"/>
          <p14:tracePt t="126080" x="2252663" y="5243513"/>
          <p14:tracePt t="126097" x="2252663" y="5230813"/>
          <p14:tracePt t="126113" x="2252663" y="5205413"/>
          <p14:tracePt t="126131" x="2239963" y="5194300"/>
          <p14:tracePt t="126146" x="2190750" y="5168900"/>
          <p14:tracePt t="126164" x="2139950" y="5156200"/>
          <p14:tracePt t="126181" x="2065338" y="5143500"/>
          <p14:tracePt t="126197" x="1939925" y="5143500"/>
          <p14:tracePt t="126214" x="1914525" y="5143500"/>
          <p14:tracePt t="126231" x="1903413" y="5143500"/>
          <p14:tracePt t="126256" x="1890713" y="5143500"/>
          <p14:tracePt t="126294" x="1878013" y="5143500"/>
          <p14:tracePt t="126319" x="1865313" y="5143500"/>
          <p14:tracePt t="126334" x="1852613" y="5143500"/>
          <p14:tracePt t="126356" x="1801813" y="5143500"/>
          <p14:tracePt t="126369" x="1727200" y="5143500"/>
          <p14:tracePt t="126383" x="1652588" y="5143500"/>
          <p14:tracePt t="126393" x="1614488" y="5143500"/>
          <p14:tracePt t="126405" x="1589088" y="5143500"/>
          <p14:tracePt t="126419" x="1577975" y="5143500"/>
          <p14:tracePt t="128786" x="1577975" y="5168900"/>
          <p14:tracePt t="128798" x="1589088" y="5218113"/>
          <p14:tracePt t="128810" x="1601788" y="5281613"/>
          <p14:tracePt t="128827" x="1614488" y="5318125"/>
          <p14:tracePt t="128841" x="1627188" y="5356225"/>
          <p14:tracePt t="128858" x="1639888" y="5381625"/>
          <p14:tracePt t="128874" x="1652588" y="5407025"/>
          <p14:tracePt t="128891" x="1665288" y="5430838"/>
          <p14:tracePt t="128908" x="1677988" y="5443538"/>
          <p14:tracePt t="128927" x="1689100" y="5468938"/>
          <p14:tracePt t="128942" x="1701800" y="5507038"/>
          <p14:tracePt t="128958" x="1727200" y="5556250"/>
          <p14:tracePt t="128974" x="1765300" y="5668963"/>
          <p14:tracePt t="128991" x="1778000" y="5694363"/>
          <p14:tracePt t="129008" x="1778000" y="5719763"/>
          <p14:tracePt t="129024" x="1778000" y="5732463"/>
          <p14:tracePt t="129041" x="1778000" y="5743575"/>
          <p14:tracePt t="129110" x="1790700" y="5743575"/>
          <p14:tracePt t="129384" x="1790700" y="5732463"/>
          <p14:tracePt t="129421" x="1790700" y="5719763"/>
          <p14:tracePt t="129433" x="1790700" y="5707063"/>
          <p14:tracePt t="129521" x="1790700" y="5694363"/>
          <p14:tracePt t="130106" x="1890713" y="5568950"/>
          <p14:tracePt t="130120" x="2139950" y="5343525"/>
          <p14:tracePt t="130131" x="2490788" y="5105400"/>
          <p14:tracePt t="130149" x="2967038" y="4918075"/>
          <p14:tracePt t="130156" x="3317875" y="4792663"/>
          <p14:tracePt t="130169" x="3630613" y="4705350"/>
          <p14:tracePt t="130182" x="4117975" y="4630738"/>
          <p14:tracePt t="130195" x="4481513" y="4554538"/>
          <p14:tracePt t="130212" x="4781550" y="4518025"/>
          <p14:tracePt t="130228" x="5132388" y="4479925"/>
          <p14:tracePt t="130245" x="5407025" y="4479925"/>
          <p14:tracePt t="130262" x="5470525" y="4479925"/>
          <p14:tracePt t="130279" x="5507038" y="4479925"/>
          <p14:tracePt t="130295" x="5545138" y="4479925"/>
          <p14:tracePt t="130312" x="5557838" y="4479925"/>
          <p14:tracePt t="130329" x="5557838" y="4492625"/>
          <p14:tracePt t="130345" x="5570538" y="4492625"/>
          <p14:tracePt t="130362" x="5570538" y="4505325"/>
          <p14:tracePt t="130392" x="5570538" y="4518025"/>
          <p14:tracePt t="130405" x="5570538" y="4530725"/>
          <p14:tracePt t="130418" x="5570538" y="4543425"/>
          <p14:tracePt t="130431" x="5570538" y="4554538"/>
          <p14:tracePt t="130445" x="5570538" y="4567238"/>
          <p14:tracePt t="130463" x="5570538" y="4579938"/>
          <p14:tracePt t="130480" x="5570538" y="4618038"/>
          <p14:tracePt t="130496" x="5570538" y="4656138"/>
          <p14:tracePt t="130513" x="5570538" y="4667250"/>
          <p14:tracePt t="130530" x="5570538" y="4692650"/>
          <p14:tracePt t="130546" x="5570538" y="4705350"/>
          <p14:tracePt t="130616" x="5557838" y="4705350"/>
          <p14:tracePt t="130668" x="5557838" y="4718050"/>
          <p14:tracePt t="130692" x="5545138" y="4718050"/>
          <p14:tracePt t="131938" x="5519738" y="4730750"/>
          <p14:tracePt t="131951" x="5383213" y="4768850"/>
          <p14:tracePt t="131963" x="5207000" y="4792663"/>
          <p14:tracePt t="131975" x="5068888" y="4843463"/>
          <p14:tracePt t="131989" x="4919663" y="4905375"/>
          <p14:tracePt t="132002" x="4656138" y="4956175"/>
          <p14:tracePt t="132019" x="4368800" y="4992688"/>
          <p14:tracePt t="132035" x="4217988" y="5005388"/>
          <p14:tracePt t="132052" x="3917950" y="5030788"/>
          <p14:tracePt t="132069" x="3679825" y="5043488"/>
          <p14:tracePt t="132086" x="3454400" y="5092700"/>
          <p14:tracePt t="132102" x="3192463" y="5181600"/>
          <p14:tracePt t="132119" x="3041650" y="5205413"/>
          <p14:tracePt t="132136" x="2828925" y="5230813"/>
          <p14:tracePt t="132152" x="2578100" y="5281613"/>
          <p14:tracePt t="132169" x="2503488" y="5305425"/>
          <p14:tracePt t="132186" x="2428875" y="5318125"/>
          <p14:tracePt t="132203" x="2303463" y="5356225"/>
          <p14:tracePt t="132220" x="2252663" y="5368925"/>
          <p14:tracePt t="132236" x="2165350" y="5381625"/>
          <p14:tracePt t="132253" x="2052638" y="5407025"/>
          <p14:tracePt t="132270" x="2027238" y="5407025"/>
          <p14:tracePt t="132286" x="2014538" y="5407025"/>
          <p14:tracePt t="132311" x="2003425" y="5407025"/>
          <p14:tracePt t="132325" x="1990725" y="5418138"/>
          <p14:tracePt t="132338" x="1978025" y="5430838"/>
          <p14:tracePt t="132353" x="1952625" y="5430838"/>
          <p14:tracePt t="132374" x="1927225" y="5443538"/>
          <p14:tracePt t="132389" x="1927225" y="5456238"/>
          <p14:tracePt t="132448" x="1914525" y="5481638"/>
          <p14:tracePt t="132462" x="1890713" y="5507038"/>
          <p14:tracePt t="132475" x="1878013" y="5530850"/>
          <p14:tracePt t="132489" x="1865313" y="5543550"/>
          <p14:tracePt t="132504" x="1852613" y="5556250"/>
          <p14:tracePt t="132661" x="1865313" y="5556250"/>
          <p14:tracePt t="132698" x="1878013" y="5568950"/>
          <p14:tracePt t="132711" x="1914525" y="5594350"/>
          <p14:tracePt t="132725" x="1952625" y="5607050"/>
          <p14:tracePt t="132735" x="2014538" y="5619750"/>
          <p14:tracePt t="132748" x="2103438" y="5643563"/>
          <p14:tracePt t="132761" x="2178050" y="5656263"/>
          <p14:tracePt t="132776" x="2228850" y="5668963"/>
          <p14:tracePt t="132790" x="2290763" y="5681663"/>
          <p14:tracePt t="132805" x="2328863" y="5681663"/>
          <p14:tracePt t="132822" x="2365375" y="5681663"/>
          <p14:tracePt t="132839" x="2403475" y="5681663"/>
          <p14:tracePt t="132855" x="2416175" y="5681663"/>
          <p14:tracePt t="132872" x="2441575" y="5681663"/>
          <p14:tracePt t="132889" x="2490788" y="5681663"/>
          <p14:tracePt t="132905" x="2528888" y="5694363"/>
          <p14:tracePt t="132923" x="2554288" y="5694363"/>
          <p14:tracePt t="132939" x="2590800" y="5694363"/>
          <p14:tracePt t="132959" x="2603500" y="5694363"/>
          <p14:tracePt t="133009" x="2628900" y="5694363"/>
          <p14:tracePt t="133022" x="2654300" y="5694363"/>
          <p14:tracePt t="133035" x="2667000" y="5681663"/>
          <p14:tracePt t="133048" x="2690813" y="5681663"/>
          <p14:tracePt t="133060" x="2728913" y="5681663"/>
          <p14:tracePt t="133073" x="2767013" y="5681663"/>
          <p14:tracePt t="133091" x="2803525" y="5681663"/>
          <p14:tracePt t="133108" x="2841625" y="5681663"/>
          <p14:tracePt t="133124" x="2903538" y="5681663"/>
          <p14:tracePt t="133140" x="2941638" y="5681663"/>
          <p14:tracePt t="133157" x="2954338" y="5681663"/>
          <p14:tracePt t="133173" x="2992438" y="5681663"/>
          <p14:tracePt t="133190" x="3016250" y="5681663"/>
          <p14:tracePt t="133207" x="3041650" y="5681663"/>
          <p14:tracePt t="133224" x="3128963" y="5681663"/>
          <p14:tracePt t="133240" x="3167063" y="5681663"/>
          <p14:tracePt t="133257" x="3205163" y="5681663"/>
          <p14:tracePt t="133274" x="3228975" y="5681663"/>
          <p14:tracePt t="133290" x="3254375" y="5681663"/>
          <p14:tracePt t="133310" x="3267075" y="5681663"/>
          <p14:tracePt t="133324" x="3292475" y="5681663"/>
          <p14:tracePt t="133340" x="3317875" y="5668963"/>
          <p14:tracePt t="133358" x="3328988" y="5668963"/>
          <p14:tracePt t="133374" x="3341688" y="5668963"/>
          <p14:tracePt t="133391" x="3341688" y="5656263"/>
          <p14:tracePt t="133683" x="3367088" y="5656263"/>
          <p14:tracePt t="133696" x="3429000" y="5656263"/>
          <p14:tracePt t="133708" x="3505200" y="5656263"/>
          <p14:tracePt t="133719" x="3567113" y="5656263"/>
          <p14:tracePt t="133733" x="3630613" y="5656263"/>
          <p14:tracePt t="133746" x="3667125" y="5656263"/>
          <p14:tracePt t="133760" x="3717925" y="5668963"/>
          <p14:tracePt t="133776" x="3792538" y="5668963"/>
          <p14:tracePt t="133792" x="3905250" y="5681663"/>
          <p14:tracePt t="133809" x="4092575" y="5707063"/>
          <p14:tracePt t="133826" x="4130675" y="5719763"/>
          <p14:tracePt t="133843" x="4168775" y="5732463"/>
          <p14:tracePt t="133859" x="4217988" y="5732463"/>
          <p14:tracePt t="133876" x="4256088" y="5732463"/>
          <p14:tracePt t="133893" x="4281488" y="5732463"/>
          <p14:tracePt t="133910" x="4343400" y="5732463"/>
          <p14:tracePt t="133926" x="4368800" y="5732463"/>
          <p14:tracePt t="133943" x="4406900" y="5732463"/>
          <p14:tracePt t="133960" x="4456113" y="5732463"/>
          <p14:tracePt t="133976" x="4468813" y="5732463"/>
          <p14:tracePt t="133994" x="4481513" y="5732463"/>
          <p14:tracePt t="134010" x="4518025" y="5732463"/>
          <p14:tracePt t="134027" x="4530725" y="5732463"/>
          <p14:tracePt t="134045" x="4543425" y="5732463"/>
          <p14:tracePt t="134060" x="4543425" y="5743575"/>
          <p14:tracePt t="134077" x="4556125" y="5743575"/>
          <p14:tracePt t="134096" x="4581525" y="5743575"/>
          <p14:tracePt t="134110" x="4606925" y="5743575"/>
          <p14:tracePt t="134127" x="4630738" y="5743575"/>
          <p14:tracePt t="134143" x="4719638" y="5743575"/>
          <p14:tracePt t="134161" x="4756150" y="5743575"/>
          <p14:tracePt t="134177" x="4781550" y="5743575"/>
          <p14:tracePt t="134194" x="4794250" y="5743575"/>
          <p14:tracePt t="134211" x="4856163" y="5743575"/>
          <p14:tracePt t="134227" x="4881563" y="5743575"/>
          <p14:tracePt t="134244" x="4919663" y="5743575"/>
          <p14:tracePt t="134261" x="4932363" y="5743575"/>
          <p14:tracePt t="134278" x="4968875" y="5743575"/>
          <p14:tracePt t="134294" x="5045075" y="5743575"/>
          <p14:tracePt t="134311" x="5081588" y="5743575"/>
          <p14:tracePt t="134328" x="5106988" y="5732463"/>
          <p14:tracePt t="134345" x="5145088" y="5732463"/>
          <p14:tracePt t="134361" x="5170488" y="5732463"/>
          <p14:tracePt t="134378" x="5194300" y="5732463"/>
          <p14:tracePt t="134395" x="5219700" y="5732463"/>
          <p14:tracePt t="134412" x="5245100" y="5732463"/>
          <p14:tracePt t="134428" x="5281613" y="5732463"/>
          <p14:tracePt t="134445" x="5357813" y="5732463"/>
          <p14:tracePt t="134462" x="5394325" y="5732463"/>
          <p14:tracePt t="134479" x="5419725" y="5732463"/>
          <p14:tracePt t="134495" x="5470525" y="5732463"/>
          <p14:tracePt t="134512" x="5483225" y="5732463"/>
          <p14:tracePt t="134529" x="5495925" y="5732463"/>
          <p14:tracePt t="134545" x="5519738" y="5732463"/>
          <p14:tracePt t="134562" x="5532438" y="5732463"/>
          <p14:tracePt t="134579" x="5545138" y="5732463"/>
          <p14:tracePt t="134596" x="5595938" y="5732463"/>
          <p14:tracePt t="134612" x="5632450" y="5732463"/>
          <p14:tracePt t="134629" x="5657850" y="5732463"/>
          <p14:tracePt t="134646" x="5695950" y="5732463"/>
          <p14:tracePt t="134663" x="5708650" y="5732463"/>
          <p14:tracePt t="136336" x="5708650" y="5719763"/>
          <p14:tracePt t="136349" x="5708650" y="5694363"/>
          <p14:tracePt t="136362" x="5708650" y="5668963"/>
          <p14:tracePt t="136374" x="5708650" y="5630863"/>
          <p14:tracePt t="136390" x="5708650" y="5568950"/>
          <p14:tracePt t="136404" x="5708650" y="5494338"/>
          <p14:tracePt t="136421" x="5695950" y="5368925"/>
          <p14:tracePt t="136437" x="5683250" y="5268913"/>
          <p14:tracePt t="136454" x="5670550" y="5156200"/>
          <p14:tracePt t="136471" x="5670550" y="5118100"/>
          <p14:tracePt t="136488" x="5670550" y="5105400"/>
          <p14:tracePt t="136504" x="5670550" y="5092700"/>
          <p14:tracePt t="136536" x="5670550" y="5081588"/>
          <p14:tracePt t="136586" x="5670550" y="5068888"/>
          <p14:tracePt t="136598" x="5670550" y="5056188"/>
          <p14:tracePt t="136648" x="5670550" y="5043488"/>
          <p14:tracePt t="136761" x="5670550" y="5030788"/>
          <p14:tracePt t="136774" x="5670550" y="5018088"/>
          <p14:tracePt t="136785" x="5670550" y="5005388"/>
          <p14:tracePt t="136798" x="5670550" y="4992688"/>
          <p14:tracePt t="136811" x="5657850" y="4968875"/>
          <p14:tracePt t="136835" x="5657850" y="4956175"/>
          <p14:tracePt t="136862" x="5645150" y="4943475"/>
          <p14:tracePt t="136885" x="5645150" y="4930775"/>
          <p14:tracePt t="139838" x="5632450" y="4930775"/>
          <p14:tracePt t="139853" x="5632450" y="4943475"/>
          <p14:tracePt t="139876" x="5619750" y="4956175"/>
          <p14:tracePt t="139901" x="5607050" y="4981575"/>
          <p14:tracePt t="139926" x="5607050" y="4992688"/>
          <p14:tracePt t="139963" x="5607050" y="5005388"/>
          <p14:tracePt t="140449" x="5595938" y="5005388"/>
          <p14:tracePt t="140461" x="5595938" y="5018088"/>
          <p14:tracePt t="140487" x="5595938" y="5030788"/>
          <p14:tracePt t="140498" x="5570538" y="5043488"/>
          <p14:tracePt t="140512" x="5557838" y="5068888"/>
          <p14:tracePt t="140524" x="5545138" y="5092700"/>
          <p14:tracePt t="140539" x="5519738" y="5143500"/>
          <p14:tracePt t="140553" x="5495925" y="5205413"/>
          <p14:tracePt t="140571" x="5470525" y="5256213"/>
          <p14:tracePt t="140587" x="5457825" y="5305425"/>
          <p14:tracePt t="140604" x="5432425" y="5343525"/>
          <p14:tracePt t="140621" x="5407025" y="5368925"/>
          <p14:tracePt t="140637" x="5319713" y="5418138"/>
          <p14:tracePt t="140654" x="5245100" y="5443538"/>
          <p14:tracePt t="140671" x="5207000" y="5468938"/>
          <p14:tracePt t="140686" x="5170488" y="5481638"/>
          <p14:tracePt t="140703" x="5157788" y="5481638"/>
          <p14:tracePt t="140722" x="5145088" y="5481638"/>
          <p14:tracePt t="140736" x="5119688" y="5494338"/>
          <p14:tracePt t="140753" x="5106988" y="5494338"/>
          <p14:tracePt t="140770" x="5094288" y="5507038"/>
          <p14:tracePt t="140786" x="5068888" y="5507038"/>
          <p14:tracePt t="140803" x="5057775" y="5507038"/>
          <p14:tracePt t="140822" x="5045075" y="5507038"/>
          <p14:tracePt t="141171" x="5032375" y="5507038"/>
          <p14:tracePt t="141184" x="4994275" y="5518150"/>
          <p14:tracePt t="141197" x="4945063" y="5556250"/>
          <p14:tracePt t="141209" x="4856163" y="5581650"/>
          <p14:tracePt t="141227" x="4706938" y="5581650"/>
          <p14:tracePt t="141240" x="4568825" y="5581650"/>
          <p14:tracePt t="141257" x="4468813" y="5581650"/>
          <p14:tracePt t="141273" x="4406900" y="5581650"/>
          <p14:tracePt t="141290" x="4268788" y="5568950"/>
          <p14:tracePt t="141307" x="4192588" y="5568950"/>
          <p14:tracePt t="141324" x="4068763" y="5568950"/>
          <p14:tracePt t="141340" x="4005263" y="5568950"/>
          <p14:tracePt t="141357" x="3956050" y="5568950"/>
          <p14:tracePt t="141373" x="3930650" y="5568950"/>
          <p14:tracePt t="141390" x="3905250" y="5568950"/>
          <p14:tracePt t="141420" x="3892550" y="5568950"/>
          <p14:tracePt t="141433" x="3867150" y="5581650"/>
          <p14:tracePt t="141446" x="3843338" y="5619750"/>
          <p14:tracePt t="141460" x="3817938" y="5619750"/>
          <p14:tracePt t="141474" x="3805238" y="5630863"/>
          <p14:tracePt t="141491" x="3792538" y="5643563"/>
          <p14:tracePt t="141533" x="3792538" y="5656263"/>
          <p14:tracePt t="141608" x="3805238" y="5656263"/>
          <p14:tracePt t="141633" x="3817938" y="5656263"/>
          <p14:tracePt t="141657" x="3830638" y="5656263"/>
          <p14:tracePt t="141670" x="3843338" y="5656263"/>
          <p14:tracePt t="141682" x="3867150" y="5643563"/>
          <p14:tracePt t="141695" x="3905250" y="5630863"/>
          <p14:tracePt t="141711" x="3979863" y="5630863"/>
          <p14:tracePt t="141725" x="4081463" y="5619750"/>
          <p14:tracePt t="141742" x="4156075" y="5607050"/>
          <p14:tracePt t="141757" x="4230688" y="5607050"/>
          <p14:tracePt t="141775" x="4394200" y="5594350"/>
          <p14:tracePt t="141792" x="4530725" y="5594350"/>
          <p14:tracePt t="141808" x="4643438" y="5594350"/>
          <p14:tracePt t="141826" x="4819650" y="5594350"/>
          <p14:tracePt t="141842" x="4894263" y="5594350"/>
          <p14:tracePt t="141859" x="5207000" y="5656263"/>
          <p14:tracePt t="141874" x="5319713" y="5656263"/>
          <p14:tracePt t="141891" x="5407025" y="5668963"/>
          <p14:tracePt t="141896" x="5470525" y="5681663"/>
          <p14:tracePt t="141908" x="5532438" y="5681663"/>
          <p14:tracePt t="141925" x="5583238" y="5681663"/>
          <p14:tracePt t="141941" x="5657850" y="5681663"/>
          <p14:tracePt t="141958" x="5870575" y="5694363"/>
          <p14:tracePt t="141975" x="5957888" y="5707063"/>
          <p14:tracePt t="141992" x="6021388" y="5719763"/>
          <p14:tracePt t="142008" x="6108700" y="5719763"/>
          <p14:tracePt t="142025" x="6157913" y="5732463"/>
          <p14:tracePt t="142042" x="6208713" y="5732463"/>
          <p14:tracePt t="142058" x="6346825" y="5756275"/>
          <p14:tracePt t="142075" x="6434138" y="5768975"/>
          <p14:tracePt t="142092" x="6496050" y="5781675"/>
          <p14:tracePt t="142109" x="6584950" y="5807075"/>
          <p14:tracePt t="142125" x="6608763" y="5807075"/>
          <p14:tracePt t="142142" x="6621463" y="5807075"/>
          <p14:tracePt t="142158" x="6646863" y="5807075"/>
          <p14:tracePt t="142330" x="6634163" y="5807075"/>
          <p14:tracePt t="142355" x="6621463" y="5807075"/>
          <p14:tracePt t="142368" x="6584950" y="5807075"/>
          <p14:tracePt t="142381" x="6546850" y="5807075"/>
          <p14:tracePt t="142394" x="6508750" y="5807075"/>
          <p14:tracePt t="142411" x="6483350" y="5794375"/>
          <p14:tracePt t="142428" x="6459538" y="5794375"/>
          <p14:tracePt t="142444" x="6421438" y="5768975"/>
          <p14:tracePt t="142461" x="6408738" y="5756275"/>
          <p14:tracePt t="142478" x="6396038" y="5756275"/>
          <p14:tracePt t="142494" x="6370638" y="5743575"/>
          <p14:tracePt t="142518" x="6359525" y="5732463"/>
          <p14:tracePt t="143514" x="6346825" y="5732463"/>
          <p14:tracePt t="143526" x="6321425" y="5732463"/>
          <p14:tracePt t="143539" x="6259513" y="5732463"/>
          <p14:tracePt t="143552" x="6121400" y="5732463"/>
          <p14:tracePt t="143565" x="5995988" y="5732463"/>
          <p14:tracePt t="143582" x="5857875" y="5732463"/>
          <p14:tracePt t="143599" x="5607050" y="5732463"/>
          <p14:tracePt t="143615" x="5057775" y="5732463"/>
          <p14:tracePt t="143632" x="4868863" y="5719763"/>
          <p14:tracePt t="143649" x="4568825" y="5719763"/>
          <p14:tracePt t="143666" x="4117975" y="5719763"/>
          <p14:tracePt t="143683" x="3956050" y="5719763"/>
          <p14:tracePt t="143700" x="3692525" y="5719763"/>
          <p14:tracePt t="143716" x="3354388" y="5719763"/>
          <p14:tracePt t="143732" x="3254375" y="5719763"/>
          <p14:tracePt t="143750" x="3179763" y="5719763"/>
          <p14:tracePt t="143766" x="2954338" y="5719763"/>
          <p14:tracePt t="143783" x="2828925" y="5719763"/>
          <p14:tracePt t="143800" x="2703513" y="5719763"/>
          <p14:tracePt t="143816" x="2603500" y="5732463"/>
          <p14:tracePt t="143833" x="2565400" y="5732463"/>
          <p14:tracePt t="143851" x="2528888" y="5743575"/>
          <p14:tracePt t="143867" x="2503488" y="5743575"/>
          <p14:tracePt t="143884" x="2478088" y="5743575"/>
          <p14:tracePt t="143900" x="2478088" y="5756275"/>
          <p14:tracePt t="143987" x="2465388" y="5768975"/>
          <p14:tracePt t="144003" x="2441575" y="5768975"/>
          <p14:tracePt t="144012" x="2428875" y="5768975"/>
          <p14:tracePt t="144025" x="2403475" y="5781675"/>
          <p14:tracePt t="144038" x="2378075" y="5781675"/>
          <p14:tracePt t="144054" x="2352675" y="5794375"/>
          <p14:tracePt t="144068" x="2328863" y="5807075"/>
          <p14:tracePt t="144084" x="2303463" y="5832475"/>
          <p14:tracePt t="144101" x="2278063" y="5856288"/>
          <p14:tracePt t="144117" x="2252663" y="5894388"/>
          <p14:tracePt t="144135" x="2252663" y="5907088"/>
          <p14:tracePt t="144151" x="2239963" y="5932488"/>
          <p14:tracePt t="144175" x="2239963" y="5945188"/>
          <p14:tracePt t="144212" x="2239963" y="5956300"/>
          <p14:tracePt t="144262" x="2239963" y="5969000"/>
          <p14:tracePt t="144275" x="2239963" y="5981700"/>
          <p14:tracePt t="144288" x="2252663" y="6007100"/>
          <p14:tracePt t="144299" x="2278063" y="6019800"/>
          <p14:tracePt t="144311" x="2290763" y="6032500"/>
          <p14:tracePt t="144325" x="2328863" y="6045200"/>
          <p14:tracePt t="144338" x="2365375" y="6056313"/>
          <p14:tracePt t="144351" x="2390775" y="6069013"/>
          <p14:tracePt t="144369" x="2416175" y="6081713"/>
          <p14:tracePt t="144386" x="2428875" y="6081713"/>
          <p14:tracePt t="144402" x="2465388" y="6081713"/>
          <p14:tracePt t="144425" x="2490788" y="6094413"/>
          <p14:tracePt t="144438" x="2503488" y="6094413"/>
          <p14:tracePt t="144452" x="2516188" y="6094413"/>
          <p14:tracePt t="144469" x="2541588" y="6094413"/>
          <p14:tracePt t="144485" x="2565400" y="6094413"/>
          <p14:tracePt t="144501" x="2678113" y="6094413"/>
          <p14:tracePt t="144518" x="2767013" y="6094413"/>
          <p14:tracePt t="144535" x="2828925" y="6094413"/>
          <p14:tracePt t="144551" x="2979738" y="6081713"/>
          <p14:tracePt t="144568" x="3054350" y="6069013"/>
          <p14:tracePt t="144585" x="3179763" y="6056313"/>
          <p14:tracePt t="144602" x="3328988" y="6045200"/>
          <p14:tracePt t="144618" x="3392488" y="6032500"/>
          <p14:tracePt t="144635" x="3441700" y="6019800"/>
          <p14:tracePt t="144652" x="3554413" y="6007100"/>
          <p14:tracePt t="144669" x="3605213" y="6007100"/>
          <p14:tracePt t="144685" x="3643313" y="6007100"/>
          <p14:tracePt t="144702" x="3667125" y="6007100"/>
          <p14:tracePt t="144718" x="3679825" y="6007100"/>
          <p14:tracePt t="144736" x="3730625" y="5994400"/>
          <p14:tracePt t="144752" x="3756025" y="5994400"/>
          <p14:tracePt t="144769" x="3779838" y="5981700"/>
          <p14:tracePt t="144785" x="3792538" y="5981700"/>
          <p14:tracePt t="144803" x="3805238" y="5981700"/>
          <p14:tracePt t="144821" x="3817938" y="5981700"/>
          <p14:tracePt t="144859" x="3830638" y="5981700"/>
          <p14:tracePt t="144872" x="3843338" y="5981700"/>
          <p14:tracePt t="144884" x="3856038" y="5981700"/>
          <p14:tracePt t="144896" x="3867150" y="5981700"/>
          <p14:tracePt t="144910" x="3879850" y="5981700"/>
          <p14:tracePt t="144921" x="3905250" y="5981700"/>
          <p14:tracePt t="144936" x="3930650" y="5981700"/>
          <p14:tracePt t="144953" x="3979863" y="5981700"/>
          <p14:tracePt t="144970" x="4017963" y="5981700"/>
          <p14:tracePt t="144987" x="4092575" y="5981700"/>
          <p14:tracePt t="145003" x="4117975" y="5981700"/>
          <p14:tracePt t="145020" x="4130675" y="5981700"/>
          <p14:tracePt t="145037" x="4156075" y="5981700"/>
          <p14:tracePt t="145053" x="4168775" y="5981700"/>
          <p14:tracePt t="145070" x="4181475" y="5981700"/>
          <p14:tracePt t="145087" x="4192588" y="5981700"/>
          <p14:tracePt t="145433" x="4205288" y="5969000"/>
          <p14:tracePt t="145446" x="4230688" y="5969000"/>
          <p14:tracePt t="145459" x="4256088" y="5969000"/>
          <p14:tracePt t="145473" x="4281488" y="5969000"/>
          <p14:tracePt t="145490" x="4318000" y="5969000"/>
          <p14:tracePt t="145507" x="4330700" y="5969000"/>
          <p14:tracePt t="145523" x="4394200" y="5969000"/>
          <p14:tracePt t="145539" x="4430713" y="5969000"/>
          <p14:tracePt t="145557" x="4468813" y="5969000"/>
          <p14:tracePt t="145573" x="4530725" y="5969000"/>
          <p14:tracePt t="145590" x="4543425" y="5969000"/>
          <p14:tracePt t="145607" x="4568825" y="5969000"/>
          <p14:tracePt t="145623" x="4594225" y="5969000"/>
          <p14:tracePt t="145640" x="4606925" y="5969000"/>
          <p14:tracePt t="145657" x="4630738" y="5969000"/>
          <p14:tracePt t="145674" x="4719638" y="5969000"/>
          <p14:tracePt t="145691" x="4794250" y="5969000"/>
          <p14:tracePt t="145708" x="4868863" y="5969000"/>
          <p14:tracePt t="145724" x="4968875" y="5969000"/>
          <p14:tracePt t="145741" x="5019675" y="5969000"/>
          <p14:tracePt t="145757" x="5094288" y="5969000"/>
          <p14:tracePt t="145774" x="5357813" y="5969000"/>
          <p14:tracePt t="145791" x="5457825" y="5956300"/>
          <p14:tracePt t="145807" x="5532438" y="5945188"/>
          <p14:tracePt t="145824" x="5645150" y="5932488"/>
          <p14:tracePt t="145841" x="5683250" y="5932488"/>
          <p14:tracePt t="145857" x="5732463" y="5932488"/>
          <p14:tracePt t="145875" x="5857875" y="5919788"/>
          <p14:tracePt t="145892" x="5908675" y="5919788"/>
          <p14:tracePt t="145908" x="5945188" y="5907088"/>
          <p14:tracePt t="145925" x="6008688" y="5907088"/>
          <p14:tracePt t="145942" x="6021388" y="5907088"/>
          <p14:tracePt t="145958" x="6034088" y="5907088"/>
          <p14:tracePt t="145975" x="6045200" y="5907088"/>
          <p14:tracePt t="146031" x="6057900" y="5907088"/>
          <p14:tracePt t="147203" x="6096000" y="5907088"/>
          <p14:tracePt t="147215" x="6170613" y="5907088"/>
          <p14:tracePt t="147227" x="6259513" y="5907088"/>
          <p14:tracePt t="147240" x="6321425" y="5907088"/>
          <p14:tracePt t="147253" x="6370638" y="5907088"/>
          <p14:tracePt t="147266" x="6421438" y="5907088"/>
          <p14:tracePt t="147279" x="6483350" y="5907088"/>
          <p14:tracePt t="147297" x="6521450" y="5907088"/>
          <p14:tracePt t="147314" x="6559550" y="5907088"/>
          <p14:tracePt t="147330" x="6572250" y="5907088"/>
          <p14:tracePt t="147377" x="6572250" y="5919788"/>
          <p14:tracePt t="152448" x="6483350" y="5945188"/>
          <p14:tracePt t="152462" x="6396038" y="5956300"/>
          <p14:tracePt t="152475" x="6346825" y="5969000"/>
          <p14:tracePt t="152487" x="6283325" y="5981700"/>
          <p14:tracePt t="152500" x="6246813" y="5994400"/>
          <p14:tracePt t="152518" x="6221413" y="6007100"/>
          <p14:tracePt t="152534" x="6196013" y="6007100"/>
          <p14:tracePt t="152550" x="6146800" y="6019800"/>
          <p14:tracePt t="152568" x="6096000" y="6032500"/>
          <p14:tracePt t="152585" x="6021388" y="6032500"/>
          <p14:tracePt t="152601" x="5932488" y="6032500"/>
          <p14:tracePt t="152618" x="5908675" y="6045200"/>
          <p14:tracePt t="152633" x="5895975" y="6045200"/>
          <p14:tracePt t="152650" x="5832475" y="6045200"/>
          <p14:tracePt t="152667" x="5808663" y="6045200"/>
          <p14:tracePt t="152683" x="5757863" y="6045200"/>
          <p14:tracePt t="152700" x="5657850" y="6045200"/>
          <p14:tracePt t="152717" x="5619750" y="6032500"/>
          <p14:tracePt t="152735" x="5607050" y="6032500"/>
          <p14:tracePt t="152759" x="5532438" y="5994400"/>
          <p14:tracePt t="152773" x="5483225" y="5956300"/>
          <p14:tracePt t="152786" x="5432425" y="5945188"/>
          <p14:tracePt t="152801" x="5345113" y="5932488"/>
          <p14:tracePt t="152817" x="5232400" y="5894388"/>
          <p14:tracePt t="152834" x="5081588" y="5881688"/>
          <p14:tracePt t="152851" x="4881563" y="5856288"/>
          <p14:tracePt t="152868" x="4806950" y="5843588"/>
          <p14:tracePt t="152885" x="4768850" y="5843588"/>
          <p14:tracePt t="152901" x="4681538" y="5843588"/>
          <p14:tracePt t="152918" x="4594225" y="5843588"/>
          <p14:tracePt t="152935" x="4506913" y="5856288"/>
          <p14:tracePt t="152951" x="4381500" y="5894388"/>
          <p14:tracePt t="152968" x="4356100" y="5907088"/>
          <p14:tracePt t="152985" x="4343400" y="5907088"/>
          <p14:tracePt t="153001" x="4318000" y="5907088"/>
          <p14:tracePt t="153034" x="4281488" y="5919788"/>
          <p14:tracePt t="153046" x="4217988" y="5945188"/>
          <p14:tracePt t="153059" x="4156075" y="5956300"/>
          <p14:tracePt t="153071" x="4068763" y="5956300"/>
          <p14:tracePt t="153085" x="4017963" y="5956300"/>
          <p14:tracePt t="153102" x="3979863" y="5969000"/>
          <p14:tracePt t="153119" x="3943350" y="5981700"/>
          <p14:tracePt t="153135" x="3830638" y="6019800"/>
          <p14:tracePt t="153152" x="3705225" y="6032500"/>
          <p14:tracePt t="153169" x="3567113" y="6045200"/>
          <p14:tracePt t="153186" x="3417888" y="6045200"/>
          <p14:tracePt t="153202" x="3392488" y="6045200"/>
          <p14:tracePt t="153219" x="3379788" y="6045200"/>
          <p14:tracePt t="153236" x="3367088" y="6045200"/>
          <p14:tracePt t="154331" x="3379788" y="6045200"/>
          <p14:tracePt t="154505" x="3392488" y="6045200"/>
          <p14:tracePt t="155465" x="3405188" y="6045200"/>
          <p14:tracePt t="160960" x="3429000" y="6045200"/>
          <p14:tracePt t="160972" x="3467100" y="6045200"/>
          <p14:tracePt t="160987" x="3517900" y="6045200"/>
          <p14:tracePt t="160997" x="3692525" y="6019800"/>
          <p14:tracePt t="161009" x="3930650" y="5981700"/>
          <p14:tracePt t="161022" x="4294188" y="5894388"/>
          <p14:tracePt t="161038" x="4856163" y="5807075"/>
          <p14:tracePt t="161051" x="5245100" y="5781675"/>
          <p14:tracePt t="161067" x="5645150" y="5781675"/>
          <p14:tracePt t="161085" x="6134100" y="5807075"/>
          <p14:tracePt t="161101" x="6696075" y="5856288"/>
          <p14:tracePt t="161117" x="7072313" y="5856288"/>
          <p14:tracePt t="161133" x="7372350" y="5807075"/>
          <p14:tracePt t="161150" x="7773988" y="5719763"/>
          <p14:tracePt t="161167" x="8061325" y="5681663"/>
          <p14:tracePt t="161183" x="8235950" y="5668963"/>
          <p14:tracePt t="161200" x="8424863" y="5668963"/>
          <p14:tracePt t="161217" x="8486775" y="5656263"/>
          <p14:tracePt t="161233" x="8524875" y="5643563"/>
          <p14:tracePt t="161250" x="8548688" y="5630863"/>
          <p14:tracePt t="161267" x="8586788" y="5619750"/>
          <p14:tracePt t="161284" x="8799513" y="5581650"/>
          <p14:tracePt t="161301" x="8886825" y="5556250"/>
          <p14:tracePt t="161317" x="8924925" y="5543550"/>
          <p14:tracePt t="161333" x="8950325" y="5543550"/>
          <p14:tracePt t="161350" x="8950325" y="5530850"/>
          <p14:tracePt t="161632" x="8950325" y="5543550"/>
          <p14:tracePt t="161645" x="8950325" y="5568950"/>
          <p14:tracePt t="161657" x="8963025" y="5607050"/>
          <p14:tracePt t="161673" x="8963025" y="5643563"/>
          <p14:tracePt t="161687" x="8975725" y="5668963"/>
          <p14:tracePt t="161704" x="8986838" y="5694363"/>
          <p14:tracePt t="161720" x="8986838" y="5707063"/>
          <p14:tracePt t="161737" x="9012238" y="5732463"/>
          <p14:tracePt t="161757" x="9024938" y="5743575"/>
          <p14:tracePt t="161774" x="9024938" y="5756275"/>
          <p14:tracePt t="162131" x="9088438" y="5756275"/>
          <p14:tracePt t="162144" x="9175750" y="5756275"/>
          <p14:tracePt t="162158" x="9224963" y="5756275"/>
          <p14:tracePt t="162168" x="9275763" y="5756275"/>
          <p14:tracePt t="162180" x="9312275" y="5756275"/>
          <p14:tracePt t="162194" x="9363075" y="5756275"/>
          <p14:tracePt t="162209" x="9413875" y="5756275"/>
          <p14:tracePt t="162221" x="9501188" y="5756275"/>
          <p14:tracePt t="162237" x="9563100" y="5756275"/>
          <p14:tracePt t="162254" x="9601200" y="5756275"/>
          <p14:tracePt t="162271" x="9650413" y="5756275"/>
          <p14:tracePt t="162288" x="9675813" y="5756275"/>
          <p14:tracePt t="162317" x="9688513" y="5756275"/>
          <p14:tracePt t="162343" x="9701213" y="5756275"/>
          <p14:tracePt t="162392" x="9713913" y="5756275"/>
          <p14:tracePt t="162429" x="9739313" y="5756275"/>
          <p14:tracePt t="162443" x="9763125" y="5756275"/>
          <p14:tracePt t="162457" x="9801225" y="5743575"/>
          <p14:tracePt t="162466" x="9863138" y="5732463"/>
          <p14:tracePt t="162479" x="9875838" y="5732463"/>
          <p14:tracePt t="162505" x="9888538" y="5732463"/>
          <p14:tracePt t="162517" x="9901238" y="5732463"/>
          <p14:tracePt t="162654" x="9888538" y="5732463"/>
          <p14:tracePt t="162667" x="9875838" y="5732463"/>
          <p14:tracePt t="162693" x="9852025" y="5732463"/>
          <p14:tracePt t="162705" x="9839325" y="5732463"/>
          <p14:tracePt t="162730" x="9813925" y="5732463"/>
          <p14:tracePt t="162743" x="9801225" y="5732463"/>
          <p14:tracePt t="162754" x="9775825" y="5743575"/>
          <p14:tracePt t="162767" x="9750425" y="5756275"/>
          <p14:tracePt t="162780" x="9675813" y="5781675"/>
          <p14:tracePt t="162795" x="9588500" y="5819775"/>
          <p14:tracePt t="162808" x="9501188" y="5843588"/>
          <p14:tracePt t="162825" x="9450388" y="5868988"/>
          <p14:tracePt t="162842" x="9413875" y="5868988"/>
          <p14:tracePt t="162858" x="9401175" y="5881688"/>
          <p14:tracePt t="162875" x="9388475" y="5881688"/>
          <p14:tracePt t="162892" x="9388475" y="5894388"/>
          <p14:tracePt t="162965" x="9413875" y="5894388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B8E138C-6216-3A1B-ECCE-E0FA412BBF9F}"/>
              </a:ext>
            </a:extLst>
          </p:cNvPr>
          <p:cNvSpPr txBox="1"/>
          <p:nvPr/>
        </p:nvSpPr>
        <p:spPr>
          <a:xfrm>
            <a:off x="1529255" y="1150917"/>
            <a:ext cx="7831520" cy="48782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sz="18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	The income statement for the month of June, 2014 of Camera Enterprises contains the following information:</a:t>
            </a:r>
          </a:p>
          <a:p>
            <a:pPr marL="457200" algn="just">
              <a:spcBef>
                <a:spcPts val="600"/>
              </a:spcBef>
              <a:spcAft>
                <a:spcPts val="0"/>
              </a:spcAft>
              <a:tabLst>
                <a:tab pos="685800" algn="l"/>
                <a:tab pos="914400" algn="l"/>
                <a:tab pos="4572000" algn="r"/>
                <a:tab pos="5257800" algn="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Revenues		$7,000</a:t>
            </a:r>
          </a:p>
          <a:p>
            <a:pPr marL="457200" algn="just">
              <a:tabLst>
                <a:tab pos="685800" algn="l"/>
                <a:tab pos="914400" algn="l"/>
                <a:tab pos="4572000" algn="r"/>
                <a:tab pos="5257800" algn="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Expenses:</a:t>
            </a:r>
          </a:p>
          <a:p>
            <a:pPr marL="457200" algn="just">
              <a:tabLst>
                <a:tab pos="685800" algn="l"/>
                <a:tab pos="914400" algn="l"/>
                <a:tab pos="4572000" algn="r"/>
                <a:tab pos="5257800" algn="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Salaries and Wages Expense	$3,000</a:t>
            </a:r>
          </a:p>
          <a:p>
            <a:pPr marL="457200" algn="just">
              <a:tabLst>
                <a:tab pos="685800" algn="l"/>
                <a:tab pos="914400" algn="l"/>
                <a:tab pos="4572000" algn="r"/>
                <a:tab pos="5257800" algn="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Rent Expense	1,500</a:t>
            </a:r>
          </a:p>
          <a:p>
            <a:pPr marL="457200" algn="just">
              <a:tabLst>
                <a:tab pos="685800" algn="l"/>
                <a:tab pos="914400" algn="l"/>
                <a:tab pos="4572000" algn="r"/>
                <a:tab pos="5257800" algn="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Advertising Expense	800</a:t>
            </a:r>
          </a:p>
          <a:p>
            <a:pPr marL="457200" algn="just">
              <a:tabLst>
                <a:tab pos="685800" algn="l"/>
                <a:tab pos="914400" algn="l"/>
                <a:tab pos="4572000" algn="r"/>
                <a:tab pos="5257800" algn="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Supplies Expense	300</a:t>
            </a:r>
          </a:p>
          <a:p>
            <a:pPr marL="457200" algn="just">
              <a:tabLst>
                <a:tab pos="685800" algn="l"/>
                <a:tab pos="914400" algn="l"/>
                <a:tab pos="4572000" algn="r"/>
                <a:tab pos="5257800" algn="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Insurance Expense	</a:t>
            </a:r>
            <a:r>
              <a:rPr lang="en-US" sz="1800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100</a:t>
            </a:r>
            <a:endParaRPr lang="en-US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tabLst>
                <a:tab pos="685800" algn="l"/>
                <a:tab pos="914400" algn="l"/>
                <a:tab pos="4572000" algn="r"/>
                <a:tab pos="5257800" algn="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Total expenses		</a:t>
            </a:r>
            <a:r>
              <a:rPr lang="en-US" sz="1800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5,700</a:t>
            </a:r>
            <a:endParaRPr lang="en-US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tabLst>
                <a:tab pos="685800" algn="l"/>
                <a:tab pos="914400" algn="l"/>
                <a:tab pos="4572000" algn="r"/>
                <a:tab pos="5257800" algn="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Net income		</a:t>
            </a:r>
            <a:r>
              <a:rPr lang="en-US" sz="1800" u="dbl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$1,300</a:t>
            </a:r>
            <a:endParaRPr lang="en-US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tabLst>
                <a:tab pos="-1143000" algn="l"/>
                <a:tab pos="-1085850" algn="l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457200" algn="just">
              <a:tabLst>
                <a:tab pos="-1143000" algn="l"/>
                <a:tab pos="-1085850" algn="l"/>
              </a:tabLst>
            </a:pPr>
            <a:r>
              <a:rPr lang="en-US" sz="18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entry to close the </a:t>
            </a:r>
            <a:r>
              <a:rPr lang="en-US" sz="18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revenue</a:t>
            </a:r>
            <a:r>
              <a:rPr lang="en-US" sz="18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account includes a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debit to Income Summary for $1,300.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credit to Income Summary for $1,300.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debit to Income Summary for $7,000.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	credit to Income Summary for $7,000.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F7AF6E-ED12-36AA-7B92-CFC824D1E4AE}"/>
              </a:ext>
            </a:extLst>
          </p:cNvPr>
          <p:cNvSpPr txBox="1"/>
          <p:nvPr/>
        </p:nvSpPr>
        <p:spPr>
          <a:xfrm>
            <a:off x="8283466" y="3167390"/>
            <a:ext cx="308478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d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2203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2941">
        <p:circle/>
      </p:transition>
    </mc:Choice>
    <mc:Fallback xmlns="">
      <p:transition spd="slow" advTm="62941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640" x="9401175" y="5881688"/>
          <p14:tracePt t="2653" x="9237663" y="5794375"/>
          <p14:tracePt t="2667" x="8986838" y="5607050"/>
          <p14:tracePt t="2678" x="8774113" y="5330825"/>
          <p14:tracePt t="2692" x="8548688" y="5105400"/>
          <p14:tracePt t="2709" x="8212138" y="4918075"/>
          <p14:tracePt t="2726" x="7923213" y="4779963"/>
          <p14:tracePt t="2743" x="7635875" y="4592638"/>
          <p14:tracePt t="2759" x="7510463" y="4479925"/>
          <p14:tracePt t="2776" x="7359650" y="4330700"/>
          <p14:tracePt t="2778" x="7246938" y="4205288"/>
          <p14:tracePt t="2793" x="7146925" y="4092575"/>
          <p14:tracePt t="2809" x="7085013" y="4029075"/>
          <p14:tracePt t="2826" x="7059613" y="3992563"/>
          <p14:tracePt t="2843" x="7034213" y="3954463"/>
          <p14:tracePt t="2860" x="7021513" y="3954463"/>
          <p14:tracePt t="2901" x="6997700" y="3905250"/>
          <p14:tracePt t="2915" x="6985000" y="3879850"/>
          <p14:tracePt t="2928" x="6972300" y="3841750"/>
          <p14:tracePt t="2939" x="6959600" y="3829050"/>
          <p14:tracePt t="2951" x="6959600" y="3816350"/>
          <p14:tracePt t="2977" x="6959600" y="3803650"/>
          <p14:tracePt t="2989" x="6959600" y="3779838"/>
          <p14:tracePt t="3001" x="6959600" y="3716338"/>
          <p14:tracePt t="3015" x="6946900" y="3667125"/>
          <p14:tracePt t="3029" x="6946900" y="3629025"/>
          <p14:tracePt t="3044" x="6946900" y="3590925"/>
          <p14:tracePt t="3060" x="6946900" y="3567113"/>
          <p14:tracePt t="3077" x="6946900" y="3541713"/>
          <p14:tracePt t="3094" x="6946900" y="3503613"/>
          <p14:tracePt t="3111" x="6946900" y="3490913"/>
          <p14:tracePt t="3151" x="6946900" y="3479800"/>
          <p14:tracePt t="3163" x="6946900" y="3454400"/>
          <p14:tracePt t="3176" x="6946900" y="3441700"/>
          <p14:tracePt t="8464" x="6910388" y="3441700"/>
          <p14:tracePt t="8477" x="6846888" y="3441700"/>
          <p14:tracePt t="8490" x="6684963" y="3467100"/>
          <p14:tracePt t="8503" x="6496050" y="3490913"/>
          <p14:tracePt t="8516" x="6246813" y="3567113"/>
          <p14:tracePt t="8533" x="5821363" y="3629025"/>
          <p14:tracePt t="8550" x="5457825" y="3692525"/>
          <p14:tracePt t="8567" x="4768850" y="3803650"/>
          <p14:tracePt t="8584" x="4418013" y="3841750"/>
          <p14:tracePt t="8601" x="4217988" y="3892550"/>
          <p14:tracePt t="8617" x="3779838" y="4005263"/>
          <p14:tracePt t="8633" x="3554413" y="4105275"/>
          <p14:tracePt t="8650" x="3392488" y="4205288"/>
          <p14:tracePt t="8667" x="3154363" y="4392613"/>
          <p14:tracePt t="8684" x="3003550" y="4430713"/>
          <p14:tracePt t="8701" x="2879725" y="4454525"/>
          <p14:tracePt t="8717" x="2754313" y="4454525"/>
          <p14:tracePt t="8734" x="2741613" y="4454525"/>
          <p14:tracePt t="8751" x="2741613" y="4467225"/>
          <p14:tracePt t="8768" x="2690813" y="4518025"/>
          <p14:tracePt t="8784" x="2641600" y="4579938"/>
          <p14:tracePt t="8801" x="2603500" y="4618038"/>
          <p14:tracePt t="8817" x="2578100" y="4656138"/>
          <p14:tracePt t="8833" x="2578100" y="4667250"/>
          <p14:tracePt t="8875" x="2578100" y="4692650"/>
          <p14:tracePt t="8888" x="2578100" y="4705350"/>
          <p14:tracePt t="8912" x="2578100" y="4718050"/>
          <p14:tracePt t="8963" x="2578100" y="4730750"/>
          <p14:tracePt t="9001" x="2578100" y="4743450"/>
          <p14:tracePt t="9013" x="2578100" y="4768850"/>
          <p14:tracePt t="9027" x="2578100" y="4805363"/>
          <p14:tracePt t="9038" x="2578100" y="4818063"/>
          <p14:tracePt t="9051" x="2578100" y="4843463"/>
          <p14:tracePt t="9069" x="2578100" y="4856163"/>
          <p14:tracePt t="9086" x="2578100" y="4868863"/>
          <p14:tracePt t="9101" x="2578100" y="4879975"/>
          <p14:tracePt t="9119" x="2578100" y="4892675"/>
          <p14:tracePt t="9139" x="2578100" y="4905375"/>
          <p14:tracePt t="9249" x="2554288" y="4905375"/>
          <p14:tracePt t="9262" x="2528888" y="4905375"/>
          <p14:tracePt t="9275" x="2490788" y="4905375"/>
          <p14:tracePt t="9289" x="2416175" y="4905375"/>
          <p14:tracePt t="9303" x="2328863" y="4905375"/>
          <p14:tracePt t="9320" x="2278063" y="4905375"/>
          <p14:tracePt t="9337" x="2228850" y="4905375"/>
          <p14:tracePt t="9353" x="2127250" y="4868863"/>
          <p14:tracePt t="9370" x="2116138" y="4868863"/>
          <p14:tracePt t="9387" x="2103438" y="4868863"/>
          <p14:tracePt t="9404" x="2103438" y="4856163"/>
          <p14:tracePt t="9636" x="2078038" y="4856163"/>
          <p14:tracePt t="9649" x="2014538" y="4818063"/>
          <p14:tracePt t="9661" x="1952625" y="4779963"/>
          <p14:tracePt t="9674" x="1914525" y="4756150"/>
          <p14:tracePt t="9688" x="1890713" y="4743450"/>
          <p14:tracePt t="9705" x="1865313" y="4730750"/>
          <p14:tracePt t="9720" x="1852613" y="4730750"/>
          <p14:tracePt t="9737" x="1839913" y="4718050"/>
          <p14:tracePt t="10471" x="1878013" y="4718050"/>
          <p14:tracePt t="10484" x="1965325" y="4718050"/>
          <p14:tracePt t="10497" x="2103438" y="4718050"/>
          <p14:tracePt t="10511" x="2203450" y="4718050"/>
          <p14:tracePt t="10525" x="2290763" y="4718050"/>
          <p14:tracePt t="10541" x="2365375" y="4718050"/>
          <p14:tracePt t="10558" x="2441575" y="4718050"/>
          <p14:tracePt t="10575" x="2578100" y="4718050"/>
          <p14:tracePt t="10591" x="2616200" y="4718050"/>
          <p14:tracePt t="10608" x="2641600" y="4718050"/>
          <p14:tracePt t="10625" x="2690813" y="4718050"/>
          <p14:tracePt t="10642" x="2703513" y="4718050"/>
          <p14:tracePt t="10658" x="2716213" y="4718050"/>
          <p14:tracePt t="10675" x="2741613" y="4705350"/>
          <p14:tracePt t="10695" x="2754313" y="4705350"/>
          <p14:tracePt t="10711" x="2767013" y="4705350"/>
          <p14:tracePt t="10725" x="2778125" y="4705350"/>
          <p14:tracePt t="10746" x="2790825" y="4705350"/>
          <p14:tracePt t="10761" x="2816225" y="4705350"/>
          <p14:tracePt t="10776" x="2841625" y="4705350"/>
          <p14:tracePt t="10792" x="2867025" y="4705350"/>
          <p14:tracePt t="10809" x="2903538" y="4705350"/>
          <p14:tracePt t="10826" x="2979738" y="4705350"/>
          <p14:tracePt t="10843" x="2992438" y="4705350"/>
          <p14:tracePt t="10858" x="3054350" y="4705350"/>
          <p14:tracePt t="10876" x="3067050" y="4705350"/>
          <p14:tracePt t="10893" x="3103563" y="4705350"/>
          <p14:tracePt t="10909" x="3154363" y="4705350"/>
          <p14:tracePt t="10926" x="3328988" y="4718050"/>
          <p14:tracePt t="10937" x="3379788" y="4718050"/>
          <p14:tracePt t="10945" x="3405188" y="4730750"/>
          <p14:tracePt t="10960" x="3417888" y="4730750"/>
          <p14:tracePt t="10976" x="3429000" y="4730750"/>
          <p14:tracePt t="11082" x="3454400" y="4730750"/>
          <p14:tracePt t="11107" x="3467100" y="4730750"/>
          <p14:tracePt t="11133" x="3492500" y="4730750"/>
          <p14:tracePt t="11146" x="3505200" y="4730750"/>
          <p14:tracePt t="11157" x="3530600" y="4730750"/>
          <p14:tracePt t="11169" x="3554413" y="4743450"/>
          <p14:tracePt t="11180" x="3579813" y="4743450"/>
          <p14:tracePt t="11197" x="3605213" y="4743450"/>
          <p14:tracePt t="11211" x="3617913" y="4743450"/>
          <p14:tracePt t="11244" x="3630613" y="4743450"/>
          <p14:tracePt t="11506" x="3643313" y="4743450"/>
          <p14:tracePt t="11518" x="3667125" y="4743450"/>
          <p14:tracePt t="11531" x="3767138" y="4743450"/>
          <p14:tracePt t="11543" x="3867150" y="4730750"/>
          <p14:tracePt t="11555" x="3968750" y="4718050"/>
          <p14:tracePt t="11569" x="4130675" y="4705350"/>
          <p14:tracePt t="11582" x="4368800" y="4679950"/>
          <p14:tracePt t="11595" x="4556125" y="4667250"/>
          <p14:tracePt t="11612" x="4668838" y="4667250"/>
          <p14:tracePt t="11629" x="4768850" y="4667250"/>
          <p14:tracePt t="11646" x="4919663" y="4667250"/>
          <p14:tracePt t="11662" x="4956175" y="4667250"/>
          <p14:tracePt t="11680" x="4994275" y="4667250"/>
          <p14:tracePt t="11695" x="5019675" y="4667250"/>
          <p14:tracePt t="11755" x="5032375" y="4667250"/>
          <p14:tracePt t="12427" x="5019675" y="4667250"/>
          <p14:tracePt t="12441" x="5006975" y="4643438"/>
          <p14:tracePt t="12453" x="5006975" y="4567238"/>
          <p14:tracePt t="12468" x="4981575" y="4479925"/>
          <p14:tracePt t="12482" x="4956175" y="4330700"/>
          <p14:tracePt t="12499" x="4956175" y="4029075"/>
          <p14:tracePt t="12516" x="4956175" y="3792538"/>
          <p14:tracePt t="12532" x="5045075" y="3141663"/>
          <p14:tracePt t="12549" x="5094288" y="2878138"/>
          <p14:tracePt t="12565" x="5145088" y="2728913"/>
          <p14:tracePt t="12583" x="5207000" y="2478088"/>
          <p14:tracePt t="12599" x="5219700" y="2303463"/>
          <p14:tracePt t="12615" x="5219700" y="2139950"/>
          <p14:tracePt t="12633" x="5194300" y="1876425"/>
          <p14:tracePt t="12650" x="5119688" y="1739900"/>
          <p14:tracePt t="12666" x="4919663" y="1363663"/>
          <p14:tracePt t="12683" x="4706938" y="1227138"/>
          <p14:tracePt t="12700" x="4368800" y="1125538"/>
          <p14:tracePt t="12715" x="3968750" y="1163638"/>
          <p14:tracePt t="12732" x="3554413" y="1289050"/>
          <p14:tracePt t="12749" x="3254375" y="1463675"/>
          <p14:tracePt t="12765" x="2941638" y="1689100"/>
          <p14:tracePt t="12782" x="2816225" y="1789113"/>
          <p14:tracePt t="12799" x="2654300" y="1852613"/>
          <p14:tracePt t="12815" x="2378075" y="2065338"/>
          <p14:tracePt t="12832" x="2290763" y="2227263"/>
          <p14:tracePt t="12849" x="2228850" y="2378075"/>
          <p14:tracePt t="12866" x="2203450" y="2565400"/>
          <p14:tracePt t="12883" x="2203450" y="2665413"/>
          <p14:tracePt t="12899" x="2203450" y="2816225"/>
          <p14:tracePt t="12916" x="2328863" y="3278188"/>
          <p14:tracePt t="12933" x="2452688" y="3454400"/>
          <p14:tracePt t="12949" x="2654300" y="3667125"/>
          <p14:tracePt t="12966" x="2954338" y="4205288"/>
          <p14:tracePt t="12983" x="3041650" y="4318000"/>
          <p14:tracePt t="13000" x="3116263" y="4379913"/>
          <p14:tracePt t="13016" x="3305175" y="4430713"/>
          <p14:tracePt t="13033" x="3441700" y="4430713"/>
          <p14:tracePt t="13050" x="3567113" y="4430713"/>
          <p14:tracePt t="13066" x="3817938" y="4318000"/>
          <p14:tracePt t="13083" x="4056063" y="4167188"/>
          <p14:tracePt t="13100" x="4394200" y="3929063"/>
          <p14:tracePt t="13117" x="4819650" y="3629025"/>
          <p14:tracePt t="13133" x="5006975" y="3516313"/>
          <p14:tracePt t="13150" x="5270500" y="3403600"/>
          <p14:tracePt t="13167" x="5483225" y="3203575"/>
          <p14:tracePt t="13184" x="5545138" y="3065463"/>
          <p14:tracePt t="13200" x="5583238" y="2941638"/>
          <p14:tracePt t="13217" x="5607050" y="2765425"/>
          <p14:tracePt t="13233" x="5607050" y="2716213"/>
          <p14:tracePt t="13250" x="5595938" y="2627313"/>
          <p14:tracePt t="13267" x="5407025" y="2414588"/>
          <p14:tracePt t="13284" x="5207000" y="2278063"/>
          <p14:tracePt t="13301" x="4945063" y="2114550"/>
          <p14:tracePt t="13317" x="4832350" y="2065338"/>
          <p14:tracePt t="13334" x="4606925" y="2014538"/>
          <p14:tracePt t="13351" x="4268788" y="2001838"/>
          <p14:tracePt t="13368" x="4117975" y="2001838"/>
          <p14:tracePt t="13384" x="3879850" y="2014538"/>
          <p14:tracePt t="13401" x="3429000" y="2127250"/>
          <p14:tracePt t="13418" x="3341688" y="2201863"/>
          <p14:tracePt t="13435" x="3267075" y="2252663"/>
          <p14:tracePt t="13451" x="3179763" y="2378075"/>
          <p14:tracePt t="13468" x="3128963" y="2452688"/>
          <p14:tracePt t="13485" x="3079750" y="2527300"/>
          <p14:tracePt t="13502" x="2967038" y="2665413"/>
          <p14:tracePt t="13518" x="2928938" y="2740025"/>
          <p14:tracePt t="13535" x="2916238" y="2778125"/>
          <p14:tracePt t="13552" x="2916238" y="2952750"/>
          <p14:tracePt t="13569" x="2916238" y="3054350"/>
          <p14:tracePt t="13586" x="2928938" y="3154363"/>
          <p14:tracePt t="13602" x="3003550" y="3341688"/>
          <p14:tracePt t="13619" x="3028950" y="3429000"/>
          <p14:tracePt t="13635" x="3067050" y="3541713"/>
          <p14:tracePt t="13652" x="3154363" y="3803650"/>
          <p14:tracePt t="13669" x="3192463" y="3879850"/>
          <p14:tracePt t="13686" x="3205163" y="3929063"/>
          <p14:tracePt t="13702" x="3267075" y="3979863"/>
          <p14:tracePt t="13719" x="3317875" y="3992563"/>
          <p14:tracePt t="13736" x="3379788" y="3992563"/>
          <p14:tracePt t="13753" x="3605213" y="3992563"/>
          <p14:tracePt t="13769" x="3679825" y="3992563"/>
          <p14:tracePt t="13786" x="3717925" y="3992563"/>
          <p14:tracePt t="13803" x="3767138" y="3992563"/>
          <p14:tracePt t="13835" x="3779838" y="3992563"/>
          <p14:tracePt t="14322" x="3792538" y="4005263"/>
          <p14:tracePt t="14334" x="3805238" y="4029075"/>
          <p14:tracePt t="14348" x="3830638" y="4079875"/>
          <p14:tracePt t="14360" x="3856038" y="4117975"/>
          <p14:tracePt t="14376" x="3917950" y="4167188"/>
          <p14:tracePt t="14390" x="4043363" y="4230688"/>
          <p14:tracePt t="14406" x="4181475" y="4305300"/>
          <p14:tracePt t="14423" x="4318000" y="4392613"/>
          <p14:tracePt t="14439" x="4518025" y="4618038"/>
          <p14:tracePt t="14456" x="4581525" y="4743450"/>
          <p14:tracePt t="14472" x="4694238" y="4868863"/>
          <p14:tracePt t="14489" x="4732338" y="4905375"/>
          <p14:tracePt t="14506" x="4806950" y="4930775"/>
          <p14:tracePt t="14522" x="4919663" y="4968875"/>
          <p14:tracePt t="14539" x="4981575" y="4992688"/>
          <p14:tracePt t="14556" x="5019675" y="5005388"/>
          <p14:tracePt t="14573" x="5032375" y="5005388"/>
          <p14:tracePt t="14589" x="5045075" y="5005388"/>
          <p14:tracePt t="14771" x="5057775" y="5005388"/>
          <p14:tracePt t="14808" x="5081588" y="5005388"/>
          <p14:tracePt t="14833" x="5094288" y="5005388"/>
          <p14:tracePt t="14846" x="5119688" y="5005388"/>
          <p14:tracePt t="14861" x="5145088" y="4992688"/>
          <p14:tracePt t="14871" x="5157788" y="4981575"/>
          <p14:tracePt t="14896" x="5170488" y="4981575"/>
          <p14:tracePt t="14920" x="5170488" y="4968875"/>
          <p14:tracePt t="14970" x="5170488" y="4956175"/>
          <p14:tracePt t="14982" x="5170488" y="4943475"/>
          <p14:tracePt t="14996" x="5170488" y="4918075"/>
          <p14:tracePt t="15012" x="5157788" y="4918075"/>
          <p14:tracePt t="15026" x="5145088" y="4905375"/>
          <p14:tracePt t="15043" x="5132388" y="4892675"/>
          <p14:tracePt t="15059" x="5094288" y="4879975"/>
          <p14:tracePt t="15076" x="4956175" y="4856163"/>
          <p14:tracePt t="15092" x="4856163" y="4856163"/>
          <p14:tracePt t="15109" x="4756150" y="4856163"/>
          <p14:tracePt t="15126" x="4743450" y="4856163"/>
          <p14:tracePt t="15219" x="4756150" y="4856163"/>
          <p14:tracePt t="15233" x="4768850" y="4856163"/>
          <p14:tracePt t="15245" x="4794250" y="4856163"/>
          <p14:tracePt t="15257" x="4819650" y="4856163"/>
          <p14:tracePt t="15269" x="4868863" y="4856163"/>
          <p14:tracePt t="15282" x="4906963" y="4856163"/>
          <p14:tracePt t="15296" x="4932363" y="4856163"/>
          <p14:tracePt t="15310" x="4968875" y="4856163"/>
          <p14:tracePt t="15327" x="5006975" y="4856163"/>
          <p14:tracePt t="15344" x="5045075" y="4856163"/>
          <p14:tracePt t="15360" x="5094288" y="4843463"/>
          <p14:tracePt t="15381" x="5106988" y="4843463"/>
          <p14:tracePt t="15457" x="5094288" y="4843463"/>
          <p14:tracePt t="15469" x="5081588" y="4843463"/>
          <p14:tracePt t="15481" x="5057775" y="4843463"/>
          <p14:tracePt t="15497" x="5045075" y="4843463"/>
          <p14:tracePt t="15511" x="5032375" y="4843463"/>
          <p14:tracePt t="15528" x="5019675" y="4843463"/>
          <p14:tracePt t="15544" x="4994275" y="4843463"/>
          <p14:tracePt t="15561" x="4919663" y="4843463"/>
          <p14:tracePt t="15578" x="4881563" y="4843463"/>
          <p14:tracePt t="15594" x="4868863" y="4843463"/>
          <p14:tracePt t="15611" x="4856163" y="4843463"/>
          <p14:tracePt t="15643" x="4868863" y="4843463"/>
          <p14:tracePt t="15656" x="4894263" y="4843463"/>
          <p14:tracePt t="15681" x="4906963" y="4830763"/>
          <p14:tracePt t="15693" x="4932363" y="4830763"/>
          <p14:tracePt t="15705" x="4956175" y="4830763"/>
          <p14:tracePt t="15719" x="4981575" y="4830763"/>
          <p14:tracePt t="15731" x="5019675" y="4830763"/>
          <p14:tracePt t="15745" x="5081588" y="4830763"/>
          <p14:tracePt t="15762" x="5181600" y="4830763"/>
          <p14:tracePt t="15779" x="5245100" y="4830763"/>
          <p14:tracePt t="15795" x="5332413" y="4830763"/>
          <p14:tracePt t="15812" x="5370513" y="4830763"/>
          <p14:tracePt t="15829" x="5383213" y="4830763"/>
          <p14:tracePt t="15846" x="5407025" y="4830763"/>
          <p14:tracePt t="15980" x="5383213" y="4830763"/>
          <p14:tracePt t="15992" x="5345113" y="4830763"/>
          <p14:tracePt t="16005" x="5281613" y="4830763"/>
          <p14:tracePt t="16018" x="5194300" y="4830763"/>
          <p14:tracePt t="16032" x="5145088" y="4830763"/>
          <p14:tracePt t="16046" x="5094288" y="4830763"/>
          <p14:tracePt t="16063" x="5068888" y="4830763"/>
          <p14:tracePt t="16080" x="5032375" y="4830763"/>
          <p14:tracePt t="16097" x="5019675" y="4830763"/>
          <p14:tracePt t="17999" x="4919663" y="4805363"/>
          <p14:tracePt t="18011" x="4781550" y="4730750"/>
          <p14:tracePt t="18024" x="4668838" y="4656138"/>
          <p14:tracePt t="18040" x="4581525" y="4567238"/>
          <p14:tracePt t="18054" x="4506913" y="4492625"/>
          <p14:tracePt t="18071" x="4394200" y="4418013"/>
          <p14:tracePt t="18088" x="4005263" y="4167188"/>
          <p14:tracePt t="18104" x="3843338" y="3954463"/>
          <p14:tracePt t="18120" x="3743325" y="3816350"/>
          <p14:tracePt t="18137" x="3479800" y="3529013"/>
          <p14:tracePt t="18153" x="3216275" y="3316288"/>
          <p14:tracePt t="18170" x="2992438" y="2978150"/>
          <p14:tracePt t="18187" x="2778125" y="2640013"/>
          <p14:tracePt t="18203" x="2741613" y="2552700"/>
          <p14:tracePt t="18220" x="2716213" y="2516188"/>
          <p14:tracePt t="18237" x="2690813" y="2465388"/>
          <p14:tracePt t="18254" x="2678113" y="2452688"/>
          <p14:tracePt t="18360" x="2667000" y="2452688"/>
          <p14:tracePt t="18375" x="2641600" y="2439988"/>
          <p14:tracePt t="18385" x="2565400" y="2390775"/>
          <p14:tracePt t="18398" x="2441575" y="2278063"/>
          <p14:tracePt t="18409" x="2339975" y="2178050"/>
          <p14:tracePt t="18423" x="2265363" y="2089150"/>
          <p14:tracePt t="18437" x="2216150" y="2039938"/>
          <p14:tracePt t="18454" x="2190750" y="1989138"/>
          <p14:tracePt t="18471" x="2190750" y="1978025"/>
          <p14:tracePt t="18488" x="2178050" y="1965325"/>
          <p14:tracePt t="18746" x="2216150" y="1965325"/>
          <p14:tracePt t="18759" x="2290763" y="1978025"/>
          <p14:tracePt t="18771" x="2352675" y="2001838"/>
          <p14:tracePt t="18784" x="2416175" y="2027238"/>
          <p14:tracePt t="18797" x="2478088" y="2052638"/>
          <p14:tracePt t="18810" x="2541588" y="2078038"/>
          <p14:tracePt t="18824" x="2578100" y="2114550"/>
          <p14:tracePt t="18841" x="2590800" y="2127250"/>
          <p14:tracePt t="18858" x="2603500" y="2127250"/>
          <p14:tracePt t="18873" x="2616200" y="2127250"/>
          <p14:tracePt t="18891" x="2616200" y="2114550"/>
          <p14:tracePt t="18921" x="2616200" y="2101850"/>
          <p14:tracePt t="18958" x="2603500" y="2101850"/>
          <p14:tracePt t="18971" x="2590800" y="2101850"/>
          <p14:tracePt t="18996" x="2578100" y="2101850"/>
          <p14:tracePt t="19456" x="2641600" y="2078038"/>
          <p14:tracePt t="19469" x="2778125" y="2052638"/>
          <p14:tracePt t="19481" x="3116263" y="2014538"/>
          <p14:tracePt t="19496" x="3467100" y="1978025"/>
          <p14:tracePt t="19510" x="3905250" y="1978025"/>
          <p14:tracePt t="19527" x="4418013" y="1978025"/>
          <p14:tracePt t="19543" x="4719638" y="1978025"/>
          <p14:tracePt t="19560" x="5394325" y="2027238"/>
          <p14:tracePt t="19576" x="5583238" y="2039938"/>
          <p14:tracePt t="19594" x="5708650" y="2039938"/>
          <p14:tracePt t="19610" x="5883275" y="2039938"/>
          <p14:tracePt t="19627" x="5945188" y="2039938"/>
          <p14:tracePt t="19643" x="6045200" y="2039938"/>
          <p14:tracePt t="19661" x="6221413" y="2039938"/>
          <p14:tracePt t="19677" x="6270625" y="2039938"/>
          <p14:tracePt t="19694" x="6296025" y="2039938"/>
          <p14:tracePt t="19711" x="6308725" y="2039938"/>
          <p14:tracePt t="19728" x="6321425" y="2039938"/>
          <p14:tracePt t="19793" x="6334125" y="2039938"/>
          <p14:tracePt t="19918" x="6359525" y="2039938"/>
          <p14:tracePt t="19943" x="6370638" y="2039938"/>
          <p14:tracePt t="19955" x="6396038" y="2039938"/>
          <p14:tracePt t="19968" x="6408738" y="2039938"/>
          <p14:tracePt t="19979" x="6446838" y="2052638"/>
          <p14:tracePt t="19994" x="6472238" y="2065338"/>
          <p14:tracePt t="20011" x="6496050" y="2078038"/>
          <p14:tracePt t="20028" x="6521450" y="2078038"/>
          <p14:tracePt t="20044" x="6534150" y="2078038"/>
          <p14:tracePt t="20529" x="6534150" y="2089150"/>
          <p14:tracePt t="20578" x="6534150" y="2114550"/>
          <p14:tracePt t="20591" x="6546850" y="2127250"/>
          <p14:tracePt t="20604" x="6546850" y="2139950"/>
          <p14:tracePt t="20617" x="6546850" y="2152650"/>
          <p14:tracePt t="20640" x="6559550" y="2165350"/>
          <p14:tracePt t="32053" x="6546850" y="2165350"/>
          <p14:tracePt t="32066" x="6521450" y="2165350"/>
          <p14:tracePt t="32078" x="6483350" y="2165350"/>
          <p14:tracePt t="32090" x="6396038" y="2165350"/>
          <p14:tracePt t="32102" x="6296025" y="2178050"/>
          <p14:tracePt t="32116" x="6221413" y="2190750"/>
          <p14:tracePt t="32129" x="6183313" y="2190750"/>
          <p14:tracePt t="32143" x="6157913" y="2190750"/>
          <p14:tracePt t="32160" x="6146800" y="2190750"/>
          <p14:tracePt t="32252" x="6170613" y="2190750"/>
          <p14:tracePt t="32264" x="6196013" y="2190750"/>
          <p14:tracePt t="32279" x="6234113" y="2190750"/>
          <p14:tracePt t="32289" x="6296025" y="2190750"/>
          <p14:tracePt t="32301" x="6346825" y="2190750"/>
          <p14:tracePt t="32315" x="6383338" y="2190750"/>
          <p14:tracePt t="32330" x="6421438" y="2190750"/>
          <p14:tracePt t="32344" x="6446838" y="2190750"/>
          <p14:tracePt t="32361" x="6459538" y="2190750"/>
          <p14:tracePt t="32377" x="6483350" y="2190750"/>
          <p14:tracePt t="32394" x="6496050" y="2190750"/>
          <p14:tracePt t="32464" x="6483350" y="2190750"/>
          <p14:tracePt t="32479" x="6472238" y="2190750"/>
          <p14:tracePt t="32588" x="6508750" y="2190750"/>
          <p14:tracePt t="32602" x="6559550" y="2190750"/>
          <p14:tracePt t="32614" x="6584950" y="2178050"/>
          <p14:tracePt t="32626" x="6596063" y="2178050"/>
          <p14:tracePt t="32638" x="6608763" y="2178050"/>
          <p14:tracePt t="32676" x="6584950" y="2178050"/>
          <p14:tracePt t="32689" x="6559550" y="2178050"/>
          <p14:tracePt t="32702" x="6546850" y="2178050"/>
          <p14:tracePt t="32716" x="6534150" y="2178050"/>
          <p14:tracePt t="32729" x="6521450" y="2178050"/>
          <p14:tracePt t="32962" x="6534150" y="2178050"/>
          <p14:tracePt t="33174" x="6508750" y="2201863"/>
          <p14:tracePt t="33187" x="6396038" y="2290763"/>
          <p14:tracePt t="33200" x="6108700" y="2452688"/>
          <p14:tracePt t="33214" x="5808663" y="2640013"/>
          <p14:tracePt t="33231" x="5545138" y="2790825"/>
          <p14:tracePt t="33248" x="5145088" y="2978150"/>
          <p14:tracePt t="33263" x="4443413" y="3603625"/>
          <p14:tracePt t="33279" x="4168775" y="3803650"/>
          <p14:tracePt t="33296" x="3817938" y="3941763"/>
          <p14:tracePt t="33313" x="3417888" y="4105275"/>
          <p14:tracePt t="33330" x="3317875" y="4141788"/>
          <p14:tracePt t="33347" x="3254375" y="4179888"/>
          <p14:tracePt t="33363" x="3128963" y="4254500"/>
          <p14:tracePt t="33380" x="3041650" y="4292600"/>
          <p14:tracePt t="33397" x="2890838" y="4367213"/>
          <p14:tracePt t="33413" x="2678113" y="4479925"/>
          <p14:tracePt t="33430" x="2628900" y="4505325"/>
          <p14:tracePt t="33447" x="2590800" y="4530725"/>
          <p14:tracePt t="33464" x="2541588" y="4543425"/>
          <p14:tracePt t="33480" x="2516188" y="4567238"/>
          <p14:tracePt t="33497" x="2478088" y="4579938"/>
          <p14:tracePt t="33514" x="2339975" y="4630738"/>
          <p14:tracePt t="33531" x="2252663" y="4656138"/>
          <p14:tracePt t="33547" x="2203450" y="4679950"/>
          <p14:tracePt t="33564" x="2152650" y="4679950"/>
          <p14:tracePt t="33597" x="2152650" y="4692650"/>
          <p14:tracePt t="33622" x="2127250" y="4730750"/>
          <p14:tracePt t="33635" x="2116138" y="4756150"/>
          <p14:tracePt t="33647" x="2090738" y="4792663"/>
          <p14:tracePt t="33660" x="2090738" y="4830763"/>
          <p14:tracePt t="33672" x="2065338" y="4868863"/>
          <p14:tracePt t="33685" x="2052638" y="4943475"/>
          <p14:tracePt t="33700" x="2039938" y="4992688"/>
          <p14:tracePt t="33715" x="2027238" y="5030788"/>
          <p14:tracePt t="33731" x="2027238" y="5068888"/>
          <p14:tracePt t="33748" x="2003425" y="5118100"/>
          <p14:tracePt t="33765" x="1952625" y="5181600"/>
          <p14:tracePt t="33782" x="1927225" y="5230813"/>
          <p14:tracePt t="33798" x="1903413" y="5243513"/>
          <p14:tracePt t="34234" x="1914525" y="5256213"/>
          <p14:tracePt t="34246" x="1914525" y="5281613"/>
          <p14:tracePt t="34259" x="1939925" y="5294313"/>
          <p14:tracePt t="34271" x="1965325" y="5305425"/>
          <p14:tracePt t="34288" x="1990725" y="5305425"/>
          <p14:tracePt t="34302" x="2052638" y="5330825"/>
          <p14:tracePt t="34318" x="2090738" y="5343525"/>
          <p14:tracePt t="34334" x="2127250" y="5356225"/>
          <p14:tracePt t="34352" x="2152650" y="5356225"/>
          <p14:tracePt t="34408" x="2165350" y="5356225"/>
          <p14:tracePt t="34433" x="2178050" y="5356225"/>
          <p14:tracePt t="34445" x="2190750" y="5356225"/>
          <p14:tracePt t="34459" x="2203450" y="5356225"/>
          <p14:tracePt t="34484" x="2216150" y="5356225"/>
          <p14:tracePt t="34496" x="2228850" y="5356225"/>
          <p14:tracePt t="34508" x="2239963" y="5356225"/>
          <p14:tracePt t="34523" x="2265363" y="5356225"/>
          <p14:tracePt t="34536" x="2278063" y="5356225"/>
          <p14:tracePt t="34559" x="2290763" y="5356225"/>
          <p14:tracePt t="34621" x="2303463" y="5356225"/>
          <p14:tracePt t="35455" x="2290763" y="5356225"/>
          <p14:tracePt t="35518" x="2290763" y="5368925"/>
          <p14:tracePt t="35544" x="2290763" y="5381625"/>
          <p14:tracePt t="35558" x="2290763" y="5394325"/>
          <p14:tracePt t="35567" x="2278063" y="5407025"/>
          <p14:tracePt t="35581" x="2278063" y="5443538"/>
          <p14:tracePt t="35593" x="2265363" y="5468938"/>
          <p14:tracePt t="35607" x="2265363" y="5494338"/>
          <p14:tracePt t="35624" x="2265363" y="5518150"/>
          <p14:tracePt t="35640" x="2265363" y="5530850"/>
          <p14:tracePt t="35657" x="2265363" y="5543550"/>
          <p14:tracePt t="36041" x="2265363" y="5530850"/>
          <p14:tracePt t="36053" x="2265363" y="5518150"/>
          <p14:tracePt t="36080" x="2265363" y="5507038"/>
          <p14:tracePt t="36104" x="2265363" y="5494338"/>
          <p14:tracePt t="36116" x="2265363" y="5481638"/>
          <p14:tracePt t="36129" x="2265363" y="5456238"/>
          <p14:tracePt t="36145" x="2265363" y="5443538"/>
          <p14:tracePt t="36191" x="2265363" y="5430838"/>
          <p14:tracePt t="36403" x="2252663" y="5430838"/>
          <p14:tracePt t="36478" x="2239963" y="5430838"/>
          <p14:tracePt t="36515" x="2228850" y="5418138"/>
          <p14:tracePt t="36530" x="2216150" y="5418138"/>
          <p14:tracePt t="36539" x="2203450" y="5418138"/>
          <p14:tracePt t="36565" x="2190750" y="5418138"/>
          <p14:tracePt t="36727" x="2203450" y="5418138"/>
          <p14:tracePt t="36739" x="2216150" y="5418138"/>
          <p14:tracePt t="36765" x="2216150" y="5430838"/>
          <p14:tracePt t="36789" x="2228850" y="5430838"/>
          <p14:tracePt t="37176" x="2228850" y="5443538"/>
          <p14:tracePt t="37188" x="2216150" y="5443538"/>
          <p14:tracePt t="37200" x="2203450" y="5456238"/>
          <p14:tracePt t="37215" x="2190750" y="5494338"/>
          <p14:tracePt t="37230" x="2139950" y="5543550"/>
          <p14:tracePt t="37247" x="2116138" y="5581650"/>
          <p14:tracePt t="37263" x="2078038" y="5607050"/>
          <p14:tracePt t="37280" x="2065338" y="5630863"/>
          <p14:tracePt t="37297" x="2052638" y="5643563"/>
          <p14:tracePt t="37314" x="2052638" y="5656263"/>
          <p14:tracePt t="37351" x="2052638" y="5668963"/>
          <p14:tracePt t="37366" x="2052638" y="5694363"/>
          <p14:tracePt t="37375" x="2052638" y="5707063"/>
          <p14:tracePt t="37388" x="2052638" y="5732463"/>
          <p14:tracePt t="37475" x="2052638" y="5719763"/>
          <p14:tracePt t="37512" x="2065338" y="5707063"/>
          <p14:tracePt t="37524" x="2078038" y="5694363"/>
          <p14:tracePt t="37538" x="2078038" y="5681663"/>
          <p14:tracePt t="37551" x="2103438" y="5668963"/>
          <p14:tracePt t="37564" x="2139950" y="5630863"/>
          <p14:tracePt t="37581" x="2178050" y="5556250"/>
          <p14:tracePt t="37597" x="2216150" y="5430838"/>
          <p14:tracePt t="37613" x="2265363" y="5305425"/>
          <p14:tracePt t="37630" x="2278063" y="5281613"/>
          <p14:tracePt t="37647" x="2278063" y="5268913"/>
          <p14:tracePt t="37685" x="2278063" y="5256213"/>
          <p14:tracePt t="37973" x="2278063" y="5268913"/>
          <p14:tracePt t="37998" x="2278063" y="5281613"/>
          <p14:tracePt t="38011" x="2290763" y="5294313"/>
          <p14:tracePt t="38024" x="2303463" y="5318125"/>
          <p14:tracePt t="38036" x="2303463" y="5330825"/>
          <p14:tracePt t="38052" x="2328863" y="5343525"/>
          <p14:tracePt t="38066" x="2352675" y="5356225"/>
          <p14:tracePt t="38083" x="2378075" y="5368925"/>
          <p14:tracePt t="38100" x="2416175" y="5368925"/>
          <p14:tracePt t="38117" x="2428875" y="5381625"/>
          <p14:tracePt t="38920" x="2452688" y="5381625"/>
          <p14:tracePt t="38932" x="2478088" y="5381625"/>
          <p14:tracePt t="38946" x="2503488" y="5381625"/>
          <p14:tracePt t="38957" x="2541588" y="5381625"/>
          <p14:tracePt t="38973" x="2565400" y="5381625"/>
          <p14:tracePt t="38987" x="2628900" y="5381625"/>
          <p14:tracePt t="39004" x="2690813" y="5381625"/>
          <p14:tracePt t="39020" x="2778125" y="5381625"/>
          <p14:tracePt t="39037" x="2867025" y="5381625"/>
          <p14:tracePt t="39053" x="2890838" y="5381625"/>
          <p14:tracePt t="39071" x="2903538" y="5381625"/>
          <p14:tracePt t="39087" x="2916238" y="5381625"/>
          <p14:tracePt t="39132" x="2928938" y="5381625"/>
          <p14:tracePt t="39381" x="2916238" y="5381625"/>
          <p14:tracePt t="39419" x="2903538" y="5381625"/>
          <p14:tracePt t="39444" x="2890838" y="5381625"/>
          <p14:tracePt t="39469" x="2879725" y="5381625"/>
          <p14:tracePt t="39482" x="2867025" y="5381625"/>
          <p14:tracePt t="39494" x="2854325" y="5381625"/>
          <p14:tracePt t="39531" x="2841625" y="5381625"/>
          <p14:tracePt t="39568" x="2828925" y="5381625"/>
          <p14:tracePt t="39581" x="2816225" y="5381625"/>
          <p14:tracePt t="39593" x="2790825" y="5381625"/>
          <p14:tracePt t="39609" x="2778125" y="5381625"/>
          <p14:tracePt t="39623" x="2767013" y="5381625"/>
          <p14:tracePt t="39639" x="2754313" y="5381625"/>
          <p14:tracePt t="39656" x="2741613" y="5394325"/>
          <p14:tracePt t="39673" x="2728913" y="5394325"/>
          <p14:tracePt t="39690" x="2716213" y="5394325"/>
          <p14:tracePt t="41101" x="2703513" y="5394325"/>
          <p14:tracePt t="41127" x="2678113" y="5394325"/>
          <p14:tracePt t="41138" x="2667000" y="5394325"/>
          <p14:tracePt t="41152" x="2654300" y="5394325"/>
          <p14:tracePt t="41165" x="2641600" y="5394325"/>
          <p14:tracePt t="41178" x="2616200" y="5394325"/>
          <p14:tracePt t="41238" x="2603500" y="5394325"/>
          <p14:tracePt t="41264" x="2578100" y="5394325"/>
          <p14:tracePt t="41289" x="2565400" y="5394325"/>
          <p14:tracePt t="41314" x="2554288" y="5394325"/>
          <p14:tracePt t="41338" x="2541588" y="5394325"/>
          <p14:tracePt t="41388" x="2528888" y="5394325"/>
          <p14:tracePt t="42248" x="2541588" y="5394325"/>
          <p14:tracePt t="42261" x="2565400" y="5394325"/>
          <p14:tracePt t="42274" x="2590800" y="5394325"/>
          <p14:tracePt t="42286" x="2654300" y="5394325"/>
          <p14:tracePt t="42300" x="2703513" y="5394325"/>
          <p14:tracePt t="42317" x="2741613" y="5394325"/>
          <p14:tracePt t="42333" x="2767013" y="5394325"/>
          <p14:tracePt t="42349" x="2778125" y="5394325"/>
          <p14:tracePt t="42410" x="2741613" y="5394325"/>
          <p14:tracePt t="42423" x="2690813" y="5394325"/>
          <p14:tracePt t="42435" x="2616200" y="5394325"/>
          <p14:tracePt t="42448" x="2565400" y="5394325"/>
          <p14:tracePt t="42460" x="2541588" y="5394325"/>
          <p14:tracePt t="42472" x="2528888" y="5394325"/>
          <p14:tracePt t="42484" x="2516188" y="5394325"/>
          <p14:tracePt t="42573" x="2528888" y="5394325"/>
          <p14:tracePt t="42772" x="2554288" y="5394325"/>
          <p14:tracePt t="42787" x="2578100" y="5394325"/>
          <p14:tracePt t="42796" x="2616200" y="5394325"/>
          <p14:tracePt t="42810" x="2654300" y="5394325"/>
          <p14:tracePt t="42821" x="2678113" y="5394325"/>
          <p14:tracePt t="42838" x="2690813" y="5394325"/>
          <p14:tracePt t="42852" x="2703513" y="5394325"/>
          <p14:tracePt t="42909" x="2728913" y="5381625"/>
          <p14:tracePt t="42921" x="2754313" y="5381625"/>
          <p14:tracePt t="42938" x="2803525" y="5381625"/>
          <p14:tracePt t="42946" x="2890838" y="5381625"/>
          <p14:tracePt t="42959" x="2979738" y="5381625"/>
          <p14:tracePt t="42972" x="3079750" y="5368925"/>
          <p14:tracePt t="42984" x="3192463" y="5368925"/>
          <p14:tracePt t="43001" x="3479800" y="5330825"/>
          <p14:tracePt t="43018" x="3730625" y="5318125"/>
          <p14:tracePt t="43035" x="4105275" y="5243513"/>
          <p14:tracePt t="43051" x="4281488" y="5205413"/>
          <p14:tracePt t="43068" x="4418013" y="5168900"/>
          <p14:tracePt t="43085" x="4556125" y="5156200"/>
          <p14:tracePt t="43101" x="4568825" y="5156200"/>
          <p14:tracePt t="43118" x="4581525" y="5156200"/>
          <p14:tracePt t="43144" x="4568825" y="5156200"/>
          <p14:tracePt t="43170" x="4556125" y="5156200"/>
          <p14:tracePt t="43181" x="4556125" y="5168900"/>
          <p14:tracePt t="43195" x="4543425" y="5168900"/>
          <p14:tracePt t="43208" x="4530725" y="5168900"/>
          <p14:tracePt t="43233" x="4518025" y="5168900"/>
          <p14:tracePt t="43246" x="4506913" y="5181600"/>
          <p14:tracePt t="43270" x="4494213" y="5181600"/>
          <p14:tracePt t="43295" x="4481513" y="5181600"/>
          <p14:tracePt t="43420" x="4494213" y="5181600"/>
          <p14:tracePt t="43432" x="4506913" y="5181600"/>
          <p14:tracePt t="43445" x="4518025" y="5181600"/>
          <p14:tracePt t="43457" x="4543425" y="5181600"/>
          <p14:tracePt t="43470" x="4568825" y="5194300"/>
          <p14:tracePt t="43488" x="4581525" y="5205413"/>
          <p14:tracePt t="43505" x="4594225" y="5218113"/>
          <p14:tracePt t="43520" x="4681538" y="5230813"/>
          <p14:tracePt t="43537" x="4768850" y="5243513"/>
          <p14:tracePt t="43553" x="4843463" y="5256213"/>
          <p14:tracePt t="43570" x="4945063" y="5281613"/>
          <p14:tracePt t="43587" x="4956175" y="5281613"/>
          <p14:tracePt t="43604" x="4968875" y="5281613"/>
          <p14:tracePt t="43931" x="5057775" y="5281613"/>
          <p14:tracePt t="43943" x="5119688" y="5281613"/>
          <p14:tracePt t="43959" x="5170488" y="5281613"/>
          <p14:tracePt t="43967" x="5207000" y="5294313"/>
          <p14:tracePt t="43980" x="5270500" y="5305425"/>
          <p14:tracePt t="43992" x="5307013" y="5318125"/>
          <p14:tracePt t="44007" x="5319713" y="5330825"/>
          <p14:tracePt t="44022" x="5332413" y="5330825"/>
          <p14:tracePt t="45015" x="5345113" y="5330825"/>
          <p14:tracePt t="45029" x="5370513" y="5330825"/>
          <p14:tracePt t="45190" x="5370513" y="5343525"/>
          <p14:tracePt t="45239" x="5357813" y="5343525"/>
          <p14:tracePt t="45277" x="5345113" y="5343525"/>
          <p14:tracePt t="45339" x="5332413" y="5343525"/>
          <p14:tracePt t="45352" x="5307013" y="5343525"/>
          <p14:tracePt t="45364" x="5281613" y="5343525"/>
          <p14:tracePt t="45376" x="5245100" y="5343525"/>
          <p14:tracePt t="45389" x="5170488" y="5343525"/>
          <p14:tracePt t="45402" x="5068888" y="5343525"/>
          <p14:tracePt t="45415" x="4956175" y="5343525"/>
          <p14:tracePt t="45428" x="4806950" y="5343525"/>
          <p14:tracePt t="45446" x="4530725" y="5343525"/>
          <p14:tracePt t="45462" x="4268788" y="5368925"/>
          <p14:tracePt t="45479" x="3905250" y="5418138"/>
          <p14:tracePt t="45496" x="3730625" y="5430838"/>
          <p14:tracePt t="45513" x="3567113" y="5430838"/>
          <p14:tracePt t="45529" x="3367088" y="5430838"/>
          <p14:tracePt t="45546" x="3279775" y="5430838"/>
          <p14:tracePt t="45563" x="3192463" y="5430838"/>
          <p14:tracePt t="45580" x="3003550" y="5418138"/>
          <p14:tracePt t="45594" x="2928938" y="5407025"/>
          <p14:tracePt t="45611" x="2903538" y="5407025"/>
          <p14:tracePt t="45628" x="2867025" y="5394325"/>
          <p14:tracePt t="45644" x="2854325" y="5394325"/>
          <p14:tracePt t="45661" x="2828925" y="5394325"/>
          <p14:tracePt t="45677" x="2803525" y="5381625"/>
          <p14:tracePt t="45695" x="2790825" y="5381625"/>
          <p14:tracePt t="45713" x="2778125" y="5381625"/>
          <p14:tracePt t="46000" x="2767013" y="5381625"/>
          <p14:tracePt t="46012" x="2741613" y="5381625"/>
          <p14:tracePt t="46024" x="2716213" y="5381625"/>
          <p14:tracePt t="46038" x="2690813" y="5381625"/>
          <p14:tracePt t="46051" x="2667000" y="5381625"/>
          <p14:tracePt t="46064" x="2641600" y="5381625"/>
          <p14:tracePt t="46081" x="2616200" y="5381625"/>
          <p14:tracePt t="46098" x="2603500" y="5381625"/>
          <p14:tracePt t="46115" x="2578100" y="5381625"/>
          <p14:tracePt t="46211" x="2590800" y="5381625"/>
          <p14:tracePt t="46224" x="2616200" y="5368925"/>
          <p14:tracePt t="46237" x="2667000" y="5368925"/>
          <p14:tracePt t="46252" x="2803525" y="5356225"/>
          <p14:tracePt t="46264" x="2903538" y="5356225"/>
          <p14:tracePt t="46281" x="3003550" y="5343525"/>
          <p14:tracePt t="46298" x="3116263" y="5343525"/>
          <p14:tracePt t="46314" x="3467100" y="5343525"/>
          <p14:tracePt t="46331" x="3617913" y="5343525"/>
          <p14:tracePt t="46348" x="3730625" y="5343525"/>
          <p14:tracePt t="46365" x="4056063" y="5343525"/>
          <p14:tracePt t="46381" x="4217988" y="5343525"/>
          <p14:tracePt t="46398" x="4318000" y="5343525"/>
          <p14:tracePt t="46415" x="4430713" y="5343525"/>
          <p14:tracePt t="46431" x="4468813" y="5343525"/>
          <p14:tracePt t="46448" x="4481513" y="5343525"/>
          <p14:tracePt t="46548" x="4443413" y="5343525"/>
          <p14:tracePt t="46560" x="4343400" y="5343525"/>
          <p14:tracePt t="46574" x="4243388" y="5343525"/>
          <p14:tracePt t="46586" x="4130675" y="5343525"/>
          <p14:tracePt t="46600" x="4017963" y="5343525"/>
          <p14:tracePt t="46617" x="3830638" y="5343525"/>
          <p14:tracePt t="46634" x="3643313" y="5356225"/>
          <p14:tracePt t="46649" x="3479800" y="5368925"/>
          <p14:tracePt t="46666" x="3441700" y="5368925"/>
          <p14:tracePt t="46685" x="3429000" y="5368925"/>
          <p14:tracePt t="46835" x="3441700" y="5368925"/>
          <p14:tracePt t="46847" x="3454400" y="5368925"/>
          <p14:tracePt t="46860" x="3479800" y="5368925"/>
          <p14:tracePt t="46873" x="3530600" y="5368925"/>
          <p14:tracePt t="46889" x="3605213" y="5368925"/>
          <p14:tracePt t="46901" x="3679825" y="5368925"/>
          <p14:tracePt t="46918" x="3830638" y="5368925"/>
          <p14:tracePt t="46935" x="4092575" y="5368925"/>
          <p14:tracePt t="46951" x="4581525" y="5343525"/>
          <p14:tracePt t="46968" x="4932363" y="5343525"/>
          <p14:tracePt t="46985" x="5170488" y="5343525"/>
          <p14:tracePt t="47002" x="5432425" y="5343525"/>
          <p14:tracePt t="47018" x="5545138" y="5343525"/>
          <p14:tracePt t="47034" x="5670550" y="5343525"/>
          <p14:tracePt t="47052" x="5870575" y="5343525"/>
          <p14:tracePt t="47069" x="5921375" y="5343525"/>
          <p14:tracePt t="47085" x="5932488" y="5343525"/>
          <p14:tracePt t="47102" x="5945188" y="5343525"/>
          <p14:tracePt t="47119" x="5957888" y="5343525"/>
          <p14:tracePt t="47146" x="5970588" y="5343525"/>
          <p14:tracePt t="47172" x="5983288" y="5343525"/>
          <p14:tracePt t="47209" x="5995988" y="5343525"/>
          <p14:tracePt t="47370" x="5970588" y="5343525"/>
          <p14:tracePt t="47384" x="5945188" y="5343525"/>
          <p14:tracePt t="47396" x="5895975" y="5343525"/>
          <p14:tracePt t="47410" x="5845175" y="5343525"/>
          <p14:tracePt t="47423" x="5795963" y="5356225"/>
          <p14:tracePt t="47436" x="5708650" y="5368925"/>
          <p14:tracePt t="47453" x="5557838" y="5381625"/>
          <p14:tracePt t="47470" x="5383213" y="5407025"/>
          <p14:tracePt t="47487" x="5232400" y="5407025"/>
          <p14:tracePt t="47504" x="5207000" y="5407025"/>
          <p14:tracePt t="47558" x="5207000" y="5394325"/>
          <p14:tracePt t="47583" x="5232400" y="5394325"/>
          <p14:tracePt t="47595" x="5307013" y="5394325"/>
          <p14:tracePt t="47608" x="5407025" y="5381625"/>
          <p14:tracePt t="47624" x="5495925" y="5368925"/>
          <p14:tracePt t="47637" x="5557838" y="5368925"/>
          <p14:tracePt t="47654" x="5619750" y="5368925"/>
          <p14:tracePt t="47670" x="5695950" y="5368925"/>
          <p14:tracePt t="47688" x="5808663" y="5368925"/>
          <p14:tracePt t="47704" x="5845175" y="5368925"/>
          <p14:tracePt t="47721" x="5883275" y="5368925"/>
          <p14:tracePt t="47738" x="5908675" y="5368925"/>
          <p14:tracePt t="47753" x="5921375" y="5368925"/>
          <p14:tracePt t="47807" x="5883275" y="5368925"/>
          <p14:tracePt t="47820" x="5845175" y="5368925"/>
          <p14:tracePt t="47833" x="5821363" y="5368925"/>
          <p14:tracePt t="47846" x="5783263" y="5368925"/>
          <p14:tracePt t="47858" x="5745163" y="5368925"/>
          <p14:tracePt t="47872" x="5732463" y="5368925"/>
          <p14:tracePt t="47889" x="5719763" y="5368925"/>
          <p14:tracePt t="47995" x="5719763" y="5381625"/>
          <p14:tracePt t="48118" x="5732463" y="5381625"/>
          <p14:tracePt t="48131" x="5745163" y="5381625"/>
          <p14:tracePt t="48144" x="5795963" y="5381625"/>
          <p14:tracePt t="48159" x="5845175" y="5381625"/>
          <p14:tracePt t="48173" x="5895975" y="5381625"/>
          <p14:tracePt t="48190" x="5932488" y="5381625"/>
          <p14:tracePt t="48206" x="5970588" y="5368925"/>
          <p14:tracePt t="48223" x="6034088" y="5368925"/>
          <p14:tracePt t="48243" x="6045200" y="5368925"/>
          <p14:tracePt t="48305" x="6021388" y="5368925"/>
          <p14:tracePt t="48319" x="6008688" y="5368925"/>
          <p14:tracePt t="48332" x="5995988" y="5368925"/>
          <p14:tracePt t="48343" x="5983288" y="5368925"/>
          <p14:tracePt t="48360" x="5957888" y="5368925"/>
          <p14:tracePt t="48374" x="5921375" y="5368925"/>
          <p14:tracePt t="48390" x="5870575" y="5368925"/>
          <p14:tracePt t="48407" x="5695950" y="5368925"/>
          <p14:tracePt t="48424" x="5657850" y="5368925"/>
          <p14:tracePt t="48441" x="5619750" y="5368925"/>
          <p14:tracePt t="48460" x="5607050" y="5368925"/>
          <p14:tracePt t="48518" x="5632450" y="5368925"/>
          <p14:tracePt t="48531" x="5645150" y="5368925"/>
          <p14:tracePt t="48543" x="5683250" y="5368925"/>
          <p14:tracePt t="48555" x="5719763" y="5368925"/>
          <p14:tracePt t="48568" x="5757863" y="5368925"/>
          <p14:tracePt t="48581" x="5795963" y="5368925"/>
          <p14:tracePt t="48594" x="5821363" y="5368925"/>
          <p14:tracePt t="48608" x="5845175" y="5356225"/>
          <p14:tracePt t="48623" x="5870575" y="5356225"/>
          <p14:tracePt t="48642" x="5883275" y="5356225"/>
          <p14:tracePt t="48729" x="5857875" y="5356225"/>
          <p14:tracePt t="48744" x="5783263" y="5356225"/>
          <p14:tracePt t="48754" x="5708650" y="5356225"/>
          <p14:tracePt t="48767" x="5645150" y="5368925"/>
          <p14:tracePt t="48779" x="5607050" y="5381625"/>
          <p14:tracePt t="48804" x="5595938" y="5381625"/>
          <p14:tracePt t="48879" x="5619750" y="5381625"/>
          <p14:tracePt t="48894" x="5645150" y="5381625"/>
          <p14:tracePt t="48904" x="5708650" y="5381625"/>
          <p14:tracePt t="48917" x="5745163" y="5381625"/>
          <p14:tracePt t="48929" x="5770563" y="5381625"/>
          <p14:tracePt t="48945" x="5783263" y="5394325"/>
          <p14:tracePt t="48958" x="5795963" y="5394325"/>
          <p14:tracePt t="49502" x="5783263" y="5394325"/>
          <p14:tracePt t="49764" x="5745163" y="5394325"/>
          <p14:tracePt t="49777" x="5695950" y="5394325"/>
          <p14:tracePt t="49789" x="5645150" y="5394325"/>
          <p14:tracePt t="49802" x="5495925" y="5394325"/>
          <p14:tracePt t="49816" x="5319713" y="5407025"/>
          <p14:tracePt t="49829" x="5170488" y="5418138"/>
          <p14:tracePt t="49846" x="4968875" y="5418138"/>
          <p14:tracePt t="49862" x="4619625" y="5430838"/>
          <p14:tracePt t="49878" x="4256088" y="5430838"/>
          <p14:tracePt t="49895" x="4156075" y="5430838"/>
          <p14:tracePt t="49912" x="4043363" y="5443538"/>
          <p14:tracePt t="49929" x="3792538" y="5443538"/>
          <p14:tracePt t="49945" x="3705225" y="5443538"/>
          <p14:tracePt t="49962" x="3643313" y="5443538"/>
          <p14:tracePt t="49979" x="3541713" y="5443538"/>
          <p14:tracePt t="49995" x="3505200" y="5443538"/>
          <p14:tracePt t="50012" x="3467100" y="5443538"/>
          <p14:tracePt t="50029" x="3429000" y="5443538"/>
          <p14:tracePt t="50046" x="3417888" y="5443538"/>
          <p14:tracePt t="50062" x="3405188" y="5443538"/>
          <p14:tracePt t="50079" x="3367088" y="5443538"/>
          <p14:tracePt t="50096" x="3328988" y="5443538"/>
          <p14:tracePt t="50112" x="3279775" y="5443538"/>
          <p14:tracePt t="50129" x="3228975" y="5443538"/>
          <p14:tracePt t="50146" x="3205163" y="5443538"/>
          <p14:tracePt t="50238" x="3192463" y="5443538"/>
          <p14:tracePt t="50275" x="3179763" y="5443538"/>
          <p14:tracePt t="50387" x="3205163" y="5443538"/>
          <p14:tracePt t="50400" x="3241675" y="5443538"/>
          <p14:tracePt t="50412" x="3292475" y="5443538"/>
          <p14:tracePt t="50425" x="3328988" y="5443538"/>
          <p14:tracePt t="50438" x="3367088" y="5443538"/>
          <p14:tracePt t="50451" x="3405188" y="5443538"/>
          <p14:tracePt t="50465" x="3441700" y="5443538"/>
          <p14:tracePt t="50482" x="3492500" y="5443538"/>
          <p14:tracePt t="50499" x="3541713" y="5443538"/>
          <p14:tracePt t="50516" x="3605213" y="5430838"/>
          <p14:tracePt t="50532" x="3617913" y="5430838"/>
          <p14:tracePt t="50573" x="3592513" y="5430838"/>
          <p14:tracePt t="50587" x="3567113" y="5430838"/>
          <p14:tracePt t="50599" x="3517900" y="5418138"/>
          <p14:tracePt t="50610" x="3492500" y="5418138"/>
          <p14:tracePt t="50623" x="3467100" y="5418138"/>
          <p14:tracePt t="50636" x="3429000" y="5418138"/>
          <p14:tracePt t="50650" x="3405188" y="5418138"/>
          <p14:tracePt t="50665" x="3379788" y="5418138"/>
          <p14:tracePt t="50682" x="3367088" y="5418138"/>
          <p14:tracePt t="50700" x="3354388" y="5418138"/>
          <p14:tracePt t="50772" x="3367088" y="5418138"/>
          <p14:tracePt t="50786" x="3379788" y="5418138"/>
          <p14:tracePt t="50798" x="3392488" y="5418138"/>
          <p14:tracePt t="50811" x="3417888" y="5418138"/>
          <p14:tracePt t="50823" x="3479800" y="5418138"/>
          <p14:tracePt t="50835" x="3541713" y="5418138"/>
          <p14:tracePt t="50851" x="3630613" y="5418138"/>
          <p14:tracePt t="50866" x="3667125" y="5418138"/>
          <p14:tracePt t="50882" x="3679825" y="5418138"/>
          <p14:tracePt t="50887" x="3692525" y="5418138"/>
          <p14:tracePt t="50948" x="3667125" y="5418138"/>
          <p14:tracePt t="50959" x="3643313" y="5418138"/>
          <p14:tracePt t="50973" x="3630613" y="5418138"/>
          <p14:tracePt t="50985" x="3605213" y="5418138"/>
          <p14:tracePt t="51000" x="3592513" y="5418138"/>
          <p14:tracePt t="51016" x="3567113" y="5418138"/>
          <p14:tracePt t="51072" x="3554413" y="5418138"/>
          <p14:tracePt t="51273" x="3530600" y="5418138"/>
          <p14:tracePt t="51288" x="3517900" y="5418138"/>
          <p14:tracePt t="51296" x="3505200" y="5418138"/>
          <p14:tracePt t="51310" x="3479800" y="5418138"/>
          <p14:tracePt t="51322" x="3429000" y="5418138"/>
          <p14:tracePt t="51338" x="3341688" y="5418138"/>
          <p14:tracePt t="51352" x="3267075" y="5418138"/>
          <p14:tracePt t="51369" x="3216275" y="5418138"/>
          <p14:tracePt t="51385" x="3179763" y="5418138"/>
          <p14:tracePt t="51402" x="3154363" y="5418138"/>
          <p14:tracePt t="51419" x="3141663" y="5418138"/>
          <p14:tracePt t="51484" x="3116263" y="5418138"/>
          <p14:tracePt t="51521" x="3103563" y="5418138"/>
          <p14:tracePt t="51923" x="3092450" y="5418138"/>
          <p14:tracePt t="51933" x="3079750" y="5418138"/>
          <p14:tracePt t="51945" x="3041650" y="5418138"/>
          <p14:tracePt t="51957" x="3003550" y="5418138"/>
          <p14:tracePt t="51974" x="2916238" y="5418138"/>
          <p14:tracePt t="51988" x="2816225" y="5430838"/>
          <p14:tracePt t="52005" x="2741613" y="5443538"/>
          <p14:tracePt t="52021" x="2703513" y="5443538"/>
          <p14:tracePt t="52038" x="2654300" y="5456238"/>
          <p14:tracePt t="52054" x="2641600" y="5456238"/>
          <p14:tracePt t="52094" x="2641600" y="5468938"/>
          <p14:tracePt t="52257" x="2641600" y="5481638"/>
          <p14:tracePt t="52282" x="2641600" y="5507038"/>
          <p14:tracePt t="52295" x="2628900" y="5530850"/>
          <p14:tracePt t="52308" x="2603500" y="5581650"/>
          <p14:tracePt t="52319" x="2565400" y="5707063"/>
          <p14:tracePt t="52331" x="2490788" y="5819775"/>
          <p14:tracePt t="52344" x="2428875" y="5919788"/>
          <p14:tracePt t="52356" x="2365375" y="5994400"/>
          <p14:tracePt t="52371" x="2328863" y="6019800"/>
          <p14:tracePt t="52388" x="2316163" y="6032500"/>
          <p14:tracePt t="52405" x="2316163" y="6045200"/>
          <p14:tracePt t="52655" x="2316163" y="6032500"/>
          <p14:tracePt t="52668" x="2316163" y="6019800"/>
          <p14:tracePt t="52681" x="2316163" y="5994400"/>
          <p14:tracePt t="52694" x="2316163" y="5969000"/>
          <p14:tracePt t="52707" x="2316163" y="5956300"/>
          <p14:tracePt t="52724" x="2316163" y="5932488"/>
          <p14:tracePt t="52740" x="2316163" y="5919788"/>
          <p14:tracePt t="52756" x="2339975" y="5919788"/>
          <p14:tracePt t="52773" x="2339975" y="5907088"/>
          <p14:tracePt t="52790" x="2352675" y="5907088"/>
          <p14:tracePt t="52807" x="2390775" y="5894388"/>
          <p14:tracePt t="52823" x="2403475" y="5894388"/>
          <p14:tracePt t="52840" x="2428875" y="5894388"/>
          <p14:tracePt t="52857" x="2478088" y="5894388"/>
          <p14:tracePt t="52873" x="2554288" y="5894388"/>
          <p14:tracePt t="52890" x="2654300" y="5894388"/>
          <p14:tracePt t="52896" x="2754313" y="5894388"/>
          <p14:tracePt t="52906" x="2816225" y="5894388"/>
          <p14:tracePt t="52924" x="2879725" y="5894388"/>
          <p14:tracePt t="52941" x="2954338" y="5894388"/>
          <p14:tracePt t="52942" x="3054350" y="5894388"/>
          <p14:tracePt t="52957" x="3192463" y="5894388"/>
          <p14:tracePt t="52974" x="3292475" y="5894388"/>
          <p14:tracePt t="52991" x="3367088" y="5894388"/>
          <p14:tracePt t="53007" x="3429000" y="5907088"/>
          <p14:tracePt t="53030" x="3454400" y="5907088"/>
          <p14:tracePt t="53053" x="3467100" y="5919788"/>
          <p14:tracePt t="53091" x="3479800" y="5919788"/>
          <p14:tracePt t="53141" x="3492500" y="5919788"/>
          <p14:tracePt t="53466" x="3517900" y="5919788"/>
          <p14:tracePt t="53480" x="3554413" y="5919788"/>
          <p14:tracePt t="53491" x="3592513" y="5919788"/>
          <p14:tracePt t="53503" x="3667125" y="5919788"/>
          <p14:tracePt t="53517" x="3779838" y="5919788"/>
          <p14:tracePt t="53531" x="3867150" y="5919788"/>
          <p14:tracePt t="53544" x="3930650" y="5919788"/>
          <p14:tracePt t="53561" x="3968750" y="5919788"/>
          <p14:tracePt t="53578" x="4017963" y="5919788"/>
          <p14:tracePt t="53594" x="4092575" y="5919788"/>
          <p14:tracePt t="53611" x="4130675" y="5919788"/>
          <p14:tracePt t="53630" x="4143375" y="5919788"/>
          <p14:tracePt t="53689" x="4130675" y="5919788"/>
          <p14:tracePt t="53701" x="4117975" y="5919788"/>
          <p14:tracePt t="53726" x="4105275" y="5919788"/>
          <p14:tracePt t="54039" x="4130675" y="5919788"/>
          <p14:tracePt t="54052" x="4181475" y="5919788"/>
          <p14:tracePt t="54065" x="4230688" y="5919788"/>
          <p14:tracePt t="54076" x="4294188" y="5919788"/>
          <p14:tracePt t="54088" x="4418013" y="5919788"/>
          <p14:tracePt t="54102" x="4594225" y="5919788"/>
          <p14:tracePt t="54116" x="4732338" y="5919788"/>
          <p14:tracePt t="54130" x="4832350" y="5919788"/>
          <p14:tracePt t="54147" x="4919663" y="5919788"/>
          <p14:tracePt t="54164" x="4994275" y="5919788"/>
          <p14:tracePt t="54180" x="5232400" y="5919788"/>
          <p14:tracePt t="54197" x="5294313" y="5919788"/>
          <p14:tracePt t="54213" x="5357813" y="5919788"/>
          <p14:tracePt t="54230" x="5394325" y="5919788"/>
          <p14:tracePt t="54247" x="5407025" y="5919788"/>
          <p14:tracePt t="54267" x="5419725" y="5919788"/>
          <p14:tracePt t="54301" x="5445125" y="5919788"/>
          <p14:tracePt t="54316" x="5457825" y="5919788"/>
          <p14:tracePt t="54326" x="5483225" y="5919788"/>
          <p14:tracePt t="54338" x="5507038" y="5919788"/>
          <p14:tracePt t="54350" x="5532438" y="5919788"/>
          <p14:tracePt t="54365" x="5570538" y="5919788"/>
          <p14:tracePt t="54380" x="5619750" y="5919788"/>
          <p14:tracePt t="54396" x="5657850" y="5919788"/>
          <p14:tracePt t="54412" x="5695950" y="5919788"/>
          <p14:tracePt t="54430" x="5745163" y="5919788"/>
          <p14:tracePt t="54449" x="5757863" y="5919788"/>
          <p14:tracePt t="54588" x="5732463" y="5919788"/>
          <p14:tracePt t="54600" x="5719763" y="5919788"/>
          <p14:tracePt t="54612" x="5670550" y="5919788"/>
          <p14:tracePt t="54625" x="5632450" y="5919788"/>
          <p14:tracePt t="54638" x="5595938" y="5919788"/>
          <p14:tracePt t="54652" x="5583238" y="5919788"/>
          <p14:tracePt t="54665" x="5570538" y="5919788"/>
          <p14:tracePt t="54724" x="5583238" y="5919788"/>
          <p14:tracePt t="54737" x="5607050" y="5919788"/>
          <p14:tracePt t="54751" x="5645150" y="5919788"/>
          <p14:tracePt t="54762" x="5683250" y="5919788"/>
          <p14:tracePt t="54774" x="5745163" y="5919788"/>
          <p14:tracePt t="54787" x="5795963" y="5919788"/>
          <p14:tracePt t="54802" x="5883275" y="5919788"/>
          <p14:tracePt t="54816" x="6021388" y="5919788"/>
          <p14:tracePt t="54832" x="6121400" y="5919788"/>
          <p14:tracePt t="54848" x="6170613" y="5932488"/>
          <p14:tracePt t="54865" x="6208713" y="5932488"/>
          <p14:tracePt t="54936" x="6157913" y="5945188"/>
          <p14:tracePt t="54950" x="6096000" y="5945188"/>
          <p14:tracePt t="54961" x="6021388" y="5945188"/>
          <p14:tracePt t="54973" x="5970588" y="5945188"/>
          <p14:tracePt t="54984" x="5921375" y="5956300"/>
          <p14:tracePt t="55000" x="5883275" y="5956300"/>
          <p14:tracePt t="55015" x="5857875" y="5956300"/>
          <p14:tracePt t="55032" x="5832475" y="5969000"/>
          <p14:tracePt t="55136" x="5845175" y="5969000"/>
          <p14:tracePt t="55152" x="5857875" y="5969000"/>
          <p14:tracePt t="55771" x="5908675" y="5956300"/>
          <p14:tracePt t="55785" x="6034088" y="5919788"/>
          <p14:tracePt t="55797" x="6183313" y="5856288"/>
          <p14:tracePt t="55809" x="6370638" y="5756275"/>
          <p14:tracePt t="55823" x="6859588" y="5518150"/>
          <p14:tracePt t="55837" x="7285038" y="5318125"/>
          <p14:tracePt t="55853" x="7635875" y="5168900"/>
          <p14:tracePt t="55870" x="8148638" y="5005388"/>
          <p14:tracePt t="55887" x="8786813" y="4730750"/>
          <p14:tracePt t="55903" x="9088438" y="4554538"/>
          <p14:tracePt t="55921" x="9463088" y="4330700"/>
          <p14:tracePt t="55923" x="9663113" y="4192588"/>
          <p14:tracePt t="55937" x="9775825" y="4117975"/>
          <p14:tracePt t="55954" x="9839325" y="4079875"/>
          <p14:tracePt t="55971" x="9875838" y="4054475"/>
          <p14:tracePt t="55987" x="9888538" y="4054475"/>
          <p14:tracePt t="56083" x="9888538" y="4067175"/>
          <p14:tracePt t="56096" x="9888538" y="4079875"/>
          <p14:tracePt t="56108" x="9875838" y="4092575"/>
          <p14:tracePt t="56133" x="9875838" y="4105275"/>
          <p14:tracePt t="56159" x="9875838" y="4117975"/>
          <p14:tracePt t="56196" x="9875838" y="4129088"/>
          <p14:tracePt t="56269" x="9863138" y="4129088"/>
          <p14:tracePt t="57861" x="9839325" y="4129088"/>
          <p14:tracePt t="57873" x="9801225" y="4129088"/>
          <p14:tracePt t="57885" x="9713913" y="4129088"/>
          <p14:tracePt t="57900" x="9637713" y="4129088"/>
          <p14:tracePt t="57914" x="9563100" y="4105275"/>
          <p14:tracePt t="57928" x="9501188" y="4067175"/>
          <p14:tracePt t="57945" x="9450388" y="3992563"/>
          <p14:tracePt t="57962" x="9350375" y="3767138"/>
          <p14:tracePt t="57977" x="8874125" y="3178175"/>
          <p14:tracePt t="57994" x="8548688" y="2752725"/>
          <p14:tracePt t="58010" x="7935913" y="1965325"/>
          <p14:tracePt t="58027" x="7485063" y="1552575"/>
          <p14:tracePt t="58044" x="7110413" y="1163638"/>
          <p14:tracePt t="58060" x="6370638" y="712788"/>
          <p14:tracePt t="58077" x="5983288" y="538163"/>
          <p14:tracePt t="58094" x="5732463" y="425450"/>
          <p14:tracePt t="58111" x="4994275" y="250825"/>
          <p14:tracePt t="58128" x="4806950" y="250825"/>
          <p14:tracePt t="58144" x="4643438" y="250825"/>
          <p14:tracePt t="58161" x="4117975" y="374650"/>
          <p14:tracePt t="58178" x="3917950" y="487363"/>
          <p14:tracePt t="58195" x="3705225" y="738188"/>
          <p14:tracePt t="58211" x="3179763" y="1376363"/>
          <p14:tracePt t="58228" x="2916238" y="1727200"/>
          <p14:tracePt t="58245" x="2716213" y="2178050"/>
          <p14:tracePt t="58261" x="2516188" y="2765425"/>
          <p14:tracePt t="58278" x="2478088" y="3128963"/>
          <p14:tracePt t="58295" x="2441575" y="3441700"/>
          <p14:tracePt t="58312" x="2441575" y="3803650"/>
          <p14:tracePt t="58328" x="2441575" y="4054475"/>
          <p14:tracePt t="58345" x="2465388" y="4318000"/>
          <p14:tracePt t="58362" x="2616200" y="4592638"/>
          <p14:tracePt t="58379" x="2816225" y="4756150"/>
          <p14:tracePt t="58395" x="3041650" y="4981575"/>
          <p14:tracePt t="58412" x="3441700" y="5294313"/>
          <p14:tracePt t="58429" x="3905250" y="5407025"/>
          <p14:tracePt t="58446" x="4268788" y="5443538"/>
          <p14:tracePt t="58462" x="5294313" y="5394325"/>
          <p14:tracePt t="58479" x="5883275" y="5205413"/>
          <p14:tracePt t="58496" x="6534150" y="4956175"/>
          <p14:tracePt t="58513" x="7610475" y="4492625"/>
          <p14:tracePt t="58529" x="8048625" y="4241800"/>
          <p14:tracePt t="58546" x="8412163" y="3879850"/>
          <p14:tracePt t="58563" x="9175750" y="3254375"/>
          <p14:tracePt t="58579" x="9401175" y="2965450"/>
          <p14:tracePt t="58596" x="9537700" y="2616200"/>
          <p14:tracePt t="58613" x="9601200" y="2314575"/>
          <p14:tracePt t="58630" x="9601200" y="2227263"/>
          <p14:tracePt t="58646" x="9550400" y="2052638"/>
          <p14:tracePt t="58663" x="9375775" y="1914525"/>
          <p14:tracePt t="58680" x="9163050" y="1752600"/>
          <p14:tracePt t="58697" x="8699500" y="1489075"/>
          <p14:tracePt t="58713" x="8261350" y="1376363"/>
          <p14:tracePt t="58730" x="7935913" y="1327150"/>
          <p14:tracePt t="58746" x="7172325" y="1301750"/>
          <p14:tracePt t="58764" x="6846888" y="1350963"/>
          <p14:tracePt t="58780" x="6534150" y="1450975"/>
          <p14:tracePt t="58797" x="5757863" y="1927225"/>
          <p14:tracePt t="58814" x="5583238" y="2078038"/>
          <p14:tracePt t="58831" x="5470525" y="2201863"/>
          <p14:tracePt t="58847" x="5319713" y="2427288"/>
          <p14:tracePt t="58864" x="5257800" y="2590800"/>
          <p14:tracePt t="58881" x="5219700" y="2765425"/>
          <p14:tracePt t="58897" x="5145088" y="3054350"/>
          <p14:tracePt t="58914" x="5119688" y="3290888"/>
          <p14:tracePt t="58931" x="5106988" y="3567113"/>
          <p14:tracePt t="58948" x="5132388" y="3941763"/>
          <p14:tracePt t="58964" x="5219700" y="4167188"/>
          <p14:tracePt t="58981" x="5307013" y="4405313"/>
          <p14:tracePt t="58998" x="5470525" y="4656138"/>
          <p14:tracePt t="59014" x="5645150" y="4730750"/>
          <p14:tracePt t="59031" x="5970588" y="4768850"/>
          <p14:tracePt t="59048" x="6521450" y="4768850"/>
          <p14:tracePt t="59065" x="7021513" y="4667250"/>
          <p14:tracePt t="59082" x="7423150" y="4418013"/>
          <p14:tracePt t="59098" x="8448675" y="3841750"/>
          <p14:tracePt t="59115" x="8763000" y="3616325"/>
          <p14:tracePt t="59132" x="9024938" y="3267075"/>
          <p14:tracePt t="59149" x="9437688" y="2652713"/>
          <p14:tracePt t="59165" x="9525000" y="2465388"/>
          <p14:tracePt t="59181" x="9563100" y="2214563"/>
          <p14:tracePt t="59199" x="9513888" y="1789113"/>
          <p14:tracePt t="59215" x="9437688" y="1663700"/>
          <p14:tracePt t="59232" x="9337675" y="1576388"/>
          <p14:tracePt t="59249" x="9088438" y="1314450"/>
          <p14:tracePt t="59265" x="8699500" y="1114425"/>
          <p14:tracePt t="59282" x="8148638" y="925513"/>
          <p14:tracePt t="59299" x="7797800" y="912813"/>
          <p14:tracePt t="59316" x="7485063" y="912813"/>
          <p14:tracePt t="59332" x="7123113" y="1038225"/>
          <p14:tracePt t="59349" x="6897688" y="1150938"/>
          <p14:tracePt t="59366" x="6608763" y="1289050"/>
          <p14:tracePt t="59383" x="6359525" y="1450975"/>
          <p14:tracePt t="59399" x="6308725" y="1489075"/>
          <p14:tracePt t="59416" x="6259513" y="1552575"/>
          <p14:tracePt t="59433" x="6208713" y="1701800"/>
          <p14:tracePt t="59450" x="6196013" y="1776413"/>
          <p14:tracePt t="59466" x="6183313" y="1852613"/>
          <p14:tracePt t="59483" x="6183313" y="1952625"/>
          <p14:tracePt t="59500" x="6183313" y="1989138"/>
          <p14:tracePt t="59518" x="6183313" y="2001838"/>
          <p14:tracePt t="59542" x="6183313" y="2014538"/>
          <p14:tracePt t="59755" x="6157913" y="2101850"/>
          <p14:tracePt t="59771" x="6057900" y="2378075"/>
          <p14:tracePt t="59779" x="5845175" y="2716213"/>
          <p14:tracePt t="59793" x="5657850" y="3165475"/>
          <p14:tracePt t="59805" x="5507038" y="3554413"/>
          <p14:tracePt t="59818" x="5432425" y="3767138"/>
          <p14:tracePt t="59834" x="5394325" y="3867150"/>
          <p14:tracePt t="59851" x="5357813" y="3929063"/>
          <p14:tracePt t="59868" x="5345113" y="3967163"/>
          <p14:tracePt t="59941" x="5345113" y="3954463"/>
          <p14:tracePt t="59954" x="5357813" y="3892550"/>
          <p14:tracePt t="59966" x="5532438" y="3629025"/>
          <p14:tracePt t="59979" x="5808663" y="3341688"/>
          <p14:tracePt t="59991" x="5995988" y="3165475"/>
          <p14:tracePt t="60004" x="6096000" y="3041650"/>
          <p14:tracePt t="60018" x="6208713" y="2928938"/>
          <p14:tracePt t="60035" x="6383338" y="2752725"/>
          <p14:tracePt t="60052" x="6684963" y="2578100"/>
          <p14:tracePt t="60069" x="7021513" y="2365375"/>
          <p14:tracePt t="60085" x="7123113" y="2327275"/>
          <p14:tracePt t="60102" x="7223125" y="2303463"/>
          <p14:tracePt t="60119" x="7410450" y="2290763"/>
          <p14:tracePt t="60135" x="7523163" y="2303463"/>
          <p14:tracePt t="60153" x="7610475" y="2352675"/>
          <p14:tracePt t="60169" x="7761288" y="2516188"/>
          <p14:tracePt t="60186" x="7810500" y="2603500"/>
          <p14:tracePt t="60202" x="7848600" y="2678113"/>
          <p14:tracePt t="60219" x="7886700" y="2728913"/>
          <p14:tracePt t="60241" x="7886700" y="2740025"/>
          <p14:tracePt t="60255" x="7886700" y="2752725"/>
          <p14:tracePt t="60269" x="7886700" y="2765425"/>
          <p14:tracePt t="60315" x="7886700" y="2778125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867E54C-3F7E-0191-A85B-83EAE63414D6}"/>
              </a:ext>
            </a:extLst>
          </p:cNvPr>
          <p:cNvSpPr txBox="1"/>
          <p:nvPr/>
        </p:nvSpPr>
        <p:spPr>
          <a:xfrm>
            <a:off x="1860332" y="989870"/>
            <a:ext cx="8261130" cy="48782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sz="18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76.	The income statement for the month of June, 2014 of Camera Obscura Enterprises contains the following information:</a:t>
            </a:r>
          </a:p>
          <a:p>
            <a:pPr marL="457200" algn="just">
              <a:spcBef>
                <a:spcPts val="600"/>
              </a:spcBef>
              <a:spcAft>
                <a:spcPts val="0"/>
              </a:spcAft>
              <a:tabLst>
                <a:tab pos="685800" algn="l"/>
                <a:tab pos="914400" algn="l"/>
                <a:tab pos="4572000" algn="r"/>
                <a:tab pos="5257800" algn="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Revenues		$7,000</a:t>
            </a:r>
          </a:p>
          <a:p>
            <a:pPr marL="457200" algn="just">
              <a:tabLst>
                <a:tab pos="685800" algn="l"/>
                <a:tab pos="914400" algn="l"/>
                <a:tab pos="4572000" algn="r"/>
                <a:tab pos="5257800" algn="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Expenses:</a:t>
            </a:r>
          </a:p>
          <a:p>
            <a:pPr marL="457200" algn="just">
              <a:tabLst>
                <a:tab pos="685800" algn="l"/>
                <a:tab pos="914400" algn="l"/>
                <a:tab pos="4572000" algn="r"/>
                <a:tab pos="5257800" algn="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Salaries and Wages Expense	$3,000</a:t>
            </a:r>
          </a:p>
          <a:p>
            <a:pPr marL="457200" algn="just">
              <a:tabLst>
                <a:tab pos="685800" algn="l"/>
                <a:tab pos="914400" algn="l"/>
                <a:tab pos="4572000" algn="r"/>
                <a:tab pos="5257800" algn="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Rent Expense	1,500</a:t>
            </a:r>
          </a:p>
          <a:p>
            <a:pPr marL="457200" algn="just">
              <a:tabLst>
                <a:tab pos="685800" algn="l"/>
                <a:tab pos="914400" algn="l"/>
                <a:tab pos="4572000" algn="r"/>
                <a:tab pos="5257800" algn="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Advertising Expense	800</a:t>
            </a:r>
          </a:p>
          <a:p>
            <a:pPr marL="457200" algn="just">
              <a:tabLst>
                <a:tab pos="685800" algn="l"/>
                <a:tab pos="914400" algn="l"/>
                <a:tab pos="4572000" algn="r"/>
                <a:tab pos="5257800" algn="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Supplies Expense	300</a:t>
            </a:r>
          </a:p>
          <a:p>
            <a:pPr marL="457200" algn="just">
              <a:tabLst>
                <a:tab pos="685800" algn="l"/>
                <a:tab pos="914400" algn="l"/>
                <a:tab pos="4572000" algn="r"/>
                <a:tab pos="5257800" algn="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Insurance Expense	</a:t>
            </a:r>
            <a:r>
              <a:rPr lang="en-US" sz="1800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100</a:t>
            </a:r>
            <a:endParaRPr lang="en-US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tabLst>
                <a:tab pos="685800" algn="l"/>
                <a:tab pos="914400" algn="l"/>
                <a:tab pos="4572000" algn="r"/>
                <a:tab pos="5257800" algn="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Total expenses		</a:t>
            </a:r>
            <a:r>
              <a:rPr lang="en-US" sz="1800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5,700</a:t>
            </a:r>
            <a:endParaRPr lang="en-US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tabLst>
                <a:tab pos="685800" algn="l"/>
                <a:tab pos="914400" algn="l"/>
                <a:tab pos="4572000" algn="r"/>
                <a:tab pos="5257800" algn="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Net income		</a:t>
            </a:r>
            <a:r>
              <a:rPr lang="en-US" sz="1800" u="dbl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$1,300</a:t>
            </a:r>
            <a:endParaRPr lang="en-US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tabLst>
                <a:tab pos="-1143000" algn="l"/>
                <a:tab pos="-1085850" algn="l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457200" algn="just">
              <a:tabLst>
                <a:tab pos="-1143000" algn="l"/>
                <a:tab pos="-1085850" algn="l"/>
              </a:tabLst>
            </a:pPr>
            <a:r>
              <a:rPr lang="en-US" sz="18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entry to close the </a:t>
            </a:r>
            <a:r>
              <a:rPr lang="en-US" sz="18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expense</a:t>
            </a:r>
            <a:r>
              <a:rPr lang="en-US" sz="18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accounts includes a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debit to Income Summary for $1,300.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credit to Rent Expense for $1,500.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credit to Income Summary for $5,700.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	debit to Salaries and Wages Expense for $3,000.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D44685-BDC6-FCB8-20ED-83A1374D3D3B}"/>
              </a:ext>
            </a:extLst>
          </p:cNvPr>
          <p:cNvSpPr txBox="1"/>
          <p:nvPr/>
        </p:nvSpPr>
        <p:spPr>
          <a:xfrm>
            <a:off x="8283466" y="3167390"/>
            <a:ext cx="308478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b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2204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2397">
        <p:circle/>
      </p:transition>
    </mc:Choice>
    <mc:Fallback xmlns="">
      <p:transition spd="slow" advTm="112397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4" x="7848600" y="2778125"/>
          <p14:tracePt t="528" x="7785100" y="2778125"/>
          <p14:tracePt t="540" x="7710488" y="2778125"/>
          <p14:tracePt t="555" x="7648575" y="2778125"/>
          <p14:tracePt t="568" x="7572375" y="2778125"/>
          <p14:tracePt t="586" x="7472363" y="2778125"/>
          <p14:tracePt t="603" x="7323138" y="2778125"/>
          <p14:tracePt t="619" x="7097713" y="2816225"/>
          <p14:tracePt t="636" x="7059613" y="2840038"/>
          <p14:tracePt t="653" x="7034213" y="2852738"/>
          <p14:tracePt t="668" x="7010400" y="2865438"/>
          <p14:tracePt t="685" x="7010400" y="2878138"/>
          <p14:tracePt t="738" x="7010400" y="2890838"/>
          <p14:tracePt t="867" x="7021513" y="2890838"/>
          <p14:tracePt t="877" x="7021513" y="2878138"/>
          <p14:tracePt t="914" x="7034213" y="2878138"/>
          <p14:tracePt t="927" x="7059613" y="2865438"/>
          <p14:tracePt t="939" x="7110413" y="2865438"/>
          <p14:tracePt t="951" x="7159625" y="2852738"/>
          <p14:tracePt t="963" x="7197725" y="2852738"/>
          <p14:tracePt t="977" x="7235825" y="2852738"/>
          <p14:tracePt t="990" x="7246938" y="2852738"/>
          <p14:tracePt t="1004" x="7272338" y="2852738"/>
          <p14:tracePt t="1015" x="7285038" y="2852738"/>
          <p14:tracePt t="1028" x="7297738" y="2852738"/>
          <p14:tracePt t="1040" x="7323138" y="2852738"/>
          <p14:tracePt t="1053" x="7335838" y="2852738"/>
          <p14:tracePt t="1069" x="7372350" y="2852738"/>
          <p14:tracePt t="1086" x="7423150" y="2852738"/>
          <p14:tracePt t="1103" x="7497763" y="2852738"/>
          <p14:tracePt t="1120" x="7510463" y="2852738"/>
          <p14:tracePt t="1138" x="7535863" y="2852738"/>
          <p14:tracePt t="5806" x="7523163" y="2890838"/>
          <p14:tracePt t="5818" x="7272338" y="3054350"/>
          <p14:tracePt t="5831" x="6910388" y="3278188"/>
          <p14:tracePt t="5844" x="6608763" y="3454400"/>
          <p14:tracePt t="5859" x="6083300" y="3667125"/>
          <p14:tracePt t="5873" x="5708650" y="3929063"/>
          <p14:tracePt t="5890" x="5394325" y="4192588"/>
          <p14:tracePt t="5898" x="5006975" y="4379913"/>
          <p14:tracePt t="5909" x="4581525" y="4543425"/>
          <p14:tracePt t="5923" x="4305300" y="4656138"/>
          <p14:tracePt t="5940" x="4017963" y="4743450"/>
          <p14:tracePt t="5957" x="3654425" y="4843463"/>
          <p14:tracePt t="5972" x="3292475" y="4943475"/>
          <p14:tracePt t="5989" x="3241675" y="4943475"/>
          <p14:tracePt t="6005" x="3216275" y="4956175"/>
          <p14:tracePt t="6022" x="3205163" y="4956175"/>
          <p14:tracePt t="6092" x="3205163" y="4943475"/>
          <p14:tracePt t="6267" x="3205163" y="4930775"/>
          <p14:tracePt t="6281" x="3205163" y="4918075"/>
          <p14:tracePt t="6293" x="3179763" y="4905375"/>
          <p14:tracePt t="6304" x="3167063" y="4879975"/>
          <p14:tracePt t="6317" x="3141663" y="4856163"/>
          <p14:tracePt t="6330" x="3103563" y="4830763"/>
          <p14:tracePt t="6345" x="3067050" y="4805363"/>
          <p14:tracePt t="6358" x="3041650" y="4792663"/>
          <p14:tracePt t="6375" x="3028950" y="4792663"/>
          <p14:tracePt t="6442" x="3016250" y="4792663"/>
          <p14:tracePt t="6492" x="3003550" y="4792663"/>
          <p14:tracePt t="6554" x="2992438" y="4792663"/>
          <p14:tracePt t="6580" x="2979738" y="4792663"/>
          <p14:tracePt t="6604" x="2979738" y="4779963"/>
          <p14:tracePt t="6616" x="2979738" y="4768850"/>
          <p14:tracePt t="6630" x="2967038" y="4768850"/>
          <p14:tracePt t="6704" x="2967038" y="4756150"/>
          <p14:tracePt t="6753" x="2967038" y="4743450"/>
          <p14:tracePt t="6791" x="2967038" y="4730750"/>
          <p14:tracePt t="6816" x="2967038" y="4718050"/>
          <p14:tracePt t="6829" x="2979738" y="4718050"/>
          <p14:tracePt t="6840" x="3003550" y="4718050"/>
          <p14:tracePt t="6853" x="3054350" y="4718050"/>
          <p14:tracePt t="6866" x="3092450" y="4718050"/>
          <p14:tracePt t="6878" x="3128963" y="4718050"/>
          <p14:tracePt t="6892" x="3167063" y="4718050"/>
          <p14:tracePt t="6909" x="3205163" y="4718050"/>
          <p14:tracePt t="6926" x="3241675" y="4718050"/>
          <p14:tracePt t="6943" x="3354388" y="4718050"/>
          <p14:tracePt t="6959" x="3405188" y="4718050"/>
          <p14:tracePt t="6976" x="3454400" y="4718050"/>
          <p14:tracePt t="6993" x="3505200" y="4718050"/>
          <p14:tracePt t="7010" x="3517900" y="4718050"/>
          <p14:tracePt t="7026" x="3530600" y="4718050"/>
          <p14:tracePt t="7043" x="3541713" y="4718050"/>
          <p14:tracePt t="7060" x="3554413" y="4718050"/>
          <p14:tracePt t="7089" x="3567113" y="4718050"/>
          <p14:tracePt t="7101" x="3592513" y="4718050"/>
          <p14:tracePt t="7115" x="3617913" y="4718050"/>
          <p14:tracePt t="7129" x="3643313" y="4718050"/>
          <p14:tracePt t="7143" x="3692525" y="4718050"/>
          <p14:tracePt t="7160" x="3717925" y="4718050"/>
          <p14:tracePt t="7177" x="3756025" y="4718050"/>
          <p14:tracePt t="7194" x="3792538" y="4718050"/>
          <p14:tracePt t="7210" x="3805238" y="4718050"/>
          <p14:tracePt t="7227" x="3817938" y="4718050"/>
          <p14:tracePt t="7244" x="3843338" y="4718050"/>
          <p14:tracePt t="7261" x="3856038" y="4718050"/>
          <p14:tracePt t="7279" x="3879850" y="4718050"/>
          <p14:tracePt t="7294" x="3892550" y="4718050"/>
          <p14:tracePt t="7311" x="3905250" y="4718050"/>
          <p14:tracePt t="7327" x="3943350" y="4718050"/>
          <p14:tracePt t="7344" x="3979863" y="4718050"/>
          <p14:tracePt t="7361" x="4017963" y="4718050"/>
          <p14:tracePt t="7377" x="4081463" y="4718050"/>
          <p14:tracePt t="7394" x="4105275" y="4718050"/>
          <p14:tracePt t="7411" x="4130675" y="4718050"/>
          <p14:tracePt t="7428" x="4156075" y="4718050"/>
          <p14:tracePt t="7451" x="4168775" y="4718050"/>
          <p14:tracePt t="7476" x="4181475" y="4718050"/>
          <p14:tracePt t="7488" x="4192588" y="4718050"/>
          <p14:tracePt t="7501" x="4217988" y="4718050"/>
          <p14:tracePt t="7514" x="4243388" y="4718050"/>
          <p14:tracePt t="7528" x="4256088" y="4718050"/>
          <p14:tracePt t="7545" x="4281488" y="4718050"/>
          <p14:tracePt t="7562" x="4294188" y="4718050"/>
          <p14:tracePt t="7578" x="4318000" y="4718050"/>
          <p14:tracePt t="7595" x="4330700" y="4718050"/>
          <p14:tracePt t="7612" x="4343400" y="4718050"/>
          <p14:tracePt t="7629" x="4368800" y="4718050"/>
          <p14:tracePt t="7645" x="4381500" y="4718050"/>
          <p14:tracePt t="7662" x="4394200" y="4718050"/>
          <p14:tracePt t="7679" x="4443413" y="4718050"/>
          <p14:tracePt t="7696" x="4481513" y="4718050"/>
          <p14:tracePt t="7712" x="4506913" y="4718050"/>
          <p14:tracePt t="7729" x="4556125" y="4718050"/>
          <p14:tracePt t="7746" x="4581525" y="4718050"/>
          <p14:tracePt t="7763" x="4594225" y="4718050"/>
          <p14:tracePt t="7779" x="4619625" y="4718050"/>
          <p14:tracePt t="7796" x="4630738" y="4718050"/>
          <p14:tracePt t="8186" x="4656138" y="4718050"/>
          <p14:tracePt t="8201" x="4681538" y="4718050"/>
          <p14:tracePt t="8212" x="4719638" y="4718050"/>
          <p14:tracePt t="8225" x="4756150" y="4718050"/>
          <p14:tracePt t="8238" x="4781550" y="4718050"/>
          <p14:tracePt t="8252" x="4819650" y="4718050"/>
          <p14:tracePt t="8266" x="4868863" y="4718050"/>
          <p14:tracePt t="8283" x="4919663" y="4718050"/>
          <p14:tracePt t="8300" x="4968875" y="4718050"/>
          <p14:tracePt t="8316" x="5032375" y="4718050"/>
          <p14:tracePt t="8333" x="5057775" y="4718050"/>
          <p14:tracePt t="8349" x="5068888" y="4718050"/>
          <p14:tracePt t="8366" x="5119688" y="4718050"/>
          <p14:tracePt t="8383" x="5132388" y="4718050"/>
          <p14:tracePt t="8399" x="5145088" y="4718050"/>
          <p14:tracePt t="8417" x="5157788" y="4718050"/>
          <p14:tracePt t="8433" x="5170488" y="4718050"/>
          <p14:tracePt t="8449" x="5181600" y="4718050"/>
          <p14:tracePt t="8465" x="5194300" y="4718050"/>
          <p14:tracePt t="8486" x="5207000" y="4718050"/>
          <p14:tracePt t="8785" x="5245100" y="4718050"/>
          <p14:tracePt t="8798" x="5270500" y="4718050"/>
          <p14:tracePt t="8810" x="5281613" y="4718050"/>
          <p14:tracePt t="8823" x="5294313" y="4718050"/>
          <p14:tracePt t="8838" x="5307013" y="4718050"/>
          <p14:tracePt t="8851" x="5319713" y="4718050"/>
          <p14:tracePt t="8867" x="5332413" y="4718050"/>
          <p14:tracePt t="8884" x="5345113" y="4718050"/>
          <p14:tracePt t="8890" x="5357813" y="4718050"/>
          <p14:tracePt t="8900" x="5394325" y="4718050"/>
          <p14:tracePt t="8917" x="5432425" y="4718050"/>
          <p14:tracePt t="8934" x="5483225" y="4718050"/>
          <p14:tracePt t="8951" x="5532438" y="4718050"/>
          <p14:tracePt t="8967" x="5557838" y="4718050"/>
          <p14:tracePt t="8984" x="5583238" y="4718050"/>
          <p14:tracePt t="9001" x="5607050" y="4705350"/>
          <p14:tracePt t="9018" x="5645150" y="4705350"/>
          <p14:tracePt t="9034" x="5670550" y="4705350"/>
          <p14:tracePt t="9051" x="5708650" y="4705350"/>
          <p14:tracePt t="9068" x="5732463" y="4705350"/>
          <p14:tracePt t="9084" x="5757863" y="4705350"/>
          <p14:tracePt t="9101" x="5783263" y="4705350"/>
          <p14:tracePt t="9118" x="5795963" y="4705350"/>
          <p14:tracePt t="9135" x="5821363" y="4705350"/>
          <p14:tracePt t="9152" x="5832475" y="4705350"/>
          <p14:tracePt t="9733" x="5832475" y="4692650"/>
          <p14:tracePt t="13795" x="5870575" y="4692650"/>
          <p14:tracePt t="13809" x="5970588" y="4692650"/>
          <p14:tracePt t="13824" x="6096000" y="4692650"/>
          <p14:tracePt t="13833" x="6196013" y="4692650"/>
          <p14:tracePt t="13845" x="6270625" y="4692650"/>
          <p14:tracePt t="13858" x="6359525" y="4692650"/>
          <p14:tracePt t="13878" x="6483350" y="4692650"/>
          <p14:tracePt t="13888" x="6621463" y="4692650"/>
          <p14:tracePt t="13905" x="6734175" y="4679950"/>
          <p14:tracePt t="13922" x="6797675" y="4679950"/>
          <p14:tracePt t="13938" x="6897688" y="4667250"/>
          <p14:tracePt t="13954" x="6946900" y="4656138"/>
          <p14:tracePt t="13970" x="7010400" y="4656138"/>
          <p14:tracePt t="13987" x="7223125" y="4643438"/>
          <p14:tracePt t="14003" x="7323138" y="4643438"/>
          <p14:tracePt t="14020" x="7448550" y="4643438"/>
          <p14:tracePt t="14037" x="7510463" y="4643438"/>
          <p14:tracePt t="14054" x="7597775" y="4643438"/>
          <p14:tracePt t="14071" x="7897813" y="4643438"/>
          <p14:tracePt t="14088" x="7999413" y="4643438"/>
          <p14:tracePt t="14104" x="8086725" y="4643438"/>
          <p14:tracePt t="14121" x="8186738" y="4656138"/>
          <p14:tracePt t="14138" x="8274050" y="4656138"/>
          <p14:tracePt t="14154" x="8374063" y="4656138"/>
          <p14:tracePt t="14171" x="8561388" y="4656138"/>
          <p14:tracePt t="14188" x="8612188" y="4656138"/>
          <p14:tracePt t="14205" x="8650288" y="4656138"/>
          <p14:tracePt t="14221" x="8699500" y="4667250"/>
          <p14:tracePt t="14238" x="8724900" y="4667250"/>
          <p14:tracePt t="14255" x="8737600" y="4667250"/>
          <p14:tracePt t="14271" x="8786813" y="4667250"/>
          <p14:tracePt t="14288" x="8824913" y="4667250"/>
          <p14:tracePt t="14305" x="8874125" y="4667250"/>
          <p14:tracePt t="14321" x="8963025" y="4667250"/>
          <p14:tracePt t="14339" x="8999538" y="4667250"/>
          <p14:tracePt t="14355" x="9037638" y="4667250"/>
          <p14:tracePt t="14372" x="9050338" y="4667250"/>
          <p14:tracePt t="14455" x="9050338" y="4679950"/>
          <p14:tracePt t="14543" x="9050338" y="4692650"/>
          <p14:tracePt t="14555" x="9024938" y="4692650"/>
          <p14:tracePt t="14568" x="9012238" y="4692650"/>
          <p14:tracePt t="14581" x="8999538" y="4692650"/>
          <p14:tracePt t="14594" x="8986838" y="4692650"/>
          <p14:tracePt t="14607" x="8963025" y="4692650"/>
          <p14:tracePt t="14624" x="8950325" y="4692650"/>
          <p14:tracePt t="14641" x="8937625" y="4692650"/>
          <p14:tracePt t="14657" x="8886825" y="4692650"/>
          <p14:tracePt t="14680" x="8874125" y="4692650"/>
          <p14:tracePt t="14694" x="8863013" y="4692650"/>
          <p14:tracePt t="14708" x="8850313" y="4692650"/>
          <p14:tracePt t="14725" x="8824913" y="4692650"/>
          <p14:tracePt t="14742" x="8812213" y="4692650"/>
          <p14:tracePt t="14758" x="8799513" y="4692650"/>
          <p14:tracePt t="14775" x="8786813" y="4692650"/>
          <p14:tracePt t="14842" x="8763000" y="4705350"/>
          <p14:tracePt t="14855" x="8737600" y="4718050"/>
          <p14:tracePt t="14868" x="8712200" y="4718050"/>
          <p14:tracePt t="14880" x="8699500" y="4718050"/>
          <p14:tracePt t="14892" x="8686800" y="4730750"/>
          <p14:tracePt t="14907" x="8661400" y="4743450"/>
          <p14:tracePt t="14929" x="8637588" y="4743450"/>
          <p14:tracePt t="14991" x="8637588" y="4756150"/>
          <p14:tracePt t="15216" x="8637588" y="4768850"/>
          <p14:tracePt t="17759" x="8586788" y="4768850"/>
          <p14:tracePt t="17772" x="8499475" y="4768850"/>
          <p14:tracePt t="17784" x="8424863" y="4768850"/>
          <p14:tracePt t="17796" x="8248650" y="4768850"/>
          <p14:tracePt t="17808" x="7974013" y="4805363"/>
          <p14:tracePt t="17823" x="7661275" y="4879975"/>
          <p14:tracePt t="17837" x="7159625" y="4992688"/>
          <p14:tracePt t="17854" x="6684963" y="5130800"/>
          <p14:tracePt t="17871" x="6308725" y="5256213"/>
          <p14:tracePt t="17887" x="5319713" y="5418138"/>
          <p14:tracePt t="17904" x="4919663" y="5481638"/>
          <p14:tracePt t="17921" x="4443413" y="5507038"/>
          <p14:tracePt t="17923" x="4156075" y="5530850"/>
          <p14:tracePt t="17937" x="3956050" y="5568950"/>
          <p14:tracePt t="17954" x="3792538" y="5581650"/>
          <p14:tracePt t="17969" x="3617913" y="5594350"/>
          <p14:tracePt t="17986" x="3379788" y="5619750"/>
          <p14:tracePt t="18003" x="3328988" y="5619750"/>
          <p14:tracePt t="18020" x="3292475" y="5619750"/>
          <p14:tracePt t="18036" x="3228975" y="5619750"/>
          <p14:tracePt t="18053" x="3205163" y="5619750"/>
          <p14:tracePt t="18070" x="3179763" y="5619750"/>
          <p14:tracePt t="18086" x="3128963" y="5607050"/>
          <p14:tracePt t="18103" x="3116263" y="5594350"/>
          <p14:tracePt t="18120" x="3103563" y="5594350"/>
          <p14:tracePt t="18137" x="3103563" y="5581650"/>
          <p14:tracePt t="18154" x="3103563" y="5568950"/>
          <p14:tracePt t="18170" x="3092450" y="5556250"/>
          <p14:tracePt t="18187" x="3079750" y="5481638"/>
          <p14:tracePt t="18204" x="3079750" y="5443538"/>
          <p14:tracePt t="18220" x="3079750" y="5381625"/>
          <p14:tracePt t="18237" x="3079750" y="5343525"/>
          <p14:tracePt t="18254" x="3103563" y="5318125"/>
          <p14:tracePt t="18270" x="3205163" y="5181600"/>
          <p14:tracePt t="18287" x="3279775" y="5056188"/>
          <p14:tracePt t="18304" x="3405188" y="4943475"/>
          <p14:tracePt t="18321" x="3667125" y="4818063"/>
          <p14:tracePt t="18338" x="3756025" y="4792663"/>
          <p14:tracePt t="18354" x="3817938" y="4779963"/>
          <p14:tracePt t="18371" x="3867150" y="4779963"/>
          <p14:tracePt t="18387" x="3879850" y="4779963"/>
          <p14:tracePt t="18468" x="3867150" y="4779963"/>
          <p14:tracePt t="18481" x="3843338" y="4792663"/>
          <p14:tracePt t="18495" x="3817938" y="4805363"/>
          <p14:tracePt t="18509" x="3756025" y="4818063"/>
          <p14:tracePt t="18523" x="3692525" y="4843463"/>
          <p14:tracePt t="18538" x="3654425" y="4856163"/>
          <p14:tracePt t="18555" x="3617913" y="4879975"/>
          <p14:tracePt t="18572" x="3541713" y="4943475"/>
          <p14:tracePt t="18588" x="3492500" y="4981575"/>
          <p14:tracePt t="18605" x="3441700" y="5018088"/>
          <p14:tracePt t="18622" x="3241675" y="5068888"/>
          <p14:tracePt t="18639" x="3167063" y="5081588"/>
          <p14:tracePt t="18655" x="3116263" y="5092700"/>
          <p14:tracePt t="18672" x="3079750" y="5092700"/>
          <p14:tracePt t="18689" x="3054350" y="5092700"/>
          <p14:tracePt t="18705" x="3028950" y="5118100"/>
          <p14:tracePt t="18722" x="3003550" y="5118100"/>
          <p14:tracePt t="18739" x="2979738" y="5130800"/>
          <p14:tracePt t="18755" x="2967038" y="5130800"/>
          <p14:tracePt t="18772" x="2954338" y="5130800"/>
          <p14:tracePt t="18829" x="2941638" y="5130800"/>
          <p14:tracePt t="18842" x="2916238" y="5130800"/>
          <p14:tracePt t="18854" x="2890838" y="5130800"/>
          <p14:tracePt t="18868" x="2867025" y="5130800"/>
          <p14:tracePt t="18881" x="2841625" y="5130800"/>
          <p14:tracePt t="18895" x="2828925" y="5130800"/>
          <p14:tracePt t="18942" x="2816225" y="5118100"/>
          <p14:tracePt t="18968" x="2803525" y="5118100"/>
          <p14:tracePt t="18981" x="2790825" y="5118100"/>
          <p14:tracePt t="18994" x="2778125" y="5105400"/>
          <p14:tracePt t="19005" x="2778125" y="5092700"/>
          <p14:tracePt t="19017" x="2767013" y="5081588"/>
          <p14:tracePt t="19031" x="2754313" y="5056188"/>
          <p14:tracePt t="19045" x="2754313" y="5043488"/>
          <p14:tracePt t="19058" x="2754313" y="5030788"/>
          <p14:tracePt t="19079" x="2754313" y="5018088"/>
          <p14:tracePt t="19155" x="2754313" y="5005388"/>
          <p14:tracePt t="19192" x="2754313" y="4992688"/>
          <p14:tracePt t="19204" x="2754313" y="4981575"/>
          <p14:tracePt t="19217" x="2754313" y="4968875"/>
          <p14:tracePt t="19230" x="2754313" y="4956175"/>
          <p14:tracePt t="19243" x="2741613" y="4930775"/>
          <p14:tracePt t="19258" x="2741613" y="4905375"/>
          <p14:tracePt t="19275" x="2741613" y="4879975"/>
          <p14:tracePt t="19292" x="2741613" y="4856163"/>
          <p14:tracePt t="19308" x="2741613" y="4818063"/>
          <p14:tracePt t="19566" x="2741613" y="4792663"/>
          <p14:tracePt t="19579" x="2741613" y="4718050"/>
          <p14:tracePt t="19591" x="2741613" y="4543425"/>
          <p14:tracePt t="19603" x="2741613" y="4379913"/>
          <p14:tracePt t="19617" x="2754313" y="4217988"/>
          <p14:tracePt t="19630" x="2803525" y="3954463"/>
          <p14:tracePt t="19644" x="2854325" y="3692525"/>
          <p14:tracePt t="19661" x="2903538" y="3529013"/>
          <p14:tracePt t="19677" x="2928938" y="3429000"/>
          <p14:tracePt t="19694" x="2941638" y="3341688"/>
          <p14:tracePt t="19711" x="2954338" y="3303588"/>
          <p14:tracePt t="19728" x="2954338" y="3241675"/>
          <p14:tracePt t="19744" x="2992438" y="3065463"/>
          <p14:tracePt t="19761" x="3003550" y="2990850"/>
          <p14:tracePt t="19778" x="3016250" y="2916238"/>
          <p14:tracePt t="19795" x="3041650" y="2852738"/>
          <p14:tracePt t="19811" x="3041650" y="2840038"/>
          <p14:tracePt t="19831" x="3054350" y="2840038"/>
          <p14:tracePt t="19964" x="3054350" y="2828925"/>
          <p14:tracePt t="19980" x="3067050" y="2816225"/>
          <p14:tracePt t="19989" x="3067050" y="2790825"/>
          <p14:tracePt t="20002" x="3067050" y="2778125"/>
          <p14:tracePt t="20015" x="3067050" y="2752725"/>
          <p14:tracePt t="20029" x="3079750" y="2716213"/>
          <p14:tracePt t="20046" x="3079750" y="2640013"/>
          <p14:tracePt t="20062" x="3092450" y="2603500"/>
          <p14:tracePt t="20079" x="3103563" y="2552700"/>
          <p14:tracePt t="20096" x="3103563" y="2540000"/>
          <p14:tracePt t="20113" x="3103563" y="2527300"/>
          <p14:tracePt t="20129" x="3116263" y="2516188"/>
          <p14:tracePt t="20146" x="3116263" y="2503488"/>
          <p14:tracePt t="20166" x="3128963" y="2503488"/>
          <p14:tracePt t="20239" x="3141663" y="2490788"/>
          <p14:tracePt t="20252" x="3154363" y="2490788"/>
          <p14:tracePt t="20265" x="3167063" y="2490788"/>
          <p14:tracePt t="20288" x="3179763" y="2490788"/>
          <p14:tracePt t="20302" x="3192463" y="2490788"/>
          <p14:tracePt t="20314" x="3241675" y="2490788"/>
          <p14:tracePt t="20324" x="3317875" y="2490788"/>
          <p14:tracePt t="20339" x="3392488" y="2527300"/>
          <p14:tracePt t="20350" x="3467100" y="2578100"/>
          <p14:tracePt t="20366" x="3530600" y="2640013"/>
          <p14:tracePt t="20380" x="3592513" y="2728913"/>
          <p14:tracePt t="20397" x="3667125" y="2840038"/>
          <p14:tracePt t="20414" x="3767138" y="2941638"/>
          <p14:tracePt t="20430" x="3905250" y="3128963"/>
          <p14:tracePt t="20447" x="3943350" y="3228975"/>
          <p14:tracePt t="20462" x="3968750" y="3403600"/>
          <p14:tracePt t="20479" x="3979863" y="3667125"/>
          <p14:tracePt t="20496" x="3979863" y="3741738"/>
          <p14:tracePt t="20513" x="3968750" y="3792538"/>
          <p14:tracePt t="20529" x="3943350" y="3803650"/>
          <p14:tracePt t="20546" x="3943350" y="3816350"/>
          <p14:tracePt t="20562" x="3905250" y="3841750"/>
          <p14:tracePt t="20587" x="3892550" y="3841750"/>
          <p14:tracePt t="20599" x="3879850" y="3841750"/>
          <p14:tracePt t="20613" x="3867150" y="3841750"/>
          <p14:tracePt t="20630" x="3856038" y="3841750"/>
          <p14:tracePt t="20647" x="3856038" y="3829050"/>
          <p14:tracePt t="20663" x="3856038" y="3767138"/>
          <p14:tracePt t="20680" x="3856038" y="3679825"/>
          <p14:tracePt t="20697" x="3856038" y="3579813"/>
          <p14:tracePt t="20714" x="3856038" y="3378200"/>
          <p14:tracePt t="20730" x="3843338" y="3267075"/>
          <p14:tracePt t="20747" x="3830638" y="3128963"/>
          <p14:tracePt t="20764" x="3805238" y="2965450"/>
          <p14:tracePt t="20780" x="3805238" y="2952750"/>
          <p14:tracePt t="20824" x="3792538" y="2952750"/>
          <p14:tracePt t="20836" x="3779838" y="2990850"/>
          <p14:tracePt t="20849" x="3767138" y="3041650"/>
          <p14:tracePt t="20861" x="3767138" y="3078163"/>
          <p14:tracePt t="20873" x="3756025" y="3128963"/>
          <p14:tracePt t="20887" x="3730625" y="3190875"/>
          <p14:tracePt t="20899" x="3692525" y="3228975"/>
          <p14:tracePt t="20914" x="3667125" y="3290888"/>
          <p14:tracePt t="20931" x="3592513" y="3367088"/>
          <p14:tracePt t="20948" x="3530600" y="3490913"/>
          <p14:tracePt t="20964" x="3392488" y="3654425"/>
          <p14:tracePt t="20981" x="3354388" y="3703638"/>
          <p14:tracePt t="20998" x="3341688" y="3716338"/>
          <p14:tracePt t="21015" x="3341688" y="3741738"/>
          <p14:tracePt t="21031" x="3328988" y="3741738"/>
          <p14:tracePt t="21060" x="3328988" y="3754438"/>
          <p14:tracePt t="21122" x="3317875" y="3754438"/>
          <p14:tracePt t="21136" x="3317875" y="3767138"/>
          <p14:tracePt t="21160" x="3305175" y="3767138"/>
          <p14:tracePt t="21174" x="3305175" y="3779838"/>
          <p14:tracePt t="21186" x="3292475" y="3792538"/>
          <p14:tracePt t="21198" x="3279775" y="3803650"/>
          <p14:tracePt t="21210" x="3267075" y="3816350"/>
          <p14:tracePt t="21223" x="3267075" y="3829050"/>
          <p14:tracePt t="21248" x="3254375" y="3829050"/>
          <p14:tracePt t="21410" x="3254375" y="3816350"/>
          <p14:tracePt t="21460" x="3254375" y="3803650"/>
          <p14:tracePt t="21473" x="3267075" y="3803650"/>
          <p14:tracePt t="21487" x="3279775" y="3803650"/>
          <p14:tracePt t="21497" x="3305175" y="3792538"/>
          <p14:tracePt t="21510" x="3354388" y="3792538"/>
          <p14:tracePt t="21522" x="3392488" y="3779838"/>
          <p14:tracePt t="21535" x="3417888" y="3779838"/>
          <p14:tracePt t="21550" x="3454400" y="3779838"/>
          <p14:tracePt t="21567" x="3479800" y="3779838"/>
          <p14:tracePt t="21583" x="3505200" y="3779838"/>
          <p14:tracePt t="21600" x="3630613" y="3779838"/>
          <p14:tracePt t="21617" x="3743325" y="3779838"/>
          <p14:tracePt t="21634" x="3830638" y="3779838"/>
          <p14:tracePt t="21651" x="3968750" y="3779838"/>
          <p14:tracePt t="21667" x="4056063" y="3779838"/>
          <p14:tracePt t="21684" x="4205288" y="3779838"/>
          <p14:tracePt t="21701" x="4468813" y="3779838"/>
          <p14:tracePt t="21718" x="4568825" y="3779838"/>
          <p14:tracePt t="21734" x="4894263" y="3792538"/>
          <p14:tracePt t="21751" x="5068888" y="3803650"/>
          <p14:tracePt t="21768" x="5181600" y="3816350"/>
          <p14:tracePt t="21784" x="5370513" y="3829050"/>
          <p14:tracePt t="21801" x="5470525" y="3841750"/>
          <p14:tracePt t="21818" x="5619750" y="3841750"/>
          <p14:tracePt t="21835" x="5857875" y="3841750"/>
          <p14:tracePt t="21851" x="5921375" y="3841750"/>
          <p14:tracePt t="21868" x="5995988" y="3841750"/>
          <p14:tracePt t="21885" x="6083300" y="3841750"/>
          <p14:tracePt t="21902" x="6121400" y="3841750"/>
          <p14:tracePt t="21918" x="6170613" y="3841750"/>
          <p14:tracePt t="21935" x="6270625" y="3841750"/>
          <p14:tracePt t="21952" x="6308725" y="3841750"/>
          <p14:tracePt t="21968" x="6359525" y="3841750"/>
          <p14:tracePt t="21985" x="6408738" y="3841750"/>
          <p14:tracePt t="22002" x="6421438" y="3841750"/>
          <p14:tracePt t="22019" x="6446838" y="3841750"/>
          <p14:tracePt t="22035" x="6459538" y="3841750"/>
          <p14:tracePt t="22052" x="6472238" y="3841750"/>
          <p14:tracePt t="22069" x="6483350" y="3841750"/>
          <p14:tracePt t="22094" x="6496050" y="3841750"/>
          <p14:tracePt t="22145" x="6508750" y="3841750"/>
          <p14:tracePt t="22170" x="6534150" y="3841750"/>
          <p14:tracePt t="22195" x="6546850" y="3841750"/>
          <p14:tracePt t="22208" x="6572250" y="3841750"/>
          <p14:tracePt t="22223" x="6584950" y="3841750"/>
          <p14:tracePt t="22233" x="6596063" y="3841750"/>
          <p14:tracePt t="22246" x="6608763" y="3841750"/>
          <p14:tracePt t="22257" x="6621463" y="3841750"/>
          <p14:tracePt t="22274" x="6634163" y="3841750"/>
          <p14:tracePt t="22308" x="6646863" y="3841750"/>
          <p14:tracePt t="22345" x="6659563" y="3841750"/>
          <p14:tracePt t="28166" x="6672263" y="3841750"/>
          <p14:tracePt t="28180" x="6684963" y="3829050"/>
          <p14:tracePt t="28191" x="6708775" y="3816350"/>
          <p14:tracePt t="28203" x="6721475" y="3803650"/>
          <p14:tracePt t="28215" x="6734175" y="3803650"/>
          <p14:tracePt t="28253" x="6734175" y="3792538"/>
          <p14:tracePt t="28290" x="6746875" y="3792538"/>
          <p14:tracePt t="28390" x="6734175" y="3792538"/>
          <p14:tracePt t="28416" x="6708775" y="3792538"/>
          <p14:tracePt t="28431" x="6672263" y="3816350"/>
          <p14:tracePt t="28439" x="6584950" y="3841750"/>
          <p14:tracePt t="28452" x="6446838" y="3879850"/>
          <p14:tracePt t="28464" x="6308725" y="3905250"/>
          <p14:tracePt t="28479" x="6208713" y="3941763"/>
          <p14:tracePt t="28494" x="6083300" y="3979863"/>
          <p14:tracePt t="28511" x="5957888" y="3992563"/>
          <p14:tracePt t="28528" x="5645150" y="4029075"/>
          <p14:tracePt t="28544" x="5570538" y="4041775"/>
          <p14:tracePt t="28561" x="5495925" y="4079875"/>
          <p14:tracePt t="28578" x="5357813" y="4141788"/>
          <p14:tracePt t="28595" x="5319713" y="4154488"/>
          <p14:tracePt t="28611" x="5245100" y="4192588"/>
          <p14:tracePt t="28628" x="5094288" y="4305300"/>
          <p14:tracePt t="28645" x="5019675" y="4354513"/>
          <p14:tracePt t="28662" x="4968875" y="4392613"/>
          <p14:tracePt t="28678" x="4945063" y="4430713"/>
          <p14:tracePt t="30418" x="4919663" y="4430713"/>
          <p14:tracePt t="30430" x="4856163" y="4443413"/>
          <p14:tracePt t="30444" x="4756150" y="4479925"/>
          <p14:tracePt t="30456" x="4630738" y="4554538"/>
          <p14:tracePt t="30470" x="4506913" y="4618038"/>
          <p14:tracePt t="30487" x="4394200" y="4692650"/>
          <p14:tracePt t="30503" x="4181475" y="4768850"/>
          <p14:tracePt t="30520" x="3792538" y="4879975"/>
          <p14:tracePt t="30537" x="3667125" y="4930775"/>
          <p14:tracePt t="30554" x="3579813" y="4981575"/>
          <p14:tracePt t="30571" x="3367088" y="5118100"/>
          <p14:tracePt t="30587" x="3228975" y="5205413"/>
          <p14:tracePt t="30604" x="3116263" y="5281613"/>
          <p14:tracePt t="30606" x="3028950" y="5330825"/>
          <p14:tracePt t="30619" x="2967038" y="5368925"/>
          <p14:tracePt t="30636" x="2954338" y="5394325"/>
          <p14:tracePt t="30653" x="2916238" y="5418138"/>
          <p14:tracePt t="30670" x="2890838" y="5456238"/>
          <p14:tracePt t="30686" x="2867025" y="5456238"/>
          <p14:tracePt t="30703" x="2854325" y="5481638"/>
          <p14:tracePt t="30720" x="2828925" y="5494338"/>
          <p14:tracePt t="30736" x="2816225" y="5494338"/>
          <p14:tracePt t="30753" x="2778125" y="5507038"/>
          <p14:tracePt t="30770" x="2641600" y="5530850"/>
          <p14:tracePt t="30787" x="2590800" y="5530850"/>
          <p14:tracePt t="30803" x="2541588" y="5543550"/>
          <p14:tracePt t="30820" x="2503488" y="5543550"/>
          <p14:tracePt t="30837" x="2478088" y="5543550"/>
          <p14:tracePt t="30878" x="2465388" y="5543550"/>
          <p14:tracePt t="30892" x="2452688" y="5543550"/>
          <p14:tracePt t="30928" x="2441575" y="5543550"/>
          <p14:tracePt t="31378" x="2441575" y="5556250"/>
          <p14:tracePt t="31415" x="2441575" y="5568950"/>
          <p14:tracePt t="31428" x="2428875" y="5581650"/>
          <p14:tracePt t="31443" x="2428875" y="5594350"/>
          <p14:tracePt t="31452" x="2403475" y="5607050"/>
          <p14:tracePt t="31465" x="2403475" y="5619750"/>
          <p14:tracePt t="31503" x="2390775" y="5619750"/>
          <p14:tracePt t="31552" x="2365375" y="5619750"/>
          <p14:tracePt t="31565" x="2352675" y="5619750"/>
          <p14:tracePt t="31579" x="2339975" y="5619750"/>
          <p14:tracePt t="31689" x="2339975" y="5607050"/>
          <p14:tracePt t="31728" x="2339975" y="5594350"/>
          <p14:tracePt t="31739" x="2339975" y="5581650"/>
          <p14:tracePt t="31765" x="2339975" y="5568950"/>
          <p14:tracePt t="31789" x="2328863" y="5556250"/>
          <p14:tracePt t="31802" x="2328863" y="5543550"/>
          <p14:tracePt t="31851" x="2316163" y="5543550"/>
          <p14:tracePt t="31865" x="2316163" y="5530850"/>
          <p14:tracePt t="31881" x="2303463" y="5518150"/>
          <p14:tracePt t="31888" x="2303463" y="5507038"/>
          <p14:tracePt t="31901" x="2290763" y="5494338"/>
          <p14:tracePt t="31913" x="2278063" y="5494338"/>
          <p14:tracePt t="31927" x="2278063" y="5468938"/>
          <p14:tracePt t="31950" x="2265363" y="5456238"/>
          <p14:tracePt t="32201" x="2252663" y="5456238"/>
          <p14:tracePt t="37735" x="2239963" y="5456238"/>
          <p14:tracePt t="37747" x="2228850" y="5456238"/>
          <p14:tracePt t="37773" x="2216150" y="5456238"/>
          <p14:tracePt t="37822" x="2216150" y="5443538"/>
          <p14:tracePt t="37834" x="2216150" y="5430838"/>
          <p14:tracePt t="37847" x="2216150" y="5418138"/>
          <p14:tracePt t="37859" x="2216150" y="5407025"/>
          <p14:tracePt t="37872" x="2228850" y="5381625"/>
          <p14:tracePt t="37887" x="2239963" y="5343525"/>
          <p14:tracePt t="37899" x="2278063" y="5294313"/>
          <p14:tracePt t="37915" x="2328863" y="5230813"/>
          <p14:tracePt t="37932" x="2365375" y="5181600"/>
          <p14:tracePt t="37948" x="2465388" y="5081588"/>
          <p14:tracePt t="37965" x="2490788" y="5056188"/>
          <p14:tracePt t="37982" x="2503488" y="5043488"/>
          <p14:tracePt t="37999" x="2528888" y="5030788"/>
          <p14:tracePt t="38195" x="2541588" y="5030788"/>
          <p14:tracePt t="38246" x="2554288" y="5030788"/>
          <p14:tracePt t="38259" x="2565400" y="5030788"/>
          <p14:tracePt t="38271" x="2578100" y="5030788"/>
          <p14:tracePt t="38286" x="2603500" y="5030788"/>
          <p14:tracePt t="38301" x="2641600" y="5030788"/>
          <p14:tracePt t="38318" x="2690813" y="5018088"/>
          <p14:tracePt t="38333" x="2728913" y="5018088"/>
          <p14:tracePt t="38349" x="2778125" y="5005388"/>
          <p14:tracePt t="38366" x="2803525" y="5005388"/>
          <p14:tracePt t="38383" x="2854325" y="4992688"/>
          <p14:tracePt t="38400" x="2879725" y="4981575"/>
          <p14:tracePt t="38416" x="2903538" y="4981575"/>
          <p14:tracePt t="38433" x="2954338" y="4981575"/>
          <p14:tracePt t="38450" x="2979738" y="4981575"/>
          <p14:tracePt t="38467" x="2992438" y="4981575"/>
          <p14:tracePt t="38495" x="3016250" y="4981575"/>
          <p14:tracePt t="38507" x="3041650" y="4981575"/>
          <p14:tracePt t="38519" x="3054350" y="4981575"/>
          <p14:tracePt t="38544" x="3067050" y="4981575"/>
          <p14:tracePt t="38557" x="3079750" y="4981575"/>
          <p14:tracePt t="38631" x="3092450" y="4981575"/>
          <p14:tracePt t="38656" x="3103563" y="4981575"/>
          <p14:tracePt t="38669" x="3116263" y="4981575"/>
          <p14:tracePt t="38732" x="3128963" y="4981575"/>
          <p14:tracePt t="38758" x="3141663" y="4981575"/>
          <p14:tracePt t="39155" x="3167063" y="4981575"/>
          <p14:tracePt t="39168" x="3205163" y="4981575"/>
          <p14:tracePt t="39180" x="3241675" y="4981575"/>
          <p14:tracePt t="39195" x="3279775" y="4981575"/>
          <p14:tracePt t="39208" x="3354388" y="4981575"/>
          <p14:tracePt t="39220" x="3454400" y="4981575"/>
          <p14:tracePt t="39236" x="3579813" y="4981575"/>
          <p14:tracePt t="39253" x="3643313" y="4981575"/>
          <p14:tracePt t="39270" x="3717925" y="4981575"/>
          <p14:tracePt t="39287" x="3743325" y="4981575"/>
          <p14:tracePt t="39303" x="3767138" y="4981575"/>
          <p14:tracePt t="39320" x="3843338" y="4968875"/>
          <p14:tracePt t="39337" x="3905250" y="4968875"/>
          <p14:tracePt t="39354" x="3943350" y="4968875"/>
          <p14:tracePt t="39370" x="4005263" y="4968875"/>
          <p14:tracePt t="39387" x="4017963" y="4968875"/>
          <p14:tracePt t="39404" x="4043363" y="4968875"/>
          <p14:tracePt t="39421" x="4056063" y="4968875"/>
          <p14:tracePt t="39442" x="4068763" y="4968875"/>
          <p14:tracePt t="39466" x="4081463" y="4968875"/>
          <p14:tracePt t="43443" x="4117975" y="4968875"/>
          <p14:tracePt t="43457" x="4230688" y="4968875"/>
          <p14:tracePt t="43468" x="4356100" y="4956175"/>
          <p14:tracePt t="43481" x="4456113" y="4943475"/>
          <p14:tracePt t="43495" x="4556125" y="4943475"/>
          <p14:tracePt t="43508" x="4694238" y="4930775"/>
          <p14:tracePt t="43521" x="4819650" y="4930775"/>
          <p14:tracePt t="43538" x="4945063" y="4930775"/>
          <p14:tracePt t="43555" x="5032375" y="4918075"/>
          <p14:tracePt t="43572" x="5157788" y="4918075"/>
          <p14:tracePt t="43588" x="5257800" y="4918075"/>
          <p14:tracePt t="43606" x="5407025" y="4918075"/>
          <p14:tracePt t="43622" x="5583238" y="4918075"/>
          <p14:tracePt t="43639" x="5632450" y="4918075"/>
          <p14:tracePt t="43655" x="5670550" y="4918075"/>
          <p14:tracePt t="43672" x="5745163" y="4918075"/>
          <p14:tracePt t="43688" x="5783263" y="4918075"/>
          <p14:tracePt t="43704" x="5821363" y="4918075"/>
          <p14:tracePt t="43721" x="5883275" y="4918075"/>
          <p14:tracePt t="43738" x="5932488" y="4918075"/>
          <p14:tracePt t="43755" x="5995988" y="4918075"/>
          <p14:tracePt t="43771" x="6070600" y="4918075"/>
          <p14:tracePt t="43788" x="6096000" y="4918075"/>
          <p14:tracePt t="45350" x="6096000" y="4905375"/>
          <p14:tracePt t="45364" x="6096000" y="4868863"/>
          <p14:tracePt t="45376" x="6096000" y="4805363"/>
          <p14:tracePt t="45389" x="6096000" y="4630738"/>
          <p14:tracePt t="45401" x="6096000" y="4392613"/>
          <p14:tracePt t="45415" x="6096000" y="4217988"/>
          <p14:tracePt t="45428" x="6121400" y="3954463"/>
          <p14:tracePt t="45446" x="6170613" y="3629025"/>
          <p14:tracePt t="45463" x="6208713" y="3429000"/>
          <p14:tracePt t="45479" x="6283325" y="3190875"/>
          <p14:tracePt t="45496" x="6296025" y="3090863"/>
          <p14:tracePt t="45513" x="6321425" y="3003550"/>
          <p14:tracePt t="45529" x="6359525" y="2878138"/>
          <p14:tracePt t="45546" x="6370638" y="2840038"/>
          <p14:tracePt t="45563" x="6370638" y="2803525"/>
          <p14:tracePt t="45580" x="6396038" y="2716213"/>
          <p14:tracePt t="45596" x="6421438" y="2678113"/>
          <p14:tracePt t="45613" x="6434138" y="2652713"/>
          <p14:tracePt t="45630" x="6459538" y="2603500"/>
          <p14:tracePt t="45650" x="6472238" y="2578100"/>
          <p14:tracePt t="45666" x="6483350" y="2552700"/>
          <p14:tracePt t="45680" x="6483350" y="2527300"/>
          <p14:tracePt t="45696" x="6496050" y="2503488"/>
          <p14:tracePt t="45713" x="6508750" y="2465388"/>
          <p14:tracePt t="45730" x="6521450" y="2403475"/>
          <p14:tracePt t="45812" x="6521450" y="2414588"/>
          <p14:tracePt t="45838" x="6521450" y="2427288"/>
          <p14:tracePt t="45849" x="6521450" y="2452688"/>
          <p14:tracePt t="45862" x="6521450" y="2465388"/>
          <p14:tracePt t="45874" x="6521450" y="2490788"/>
          <p14:tracePt t="45886" x="6521450" y="2516188"/>
          <p14:tracePt t="45898" x="6521450" y="2578100"/>
          <p14:tracePt t="45913" x="6521450" y="2752725"/>
          <p14:tracePt t="45930" x="6521450" y="2916238"/>
          <p14:tracePt t="45946" x="6521450" y="3065463"/>
          <p14:tracePt t="45963" x="6446838" y="3641725"/>
          <p14:tracePt t="45980" x="6421438" y="3803650"/>
          <p14:tracePt t="45997" x="6408738" y="3929063"/>
          <p14:tracePt t="46013" x="6383338" y="4092575"/>
          <p14:tracePt t="46030" x="6370638" y="4167188"/>
          <p14:tracePt t="46047" x="6359525" y="4254500"/>
          <p14:tracePt t="46064" x="6359525" y="4318000"/>
          <p14:tracePt t="46080" x="6359525" y="4330700"/>
          <p14:tracePt t="46110" x="6359525" y="4305300"/>
          <p14:tracePt t="46122" x="6359525" y="4254500"/>
          <p14:tracePt t="46136" x="6359525" y="4217988"/>
          <p14:tracePt t="46149" x="6359525" y="4167188"/>
          <p14:tracePt t="46164" x="6359525" y="4117975"/>
          <p14:tracePt t="46181" x="6370638" y="3992563"/>
          <p14:tracePt t="46198" x="6408738" y="3741738"/>
          <p14:tracePt t="46214" x="6534150" y="2978150"/>
          <p14:tracePt t="46231" x="6596063" y="2490788"/>
          <p14:tracePt t="46248" x="6634163" y="2101850"/>
          <p14:tracePt t="46264" x="6784975" y="1238250"/>
          <p14:tracePt t="46281" x="6872288" y="1025525"/>
          <p14:tracePt t="46298" x="7010400" y="825500"/>
          <p14:tracePt t="46315" x="7323138" y="476250"/>
          <p14:tracePt t="46331" x="7410450" y="412750"/>
          <p14:tracePt t="46348" x="7485063" y="400050"/>
          <p14:tracePt t="46365" x="7610475" y="450850"/>
          <p14:tracePt t="46382" x="7673975" y="525463"/>
          <p14:tracePt t="46398" x="7748588" y="588963"/>
          <p14:tracePt t="46415" x="7848600" y="725488"/>
          <p14:tracePt t="46432" x="7886700" y="812800"/>
          <p14:tracePt t="46448" x="7910513" y="989013"/>
          <p14:tracePt t="46465" x="7910513" y="1350963"/>
          <p14:tracePt t="46482" x="7886700" y="1501775"/>
          <p14:tracePt t="46499" x="7735888" y="2165350"/>
          <p14:tracePt t="46515" x="7648575" y="2403475"/>
          <p14:tracePt t="46532" x="7548563" y="2678113"/>
          <p14:tracePt t="46549" x="7385050" y="3290888"/>
          <p14:tracePt t="46566" x="7310438" y="3416300"/>
          <p14:tracePt t="46582" x="7223125" y="3529013"/>
          <p14:tracePt t="46599" x="6972300" y="3654425"/>
          <p14:tracePt t="46616" x="6846888" y="3679825"/>
          <p14:tracePt t="46633" x="6784975" y="3692525"/>
          <p14:tracePt t="46649" x="6659563" y="3679825"/>
          <p14:tracePt t="46666" x="6584950" y="3629025"/>
          <p14:tracePt t="46683" x="6508750" y="3579813"/>
          <p14:tracePt t="46699" x="6270625" y="3303588"/>
          <p14:tracePt t="46716" x="6146800" y="3041650"/>
          <p14:tracePt t="46733" x="6083300" y="2865438"/>
          <p14:tracePt t="46750" x="6057900" y="2439988"/>
          <p14:tracePt t="46766" x="6057900" y="2165350"/>
          <p14:tracePt t="46783" x="6096000" y="1965325"/>
          <p14:tracePt t="46800" x="6283325" y="1701800"/>
          <p14:tracePt t="46817" x="6370638" y="1589088"/>
          <p14:tracePt t="46833" x="6434138" y="1514475"/>
          <p14:tracePt t="46850" x="6508750" y="1489075"/>
          <p14:tracePt t="46867" x="6559550" y="1489075"/>
          <p14:tracePt t="46884" x="6659563" y="1563688"/>
          <p14:tracePt t="46900" x="6972300" y="1714500"/>
          <p14:tracePt t="46917" x="7123113" y="1839913"/>
          <p14:tracePt t="46934" x="7235825" y="2039938"/>
          <p14:tracePt t="46950" x="7359650" y="2478088"/>
          <p14:tracePt t="46967" x="7372350" y="2627313"/>
          <p14:tracePt t="46984" x="7385050" y="2790825"/>
          <p14:tracePt t="47001" x="7385050" y="3203575"/>
          <p14:tracePt t="47017" x="7385050" y="3328988"/>
          <p14:tracePt t="47034" x="7385050" y="3441700"/>
          <p14:tracePt t="47051" x="7323138" y="3629025"/>
          <p14:tracePt t="47068" x="7259638" y="3779838"/>
          <p14:tracePt t="47084" x="7146925" y="3979863"/>
          <p14:tracePt t="47101" x="7072313" y="4041775"/>
          <p14:tracePt t="47118" x="7010400" y="4079875"/>
          <p14:tracePt t="47134" x="6872288" y="4117975"/>
          <p14:tracePt t="47151" x="6808788" y="4117975"/>
          <p14:tracePt t="47168" x="6734175" y="4117975"/>
          <p14:tracePt t="47185" x="6359525" y="3954463"/>
          <p14:tracePt t="47201" x="6134100" y="3729038"/>
          <p14:tracePt t="47218" x="6008688" y="3579813"/>
          <p14:tracePt t="47235" x="5883275" y="3354388"/>
          <p14:tracePt t="47252" x="5845175" y="3165475"/>
          <p14:tracePt t="47268" x="5808663" y="2903538"/>
          <p14:tracePt t="47285" x="5795963" y="2603500"/>
          <p14:tracePt t="47302" x="5795963" y="2490788"/>
          <p14:tracePt t="47319" x="5795963" y="2327275"/>
          <p14:tracePt t="47335" x="5795963" y="2065338"/>
          <p14:tracePt t="47352" x="5821363" y="1978025"/>
          <p14:tracePt t="47369" x="5857875" y="1914525"/>
          <p14:tracePt t="47385" x="5983288" y="1839913"/>
          <p14:tracePt t="47402" x="6083300" y="1827213"/>
          <p14:tracePt t="47419" x="6196013" y="1814513"/>
          <p14:tracePt t="47436" x="6383338" y="1814513"/>
          <p14:tracePt t="47453" x="6459538" y="1827213"/>
          <p14:tracePt t="47471" x="6521450" y="1889125"/>
          <p14:tracePt t="47487" x="6784975" y="2139950"/>
          <p14:tracePt t="47504" x="6946900" y="2303463"/>
          <p14:tracePt t="47520" x="7059613" y="2414588"/>
          <p14:tracePt t="47537" x="7185025" y="2603500"/>
          <p14:tracePt t="47554" x="7223125" y="2728913"/>
          <p14:tracePt t="47571" x="7235825" y="2903538"/>
          <p14:tracePt t="47586" x="7246938" y="3165475"/>
          <p14:tracePt t="47603" x="7246938" y="3254375"/>
          <p14:tracePt t="47620" x="7235825" y="3328988"/>
          <p14:tracePt t="47636" x="7021513" y="3454400"/>
          <p14:tracePt t="47653" x="6859588" y="3490913"/>
          <p14:tracePt t="47670" x="6572250" y="3516313"/>
          <p14:tracePt t="47687" x="6259513" y="3516313"/>
          <p14:tracePt t="47703" x="5957888" y="3516313"/>
          <p14:tracePt t="47720" x="5307013" y="3516313"/>
          <p14:tracePt t="47737" x="4956175" y="3554413"/>
          <p14:tracePt t="47754" x="4694238" y="3579813"/>
          <p14:tracePt t="47770" x="4130675" y="3692525"/>
          <p14:tracePt t="47787" x="3905250" y="3741738"/>
          <p14:tracePt t="47804" x="3767138" y="3767138"/>
          <p14:tracePt t="47820" x="3630613" y="3792538"/>
          <p14:tracePt t="47837" x="3605213" y="3803650"/>
          <p14:tracePt t="47854" x="3592513" y="3803650"/>
          <p14:tracePt t="47918" x="3605213" y="3803650"/>
          <p14:tracePt t="47930" x="3617913" y="3803650"/>
          <p14:tracePt t="47944" x="3667125" y="3803650"/>
          <p14:tracePt t="47956" x="3856038" y="3803650"/>
          <p14:tracePt t="47971" x="4092575" y="3854450"/>
          <p14:tracePt t="47988" x="4356100" y="3916363"/>
          <p14:tracePt t="48005" x="4894263" y="4017963"/>
          <p14:tracePt t="48021" x="5670550" y="4205288"/>
          <p14:tracePt t="48038" x="6134100" y="4292600"/>
          <p14:tracePt t="48055" x="6396038" y="4341813"/>
          <p14:tracePt t="48071" x="6646863" y="4379913"/>
          <p14:tracePt t="48088" x="6746875" y="4379913"/>
          <p14:tracePt t="48105" x="6846888" y="4367213"/>
          <p14:tracePt t="48122" x="7046913" y="4330700"/>
          <p14:tracePt t="48138" x="7097713" y="4305300"/>
          <p14:tracePt t="48155" x="7123113" y="4305300"/>
          <p14:tracePt t="48172" x="7146925" y="4292600"/>
          <p14:tracePt t="48189" x="7159625" y="4292600"/>
          <p14:tracePt t="48230" x="7185025" y="4292600"/>
          <p14:tracePt t="48242" x="7210425" y="4279900"/>
          <p14:tracePt t="48257" x="7210425" y="4267200"/>
          <p14:tracePt t="48267" x="7223125" y="4267200"/>
          <p14:tracePt t="48342" x="7246938" y="4241800"/>
          <p14:tracePt t="48355" x="7259638" y="4217988"/>
          <p14:tracePt t="48367" x="7272338" y="4205288"/>
          <p14:tracePt t="48381" x="7272338" y="4192588"/>
          <p14:tracePt t="48443" x="7272338" y="4179888"/>
          <p14:tracePt t="48467" x="7272338" y="4167188"/>
          <p14:tracePt t="48482" x="7272338" y="4154488"/>
          <p14:tracePt t="48504" x="7272338" y="4141788"/>
          <p14:tracePt t="48529" x="7259638" y="4141788"/>
          <p14:tracePt t="48544" x="7235825" y="4129088"/>
          <p14:tracePt t="48555" x="7197725" y="4105275"/>
          <p14:tracePt t="48566" x="7134225" y="4092575"/>
          <p14:tracePt t="48579" x="7046913" y="4092575"/>
          <p14:tracePt t="48593" x="7010400" y="4092575"/>
          <p14:tracePt t="48607" x="6972300" y="4092575"/>
          <p14:tracePt t="48624" x="6959600" y="4092575"/>
          <p14:tracePt t="48641" x="6946900" y="4092575"/>
          <p14:tracePt t="48657" x="6934200" y="4092575"/>
          <p14:tracePt t="48674" x="6921500" y="4092575"/>
          <p14:tracePt t="49214" x="6910388" y="4117975"/>
          <p14:tracePt t="49230" x="6884988" y="4141788"/>
          <p14:tracePt t="49240" x="6821488" y="4217988"/>
          <p14:tracePt t="49253" x="6696075" y="4279900"/>
          <p14:tracePt t="49265" x="6559550" y="4341813"/>
          <p14:tracePt t="49281" x="6446838" y="4392613"/>
          <p14:tracePt t="49294" x="6359525" y="4443413"/>
          <p14:tracePt t="49311" x="6283325" y="4467225"/>
          <p14:tracePt t="49328" x="6221413" y="4505325"/>
          <p14:tracePt t="49345" x="5983288" y="4554538"/>
          <p14:tracePt t="49361" x="5883275" y="4567238"/>
          <p14:tracePt t="49378" x="5808663" y="4592638"/>
          <p14:tracePt t="49395" x="5757863" y="4605338"/>
          <p14:tracePt t="49411" x="5745163" y="4605338"/>
          <p14:tracePt t="49452" x="5745163" y="4618038"/>
          <p14:tracePt t="49476" x="5732463" y="4630738"/>
          <p14:tracePt t="49489" x="5732463" y="4656138"/>
          <p14:tracePt t="49502" x="5708650" y="4679950"/>
          <p14:tracePt t="49514" x="5695950" y="4705350"/>
          <p14:tracePt t="49528" x="5657850" y="4730750"/>
          <p14:tracePt t="49545" x="5619750" y="4768850"/>
          <p14:tracePt t="49562" x="5532438" y="4805363"/>
          <p14:tracePt t="49579" x="5257800" y="4905375"/>
          <p14:tracePt t="49596" x="5132388" y="4943475"/>
          <p14:tracePt t="49612" x="4981575" y="4981575"/>
          <p14:tracePt t="49629" x="4556125" y="5030788"/>
          <p14:tracePt t="49645" x="4443413" y="5043488"/>
          <p14:tracePt t="49662" x="4343400" y="5056188"/>
          <p14:tracePt t="49679" x="4005263" y="5105400"/>
          <p14:tracePt t="49695" x="3779838" y="5130800"/>
          <p14:tracePt t="49713" x="3630613" y="5156200"/>
          <p14:tracePt t="49729" x="3429000" y="5194300"/>
          <p14:tracePt t="49746" x="3328988" y="5205413"/>
          <p14:tracePt t="49763" x="3241675" y="5205413"/>
          <p14:tracePt t="49780" x="3141663" y="5205413"/>
          <p14:tracePt t="49796" x="3116263" y="5218113"/>
          <p14:tracePt t="49837" x="3141663" y="5218113"/>
          <p14:tracePt t="50137" x="3128963" y="5218113"/>
          <p14:tracePt t="50150" x="3079750" y="5230813"/>
          <p14:tracePt t="50162" x="3016250" y="5243513"/>
          <p14:tracePt t="50175" x="2941638" y="5243513"/>
          <p14:tracePt t="50188" x="2890838" y="5243513"/>
          <p14:tracePt t="50199" x="2854325" y="5243513"/>
          <p14:tracePt t="50213" x="2828925" y="5243513"/>
          <p14:tracePt t="50230" x="2816225" y="5243513"/>
          <p14:tracePt t="50248" x="2803525" y="5243513"/>
          <p14:tracePt t="50448" x="2803525" y="5256213"/>
          <p14:tracePt t="50473" x="2790825" y="5268913"/>
          <p14:tracePt t="50499" x="2790825" y="5281613"/>
          <p14:tracePt t="50536" x="2790825" y="5294313"/>
          <p14:tracePt t="50573" x="2778125" y="5305425"/>
          <p14:tracePt t="50587" x="2778125" y="5318125"/>
          <p14:tracePt t="50602" x="2754313" y="5330825"/>
          <p14:tracePt t="50624" x="2728913" y="5343525"/>
          <p14:tracePt t="50636" x="2716213" y="5343525"/>
          <p14:tracePt t="50648" x="2716213" y="5356225"/>
          <p14:tracePt t="50835" x="2728913" y="5356225"/>
          <p14:tracePt t="50872" x="2741613" y="5356225"/>
          <p14:tracePt t="50886" x="2754313" y="5356225"/>
          <p14:tracePt t="50897" x="2754313" y="5343525"/>
          <p14:tracePt t="50910" x="2767013" y="5343525"/>
          <p14:tracePt t="50937" x="2790825" y="5343525"/>
          <p14:tracePt t="50948" x="2790825" y="5330825"/>
          <p14:tracePt t="50960" x="2803525" y="5330825"/>
          <p14:tracePt t="50973" x="2816225" y="5330825"/>
          <p14:tracePt t="50997" x="2816225" y="5318125"/>
          <p14:tracePt t="51059" x="2828925" y="5318125"/>
          <p14:tracePt t="51110" x="2828925" y="5305425"/>
          <p14:tracePt t="51159" x="2828925" y="5294313"/>
          <p14:tracePt t="51235" x="2828925" y="5305425"/>
          <p14:tracePt t="51533" x="2841625" y="5305425"/>
          <p14:tracePt t="51545" x="2867025" y="5305425"/>
          <p14:tracePt t="51559" x="2903538" y="5305425"/>
          <p14:tracePt t="51573" x="2992438" y="5305425"/>
          <p14:tracePt t="51587" x="3079750" y="5305425"/>
          <p14:tracePt t="51604" x="3141663" y="5305425"/>
          <p14:tracePt t="51620" x="3179763" y="5305425"/>
          <p14:tracePt t="51636" x="3241675" y="5305425"/>
          <p14:tracePt t="51654" x="3279775" y="5305425"/>
          <p14:tracePt t="51670" x="3292475" y="5305425"/>
          <p14:tracePt t="51686" x="3328988" y="5305425"/>
          <p14:tracePt t="51704" x="3354388" y="5305425"/>
          <p14:tracePt t="51720" x="3367088" y="5305425"/>
          <p14:tracePt t="51737" x="3392488" y="5305425"/>
          <p14:tracePt t="51754" x="3405188" y="5305425"/>
          <p14:tracePt t="51774" x="3429000" y="5305425"/>
          <p14:tracePt t="51787" x="3454400" y="5305425"/>
          <p14:tracePt t="51804" x="3479800" y="5305425"/>
          <p14:tracePt t="51820" x="3492500" y="5305425"/>
          <p14:tracePt t="51837" x="3530600" y="5305425"/>
          <p14:tracePt t="51854" x="3541713" y="5305425"/>
          <p14:tracePt t="51871" x="3554413" y="5305425"/>
          <p14:tracePt t="51879" x="3592513" y="5305425"/>
          <p14:tracePt t="51888" x="3630613" y="5305425"/>
          <p14:tracePt t="51905" x="3679825" y="5305425"/>
          <p14:tracePt t="51921" x="3767138" y="5305425"/>
          <p14:tracePt t="51938" x="3792538" y="5305425"/>
          <p14:tracePt t="51955" x="3817938" y="5305425"/>
          <p14:tracePt t="51972" x="3843338" y="5305425"/>
          <p14:tracePt t="51988" x="3867150" y="5305425"/>
          <p14:tracePt t="52005" x="3892550" y="5305425"/>
          <p14:tracePt t="52022" x="3968750" y="5305425"/>
          <p14:tracePt t="52037" x="4030663" y="5305425"/>
          <p14:tracePt t="52054" x="4068763" y="5305425"/>
          <p14:tracePt t="52070" x="4117975" y="5305425"/>
          <p14:tracePt t="52087" x="4130675" y="5305425"/>
          <p14:tracePt t="52104" x="4168775" y="5305425"/>
          <p14:tracePt t="52120" x="4217988" y="5305425"/>
          <p14:tracePt t="52137" x="4281488" y="5305425"/>
          <p14:tracePt t="52154" x="4381500" y="5305425"/>
          <p14:tracePt t="52170" x="4494213" y="5305425"/>
          <p14:tracePt t="52187" x="4543425" y="5294313"/>
          <p14:tracePt t="52204" x="4568825" y="5281613"/>
          <p14:tracePt t="52221" x="4630738" y="5256213"/>
          <p14:tracePt t="52237" x="4656138" y="5243513"/>
          <p14:tracePt t="52254" x="4681538" y="5243513"/>
          <p14:tracePt t="52270" x="4706938" y="5243513"/>
          <p14:tracePt t="52294" x="4719638" y="5243513"/>
          <p14:tracePt t="52306" x="4732338" y="5243513"/>
          <p14:tracePt t="52321" x="4743450" y="5243513"/>
          <p14:tracePt t="52337" x="4768850" y="5243513"/>
          <p14:tracePt t="52380" x="4781550" y="5243513"/>
          <p14:tracePt t="52530" x="4794250" y="5243513"/>
          <p14:tracePt t="52542" x="4806950" y="5243513"/>
          <p14:tracePt t="52555" x="4819650" y="5243513"/>
          <p14:tracePt t="52581" x="4832350" y="5243513"/>
          <p14:tracePt t="52605" x="4843463" y="5243513"/>
          <p14:tracePt t="52643" x="4856163" y="5243513"/>
          <p14:tracePt t="59622" x="4881563" y="5243513"/>
          <p14:tracePt t="59637" x="4894263" y="5243513"/>
          <p14:tracePt t="59660" x="4919663" y="5243513"/>
          <p14:tracePt t="59672" x="4932363" y="5243513"/>
          <p14:tracePt t="59687" x="4956175" y="5243513"/>
          <p14:tracePt t="59696" x="5006975" y="5243513"/>
          <p14:tracePt t="59710" x="5119688" y="5243513"/>
          <p14:tracePt t="59721" x="5207000" y="5243513"/>
          <p14:tracePt t="59738" x="5281613" y="5243513"/>
          <p14:tracePt t="59752" x="5307013" y="5256213"/>
          <p14:tracePt t="59769" x="5319713" y="5256213"/>
          <p14:tracePt t="59784" x="5345113" y="5256213"/>
          <p14:tracePt t="59801" x="5357813" y="5256213"/>
          <p14:tracePt t="59818" x="5383213" y="5230813"/>
          <p14:tracePt t="59834" x="5445125" y="5205413"/>
          <p14:tracePt t="59851" x="5495925" y="5194300"/>
          <p14:tracePt t="59868" x="5519738" y="5181600"/>
          <p14:tracePt t="59885" x="5583238" y="5168900"/>
          <p14:tracePt t="59908" x="5595938" y="5168900"/>
          <p14:tracePt t="59920" x="5607050" y="5168900"/>
          <p14:tracePt t="59935" x="5619750" y="5168900"/>
          <p14:tracePt t="59959" x="5632450" y="5168900"/>
          <p14:tracePt t="59982" x="5645150" y="5168900"/>
          <p14:tracePt t="60020" x="5657850" y="5168900"/>
          <p14:tracePt t="60045" x="5670550" y="5168900"/>
          <p14:tracePt t="60070" x="5683250" y="5168900"/>
          <p14:tracePt t="60195" x="5695950" y="5168900"/>
          <p14:tracePt t="60270" x="5695950" y="5181600"/>
          <p14:tracePt t="60307" x="5695950" y="5194300"/>
          <p14:tracePt t="60344" x="5695950" y="5205413"/>
          <p14:tracePt t="60382" x="5695950" y="5218113"/>
          <p14:tracePt t="60395" x="5695950" y="5230813"/>
          <p14:tracePt t="60419" x="5695950" y="5243513"/>
          <p14:tracePt t="60445" x="5695950" y="5256213"/>
          <p14:tracePt t="60482" x="5695950" y="5268913"/>
          <p14:tracePt t="60644" x="5695950" y="5281613"/>
          <p14:tracePt t="65080" x="5683250" y="5281613"/>
          <p14:tracePt t="65092" x="5632450" y="5281613"/>
          <p14:tracePt t="65105" x="5545138" y="5281613"/>
          <p14:tracePt t="65118" x="5495925" y="5281613"/>
          <p14:tracePt t="65131" x="5419725" y="5281613"/>
          <p14:tracePt t="65143" x="5307013" y="5268913"/>
          <p14:tracePt t="65156" x="5132388" y="5243513"/>
          <p14:tracePt t="65174" x="4994275" y="5194300"/>
          <p14:tracePt t="65190" x="4894263" y="5143500"/>
          <p14:tracePt t="65207" x="4794250" y="5081588"/>
          <p14:tracePt t="65224" x="4743450" y="5043488"/>
          <p14:tracePt t="65239" x="4719638" y="5018088"/>
          <p14:tracePt t="65256" x="4606925" y="4956175"/>
          <p14:tracePt t="65272" x="4518025" y="4905375"/>
          <p14:tracePt t="65289" x="4443413" y="4868863"/>
          <p14:tracePt t="65306" x="4330700" y="4779963"/>
          <p14:tracePt t="65323" x="4318000" y="4743450"/>
          <p14:tracePt t="65339" x="4305300" y="4730750"/>
          <p14:tracePt t="65616" x="4294188" y="4718050"/>
          <p14:tracePt t="65630" x="4268788" y="4656138"/>
          <p14:tracePt t="65645" x="4217988" y="4530725"/>
          <p14:tracePt t="65653" x="4143375" y="4405313"/>
          <p14:tracePt t="65666" x="4056063" y="4318000"/>
          <p14:tracePt t="65679" x="3956050" y="4230688"/>
          <p14:tracePt t="65695" x="3879850" y="4167188"/>
          <p14:tracePt t="65709" x="3817938" y="4105275"/>
          <p14:tracePt t="65726" x="3767138" y="4054475"/>
          <p14:tracePt t="65742" x="3692525" y="3905250"/>
          <p14:tracePt t="65758" x="3679825" y="3829050"/>
          <p14:tracePt t="65775" x="3654425" y="3754438"/>
          <p14:tracePt t="65791" x="3605213" y="3679825"/>
          <p14:tracePt t="65808" x="3605213" y="3641725"/>
          <p14:tracePt t="65825" x="3579813" y="3616325"/>
          <p14:tracePt t="65842" x="3541713" y="3579813"/>
          <p14:tracePt t="65865" x="3517900" y="3567113"/>
          <p14:tracePt t="65877" x="3479800" y="3541713"/>
          <p14:tracePt t="65892" x="3441700" y="3503613"/>
          <p14:tracePt t="65908" x="3354388" y="3429000"/>
          <p14:tracePt t="65925" x="3292475" y="3290888"/>
          <p14:tracePt t="65942" x="3192463" y="3041650"/>
          <p14:tracePt t="65959" x="3154363" y="2952750"/>
          <p14:tracePt t="65975" x="3128963" y="2878138"/>
          <p14:tracePt t="65992" x="3103563" y="2778125"/>
          <p14:tracePt t="66009" x="3092450" y="2765425"/>
          <p14:tracePt t="66026" x="3079750" y="2765425"/>
          <p14:tracePt t="66152" x="3092450" y="2765425"/>
          <p14:tracePt t="66164" x="3141663" y="2765425"/>
          <p14:tracePt t="66180" x="3254375" y="2765425"/>
          <p14:tracePt t="66189" x="3367088" y="2765425"/>
          <p14:tracePt t="66202" x="3492500" y="2790825"/>
          <p14:tracePt t="66214" x="3654425" y="2816225"/>
          <p14:tracePt t="66230" x="3843338" y="2852738"/>
          <p14:tracePt t="66244" x="3956050" y="2865438"/>
          <p14:tracePt t="66261" x="4005263" y="2878138"/>
          <p14:tracePt t="66278" x="4030663" y="2878138"/>
          <p14:tracePt t="66295" x="4043363" y="2878138"/>
          <p14:tracePt t="66311" x="4056063" y="2878138"/>
          <p14:tracePt t="66376" x="4005263" y="2878138"/>
          <p14:tracePt t="66388" x="3930650" y="2878138"/>
          <p14:tracePt t="66402" x="3867150" y="2878138"/>
          <p14:tracePt t="66415" x="3792538" y="2865438"/>
          <p14:tracePt t="66428" x="3756025" y="2852738"/>
          <p14:tracePt t="66445" x="3705225" y="2840038"/>
          <p14:tracePt t="66462" x="3643313" y="2840038"/>
          <p14:tracePt t="66479" x="3541713" y="2828925"/>
          <p14:tracePt t="66495" x="3530600" y="2828925"/>
          <p14:tracePt t="66526" x="3541713" y="2828925"/>
          <p14:tracePt t="66538" x="3554413" y="2828925"/>
          <p14:tracePt t="66550" x="3579813" y="2828925"/>
          <p14:tracePt t="66563" x="3592513" y="2828925"/>
          <p14:tracePt t="66578" x="3630613" y="2840038"/>
          <p14:tracePt t="66595" x="3705225" y="2852738"/>
          <p14:tracePt t="66611" x="3805238" y="2878138"/>
          <p14:tracePt t="66628" x="4005263" y="2916238"/>
          <p14:tracePt t="66645" x="4030663" y="2916238"/>
          <p14:tracePt t="66661" x="4043363" y="2916238"/>
          <p14:tracePt t="66775" x="4056063" y="2916238"/>
          <p14:tracePt t="66788" x="4068763" y="2916238"/>
          <p14:tracePt t="66800" x="4092575" y="2916238"/>
          <p14:tracePt t="66816" x="4143375" y="2916238"/>
          <p14:tracePt t="66830" x="4268788" y="2928938"/>
          <p14:tracePt t="66847" x="4406900" y="2928938"/>
          <p14:tracePt t="66863" x="4518025" y="2941638"/>
          <p14:tracePt t="66880" x="4819650" y="2941638"/>
          <p14:tracePt t="66897" x="5057775" y="2941638"/>
          <p14:tracePt t="66905" x="5257800" y="2890838"/>
          <p14:tracePt t="66913" x="5445125" y="2865438"/>
          <p14:tracePt t="66930" x="5732463" y="2828925"/>
          <p14:tracePt t="66947" x="5957888" y="2803525"/>
          <p14:tracePt t="66964" x="6157913" y="2803525"/>
          <p14:tracePt t="66981" x="6208713" y="2803525"/>
          <p14:tracePt t="66997" x="6234113" y="2803525"/>
          <p14:tracePt t="67014" x="6259513" y="2803525"/>
          <p14:tracePt t="67031" x="6270625" y="2803525"/>
          <p14:tracePt t="67046" x="6283325" y="2803525"/>
          <p14:tracePt t="67161" x="6270625" y="2803525"/>
          <p14:tracePt t="67173" x="6259513" y="2803525"/>
          <p14:tracePt t="67187" x="6246813" y="2803525"/>
          <p14:tracePt t="67201" x="6234113" y="2803525"/>
          <p14:tracePt t="67215" x="6221413" y="2803525"/>
          <p14:tracePt t="67311" x="6234113" y="2803525"/>
          <p14:tracePt t="67337" x="6246813" y="2803525"/>
          <p14:tracePt t="67351" x="6283325" y="2803525"/>
          <p14:tracePt t="67361" x="6308725" y="2803525"/>
          <p14:tracePt t="67373" x="6321425" y="2803525"/>
          <p14:tracePt t="67386" x="6334125" y="2803525"/>
          <p14:tracePt t="67402" x="6346825" y="2803525"/>
          <p14:tracePt t="67472" x="6334125" y="2803525"/>
          <p14:tracePt t="67485" x="6321425" y="2803525"/>
          <p14:tracePt t="67498" x="6308725" y="2803525"/>
          <p14:tracePt t="67509" x="6283325" y="2803525"/>
          <p14:tracePt t="67523" x="6270625" y="2803525"/>
          <p14:tracePt t="67536" x="6246813" y="2803525"/>
          <p14:tracePt t="67549" x="6234113" y="2803525"/>
          <p14:tracePt t="67635" x="6246813" y="2803525"/>
          <p14:tracePt t="67647" x="6259513" y="2803525"/>
          <p14:tracePt t="67659" x="6283325" y="2803525"/>
          <p14:tracePt t="67673" x="6321425" y="2803525"/>
          <p14:tracePt t="67687" x="6359525" y="2790825"/>
          <p14:tracePt t="67700" x="6408738" y="2790825"/>
          <p14:tracePt t="67717" x="6434138" y="2790825"/>
          <p14:tracePt t="67771" x="6396038" y="2790825"/>
          <p14:tracePt t="67784" x="6359525" y="2790825"/>
          <p14:tracePt t="67796" x="6334125" y="2790825"/>
          <p14:tracePt t="67808" x="6296025" y="2790825"/>
          <p14:tracePt t="67822" x="6259513" y="2790825"/>
          <p14:tracePt t="67835" x="6208713" y="2790825"/>
          <p14:tracePt t="67849" x="6170613" y="2803525"/>
          <p14:tracePt t="67866" x="6157913" y="2803525"/>
          <p14:tracePt t="67908" x="6183313" y="2803525"/>
          <p14:tracePt t="67922" x="6196013" y="2803525"/>
          <p14:tracePt t="67935" x="6221413" y="2803525"/>
          <p14:tracePt t="67946" x="6246813" y="2803525"/>
          <p14:tracePt t="67958" x="6259513" y="2803525"/>
          <p14:tracePt t="67970" x="6270625" y="2803525"/>
          <p14:tracePt t="67986" x="6283325" y="2803525"/>
          <p14:tracePt t="68008" x="6296025" y="2803525"/>
          <p14:tracePt t="68084" x="6283325" y="2803525"/>
          <p14:tracePt t="68109" x="6270625" y="2803525"/>
          <p14:tracePt t="68233" x="6296025" y="2803525"/>
          <p14:tracePt t="68245" x="6321425" y="2803525"/>
          <p14:tracePt t="68259" x="6346825" y="2803525"/>
          <p14:tracePt t="68272" x="6359525" y="2803525"/>
          <p14:tracePt t="68286" x="6370638" y="2803525"/>
          <p14:tracePt t="68345" x="6346825" y="2803525"/>
          <p14:tracePt t="68357" x="6334125" y="2803525"/>
          <p14:tracePt t="68372" x="6308725" y="2803525"/>
          <p14:tracePt t="68382" x="6283325" y="2803525"/>
          <p14:tracePt t="68396" x="6221413" y="2803525"/>
          <p14:tracePt t="68408" x="6096000" y="2803525"/>
          <p14:tracePt t="68422" x="6021388" y="2803525"/>
          <p14:tracePt t="68436" x="5945188" y="2803525"/>
          <p14:tracePt t="68453" x="5908675" y="2803525"/>
          <p14:tracePt t="68507" x="5921375" y="2803525"/>
          <p14:tracePt t="68523" x="5983288" y="2803525"/>
          <p14:tracePt t="68532" x="6070600" y="2790825"/>
          <p14:tracePt t="68544" x="6146800" y="2778125"/>
          <p14:tracePt t="68557" x="6221413" y="2765425"/>
          <p14:tracePt t="68573" x="6308725" y="2765425"/>
          <p14:tracePt t="68587" x="6370638" y="2765425"/>
          <p14:tracePt t="68603" x="6421438" y="2765425"/>
          <p14:tracePt t="68620" x="6446838" y="2765425"/>
          <p14:tracePt t="68636" x="6472238" y="2765425"/>
          <p14:tracePt t="68668" x="6446838" y="2765425"/>
          <p14:tracePt t="68680" x="6421438" y="2765425"/>
          <p14:tracePt t="68695" x="6408738" y="2765425"/>
          <p14:tracePt t="68706" x="6370638" y="2765425"/>
          <p14:tracePt t="68724" x="6346825" y="2765425"/>
          <p14:tracePt t="68737" x="6334125" y="2765425"/>
          <p14:tracePt t="68754" x="6321425" y="2765425"/>
          <p14:tracePt t="68831" x="6359525" y="2765425"/>
          <p14:tracePt t="68844" x="6396038" y="2765425"/>
          <p14:tracePt t="68857" x="6434138" y="2765425"/>
          <p14:tracePt t="68868" x="6459538" y="2765425"/>
          <p14:tracePt t="68882" x="6472238" y="2765425"/>
          <p14:tracePt t="68894" x="6483350" y="2765425"/>
          <p14:tracePt t="68969" x="6472238" y="2765425"/>
          <p14:tracePt t="68981" x="6459538" y="2765425"/>
          <p14:tracePt t="69055" x="6446838" y="2765425"/>
          <p14:tracePt t="76784" x="6359525" y="2952750"/>
          <p14:tracePt t="76797" x="6259513" y="3178175"/>
          <p14:tracePt t="76810" x="6183313" y="3316288"/>
          <p14:tracePt t="76822" x="6045200" y="3429000"/>
          <p14:tracePt t="76835" x="5857875" y="3554413"/>
          <p14:tracePt t="76853" x="5657850" y="3779838"/>
          <p14:tracePt t="76869" x="5519738" y="3979863"/>
          <p14:tracePt t="76886" x="5432425" y="4129088"/>
          <p14:tracePt t="76903" x="5281613" y="4305300"/>
          <p14:tracePt t="76920" x="5181600" y="4392613"/>
          <p14:tracePt t="76937" x="4945063" y="4630738"/>
          <p14:tracePt t="76952" x="4832350" y="4805363"/>
          <p14:tracePt t="76968" x="4768850" y="4905375"/>
          <p14:tracePt t="76985" x="4681538" y="5030788"/>
          <p14:tracePt t="77002" x="4668838" y="5043488"/>
          <p14:tracePt t="77019" x="4656138" y="5056188"/>
          <p14:tracePt t="77046" x="4630738" y="5081588"/>
          <p14:tracePt t="77059" x="4619625" y="5081588"/>
          <p14:tracePt t="77071" x="4606925" y="5092700"/>
          <p14:tracePt t="77086" x="4568825" y="5105400"/>
          <p14:tracePt t="77103" x="4556125" y="5118100"/>
          <p14:tracePt t="77119" x="4530725" y="5130800"/>
          <p14:tracePt t="77136" x="4506913" y="5130800"/>
          <p14:tracePt t="77153" x="4494213" y="5130800"/>
          <p14:tracePt t="77183" x="4430713" y="5168900"/>
          <p14:tracePt t="77195" x="4356100" y="5205413"/>
          <p14:tracePt t="77209" x="4305300" y="5243513"/>
          <p14:tracePt t="77222" x="4281488" y="5256213"/>
          <p14:tracePt t="77236" x="4281488" y="5268913"/>
          <p14:tracePt t="77253" x="4268788" y="5268913"/>
          <p14:tracePt t="77471" x="4256088" y="5268913"/>
          <p14:tracePt t="77482" x="4205288" y="5268913"/>
          <p14:tracePt t="77496" x="4117975" y="5268913"/>
          <p14:tracePt t="77507" x="4005263" y="5268913"/>
          <p14:tracePt t="77521" x="3905250" y="5268913"/>
          <p14:tracePt t="77538" x="3730625" y="5230813"/>
          <p14:tracePt t="77554" x="3467100" y="5168900"/>
          <p14:tracePt t="77571" x="3116263" y="4992688"/>
          <p14:tracePt t="77588" x="3016250" y="4943475"/>
          <p14:tracePt t="77605" x="2928938" y="4918075"/>
          <p14:tracePt t="77621" x="2803525" y="4892675"/>
          <p14:tracePt t="77638" x="2778125" y="4892675"/>
          <p14:tracePt t="77655" x="2754313" y="4892675"/>
          <p14:tracePt t="77671" x="2728913" y="4905375"/>
          <p14:tracePt t="77695" x="2728913" y="4918075"/>
          <p14:tracePt t="77719" x="2716213" y="4943475"/>
          <p14:tracePt t="77744" x="2716213" y="4956175"/>
          <p14:tracePt t="77757" x="2716213" y="4968875"/>
          <p14:tracePt t="77781" x="2703513" y="4981575"/>
          <p14:tracePt t="77794" x="2690813" y="4992688"/>
          <p14:tracePt t="77807" x="2654300" y="5018088"/>
          <p14:tracePt t="77818" x="2641600" y="5018088"/>
          <p14:tracePt t="77831" x="2616200" y="5043488"/>
          <p14:tracePt t="77845" x="2590800" y="5056188"/>
          <p14:tracePt t="77858" x="2590800" y="5068888"/>
          <p14:tracePt t="77872" x="2578100" y="5081588"/>
          <p14:tracePt t="77894" x="2565400" y="5081588"/>
          <p14:tracePt t="77907" x="2565400" y="5092700"/>
          <p14:tracePt t="77970" x="2565400" y="5105400"/>
          <p14:tracePt t="78019" x="2565400" y="5118100"/>
          <p14:tracePt t="78031" x="2565400" y="5130800"/>
          <p14:tracePt t="78044" x="2565400" y="5156200"/>
          <p14:tracePt t="78060" x="2565400" y="5194300"/>
          <p14:tracePt t="78074" x="2565400" y="5205413"/>
          <p14:tracePt t="78094" x="2565400" y="5230813"/>
          <p14:tracePt t="78169" x="2578100" y="5230813"/>
          <p14:tracePt t="78195" x="2590800" y="5230813"/>
          <p14:tracePt t="78280" x="2603500" y="5230813"/>
          <p14:tracePt t="78294" x="2628900" y="5230813"/>
          <p14:tracePt t="78306" x="2667000" y="5230813"/>
          <p14:tracePt t="78318" x="2690813" y="5230813"/>
          <p14:tracePt t="78332" x="2703513" y="5230813"/>
          <p14:tracePt t="78345" x="2716213" y="5230813"/>
          <p14:tracePt t="78359" x="2728913" y="5230813"/>
          <p14:tracePt t="78380" x="2754313" y="5230813"/>
          <p14:tracePt t="78405" x="2767013" y="5230813"/>
          <p14:tracePt t="78419" x="2790825" y="5230813"/>
          <p14:tracePt t="78431" x="2803525" y="5230813"/>
          <p14:tracePt t="78468" x="2816225" y="5230813"/>
          <p14:tracePt t="78979" x="2828925" y="5230813"/>
          <p14:tracePt t="78991" x="2841625" y="5230813"/>
          <p14:tracePt t="79004" x="2879725" y="5230813"/>
          <p14:tracePt t="79017" x="2890838" y="5230813"/>
          <p14:tracePt t="79031" x="2941638" y="5230813"/>
          <p14:tracePt t="79045" x="3003550" y="5230813"/>
          <p14:tracePt t="79062" x="3079750" y="5230813"/>
          <p14:tracePt t="79079" x="3141663" y="5230813"/>
          <p14:tracePt t="79094" x="3228975" y="5230813"/>
          <p14:tracePt t="79112" x="3267075" y="5230813"/>
          <p14:tracePt t="79128" x="3317875" y="5230813"/>
          <p14:tracePt t="79145" x="3454400" y="5230813"/>
          <p14:tracePt t="79162" x="3505200" y="5230813"/>
          <p14:tracePt t="79178" x="3541713" y="5230813"/>
          <p14:tracePt t="79195" x="3605213" y="5230813"/>
          <p14:tracePt t="79212" x="3630613" y="5230813"/>
          <p14:tracePt t="79229" x="3654425" y="5230813"/>
          <p14:tracePt t="79246" x="3730625" y="5230813"/>
          <p14:tracePt t="79262" x="3779838" y="5230813"/>
          <p14:tracePt t="79279" x="3830638" y="5243513"/>
          <p14:tracePt t="79296" x="3930650" y="5243513"/>
          <p14:tracePt t="79313" x="3968750" y="5243513"/>
          <p14:tracePt t="79329" x="4043363" y="5243513"/>
          <p14:tracePt t="79346" x="4081463" y="5243513"/>
          <p14:tracePt t="79363" x="4130675" y="5243513"/>
          <p14:tracePt t="79379" x="4305300" y="5243513"/>
          <p14:tracePt t="79396" x="4368800" y="5243513"/>
          <p14:tracePt t="79413" x="4418013" y="5243513"/>
          <p14:tracePt t="79429" x="4494213" y="5243513"/>
          <p14:tracePt t="79446" x="4518025" y="5243513"/>
          <p14:tracePt t="79463" x="4543425" y="5243513"/>
          <p14:tracePt t="79480" x="4568825" y="5243513"/>
          <p14:tracePt t="79497" x="4594225" y="5243513"/>
          <p14:tracePt t="79516" x="4606925" y="5243513"/>
          <p14:tracePt t="79530" x="4630738" y="5243513"/>
          <p14:tracePt t="79547" x="4643438" y="5243513"/>
          <p14:tracePt t="79563" x="4668838" y="5243513"/>
          <p14:tracePt t="79580" x="4719638" y="5256213"/>
          <p14:tracePt t="79603" x="4732338" y="5256213"/>
          <p14:tracePt t="79617" x="4743450" y="5256213"/>
          <p14:tracePt t="79631" x="4756150" y="5256213"/>
          <p14:tracePt t="79646" x="4768850" y="5256213"/>
          <p14:tracePt t="79665" x="4781550" y="5256213"/>
          <p14:tracePt t="79679" x="4794250" y="5256213"/>
          <p14:tracePt t="79696" x="4806950" y="5256213"/>
          <p14:tracePt t="79713" x="4819650" y="5256213"/>
          <p14:tracePt t="79730" x="4843463" y="5256213"/>
          <p14:tracePt t="79746" x="4881563" y="5256213"/>
          <p14:tracePt t="79763" x="4919663" y="5256213"/>
          <p14:tracePt t="79780" x="5019675" y="5256213"/>
          <p14:tracePt t="79797" x="5068888" y="5256213"/>
          <p14:tracePt t="79813" x="5094288" y="5256213"/>
          <p14:tracePt t="79830" x="5145088" y="5256213"/>
          <p14:tracePt t="79847" x="5181600" y="5256213"/>
          <p14:tracePt t="79863" x="5219700" y="5256213"/>
          <p14:tracePt t="79880" x="5345113" y="5256213"/>
          <p14:tracePt t="79897" x="5394325" y="5256213"/>
          <p14:tracePt t="79914" x="5470525" y="5256213"/>
          <p14:tracePt t="79930" x="5495925" y="5256213"/>
          <p14:tracePt t="79947" x="5519738" y="5256213"/>
          <p14:tracePt t="79963" x="5545138" y="5256213"/>
          <p14:tracePt t="79981" x="5632450" y="5256213"/>
          <p14:tracePt t="79997" x="5683250" y="5256213"/>
          <p14:tracePt t="80014" x="5770563" y="5256213"/>
          <p14:tracePt t="80031" x="5808663" y="5256213"/>
          <p14:tracePt t="80048" x="5821363" y="5256213"/>
          <p14:tracePt t="80064" x="5845175" y="5256213"/>
          <p14:tracePt t="80088" x="5857875" y="5256213"/>
          <p14:tracePt t="80412" x="5857875" y="5243513"/>
          <p14:tracePt t="83389" x="5795963" y="5243513"/>
          <p14:tracePt t="83402" x="5695950" y="5243513"/>
          <p14:tracePt t="83414" x="5545138" y="5243513"/>
          <p14:tracePt t="83426" x="5245100" y="5268913"/>
          <p14:tracePt t="83438" x="4906963" y="5318125"/>
          <p14:tracePt t="83452" x="4619625" y="5356225"/>
          <p14:tracePt t="83463" x="4156075" y="5418138"/>
          <p14:tracePt t="83478" x="3792538" y="5507038"/>
          <p14:tracePt t="83494" x="3505200" y="5643563"/>
          <p14:tracePt t="83511" x="3128963" y="5743575"/>
          <p14:tracePt t="83528" x="2603500" y="5919788"/>
          <p14:tracePt t="83545" x="2465388" y="5945188"/>
          <p14:tracePt t="83561" x="2352675" y="5956300"/>
          <p14:tracePt t="83578" x="2127250" y="5956300"/>
          <p14:tracePt t="83595" x="2065338" y="5956300"/>
          <p14:tracePt t="83611" x="2039938" y="5956300"/>
          <p14:tracePt t="83628" x="2027238" y="5956300"/>
          <p14:tracePt t="83675" x="2027238" y="5945188"/>
          <p14:tracePt t="83725" x="2014538" y="5945188"/>
          <p14:tracePt t="83749" x="1990725" y="5945188"/>
          <p14:tracePt t="83774" x="1990725" y="5932488"/>
          <p14:tracePt t="83825" x="1990725" y="5907088"/>
          <p14:tracePt t="83849" x="2003425" y="5881688"/>
          <p14:tracePt t="83864" x="2014538" y="5881688"/>
          <p14:tracePt t="83874" x="2027238" y="5868988"/>
          <p14:tracePt t="83887" x="2052638" y="5843588"/>
          <p14:tracePt t="83899" x="2078038" y="5832475"/>
          <p14:tracePt t="83913" x="2103438" y="5807075"/>
          <p14:tracePt t="83930" x="2127250" y="5794375"/>
          <p14:tracePt t="83946" x="2152650" y="5768975"/>
          <p14:tracePt t="83962" x="2203450" y="5732463"/>
          <p14:tracePt t="83979" x="2203450" y="5719763"/>
          <p14:tracePt t="83996" x="2228850" y="5719763"/>
          <p14:tracePt t="84174" x="2252663" y="5694363"/>
          <p14:tracePt t="84188" x="2290763" y="5668963"/>
          <p14:tracePt t="84200" x="2352675" y="5619750"/>
          <p14:tracePt t="84211" x="2416175" y="5594350"/>
          <p14:tracePt t="84224" x="2452688" y="5568950"/>
          <p14:tracePt t="84237" x="2490788" y="5543550"/>
          <p14:tracePt t="84252" x="2516188" y="5530850"/>
          <p14:tracePt t="84265" x="2541588" y="5518150"/>
          <p14:tracePt t="84282" x="2554288" y="5518150"/>
          <p14:tracePt t="84299" x="2578100" y="5507038"/>
          <p14:tracePt t="84316" x="2603500" y="5494338"/>
          <p14:tracePt t="84332" x="2628900" y="5494338"/>
          <p14:tracePt t="84352" x="2641600" y="5494338"/>
          <p14:tracePt t="84366" x="2667000" y="5494338"/>
          <p14:tracePt t="84383" x="2678113" y="5494338"/>
          <p14:tracePt t="84400" x="2690813" y="5494338"/>
          <p14:tracePt t="84474" x="2678113" y="5507038"/>
          <p14:tracePt t="84772" x="2703513" y="5507038"/>
          <p14:tracePt t="84786" x="2741613" y="5507038"/>
          <p14:tracePt t="84798" x="2778125" y="5507038"/>
          <p14:tracePt t="84810" x="2816225" y="5507038"/>
          <p14:tracePt t="84823" x="2854325" y="5507038"/>
          <p14:tracePt t="84837" x="2928938" y="5530850"/>
          <p14:tracePt t="84851" x="3054350" y="5568950"/>
          <p14:tracePt t="84868" x="3192463" y="5594350"/>
          <p14:tracePt t="84884" x="3305175" y="5630863"/>
          <p14:tracePt t="84901" x="3505200" y="5681663"/>
          <p14:tracePt t="84918" x="3643313" y="5707063"/>
          <p14:tracePt t="84934" x="3792538" y="5732463"/>
          <p14:tracePt t="84952" x="3979863" y="5756275"/>
          <p14:tracePt t="84968" x="4017963" y="5756275"/>
          <p14:tracePt t="84985" x="4056063" y="5756275"/>
          <p14:tracePt t="85002" x="4130675" y="5756275"/>
          <p14:tracePt t="85018" x="4205288" y="5743575"/>
          <p14:tracePt t="85035" x="4305300" y="5732463"/>
          <p14:tracePt t="85052" x="4506913" y="5707063"/>
          <p14:tracePt t="85069" x="4581525" y="5694363"/>
          <p14:tracePt t="85085" x="4643438" y="5668963"/>
          <p14:tracePt t="85101" x="4706938" y="5643563"/>
          <p14:tracePt t="85117" x="4732338" y="5630863"/>
          <p14:tracePt t="85134" x="4768850" y="5619750"/>
          <p14:tracePt t="85151" x="4832350" y="5594350"/>
          <p14:tracePt t="85168" x="4856163" y="5594350"/>
          <p14:tracePt t="85184" x="4868863" y="5581650"/>
          <p14:tracePt t="85201" x="4919663" y="5581650"/>
          <p14:tracePt t="85218" x="4932363" y="5568950"/>
          <p14:tracePt t="85234" x="4945063" y="5568950"/>
          <p14:tracePt t="85283" x="4945063" y="5556250"/>
          <p14:tracePt t="85295" x="4945063" y="5543550"/>
          <p14:tracePt t="85308" x="4932363" y="5543550"/>
          <p14:tracePt t="85320" x="4906963" y="5543550"/>
          <p14:tracePt t="85335" x="4881563" y="5530850"/>
          <p14:tracePt t="85352" x="4868863" y="5530850"/>
          <p14:tracePt t="85368" x="4856163" y="5530850"/>
          <p14:tracePt t="85385" x="4832350" y="5530850"/>
          <p14:tracePt t="85401" x="4819650" y="5530850"/>
          <p14:tracePt t="86468" x="4806950" y="5530850"/>
          <p14:tracePt t="92923" x="4781550" y="5530850"/>
          <p14:tracePt t="92936" x="4743450" y="5530850"/>
          <p14:tracePt t="92952" x="4668838" y="5530850"/>
          <p14:tracePt t="92960" x="4556125" y="5530850"/>
          <p14:tracePt t="92974" x="4430713" y="5530850"/>
          <p14:tracePt t="92986" x="4318000" y="5556250"/>
          <p14:tracePt t="93002" x="4181475" y="5607050"/>
          <p14:tracePt t="93017" x="3905250" y="5719763"/>
          <p14:tracePt t="93033" x="3654425" y="5807075"/>
          <p14:tracePt t="93050" x="3417888" y="5907088"/>
          <p14:tracePt t="93067" x="3305175" y="5945188"/>
          <p14:tracePt t="93082" x="3192463" y="5969000"/>
          <p14:tracePt t="93099" x="2941638" y="5994400"/>
          <p14:tracePt t="93116" x="2854325" y="5994400"/>
          <p14:tracePt t="93132" x="2803525" y="6007100"/>
          <p14:tracePt t="93149" x="2741613" y="6007100"/>
          <p14:tracePt t="93166" x="2728913" y="6007100"/>
          <p14:tracePt t="93183" x="2716213" y="6007100"/>
          <p14:tracePt t="93209" x="2716213" y="6019800"/>
          <p14:tracePt t="93247" x="2667000" y="6019800"/>
          <p14:tracePt t="93259" x="2603500" y="6032500"/>
          <p14:tracePt t="93272" x="2554288" y="6032500"/>
          <p14:tracePt t="93285" x="2516188" y="6032500"/>
          <p14:tracePt t="93300" x="2478088" y="6032500"/>
          <p14:tracePt t="93322" x="2465388" y="6032500"/>
          <p14:tracePt t="93370" x="2465388" y="6019800"/>
          <p14:tracePt t="93385" x="2465388" y="5994400"/>
          <p14:tracePt t="93396" x="2452688" y="5956300"/>
          <p14:tracePt t="93409" x="2452688" y="5919788"/>
          <p14:tracePt t="93421" x="2441575" y="5894388"/>
          <p14:tracePt t="93435" x="2441575" y="5868988"/>
          <p14:tracePt t="93450" x="2441575" y="5856288"/>
          <p14:tracePt t="93467" x="2441575" y="5843588"/>
          <p14:tracePt t="93484" x="2441575" y="5832475"/>
          <p14:tracePt t="93558" x="2441575" y="5819775"/>
          <p14:tracePt t="94520" x="2452688" y="5819775"/>
          <p14:tracePt t="94556" x="2478088" y="5819775"/>
          <p14:tracePt t="94568" x="2503488" y="5819775"/>
          <p14:tracePt t="94580" x="2541588" y="5819775"/>
          <p14:tracePt t="94594" x="2565400" y="5819775"/>
          <p14:tracePt t="94609" x="2590800" y="5819775"/>
          <p14:tracePt t="94623" x="2603500" y="5819775"/>
          <p14:tracePt t="94640" x="2616200" y="5819775"/>
          <p14:tracePt t="94656" x="2628900" y="5819775"/>
          <p14:tracePt t="94673" x="2654300" y="5832475"/>
          <p14:tracePt t="94690" x="2667000" y="5832475"/>
          <p14:tracePt t="94706" x="2690813" y="5832475"/>
          <p14:tracePt t="94723" x="2703513" y="5832475"/>
          <p14:tracePt t="94740" x="2728913" y="5832475"/>
          <p14:tracePt t="94756" x="2741613" y="5832475"/>
          <p14:tracePt t="94774" x="2778125" y="5832475"/>
          <p14:tracePt t="94789" x="2803525" y="5832475"/>
          <p14:tracePt t="94807" x="2841625" y="5832475"/>
          <p14:tracePt t="94824" x="2867025" y="5832475"/>
          <p14:tracePt t="94840" x="2879725" y="5832475"/>
          <p14:tracePt t="94857" x="2992438" y="5832475"/>
          <p14:tracePt t="94874" x="3116263" y="5843588"/>
          <p14:tracePt t="94889" x="3254375" y="5881688"/>
          <p14:tracePt t="94906" x="3467100" y="5907088"/>
          <p14:tracePt t="94923" x="3643313" y="5919788"/>
          <p14:tracePt t="94940" x="3830638" y="5919788"/>
          <p14:tracePt t="94956" x="4056063" y="5919788"/>
          <p14:tracePt t="94973" x="4181475" y="5919788"/>
          <p14:tracePt t="94990" x="4305300" y="5919788"/>
          <p14:tracePt t="95006" x="4530725" y="5919788"/>
          <p14:tracePt t="95023" x="4581525" y="5919788"/>
          <p14:tracePt t="95040" x="4630738" y="5919788"/>
          <p14:tracePt t="95057" x="4681538" y="5919788"/>
          <p14:tracePt t="95073" x="4719638" y="5907088"/>
          <p14:tracePt t="95090" x="4732338" y="5907088"/>
          <p14:tracePt t="95107" x="4743450" y="5907088"/>
          <p14:tracePt t="95153" x="4756150" y="5894388"/>
          <p14:tracePt t="95178" x="4768850" y="5894388"/>
          <p14:tracePt t="95192" x="4768850" y="5881688"/>
          <p14:tracePt t="95203" x="4781550" y="5881688"/>
          <p14:tracePt t="95215" x="4806950" y="5881688"/>
          <p14:tracePt t="95229" x="4806950" y="5868988"/>
          <p14:tracePt t="95243" x="4832350" y="5868988"/>
          <p14:tracePt t="95257" x="4856163" y="5856288"/>
          <p14:tracePt t="95274" x="4881563" y="5856288"/>
          <p14:tracePt t="95291" x="4906963" y="5856288"/>
          <p14:tracePt t="95308" x="4945063" y="5856288"/>
          <p14:tracePt t="95324" x="4968875" y="5856288"/>
          <p14:tracePt t="95343" x="4981575" y="5856288"/>
          <p14:tracePt t="95358" x="5006975" y="5856288"/>
          <p14:tracePt t="95375" x="5006975" y="5868988"/>
          <p14:tracePt t="95391" x="5032375" y="5868988"/>
          <p14:tracePt t="95408" x="5057775" y="5881688"/>
          <p14:tracePt t="95424" x="5094288" y="5894388"/>
          <p14:tracePt t="95442" x="5170488" y="5907088"/>
          <p14:tracePt t="95458" x="5207000" y="5919788"/>
          <p14:tracePt t="95475" x="5232400" y="5932488"/>
          <p14:tracePt t="95492" x="5270500" y="5932488"/>
          <p14:tracePt t="95864" x="5281613" y="5932488"/>
          <p14:tracePt t="95880" x="5307013" y="5932488"/>
          <p14:tracePt t="95889" x="5332413" y="5919788"/>
          <p14:tracePt t="95902" x="5370513" y="5919788"/>
          <p14:tracePt t="95915" x="5457825" y="5907088"/>
          <p14:tracePt t="95931" x="5545138" y="5881688"/>
          <p14:tracePt t="95945" x="5595938" y="5856288"/>
          <p14:tracePt t="95962" x="5657850" y="5843588"/>
          <p14:tracePt t="95977" x="5745163" y="5819775"/>
          <p14:tracePt t="95995" x="5795963" y="5819775"/>
          <p14:tracePt t="96012" x="5832475" y="5819775"/>
          <p14:tracePt t="96028" x="5895975" y="5819775"/>
          <p14:tracePt t="96045" x="5908675" y="5819775"/>
          <p14:tracePt t="96062" x="5921375" y="5819775"/>
          <p14:tracePt t="96078" x="5970588" y="5819775"/>
          <p14:tracePt t="96095" x="5983288" y="5819775"/>
          <p14:tracePt t="96189" x="5995988" y="5819775"/>
          <p14:tracePt t="96202" x="6008688" y="5819775"/>
          <p14:tracePt t="96275" x="6021388" y="5819775"/>
          <p14:tracePt t="96351" x="6034088" y="5819775"/>
          <p14:tracePt t="100625" x="6008688" y="5819775"/>
          <p14:tracePt t="100637" x="5983288" y="5819775"/>
          <p14:tracePt t="100650" x="5957888" y="5819775"/>
          <p14:tracePt t="100666" x="5921375" y="5819775"/>
          <p14:tracePt t="100680" x="5808663" y="5819775"/>
          <p14:tracePt t="100697" x="5670550" y="5807075"/>
          <p14:tracePt t="100713" x="5557838" y="5807075"/>
          <p14:tracePt t="100730" x="5357813" y="5807075"/>
          <p14:tracePt t="100747" x="5194300" y="5794375"/>
          <p14:tracePt t="100763" x="4843463" y="5794375"/>
          <p14:tracePt t="100781" x="4694238" y="5794375"/>
          <p14:tracePt t="100797" x="4430713" y="5781675"/>
          <p14:tracePt t="100813" x="3979863" y="5743575"/>
          <p14:tracePt t="100831" x="3856038" y="5732463"/>
          <p14:tracePt t="100848" x="3717925" y="5719763"/>
          <p14:tracePt t="100864" x="3367088" y="5707063"/>
          <p14:tracePt t="100881" x="3267075" y="5694363"/>
          <p14:tracePt t="100890" x="3179763" y="5694363"/>
          <p14:tracePt t="100901" x="3128963" y="5681663"/>
          <p14:tracePt t="100913" x="3054350" y="5681663"/>
          <p14:tracePt t="100930" x="2992438" y="5681663"/>
          <p14:tracePt t="100947" x="2903538" y="5681663"/>
          <p14:tracePt t="100963" x="2741613" y="5681663"/>
          <p14:tracePt t="100980" x="2716213" y="5681663"/>
          <p14:tracePt t="100997" x="2703513" y="5681663"/>
          <p14:tracePt t="101099" x="2716213" y="5681663"/>
          <p14:tracePt t="101111" x="2754313" y="5681663"/>
          <p14:tracePt t="101123" x="2778125" y="5681663"/>
          <p14:tracePt t="101136" x="2803525" y="5681663"/>
          <p14:tracePt t="101151" x="2854325" y="5681663"/>
          <p14:tracePt t="101165" x="2941638" y="5681663"/>
          <p14:tracePt t="101182" x="3079750" y="5681663"/>
          <p14:tracePt t="101199" x="3205163" y="5681663"/>
          <p14:tracePt t="101215" x="3305175" y="5681663"/>
          <p14:tracePt t="101232" x="3317875" y="5681663"/>
          <p14:tracePt t="101273" x="3292475" y="5681663"/>
          <p14:tracePt t="101285" x="3205163" y="5681663"/>
          <p14:tracePt t="101301" x="3103563" y="5681663"/>
          <p14:tracePt t="101310" x="3041650" y="5681663"/>
          <p14:tracePt t="101323" x="2979738" y="5694363"/>
          <p14:tracePt t="101335" x="2928938" y="5707063"/>
          <p14:tracePt t="101348" x="2867025" y="5732463"/>
          <p14:tracePt t="101365" x="2841625" y="5743575"/>
          <p14:tracePt t="101422" x="2854325" y="5743575"/>
          <p14:tracePt t="101434" x="2879725" y="5743575"/>
          <p14:tracePt t="101446" x="2916238" y="5719763"/>
          <p14:tracePt t="101459" x="2967038" y="5707063"/>
          <p14:tracePt t="101473" x="2992438" y="5707063"/>
          <p14:tracePt t="101534" x="2979738" y="5707063"/>
          <p14:tracePt t="101547" x="2941638" y="5719763"/>
          <p14:tracePt t="101559" x="2916238" y="5743575"/>
          <p14:tracePt t="101572" x="2903538" y="5768975"/>
          <p14:tracePt t="101633" x="2928938" y="5756275"/>
          <p14:tracePt t="101646" x="2967038" y="5743575"/>
          <p14:tracePt t="101660" x="3028950" y="5732463"/>
          <p14:tracePt t="101672" x="3067050" y="5719763"/>
          <p14:tracePt t="101722" x="3028950" y="5732463"/>
          <p14:tracePt t="101736" x="3003550" y="5732463"/>
          <p14:tracePt t="101747" x="2979738" y="5743575"/>
          <p14:tracePt t="101759" x="2979738" y="5756275"/>
          <p14:tracePt t="102120" x="2979738" y="5768975"/>
          <p14:tracePt t="102133" x="2979738" y="5781675"/>
          <p14:tracePt t="102146" x="2979738" y="5807075"/>
          <p14:tracePt t="102159" x="2979738" y="5832475"/>
          <p14:tracePt t="102172" x="2979738" y="5856288"/>
          <p14:tracePt t="102186" x="2979738" y="5868988"/>
          <p14:tracePt t="102203" x="2979738" y="5881688"/>
          <p14:tracePt t="102220" x="2979738" y="5907088"/>
          <p14:tracePt t="102235" x="2979738" y="5919788"/>
          <p14:tracePt t="103069" x="2992438" y="5919788"/>
          <p14:tracePt t="103082" x="3003550" y="5919788"/>
          <p14:tracePt t="103092" x="3028950" y="5919788"/>
          <p14:tracePt t="103107" x="3041650" y="5919788"/>
          <p14:tracePt t="103121" x="3054350" y="5919788"/>
          <p14:tracePt t="103138" x="3067050" y="5919788"/>
          <p14:tracePt t="103155" x="3079750" y="5919788"/>
          <p14:tracePt t="103172" x="3103563" y="5932488"/>
          <p14:tracePt t="103429" x="3103563" y="5919788"/>
          <p14:tracePt t="103466" x="3128963" y="5907088"/>
          <p14:tracePt t="103480" x="3179763" y="5881688"/>
          <p14:tracePt t="103494" x="3241675" y="5868988"/>
          <p14:tracePt t="103504" x="3341688" y="5832475"/>
          <p14:tracePt t="103517" x="3492500" y="5807075"/>
          <p14:tracePt t="103528" x="3805238" y="5756275"/>
          <p14:tracePt t="103544" x="4192588" y="5694363"/>
          <p14:tracePt t="103558" x="4856163" y="5568950"/>
          <p14:tracePt t="103575" x="5470525" y="5418138"/>
          <p14:tracePt t="103591" x="6270625" y="5268913"/>
          <p14:tracePt t="103608" x="7673975" y="4968875"/>
          <p14:tracePt t="103625" x="8235950" y="4879975"/>
          <p14:tracePt t="103642" x="8924925" y="4805363"/>
          <p14:tracePt t="103658" x="9726613" y="4743450"/>
          <p14:tracePt t="103675" x="10113963" y="4718050"/>
          <p14:tracePt t="103692" x="10390188" y="4705350"/>
          <p14:tracePt t="103709" x="10626725" y="4692650"/>
          <p14:tracePt t="103726" x="10652125" y="4692650"/>
          <p14:tracePt t="103742" x="10677525" y="4692650"/>
          <p14:tracePt t="103759" x="10690225" y="4692650"/>
          <p14:tracePt t="103828" x="10702925" y="4692650"/>
          <p14:tracePt t="103940" x="10690225" y="4679950"/>
          <p14:tracePt t="103990" x="10652125" y="4667250"/>
          <p14:tracePt t="104002" x="10564813" y="4630738"/>
          <p14:tracePt t="104015" x="10477500" y="4554538"/>
          <p14:tracePt t="104029" x="10390188" y="4418013"/>
          <p14:tracePt t="104043" x="10339388" y="4292600"/>
          <p14:tracePt t="104060" x="10301288" y="4192588"/>
          <p14:tracePt t="104076" x="10301288" y="4129088"/>
          <p14:tracePt t="104094" x="10301288" y="4054475"/>
          <p14:tracePt t="104110" x="10301288" y="4041775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8026">
        <p:circle/>
      </p:transition>
    </mc:Choice>
    <mc:Fallback xmlns="">
      <p:transition spd="slow" advTm="18026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119" x="10264775" y="3954463"/>
          <p14:tracePt t="16132" x="10239375" y="3767138"/>
          <p14:tracePt t="16144" x="10213975" y="3616325"/>
          <p14:tracePt t="16156" x="10177463" y="3479800"/>
          <p14:tracePt t="16169" x="10164763" y="3367088"/>
          <p14:tracePt t="16181" x="10139363" y="3178175"/>
          <p14:tracePt t="16197" x="10126663" y="2952750"/>
          <p14:tracePt t="16212" x="10113963" y="2803525"/>
          <p14:tracePt t="16228" x="10101263" y="2690813"/>
          <p14:tracePt t="16245" x="10088563" y="2290763"/>
          <p14:tracePt t="16262" x="10088563" y="2127250"/>
          <p14:tracePt t="16278" x="10088563" y="2001838"/>
          <p14:tracePt t="16295" x="10088563" y="1839913"/>
          <p14:tracePt t="16312" x="10088563" y="1765300"/>
          <p14:tracePt t="16329" x="10088563" y="1639888"/>
          <p14:tracePt t="16346" x="10088563" y="1350963"/>
          <p14:tracePt t="16362" x="10075863" y="1263650"/>
          <p14:tracePt t="16379" x="10026650" y="1189038"/>
          <p14:tracePt t="16396" x="9813925" y="1076325"/>
          <p14:tracePt t="16412" x="9688513" y="1038225"/>
          <p14:tracePt t="16429" x="9575800" y="1025525"/>
          <p14:tracePt t="16446" x="9075738" y="989013"/>
          <p14:tracePt t="16463" x="8799513" y="989013"/>
          <p14:tracePt t="16480" x="8548688" y="976313"/>
          <p14:tracePt t="16496" x="7761288" y="976313"/>
          <p14:tracePt t="16513" x="7423150" y="963613"/>
          <p14:tracePt t="16530" x="6946900" y="963613"/>
          <p14:tracePt t="16546" x="6496050" y="938213"/>
          <p14:tracePt t="16563" x="6359525" y="938213"/>
          <p14:tracePt t="16580" x="6259513" y="950913"/>
          <p14:tracePt t="16869" x="5619750" y="889000"/>
          <p14:tracePt t="16881" x="4694238" y="750888"/>
          <p14:tracePt t="16892" x="3930650" y="625475"/>
          <p14:tracePt t="16907" x="3128963" y="525463"/>
          <p14:tracePt t="16919" x="2403475" y="425450"/>
          <p14:tracePt t="16932" x="1677988" y="350838"/>
          <p14:tracePt t="16950" x="1089025" y="274638"/>
          <p14:tracePt t="16967" x="438150" y="225425"/>
        </p14:tracePtLst>
      </p14:laserTraceLst>
    </p:ext>
  </p:extLs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D467688-99D6-4640-8DE1-1A17BD0CD08A}"/>
</file>

<file path=customXml/itemProps2.xml><?xml version="1.0" encoding="utf-8"?>
<ds:datastoreItem xmlns:ds="http://schemas.openxmlformats.org/officeDocument/2006/customXml" ds:itemID="{21018090-0F68-4B32-B77C-67AE61FA0E96}"/>
</file>

<file path=customXml/itemProps3.xml><?xml version="1.0" encoding="utf-8"?>
<ds:datastoreItem xmlns:ds="http://schemas.openxmlformats.org/officeDocument/2006/customXml" ds:itemID="{61E853A0-EA41-427B-A799-07B2DC2E2BA7}"/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24003</TotalTime>
  <Words>1730</Words>
  <Application>Microsoft Office PowerPoint</Application>
  <PresentationFormat>Widescreen</PresentationFormat>
  <Paragraphs>1019</Paragraphs>
  <Slides>44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62" baseType="lpstr">
      <vt:lpstr>MS Mincho</vt:lpstr>
      <vt:lpstr>MS PGothic</vt:lpstr>
      <vt:lpstr>Albertus Medium</vt:lpstr>
      <vt:lpstr>Alexandria</vt:lpstr>
      <vt:lpstr>Arial</vt:lpstr>
      <vt:lpstr>Calibri</vt:lpstr>
      <vt:lpstr>Calibri Bold</vt:lpstr>
      <vt:lpstr>Calibri Light</vt:lpstr>
      <vt:lpstr>Collegiate-Normal</vt:lpstr>
      <vt:lpstr>Comic Sans MS</vt:lpstr>
      <vt:lpstr>Fanan</vt:lpstr>
      <vt:lpstr>Liberation Sans</vt:lpstr>
      <vt:lpstr>MCS Taybah S_U normal.</vt:lpstr>
      <vt:lpstr>Sakkal Majalla</vt:lpstr>
      <vt:lpstr>Simplified Arabic</vt:lpstr>
      <vt:lpstr>Source Sans Pro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STW</cp:lastModifiedBy>
  <cp:revision>1056</cp:revision>
  <cp:lastPrinted>2021-04-19T13:59:41Z</cp:lastPrinted>
  <dcterms:created xsi:type="dcterms:W3CDTF">2020-10-26T19:32:15Z</dcterms:created>
  <dcterms:modified xsi:type="dcterms:W3CDTF">2026-10-03T18:52:52Z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