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484" r:id="rId2"/>
    <p:sldId id="303" r:id="rId3"/>
    <p:sldId id="276" r:id="rId4"/>
    <p:sldId id="521" r:id="rId5"/>
    <p:sldId id="559" r:id="rId6"/>
    <p:sldId id="560" r:id="rId7"/>
    <p:sldId id="562" r:id="rId8"/>
    <p:sldId id="563" r:id="rId9"/>
    <p:sldId id="564" r:id="rId10"/>
    <p:sldId id="565" r:id="rId11"/>
    <p:sldId id="566" r:id="rId12"/>
    <p:sldId id="567" r:id="rId13"/>
    <p:sldId id="568" r:id="rId14"/>
    <p:sldId id="569" r:id="rId15"/>
    <p:sldId id="570" r:id="rId16"/>
    <p:sldId id="571" r:id="rId17"/>
    <p:sldId id="572" r:id="rId18"/>
    <p:sldId id="573" r:id="rId19"/>
    <p:sldId id="574" r:id="rId20"/>
    <p:sldId id="575" r:id="rId21"/>
    <p:sldId id="576" r:id="rId22"/>
    <p:sldId id="577" r:id="rId23"/>
    <p:sldId id="578" r:id="rId24"/>
    <p:sldId id="579" r:id="rId25"/>
    <p:sldId id="580" r:id="rId26"/>
    <p:sldId id="581" r:id="rId27"/>
    <p:sldId id="582" r:id="rId28"/>
    <p:sldId id="583" r:id="rId29"/>
    <p:sldId id="584" r:id="rId30"/>
    <p:sldId id="585" r:id="rId31"/>
    <p:sldId id="586" r:id="rId32"/>
    <p:sldId id="587" r:id="rId33"/>
    <p:sldId id="588" r:id="rId34"/>
    <p:sldId id="589" r:id="rId35"/>
    <p:sldId id="590" r:id="rId36"/>
    <p:sldId id="591" r:id="rId37"/>
    <p:sldId id="592" r:id="rId38"/>
    <p:sldId id="593" r:id="rId39"/>
    <p:sldId id="594" r:id="rId40"/>
    <p:sldId id="558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4"/>
            <p14:sldId id="303"/>
            <p14:sldId id="276"/>
            <p14:sldId id="521"/>
            <p14:sldId id="559"/>
            <p14:sldId id="560"/>
            <p14:sldId id="562"/>
            <p14:sldId id="563"/>
            <p14:sldId id="564"/>
            <p14:sldId id="565"/>
            <p14:sldId id="566"/>
            <p14:sldId id="567"/>
            <p14:sldId id="568"/>
            <p14:sldId id="569"/>
            <p14:sldId id="570"/>
            <p14:sldId id="571"/>
            <p14:sldId id="572"/>
            <p14:sldId id="573"/>
            <p14:sldId id="574"/>
            <p14:sldId id="575"/>
            <p14:sldId id="576"/>
            <p14:sldId id="577"/>
            <p14:sldId id="578"/>
            <p14:sldId id="579"/>
            <p14:sldId id="580"/>
            <p14:sldId id="581"/>
            <p14:sldId id="582"/>
            <p14:sldId id="583"/>
            <p14:sldId id="584"/>
            <p14:sldId id="585"/>
            <p14:sldId id="586"/>
            <p14:sldId id="587"/>
            <p14:sldId id="588"/>
            <p14:sldId id="589"/>
            <p14:sldId id="590"/>
            <p14:sldId id="591"/>
            <p14:sldId id="592"/>
            <p14:sldId id="593"/>
            <p14:sldId id="594"/>
            <p14:sldId id="558"/>
            <p14:sldId id="34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1291E5-0BD8-EA9E-1BB4-6A8A163CDEDB}" v="667" dt="2023-08-29T16:10:11.462"/>
    <p1510:client id="{05A17F0D-DD91-242D-6088-3D66914F2012}" v="1660" dt="2023-09-12T18:14:47.057"/>
    <p1510:client id="{1176E7FB-7952-BDDE-1BF3-CF8344E9990C}" v="443" dt="2023-09-12T17:18:43.502"/>
    <p1510:client id="{17AA0ED1-A0DA-3F13-CDFB-3A31D3DBC440}" v="923" dt="2023-09-12T11:16:06.740"/>
    <p1510:client id="{21C58AA7-73FF-876F-BA96-56C7D98867FF}" v="35" dt="2023-09-08T20:31:26.322"/>
    <p1510:client id="{3F829AD5-4FD9-D49B-3F03-F8BC3C9946ED}" v="8" dt="2023-10-26T14:48:50.867"/>
    <p1510:client id="{46CB2493-4DD4-6EA3-99EE-01D1C2FC8003}" v="3414" dt="2023-08-31T16:22:27.629"/>
    <p1510:client id="{57910821-4839-E1BD-2750-0DF33731EECC}" v="3214" dt="2023-08-31T09:37:19.792"/>
    <p1510:client id="{5EA41550-3138-B522-E536-5D89A4E1D701}" v="4983" dt="2023-08-31T12:10:09.432"/>
    <p1510:client id="{7E49A461-0E87-FCF9-0046-038196C3BBD9}" v="524" dt="2023-09-08T20:46:26.638"/>
    <p1510:client id="{878B5414-2B7C-1BBA-D173-562788A1EAD8}" v="280" dt="2023-08-29T15:17:31.020"/>
    <p1510:client id="{9974AAA3-8226-2AEF-CE4E-AA5B2D54117B}" v="1393" dt="2023-09-04T12:38:58.344"/>
    <p1510:client id="{BB44D990-3789-D892-A808-85EED76AA05C}" v="374" dt="2023-08-29T15:35:40.226"/>
    <p1510:client id="{BB723FAD-1C93-E73A-CA62-0AFE81A0AC6F}" v="2824" dt="2023-08-30T15:38:17.740"/>
    <p1510:client id="{C9D92683-4F09-1273-2146-CE8E71BF6BF5}" v="39" dt="2023-10-05T17:11:24.369"/>
    <p1510:client id="{D4C8152E-31B3-D59A-F086-D6D72784B865}" v="275" dt="2023-09-04T12:46:47.182"/>
    <p1510:client id="{D932AD42-0DDB-A44F-8ABF-1CDB06878786}" v="484" dt="2023-09-12T11:35:49.618"/>
    <p1510:client id="{E00F0F0D-72BF-078F-AD30-2EAD1004C057}" v="1183" dt="2023-09-04T13:35:08.5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microsoft.com/office/2016/11/relationships/changesInfo" Target="changesInfos/changesInfo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mada.mabrouk" userId="S::hamada.mbsoft@minia.edu.eg::af4dc437-fa39-4796-aedb-ee435f4003d6" providerId="AD" clId="Web-{5EA41550-3138-B522-E536-5D89A4E1D701}"/>
    <pc:docChg chg="addSld delSld modSld sldOrd modSection">
      <pc:chgData name="hamada.mabrouk" userId="S::hamada.mbsoft@minia.edu.eg::af4dc437-fa39-4796-aedb-ee435f4003d6" providerId="AD" clId="Web-{5EA41550-3138-B522-E536-5D89A4E1D701}" dt="2023-08-31T12:10:09.432" v="2827" actId="1076"/>
      <pc:docMkLst>
        <pc:docMk/>
      </pc:docMkLst>
      <pc:sldChg chg="modSp">
        <pc:chgData name="hamada.mabrouk" userId="S::hamada.mbsoft@minia.edu.eg::af4dc437-fa39-4796-aedb-ee435f4003d6" providerId="AD" clId="Web-{5EA41550-3138-B522-E536-5D89A4E1D701}" dt="2023-08-31T09:44:45.306" v="176" actId="20577"/>
        <pc:sldMkLst>
          <pc:docMk/>
          <pc:sldMk cId="979261729" sldId="276"/>
        </pc:sldMkLst>
        <pc:spChg chg="mod">
          <ac:chgData name="hamada.mabrouk" userId="S::hamada.mbsoft@minia.edu.eg::af4dc437-fa39-4796-aedb-ee435f4003d6" providerId="AD" clId="Web-{5EA41550-3138-B522-E536-5D89A4E1D701}" dt="2023-08-31T09:42:35.318" v="78" actId="20577"/>
          <ac:spMkLst>
            <pc:docMk/>
            <pc:sldMk cId="979261729" sldId="276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5EA41550-3138-B522-E536-5D89A4E1D701}" dt="2023-08-31T09:42:05.817" v="64" actId="20577"/>
          <ac:spMkLst>
            <pc:docMk/>
            <pc:sldMk cId="979261729" sldId="276"/>
            <ac:spMk id="10" creationId="{463D680D-A11B-0A8A-63D5-DD2C6F3FD516}"/>
          </ac:spMkLst>
        </pc:spChg>
        <pc:spChg chg="mod">
          <ac:chgData name="hamada.mabrouk" userId="S::hamada.mbsoft@minia.edu.eg::af4dc437-fa39-4796-aedb-ee435f4003d6" providerId="AD" clId="Web-{5EA41550-3138-B522-E536-5D89A4E1D701}" dt="2023-08-31T09:44:45.306" v="176" actId="20577"/>
          <ac:spMkLst>
            <pc:docMk/>
            <pc:sldMk cId="979261729" sldId="276"/>
            <ac:spMk id="48" creationId="{050976E4-0CF2-BA00-34CA-2F9419409B9E}"/>
          </ac:spMkLst>
        </pc:spChg>
      </pc:sldChg>
      <pc:sldChg chg="modSp">
        <pc:chgData name="hamada.mabrouk" userId="S::hamada.mbsoft@minia.edu.eg::af4dc437-fa39-4796-aedb-ee435f4003d6" providerId="AD" clId="Web-{5EA41550-3138-B522-E536-5D89A4E1D701}" dt="2023-08-31T09:41:56.926" v="63" actId="20577"/>
        <pc:sldMkLst>
          <pc:docMk/>
          <pc:sldMk cId="701632073" sldId="303"/>
        </pc:sldMkLst>
        <pc:spChg chg="mod">
          <ac:chgData name="hamada.mabrouk" userId="S::hamada.mbsoft@minia.edu.eg::af4dc437-fa39-4796-aedb-ee435f4003d6" providerId="AD" clId="Web-{5EA41550-3138-B522-E536-5D89A4E1D701}" dt="2023-08-31T09:41:46.394" v="62" actId="20577"/>
          <ac:spMkLst>
            <pc:docMk/>
            <pc:sldMk cId="701632073" sldId="303"/>
            <ac:spMk id="9" creationId="{25760A6C-566F-B7E3-1EEE-CB29F0CF0113}"/>
          </ac:spMkLst>
        </pc:spChg>
        <pc:spChg chg="mod">
          <ac:chgData name="hamada.mabrouk" userId="S::hamada.mbsoft@minia.edu.eg::af4dc437-fa39-4796-aedb-ee435f4003d6" providerId="AD" clId="Web-{5EA41550-3138-B522-E536-5D89A4E1D701}" dt="2023-08-31T09:41:56.926" v="63" actId="20577"/>
          <ac:spMkLst>
            <pc:docMk/>
            <pc:sldMk cId="701632073" sldId="303"/>
            <ac:spMk id="10" creationId="{844810E4-E8A9-2051-4D02-31024B944D7B}"/>
          </ac:spMkLst>
        </pc:spChg>
      </pc:sldChg>
      <pc:sldChg chg="del">
        <pc:chgData name="hamada.mabrouk" userId="S::hamada.mbsoft@minia.edu.eg::af4dc437-fa39-4796-aedb-ee435f4003d6" providerId="AD" clId="Web-{5EA41550-3138-B522-E536-5D89A4E1D701}" dt="2023-08-31T09:46:56.436" v="298"/>
        <pc:sldMkLst>
          <pc:docMk/>
          <pc:sldMk cId="3127983499" sldId="482"/>
        </pc:sldMkLst>
      </pc:sldChg>
      <pc:sldChg chg="addSp delSp modSp">
        <pc:chgData name="hamada.mabrouk" userId="S::hamada.mbsoft@minia.edu.eg::af4dc437-fa39-4796-aedb-ee435f4003d6" providerId="AD" clId="Web-{5EA41550-3138-B522-E536-5D89A4E1D701}" dt="2023-08-31T12:09:36.540" v="2823" actId="14100"/>
        <pc:sldMkLst>
          <pc:docMk/>
          <pc:sldMk cId="2979972921" sldId="483"/>
        </pc:sldMkLst>
        <pc:spChg chg="mod">
          <ac:chgData name="hamada.mabrouk" userId="S::hamada.mbsoft@minia.edu.eg::af4dc437-fa39-4796-aedb-ee435f4003d6" providerId="AD" clId="Web-{5EA41550-3138-B522-E536-5D89A4E1D701}" dt="2023-08-31T09:48:19.736" v="343" actId="14100"/>
          <ac:spMkLst>
            <pc:docMk/>
            <pc:sldMk cId="2979972921" sldId="483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5EA41550-3138-B522-E536-5D89A4E1D701}" dt="2023-08-31T09:47:13.171" v="303" actId="20577"/>
          <ac:spMkLst>
            <pc:docMk/>
            <pc:sldMk cId="2979972921" sldId="483"/>
            <ac:spMk id="10" creationId="{463D680D-A11B-0A8A-63D5-DD2C6F3FD516}"/>
          </ac:spMkLst>
        </pc:spChg>
        <pc:spChg chg="mod">
          <ac:chgData name="hamada.mabrouk" userId="S::hamada.mbsoft@minia.edu.eg::af4dc437-fa39-4796-aedb-ee435f4003d6" providerId="AD" clId="Web-{5EA41550-3138-B522-E536-5D89A4E1D701}" dt="2023-08-31T09:51:41.165" v="404" actId="1076"/>
          <ac:spMkLst>
            <pc:docMk/>
            <pc:sldMk cId="2979972921" sldId="483"/>
            <ac:spMk id="48" creationId="{050976E4-0CF2-BA00-34CA-2F9419409B9E}"/>
          </ac:spMkLst>
        </pc:spChg>
        <pc:graphicFrameChg chg="add del mod">
          <ac:chgData name="hamada.mabrouk" userId="S::hamada.mbsoft@minia.edu.eg::af4dc437-fa39-4796-aedb-ee435f4003d6" providerId="AD" clId="Web-{5EA41550-3138-B522-E536-5D89A4E1D701}" dt="2023-08-31T10:46:38.667" v="515"/>
          <ac:graphicFrameMkLst>
            <pc:docMk/>
            <pc:sldMk cId="2979972921" sldId="483"/>
            <ac:graphicFrameMk id="7" creationId="{98768AC6-D4A9-4E1D-1E10-22A5A52DF623}"/>
          </ac:graphicFrameMkLst>
        </pc:graphicFrameChg>
        <pc:picChg chg="add mod">
          <ac:chgData name="hamada.mabrouk" userId="S::hamada.mbsoft@minia.edu.eg::af4dc437-fa39-4796-aedb-ee435f4003d6" providerId="AD" clId="Web-{5EA41550-3138-B522-E536-5D89A4E1D701}" dt="2023-08-31T12:09:36.540" v="2823" actId="14100"/>
          <ac:picMkLst>
            <pc:docMk/>
            <pc:sldMk cId="2979972921" sldId="483"/>
            <ac:picMk id="18" creationId="{622D4FB9-C1BF-E03A-4EAA-4FC5FD13A1CB}"/>
          </ac:picMkLst>
        </pc:picChg>
      </pc:sldChg>
      <pc:sldChg chg="modSp">
        <pc:chgData name="hamada.mabrouk" userId="S::hamada.mbsoft@minia.edu.eg::af4dc437-fa39-4796-aedb-ee435f4003d6" providerId="AD" clId="Web-{5EA41550-3138-B522-E536-5D89A4E1D701}" dt="2023-08-31T09:40:23.391" v="0" actId="20577"/>
        <pc:sldMkLst>
          <pc:docMk/>
          <pc:sldMk cId="1467857569" sldId="484"/>
        </pc:sldMkLst>
        <pc:spChg chg="mod">
          <ac:chgData name="hamada.mabrouk" userId="S::hamada.mbsoft@minia.edu.eg::af4dc437-fa39-4796-aedb-ee435f4003d6" providerId="AD" clId="Web-{5EA41550-3138-B522-E536-5D89A4E1D701}" dt="2023-08-31T09:40:23.391" v="0" actId="20577"/>
          <ac:spMkLst>
            <pc:docMk/>
            <pc:sldMk cId="1467857569" sldId="484"/>
            <ac:spMk id="34" creationId="{15C30772-0DD8-7BE1-E943-20DE696CFBEA}"/>
          </ac:spMkLst>
        </pc:spChg>
      </pc:sldChg>
      <pc:sldChg chg="del">
        <pc:chgData name="hamada.mabrouk" userId="S::hamada.mbsoft@minia.edu.eg::af4dc437-fa39-4796-aedb-ee435f4003d6" providerId="AD" clId="Web-{5EA41550-3138-B522-E536-5D89A4E1D701}" dt="2023-08-31T09:52:44.229" v="410"/>
        <pc:sldMkLst>
          <pc:docMk/>
          <pc:sldMk cId="1612604669" sldId="485"/>
        </pc:sldMkLst>
      </pc:sldChg>
      <pc:sldChg chg="del">
        <pc:chgData name="hamada.mabrouk" userId="S::hamada.mbsoft@minia.edu.eg::af4dc437-fa39-4796-aedb-ee435f4003d6" providerId="AD" clId="Web-{5EA41550-3138-B522-E536-5D89A4E1D701}" dt="2023-08-31T09:52:53.886" v="415"/>
        <pc:sldMkLst>
          <pc:docMk/>
          <pc:sldMk cId="3272820587" sldId="486"/>
        </pc:sldMkLst>
      </pc:sldChg>
      <pc:sldChg chg="del">
        <pc:chgData name="hamada.mabrouk" userId="S::hamada.mbsoft@minia.edu.eg::af4dc437-fa39-4796-aedb-ee435f4003d6" providerId="AD" clId="Web-{5EA41550-3138-B522-E536-5D89A4E1D701}" dt="2023-08-31T09:52:53.073" v="414"/>
        <pc:sldMkLst>
          <pc:docMk/>
          <pc:sldMk cId="1859109661" sldId="487"/>
        </pc:sldMkLst>
      </pc:sldChg>
      <pc:sldChg chg="del">
        <pc:chgData name="hamada.mabrouk" userId="S::hamada.mbsoft@minia.edu.eg::af4dc437-fa39-4796-aedb-ee435f4003d6" providerId="AD" clId="Web-{5EA41550-3138-B522-E536-5D89A4E1D701}" dt="2023-08-31T09:52:48.886" v="412"/>
        <pc:sldMkLst>
          <pc:docMk/>
          <pc:sldMk cId="486906244" sldId="488"/>
        </pc:sldMkLst>
      </pc:sldChg>
      <pc:sldChg chg="del">
        <pc:chgData name="hamada.mabrouk" userId="S::hamada.mbsoft@minia.edu.eg::af4dc437-fa39-4796-aedb-ee435f4003d6" providerId="AD" clId="Web-{5EA41550-3138-B522-E536-5D89A4E1D701}" dt="2023-08-31T09:52:47.651" v="411"/>
        <pc:sldMkLst>
          <pc:docMk/>
          <pc:sldMk cId="2592742024" sldId="489"/>
        </pc:sldMkLst>
      </pc:sldChg>
      <pc:sldChg chg="del">
        <pc:chgData name="hamada.mabrouk" userId="S::hamada.mbsoft@minia.edu.eg::af4dc437-fa39-4796-aedb-ee435f4003d6" providerId="AD" clId="Web-{5EA41550-3138-B522-E536-5D89A4E1D701}" dt="2023-08-31T09:52:49.651" v="413"/>
        <pc:sldMkLst>
          <pc:docMk/>
          <pc:sldMk cId="831906461" sldId="490"/>
        </pc:sldMkLst>
      </pc:sldChg>
      <pc:sldChg chg="del">
        <pc:chgData name="hamada.mabrouk" userId="S::hamada.mbsoft@minia.edu.eg::af4dc437-fa39-4796-aedb-ee435f4003d6" providerId="AD" clId="Web-{5EA41550-3138-B522-E536-5D89A4E1D701}" dt="2023-08-31T09:52:54.839" v="416"/>
        <pc:sldMkLst>
          <pc:docMk/>
          <pc:sldMk cId="1006062879" sldId="491"/>
        </pc:sldMkLst>
      </pc:sldChg>
      <pc:sldChg chg="del">
        <pc:chgData name="hamada.mabrouk" userId="S::hamada.mbsoft@minia.edu.eg::af4dc437-fa39-4796-aedb-ee435f4003d6" providerId="AD" clId="Web-{5EA41550-3138-B522-E536-5D89A4E1D701}" dt="2023-08-31T09:52:55.839" v="418"/>
        <pc:sldMkLst>
          <pc:docMk/>
          <pc:sldMk cId="3382747165" sldId="492"/>
        </pc:sldMkLst>
      </pc:sldChg>
      <pc:sldChg chg="del">
        <pc:chgData name="hamada.mabrouk" userId="S::hamada.mbsoft@minia.edu.eg::af4dc437-fa39-4796-aedb-ee435f4003d6" providerId="AD" clId="Web-{5EA41550-3138-B522-E536-5D89A4E1D701}" dt="2023-08-31T09:52:58.933" v="419"/>
        <pc:sldMkLst>
          <pc:docMk/>
          <pc:sldMk cId="3776836825" sldId="493"/>
        </pc:sldMkLst>
      </pc:sldChg>
      <pc:sldChg chg="del">
        <pc:chgData name="hamada.mabrouk" userId="S::hamada.mbsoft@minia.edu.eg::af4dc437-fa39-4796-aedb-ee435f4003d6" providerId="AD" clId="Web-{5EA41550-3138-B522-E536-5D89A4E1D701}" dt="2023-08-31T09:52:58.948" v="420"/>
        <pc:sldMkLst>
          <pc:docMk/>
          <pc:sldMk cId="331585556" sldId="494"/>
        </pc:sldMkLst>
      </pc:sldChg>
      <pc:sldChg chg="del">
        <pc:chgData name="hamada.mabrouk" userId="S::hamada.mbsoft@minia.edu.eg::af4dc437-fa39-4796-aedb-ee435f4003d6" providerId="AD" clId="Web-{5EA41550-3138-B522-E536-5D89A4E1D701}" dt="2023-08-31T09:52:58.964" v="421"/>
        <pc:sldMkLst>
          <pc:docMk/>
          <pc:sldMk cId="3276594053" sldId="495"/>
        </pc:sldMkLst>
      </pc:sldChg>
      <pc:sldChg chg="del">
        <pc:chgData name="hamada.mabrouk" userId="S::hamada.mbsoft@minia.edu.eg::af4dc437-fa39-4796-aedb-ee435f4003d6" providerId="AD" clId="Web-{5EA41550-3138-B522-E536-5D89A4E1D701}" dt="2023-08-31T09:52:58.980" v="422"/>
        <pc:sldMkLst>
          <pc:docMk/>
          <pc:sldMk cId="2391921763" sldId="496"/>
        </pc:sldMkLst>
      </pc:sldChg>
      <pc:sldChg chg="del">
        <pc:chgData name="hamada.mabrouk" userId="S::hamada.mbsoft@minia.edu.eg::af4dc437-fa39-4796-aedb-ee435f4003d6" providerId="AD" clId="Web-{5EA41550-3138-B522-E536-5D89A4E1D701}" dt="2023-08-31T09:53:00.824" v="423"/>
        <pc:sldMkLst>
          <pc:docMk/>
          <pc:sldMk cId="1315345006" sldId="497"/>
        </pc:sldMkLst>
      </pc:sldChg>
      <pc:sldChg chg="del">
        <pc:chgData name="hamada.mabrouk" userId="S::hamada.mbsoft@minia.edu.eg::af4dc437-fa39-4796-aedb-ee435f4003d6" providerId="AD" clId="Web-{5EA41550-3138-B522-E536-5D89A4E1D701}" dt="2023-08-31T09:53:00.839" v="424"/>
        <pc:sldMkLst>
          <pc:docMk/>
          <pc:sldMk cId="2328331039" sldId="498"/>
        </pc:sldMkLst>
      </pc:sldChg>
      <pc:sldChg chg="del">
        <pc:chgData name="hamada.mabrouk" userId="S::hamada.mbsoft@minia.edu.eg::af4dc437-fa39-4796-aedb-ee435f4003d6" providerId="AD" clId="Web-{5EA41550-3138-B522-E536-5D89A4E1D701}" dt="2023-08-31T09:53:00.855" v="425"/>
        <pc:sldMkLst>
          <pc:docMk/>
          <pc:sldMk cId="316360054" sldId="499"/>
        </pc:sldMkLst>
      </pc:sldChg>
      <pc:sldChg chg="del">
        <pc:chgData name="hamada.mabrouk" userId="S::hamada.mbsoft@minia.edu.eg::af4dc437-fa39-4796-aedb-ee435f4003d6" providerId="AD" clId="Web-{5EA41550-3138-B522-E536-5D89A4E1D701}" dt="2023-08-31T09:53:03.480" v="427"/>
        <pc:sldMkLst>
          <pc:docMk/>
          <pc:sldMk cId="1255631876" sldId="500"/>
        </pc:sldMkLst>
      </pc:sldChg>
      <pc:sldChg chg="del">
        <pc:chgData name="hamada.mabrouk" userId="S::hamada.mbsoft@minia.edu.eg::af4dc437-fa39-4796-aedb-ee435f4003d6" providerId="AD" clId="Web-{5EA41550-3138-B522-E536-5D89A4E1D701}" dt="2023-08-31T09:53:05.308" v="429"/>
        <pc:sldMkLst>
          <pc:docMk/>
          <pc:sldMk cId="590772459" sldId="501"/>
        </pc:sldMkLst>
      </pc:sldChg>
      <pc:sldChg chg="del">
        <pc:chgData name="hamada.mabrouk" userId="S::hamada.mbsoft@minia.edu.eg::af4dc437-fa39-4796-aedb-ee435f4003d6" providerId="AD" clId="Web-{5EA41550-3138-B522-E536-5D89A4E1D701}" dt="2023-08-31T09:53:06.027" v="431"/>
        <pc:sldMkLst>
          <pc:docMk/>
          <pc:sldMk cId="719843731" sldId="502"/>
        </pc:sldMkLst>
      </pc:sldChg>
      <pc:sldChg chg="del">
        <pc:chgData name="hamada.mabrouk" userId="S::hamada.mbsoft@minia.edu.eg::af4dc437-fa39-4796-aedb-ee435f4003d6" providerId="AD" clId="Web-{5EA41550-3138-B522-E536-5D89A4E1D701}" dt="2023-08-31T09:53:06.011" v="430"/>
        <pc:sldMkLst>
          <pc:docMk/>
          <pc:sldMk cId="2476636215" sldId="503"/>
        </pc:sldMkLst>
      </pc:sldChg>
      <pc:sldChg chg="del">
        <pc:chgData name="hamada.mabrouk" userId="S::hamada.mbsoft@minia.edu.eg::af4dc437-fa39-4796-aedb-ee435f4003d6" providerId="AD" clId="Web-{5EA41550-3138-B522-E536-5D89A4E1D701}" dt="2023-08-31T09:53:08.496" v="432"/>
        <pc:sldMkLst>
          <pc:docMk/>
          <pc:sldMk cId="2345783502" sldId="504"/>
        </pc:sldMkLst>
      </pc:sldChg>
      <pc:sldChg chg="del">
        <pc:chgData name="hamada.mabrouk" userId="S::hamada.mbsoft@minia.edu.eg::af4dc437-fa39-4796-aedb-ee435f4003d6" providerId="AD" clId="Web-{5EA41550-3138-B522-E536-5D89A4E1D701}" dt="2023-08-31T09:53:08.511" v="433"/>
        <pc:sldMkLst>
          <pc:docMk/>
          <pc:sldMk cId="1008317236" sldId="505"/>
        </pc:sldMkLst>
      </pc:sldChg>
      <pc:sldChg chg="del">
        <pc:chgData name="hamada.mabrouk" userId="S::hamada.mbsoft@minia.edu.eg::af4dc437-fa39-4796-aedb-ee435f4003d6" providerId="AD" clId="Web-{5EA41550-3138-B522-E536-5D89A4E1D701}" dt="2023-08-31T09:53:10.402" v="434"/>
        <pc:sldMkLst>
          <pc:docMk/>
          <pc:sldMk cId="1071926716" sldId="506"/>
        </pc:sldMkLst>
      </pc:sldChg>
      <pc:sldChg chg="del">
        <pc:chgData name="hamada.mabrouk" userId="S::hamada.mbsoft@minia.edu.eg::af4dc437-fa39-4796-aedb-ee435f4003d6" providerId="AD" clId="Web-{5EA41550-3138-B522-E536-5D89A4E1D701}" dt="2023-08-31T09:53:12.277" v="435"/>
        <pc:sldMkLst>
          <pc:docMk/>
          <pc:sldMk cId="4286625275" sldId="507"/>
        </pc:sldMkLst>
      </pc:sldChg>
      <pc:sldChg chg="del">
        <pc:chgData name="hamada.mabrouk" userId="S::hamada.mbsoft@minia.edu.eg::af4dc437-fa39-4796-aedb-ee435f4003d6" providerId="AD" clId="Web-{5EA41550-3138-B522-E536-5D89A4E1D701}" dt="2023-08-31T09:53:12.293" v="436"/>
        <pc:sldMkLst>
          <pc:docMk/>
          <pc:sldMk cId="3028604731" sldId="508"/>
        </pc:sldMkLst>
      </pc:sldChg>
      <pc:sldChg chg="delSp modSp">
        <pc:chgData name="hamada.mabrouk" userId="S::hamada.mbsoft@minia.edu.eg::af4dc437-fa39-4796-aedb-ee435f4003d6" providerId="AD" clId="Web-{5EA41550-3138-B522-E536-5D89A4E1D701}" dt="2023-08-31T10:59:22.053" v="802"/>
        <pc:sldMkLst>
          <pc:docMk/>
          <pc:sldMk cId="1089921248" sldId="509"/>
        </pc:sldMkLst>
        <pc:spChg chg="mod">
          <ac:chgData name="hamada.mabrouk" userId="S::hamada.mbsoft@minia.edu.eg::af4dc437-fa39-4796-aedb-ee435f4003d6" providerId="AD" clId="Web-{5EA41550-3138-B522-E536-5D89A4E1D701}" dt="2023-08-31T10:56:54.139" v="729" actId="1076"/>
          <ac:spMkLst>
            <pc:docMk/>
            <pc:sldMk cId="1089921248" sldId="509"/>
            <ac:spMk id="3" creationId="{F9A80F9F-74DB-1D57-04E8-E20E92A09B0A}"/>
          </ac:spMkLst>
        </pc:spChg>
        <pc:spChg chg="del">
          <ac:chgData name="hamada.mabrouk" userId="S::hamada.mbsoft@minia.edu.eg::af4dc437-fa39-4796-aedb-ee435f4003d6" providerId="AD" clId="Web-{5EA41550-3138-B522-E536-5D89A4E1D701}" dt="2023-08-31T10:59:22.053" v="802"/>
          <ac:spMkLst>
            <pc:docMk/>
            <pc:sldMk cId="1089921248" sldId="509"/>
            <ac:spMk id="9" creationId="{285C4AD1-BD35-36EC-B6D8-A7C05837C499}"/>
          </ac:spMkLst>
        </pc:spChg>
        <pc:spChg chg="mod">
          <ac:chgData name="hamada.mabrouk" userId="S::hamada.mbsoft@minia.edu.eg::af4dc437-fa39-4796-aedb-ee435f4003d6" providerId="AD" clId="Web-{5EA41550-3138-B522-E536-5D89A4E1D701}" dt="2023-08-31T10:57:12.015" v="733" actId="20577"/>
          <ac:spMkLst>
            <pc:docMk/>
            <pc:sldMk cId="1089921248" sldId="509"/>
            <ac:spMk id="10" creationId="{463D680D-A11B-0A8A-63D5-DD2C6F3FD516}"/>
          </ac:spMkLst>
        </pc:spChg>
        <pc:spChg chg="mod">
          <ac:chgData name="hamada.mabrouk" userId="S::hamada.mbsoft@minia.edu.eg::af4dc437-fa39-4796-aedb-ee435f4003d6" providerId="AD" clId="Web-{5EA41550-3138-B522-E536-5D89A4E1D701}" dt="2023-08-31T10:59:06.099" v="800" actId="20577"/>
          <ac:spMkLst>
            <pc:docMk/>
            <pc:sldMk cId="1089921248" sldId="509"/>
            <ac:spMk id="48" creationId="{050976E4-0CF2-BA00-34CA-2F9419409B9E}"/>
          </ac:spMkLst>
        </pc:spChg>
      </pc:sldChg>
      <pc:sldChg chg="del">
        <pc:chgData name="hamada.mabrouk" userId="S::hamada.mbsoft@minia.edu.eg::af4dc437-fa39-4796-aedb-ee435f4003d6" providerId="AD" clId="Web-{5EA41550-3138-B522-E536-5D89A4E1D701}" dt="2023-08-31T09:53:13.090" v="437"/>
        <pc:sldMkLst>
          <pc:docMk/>
          <pc:sldMk cId="3360625178" sldId="510"/>
        </pc:sldMkLst>
      </pc:sldChg>
      <pc:sldChg chg="del">
        <pc:chgData name="hamada.mabrouk" userId="S::hamada.mbsoft@minia.edu.eg::af4dc437-fa39-4796-aedb-ee435f4003d6" providerId="AD" clId="Web-{5EA41550-3138-B522-E536-5D89A4E1D701}" dt="2023-08-31T09:53:14.605" v="438"/>
        <pc:sldMkLst>
          <pc:docMk/>
          <pc:sldMk cId="152207747" sldId="511"/>
        </pc:sldMkLst>
      </pc:sldChg>
      <pc:sldChg chg="del">
        <pc:chgData name="hamada.mabrouk" userId="S::hamada.mbsoft@minia.edu.eg::af4dc437-fa39-4796-aedb-ee435f4003d6" providerId="AD" clId="Web-{5EA41550-3138-B522-E536-5D89A4E1D701}" dt="2023-08-31T09:53:15.371" v="439"/>
        <pc:sldMkLst>
          <pc:docMk/>
          <pc:sldMk cId="1879016745" sldId="512"/>
        </pc:sldMkLst>
      </pc:sldChg>
      <pc:sldChg chg="del">
        <pc:chgData name="hamada.mabrouk" userId="S::hamada.mbsoft@minia.edu.eg::af4dc437-fa39-4796-aedb-ee435f4003d6" providerId="AD" clId="Web-{5EA41550-3138-B522-E536-5D89A4E1D701}" dt="2023-08-31T09:53:16.043" v="440"/>
        <pc:sldMkLst>
          <pc:docMk/>
          <pc:sldMk cId="2481388614" sldId="513"/>
        </pc:sldMkLst>
      </pc:sldChg>
      <pc:sldChg chg="del">
        <pc:chgData name="hamada.mabrouk" userId="S::hamada.mbsoft@minia.edu.eg::af4dc437-fa39-4796-aedb-ee435f4003d6" providerId="AD" clId="Web-{5EA41550-3138-B522-E536-5D89A4E1D701}" dt="2023-08-31T09:53:18.559" v="441"/>
        <pc:sldMkLst>
          <pc:docMk/>
          <pc:sldMk cId="3619639759" sldId="514"/>
        </pc:sldMkLst>
      </pc:sldChg>
      <pc:sldChg chg="del">
        <pc:chgData name="hamada.mabrouk" userId="S::hamada.mbsoft@minia.edu.eg::af4dc437-fa39-4796-aedb-ee435f4003d6" providerId="AD" clId="Web-{5EA41550-3138-B522-E536-5D89A4E1D701}" dt="2023-08-31T09:53:18.559" v="442"/>
        <pc:sldMkLst>
          <pc:docMk/>
          <pc:sldMk cId="2372313384" sldId="515"/>
        </pc:sldMkLst>
      </pc:sldChg>
      <pc:sldChg chg="del">
        <pc:chgData name="hamada.mabrouk" userId="S::hamada.mbsoft@minia.edu.eg::af4dc437-fa39-4796-aedb-ee435f4003d6" providerId="AD" clId="Web-{5EA41550-3138-B522-E536-5D89A4E1D701}" dt="2023-08-31T09:53:19.434" v="443"/>
        <pc:sldMkLst>
          <pc:docMk/>
          <pc:sldMk cId="910332783" sldId="516"/>
        </pc:sldMkLst>
      </pc:sldChg>
      <pc:sldChg chg="del">
        <pc:chgData name="hamada.mabrouk" userId="S::hamada.mbsoft@minia.edu.eg::af4dc437-fa39-4796-aedb-ee435f4003d6" providerId="AD" clId="Web-{5EA41550-3138-B522-E536-5D89A4E1D701}" dt="2023-08-31T09:52:55.823" v="417"/>
        <pc:sldMkLst>
          <pc:docMk/>
          <pc:sldMk cId="2500853188" sldId="517"/>
        </pc:sldMkLst>
      </pc:sldChg>
      <pc:sldChg chg="del">
        <pc:chgData name="hamada.mabrouk" userId="S::hamada.mbsoft@minia.edu.eg::af4dc437-fa39-4796-aedb-ee435f4003d6" providerId="AD" clId="Web-{5EA41550-3138-B522-E536-5D89A4E1D701}" dt="2023-08-31T09:53:02.339" v="426"/>
        <pc:sldMkLst>
          <pc:docMk/>
          <pc:sldMk cId="424895047" sldId="518"/>
        </pc:sldMkLst>
      </pc:sldChg>
      <pc:sldChg chg="del">
        <pc:chgData name="hamada.mabrouk" userId="S::hamada.mbsoft@minia.edu.eg::af4dc437-fa39-4796-aedb-ee435f4003d6" providerId="AD" clId="Web-{5EA41550-3138-B522-E536-5D89A4E1D701}" dt="2023-08-31T09:53:04.386" v="428"/>
        <pc:sldMkLst>
          <pc:docMk/>
          <pc:sldMk cId="1146933028" sldId="519"/>
        </pc:sldMkLst>
      </pc:sldChg>
      <pc:sldChg chg="addSp delSp modSp add ord replId">
        <pc:chgData name="hamada.mabrouk" userId="S::hamada.mbsoft@minia.edu.eg::af4dc437-fa39-4796-aedb-ee435f4003d6" providerId="AD" clId="Web-{5EA41550-3138-B522-E536-5D89A4E1D701}" dt="2023-08-31T10:47:22.685" v="529" actId="20577"/>
        <pc:sldMkLst>
          <pc:docMk/>
          <pc:sldMk cId="553564536" sldId="520"/>
        </pc:sldMkLst>
        <pc:spChg chg="del mod">
          <ac:chgData name="hamada.mabrouk" userId="S::hamada.mbsoft@minia.edu.eg::af4dc437-fa39-4796-aedb-ee435f4003d6" providerId="AD" clId="Web-{5EA41550-3138-B522-E536-5D89A4E1D701}" dt="2023-08-31T09:54:29.592" v="453"/>
          <ac:spMkLst>
            <pc:docMk/>
            <pc:sldMk cId="553564536" sldId="520"/>
            <ac:spMk id="3" creationId="{F9A80F9F-74DB-1D57-04E8-E20E92A09B0A}"/>
          </ac:spMkLst>
        </pc:spChg>
        <pc:spChg chg="add">
          <ac:chgData name="hamada.mabrouk" userId="S::hamada.mbsoft@minia.edu.eg::af4dc437-fa39-4796-aedb-ee435f4003d6" providerId="AD" clId="Web-{5EA41550-3138-B522-E536-5D89A4E1D701}" dt="2023-08-31T09:54:30.217" v="454"/>
          <ac:spMkLst>
            <pc:docMk/>
            <pc:sldMk cId="553564536" sldId="520"/>
            <ac:spMk id="9" creationId="{BCBC68AA-F255-ECEB-D83A-B109782785BB}"/>
          </ac:spMkLst>
        </pc:spChg>
        <pc:spChg chg="add">
          <ac:chgData name="hamada.mabrouk" userId="S::hamada.mbsoft@minia.edu.eg::af4dc437-fa39-4796-aedb-ee435f4003d6" providerId="AD" clId="Web-{5EA41550-3138-B522-E536-5D89A4E1D701}" dt="2023-08-31T09:54:50.452" v="455"/>
          <ac:spMkLst>
            <pc:docMk/>
            <pc:sldMk cId="553564536" sldId="520"/>
            <ac:spMk id="12" creationId="{18C07CCE-1233-DCAC-996B-F76492190F7B}"/>
          </ac:spMkLst>
        </pc:spChg>
        <pc:spChg chg="mod">
          <ac:chgData name="hamada.mabrouk" userId="S::hamada.mbsoft@minia.edu.eg::af4dc437-fa39-4796-aedb-ee435f4003d6" providerId="AD" clId="Web-{5EA41550-3138-B522-E536-5D89A4E1D701}" dt="2023-08-31T10:47:22.685" v="529" actId="20577"/>
          <ac:spMkLst>
            <pc:docMk/>
            <pc:sldMk cId="553564536" sldId="520"/>
            <ac:spMk id="48" creationId="{050976E4-0CF2-BA00-34CA-2F9419409B9E}"/>
          </ac:spMkLst>
        </pc:spChg>
      </pc:sldChg>
      <pc:sldChg chg="add ord replId">
        <pc:chgData name="hamada.mabrouk" userId="S::hamada.mbsoft@minia.edu.eg::af4dc437-fa39-4796-aedb-ee435f4003d6" providerId="AD" clId="Web-{5EA41550-3138-B522-E536-5D89A4E1D701}" dt="2023-08-31T09:52:03.447" v="406"/>
        <pc:sldMkLst>
          <pc:docMk/>
          <pc:sldMk cId="3070591813" sldId="521"/>
        </pc:sldMkLst>
      </pc:sldChg>
      <pc:sldChg chg="modSp add replId">
        <pc:chgData name="hamada.mabrouk" userId="S::hamada.mbsoft@minia.edu.eg::af4dc437-fa39-4796-aedb-ee435f4003d6" providerId="AD" clId="Web-{5EA41550-3138-B522-E536-5D89A4E1D701}" dt="2023-08-31T10:47:41.858" v="547" actId="20577"/>
        <pc:sldMkLst>
          <pc:docMk/>
          <pc:sldMk cId="1979007422" sldId="522"/>
        </pc:sldMkLst>
        <pc:spChg chg="mod">
          <ac:chgData name="hamada.mabrouk" userId="S::hamada.mbsoft@minia.edu.eg::af4dc437-fa39-4796-aedb-ee435f4003d6" providerId="AD" clId="Web-{5EA41550-3138-B522-E536-5D89A4E1D701}" dt="2023-08-31T10:47:41.858" v="547" actId="20577"/>
          <ac:spMkLst>
            <pc:docMk/>
            <pc:sldMk cId="1979007422" sldId="522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5EA41550-3138-B522-E536-5D89A4E1D701}" dt="2023-08-31T10:43:35.657" v="514" actId="20577"/>
        <pc:sldMkLst>
          <pc:docMk/>
          <pc:sldMk cId="2405674507" sldId="523"/>
        </pc:sldMkLst>
        <pc:spChg chg="mod">
          <ac:chgData name="hamada.mabrouk" userId="S::hamada.mbsoft@minia.edu.eg::af4dc437-fa39-4796-aedb-ee435f4003d6" providerId="AD" clId="Web-{5EA41550-3138-B522-E536-5D89A4E1D701}" dt="2023-08-31T10:43:35.657" v="514" actId="20577"/>
          <ac:spMkLst>
            <pc:docMk/>
            <pc:sldMk cId="2405674507" sldId="523"/>
            <ac:spMk id="48" creationId="{050976E4-0CF2-BA00-34CA-2F9419409B9E}"/>
          </ac:spMkLst>
        </pc:spChg>
      </pc:sldChg>
      <pc:sldChg chg="addSp delSp modSp add replId">
        <pc:chgData name="hamada.mabrouk" userId="S::hamada.mbsoft@minia.edu.eg::af4dc437-fa39-4796-aedb-ee435f4003d6" providerId="AD" clId="Web-{5EA41550-3138-B522-E536-5D89A4E1D701}" dt="2023-08-31T12:10:09.432" v="2827" actId="1076"/>
        <pc:sldMkLst>
          <pc:docMk/>
          <pc:sldMk cId="3496572748" sldId="524"/>
        </pc:sldMkLst>
        <pc:spChg chg="mod">
          <ac:chgData name="hamada.mabrouk" userId="S::hamada.mbsoft@minia.edu.eg::af4dc437-fa39-4796-aedb-ee435f4003d6" providerId="AD" clId="Web-{5EA41550-3138-B522-E536-5D89A4E1D701}" dt="2023-08-31T10:49:07.066" v="574" actId="1076"/>
          <ac:spMkLst>
            <pc:docMk/>
            <pc:sldMk cId="3496572748" sldId="524"/>
            <ac:spMk id="9" creationId="{BCBC68AA-F255-ECEB-D83A-B109782785BB}"/>
          </ac:spMkLst>
        </pc:spChg>
        <pc:spChg chg="del">
          <ac:chgData name="hamada.mabrouk" userId="S::hamada.mbsoft@minia.edu.eg::af4dc437-fa39-4796-aedb-ee435f4003d6" providerId="AD" clId="Web-{5EA41550-3138-B522-E536-5D89A4E1D701}" dt="2023-08-31T10:49:26.286" v="576"/>
          <ac:spMkLst>
            <pc:docMk/>
            <pc:sldMk cId="3496572748" sldId="524"/>
            <ac:spMk id="12" creationId="{18C07CCE-1233-DCAC-996B-F76492190F7B}"/>
          </ac:spMkLst>
        </pc:spChg>
        <pc:spChg chg="del">
          <ac:chgData name="hamada.mabrouk" userId="S::hamada.mbsoft@minia.edu.eg::af4dc437-fa39-4796-aedb-ee435f4003d6" providerId="AD" clId="Web-{5EA41550-3138-B522-E536-5D89A4E1D701}" dt="2023-08-31T10:49:32.427" v="577"/>
          <ac:spMkLst>
            <pc:docMk/>
            <pc:sldMk cId="3496572748" sldId="524"/>
            <ac:spMk id="48" creationId="{050976E4-0CF2-BA00-34CA-2F9419409B9E}"/>
          </ac:spMkLst>
        </pc:spChg>
        <pc:picChg chg="add mod">
          <ac:chgData name="hamada.mabrouk" userId="S::hamada.mbsoft@minia.edu.eg::af4dc437-fa39-4796-aedb-ee435f4003d6" providerId="AD" clId="Web-{5EA41550-3138-B522-E536-5D89A4E1D701}" dt="2023-08-31T12:10:09.432" v="2827" actId="1076"/>
          <ac:picMkLst>
            <pc:docMk/>
            <pc:sldMk cId="3496572748" sldId="524"/>
            <ac:picMk id="3" creationId="{1C67F8E4-C77D-D660-5B0F-86D234B23D03}"/>
          </ac:picMkLst>
        </pc:picChg>
      </pc:sldChg>
      <pc:sldChg chg="addSp delSp modSp add replId">
        <pc:chgData name="hamada.mabrouk" userId="S::hamada.mbsoft@minia.edu.eg::af4dc437-fa39-4796-aedb-ee435f4003d6" providerId="AD" clId="Web-{5EA41550-3138-B522-E536-5D89A4E1D701}" dt="2023-08-31T12:10:05.729" v="2826" actId="1076"/>
        <pc:sldMkLst>
          <pc:docMk/>
          <pc:sldMk cId="817183604" sldId="525"/>
        </pc:sldMkLst>
        <pc:spChg chg="del">
          <ac:chgData name="hamada.mabrouk" userId="S::hamada.mbsoft@minia.edu.eg::af4dc437-fa39-4796-aedb-ee435f4003d6" providerId="AD" clId="Web-{5EA41550-3138-B522-E536-5D89A4E1D701}" dt="2023-08-31T10:50:12.226" v="584"/>
          <ac:spMkLst>
            <pc:docMk/>
            <pc:sldMk cId="817183604" sldId="525"/>
            <ac:spMk id="48" creationId="{050976E4-0CF2-BA00-34CA-2F9419409B9E}"/>
          </ac:spMkLst>
        </pc:spChg>
        <pc:picChg chg="add mod">
          <ac:chgData name="hamada.mabrouk" userId="S::hamada.mbsoft@minia.edu.eg::af4dc437-fa39-4796-aedb-ee435f4003d6" providerId="AD" clId="Web-{5EA41550-3138-B522-E536-5D89A4E1D701}" dt="2023-08-31T12:10:05.729" v="2826" actId="1076"/>
          <ac:picMkLst>
            <pc:docMk/>
            <pc:sldMk cId="817183604" sldId="525"/>
            <ac:picMk id="3" creationId="{66E9EA95-52B1-BBDB-9D8E-F42A3FF594FF}"/>
          </ac:picMkLst>
        </pc:picChg>
      </pc:sldChg>
      <pc:sldChg chg="modSp add replId">
        <pc:chgData name="hamada.mabrouk" userId="S::hamada.mbsoft@minia.edu.eg::af4dc437-fa39-4796-aedb-ee435f4003d6" providerId="AD" clId="Web-{5EA41550-3138-B522-E536-5D89A4E1D701}" dt="2023-08-31T10:52:33.921" v="636" actId="20577"/>
        <pc:sldMkLst>
          <pc:docMk/>
          <pc:sldMk cId="1345184713" sldId="526"/>
        </pc:sldMkLst>
        <pc:spChg chg="mod">
          <ac:chgData name="hamada.mabrouk" userId="S::hamada.mbsoft@minia.edu.eg::af4dc437-fa39-4796-aedb-ee435f4003d6" providerId="AD" clId="Web-{5EA41550-3138-B522-E536-5D89A4E1D701}" dt="2023-08-31T10:52:33.921" v="636" actId="20577"/>
          <ac:spMkLst>
            <pc:docMk/>
            <pc:sldMk cId="1345184713" sldId="526"/>
            <ac:spMk id="48" creationId="{050976E4-0CF2-BA00-34CA-2F9419409B9E}"/>
          </ac:spMkLst>
        </pc:spChg>
      </pc:sldChg>
      <pc:sldChg chg="addSp delSp modSp add replId">
        <pc:chgData name="hamada.mabrouk" userId="S::hamada.mbsoft@minia.edu.eg::af4dc437-fa39-4796-aedb-ee435f4003d6" providerId="AD" clId="Web-{5EA41550-3138-B522-E536-5D89A4E1D701}" dt="2023-08-31T12:09:57.025" v="2825" actId="1076"/>
        <pc:sldMkLst>
          <pc:docMk/>
          <pc:sldMk cId="3511066813" sldId="527"/>
        </pc:sldMkLst>
        <pc:picChg chg="del">
          <ac:chgData name="hamada.mabrouk" userId="S::hamada.mbsoft@minia.edu.eg::af4dc437-fa39-4796-aedb-ee435f4003d6" providerId="AD" clId="Web-{5EA41550-3138-B522-E536-5D89A4E1D701}" dt="2023-08-31T10:50:49.306" v="591"/>
          <ac:picMkLst>
            <pc:docMk/>
            <pc:sldMk cId="3511066813" sldId="527"/>
            <ac:picMk id="3" creationId="{66E9EA95-52B1-BBDB-9D8E-F42A3FF594FF}"/>
          </ac:picMkLst>
        </pc:picChg>
        <pc:picChg chg="add mod">
          <ac:chgData name="hamada.mabrouk" userId="S::hamada.mbsoft@minia.edu.eg::af4dc437-fa39-4796-aedb-ee435f4003d6" providerId="AD" clId="Web-{5EA41550-3138-B522-E536-5D89A4E1D701}" dt="2023-08-31T12:09:57.025" v="2825" actId="1076"/>
          <ac:picMkLst>
            <pc:docMk/>
            <pc:sldMk cId="3511066813" sldId="527"/>
            <ac:picMk id="7" creationId="{BE596358-BB68-3C2B-DF5B-65ADB8144A84}"/>
          </ac:picMkLst>
        </pc:picChg>
      </pc:sldChg>
      <pc:sldChg chg="addSp delSp modSp add replId">
        <pc:chgData name="hamada.mabrouk" userId="S::hamada.mbsoft@minia.edu.eg::af4dc437-fa39-4796-aedb-ee435f4003d6" providerId="AD" clId="Web-{5EA41550-3138-B522-E536-5D89A4E1D701}" dt="2023-08-31T12:09:50.384" v="2824" actId="1076"/>
        <pc:sldMkLst>
          <pc:docMk/>
          <pc:sldMk cId="367832646" sldId="528"/>
        </pc:sldMkLst>
        <pc:picChg chg="add mod">
          <ac:chgData name="hamada.mabrouk" userId="S::hamada.mbsoft@minia.edu.eg::af4dc437-fa39-4796-aedb-ee435f4003d6" providerId="AD" clId="Web-{5EA41550-3138-B522-E536-5D89A4E1D701}" dt="2023-08-31T12:09:50.384" v="2824" actId="1076"/>
          <ac:picMkLst>
            <pc:docMk/>
            <pc:sldMk cId="367832646" sldId="528"/>
            <ac:picMk id="3" creationId="{9EB19C4E-6276-87F5-FEBB-13B8DE2251A5}"/>
          </ac:picMkLst>
        </pc:picChg>
        <pc:picChg chg="del">
          <ac:chgData name="hamada.mabrouk" userId="S::hamada.mbsoft@minia.edu.eg::af4dc437-fa39-4796-aedb-ee435f4003d6" providerId="AD" clId="Web-{5EA41550-3138-B522-E536-5D89A4E1D701}" dt="2023-08-31T10:51:21.745" v="598"/>
          <ac:picMkLst>
            <pc:docMk/>
            <pc:sldMk cId="367832646" sldId="528"/>
            <ac:picMk id="7" creationId="{BE596358-BB68-3C2B-DF5B-65ADB8144A84}"/>
          </ac:picMkLst>
        </pc:picChg>
      </pc:sldChg>
      <pc:sldChg chg="modSp add replId">
        <pc:chgData name="hamada.mabrouk" userId="S::hamada.mbsoft@minia.edu.eg::af4dc437-fa39-4796-aedb-ee435f4003d6" providerId="AD" clId="Web-{5EA41550-3138-B522-E536-5D89A4E1D701}" dt="2023-08-31T10:54:50.210" v="673" actId="20577"/>
        <pc:sldMkLst>
          <pc:docMk/>
          <pc:sldMk cId="3957858541" sldId="529"/>
        </pc:sldMkLst>
        <pc:spChg chg="mod">
          <ac:chgData name="hamada.mabrouk" userId="S::hamada.mbsoft@minia.edu.eg::af4dc437-fa39-4796-aedb-ee435f4003d6" providerId="AD" clId="Web-{5EA41550-3138-B522-E536-5D89A4E1D701}" dt="2023-08-31T10:54:50.210" v="673" actId="20577"/>
          <ac:spMkLst>
            <pc:docMk/>
            <pc:sldMk cId="3957858541" sldId="529"/>
            <ac:spMk id="48" creationId="{050976E4-0CF2-BA00-34CA-2F9419409B9E}"/>
          </ac:spMkLst>
        </pc:spChg>
      </pc:sldChg>
      <pc:sldChg chg="addSp delSp modSp add replId">
        <pc:chgData name="hamada.mabrouk" userId="S::hamada.mbsoft@minia.edu.eg::af4dc437-fa39-4796-aedb-ee435f4003d6" providerId="AD" clId="Web-{5EA41550-3138-B522-E536-5D89A4E1D701}" dt="2023-08-31T10:53:29.268" v="643" actId="1076"/>
        <pc:sldMkLst>
          <pc:docMk/>
          <pc:sldMk cId="2545896673" sldId="530"/>
        </pc:sldMkLst>
        <pc:spChg chg="del">
          <ac:chgData name="hamada.mabrouk" userId="S::hamada.mbsoft@minia.edu.eg::af4dc437-fa39-4796-aedb-ee435f4003d6" providerId="AD" clId="Web-{5EA41550-3138-B522-E536-5D89A4E1D701}" dt="2023-08-31T10:53:05.845" v="639"/>
          <ac:spMkLst>
            <pc:docMk/>
            <pc:sldMk cId="2545896673" sldId="530"/>
            <ac:spMk id="48" creationId="{050976E4-0CF2-BA00-34CA-2F9419409B9E}"/>
          </ac:spMkLst>
        </pc:spChg>
        <pc:picChg chg="add mod">
          <ac:chgData name="hamada.mabrouk" userId="S::hamada.mbsoft@minia.edu.eg::af4dc437-fa39-4796-aedb-ee435f4003d6" providerId="AD" clId="Web-{5EA41550-3138-B522-E536-5D89A4E1D701}" dt="2023-08-31T10:53:29.268" v="643" actId="1076"/>
          <ac:picMkLst>
            <pc:docMk/>
            <pc:sldMk cId="2545896673" sldId="530"/>
            <ac:picMk id="3" creationId="{A18E8334-6A47-75F3-7419-1DB22F260444}"/>
          </ac:picMkLst>
        </pc:picChg>
      </pc:sldChg>
      <pc:sldChg chg="addSp delSp modSp add replId">
        <pc:chgData name="hamada.mabrouk" userId="S::hamada.mbsoft@minia.edu.eg::af4dc437-fa39-4796-aedb-ee435f4003d6" providerId="AD" clId="Web-{5EA41550-3138-B522-E536-5D89A4E1D701}" dt="2023-08-31T10:54:01.364" v="650" actId="1076"/>
        <pc:sldMkLst>
          <pc:docMk/>
          <pc:sldMk cId="3832775433" sldId="531"/>
        </pc:sldMkLst>
        <pc:picChg chg="del">
          <ac:chgData name="hamada.mabrouk" userId="S::hamada.mbsoft@minia.edu.eg::af4dc437-fa39-4796-aedb-ee435f4003d6" providerId="AD" clId="Web-{5EA41550-3138-B522-E536-5D89A4E1D701}" dt="2023-08-31T10:53:40.644" v="645"/>
          <ac:picMkLst>
            <pc:docMk/>
            <pc:sldMk cId="3832775433" sldId="531"/>
            <ac:picMk id="3" creationId="{A18E8334-6A47-75F3-7419-1DB22F260444}"/>
          </ac:picMkLst>
        </pc:picChg>
        <pc:picChg chg="add mod">
          <ac:chgData name="hamada.mabrouk" userId="S::hamada.mbsoft@minia.edu.eg::af4dc437-fa39-4796-aedb-ee435f4003d6" providerId="AD" clId="Web-{5EA41550-3138-B522-E536-5D89A4E1D701}" dt="2023-08-31T10:54:01.364" v="650" actId="1076"/>
          <ac:picMkLst>
            <pc:docMk/>
            <pc:sldMk cId="3832775433" sldId="531"/>
            <ac:picMk id="7" creationId="{33CB952C-5790-CCF9-5B11-F036222A2E9B}"/>
          </ac:picMkLst>
        </pc:picChg>
      </pc:sldChg>
      <pc:sldChg chg="modSp add replId">
        <pc:chgData name="hamada.mabrouk" userId="S::hamada.mbsoft@minia.edu.eg::af4dc437-fa39-4796-aedb-ee435f4003d6" providerId="AD" clId="Web-{5EA41550-3138-B522-E536-5D89A4E1D701}" dt="2023-08-31T10:55:41.666" v="696" actId="20577"/>
        <pc:sldMkLst>
          <pc:docMk/>
          <pc:sldMk cId="490833974" sldId="532"/>
        </pc:sldMkLst>
        <pc:spChg chg="mod">
          <ac:chgData name="hamada.mabrouk" userId="S::hamada.mbsoft@minia.edu.eg::af4dc437-fa39-4796-aedb-ee435f4003d6" providerId="AD" clId="Web-{5EA41550-3138-B522-E536-5D89A4E1D701}" dt="2023-08-31T10:55:41.666" v="696" actId="20577"/>
          <ac:spMkLst>
            <pc:docMk/>
            <pc:sldMk cId="490833974" sldId="532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5EA41550-3138-B522-E536-5D89A4E1D701}" dt="2023-08-31T11:02:03.734" v="849" actId="20577"/>
        <pc:sldMkLst>
          <pc:docMk/>
          <pc:sldMk cId="3578563579" sldId="533"/>
        </pc:sldMkLst>
        <pc:spChg chg="mod">
          <ac:chgData name="hamada.mabrouk" userId="S::hamada.mbsoft@minia.edu.eg::af4dc437-fa39-4796-aedb-ee435f4003d6" providerId="AD" clId="Web-{5EA41550-3138-B522-E536-5D89A4E1D701}" dt="2023-08-31T11:02:03.734" v="849" actId="20577"/>
          <ac:spMkLst>
            <pc:docMk/>
            <pc:sldMk cId="3578563579" sldId="533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5EA41550-3138-B522-E536-5D89A4E1D701}" dt="2023-08-31T11:01:02.200" v="842" actId="20577"/>
          <ac:spMkLst>
            <pc:docMk/>
            <pc:sldMk cId="3578563579" sldId="533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5EA41550-3138-B522-E536-5D89A4E1D701}" dt="2023-08-31T11:05:19.073" v="921" actId="20577"/>
        <pc:sldMkLst>
          <pc:docMk/>
          <pc:sldMk cId="3057411398" sldId="534"/>
        </pc:sldMkLst>
        <pc:spChg chg="mod">
          <ac:chgData name="hamada.mabrouk" userId="S::hamada.mbsoft@minia.edu.eg::af4dc437-fa39-4796-aedb-ee435f4003d6" providerId="AD" clId="Web-{5EA41550-3138-B522-E536-5D89A4E1D701}" dt="2023-08-31T11:03:27.817" v="852" actId="20577"/>
          <ac:spMkLst>
            <pc:docMk/>
            <pc:sldMk cId="3057411398" sldId="534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5EA41550-3138-B522-E536-5D89A4E1D701}" dt="2023-08-31T11:05:19.073" v="921" actId="20577"/>
          <ac:spMkLst>
            <pc:docMk/>
            <pc:sldMk cId="3057411398" sldId="534"/>
            <ac:spMk id="48" creationId="{050976E4-0CF2-BA00-34CA-2F9419409B9E}"/>
          </ac:spMkLst>
        </pc:spChg>
      </pc:sldChg>
      <pc:sldChg chg="addSp modSp add replId">
        <pc:chgData name="hamada.mabrouk" userId="S::hamada.mbsoft@minia.edu.eg::af4dc437-fa39-4796-aedb-ee435f4003d6" providerId="AD" clId="Web-{5EA41550-3138-B522-E536-5D89A4E1D701}" dt="2023-08-31T11:06:33.078" v="941" actId="1076"/>
        <pc:sldMkLst>
          <pc:docMk/>
          <pc:sldMk cId="3202030132" sldId="535"/>
        </pc:sldMkLst>
        <pc:spChg chg="mod">
          <ac:chgData name="hamada.mabrouk" userId="S::hamada.mbsoft@minia.edu.eg::af4dc437-fa39-4796-aedb-ee435f4003d6" providerId="AD" clId="Web-{5EA41550-3138-B522-E536-5D89A4E1D701}" dt="2023-08-31T11:06:10.670" v="936" actId="20577"/>
          <ac:spMkLst>
            <pc:docMk/>
            <pc:sldMk cId="3202030132" sldId="535"/>
            <ac:spMk id="48" creationId="{050976E4-0CF2-BA00-34CA-2F9419409B9E}"/>
          </ac:spMkLst>
        </pc:spChg>
        <pc:picChg chg="add mod">
          <ac:chgData name="hamada.mabrouk" userId="S::hamada.mbsoft@minia.edu.eg::af4dc437-fa39-4796-aedb-ee435f4003d6" providerId="AD" clId="Web-{5EA41550-3138-B522-E536-5D89A4E1D701}" dt="2023-08-31T11:06:33.078" v="941" actId="1076"/>
          <ac:picMkLst>
            <pc:docMk/>
            <pc:sldMk cId="3202030132" sldId="535"/>
            <ac:picMk id="7" creationId="{4EB778F2-8D35-235E-4E67-0EB78133EB92}"/>
          </ac:picMkLst>
        </pc:picChg>
      </pc:sldChg>
      <pc:sldChg chg="delSp modSp add replId">
        <pc:chgData name="hamada.mabrouk" userId="S::hamada.mbsoft@minia.edu.eg::af4dc437-fa39-4796-aedb-ee435f4003d6" providerId="AD" clId="Web-{5EA41550-3138-B522-E536-5D89A4E1D701}" dt="2023-08-31T11:10:13.809" v="1050" actId="20577"/>
        <pc:sldMkLst>
          <pc:docMk/>
          <pc:sldMk cId="3601960719" sldId="536"/>
        </pc:sldMkLst>
        <pc:spChg chg="mod">
          <ac:chgData name="hamada.mabrouk" userId="S::hamada.mbsoft@minia.edu.eg::af4dc437-fa39-4796-aedb-ee435f4003d6" providerId="AD" clId="Web-{5EA41550-3138-B522-E536-5D89A4E1D701}" dt="2023-08-31T11:07:15.252" v="963" actId="1076"/>
          <ac:spMkLst>
            <pc:docMk/>
            <pc:sldMk cId="3601960719" sldId="536"/>
            <ac:spMk id="3" creationId="{F9A80F9F-74DB-1D57-04E8-E20E92A09B0A}"/>
          </ac:spMkLst>
        </pc:spChg>
        <pc:spChg chg="del">
          <ac:chgData name="hamada.mabrouk" userId="S::hamada.mbsoft@minia.edu.eg::af4dc437-fa39-4796-aedb-ee435f4003d6" providerId="AD" clId="Web-{5EA41550-3138-B522-E536-5D89A4E1D701}" dt="2023-08-31T11:07:27.081" v="965"/>
          <ac:spMkLst>
            <pc:docMk/>
            <pc:sldMk cId="3601960719" sldId="536"/>
            <ac:spMk id="9" creationId="{285C4AD1-BD35-36EC-B6D8-A7C05837C499}"/>
          </ac:spMkLst>
        </pc:spChg>
        <pc:spChg chg="mod">
          <ac:chgData name="hamada.mabrouk" userId="S::hamada.mbsoft@minia.edu.eg::af4dc437-fa39-4796-aedb-ee435f4003d6" providerId="AD" clId="Web-{5EA41550-3138-B522-E536-5D89A4E1D701}" dt="2023-08-31T11:10:13.809" v="1050" actId="20577"/>
          <ac:spMkLst>
            <pc:docMk/>
            <pc:sldMk cId="3601960719" sldId="536"/>
            <ac:spMk id="48" creationId="{050976E4-0CF2-BA00-34CA-2F9419409B9E}"/>
          </ac:spMkLst>
        </pc:spChg>
        <pc:picChg chg="del">
          <ac:chgData name="hamada.mabrouk" userId="S::hamada.mbsoft@minia.edu.eg::af4dc437-fa39-4796-aedb-ee435f4003d6" providerId="AD" clId="Web-{5EA41550-3138-B522-E536-5D89A4E1D701}" dt="2023-08-31T11:07:22.362" v="964"/>
          <ac:picMkLst>
            <pc:docMk/>
            <pc:sldMk cId="3601960719" sldId="536"/>
            <ac:picMk id="7" creationId="{4EB778F2-8D35-235E-4E67-0EB78133EB92}"/>
          </ac:picMkLst>
        </pc:picChg>
      </pc:sldChg>
      <pc:sldChg chg="addSp delSp modSp add replId">
        <pc:chgData name="hamada.mabrouk" userId="S::hamada.mbsoft@minia.edu.eg::af4dc437-fa39-4796-aedb-ee435f4003d6" providerId="AD" clId="Web-{5EA41550-3138-B522-E536-5D89A4E1D701}" dt="2023-08-31T11:17:39.662" v="1211" actId="1076"/>
        <pc:sldMkLst>
          <pc:docMk/>
          <pc:sldMk cId="2763605203" sldId="537"/>
        </pc:sldMkLst>
        <pc:spChg chg="mod">
          <ac:chgData name="hamada.mabrouk" userId="S::hamada.mbsoft@minia.edu.eg::af4dc437-fa39-4796-aedb-ee435f4003d6" providerId="AD" clId="Web-{5EA41550-3138-B522-E536-5D89A4E1D701}" dt="2023-08-31T11:11:15.343" v="1063" actId="20577"/>
          <ac:spMkLst>
            <pc:docMk/>
            <pc:sldMk cId="2763605203" sldId="537"/>
            <ac:spMk id="3" creationId="{F9A80F9F-74DB-1D57-04E8-E20E92A09B0A}"/>
          </ac:spMkLst>
        </pc:spChg>
        <pc:spChg chg="add mod">
          <ac:chgData name="hamada.mabrouk" userId="S::hamada.mbsoft@minia.edu.eg::af4dc437-fa39-4796-aedb-ee435f4003d6" providerId="AD" clId="Web-{5EA41550-3138-B522-E536-5D89A4E1D701}" dt="2023-08-31T11:17:39.662" v="1211" actId="1076"/>
          <ac:spMkLst>
            <pc:docMk/>
            <pc:sldMk cId="2763605203" sldId="537"/>
            <ac:spMk id="7" creationId="{608D5291-6666-81CE-EB22-EE052A02AAA8}"/>
          </ac:spMkLst>
        </pc:spChg>
        <pc:spChg chg="del mod">
          <ac:chgData name="hamada.mabrouk" userId="S::hamada.mbsoft@minia.edu.eg::af4dc437-fa39-4796-aedb-ee435f4003d6" providerId="AD" clId="Web-{5EA41550-3138-B522-E536-5D89A4E1D701}" dt="2023-08-31T11:11:48.845" v="1079"/>
          <ac:spMkLst>
            <pc:docMk/>
            <pc:sldMk cId="2763605203" sldId="537"/>
            <ac:spMk id="48" creationId="{050976E4-0CF2-BA00-34CA-2F9419409B9E}"/>
          </ac:spMkLst>
        </pc:spChg>
      </pc:sldChg>
      <pc:sldChg chg="addSp modSp add replId">
        <pc:chgData name="hamada.mabrouk" userId="S::hamada.mbsoft@minia.edu.eg::af4dc437-fa39-4796-aedb-ee435f4003d6" providerId="AD" clId="Web-{5EA41550-3138-B522-E536-5D89A4E1D701}" dt="2023-08-31T11:17:30.552" v="1210" actId="1076"/>
        <pc:sldMkLst>
          <pc:docMk/>
          <pc:sldMk cId="347957900" sldId="538"/>
        </pc:sldMkLst>
        <pc:spChg chg="mod">
          <ac:chgData name="hamada.mabrouk" userId="S::hamada.mbsoft@minia.edu.eg::af4dc437-fa39-4796-aedb-ee435f4003d6" providerId="AD" clId="Web-{5EA41550-3138-B522-E536-5D89A4E1D701}" dt="2023-08-31T11:17:30.552" v="1210" actId="1076"/>
          <ac:spMkLst>
            <pc:docMk/>
            <pc:sldMk cId="347957900" sldId="538"/>
            <ac:spMk id="7" creationId="{608D5291-6666-81CE-EB22-EE052A02AAA8}"/>
          </ac:spMkLst>
        </pc:spChg>
        <pc:spChg chg="add">
          <ac:chgData name="hamada.mabrouk" userId="S::hamada.mbsoft@minia.edu.eg::af4dc437-fa39-4796-aedb-ee435f4003d6" providerId="AD" clId="Web-{5EA41550-3138-B522-E536-5D89A4E1D701}" dt="2023-08-31T11:13:05.943" v="1092"/>
          <ac:spMkLst>
            <pc:docMk/>
            <pc:sldMk cId="347957900" sldId="538"/>
            <ac:spMk id="11" creationId="{7E3825D8-395E-3E75-14EA-9E58A465E440}"/>
          </ac:spMkLst>
        </pc:spChg>
      </pc:sldChg>
      <pc:sldChg chg="modSp add replId">
        <pc:chgData name="hamada.mabrouk" userId="S::hamada.mbsoft@minia.edu.eg::af4dc437-fa39-4796-aedb-ee435f4003d6" providerId="AD" clId="Web-{5EA41550-3138-B522-E536-5D89A4E1D701}" dt="2023-08-31T11:17:23.020" v="1209" actId="1076"/>
        <pc:sldMkLst>
          <pc:docMk/>
          <pc:sldMk cId="3633107221" sldId="539"/>
        </pc:sldMkLst>
        <pc:spChg chg="mod">
          <ac:chgData name="hamada.mabrouk" userId="S::hamada.mbsoft@minia.edu.eg::af4dc437-fa39-4796-aedb-ee435f4003d6" providerId="AD" clId="Web-{5EA41550-3138-B522-E536-5D89A4E1D701}" dt="2023-08-31T11:17:23.020" v="1209" actId="1076"/>
          <ac:spMkLst>
            <pc:docMk/>
            <pc:sldMk cId="3633107221" sldId="539"/>
            <ac:spMk id="7" creationId="{608D5291-6666-81CE-EB22-EE052A02AAA8}"/>
          </ac:spMkLst>
        </pc:spChg>
      </pc:sldChg>
      <pc:sldChg chg="modSp add replId">
        <pc:chgData name="hamada.mabrouk" userId="S::hamada.mbsoft@minia.edu.eg::af4dc437-fa39-4796-aedb-ee435f4003d6" providerId="AD" clId="Web-{5EA41550-3138-B522-E536-5D89A4E1D701}" dt="2023-08-31T11:17:13.395" v="1208" actId="1076"/>
        <pc:sldMkLst>
          <pc:docMk/>
          <pc:sldMk cId="1482414692" sldId="540"/>
        </pc:sldMkLst>
        <pc:spChg chg="mod">
          <ac:chgData name="hamada.mabrouk" userId="S::hamada.mbsoft@minia.edu.eg::af4dc437-fa39-4796-aedb-ee435f4003d6" providerId="AD" clId="Web-{5EA41550-3138-B522-E536-5D89A4E1D701}" dt="2023-08-31T11:17:13.395" v="1208" actId="1076"/>
          <ac:spMkLst>
            <pc:docMk/>
            <pc:sldMk cId="1482414692" sldId="540"/>
            <ac:spMk id="7" creationId="{608D5291-6666-81CE-EB22-EE052A02AAA8}"/>
          </ac:spMkLst>
        </pc:spChg>
      </pc:sldChg>
      <pc:sldChg chg="modSp add replId">
        <pc:chgData name="hamada.mabrouk" userId="S::hamada.mbsoft@minia.edu.eg::af4dc437-fa39-4796-aedb-ee435f4003d6" providerId="AD" clId="Web-{5EA41550-3138-B522-E536-5D89A4E1D701}" dt="2023-08-31T11:18:59.010" v="1224" actId="20577"/>
        <pc:sldMkLst>
          <pc:docMk/>
          <pc:sldMk cId="1521951507" sldId="541"/>
        </pc:sldMkLst>
        <pc:spChg chg="mod">
          <ac:chgData name="hamada.mabrouk" userId="S::hamada.mbsoft@minia.edu.eg::af4dc437-fa39-4796-aedb-ee435f4003d6" providerId="AD" clId="Web-{5EA41550-3138-B522-E536-5D89A4E1D701}" dt="2023-08-31T11:18:59.010" v="1224" actId="20577"/>
          <ac:spMkLst>
            <pc:docMk/>
            <pc:sldMk cId="1521951507" sldId="541"/>
            <ac:spMk id="7" creationId="{608D5291-6666-81CE-EB22-EE052A02AAA8}"/>
          </ac:spMkLst>
        </pc:spChg>
      </pc:sldChg>
      <pc:sldChg chg="modSp add ord replId">
        <pc:chgData name="hamada.mabrouk" userId="S::hamada.mbsoft@minia.edu.eg::af4dc437-fa39-4796-aedb-ee435f4003d6" providerId="AD" clId="Web-{5EA41550-3138-B522-E536-5D89A4E1D701}" dt="2023-08-31T11:22:56.726" v="1347" actId="20577"/>
        <pc:sldMkLst>
          <pc:docMk/>
          <pc:sldMk cId="737214061" sldId="542"/>
        </pc:sldMkLst>
        <pc:spChg chg="mod">
          <ac:chgData name="hamada.mabrouk" userId="S::hamada.mbsoft@minia.edu.eg::af4dc437-fa39-4796-aedb-ee435f4003d6" providerId="AD" clId="Web-{5EA41550-3138-B522-E536-5D89A4E1D701}" dt="2023-08-31T11:20:11.452" v="1238" actId="20577"/>
          <ac:spMkLst>
            <pc:docMk/>
            <pc:sldMk cId="737214061" sldId="542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5EA41550-3138-B522-E536-5D89A4E1D701}" dt="2023-08-31T11:22:56.726" v="1347" actId="20577"/>
          <ac:spMkLst>
            <pc:docMk/>
            <pc:sldMk cId="737214061" sldId="542"/>
            <ac:spMk id="48" creationId="{050976E4-0CF2-BA00-34CA-2F9419409B9E}"/>
          </ac:spMkLst>
        </pc:spChg>
      </pc:sldChg>
      <pc:sldChg chg="add del replId">
        <pc:chgData name="hamada.mabrouk" userId="S::hamada.mbsoft@minia.edu.eg::af4dc437-fa39-4796-aedb-ee435f4003d6" providerId="AD" clId="Web-{5EA41550-3138-B522-E536-5D89A4E1D701}" dt="2023-08-31T11:19:11.995" v="1226"/>
        <pc:sldMkLst>
          <pc:docMk/>
          <pc:sldMk cId="4187102622" sldId="542"/>
        </pc:sldMkLst>
      </pc:sldChg>
      <pc:sldChg chg="addSp delSp modSp add replId">
        <pc:chgData name="hamada.mabrouk" userId="S::hamada.mbsoft@minia.edu.eg::af4dc437-fa39-4796-aedb-ee435f4003d6" providerId="AD" clId="Web-{5EA41550-3138-B522-E536-5D89A4E1D701}" dt="2023-08-31T11:23:48.745" v="1356" actId="1076"/>
        <pc:sldMkLst>
          <pc:docMk/>
          <pc:sldMk cId="723788413" sldId="543"/>
        </pc:sldMkLst>
        <pc:spChg chg="add">
          <ac:chgData name="hamada.mabrouk" userId="S::hamada.mbsoft@minia.edu.eg::af4dc437-fa39-4796-aedb-ee435f4003d6" providerId="AD" clId="Web-{5EA41550-3138-B522-E536-5D89A4E1D701}" dt="2023-08-31T11:23:20.181" v="1349"/>
          <ac:spMkLst>
            <pc:docMk/>
            <pc:sldMk cId="723788413" sldId="543"/>
            <ac:spMk id="9" creationId="{BA9C61B6-2C41-8221-0387-3A1D382C2EEA}"/>
          </ac:spMkLst>
        </pc:spChg>
        <pc:spChg chg="add mod">
          <ac:chgData name="hamada.mabrouk" userId="S::hamada.mbsoft@minia.edu.eg::af4dc437-fa39-4796-aedb-ee435f4003d6" providerId="AD" clId="Web-{5EA41550-3138-B522-E536-5D89A4E1D701}" dt="2023-08-31T11:23:48.714" v="1353" actId="1076"/>
          <ac:spMkLst>
            <pc:docMk/>
            <pc:sldMk cId="723788413" sldId="543"/>
            <ac:spMk id="12" creationId="{3593CFD5-8F32-5BB2-FAE3-B44BA06E7DDC}"/>
          </ac:spMkLst>
        </pc:spChg>
        <pc:spChg chg="add mod">
          <ac:chgData name="hamada.mabrouk" userId="S::hamada.mbsoft@minia.edu.eg::af4dc437-fa39-4796-aedb-ee435f4003d6" providerId="AD" clId="Web-{5EA41550-3138-B522-E536-5D89A4E1D701}" dt="2023-08-31T11:23:48.729" v="1355" actId="1076"/>
          <ac:spMkLst>
            <pc:docMk/>
            <pc:sldMk cId="723788413" sldId="543"/>
            <ac:spMk id="14" creationId="{FD95FB95-0BF0-4C4F-697E-631D76E04F6E}"/>
          </ac:spMkLst>
        </pc:spChg>
        <pc:spChg chg="add mod">
          <ac:chgData name="hamada.mabrouk" userId="S::hamada.mbsoft@minia.edu.eg::af4dc437-fa39-4796-aedb-ee435f4003d6" providerId="AD" clId="Web-{5EA41550-3138-B522-E536-5D89A4E1D701}" dt="2023-08-31T11:23:48.745" v="1356" actId="1076"/>
          <ac:spMkLst>
            <pc:docMk/>
            <pc:sldMk cId="723788413" sldId="543"/>
            <ac:spMk id="15" creationId="{6A76B2E5-0CB2-2318-6D85-5FDD38166974}"/>
          </ac:spMkLst>
        </pc:spChg>
        <pc:spChg chg="del">
          <ac:chgData name="hamada.mabrouk" userId="S::hamada.mbsoft@minia.edu.eg::af4dc437-fa39-4796-aedb-ee435f4003d6" providerId="AD" clId="Web-{5EA41550-3138-B522-E536-5D89A4E1D701}" dt="2023-08-31T11:23:38.791" v="1350"/>
          <ac:spMkLst>
            <pc:docMk/>
            <pc:sldMk cId="723788413" sldId="543"/>
            <ac:spMk id="48" creationId="{050976E4-0CF2-BA00-34CA-2F9419409B9E}"/>
          </ac:spMkLst>
        </pc:spChg>
        <pc:picChg chg="add mod">
          <ac:chgData name="hamada.mabrouk" userId="S::hamada.mbsoft@minia.edu.eg::af4dc437-fa39-4796-aedb-ee435f4003d6" providerId="AD" clId="Web-{5EA41550-3138-B522-E536-5D89A4E1D701}" dt="2023-08-31T11:23:48.714" v="1352" actId="1076"/>
          <ac:picMkLst>
            <pc:docMk/>
            <pc:sldMk cId="723788413" sldId="543"/>
            <ac:picMk id="11" creationId="{5F85B351-BAA7-9C2F-7CD8-1466637DEB72}"/>
          </ac:picMkLst>
        </pc:picChg>
        <pc:picChg chg="add mod">
          <ac:chgData name="hamada.mabrouk" userId="S::hamada.mbsoft@minia.edu.eg::af4dc437-fa39-4796-aedb-ee435f4003d6" providerId="AD" clId="Web-{5EA41550-3138-B522-E536-5D89A4E1D701}" dt="2023-08-31T11:23:48.729" v="1354" actId="1076"/>
          <ac:picMkLst>
            <pc:docMk/>
            <pc:sldMk cId="723788413" sldId="543"/>
            <ac:picMk id="13" creationId="{B5AD82F6-ADA6-6DBA-08BC-109FD5E3C0CF}"/>
          </ac:picMkLst>
        </pc:picChg>
      </pc:sldChg>
      <pc:sldChg chg="addSp modSp add ord replId">
        <pc:chgData name="hamada.mabrouk" userId="S::hamada.mbsoft@minia.edu.eg::af4dc437-fa39-4796-aedb-ee435f4003d6" providerId="AD" clId="Web-{5EA41550-3138-B522-E536-5D89A4E1D701}" dt="2023-08-31T11:28:45.308" v="1486" actId="1076"/>
        <pc:sldMkLst>
          <pc:docMk/>
          <pc:sldMk cId="1660338806" sldId="544"/>
        </pc:sldMkLst>
        <pc:spChg chg="add">
          <ac:chgData name="hamada.mabrouk" userId="S::hamada.mbsoft@minia.edu.eg::af4dc437-fa39-4796-aedb-ee435f4003d6" providerId="AD" clId="Web-{5EA41550-3138-B522-E536-5D89A4E1D701}" dt="2023-08-31T11:24:40.107" v="1359"/>
          <ac:spMkLst>
            <pc:docMk/>
            <pc:sldMk cId="1660338806" sldId="544"/>
            <ac:spMk id="9" creationId="{F13A427B-D91E-9F8C-D696-37363C6F9B12}"/>
          </ac:spMkLst>
        </pc:spChg>
        <pc:spChg chg="add mod">
          <ac:chgData name="hamada.mabrouk" userId="S::hamada.mbsoft@minia.edu.eg::af4dc437-fa39-4796-aedb-ee435f4003d6" providerId="AD" clId="Web-{5EA41550-3138-B522-E536-5D89A4E1D701}" dt="2023-08-31T11:28:45.308" v="1486" actId="1076"/>
          <ac:spMkLst>
            <pc:docMk/>
            <pc:sldMk cId="1660338806" sldId="544"/>
            <ac:spMk id="11" creationId="{7F9E58C4-7601-E78E-0098-233F477E6AF3}"/>
          </ac:spMkLst>
        </pc:spChg>
        <pc:spChg chg="mod">
          <ac:chgData name="hamada.mabrouk" userId="S::hamada.mbsoft@minia.edu.eg::af4dc437-fa39-4796-aedb-ee435f4003d6" providerId="AD" clId="Web-{5EA41550-3138-B522-E536-5D89A4E1D701}" dt="2023-08-31T11:28:37.792" v="1485" actId="20577"/>
          <ac:spMkLst>
            <pc:docMk/>
            <pc:sldMk cId="1660338806" sldId="544"/>
            <ac:spMk id="48" creationId="{050976E4-0CF2-BA00-34CA-2F9419409B9E}"/>
          </ac:spMkLst>
        </pc:spChg>
      </pc:sldChg>
      <pc:sldChg chg="delSp modSp add replId">
        <pc:chgData name="hamada.mabrouk" userId="S::hamada.mbsoft@minia.edu.eg::af4dc437-fa39-4796-aedb-ee435f4003d6" providerId="AD" clId="Web-{5EA41550-3138-B522-E536-5D89A4E1D701}" dt="2023-08-31T11:30:31.674" v="1548" actId="20577"/>
        <pc:sldMkLst>
          <pc:docMk/>
          <pc:sldMk cId="3302334557" sldId="545"/>
        </pc:sldMkLst>
        <pc:spChg chg="del">
          <ac:chgData name="hamada.mabrouk" userId="S::hamada.mbsoft@minia.edu.eg::af4dc437-fa39-4796-aedb-ee435f4003d6" providerId="AD" clId="Web-{5EA41550-3138-B522-E536-5D89A4E1D701}" dt="2023-08-31T11:29:00.356" v="1488"/>
          <ac:spMkLst>
            <pc:docMk/>
            <pc:sldMk cId="3302334557" sldId="545"/>
            <ac:spMk id="11" creationId="{7F9E58C4-7601-E78E-0098-233F477E6AF3}"/>
          </ac:spMkLst>
        </pc:spChg>
        <pc:spChg chg="mod">
          <ac:chgData name="hamada.mabrouk" userId="S::hamada.mbsoft@minia.edu.eg::af4dc437-fa39-4796-aedb-ee435f4003d6" providerId="AD" clId="Web-{5EA41550-3138-B522-E536-5D89A4E1D701}" dt="2023-08-31T11:30:31.674" v="1548" actId="20577"/>
          <ac:spMkLst>
            <pc:docMk/>
            <pc:sldMk cId="3302334557" sldId="545"/>
            <ac:spMk id="48" creationId="{050976E4-0CF2-BA00-34CA-2F9419409B9E}"/>
          </ac:spMkLst>
        </pc:spChg>
      </pc:sldChg>
      <pc:sldChg chg="addSp modSp add replId">
        <pc:chgData name="hamada.mabrouk" userId="S::hamada.mbsoft@minia.edu.eg::af4dc437-fa39-4796-aedb-ee435f4003d6" providerId="AD" clId="Web-{5EA41550-3138-B522-E536-5D89A4E1D701}" dt="2023-08-31T11:33:25.949" v="1620" actId="14100"/>
        <pc:sldMkLst>
          <pc:docMk/>
          <pc:sldMk cId="971897876" sldId="546"/>
        </pc:sldMkLst>
        <pc:spChg chg="mod">
          <ac:chgData name="hamada.mabrouk" userId="S::hamada.mbsoft@minia.edu.eg::af4dc437-fa39-4796-aedb-ee435f4003d6" providerId="AD" clId="Web-{5EA41550-3138-B522-E536-5D89A4E1D701}" dt="2023-08-31T11:33:06.604" v="1616" actId="20577"/>
          <ac:spMkLst>
            <pc:docMk/>
            <pc:sldMk cId="971897876" sldId="546"/>
            <ac:spMk id="48" creationId="{050976E4-0CF2-BA00-34CA-2F9419409B9E}"/>
          </ac:spMkLst>
        </pc:spChg>
        <pc:picChg chg="add mod">
          <ac:chgData name="hamada.mabrouk" userId="S::hamada.mbsoft@minia.edu.eg::af4dc437-fa39-4796-aedb-ee435f4003d6" providerId="AD" clId="Web-{5EA41550-3138-B522-E536-5D89A4E1D701}" dt="2023-08-31T11:33:25.949" v="1620" actId="14100"/>
          <ac:picMkLst>
            <pc:docMk/>
            <pc:sldMk cId="971897876" sldId="546"/>
            <ac:picMk id="7" creationId="{71432948-95D2-DC31-DE6A-5B30D0A6F9BC}"/>
          </ac:picMkLst>
        </pc:picChg>
      </pc:sldChg>
      <pc:sldChg chg="delSp modSp add replId">
        <pc:chgData name="hamada.mabrouk" userId="S::hamada.mbsoft@minia.edu.eg::af4dc437-fa39-4796-aedb-ee435f4003d6" providerId="AD" clId="Web-{5EA41550-3138-B522-E536-5D89A4E1D701}" dt="2023-08-31T11:36:12.412" v="1706" actId="20577"/>
        <pc:sldMkLst>
          <pc:docMk/>
          <pc:sldMk cId="1063835556" sldId="547"/>
        </pc:sldMkLst>
        <pc:spChg chg="mod">
          <ac:chgData name="hamada.mabrouk" userId="S::hamada.mbsoft@minia.edu.eg::af4dc437-fa39-4796-aedb-ee435f4003d6" providerId="AD" clId="Web-{5EA41550-3138-B522-E536-5D89A4E1D701}" dt="2023-08-31T11:34:19.108" v="1661" actId="20577"/>
          <ac:spMkLst>
            <pc:docMk/>
            <pc:sldMk cId="1063835556" sldId="547"/>
            <ac:spMk id="3" creationId="{F9A80F9F-74DB-1D57-04E8-E20E92A09B0A}"/>
          </ac:spMkLst>
        </pc:spChg>
        <pc:spChg chg="del">
          <ac:chgData name="hamada.mabrouk" userId="S::hamada.mbsoft@minia.edu.eg::af4dc437-fa39-4796-aedb-ee435f4003d6" providerId="AD" clId="Web-{5EA41550-3138-B522-E536-5D89A4E1D701}" dt="2023-08-31T11:34:21.109" v="1662"/>
          <ac:spMkLst>
            <pc:docMk/>
            <pc:sldMk cId="1063835556" sldId="547"/>
            <ac:spMk id="9" creationId="{F13A427B-D91E-9F8C-D696-37363C6F9B12}"/>
          </ac:spMkLst>
        </pc:spChg>
        <pc:spChg chg="mod">
          <ac:chgData name="hamada.mabrouk" userId="S::hamada.mbsoft@minia.edu.eg::af4dc437-fa39-4796-aedb-ee435f4003d6" providerId="AD" clId="Web-{5EA41550-3138-B522-E536-5D89A4E1D701}" dt="2023-08-31T11:36:12.412" v="1706" actId="20577"/>
          <ac:spMkLst>
            <pc:docMk/>
            <pc:sldMk cId="1063835556" sldId="547"/>
            <ac:spMk id="48" creationId="{050976E4-0CF2-BA00-34CA-2F9419409B9E}"/>
          </ac:spMkLst>
        </pc:spChg>
        <pc:picChg chg="del">
          <ac:chgData name="hamada.mabrouk" userId="S::hamada.mbsoft@minia.edu.eg::af4dc437-fa39-4796-aedb-ee435f4003d6" providerId="AD" clId="Web-{5EA41550-3138-B522-E536-5D89A4E1D701}" dt="2023-08-31T11:33:43.075" v="1622"/>
          <ac:picMkLst>
            <pc:docMk/>
            <pc:sldMk cId="1063835556" sldId="547"/>
            <ac:picMk id="7" creationId="{71432948-95D2-DC31-DE6A-5B30D0A6F9BC}"/>
          </ac:picMkLst>
        </pc:picChg>
      </pc:sldChg>
      <pc:sldChg chg="modSp add replId">
        <pc:chgData name="hamada.mabrouk" userId="S::hamada.mbsoft@minia.edu.eg::af4dc437-fa39-4796-aedb-ee435f4003d6" providerId="AD" clId="Web-{5EA41550-3138-B522-E536-5D89A4E1D701}" dt="2023-08-31T11:38:23.044" v="1801" actId="20577"/>
        <pc:sldMkLst>
          <pc:docMk/>
          <pc:sldMk cId="656140767" sldId="548"/>
        </pc:sldMkLst>
        <pc:spChg chg="mod">
          <ac:chgData name="hamada.mabrouk" userId="S::hamada.mbsoft@minia.edu.eg::af4dc437-fa39-4796-aedb-ee435f4003d6" providerId="AD" clId="Web-{5EA41550-3138-B522-E536-5D89A4E1D701}" dt="2023-08-31T11:36:50.476" v="1739" actId="1076"/>
          <ac:spMkLst>
            <pc:docMk/>
            <pc:sldMk cId="656140767" sldId="548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5EA41550-3138-B522-E536-5D89A4E1D701}" dt="2023-08-31T11:38:23.044" v="1801" actId="20577"/>
          <ac:spMkLst>
            <pc:docMk/>
            <pc:sldMk cId="656140767" sldId="548"/>
            <ac:spMk id="48" creationId="{050976E4-0CF2-BA00-34CA-2F9419409B9E}"/>
          </ac:spMkLst>
        </pc:spChg>
      </pc:sldChg>
      <pc:sldChg chg="addSp delSp modSp add replId">
        <pc:chgData name="hamada.mabrouk" userId="S::hamada.mbsoft@minia.edu.eg::af4dc437-fa39-4796-aedb-ee435f4003d6" providerId="AD" clId="Web-{5EA41550-3138-B522-E536-5D89A4E1D701}" dt="2023-08-31T11:39:10.640" v="1809" actId="1076"/>
        <pc:sldMkLst>
          <pc:docMk/>
          <pc:sldMk cId="2635750799" sldId="549"/>
        </pc:sldMkLst>
        <pc:spChg chg="add">
          <ac:chgData name="hamada.mabrouk" userId="S::hamada.mbsoft@minia.edu.eg::af4dc437-fa39-4796-aedb-ee435f4003d6" providerId="AD" clId="Web-{5EA41550-3138-B522-E536-5D89A4E1D701}" dt="2023-08-31T11:38:53.764" v="1803"/>
          <ac:spMkLst>
            <pc:docMk/>
            <pc:sldMk cId="2635750799" sldId="549"/>
            <ac:spMk id="9" creationId="{9630FC5B-9780-0569-6A47-99AE276DCF17}"/>
          </ac:spMkLst>
        </pc:spChg>
        <pc:spChg chg="del">
          <ac:chgData name="hamada.mabrouk" userId="S::hamada.mbsoft@minia.edu.eg::af4dc437-fa39-4796-aedb-ee435f4003d6" providerId="AD" clId="Web-{5EA41550-3138-B522-E536-5D89A4E1D701}" dt="2023-08-31T11:39:02.031" v="1804"/>
          <ac:spMkLst>
            <pc:docMk/>
            <pc:sldMk cId="2635750799" sldId="549"/>
            <ac:spMk id="48" creationId="{050976E4-0CF2-BA00-34CA-2F9419409B9E}"/>
          </ac:spMkLst>
        </pc:spChg>
        <pc:picChg chg="add mod">
          <ac:chgData name="hamada.mabrouk" userId="S::hamada.mbsoft@minia.edu.eg::af4dc437-fa39-4796-aedb-ee435f4003d6" providerId="AD" clId="Web-{5EA41550-3138-B522-E536-5D89A4E1D701}" dt="2023-08-31T11:39:10.640" v="1809" actId="1076"/>
          <ac:picMkLst>
            <pc:docMk/>
            <pc:sldMk cId="2635750799" sldId="549"/>
            <ac:picMk id="11" creationId="{7E31F2CE-4DED-11AB-A828-43EC0B7DF95E}"/>
          </ac:picMkLst>
        </pc:picChg>
      </pc:sldChg>
      <pc:sldChg chg="addSp delSp modSp add replId">
        <pc:chgData name="hamada.mabrouk" userId="S::hamada.mbsoft@minia.edu.eg::af4dc437-fa39-4796-aedb-ee435f4003d6" providerId="AD" clId="Web-{5EA41550-3138-B522-E536-5D89A4E1D701}" dt="2023-08-31T11:39:40.236" v="1817" actId="14100"/>
        <pc:sldMkLst>
          <pc:docMk/>
          <pc:sldMk cId="3336779555" sldId="550"/>
        </pc:sldMkLst>
        <pc:picChg chg="add mod">
          <ac:chgData name="hamada.mabrouk" userId="S::hamada.mbsoft@minia.edu.eg::af4dc437-fa39-4796-aedb-ee435f4003d6" providerId="AD" clId="Web-{5EA41550-3138-B522-E536-5D89A4E1D701}" dt="2023-08-31T11:39:40.236" v="1817" actId="14100"/>
          <ac:picMkLst>
            <pc:docMk/>
            <pc:sldMk cId="3336779555" sldId="550"/>
            <ac:picMk id="7" creationId="{67FFD3B9-C709-71C7-93D2-C3CE78FEDDB2}"/>
          </ac:picMkLst>
        </pc:picChg>
        <pc:picChg chg="del">
          <ac:chgData name="hamada.mabrouk" userId="S::hamada.mbsoft@minia.edu.eg::af4dc437-fa39-4796-aedb-ee435f4003d6" providerId="AD" clId="Web-{5EA41550-3138-B522-E536-5D89A4E1D701}" dt="2023-08-31T11:39:20.172" v="1811"/>
          <ac:picMkLst>
            <pc:docMk/>
            <pc:sldMk cId="3336779555" sldId="550"/>
            <ac:picMk id="11" creationId="{7E31F2CE-4DED-11AB-A828-43EC0B7DF95E}"/>
          </ac:picMkLst>
        </pc:picChg>
      </pc:sldChg>
      <pc:sldChg chg="addSp modSp add ord replId">
        <pc:chgData name="hamada.mabrouk" userId="S::hamada.mbsoft@minia.edu.eg::af4dc437-fa39-4796-aedb-ee435f4003d6" providerId="AD" clId="Web-{5EA41550-3138-B522-E536-5D89A4E1D701}" dt="2023-08-31T11:44:23.220" v="1943" actId="20577"/>
        <pc:sldMkLst>
          <pc:docMk/>
          <pc:sldMk cId="3114896944" sldId="551"/>
        </pc:sldMkLst>
        <pc:spChg chg="add">
          <ac:chgData name="hamada.mabrouk" userId="S::hamada.mbsoft@minia.edu.eg::af4dc437-fa39-4796-aedb-ee435f4003d6" providerId="AD" clId="Web-{5EA41550-3138-B522-E536-5D89A4E1D701}" dt="2023-08-31T11:40:10.956" v="1820"/>
          <ac:spMkLst>
            <pc:docMk/>
            <pc:sldMk cId="3114896944" sldId="551"/>
            <ac:spMk id="9" creationId="{693C0969-3408-0430-0F6B-3C49D77B78F0}"/>
          </ac:spMkLst>
        </pc:spChg>
        <pc:spChg chg="mod">
          <ac:chgData name="hamada.mabrouk" userId="S::hamada.mbsoft@minia.edu.eg::af4dc437-fa39-4796-aedb-ee435f4003d6" providerId="AD" clId="Web-{5EA41550-3138-B522-E536-5D89A4E1D701}" dt="2023-08-31T11:44:23.220" v="1943" actId="20577"/>
          <ac:spMkLst>
            <pc:docMk/>
            <pc:sldMk cId="3114896944" sldId="551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5EA41550-3138-B522-E536-5D89A4E1D701}" dt="2023-08-31T11:46:29.556" v="2029" actId="20577"/>
        <pc:sldMkLst>
          <pc:docMk/>
          <pc:sldMk cId="3100120120" sldId="552"/>
        </pc:sldMkLst>
        <pc:spChg chg="mod">
          <ac:chgData name="hamada.mabrouk" userId="S::hamada.mbsoft@minia.edu.eg::af4dc437-fa39-4796-aedb-ee435f4003d6" providerId="AD" clId="Web-{5EA41550-3138-B522-E536-5D89A4E1D701}" dt="2023-08-31T11:46:29.556" v="2029" actId="20577"/>
          <ac:spMkLst>
            <pc:docMk/>
            <pc:sldMk cId="3100120120" sldId="552"/>
            <ac:spMk id="48" creationId="{050976E4-0CF2-BA00-34CA-2F9419409B9E}"/>
          </ac:spMkLst>
        </pc:spChg>
      </pc:sldChg>
      <pc:sldChg chg="delSp modSp add replId">
        <pc:chgData name="hamada.mabrouk" userId="S::hamada.mbsoft@minia.edu.eg::af4dc437-fa39-4796-aedb-ee435f4003d6" providerId="AD" clId="Web-{5EA41550-3138-B522-E536-5D89A4E1D701}" dt="2023-08-31T11:49:56.817" v="2160" actId="20577"/>
        <pc:sldMkLst>
          <pc:docMk/>
          <pc:sldMk cId="1808953320" sldId="553"/>
        </pc:sldMkLst>
        <pc:spChg chg="mod">
          <ac:chgData name="hamada.mabrouk" userId="S::hamada.mbsoft@minia.edu.eg::af4dc437-fa39-4796-aedb-ee435f4003d6" providerId="AD" clId="Web-{5EA41550-3138-B522-E536-5D89A4E1D701}" dt="2023-08-31T11:47:50.044" v="2063" actId="20577"/>
          <ac:spMkLst>
            <pc:docMk/>
            <pc:sldMk cId="1808953320" sldId="553"/>
            <ac:spMk id="3" creationId="{F9A80F9F-74DB-1D57-04E8-E20E92A09B0A}"/>
          </ac:spMkLst>
        </pc:spChg>
        <pc:spChg chg="del">
          <ac:chgData name="hamada.mabrouk" userId="S::hamada.mbsoft@minia.edu.eg::af4dc437-fa39-4796-aedb-ee435f4003d6" providerId="AD" clId="Web-{5EA41550-3138-B522-E536-5D89A4E1D701}" dt="2023-08-31T11:47:52.232" v="2064"/>
          <ac:spMkLst>
            <pc:docMk/>
            <pc:sldMk cId="1808953320" sldId="553"/>
            <ac:spMk id="9" creationId="{693C0969-3408-0430-0F6B-3C49D77B78F0}"/>
          </ac:spMkLst>
        </pc:spChg>
        <pc:spChg chg="mod">
          <ac:chgData name="hamada.mabrouk" userId="S::hamada.mbsoft@minia.edu.eg::af4dc437-fa39-4796-aedb-ee435f4003d6" providerId="AD" clId="Web-{5EA41550-3138-B522-E536-5D89A4E1D701}" dt="2023-08-31T11:49:56.817" v="2160" actId="20577"/>
          <ac:spMkLst>
            <pc:docMk/>
            <pc:sldMk cId="1808953320" sldId="553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5EA41550-3138-B522-E536-5D89A4E1D701}" dt="2023-08-31T11:52:19.185" v="2241" actId="20577"/>
        <pc:sldMkLst>
          <pc:docMk/>
          <pc:sldMk cId="2639916361" sldId="554"/>
        </pc:sldMkLst>
        <pc:spChg chg="mod">
          <ac:chgData name="hamada.mabrouk" userId="S::hamada.mbsoft@minia.edu.eg::af4dc437-fa39-4796-aedb-ee435f4003d6" providerId="AD" clId="Web-{5EA41550-3138-B522-E536-5D89A4E1D701}" dt="2023-08-31T11:50:33.632" v="2186" actId="1076"/>
          <ac:spMkLst>
            <pc:docMk/>
            <pc:sldMk cId="2639916361" sldId="554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5EA41550-3138-B522-E536-5D89A4E1D701}" dt="2023-08-31T11:52:19.185" v="2241" actId="20577"/>
          <ac:spMkLst>
            <pc:docMk/>
            <pc:sldMk cId="2639916361" sldId="554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5EA41550-3138-B522-E536-5D89A4E1D701}" dt="2023-08-31T11:57:40.093" v="2494" actId="20577"/>
        <pc:sldMkLst>
          <pc:docMk/>
          <pc:sldMk cId="412336811" sldId="555"/>
        </pc:sldMkLst>
        <pc:spChg chg="mod">
          <ac:chgData name="hamada.mabrouk" userId="S::hamada.mbsoft@minia.edu.eg::af4dc437-fa39-4796-aedb-ee435f4003d6" providerId="AD" clId="Web-{5EA41550-3138-B522-E536-5D89A4E1D701}" dt="2023-08-31T11:52:59.687" v="2257" actId="20577"/>
          <ac:spMkLst>
            <pc:docMk/>
            <pc:sldMk cId="412336811" sldId="555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5EA41550-3138-B522-E536-5D89A4E1D701}" dt="2023-08-31T11:57:40.093" v="2494" actId="20577"/>
          <ac:spMkLst>
            <pc:docMk/>
            <pc:sldMk cId="412336811" sldId="555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5EA41550-3138-B522-E536-5D89A4E1D701}" dt="2023-08-31T12:00:16.055" v="2641" actId="20577"/>
        <pc:sldMkLst>
          <pc:docMk/>
          <pc:sldMk cId="4080988308" sldId="556"/>
        </pc:sldMkLst>
        <pc:spChg chg="mod">
          <ac:chgData name="hamada.mabrouk" userId="S::hamada.mbsoft@minia.edu.eg::af4dc437-fa39-4796-aedb-ee435f4003d6" providerId="AD" clId="Web-{5EA41550-3138-B522-E536-5D89A4E1D701}" dt="2023-08-31T11:58:14.454" v="2521" actId="20577"/>
          <ac:spMkLst>
            <pc:docMk/>
            <pc:sldMk cId="4080988308" sldId="556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5EA41550-3138-B522-E536-5D89A4E1D701}" dt="2023-08-31T12:00:16.055" v="2641" actId="20577"/>
          <ac:spMkLst>
            <pc:docMk/>
            <pc:sldMk cId="4080988308" sldId="556"/>
            <ac:spMk id="48" creationId="{050976E4-0CF2-BA00-34CA-2F9419409B9E}"/>
          </ac:spMkLst>
        </pc:spChg>
      </pc:sldChg>
      <pc:sldChg chg="addSp modSp add replId">
        <pc:chgData name="hamada.mabrouk" userId="S::hamada.mbsoft@minia.edu.eg::af4dc437-fa39-4796-aedb-ee435f4003d6" providerId="AD" clId="Web-{5EA41550-3138-B522-E536-5D89A4E1D701}" dt="2023-08-31T12:01:00.667" v="2650" actId="20577"/>
        <pc:sldMkLst>
          <pc:docMk/>
          <pc:sldMk cId="1405394472" sldId="557"/>
        </pc:sldMkLst>
        <pc:spChg chg="add">
          <ac:chgData name="hamada.mabrouk" userId="S::hamada.mbsoft@minia.edu.eg::af4dc437-fa39-4796-aedb-ee435f4003d6" providerId="AD" clId="Web-{5EA41550-3138-B522-E536-5D89A4E1D701}" dt="2023-08-31T12:00:35.462" v="2643"/>
          <ac:spMkLst>
            <pc:docMk/>
            <pc:sldMk cId="1405394472" sldId="557"/>
            <ac:spMk id="9" creationId="{626A961D-F409-2FD4-1B86-59130580E846}"/>
          </ac:spMkLst>
        </pc:spChg>
        <pc:spChg chg="mod">
          <ac:chgData name="hamada.mabrouk" userId="S::hamada.mbsoft@minia.edu.eg::af4dc437-fa39-4796-aedb-ee435f4003d6" providerId="AD" clId="Web-{5EA41550-3138-B522-E536-5D89A4E1D701}" dt="2023-08-31T12:01:00.667" v="2650" actId="20577"/>
          <ac:spMkLst>
            <pc:docMk/>
            <pc:sldMk cId="1405394472" sldId="557"/>
            <ac:spMk id="48" creationId="{050976E4-0CF2-BA00-34CA-2F9419409B9E}"/>
          </ac:spMkLst>
        </pc:spChg>
      </pc:sldChg>
      <pc:sldChg chg="delSp modSp add">
        <pc:chgData name="hamada.mabrouk" userId="S::hamada.mbsoft@minia.edu.eg::af4dc437-fa39-4796-aedb-ee435f4003d6" providerId="AD" clId="Web-{5EA41550-3138-B522-E536-5D89A4E1D701}" dt="2023-08-31T12:09:20.836" v="2822" actId="20577"/>
        <pc:sldMkLst>
          <pc:docMk/>
          <pc:sldMk cId="789218127" sldId="558"/>
        </pc:sldMkLst>
        <pc:spChg chg="del">
          <ac:chgData name="hamada.mabrouk" userId="S::hamada.mbsoft@minia.edu.eg::af4dc437-fa39-4796-aedb-ee435f4003d6" providerId="AD" clId="Web-{5EA41550-3138-B522-E536-5D89A4E1D701}" dt="2023-08-31T12:02:08.968" v="2656"/>
          <ac:spMkLst>
            <pc:docMk/>
            <pc:sldMk cId="789218127" sldId="558"/>
            <ac:spMk id="9" creationId="{82753127-F2F4-9416-924B-A1C62314AC9F}"/>
          </ac:spMkLst>
        </pc:spChg>
        <pc:spChg chg="mod">
          <ac:chgData name="hamada.mabrouk" userId="S::hamada.mbsoft@minia.edu.eg::af4dc437-fa39-4796-aedb-ee435f4003d6" providerId="AD" clId="Web-{5EA41550-3138-B522-E536-5D89A4E1D701}" dt="2023-08-31T12:02:02.248" v="2655" actId="20577"/>
          <ac:spMkLst>
            <pc:docMk/>
            <pc:sldMk cId="789218127" sldId="558"/>
            <ac:spMk id="10" creationId="{463D680D-A11B-0A8A-63D5-DD2C6F3FD516}"/>
          </ac:spMkLst>
        </pc:spChg>
        <pc:spChg chg="mod">
          <ac:chgData name="hamada.mabrouk" userId="S::hamada.mbsoft@minia.edu.eg::af4dc437-fa39-4796-aedb-ee435f4003d6" providerId="AD" clId="Web-{5EA41550-3138-B522-E536-5D89A4E1D701}" dt="2023-08-31T12:09:20.836" v="2822" actId="20577"/>
          <ac:spMkLst>
            <pc:docMk/>
            <pc:sldMk cId="789218127" sldId="558"/>
            <ac:spMk id="48" creationId="{050976E4-0CF2-BA00-34CA-2F9419409B9E}"/>
          </ac:spMkLst>
        </pc:spChg>
      </pc:sldChg>
    </pc:docChg>
  </pc:docChgLst>
  <pc:docChgLst>
    <pc:chgData name="hamada.mabrouk" userId="S::hamada.mbsoft@minia.edu.eg::af4dc437-fa39-4796-aedb-ee435f4003d6" providerId="AD" clId="Web-{D4C8152E-31B3-D59A-F086-D6D72784B865}"/>
    <pc:docChg chg="delSld modSld modSection">
      <pc:chgData name="hamada.mabrouk" userId="S::hamada.mbsoft@minia.edu.eg::af4dc437-fa39-4796-aedb-ee435f4003d6" providerId="AD" clId="Web-{D4C8152E-31B3-D59A-F086-D6D72784B865}" dt="2023-09-04T12:46:43.213" v="187"/>
      <pc:docMkLst>
        <pc:docMk/>
      </pc:docMkLst>
      <pc:sldChg chg="modSp">
        <pc:chgData name="hamada.mabrouk" userId="S::hamada.mbsoft@minia.edu.eg::af4dc437-fa39-4796-aedb-ee435f4003d6" providerId="AD" clId="Web-{D4C8152E-31B3-D59A-F086-D6D72784B865}" dt="2023-09-04T12:43:25.691" v="66" actId="20577"/>
        <pc:sldMkLst>
          <pc:docMk/>
          <pc:sldMk cId="979261729" sldId="276"/>
        </pc:sldMkLst>
        <pc:spChg chg="mod">
          <ac:chgData name="hamada.mabrouk" userId="S::hamada.mbsoft@minia.edu.eg::af4dc437-fa39-4796-aedb-ee435f4003d6" providerId="AD" clId="Web-{D4C8152E-31B3-D59A-F086-D6D72784B865}" dt="2023-09-04T12:42:59.628" v="53" actId="20577"/>
          <ac:spMkLst>
            <pc:docMk/>
            <pc:sldMk cId="979261729" sldId="276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D4C8152E-31B3-D59A-F086-D6D72784B865}" dt="2023-09-04T12:42:53.940" v="52" actId="20577"/>
          <ac:spMkLst>
            <pc:docMk/>
            <pc:sldMk cId="979261729" sldId="276"/>
            <ac:spMk id="10" creationId="{463D680D-A11B-0A8A-63D5-DD2C6F3FD516}"/>
          </ac:spMkLst>
        </pc:spChg>
        <pc:spChg chg="mod">
          <ac:chgData name="hamada.mabrouk" userId="S::hamada.mbsoft@minia.edu.eg::af4dc437-fa39-4796-aedb-ee435f4003d6" providerId="AD" clId="Web-{D4C8152E-31B3-D59A-F086-D6D72784B865}" dt="2023-09-04T12:43:25.691" v="66" actId="20577"/>
          <ac:spMkLst>
            <pc:docMk/>
            <pc:sldMk cId="979261729" sldId="276"/>
            <ac:spMk id="48" creationId="{050976E4-0CF2-BA00-34CA-2F9419409B9E}"/>
          </ac:spMkLst>
        </pc:spChg>
      </pc:sldChg>
      <pc:sldChg chg="modSp">
        <pc:chgData name="hamada.mabrouk" userId="S::hamada.mbsoft@minia.edu.eg::af4dc437-fa39-4796-aedb-ee435f4003d6" providerId="AD" clId="Web-{D4C8152E-31B3-D59A-F086-D6D72784B865}" dt="2023-09-04T12:42:35.643" v="51" actId="20577"/>
        <pc:sldMkLst>
          <pc:docMk/>
          <pc:sldMk cId="701632073" sldId="303"/>
        </pc:sldMkLst>
        <pc:spChg chg="mod">
          <ac:chgData name="hamada.mabrouk" userId="S::hamada.mbsoft@minia.edu.eg::af4dc437-fa39-4796-aedb-ee435f4003d6" providerId="AD" clId="Web-{D4C8152E-31B3-D59A-F086-D6D72784B865}" dt="2023-09-04T12:42:35.643" v="51" actId="20577"/>
          <ac:spMkLst>
            <pc:docMk/>
            <pc:sldMk cId="701632073" sldId="303"/>
            <ac:spMk id="9" creationId="{25760A6C-566F-B7E3-1EEE-CB29F0CF0113}"/>
          </ac:spMkLst>
        </pc:spChg>
      </pc:sldChg>
      <pc:sldChg chg="addSp modSp">
        <pc:chgData name="hamada.mabrouk" userId="S::hamada.mbsoft@minia.edu.eg::af4dc437-fa39-4796-aedb-ee435f4003d6" providerId="AD" clId="Web-{D4C8152E-31B3-D59A-F086-D6D72784B865}" dt="2023-09-04T12:46:19.634" v="164"/>
        <pc:sldMkLst>
          <pc:docMk/>
          <pc:sldMk cId="2979972921" sldId="483"/>
        </pc:sldMkLst>
        <pc:spChg chg="mod">
          <ac:chgData name="hamada.mabrouk" userId="S::hamada.mbsoft@minia.edu.eg::af4dc437-fa39-4796-aedb-ee435f4003d6" providerId="AD" clId="Web-{D4C8152E-31B3-D59A-F086-D6D72784B865}" dt="2023-09-04T12:44:21.287" v="102" actId="20577"/>
          <ac:spMkLst>
            <pc:docMk/>
            <pc:sldMk cId="2979972921" sldId="483"/>
            <ac:spMk id="3" creationId="{F9A80F9F-74DB-1D57-04E8-E20E92A09B0A}"/>
          </ac:spMkLst>
        </pc:spChg>
        <pc:spChg chg="add">
          <ac:chgData name="hamada.mabrouk" userId="S::hamada.mbsoft@minia.edu.eg::af4dc437-fa39-4796-aedb-ee435f4003d6" providerId="AD" clId="Web-{D4C8152E-31B3-D59A-F086-D6D72784B865}" dt="2023-09-04T12:46:19.634" v="164"/>
          <ac:spMkLst>
            <pc:docMk/>
            <pc:sldMk cId="2979972921" sldId="483"/>
            <ac:spMk id="9" creationId="{1488125B-4130-3CCE-DA71-04356D0EEE72}"/>
          </ac:spMkLst>
        </pc:spChg>
        <pc:spChg chg="mod">
          <ac:chgData name="hamada.mabrouk" userId="S::hamada.mbsoft@minia.edu.eg::af4dc437-fa39-4796-aedb-ee435f4003d6" providerId="AD" clId="Web-{D4C8152E-31B3-D59A-F086-D6D72784B865}" dt="2023-09-04T12:44:09.036" v="85" actId="20577"/>
          <ac:spMkLst>
            <pc:docMk/>
            <pc:sldMk cId="2979972921" sldId="483"/>
            <ac:spMk id="10" creationId="{463D680D-A11B-0A8A-63D5-DD2C6F3FD516}"/>
          </ac:spMkLst>
        </pc:spChg>
        <pc:spChg chg="mod">
          <ac:chgData name="hamada.mabrouk" userId="S::hamada.mbsoft@minia.edu.eg::af4dc437-fa39-4796-aedb-ee435f4003d6" providerId="AD" clId="Web-{D4C8152E-31B3-D59A-F086-D6D72784B865}" dt="2023-09-04T12:46:02.024" v="153" actId="20577"/>
          <ac:spMkLst>
            <pc:docMk/>
            <pc:sldMk cId="2979972921" sldId="483"/>
            <ac:spMk id="48" creationId="{050976E4-0CF2-BA00-34CA-2F9419409B9E}"/>
          </ac:spMkLst>
        </pc:spChg>
      </pc:sldChg>
      <pc:sldChg chg="modSp">
        <pc:chgData name="hamada.mabrouk" userId="S::hamada.mbsoft@minia.edu.eg::af4dc437-fa39-4796-aedb-ee435f4003d6" providerId="AD" clId="Web-{D4C8152E-31B3-D59A-F086-D6D72784B865}" dt="2023-09-04T12:43:56.895" v="81" actId="20577"/>
        <pc:sldMkLst>
          <pc:docMk/>
          <pc:sldMk cId="3070591813" sldId="521"/>
        </pc:sldMkLst>
        <pc:spChg chg="mod">
          <ac:chgData name="hamada.mabrouk" userId="S::hamada.mbsoft@minia.edu.eg::af4dc437-fa39-4796-aedb-ee435f4003d6" providerId="AD" clId="Web-{D4C8152E-31B3-D59A-F086-D6D72784B865}" dt="2023-09-04T12:43:31.723" v="70" actId="20577"/>
          <ac:spMkLst>
            <pc:docMk/>
            <pc:sldMk cId="3070591813" sldId="521"/>
            <ac:spMk id="10" creationId="{463D680D-A11B-0A8A-63D5-DD2C6F3FD516}"/>
          </ac:spMkLst>
        </pc:spChg>
        <pc:spChg chg="mod">
          <ac:chgData name="hamada.mabrouk" userId="S::hamada.mbsoft@minia.edu.eg::af4dc437-fa39-4796-aedb-ee435f4003d6" providerId="AD" clId="Web-{D4C8152E-31B3-D59A-F086-D6D72784B865}" dt="2023-09-04T12:43:56.895" v="81" actId="20577"/>
          <ac:spMkLst>
            <pc:docMk/>
            <pc:sldMk cId="3070591813" sldId="521"/>
            <ac:spMk id="48" creationId="{050976E4-0CF2-BA00-34CA-2F9419409B9E}"/>
          </ac:spMkLst>
        </pc:spChg>
      </pc:sldChg>
      <pc:sldChg chg="del">
        <pc:chgData name="hamada.mabrouk" userId="S::hamada.mbsoft@minia.edu.eg::af4dc437-fa39-4796-aedb-ee435f4003d6" providerId="AD" clId="Web-{D4C8152E-31B3-D59A-F086-D6D72784B865}" dt="2023-09-04T12:46:06.431" v="154"/>
        <pc:sldMkLst>
          <pc:docMk/>
          <pc:sldMk cId="3452938008" sldId="559"/>
        </pc:sldMkLst>
      </pc:sldChg>
      <pc:sldChg chg="del">
        <pc:chgData name="hamada.mabrouk" userId="S::hamada.mbsoft@minia.edu.eg::af4dc437-fa39-4796-aedb-ee435f4003d6" providerId="AD" clId="Web-{D4C8152E-31B3-D59A-F086-D6D72784B865}" dt="2023-09-04T12:46:07.962" v="155"/>
        <pc:sldMkLst>
          <pc:docMk/>
          <pc:sldMk cId="827251290" sldId="560"/>
        </pc:sldMkLst>
      </pc:sldChg>
      <pc:sldChg chg="del">
        <pc:chgData name="hamada.mabrouk" userId="S::hamada.mbsoft@minia.edu.eg::af4dc437-fa39-4796-aedb-ee435f4003d6" providerId="AD" clId="Web-{D4C8152E-31B3-D59A-F086-D6D72784B865}" dt="2023-09-04T12:46:09.603" v="156"/>
        <pc:sldMkLst>
          <pc:docMk/>
          <pc:sldMk cId="3852166093" sldId="561"/>
        </pc:sldMkLst>
      </pc:sldChg>
      <pc:sldChg chg="del">
        <pc:chgData name="hamada.mabrouk" userId="S::hamada.mbsoft@minia.edu.eg::af4dc437-fa39-4796-aedb-ee435f4003d6" providerId="AD" clId="Web-{D4C8152E-31B3-D59A-F086-D6D72784B865}" dt="2023-09-04T12:46:10.415" v="157"/>
        <pc:sldMkLst>
          <pc:docMk/>
          <pc:sldMk cId="388968407" sldId="562"/>
        </pc:sldMkLst>
      </pc:sldChg>
      <pc:sldChg chg="del">
        <pc:chgData name="hamada.mabrouk" userId="S::hamada.mbsoft@minia.edu.eg::af4dc437-fa39-4796-aedb-ee435f4003d6" providerId="AD" clId="Web-{D4C8152E-31B3-D59A-F086-D6D72784B865}" dt="2023-09-04T12:46:11.290" v="158"/>
        <pc:sldMkLst>
          <pc:docMk/>
          <pc:sldMk cId="961848693" sldId="563"/>
        </pc:sldMkLst>
      </pc:sldChg>
      <pc:sldChg chg="del">
        <pc:chgData name="hamada.mabrouk" userId="S::hamada.mbsoft@minia.edu.eg::af4dc437-fa39-4796-aedb-ee435f4003d6" providerId="AD" clId="Web-{D4C8152E-31B3-D59A-F086-D6D72784B865}" dt="2023-09-04T12:46:12.275" v="159"/>
        <pc:sldMkLst>
          <pc:docMk/>
          <pc:sldMk cId="1841367157" sldId="564"/>
        </pc:sldMkLst>
      </pc:sldChg>
      <pc:sldChg chg="del">
        <pc:chgData name="hamada.mabrouk" userId="S::hamada.mbsoft@minia.edu.eg::af4dc437-fa39-4796-aedb-ee435f4003d6" providerId="AD" clId="Web-{D4C8152E-31B3-D59A-F086-D6D72784B865}" dt="2023-09-04T12:46:12.290" v="160"/>
        <pc:sldMkLst>
          <pc:docMk/>
          <pc:sldMk cId="961783023" sldId="565"/>
        </pc:sldMkLst>
      </pc:sldChg>
      <pc:sldChg chg="del">
        <pc:chgData name="hamada.mabrouk" userId="S::hamada.mbsoft@minia.edu.eg::af4dc437-fa39-4796-aedb-ee435f4003d6" providerId="AD" clId="Web-{D4C8152E-31B3-D59A-F086-D6D72784B865}" dt="2023-09-04T12:46:13.650" v="161"/>
        <pc:sldMkLst>
          <pc:docMk/>
          <pc:sldMk cId="4050467543" sldId="566"/>
        </pc:sldMkLst>
      </pc:sldChg>
      <pc:sldChg chg="del">
        <pc:chgData name="hamada.mabrouk" userId="S::hamada.mbsoft@minia.edu.eg::af4dc437-fa39-4796-aedb-ee435f4003d6" providerId="AD" clId="Web-{D4C8152E-31B3-D59A-F086-D6D72784B865}" dt="2023-09-04T12:46:15.041" v="162"/>
        <pc:sldMkLst>
          <pc:docMk/>
          <pc:sldMk cId="3786361678" sldId="567"/>
        </pc:sldMkLst>
      </pc:sldChg>
      <pc:sldChg chg="del">
        <pc:chgData name="hamada.mabrouk" userId="S::hamada.mbsoft@minia.edu.eg::af4dc437-fa39-4796-aedb-ee435f4003d6" providerId="AD" clId="Web-{D4C8152E-31B3-D59A-F086-D6D72784B865}" dt="2023-09-04T12:46:23.869" v="165"/>
        <pc:sldMkLst>
          <pc:docMk/>
          <pc:sldMk cId="737512235" sldId="568"/>
        </pc:sldMkLst>
      </pc:sldChg>
      <pc:sldChg chg="del">
        <pc:chgData name="hamada.mabrouk" userId="S::hamada.mbsoft@minia.edu.eg::af4dc437-fa39-4796-aedb-ee435f4003d6" providerId="AD" clId="Web-{D4C8152E-31B3-D59A-F086-D6D72784B865}" dt="2023-09-04T12:46:15.056" v="163"/>
        <pc:sldMkLst>
          <pc:docMk/>
          <pc:sldMk cId="145795059" sldId="569"/>
        </pc:sldMkLst>
      </pc:sldChg>
      <pc:sldChg chg="del">
        <pc:chgData name="hamada.mabrouk" userId="S::hamada.mbsoft@minia.edu.eg::af4dc437-fa39-4796-aedb-ee435f4003d6" providerId="AD" clId="Web-{D4C8152E-31B3-D59A-F086-D6D72784B865}" dt="2023-09-04T12:46:25.385" v="166"/>
        <pc:sldMkLst>
          <pc:docMk/>
          <pc:sldMk cId="3410958438" sldId="570"/>
        </pc:sldMkLst>
      </pc:sldChg>
      <pc:sldChg chg="del">
        <pc:chgData name="hamada.mabrouk" userId="S::hamada.mbsoft@minia.edu.eg::af4dc437-fa39-4796-aedb-ee435f4003d6" providerId="AD" clId="Web-{D4C8152E-31B3-D59A-F086-D6D72784B865}" dt="2023-09-04T12:46:26.416" v="167"/>
        <pc:sldMkLst>
          <pc:docMk/>
          <pc:sldMk cId="2086089790" sldId="571"/>
        </pc:sldMkLst>
      </pc:sldChg>
      <pc:sldChg chg="del">
        <pc:chgData name="hamada.mabrouk" userId="S::hamada.mbsoft@minia.edu.eg::af4dc437-fa39-4796-aedb-ee435f4003d6" providerId="AD" clId="Web-{D4C8152E-31B3-D59A-F086-D6D72784B865}" dt="2023-09-04T12:46:27.635" v="168"/>
        <pc:sldMkLst>
          <pc:docMk/>
          <pc:sldMk cId="2029736353" sldId="572"/>
        </pc:sldMkLst>
      </pc:sldChg>
      <pc:sldChg chg="del">
        <pc:chgData name="hamada.mabrouk" userId="S::hamada.mbsoft@minia.edu.eg::af4dc437-fa39-4796-aedb-ee435f4003d6" providerId="AD" clId="Web-{D4C8152E-31B3-D59A-F086-D6D72784B865}" dt="2023-09-04T12:46:29.385" v="169"/>
        <pc:sldMkLst>
          <pc:docMk/>
          <pc:sldMk cId="2667587412" sldId="573"/>
        </pc:sldMkLst>
      </pc:sldChg>
      <pc:sldChg chg="del">
        <pc:chgData name="hamada.mabrouk" userId="S::hamada.mbsoft@minia.edu.eg::af4dc437-fa39-4796-aedb-ee435f4003d6" providerId="AD" clId="Web-{D4C8152E-31B3-D59A-F086-D6D72784B865}" dt="2023-09-04T12:46:29.400" v="170"/>
        <pc:sldMkLst>
          <pc:docMk/>
          <pc:sldMk cId="1936723482" sldId="574"/>
        </pc:sldMkLst>
      </pc:sldChg>
      <pc:sldChg chg="del">
        <pc:chgData name="hamada.mabrouk" userId="S::hamada.mbsoft@minia.edu.eg::af4dc437-fa39-4796-aedb-ee435f4003d6" providerId="AD" clId="Web-{D4C8152E-31B3-D59A-F086-D6D72784B865}" dt="2023-09-04T12:46:33.901" v="171"/>
        <pc:sldMkLst>
          <pc:docMk/>
          <pc:sldMk cId="4080932724" sldId="575"/>
        </pc:sldMkLst>
      </pc:sldChg>
      <pc:sldChg chg="del">
        <pc:chgData name="hamada.mabrouk" userId="S::hamada.mbsoft@minia.edu.eg::af4dc437-fa39-4796-aedb-ee435f4003d6" providerId="AD" clId="Web-{D4C8152E-31B3-D59A-F086-D6D72784B865}" dt="2023-09-04T12:46:33.916" v="172"/>
        <pc:sldMkLst>
          <pc:docMk/>
          <pc:sldMk cId="2725343120" sldId="576"/>
        </pc:sldMkLst>
      </pc:sldChg>
      <pc:sldChg chg="del">
        <pc:chgData name="hamada.mabrouk" userId="S::hamada.mbsoft@minia.edu.eg::af4dc437-fa39-4796-aedb-ee435f4003d6" providerId="AD" clId="Web-{D4C8152E-31B3-D59A-F086-D6D72784B865}" dt="2023-09-04T12:46:33.932" v="173"/>
        <pc:sldMkLst>
          <pc:docMk/>
          <pc:sldMk cId="115664604" sldId="577"/>
        </pc:sldMkLst>
      </pc:sldChg>
      <pc:sldChg chg="del">
        <pc:chgData name="hamada.mabrouk" userId="S::hamada.mbsoft@minia.edu.eg::af4dc437-fa39-4796-aedb-ee435f4003d6" providerId="AD" clId="Web-{D4C8152E-31B3-D59A-F086-D6D72784B865}" dt="2023-09-04T12:46:33.932" v="174"/>
        <pc:sldMkLst>
          <pc:docMk/>
          <pc:sldMk cId="3837281300" sldId="578"/>
        </pc:sldMkLst>
      </pc:sldChg>
      <pc:sldChg chg="del">
        <pc:chgData name="hamada.mabrouk" userId="S::hamada.mbsoft@minia.edu.eg::af4dc437-fa39-4796-aedb-ee435f4003d6" providerId="AD" clId="Web-{D4C8152E-31B3-D59A-F086-D6D72784B865}" dt="2023-09-04T12:46:35.713" v="175"/>
        <pc:sldMkLst>
          <pc:docMk/>
          <pc:sldMk cId="2738603154" sldId="579"/>
        </pc:sldMkLst>
      </pc:sldChg>
      <pc:sldChg chg="del">
        <pc:chgData name="hamada.mabrouk" userId="S::hamada.mbsoft@minia.edu.eg::af4dc437-fa39-4796-aedb-ee435f4003d6" providerId="AD" clId="Web-{D4C8152E-31B3-D59A-F086-D6D72784B865}" dt="2023-09-04T12:46:35.713" v="176"/>
        <pc:sldMkLst>
          <pc:docMk/>
          <pc:sldMk cId="4194735321" sldId="580"/>
        </pc:sldMkLst>
      </pc:sldChg>
      <pc:sldChg chg="del">
        <pc:chgData name="hamada.mabrouk" userId="S::hamada.mbsoft@minia.edu.eg::af4dc437-fa39-4796-aedb-ee435f4003d6" providerId="AD" clId="Web-{D4C8152E-31B3-D59A-F086-D6D72784B865}" dt="2023-09-04T12:46:38.682" v="177"/>
        <pc:sldMkLst>
          <pc:docMk/>
          <pc:sldMk cId="3348298853" sldId="581"/>
        </pc:sldMkLst>
      </pc:sldChg>
      <pc:sldChg chg="del">
        <pc:chgData name="hamada.mabrouk" userId="S::hamada.mbsoft@minia.edu.eg::af4dc437-fa39-4796-aedb-ee435f4003d6" providerId="AD" clId="Web-{D4C8152E-31B3-D59A-F086-D6D72784B865}" dt="2023-09-04T12:46:38.698" v="178"/>
        <pc:sldMkLst>
          <pc:docMk/>
          <pc:sldMk cId="240893325" sldId="582"/>
        </pc:sldMkLst>
      </pc:sldChg>
      <pc:sldChg chg="del">
        <pc:chgData name="hamada.mabrouk" userId="S::hamada.mbsoft@minia.edu.eg::af4dc437-fa39-4796-aedb-ee435f4003d6" providerId="AD" clId="Web-{D4C8152E-31B3-D59A-F086-D6D72784B865}" dt="2023-09-04T12:46:38.713" v="179"/>
        <pc:sldMkLst>
          <pc:docMk/>
          <pc:sldMk cId="1925664953" sldId="583"/>
        </pc:sldMkLst>
      </pc:sldChg>
      <pc:sldChg chg="del">
        <pc:chgData name="hamada.mabrouk" userId="S::hamada.mbsoft@minia.edu.eg::af4dc437-fa39-4796-aedb-ee435f4003d6" providerId="AD" clId="Web-{D4C8152E-31B3-D59A-F086-D6D72784B865}" dt="2023-09-04T12:46:38.713" v="180"/>
        <pc:sldMkLst>
          <pc:docMk/>
          <pc:sldMk cId="866663352" sldId="584"/>
        </pc:sldMkLst>
      </pc:sldChg>
      <pc:sldChg chg="del">
        <pc:chgData name="hamada.mabrouk" userId="S::hamada.mbsoft@minia.edu.eg::af4dc437-fa39-4796-aedb-ee435f4003d6" providerId="AD" clId="Web-{D4C8152E-31B3-D59A-F086-D6D72784B865}" dt="2023-09-04T12:46:43.198" v="186"/>
        <pc:sldMkLst>
          <pc:docMk/>
          <pc:sldMk cId="1669492323" sldId="585"/>
        </pc:sldMkLst>
      </pc:sldChg>
      <pc:sldChg chg="del">
        <pc:chgData name="hamada.mabrouk" userId="S::hamada.mbsoft@minia.edu.eg::af4dc437-fa39-4796-aedb-ee435f4003d6" providerId="AD" clId="Web-{D4C8152E-31B3-D59A-F086-D6D72784B865}" dt="2023-09-04T12:46:41.948" v="181"/>
        <pc:sldMkLst>
          <pc:docMk/>
          <pc:sldMk cId="3281082949" sldId="586"/>
        </pc:sldMkLst>
      </pc:sldChg>
      <pc:sldChg chg="del">
        <pc:chgData name="hamada.mabrouk" userId="S::hamada.mbsoft@minia.edu.eg::af4dc437-fa39-4796-aedb-ee435f4003d6" providerId="AD" clId="Web-{D4C8152E-31B3-D59A-F086-D6D72784B865}" dt="2023-09-04T12:46:41.948" v="182"/>
        <pc:sldMkLst>
          <pc:docMk/>
          <pc:sldMk cId="3640866709" sldId="587"/>
        </pc:sldMkLst>
      </pc:sldChg>
      <pc:sldChg chg="del">
        <pc:chgData name="hamada.mabrouk" userId="S::hamada.mbsoft@minia.edu.eg::af4dc437-fa39-4796-aedb-ee435f4003d6" providerId="AD" clId="Web-{D4C8152E-31B3-D59A-F086-D6D72784B865}" dt="2023-09-04T12:46:41.963" v="183"/>
        <pc:sldMkLst>
          <pc:docMk/>
          <pc:sldMk cId="4114005444" sldId="588"/>
        </pc:sldMkLst>
      </pc:sldChg>
      <pc:sldChg chg="del">
        <pc:chgData name="hamada.mabrouk" userId="S::hamada.mbsoft@minia.edu.eg::af4dc437-fa39-4796-aedb-ee435f4003d6" providerId="AD" clId="Web-{D4C8152E-31B3-D59A-F086-D6D72784B865}" dt="2023-09-04T12:46:41.979" v="184"/>
        <pc:sldMkLst>
          <pc:docMk/>
          <pc:sldMk cId="4203606205" sldId="589"/>
        </pc:sldMkLst>
      </pc:sldChg>
      <pc:sldChg chg="del">
        <pc:chgData name="hamada.mabrouk" userId="S::hamada.mbsoft@minia.edu.eg::af4dc437-fa39-4796-aedb-ee435f4003d6" providerId="AD" clId="Web-{D4C8152E-31B3-D59A-F086-D6D72784B865}" dt="2023-09-04T12:46:43.198" v="185"/>
        <pc:sldMkLst>
          <pc:docMk/>
          <pc:sldMk cId="1865394719" sldId="590"/>
        </pc:sldMkLst>
      </pc:sldChg>
      <pc:sldChg chg="del">
        <pc:chgData name="hamada.mabrouk" userId="S::hamada.mbsoft@minia.edu.eg::af4dc437-fa39-4796-aedb-ee435f4003d6" providerId="AD" clId="Web-{D4C8152E-31B3-D59A-F086-D6D72784B865}" dt="2023-09-04T12:46:43.213" v="187"/>
        <pc:sldMkLst>
          <pc:docMk/>
          <pc:sldMk cId="3993742732" sldId="591"/>
        </pc:sldMkLst>
      </pc:sldChg>
    </pc:docChg>
  </pc:docChgLst>
  <pc:docChgLst>
    <pc:chgData name="hamada.mabrouk" userId="S::hamada.mbsoft@minia.edu.eg::af4dc437-fa39-4796-aedb-ee435f4003d6" providerId="AD" clId="Web-{57910821-4839-E1BD-2750-0DF33731EECC}"/>
    <pc:docChg chg="addSld modSld sldOrd modSection">
      <pc:chgData name="hamada.mabrouk" userId="S::hamada.mbsoft@minia.edu.eg::af4dc437-fa39-4796-aedb-ee435f4003d6" providerId="AD" clId="Web-{57910821-4839-E1BD-2750-0DF33731EECC}" dt="2023-08-31T09:37:19.792" v="1808" actId="1076"/>
      <pc:docMkLst>
        <pc:docMk/>
      </pc:docMkLst>
      <pc:sldChg chg="addSp delSp modSp">
        <pc:chgData name="hamada.mabrouk" userId="S::hamada.mbsoft@minia.edu.eg::af4dc437-fa39-4796-aedb-ee435f4003d6" providerId="AD" clId="Web-{57910821-4839-E1BD-2750-0DF33731EECC}" dt="2023-08-31T09:32:27.533" v="1709"/>
        <pc:sldMkLst>
          <pc:docMk/>
          <pc:sldMk cId="979261729" sldId="276"/>
        </pc:sldMkLst>
        <pc:picChg chg="add del mod">
          <ac:chgData name="hamada.mabrouk" userId="S::hamada.mbsoft@minia.edu.eg::af4dc437-fa39-4796-aedb-ee435f4003d6" providerId="AD" clId="Web-{57910821-4839-E1BD-2750-0DF33731EECC}" dt="2023-08-31T09:32:27.533" v="1709"/>
          <ac:picMkLst>
            <pc:docMk/>
            <pc:sldMk cId="979261729" sldId="276"/>
            <ac:picMk id="7" creationId="{48776C2C-CB54-6C07-967E-FE2298F2CE45}"/>
          </ac:picMkLst>
        </pc:picChg>
      </pc:sldChg>
      <pc:sldChg chg="addSp">
        <pc:chgData name="hamada.mabrouk" userId="S::hamada.mbsoft@minia.edu.eg::af4dc437-fa39-4796-aedb-ee435f4003d6" providerId="AD" clId="Web-{57910821-4839-E1BD-2750-0DF33731EECC}" dt="2023-08-31T09:25:52.193" v="1668"/>
        <pc:sldMkLst>
          <pc:docMk/>
          <pc:sldMk cId="3127983499" sldId="482"/>
        </pc:sldMkLst>
        <pc:spChg chg="add">
          <ac:chgData name="hamada.mabrouk" userId="S::hamada.mbsoft@minia.edu.eg::af4dc437-fa39-4796-aedb-ee435f4003d6" providerId="AD" clId="Web-{57910821-4839-E1BD-2750-0DF33731EECC}" dt="2023-08-31T09:25:52.193" v="1668"/>
          <ac:spMkLst>
            <pc:docMk/>
            <pc:sldMk cId="3127983499" sldId="482"/>
            <ac:spMk id="9" creationId="{BCB895DE-A960-B02C-924E-D2A8A5326977}"/>
          </ac:spMkLst>
        </pc:spChg>
      </pc:sldChg>
      <pc:sldChg chg="modSp">
        <pc:chgData name="hamada.mabrouk" userId="S::hamada.mbsoft@minia.edu.eg::af4dc437-fa39-4796-aedb-ee435f4003d6" providerId="AD" clId="Web-{57910821-4839-E1BD-2750-0DF33731EECC}" dt="2023-08-31T09:26:42.069" v="1680" actId="20577"/>
        <pc:sldMkLst>
          <pc:docMk/>
          <pc:sldMk cId="1006062879" sldId="491"/>
        </pc:sldMkLst>
        <pc:spChg chg="mod">
          <ac:chgData name="hamada.mabrouk" userId="S::hamada.mbsoft@minia.edu.eg::af4dc437-fa39-4796-aedb-ee435f4003d6" providerId="AD" clId="Web-{57910821-4839-E1BD-2750-0DF33731EECC}" dt="2023-08-31T09:26:42.069" v="1680" actId="20577"/>
          <ac:spMkLst>
            <pc:docMk/>
            <pc:sldMk cId="1006062879" sldId="491"/>
            <ac:spMk id="48" creationId="{050976E4-0CF2-BA00-34CA-2F9419409B9E}"/>
          </ac:spMkLst>
        </pc:spChg>
      </pc:sldChg>
      <pc:sldChg chg="modSp">
        <pc:chgData name="hamada.mabrouk" userId="S::hamada.mbsoft@minia.edu.eg::af4dc437-fa39-4796-aedb-ee435f4003d6" providerId="AD" clId="Web-{57910821-4839-E1BD-2750-0DF33731EECC}" dt="2023-08-31T08:18:22.397" v="9" actId="1076"/>
        <pc:sldMkLst>
          <pc:docMk/>
          <pc:sldMk cId="331585556" sldId="494"/>
        </pc:sldMkLst>
        <pc:spChg chg="mod">
          <ac:chgData name="hamada.mabrouk" userId="S::hamada.mbsoft@minia.edu.eg::af4dc437-fa39-4796-aedb-ee435f4003d6" providerId="AD" clId="Web-{57910821-4839-E1BD-2750-0DF33731EECC}" dt="2023-08-31T08:18:22.397" v="9" actId="1076"/>
          <ac:spMkLst>
            <pc:docMk/>
            <pc:sldMk cId="331585556" sldId="494"/>
            <ac:spMk id="3" creationId="{F9A80F9F-74DB-1D57-04E8-E20E92A09B0A}"/>
          </ac:spMkLst>
        </pc:spChg>
      </pc:sldChg>
      <pc:sldChg chg="addSp modSp">
        <pc:chgData name="hamada.mabrouk" userId="S::hamada.mbsoft@minia.edu.eg::af4dc437-fa39-4796-aedb-ee435f4003d6" providerId="AD" clId="Web-{57910821-4839-E1BD-2750-0DF33731EECC}" dt="2023-08-31T09:27:53.962" v="1693" actId="20577"/>
        <pc:sldMkLst>
          <pc:docMk/>
          <pc:sldMk cId="3276594053" sldId="495"/>
        </pc:sldMkLst>
        <pc:spChg chg="mod">
          <ac:chgData name="hamada.mabrouk" userId="S::hamada.mbsoft@minia.edu.eg::af4dc437-fa39-4796-aedb-ee435f4003d6" providerId="AD" clId="Web-{57910821-4839-E1BD-2750-0DF33731EECC}" dt="2023-08-31T08:18:03.318" v="4" actId="1076"/>
          <ac:spMkLst>
            <pc:docMk/>
            <pc:sldMk cId="3276594053" sldId="495"/>
            <ac:spMk id="3" creationId="{F9A80F9F-74DB-1D57-04E8-E20E92A09B0A}"/>
          </ac:spMkLst>
        </pc:spChg>
        <pc:spChg chg="add">
          <ac:chgData name="hamada.mabrouk" userId="S::hamada.mbsoft@minia.edu.eg::af4dc437-fa39-4796-aedb-ee435f4003d6" providerId="AD" clId="Web-{57910821-4839-E1BD-2750-0DF33731EECC}" dt="2023-08-31T08:17:48.193" v="0"/>
          <ac:spMkLst>
            <pc:docMk/>
            <pc:sldMk cId="3276594053" sldId="495"/>
            <ac:spMk id="9" creationId="{ABCF1A86-F277-0110-3CA5-F9B10579908F}"/>
          </ac:spMkLst>
        </pc:spChg>
        <pc:spChg chg="mod">
          <ac:chgData name="hamada.mabrouk" userId="S::hamada.mbsoft@minia.edu.eg::af4dc437-fa39-4796-aedb-ee435f4003d6" providerId="AD" clId="Web-{57910821-4839-E1BD-2750-0DF33731EECC}" dt="2023-08-31T09:27:53.962" v="1693" actId="20577"/>
          <ac:spMkLst>
            <pc:docMk/>
            <pc:sldMk cId="3276594053" sldId="495"/>
            <ac:spMk id="48" creationId="{050976E4-0CF2-BA00-34CA-2F9419409B9E}"/>
          </ac:spMkLst>
        </pc:spChg>
      </pc:sldChg>
      <pc:sldChg chg="delSp modSp add replId">
        <pc:chgData name="hamada.mabrouk" userId="S::hamada.mbsoft@minia.edu.eg::af4dc437-fa39-4796-aedb-ee435f4003d6" providerId="AD" clId="Web-{57910821-4839-E1BD-2750-0DF33731EECC}" dt="2023-08-31T08:23:24.938" v="137" actId="20577"/>
        <pc:sldMkLst>
          <pc:docMk/>
          <pc:sldMk cId="2391921763" sldId="496"/>
        </pc:sldMkLst>
        <pc:spChg chg="mod">
          <ac:chgData name="hamada.mabrouk" userId="S::hamada.mbsoft@minia.edu.eg::af4dc437-fa39-4796-aedb-ee435f4003d6" providerId="AD" clId="Web-{57910821-4839-E1BD-2750-0DF33731EECC}" dt="2023-08-31T08:20:57.152" v="70" actId="14100"/>
          <ac:spMkLst>
            <pc:docMk/>
            <pc:sldMk cId="2391921763" sldId="496"/>
            <ac:spMk id="3" creationId="{F9A80F9F-74DB-1D57-04E8-E20E92A09B0A}"/>
          </ac:spMkLst>
        </pc:spChg>
        <pc:spChg chg="del">
          <ac:chgData name="hamada.mabrouk" userId="S::hamada.mbsoft@minia.edu.eg::af4dc437-fa39-4796-aedb-ee435f4003d6" providerId="AD" clId="Web-{57910821-4839-E1BD-2750-0DF33731EECC}" dt="2023-08-31T08:21:03.386" v="71"/>
          <ac:spMkLst>
            <pc:docMk/>
            <pc:sldMk cId="2391921763" sldId="496"/>
            <ac:spMk id="9" creationId="{ABCF1A86-F277-0110-3CA5-F9B10579908F}"/>
          </ac:spMkLst>
        </pc:spChg>
        <pc:spChg chg="mod">
          <ac:chgData name="hamada.mabrouk" userId="S::hamada.mbsoft@minia.edu.eg::af4dc437-fa39-4796-aedb-ee435f4003d6" providerId="AD" clId="Web-{57910821-4839-E1BD-2750-0DF33731EECC}" dt="2023-08-31T08:23:24.938" v="137" actId="20577"/>
          <ac:spMkLst>
            <pc:docMk/>
            <pc:sldMk cId="2391921763" sldId="496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57910821-4839-E1BD-2750-0DF33731EECC}" dt="2023-08-31T08:37:29.073" v="398"/>
        <pc:sldMkLst>
          <pc:docMk/>
          <pc:sldMk cId="1315345006" sldId="497"/>
        </pc:sldMkLst>
        <pc:spChg chg="mod">
          <ac:chgData name="hamada.mabrouk" userId="S::hamada.mbsoft@minia.edu.eg::af4dc437-fa39-4796-aedb-ee435f4003d6" providerId="AD" clId="Web-{57910821-4839-E1BD-2750-0DF33731EECC}" dt="2023-08-31T08:24:08.064" v="154" actId="1076"/>
          <ac:spMkLst>
            <pc:docMk/>
            <pc:sldMk cId="1315345006" sldId="497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57910821-4839-E1BD-2750-0DF33731EECC}" dt="2023-08-31T08:37:29.073" v="398"/>
          <ac:spMkLst>
            <pc:docMk/>
            <pc:sldMk cId="1315345006" sldId="497"/>
            <ac:spMk id="48" creationId="{050976E4-0CF2-BA00-34CA-2F9419409B9E}"/>
          </ac:spMkLst>
        </pc:spChg>
      </pc:sldChg>
      <pc:sldChg chg="addSp modSp add replId">
        <pc:chgData name="hamada.mabrouk" userId="S::hamada.mbsoft@minia.edu.eg::af4dc437-fa39-4796-aedb-ee435f4003d6" providerId="AD" clId="Web-{57910821-4839-E1BD-2750-0DF33731EECC}" dt="2023-08-31T08:38:15.183" v="402"/>
        <pc:sldMkLst>
          <pc:docMk/>
          <pc:sldMk cId="2328331039" sldId="498"/>
        </pc:sldMkLst>
        <pc:spChg chg="add">
          <ac:chgData name="hamada.mabrouk" userId="S::hamada.mbsoft@minia.edu.eg::af4dc437-fa39-4796-aedb-ee435f4003d6" providerId="AD" clId="Web-{57910821-4839-E1BD-2750-0DF33731EECC}" dt="2023-08-31T08:30:42.826" v="242"/>
          <ac:spMkLst>
            <pc:docMk/>
            <pc:sldMk cId="2328331039" sldId="498"/>
            <ac:spMk id="9" creationId="{285C4AD1-BD35-36EC-B6D8-A7C05837C499}"/>
          </ac:spMkLst>
        </pc:spChg>
        <pc:spChg chg="mod">
          <ac:chgData name="hamada.mabrouk" userId="S::hamada.mbsoft@minia.edu.eg::af4dc437-fa39-4796-aedb-ee435f4003d6" providerId="AD" clId="Web-{57910821-4839-E1BD-2750-0DF33731EECC}" dt="2023-08-31T08:38:15.183" v="402"/>
          <ac:spMkLst>
            <pc:docMk/>
            <pc:sldMk cId="2328331039" sldId="498"/>
            <ac:spMk id="48" creationId="{050976E4-0CF2-BA00-34CA-2F9419409B9E}"/>
          </ac:spMkLst>
        </pc:spChg>
      </pc:sldChg>
      <pc:sldChg chg="addSp delSp modSp add replId">
        <pc:chgData name="hamada.mabrouk" userId="S::hamada.mbsoft@minia.edu.eg::af4dc437-fa39-4796-aedb-ee435f4003d6" providerId="AD" clId="Web-{57910821-4839-E1BD-2750-0DF33731EECC}" dt="2023-08-31T09:29:58.185" v="1695"/>
        <pc:sldMkLst>
          <pc:docMk/>
          <pc:sldMk cId="316360054" sldId="499"/>
        </pc:sldMkLst>
        <pc:spChg chg="mod">
          <ac:chgData name="hamada.mabrouk" userId="S::hamada.mbsoft@minia.edu.eg::af4dc437-fa39-4796-aedb-ee435f4003d6" providerId="AD" clId="Web-{57910821-4839-E1BD-2750-0DF33731EECC}" dt="2023-08-31T08:36:32.336" v="394" actId="20577"/>
          <ac:spMkLst>
            <pc:docMk/>
            <pc:sldMk cId="316360054" sldId="499"/>
            <ac:spMk id="48" creationId="{050976E4-0CF2-BA00-34CA-2F9419409B9E}"/>
          </ac:spMkLst>
        </pc:spChg>
        <pc:picChg chg="add del mod">
          <ac:chgData name="hamada.mabrouk" userId="S::hamada.mbsoft@minia.edu.eg::af4dc437-fa39-4796-aedb-ee435f4003d6" providerId="AD" clId="Web-{57910821-4839-E1BD-2750-0DF33731EECC}" dt="2023-08-31T09:29:58.185" v="1695"/>
          <ac:picMkLst>
            <pc:docMk/>
            <pc:sldMk cId="316360054" sldId="499"/>
            <ac:picMk id="7" creationId="{6691F8E2-14F6-4773-258A-75D3535D6121}"/>
          </ac:picMkLst>
        </pc:picChg>
      </pc:sldChg>
      <pc:sldChg chg="delSp modSp add replId">
        <pc:chgData name="hamada.mabrouk" userId="S::hamada.mbsoft@minia.edu.eg::af4dc437-fa39-4796-aedb-ee435f4003d6" providerId="AD" clId="Web-{57910821-4839-E1BD-2750-0DF33731EECC}" dt="2023-08-31T09:36:45.509" v="1804" actId="20577"/>
        <pc:sldMkLst>
          <pc:docMk/>
          <pc:sldMk cId="1255631876" sldId="500"/>
        </pc:sldMkLst>
        <pc:spChg chg="mod">
          <ac:chgData name="hamada.mabrouk" userId="S::hamada.mbsoft@minia.edu.eg::af4dc437-fa39-4796-aedb-ee435f4003d6" providerId="AD" clId="Web-{57910821-4839-E1BD-2750-0DF33731EECC}" dt="2023-08-31T08:38:47.512" v="406" actId="14100"/>
          <ac:spMkLst>
            <pc:docMk/>
            <pc:sldMk cId="1255631876" sldId="500"/>
            <ac:spMk id="3" creationId="{F9A80F9F-74DB-1D57-04E8-E20E92A09B0A}"/>
          </ac:spMkLst>
        </pc:spChg>
        <pc:spChg chg="del">
          <ac:chgData name="hamada.mabrouk" userId="S::hamada.mbsoft@minia.edu.eg::af4dc437-fa39-4796-aedb-ee435f4003d6" providerId="AD" clId="Web-{57910821-4839-E1BD-2750-0DF33731EECC}" dt="2023-08-31T08:39:02.029" v="409"/>
          <ac:spMkLst>
            <pc:docMk/>
            <pc:sldMk cId="1255631876" sldId="500"/>
            <ac:spMk id="9" creationId="{285C4AD1-BD35-36EC-B6D8-A7C05837C499}"/>
          </ac:spMkLst>
        </pc:spChg>
        <pc:spChg chg="mod">
          <ac:chgData name="hamada.mabrouk" userId="S::hamada.mbsoft@minia.edu.eg::af4dc437-fa39-4796-aedb-ee435f4003d6" providerId="AD" clId="Web-{57910821-4839-E1BD-2750-0DF33731EECC}" dt="2023-08-31T09:36:45.509" v="1804" actId="20577"/>
          <ac:spMkLst>
            <pc:docMk/>
            <pc:sldMk cId="1255631876" sldId="500"/>
            <ac:spMk id="48" creationId="{050976E4-0CF2-BA00-34CA-2F9419409B9E}"/>
          </ac:spMkLst>
        </pc:spChg>
        <pc:picChg chg="del">
          <ac:chgData name="hamada.mabrouk" userId="S::hamada.mbsoft@minia.edu.eg::af4dc437-fa39-4796-aedb-ee435f4003d6" providerId="AD" clId="Web-{57910821-4839-E1BD-2750-0DF33731EECC}" dt="2023-08-31T08:38:54.013" v="407"/>
          <ac:picMkLst>
            <pc:docMk/>
            <pc:sldMk cId="1255631876" sldId="500"/>
            <ac:picMk id="7" creationId="{6691F8E2-14F6-4773-258A-75D3535D6121}"/>
          </ac:picMkLst>
        </pc:picChg>
      </pc:sldChg>
      <pc:sldChg chg="addSp delSp modSp add replId">
        <pc:chgData name="hamada.mabrouk" userId="S::hamada.mbsoft@minia.edu.eg::af4dc437-fa39-4796-aedb-ee435f4003d6" providerId="AD" clId="Web-{57910821-4839-E1BD-2750-0DF33731EECC}" dt="2023-08-31T08:46:21.902" v="658" actId="1076"/>
        <pc:sldMkLst>
          <pc:docMk/>
          <pc:sldMk cId="590772459" sldId="501"/>
        </pc:sldMkLst>
        <pc:spChg chg="mod">
          <ac:chgData name="hamada.mabrouk" userId="S::hamada.mbsoft@minia.edu.eg::af4dc437-fa39-4796-aedb-ee435f4003d6" providerId="AD" clId="Web-{57910821-4839-E1BD-2750-0DF33731EECC}" dt="2023-08-31T08:43:32.646" v="590" actId="1076"/>
          <ac:spMkLst>
            <pc:docMk/>
            <pc:sldMk cId="590772459" sldId="501"/>
            <ac:spMk id="3" creationId="{F9A80F9F-74DB-1D57-04E8-E20E92A09B0A}"/>
          </ac:spMkLst>
        </pc:spChg>
        <pc:spChg chg="del">
          <ac:chgData name="hamada.mabrouk" userId="S::hamada.mbsoft@minia.edu.eg::af4dc437-fa39-4796-aedb-ee435f4003d6" providerId="AD" clId="Web-{57910821-4839-E1BD-2750-0DF33731EECC}" dt="2023-08-31T08:43:44.694" v="592"/>
          <ac:spMkLst>
            <pc:docMk/>
            <pc:sldMk cId="590772459" sldId="501"/>
            <ac:spMk id="9" creationId="{285C4AD1-BD35-36EC-B6D8-A7C05837C499}"/>
          </ac:spMkLst>
        </pc:spChg>
        <pc:spChg chg="mod">
          <ac:chgData name="hamada.mabrouk" userId="S::hamada.mbsoft@minia.edu.eg::af4dc437-fa39-4796-aedb-ee435f4003d6" providerId="AD" clId="Web-{57910821-4839-E1BD-2750-0DF33731EECC}" dt="2023-08-31T08:46:00.729" v="652" actId="20577"/>
          <ac:spMkLst>
            <pc:docMk/>
            <pc:sldMk cId="590772459" sldId="501"/>
            <ac:spMk id="48" creationId="{050976E4-0CF2-BA00-34CA-2F9419409B9E}"/>
          </ac:spMkLst>
        </pc:spChg>
        <pc:picChg chg="add mod">
          <ac:chgData name="hamada.mabrouk" userId="S::hamada.mbsoft@minia.edu.eg::af4dc437-fa39-4796-aedb-ee435f4003d6" providerId="AD" clId="Web-{57910821-4839-E1BD-2750-0DF33731EECC}" dt="2023-08-31T08:46:21.902" v="658" actId="1076"/>
          <ac:picMkLst>
            <pc:docMk/>
            <pc:sldMk cId="590772459" sldId="501"/>
            <ac:picMk id="7" creationId="{F65DFC71-D9AE-37FA-1CD6-2ACB8DC559CA}"/>
          </ac:picMkLst>
        </pc:picChg>
      </pc:sldChg>
      <pc:sldChg chg="modSp add replId">
        <pc:chgData name="hamada.mabrouk" userId="S::hamada.mbsoft@minia.edu.eg::af4dc437-fa39-4796-aedb-ee435f4003d6" providerId="AD" clId="Web-{57910821-4839-E1BD-2750-0DF33731EECC}" dt="2023-08-31T09:31:17.953" v="1704" actId="20577"/>
        <pc:sldMkLst>
          <pc:docMk/>
          <pc:sldMk cId="719843731" sldId="502"/>
        </pc:sldMkLst>
        <pc:spChg chg="mod">
          <ac:chgData name="hamada.mabrouk" userId="S::hamada.mbsoft@minia.edu.eg::af4dc437-fa39-4796-aedb-ee435f4003d6" providerId="AD" clId="Web-{57910821-4839-E1BD-2750-0DF33731EECC}" dt="2023-08-31T09:31:17.953" v="1704" actId="20577"/>
          <ac:spMkLst>
            <pc:docMk/>
            <pc:sldMk cId="719843731" sldId="502"/>
            <ac:spMk id="48" creationId="{050976E4-0CF2-BA00-34CA-2F9419409B9E}"/>
          </ac:spMkLst>
        </pc:spChg>
      </pc:sldChg>
      <pc:sldChg chg="addSp delSp modSp add replId">
        <pc:chgData name="hamada.mabrouk" userId="S::hamada.mbsoft@minia.edu.eg::af4dc437-fa39-4796-aedb-ee435f4003d6" providerId="AD" clId="Web-{57910821-4839-E1BD-2750-0DF33731EECC}" dt="2023-08-31T08:50:16.206" v="727" actId="20577"/>
        <pc:sldMkLst>
          <pc:docMk/>
          <pc:sldMk cId="2476636215" sldId="503"/>
        </pc:sldMkLst>
        <pc:spChg chg="add">
          <ac:chgData name="hamada.mabrouk" userId="S::hamada.mbsoft@minia.edu.eg::af4dc437-fa39-4796-aedb-ee435f4003d6" providerId="AD" clId="Web-{57910821-4839-E1BD-2750-0DF33731EECC}" dt="2023-08-31T08:46:58.731" v="660"/>
          <ac:spMkLst>
            <pc:docMk/>
            <pc:sldMk cId="2476636215" sldId="503"/>
            <ac:spMk id="11" creationId="{4539B6DD-2DF2-C3B1-0A8A-95C5773285F9}"/>
          </ac:spMkLst>
        </pc:spChg>
        <pc:spChg chg="mod">
          <ac:chgData name="hamada.mabrouk" userId="S::hamada.mbsoft@minia.edu.eg::af4dc437-fa39-4796-aedb-ee435f4003d6" providerId="AD" clId="Web-{57910821-4839-E1BD-2750-0DF33731EECC}" dt="2023-08-31T08:50:16.206" v="727" actId="20577"/>
          <ac:spMkLst>
            <pc:docMk/>
            <pc:sldMk cId="2476636215" sldId="503"/>
            <ac:spMk id="48" creationId="{050976E4-0CF2-BA00-34CA-2F9419409B9E}"/>
          </ac:spMkLst>
        </pc:spChg>
        <pc:picChg chg="del">
          <ac:chgData name="hamada.mabrouk" userId="S::hamada.mbsoft@minia.edu.eg::af4dc437-fa39-4796-aedb-ee435f4003d6" providerId="AD" clId="Web-{57910821-4839-E1BD-2750-0DF33731EECC}" dt="2023-08-31T08:47:17.169" v="671"/>
          <ac:picMkLst>
            <pc:docMk/>
            <pc:sldMk cId="2476636215" sldId="503"/>
            <ac:picMk id="7" creationId="{F65DFC71-D9AE-37FA-1CD6-2ACB8DC559CA}"/>
          </ac:picMkLst>
        </pc:picChg>
        <pc:picChg chg="add mod">
          <ac:chgData name="hamada.mabrouk" userId="S::hamada.mbsoft@minia.edu.eg::af4dc437-fa39-4796-aedb-ee435f4003d6" providerId="AD" clId="Web-{57910821-4839-E1BD-2750-0DF33731EECC}" dt="2023-08-31T08:48:14.718" v="675" actId="14100"/>
          <ac:picMkLst>
            <pc:docMk/>
            <pc:sldMk cId="2476636215" sldId="503"/>
            <ac:picMk id="12" creationId="{E80F5D19-84AC-0A4A-EE31-DC8FE2313F59}"/>
          </ac:picMkLst>
        </pc:picChg>
      </pc:sldChg>
      <pc:sldChg chg="modSp add replId">
        <pc:chgData name="hamada.mabrouk" userId="S::hamada.mbsoft@minia.edu.eg::af4dc437-fa39-4796-aedb-ee435f4003d6" providerId="AD" clId="Web-{57910821-4839-E1BD-2750-0DF33731EECC}" dt="2023-08-31T08:53:07.649" v="800" actId="20577"/>
        <pc:sldMkLst>
          <pc:docMk/>
          <pc:sldMk cId="2345783502" sldId="504"/>
        </pc:sldMkLst>
        <pc:spChg chg="mod">
          <ac:chgData name="hamada.mabrouk" userId="S::hamada.mbsoft@minia.edu.eg::af4dc437-fa39-4796-aedb-ee435f4003d6" providerId="AD" clId="Web-{57910821-4839-E1BD-2750-0DF33731EECC}" dt="2023-08-31T08:53:07.649" v="800" actId="20577"/>
          <ac:spMkLst>
            <pc:docMk/>
            <pc:sldMk cId="2345783502" sldId="504"/>
            <ac:spMk id="48" creationId="{050976E4-0CF2-BA00-34CA-2F9419409B9E}"/>
          </ac:spMkLst>
        </pc:spChg>
      </pc:sldChg>
      <pc:sldChg chg="addSp delSp modSp add replId">
        <pc:chgData name="hamada.mabrouk" userId="S::hamada.mbsoft@minia.edu.eg::af4dc437-fa39-4796-aedb-ee435f4003d6" providerId="AD" clId="Web-{57910821-4839-E1BD-2750-0DF33731EECC}" dt="2023-08-31T08:56:36.405" v="909" actId="1076"/>
        <pc:sldMkLst>
          <pc:docMk/>
          <pc:sldMk cId="1008317236" sldId="505"/>
        </pc:sldMkLst>
        <pc:spChg chg="mod">
          <ac:chgData name="hamada.mabrouk" userId="S::hamada.mbsoft@minia.edu.eg::af4dc437-fa39-4796-aedb-ee435f4003d6" providerId="AD" clId="Web-{57910821-4839-E1BD-2750-0DF33731EECC}" dt="2023-08-31T08:54:33.057" v="848" actId="20577"/>
          <ac:spMkLst>
            <pc:docMk/>
            <pc:sldMk cId="1008317236" sldId="505"/>
            <ac:spMk id="3" creationId="{F9A80F9F-74DB-1D57-04E8-E20E92A09B0A}"/>
          </ac:spMkLst>
        </pc:spChg>
        <pc:spChg chg="del">
          <ac:chgData name="hamada.mabrouk" userId="S::hamada.mbsoft@minia.edu.eg::af4dc437-fa39-4796-aedb-ee435f4003d6" providerId="AD" clId="Web-{57910821-4839-E1BD-2750-0DF33731EECC}" dt="2023-08-31T08:54:09.166" v="835"/>
          <ac:spMkLst>
            <pc:docMk/>
            <pc:sldMk cId="1008317236" sldId="505"/>
            <ac:spMk id="9" creationId="{285C4AD1-BD35-36EC-B6D8-A7C05837C499}"/>
          </ac:spMkLst>
        </pc:spChg>
        <pc:spChg chg="mod">
          <ac:chgData name="hamada.mabrouk" userId="S::hamada.mbsoft@minia.edu.eg::af4dc437-fa39-4796-aedb-ee435f4003d6" providerId="AD" clId="Web-{57910821-4839-E1BD-2750-0DF33731EECC}" dt="2023-08-31T08:56:23.905" v="907" actId="1076"/>
          <ac:spMkLst>
            <pc:docMk/>
            <pc:sldMk cId="1008317236" sldId="505"/>
            <ac:spMk id="25" creationId="{2BC869EB-5623-4AA1-9123-4AF9DF916049}"/>
          </ac:spMkLst>
        </pc:spChg>
        <pc:spChg chg="mod">
          <ac:chgData name="hamada.mabrouk" userId="S::hamada.mbsoft@minia.edu.eg::af4dc437-fa39-4796-aedb-ee435f4003d6" providerId="AD" clId="Web-{57910821-4839-E1BD-2750-0DF33731EECC}" dt="2023-08-31T08:56:16.529" v="903" actId="20577"/>
          <ac:spMkLst>
            <pc:docMk/>
            <pc:sldMk cId="1008317236" sldId="505"/>
            <ac:spMk id="48" creationId="{050976E4-0CF2-BA00-34CA-2F9419409B9E}"/>
          </ac:spMkLst>
        </pc:spChg>
        <pc:picChg chg="add mod">
          <ac:chgData name="hamada.mabrouk" userId="S::hamada.mbsoft@minia.edu.eg::af4dc437-fa39-4796-aedb-ee435f4003d6" providerId="AD" clId="Web-{57910821-4839-E1BD-2750-0DF33731EECC}" dt="2023-08-31T08:56:36.405" v="909" actId="1076"/>
          <ac:picMkLst>
            <pc:docMk/>
            <pc:sldMk cId="1008317236" sldId="505"/>
            <ac:picMk id="7" creationId="{EA9C74C6-7192-694E-4C49-5AA2A9042991}"/>
          </ac:picMkLst>
        </pc:picChg>
        <pc:picChg chg="add mod">
          <ac:chgData name="hamada.mabrouk" userId="S::hamada.mbsoft@minia.edu.eg::af4dc437-fa39-4796-aedb-ee435f4003d6" providerId="AD" clId="Web-{57910821-4839-E1BD-2750-0DF33731EECC}" dt="2023-08-31T08:56:31.124" v="908" actId="1076"/>
          <ac:picMkLst>
            <pc:docMk/>
            <pc:sldMk cId="1008317236" sldId="505"/>
            <ac:picMk id="11" creationId="{D2C46FAD-B1CA-F788-AC36-184010074FBD}"/>
          </ac:picMkLst>
        </pc:picChg>
      </pc:sldChg>
      <pc:sldChg chg="addSp modSp add replId">
        <pc:chgData name="hamada.mabrouk" userId="S::hamada.mbsoft@minia.edu.eg::af4dc437-fa39-4796-aedb-ee435f4003d6" providerId="AD" clId="Web-{57910821-4839-E1BD-2750-0DF33731EECC}" dt="2023-08-31T08:58:01.095" v="962" actId="20577"/>
        <pc:sldMkLst>
          <pc:docMk/>
          <pc:sldMk cId="1071926716" sldId="506"/>
        </pc:sldMkLst>
        <pc:spChg chg="mod">
          <ac:chgData name="hamada.mabrouk" userId="S::hamada.mbsoft@minia.edu.eg::af4dc437-fa39-4796-aedb-ee435f4003d6" providerId="AD" clId="Web-{57910821-4839-E1BD-2750-0DF33731EECC}" dt="2023-08-31T08:58:01.095" v="962" actId="20577"/>
          <ac:spMkLst>
            <pc:docMk/>
            <pc:sldMk cId="1071926716" sldId="506"/>
            <ac:spMk id="48" creationId="{050976E4-0CF2-BA00-34CA-2F9419409B9E}"/>
          </ac:spMkLst>
        </pc:spChg>
        <pc:picChg chg="add mod">
          <ac:chgData name="hamada.mabrouk" userId="S::hamada.mbsoft@minia.edu.eg::af4dc437-fa39-4796-aedb-ee435f4003d6" providerId="AD" clId="Web-{57910821-4839-E1BD-2750-0DF33731EECC}" dt="2023-08-31T08:57:48.251" v="954" actId="1076"/>
          <ac:picMkLst>
            <pc:docMk/>
            <pc:sldMk cId="1071926716" sldId="506"/>
            <ac:picMk id="7" creationId="{0E1D0171-21CB-169B-52F1-7170525CF8AA}"/>
          </ac:picMkLst>
        </pc:picChg>
      </pc:sldChg>
      <pc:sldChg chg="delSp modSp add replId">
        <pc:chgData name="hamada.mabrouk" userId="S::hamada.mbsoft@minia.edu.eg::af4dc437-fa39-4796-aedb-ee435f4003d6" providerId="AD" clId="Web-{57910821-4839-E1BD-2750-0DF33731EECC}" dt="2023-08-31T09:00:01.661" v="1020" actId="20577"/>
        <pc:sldMkLst>
          <pc:docMk/>
          <pc:sldMk cId="4286625275" sldId="507"/>
        </pc:sldMkLst>
        <pc:spChg chg="mod">
          <ac:chgData name="hamada.mabrouk" userId="S::hamada.mbsoft@minia.edu.eg::af4dc437-fa39-4796-aedb-ee435f4003d6" providerId="AD" clId="Web-{57910821-4839-E1BD-2750-0DF33731EECC}" dt="2023-08-31T09:00:01.661" v="1020" actId="20577"/>
          <ac:spMkLst>
            <pc:docMk/>
            <pc:sldMk cId="4286625275" sldId="507"/>
            <ac:spMk id="48" creationId="{050976E4-0CF2-BA00-34CA-2F9419409B9E}"/>
          </ac:spMkLst>
        </pc:spChg>
        <pc:picChg chg="del">
          <ac:chgData name="hamada.mabrouk" userId="S::hamada.mbsoft@minia.edu.eg::af4dc437-fa39-4796-aedb-ee435f4003d6" providerId="AD" clId="Web-{57910821-4839-E1BD-2750-0DF33731EECC}" dt="2023-08-31T08:58:20.893" v="964"/>
          <ac:picMkLst>
            <pc:docMk/>
            <pc:sldMk cId="4286625275" sldId="507"/>
            <ac:picMk id="7" creationId="{0E1D0171-21CB-169B-52F1-7170525CF8AA}"/>
          </ac:picMkLst>
        </pc:picChg>
      </pc:sldChg>
      <pc:sldChg chg="delSp modSp add replId">
        <pc:chgData name="hamada.mabrouk" userId="S::hamada.mbsoft@minia.edu.eg::af4dc437-fa39-4796-aedb-ee435f4003d6" providerId="AD" clId="Web-{57910821-4839-E1BD-2750-0DF33731EECC}" dt="2023-08-31T09:03:13.870" v="1157" actId="20577"/>
        <pc:sldMkLst>
          <pc:docMk/>
          <pc:sldMk cId="3028604731" sldId="508"/>
        </pc:sldMkLst>
        <pc:spChg chg="mod">
          <ac:chgData name="hamada.mabrouk" userId="S::hamada.mbsoft@minia.edu.eg::af4dc437-fa39-4796-aedb-ee435f4003d6" providerId="AD" clId="Web-{57910821-4839-E1BD-2750-0DF33731EECC}" dt="2023-08-31T09:00:43.850" v="1035" actId="1076"/>
          <ac:spMkLst>
            <pc:docMk/>
            <pc:sldMk cId="3028604731" sldId="508"/>
            <ac:spMk id="3" creationId="{F9A80F9F-74DB-1D57-04E8-E20E92A09B0A}"/>
          </ac:spMkLst>
        </pc:spChg>
        <pc:spChg chg="del">
          <ac:chgData name="hamada.mabrouk" userId="S::hamada.mbsoft@minia.edu.eg::af4dc437-fa39-4796-aedb-ee435f4003d6" providerId="AD" clId="Web-{57910821-4839-E1BD-2750-0DF33731EECC}" dt="2023-08-31T09:00:53.429" v="1037"/>
          <ac:spMkLst>
            <pc:docMk/>
            <pc:sldMk cId="3028604731" sldId="508"/>
            <ac:spMk id="9" creationId="{285C4AD1-BD35-36EC-B6D8-A7C05837C499}"/>
          </ac:spMkLst>
        </pc:spChg>
        <pc:spChg chg="mod">
          <ac:chgData name="hamada.mabrouk" userId="S::hamada.mbsoft@minia.edu.eg::af4dc437-fa39-4796-aedb-ee435f4003d6" providerId="AD" clId="Web-{57910821-4839-E1BD-2750-0DF33731EECC}" dt="2023-08-31T09:03:13.870" v="1157" actId="20577"/>
          <ac:spMkLst>
            <pc:docMk/>
            <pc:sldMk cId="3028604731" sldId="508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57910821-4839-E1BD-2750-0DF33731EECC}" dt="2023-08-31T09:31:31.578" v="1705"/>
        <pc:sldMkLst>
          <pc:docMk/>
          <pc:sldMk cId="1089921248" sldId="509"/>
        </pc:sldMkLst>
        <pc:spChg chg="mod">
          <ac:chgData name="hamada.mabrouk" userId="S::hamada.mbsoft@minia.edu.eg::af4dc437-fa39-4796-aedb-ee435f4003d6" providerId="AD" clId="Web-{57910821-4839-E1BD-2750-0DF33731EECC}" dt="2023-08-31T09:31:31.578" v="1705"/>
          <ac:spMkLst>
            <pc:docMk/>
            <pc:sldMk cId="1089921248" sldId="509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57910821-4839-E1BD-2750-0DF33731EECC}" dt="2023-08-31T09:31:46.625" v="1706"/>
        <pc:sldMkLst>
          <pc:docMk/>
          <pc:sldMk cId="3360625178" sldId="510"/>
        </pc:sldMkLst>
        <pc:spChg chg="mod">
          <ac:chgData name="hamada.mabrouk" userId="S::hamada.mbsoft@minia.edu.eg::af4dc437-fa39-4796-aedb-ee435f4003d6" providerId="AD" clId="Web-{57910821-4839-E1BD-2750-0DF33731EECC}" dt="2023-08-31T09:31:46.625" v="1706"/>
          <ac:spMkLst>
            <pc:docMk/>
            <pc:sldMk cId="3360625178" sldId="510"/>
            <ac:spMk id="48" creationId="{050976E4-0CF2-BA00-34CA-2F9419409B9E}"/>
          </ac:spMkLst>
        </pc:spChg>
      </pc:sldChg>
      <pc:sldChg chg="delSp modSp add replId">
        <pc:chgData name="hamada.mabrouk" userId="S::hamada.mbsoft@minia.edu.eg::af4dc437-fa39-4796-aedb-ee435f4003d6" providerId="AD" clId="Web-{57910821-4839-E1BD-2750-0DF33731EECC}" dt="2023-08-31T09:13:45.671" v="1470" actId="20577"/>
        <pc:sldMkLst>
          <pc:docMk/>
          <pc:sldMk cId="152207747" sldId="511"/>
        </pc:sldMkLst>
        <pc:spChg chg="mod">
          <ac:chgData name="hamada.mabrouk" userId="S::hamada.mbsoft@minia.edu.eg::af4dc437-fa39-4796-aedb-ee435f4003d6" providerId="AD" clId="Web-{57910821-4839-E1BD-2750-0DF33731EECC}" dt="2023-08-31T09:11:37.432" v="1410" actId="20577"/>
          <ac:spMkLst>
            <pc:docMk/>
            <pc:sldMk cId="152207747" sldId="511"/>
            <ac:spMk id="3" creationId="{F9A80F9F-74DB-1D57-04E8-E20E92A09B0A}"/>
          </ac:spMkLst>
        </pc:spChg>
        <pc:spChg chg="del">
          <ac:chgData name="hamada.mabrouk" userId="S::hamada.mbsoft@minia.edu.eg::af4dc437-fa39-4796-aedb-ee435f4003d6" providerId="AD" clId="Web-{57910821-4839-E1BD-2750-0DF33731EECC}" dt="2023-08-31T09:11:45.355" v="1412"/>
          <ac:spMkLst>
            <pc:docMk/>
            <pc:sldMk cId="152207747" sldId="511"/>
            <ac:spMk id="9" creationId="{285C4AD1-BD35-36EC-B6D8-A7C05837C499}"/>
          </ac:spMkLst>
        </pc:spChg>
        <pc:spChg chg="mod">
          <ac:chgData name="hamada.mabrouk" userId="S::hamada.mbsoft@minia.edu.eg::af4dc437-fa39-4796-aedb-ee435f4003d6" providerId="AD" clId="Web-{57910821-4839-E1BD-2750-0DF33731EECC}" dt="2023-08-31T09:13:45.671" v="1470" actId="20577"/>
          <ac:spMkLst>
            <pc:docMk/>
            <pc:sldMk cId="152207747" sldId="511"/>
            <ac:spMk id="48" creationId="{050976E4-0CF2-BA00-34CA-2F9419409B9E}"/>
          </ac:spMkLst>
        </pc:spChg>
      </pc:sldChg>
      <pc:sldChg chg="addSp delSp modSp add replId">
        <pc:chgData name="hamada.mabrouk" userId="S::hamada.mbsoft@minia.edu.eg::af4dc437-fa39-4796-aedb-ee435f4003d6" providerId="AD" clId="Web-{57910821-4839-E1BD-2750-0DF33731EECC}" dt="2023-08-31T09:37:19.792" v="1808" actId="1076"/>
        <pc:sldMkLst>
          <pc:docMk/>
          <pc:sldMk cId="1879016745" sldId="512"/>
        </pc:sldMkLst>
        <pc:spChg chg="del">
          <ac:chgData name="hamada.mabrouk" userId="S::hamada.mbsoft@minia.edu.eg::af4dc437-fa39-4796-aedb-ee435f4003d6" providerId="AD" clId="Web-{57910821-4839-E1BD-2750-0DF33731EECC}" dt="2023-08-31T09:13:56.374" v="1471"/>
          <ac:spMkLst>
            <pc:docMk/>
            <pc:sldMk cId="1879016745" sldId="512"/>
            <ac:spMk id="48" creationId="{050976E4-0CF2-BA00-34CA-2F9419409B9E}"/>
          </ac:spMkLst>
        </pc:spChg>
        <pc:picChg chg="add mod">
          <ac:chgData name="hamada.mabrouk" userId="S::hamada.mbsoft@minia.edu.eg::af4dc437-fa39-4796-aedb-ee435f4003d6" providerId="AD" clId="Web-{57910821-4839-E1BD-2750-0DF33731EECC}" dt="2023-08-31T09:37:19.792" v="1808" actId="1076"/>
          <ac:picMkLst>
            <pc:docMk/>
            <pc:sldMk cId="1879016745" sldId="512"/>
            <ac:picMk id="7" creationId="{5B88086F-1159-C85D-8B37-B6BBB25E1011}"/>
          </ac:picMkLst>
        </pc:picChg>
        <pc:picChg chg="add del mod">
          <ac:chgData name="hamada.mabrouk" userId="S::hamada.mbsoft@minia.edu.eg::af4dc437-fa39-4796-aedb-ee435f4003d6" providerId="AD" clId="Web-{57910821-4839-E1BD-2750-0DF33731EECC}" dt="2023-08-31T09:37:12.713" v="1805"/>
          <ac:picMkLst>
            <pc:docMk/>
            <pc:sldMk cId="1879016745" sldId="512"/>
            <ac:picMk id="11" creationId="{45699FA8-3C03-7B08-3C91-9A0B7D60347C}"/>
          </ac:picMkLst>
        </pc:picChg>
      </pc:sldChg>
      <pc:sldChg chg="addSp delSp modSp add replId">
        <pc:chgData name="hamada.mabrouk" userId="S::hamada.mbsoft@minia.edu.eg::af4dc437-fa39-4796-aedb-ee435f4003d6" providerId="AD" clId="Web-{57910821-4839-E1BD-2750-0DF33731EECC}" dt="2023-08-31T09:15:38.737" v="1514" actId="1076"/>
        <pc:sldMkLst>
          <pc:docMk/>
          <pc:sldMk cId="2481388614" sldId="513"/>
        </pc:sldMkLst>
        <pc:spChg chg="mod">
          <ac:chgData name="hamada.mabrouk" userId="S::hamada.mbsoft@minia.edu.eg::af4dc437-fa39-4796-aedb-ee435f4003d6" providerId="AD" clId="Web-{57910821-4839-E1BD-2750-0DF33731EECC}" dt="2023-08-31T09:15:18.986" v="1507" actId="20577"/>
          <ac:spMkLst>
            <pc:docMk/>
            <pc:sldMk cId="2481388614" sldId="513"/>
            <ac:spMk id="3" creationId="{F9A80F9F-74DB-1D57-04E8-E20E92A09B0A}"/>
          </ac:spMkLst>
        </pc:spChg>
        <pc:spChg chg="del">
          <ac:chgData name="hamada.mabrouk" userId="S::hamada.mbsoft@minia.edu.eg::af4dc437-fa39-4796-aedb-ee435f4003d6" providerId="AD" clId="Web-{57910821-4839-E1BD-2750-0DF33731EECC}" dt="2023-08-31T09:15:21.221" v="1508"/>
          <ac:spMkLst>
            <pc:docMk/>
            <pc:sldMk cId="2481388614" sldId="513"/>
            <ac:spMk id="9" creationId="{285C4AD1-BD35-36EC-B6D8-A7C05837C499}"/>
          </ac:spMkLst>
        </pc:spChg>
        <pc:picChg chg="del">
          <ac:chgData name="hamada.mabrouk" userId="S::hamada.mbsoft@minia.edu.eg::af4dc437-fa39-4796-aedb-ee435f4003d6" providerId="AD" clId="Web-{57910821-4839-E1BD-2750-0DF33731EECC}" dt="2023-08-31T09:15:22.392" v="1509"/>
          <ac:picMkLst>
            <pc:docMk/>
            <pc:sldMk cId="2481388614" sldId="513"/>
            <ac:picMk id="7" creationId="{5B88086F-1159-C85D-8B37-B6BBB25E1011}"/>
          </ac:picMkLst>
        </pc:picChg>
        <pc:picChg chg="del">
          <ac:chgData name="hamada.mabrouk" userId="S::hamada.mbsoft@minia.edu.eg::af4dc437-fa39-4796-aedb-ee435f4003d6" providerId="AD" clId="Web-{57910821-4839-E1BD-2750-0DF33731EECC}" dt="2023-08-31T09:15:23.689" v="1510"/>
          <ac:picMkLst>
            <pc:docMk/>
            <pc:sldMk cId="2481388614" sldId="513"/>
            <ac:picMk id="11" creationId="{45699FA8-3C03-7B08-3C91-9A0B7D60347C}"/>
          </ac:picMkLst>
        </pc:picChg>
        <pc:picChg chg="add mod">
          <ac:chgData name="hamada.mabrouk" userId="S::hamada.mbsoft@minia.edu.eg::af4dc437-fa39-4796-aedb-ee435f4003d6" providerId="AD" clId="Web-{57910821-4839-E1BD-2750-0DF33731EECC}" dt="2023-08-31T09:15:38.737" v="1514" actId="1076"/>
          <ac:picMkLst>
            <pc:docMk/>
            <pc:sldMk cId="2481388614" sldId="513"/>
            <ac:picMk id="12" creationId="{2F40C643-1885-73FA-C61D-4DDC6E7DF4A5}"/>
          </ac:picMkLst>
        </pc:picChg>
      </pc:sldChg>
      <pc:sldChg chg="addSp modSp add ord replId">
        <pc:chgData name="hamada.mabrouk" userId="S::hamada.mbsoft@minia.edu.eg::af4dc437-fa39-4796-aedb-ee435f4003d6" providerId="AD" clId="Web-{57910821-4839-E1BD-2750-0DF33731EECC}" dt="2023-08-31T09:17:58.710" v="1562" actId="20577"/>
        <pc:sldMkLst>
          <pc:docMk/>
          <pc:sldMk cId="3619639759" sldId="514"/>
        </pc:sldMkLst>
        <pc:spChg chg="mod">
          <ac:chgData name="hamada.mabrouk" userId="S::hamada.mbsoft@minia.edu.eg::af4dc437-fa39-4796-aedb-ee435f4003d6" providerId="AD" clId="Web-{57910821-4839-E1BD-2750-0DF33731EECC}" dt="2023-08-31T09:16:04.441" v="1520" actId="20577"/>
          <ac:spMkLst>
            <pc:docMk/>
            <pc:sldMk cId="3619639759" sldId="514"/>
            <ac:spMk id="3" creationId="{F9A80F9F-74DB-1D57-04E8-E20E92A09B0A}"/>
          </ac:spMkLst>
        </pc:spChg>
        <pc:spChg chg="add">
          <ac:chgData name="hamada.mabrouk" userId="S::hamada.mbsoft@minia.edu.eg::af4dc437-fa39-4796-aedb-ee435f4003d6" providerId="AD" clId="Web-{57910821-4839-E1BD-2750-0DF33731EECC}" dt="2023-08-31T09:16:13.628" v="1521"/>
          <ac:spMkLst>
            <pc:docMk/>
            <pc:sldMk cId="3619639759" sldId="514"/>
            <ac:spMk id="9" creationId="{82753127-F2F4-9416-924B-A1C62314AC9F}"/>
          </ac:spMkLst>
        </pc:spChg>
        <pc:spChg chg="mod">
          <ac:chgData name="hamada.mabrouk" userId="S::hamada.mbsoft@minia.edu.eg::af4dc437-fa39-4796-aedb-ee435f4003d6" providerId="AD" clId="Web-{57910821-4839-E1BD-2750-0DF33731EECC}" dt="2023-08-31T09:17:58.710" v="1562" actId="20577"/>
          <ac:spMkLst>
            <pc:docMk/>
            <pc:sldMk cId="3619639759" sldId="514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57910821-4839-E1BD-2750-0DF33731EECC}" dt="2023-08-31T09:19:11.384" v="1592" actId="20577"/>
        <pc:sldMkLst>
          <pc:docMk/>
          <pc:sldMk cId="2372313384" sldId="515"/>
        </pc:sldMkLst>
        <pc:spChg chg="mod">
          <ac:chgData name="hamada.mabrouk" userId="S::hamada.mbsoft@minia.edu.eg::af4dc437-fa39-4796-aedb-ee435f4003d6" providerId="AD" clId="Web-{57910821-4839-E1BD-2750-0DF33731EECC}" dt="2023-08-31T09:19:11.384" v="1592" actId="20577"/>
          <ac:spMkLst>
            <pc:docMk/>
            <pc:sldMk cId="2372313384" sldId="515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57910821-4839-E1BD-2750-0DF33731EECC}" dt="2023-08-31T09:22:19.671" v="1667" actId="20577"/>
        <pc:sldMkLst>
          <pc:docMk/>
          <pc:sldMk cId="910332783" sldId="516"/>
        </pc:sldMkLst>
        <pc:spChg chg="mod">
          <ac:chgData name="hamada.mabrouk" userId="S::hamada.mbsoft@minia.edu.eg::af4dc437-fa39-4796-aedb-ee435f4003d6" providerId="AD" clId="Web-{57910821-4839-E1BD-2750-0DF33731EECC}" dt="2023-08-31T09:20:34.777" v="1619" actId="20577"/>
          <ac:spMkLst>
            <pc:docMk/>
            <pc:sldMk cId="910332783" sldId="516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57910821-4839-E1BD-2750-0DF33731EECC}" dt="2023-08-31T09:22:19.671" v="1667" actId="20577"/>
          <ac:spMkLst>
            <pc:docMk/>
            <pc:sldMk cId="910332783" sldId="516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57910821-4839-E1BD-2750-0DF33731EECC}" dt="2023-08-31T09:26:50.601" v="1689" actId="20577"/>
        <pc:sldMkLst>
          <pc:docMk/>
          <pc:sldMk cId="2500853188" sldId="517"/>
        </pc:sldMkLst>
        <pc:spChg chg="mod">
          <ac:chgData name="hamada.mabrouk" userId="S::hamada.mbsoft@minia.edu.eg::af4dc437-fa39-4796-aedb-ee435f4003d6" providerId="AD" clId="Web-{57910821-4839-E1BD-2750-0DF33731EECC}" dt="2023-08-31T09:26:50.601" v="1689" actId="20577"/>
          <ac:spMkLst>
            <pc:docMk/>
            <pc:sldMk cId="2500853188" sldId="517"/>
            <ac:spMk id="48" creationId="{050976E4-0CF2-BA00-34CA-2F9419409B9E}"/>
          </ac:spMkLst>
        </pc:spChg>
      </pc:sldChg>
      <pc:sldChg chg="addSp delSp modSp add replId">
        <pc:chgData name="hamada.mabrouk" userId="S::hamada.mbsoft@minia.edu.eg::af4dc437-fa39-4796-aedb-ee435f4003d6" providerId="AD" clId="Web-{57910821-4839-E1BD-2750-0DF33731EECC}" dt="2023-08-31T09:30:31.092" v="1702" actId="1076"/>
        <pc:sldMkLst>
          <pc:docMk/>
          <pc:sldMk cId="424895047" sldId="518"/>
        </pc:sldMkLst>
        <pc:spChg chg="del">
          <ac:chgData name="hamada.mabrouk" userId="S::hamada.mbsoft@minia.edu.eg::af4dc437-fa39-4796-aedb-ee435f4003d6" providerId="AD" clId="Web-{57910821-4839-E1BD-2750-0DF33731EECC}" dt="2023-08-31T09:30:05.450" v="1696"/>
          <ac:spMkLst>
            <pc:docMk/>
            <pc:sldMk cId="424895047" sldId="518"/>
            <ac:spMk id="48" creationId="{050976E4-0CF2-BA00-34CA-2F9419409B9E}"/>
          </ac:spMkLst>
        </pc:spChg>
        <pc:picChg chg="mod">
          <ac:chgData name="hamada.mabrouk" userId="S::hamada.mbsoft@minia.edu.eg::af4dc437-fa39-4796-aedb-ee435f4003d6" providerId="AD" clId="Web-{57910821-4839-E1BD-2750-0DF33731EECC}" dt="2023-08-31T09:30:15.591" v="1698" actId="14100"/>
          <ac:picMkLst>
            <pc:docMk/>
            <pc:sldMk cId="424895047" sldId="518"/>
            <ac:picMk id="7" creationId="{6691F8E2-14F6-4773-258A-75D3535D6121}"/>
          </ac:picMkLst>
        </pc:picChg>
        <pc:picChg chg="add mod">
          <ac:chgData name="hamada.mabrouk" userId="S::hamada.mbsoft@minia.edu.eg::af4dc437-fa39-4796-aedb-ee435f4003d6" providerId="AD" clId="Web-{57910821-4839-E1BD-2750-0DF33731EECC}" dt="2023-08-31T09:30:31.092" v="1702" actId="1076"/>
          <ac:picMkLst>
            <pc:docMk/>
            <pc:sldMk cId="424895047" sldId="518"/>
            <ac:picMk id="11" creationId="{47F7EDB0-5EBC-35CC-BFA2-79493F3ADB3E}"/>
          </ac:picMkLst>
        </pc:picChg>
      </pc:sldChg>
      <pc:sldChg chg="addSp modSp add replId">
        <pc:chgData name="hamada.mabrouk" userId="S::hamada.mbsoft@minia.edu.eg::af4dc437-fa39-4796-aedb-ee435f4003d6" providerId="AD" clId="Web-{57910821-4839-E1BD-2750-0DF33731EECC}" dt="2023-08-31T09:36:38.900" v="1802" actId="20577"/>
        <pc:sldMkLst>
          <pc:docMk/>
          <pc:sldMk cId="1146933028" sldId="519"/>
        </pc:sldMkLst>
        <pc:spChg chg="add">
          <ac:chgData name="hamada.mabrouk" userId="S::hamada.mbsoft@minia.edu.eg::af4dc437-fa39-4796-aedb-ee435f4003d6" providerId="AD" clId="Web-{57910821-4839-E1BD-2750-0DF33731EECC}" dt="2023-08-31T09:35:26.929" v="1711"/>
          <ac:spMkLst>
            <pc:docMk/>
            <pc:sldMk cId="1146933028" sldId="519"/>
            <ac:spMk id="9" creationId="{E0469C9B-5AFB-C428-3316-6BF2F96BBFF7}"/>
          </ac:spMkLst>
        </pc:spChg>
        <pc:spChg chg="mod">
          <ac:chgData name="hamada.mabrouk" userId="S::hamada.mbsoft@minia.edu.eg::af4dc437-fa39-4796-aedb-ee435f4003d6" providerId="AD" clId="Web-{57910821-4839-E1BD-2750-0DF33731EECC}" dt="2023-08-31T09:36:38.900" v="1802" actId="20577"/>
          <ac:spMkLst>
            <pc:docMk/>
            <pc:sldMk cId="1146933028" sldId="519"/>
            <ac:spMk id="48" creationId="{050976E4-0CF2-BA00-34CA-2F9419409B9E}"/>
          </ac:spMkLst>
        </pc:spChg>
      </pc:sldChg>
    </pc:docChg>
  </pc:docChgLst>
  <pc:docChgLst>
    <pc:chgData name="hamada.mabrouk" userId="S::hamada.mbsoft@minia.edu.eg::af4dc437-fa39-4796-aedb-ee435f4003d6" providerId="AD" clId="Web-{878B5414-2B7C-1BBA-D173-562788A1EAD8}"/>
    <pc:docChg chg="delSld modSld modSection">
      <pc:chgData name="hamada.mabrouk" userId="S::hamada.mbsoft@minia.edu.eg::af4dc437-fa39-4796-aedb-ee435f4003d6" providerId="AD" clId="Web-{878B5414-2B7C-1BBA-D173-562788A1EAD8}" dt="2023-08-29T15:17:31.020" v="197"/>
      <pc:docMkLst>
        <pc:docMk/>
      </pc:docMkLst>
      <pc:sldChg chg="del">
        <pc:chgData name="hamada.mabrouk" userId="S::hamada.mbsoft@minia.edu.eg::af4dc437-fa39-4796-aedb-ee435f4003d6" providerId="AD" clId="Web-{878B5414-2B7C-1BBA-D173-562788A1EAD8}" dt="2023-08-29T14:56:39.956" v="2"/>
        <pc:sldMkLst>
          <pc:docMk/>
          <pc:sldMk cId="3434396648" sldId="256"/>
        </pc:sldMkLst>
      </pc:sldChg>
      <pc:sldChg chg="del">
        <pc:chgData name="hamada.mabrouk" userId="S::hamada.mbsoft@minia.edu.eg::af4dc437-fa39-4796-aedb-ee435f4003d6" providerId="AD" clId="Web-{878B5414-2B7C-1BBA-D173-562788A1EAD8}" dt="2023-08-29T14:55:32.547" v="0"/>
        <pc:sldMkLst>
          <pc:docMk/>
          <pc:sldMk cId="2257388018" sldId="271"/>
        </pc:sldMkLst>
      </pc:sldChg>
      <pc:sldChg chg="addSp modSp">
        <pc:chgData name="hamada.mabrouk" userId="S::hamada.mbsoft@minia.edu.eg::af4dc437-fa39-4796-aedb-ee435f4003d6" providerId="AD" clId="Web-{878B5414-2B7C-1BBA-D173-562788A1EAD8}" dt="2023-08-29T15:15:32.953" v="196" actId="14100"/>
        <pc:sldMkLst>
          <pc:docMk/>
          <pc:sldMk cId="979261729" sldId="276"/>
        </pc:sldMkLst>
        <pc:picChg chg="add mod">
          <ac:chgData name="hamada.mabrouk" userId="S::hamada.mbsoft@minia.edu.eg::af4dc437-fa39-4796-aedb-ee435f4003d6" providerId="AD" clId="Web-{878B5414-2B7C-1BBA-D173-562788A1EAD8}" dt="2023-08-29T15:15:32.953" v="196" actId="14100"/>
          <ac:picMkLst>
            <pc:docMk/>
            <pc:sldMk cId="979261729" sldId="276"/>
            <ac:picMk id="4" creationId="{F843FE0A-E356-32EC-EA95-824FC46BCAEB}"/>
          </ac:picMkLst>
        </pc:picChg>
      </pc:sldChg>
      <pc:sldChg chg="delSp modSp">
        <pc:chgData name="hamada.mabrouk" userId="S::hamada.mbsoft@minia.edu.eg::af4dc437-fa39-4796-aedb-ee435f4003d6" providerId="AD" clId="Web-{878B5414-2B7C-1BBA-D173-562788A1EAD8}" dt="2023-08-29T15:11:02.208" v="191" actId="20577"/>
        <pc:sldMkLst>
          <pc:docMk/>
          <pc:sldMk cId="701632073" sldId="303"/>
        </pc:sldMkLst>
        <pc:spChg chg="mod">
          <ac:chgData name="hamada.mabrouk" userId="S::hamada.mbsoft@minia.edu.eg::af4dc437-fa39-4796-aedb-ee435f4003d6" providerId="AD" clId="Web-{878B5414-2B7C-1BBA-D173-562788A1EAD8}" dt="2023-08-29T15:10:36.301" v="166" actId="1076"/>
          <ac:spMkLst>
            <pc:docMk/>
            <pc:sldMk cId="701632073" sldId="303"/>
            <ac:spMk id="9" creationId="{25760A6C-566F-B7E3-1EEE-CB29F0CF0113}"/>
          </ac:spMkLst>
        </pc:spChg>
        <pc:spChg chg="mod">
          <ac:chgData name="hamada.mabrouk" userId="S::hamada.mbsoft@minia.edu.eg::af4dc437-fa39-4796-aedb-ee435f4003d6" providerId="AD" clId="Web-{878B5414-2B7C-1BBA-D173-562788A1EAD8}" dt="2023-08-29T15:10:51.145" v="169" actId="20577"/>
          <ac:spMkLst>
            <pc:docMk/>
            <pc:sldMk cId="701632073" sldId="303"/>
            <ac:spMk id="10" creationId="{844810E4-E8A9-2051-4D02-31024B944D7B}"/>
          </ac:spMkLst>
        </pc:spChg>
        <pc:spChg chg="del">
          <ac:chgData name="hamada.mabrouk" userId="S::hamada.mbsoft@minia.edu.eg::af4dc437-fa39-4796-aedb-ee435f4003d6" providerId="AD" clId="Web-{878B5414-2B7C-1BBA-D173-562788A1EAD8}" dt="2023-08-29T15:10:47.832" v="168"/>
          <ac:spMkLst>
            <pc:docMk/>
            <pc:sldMk cId="701632073" sldId="303"/>
            <ac:spMk id="11" creationId="{781F72BC-06B8-4FB5-F2D5-D8EA1BFF812E}"/>
          </ac:spMkLst>
        </pc:spChg>
        <pc:spChg chg="mod">
          <ac:chgData name="hamada.mabrouk" userId="S::hamada.mbsoft@minia.edu.eg::af4dc437-fa39-4796-aedb-ee435f4003d6" providerId="AD" clId="Web-{878B5414-2B7C-1BBA-D173-562788A1EAD8}" dt="2023-08-29T15:11:02.208" v="191" actId="20577"/>
          <ac:spMkLst>
            <pc:docMk/>
            <pc:sldMk cId="701632073" sldId="303"/>
            <ac:spMk id="12" creationId="{8C520B7F-7764-8B81-C7C7-A7440DA2CCAF}"/>
          </ac:spMkLst>
        </pc:spChg>
      </pc:sldChg>
      <pc:sldChg chg="del">
        <pc:chgData name="hamada.mabrouk" userId="S::hamada.mbsoft@minia.edu.eg::af4dc437-fa39-4796-aedb-ee435f4003d6" providerId="AD" clId="Web-{878B5414-2B7C-1BBA-D173-562788A1EAD8}" dt="2023-08-29T14:56:47.237" v="3"/>
        <pc:sldMkLst>
          <pc:docMk/>
          <pc:sldMk cId="1520784841" sldId="306"/>
        </pc:sldMkLst>
      </pc:sldChg>
      <pc:sldChg chg="del">
        <pc:chgData name="hamada.mabrouk" userId="S::hamada.mbsoft@minia.edu.eg::af4dc437-fa39-4796-aedb-ee435f4003d6" providerId="AD" clId="Web-{878B5414-2B7C-1BBA-D173-562788A1EAD8}" dt="2023-08-29T14:55:40.329" v="1"/>
        <pc:sldMkLst>
          <pc:docMk/>
          <pc:sldMk cId="2569408148" sldId="313"/>
        </pc:sldMkLst>
      </pc:sldChg>
      <pc:sldChg chg="addSp delSp modSp">
        <pc:chgData name="hamada.mabrouk" userId="S::hamada.mbsoft@minia.edu.eg::af4dc437-fa39-4796-aedb-ee435f4003d6" providerId="AD" clId="Web-{878B5414-2B7C-1BBA-D173-562788A1EAD8}" dt="2023-08-29T15:02:48.736" v="23" actId="14100"/>
        <pc:sldMkLst>
          <pc:docMk/>
          <pc:sldMk cId="2269687913" sldId="349"/>
        </pc:sldMkLst>
        <pc:spChg chg="add del">
          <ac:chgData name="hamada.mabrouk" userId="S::hamada.mbsoft@minia.edu.eg::af4dc437-fa39-4796-aedb-ee435f4003d6" providerId="AD" clId="Web-{878B5414-2B7C-1BBA-D173-562788A1EAD8}" dt="2023-08-29T15:02:21" v="18"/>
          <ac:spMkLst>
            <pc:docMk/>
            <pc:sldMk cId="2269687913" sldId="349"/>
            <ac:spMk id="5" creationId="{121B20AF-04F0-22A2-15B6-B1C1AE520C9F}"/>
          </ac:spMkLst>
        </pc:spChg>
        <pc:picChg chg="add del mod">
          <ac:chgData name="hamada.mabrouk" userId="S::hamada.mbsoft@minia.edu.eg::af4dc437-fa39-4796-aedb-ee435f4003d6" providerId="AD" clId="Web-{878B5414-2B7C-1BBA-D173-562788A1EAD8}" dt="2023-08-29T15:01:50.718" v="16"/>
          <ac:picMkLst>
            <pc:docMk/>
            <pc:sldMk cId="2269687913" sldId="349"/>
            <ac:picMk id="2" creationId="{6A40B9CA-420E-10A0-923B-B50DF0AC893A}"/>
          </ac:picMkLst>
        </pc:picChg>
        <pc:picChg chg="add mod">
          <ac:chgData name="hamada.mabrouk" userId="S::hamada.mbsoft@minia.edu.eg::af4dc437-fa39-4796-aedb-ee435f4003d6" providerId="AD" clId="Web-{878B5414-2B7C-1BBA-D173-562788A1EAD8}" dt="2023-08-29T15:02:48.736" v="23" actId="14100"/>
          <ac:picMkLst>
            <pc:docMk/>
            <pc:sldMk cId="2269687913" sldId="349"/>
            <ac:picMk id="3" creationId="{5D52CB60-1037-5D90-C1A6-677803AD65EE}"/>
          </ac:picMkLst>
        </pc:picChg>
      </pc:sldChg>
      <pc:sldChg chg="delSp modSp">
        <pc:chgData name="hamada.mabrouk" userId="S::hamada.mbsoft@minia.edu.eg::af4dc437-fa39-4796-aedb-ee435f4003d6" providerId="AD" clId="Web-{878B5414-2B7C-1BBA-D173-562788A1EAD8}" dt="2023-08-29T15:09:25.439" v="112" actId="20577"/>
        <pc:sldMkLst>
          <pc:docMk/>
          <pc:sldMk cId="3774984797" sldId="480"/>
        </pc:sldMkLst>
        <pc:spChg chg="mod">
          <ac:chgData name="hamada.mabrouk" userId="S::hamada.mbsoft@minia.edu.eg::af4dc437-fa39-4796-aedb-ee435f4003d6" providerId="AD" clId="Web-{878B5414-2B7C-1BBA-D173-562788A1EAD8}" dt="2023-08-29T15:07:13.574" v="110" actId="14100"/>
          <ac:spMkLst>
            <pc:docMk/>
            <pc:sldMk cId="3774984797" sldId="480"/>
            <ac:spMk id="30" creationId="{1BBD67B8-DB49-942C-018D-7F74C671F260}"/>
          </ac:spMkLst>
        </pc:spChg>
        <pc:spChg chg="mod">
          <ac:chgData name="hamada.mabrouk" userId="S::hamada.mbsoft@minia.edu.eg::af4dc437-fa39-4796-aedb-ee435f4003d6" providerId="AD" clId="Web-{878B5414-2B7C-1BBA-D173-562788A1EAD8}" dt="2023-08-29T15:06:47.057" v="81" actId="20577"/>
          <ac:spMkLst>
            <pc:docMk/>
            <pc:sldMk cId="3774984797" sldId="480"/>
            <ac:spMk id="31" creationId="{16E4CC76-2D0D-6204-3FBC-B0856D8E8836}"/>
          </ac:spMkLst>
        </pc:spChg>
        <pc:spChg chg="mod">
          <ac:chgData name="hamada.mabrouk" userId="S::hamada.mbsoft@minia.edu.eg::af4dc437-fa39-4796-aedb-ee435f4003d6" providerId="AD" clId="Web-{878B5414-2B7C-1BBA-D173-562788A1EAD8}" dt="2023-08-29T15:09:25.439" v="112" actId="20577"/>
          <ac:spMkLst>
            <pc:docMk/>
            <pc:sldMk cId="3774984797" sldId="480"/>
            <ac:spMk id="34" creationId="{15C30772-0DD8-7BE1-E943-20DE696CFBEA}"/>
          </ac:spMkLst>
        </pc:spChg>
        <pc:spChg chg="del">
          <ac:chgData name="hamada.mabrouk" userId="S::hamada.mbsoft@minia.edu.eg::af4dc437-fa39-4796-aedb-ee435f4003d6" providerId="AD" clId="Web-{878B5414-2B7C-1BBA-D173-562788A1EAD8}" dt="2023-08-29T15:08:48.031" v="111"/>
          <ac:spMkLst>
            <pc:docMk/>
            <pc:sldMk cId="3774984797" sldId="480"/>
            <ac:spMk id="46" creationId="{FA59789B-D841-DB76-25B9-1348B202C2B5}"/>
          </ac:spMkLst>
        </pc:spChg>
      </pc:sldChg>
      <pc:sldChg chg="addSp">
        <pc:chgData name="hamada.mabrouk" userId="S::hamada.mbsoft@minia.edu.eg::af4dc437-fa39-4796-aedb-ee435f4003d6" providerId="AD" clId="Web-{878B5414-2B7C-1BBA-D173-562788A1EAD8}" dt="2023-08-29T15:17:31.020" v="197"/>
        <pc:sldMkLst>
          <pc:docMk/>
          <pc:sldMk cId="1648037196" sldId="481"/>
        </pc:sldMkLst>
        <pc:picChg chg="add">
          <ac:chgData name="hamada.mabrouk" userId="S::hamada.mbsoft@minia.edu.eg::af4dc437-fa39-4796-aedb-ee435f4003d6" providerId="AD" clId="Web-{878B5414-2B7C-1BBA-D173-562788A1EAD8}" dt="2023-08-29T15:17:31.020" v="197"/>
          <ac:picMkLst>
            <pc:docMk/>
            <pc:sldMk cId="1648037196" sldId="481"/>
            <ac:picMk id="3" creationId="{7D99ADF9-7B65-281B-0416-15D929B5E4C0}"/>
          </ac:picMkLst>
        </pc:picChg>
      </pc:sldChg>
    </pc:docChg>
  </pc:docChgLst>
  <pc:docChgLst>
    <pc:chgData name="hamada.mabrouk" userId="S::hamada.mbsoft@minia.edu.eg::af4dc437-fa39-4796-aedb-ee435f4003d6" providerId="AD" clId="Web-{BB44D990-3789-D892-A808-85EED76AA05C}"/>
    <pc:docChg chg="modSld">
      <pc:chgData name="hamada.mabrouk" userId="S::hamada.mbsoft@minia.edu.eg::af4dc437-fa39-4796-aedb-ee435f4003d6" providerId="AD" clId="Web-{BB44D990-3789-D892-A808-85EED76AA05C}" dt="2023-08-29T15:35:39.679" v="192" actId="20577"/>
      <pc:docMkLst>
        <pc:docMk/>
      </pc:docMkLst>
      <pc:sldChg chg="modSp">
        <pc:chgData name="hamada.mabrouk" userId="S::hamada.mbsoft@minia.edu.eg::af4dc437-fa39-4796-aedb-ee435f4003d6" providerId="AD" clId="Web-{BB44D990-3789-D892-A808-85EED76AA05C}" dt="2023-08-29T15:35:39.679" v="192" actId="20577"/>
        <pc:sldMkLst>
          <pc:docMk/>
          <pc:sldMk cId="979261729" sldId="276"/>
        </pc:sldMkLst>
        <pc:spChg chg="mod">
          <ac:chgData name="hamada.mabrouk" userId="S::hamada.mbsoft@minia.edu.eg::af4dc437-fa39-4796-aedb-ee435f4003d6" providerId="AD" clId="Web-{BB44D990-3789-D892-A808-85EED76AA05C}" dt="2023-08-29T15:32:46.530" v="32" actId="14100"/>
          <ac:spMkLst>
            <pc:docMk/>
            <pc:sldMk cId="979261729" sldId="276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BB44D990-3789-D892-A808-85EED76AA05C}" dt="2023-08-29T15:33:06.828" v="43" actId="20577"/>
          <ac:spMkLst>
            <pc:docMk/>
            <pc:sldMk cId="979261729" sldId="276"/>
            <ac:spMk id="6" creationId="{05E43288-C9C0-B2CA-0970-EB4E627B30CA}"/>
          </ac:spMkLst>
        </pc:spChg>
        <pc:spChg chg="mod">
          <ac:chgData name="hamada.mabrouk" userId="S::hamada.mbsoft@minia.edu.eg::af4dc437-fa39-4796-aedb-ee435f4003d6" providerId="AD" clId="Web-{BB44D990-3789-D892-A808-85EED76AA05C}" dt="2023-08-29T15:32:52.577" v="34" actId="20577"/>
          <ac:spMkLst>
            <pc:docMk/>
            <pc:sldMk cId="979261729" sldId="276"/>
            <ac:spMk id="10" creationId="{463D680D-A11B-0A8A-63D5-DD2C6F3FD516}"/>
          </ac:spMkLst>
        </pc:spChg>
        <pc:spChg chg="mod">
          <ac:chgData name="hamada.mabrouk" userId="S::hamada.mbsoft@minia.edu.eg::af4dc437-fa39-4796-aedb-ee435f4003d6" providerId="AD" clId="Web-{BB44D990-3789-D892-A808-85EED76AA05C}" dt="2023-08-29T15:35:39.679" v="192" actId="20577"/>
          <ac:spMkLst>
            <pc:docMk/>
            <pc:sldMk cId="979261729" sldId="276"/>
            <ac:spMk id="48" creationId="{050976E4-0CF2-BA00-34CA-2F9419409B9E}"/>
          </ac:spMkLst>
        </pc:spChg>
      </pc:sldChg>
    </pc:docChg>
  </pc:docChgLst>
  <pc:docChgLst>
    <pc:chgData clId="Web-{D4C8152E-31B3-D59A-F086-D6D72784B865}"/>
    <pc:docChg chg="modSld">
      <pc:chgData name="" userId="" providerId="" clId="Web-{D4C8152E-31B3-D59A-F086-D6D72784B865}" dt="2023-09-04T12:41:50.751" v="1" actId="20577"/>
      <pc:docMkLst>
        <pc:docMk/>
      </pc:docMkLst>
      <pc:sldChg chg="modSp">
        <pc:chgData name="" userId="" providerId="" clId="Web-{D4C8152E-31B3-D59A-F086-D6D72784B865}" dt="2023-09-04T12:41:50.751" v="1" actId="20577"/>
        <pc:sldMkLst>
          <pc:docMk/>
          <pc:sldMk cId="701632073" sldId="303"/>
        </pc:sldMkLst>
        <pc:spChg chg="mod">
          <ac:chgData name="" userId="" providerId="" clId="Web-{D4C8152E-31B3-D59A-F086-D6D72784B865}" dt="2023-09-04T12:41:50.751" v="1" actId="20577"/>
          <ac:spMkLst>
            <pc:docMk/>
            <pc:sldMk cId="701632073" sldId="303"/>
            <ac:spMk id="10" creationId="{844810E4-E8A9-2051-4D02-31024B944D7B}"/>
          </ac:spMkLst>
        </pc:spChg>
      </pc:sldChg>
      <pc:sldChg chg="modSp">
        <pc:chgData name="" userId="" providerId="" clId="Web-{D4C8152E-31B3-D59A-F086-D6D72784B865}" dt="2023-09-04T12:41:39.438" v="0" actId="20577"/>
        <pc:sldMkLst>
          <pc:docMk/>
          <pc:sldMk cId="1467857569" sldId="484"/>
        </pc:sldMkLst>
        <pc:spChg chg="mod">
          <ac:chgData name="" userId="" providerId="" clId="Web-{D4C8152E-31B3-D59A-F086-D6D72784B865}" dt="2023-09-04T12:41:39.438" v="0" actId="20577"/>
          <ac:spMkLst>
            <pc:docMk/>
            <pc:sldMk cId="1467857569" sldId="484"/>
            <ac:spMk id="34" creationId="{15C30772-0DD8-7BE1-E943-20DE696CFBEA}"/>
          </ac:spMkLst>
        </pc:spChg>
      </pc:sldChg>
    </pc:docChg>
  </pc:docChgLst>
  <pc:docChgLst>
    <pc:chgData name="hamada.mabrouk" userId="S::hamada.mbsoft@minia.edu.eg::af4dc437-fa39-4796-aedb-ee435f4003d6" providerId="AD" clId="Web-{021291E5-0BD8-EA9E-1BB4-6A8A163CDEDB}"/>
    <pc:docChg chg="addSld delSld modSld modSection">
      <pc:chgData name="hamada.mabrouk" userId="S::hamada.mbsoft@minia.edu.eg::af4dc437-fa39-4796-aedb-ee435f4003d6" providerId="AD" clId="Web-{021291E5-0BD8-EA9E-1BB4-6A8A163CDEDB}" dt="2023-08-29T16:10:11.462" v="339"/>
      <pc:docMkLst>
        <pc:docMk/>
      </pc:docMkLst>
      <pc:sldChg chg="modSp">
        <pc:chgData name="hamada.mabrouk" userId="S::hamada.mbsoft@minia.edu.eg::af4dc437-fa39-4796-aedb-ee435f4003d6" providerId="AD" clId="Web-{021291E5-0BD8-EA9E-1BB4-6A8A163CDEDB}" dt="2023-08-29T16:09:50.477" v="338" actId="20577"/>
        <pc:sldMkLst>
          <pc:docMk/>
          <pc:sldMk cId="979261729" sldId="276"/>
        </pc:sldMkLst>
        <pc:spChg chg="mod">
          <ac:chgData name="hamada.mabrouk" userId="S::hamada.mbsoft@minia.edu.eg::af4dc437-fa39-4796-aedb-ee435f4003d6" providerId="AD" clId="Web-{021291E5-0BD8-EA9E-1BB4-6A8A163CDEDB}" dt="2023-08-29T16:09:50.477" v="338" actId="20577"/>
          <ac:spMkLst>
            <pc:docMk/>
            <pc:sldMk cId="979261729" sldId="276"/>
            <ac:spMk id="48" creationId="{050976E4-0CF2-BA00-34CA-2F9419409B9E}"/>
          </ac:spMkLst>
        </pc:spChg>
      </pc:sldChg>
      <pc:sldChg chg="del">
        <pc:chgData name="hamada.mabrouk" userId="S::hamada.mbsoft@minia.edu.eg::af4dc437-fa39-4796-aedb-ee435f4003d6" providerId="AD" clId="Web-{021291E5-0BD8-EA9E-1BB4-6A8A163CDEDB}" dt="2023-08-29T16:10:11.462" v="339"/>
        <pc:sldMkLst>
          <pc:docMk/>
          <pc:sldMk cId="1648037196" sldId="481"/>
        </pc:sldMkLst>
      </pc:sldChg>
      <pc:sldChg chg="modSp add replId">
        <pc:chgData name="hamada.mabrouk" userId="S::hamada.mbsoft@minia.edu.eg::af4dc437-fa39-4796-aedb-ee435f4003d6" providerId="AD" clId="Web-{021291E5-0BD8-EA9E-1BB4-6A8A163CDEDB}" dt="2023-08-29T16:09:30.867" v="334" actId="20577"/>
        <pc:sldMkLst>
          <pc:docMk/>
          <pc:sldMk cId="3127983499" sldId="482"/>
        </pc:sldMkLst>
        <pc:spChg chg="mod">
          <ac:chgData name="hamada.mabrouk" userId="S::hamada.mbsoft@minia.edu.eg::af4dc437-fa39-4796-aedb-ee435f4003d6" providerId="AD" clId="Web-{021291E5-0BD8-EA9E-1BB4-6A8A163CDEDB}" dt="2023-08-29T16:09:30.867" v="334" actId="20577"/>
          <ac:spMkLst>
            <pc:docMk/>
            <pc:sldMk cId="3127983499" sldId="482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021291E5-0BD8-EA9E-1BB4-6A8A163CDEDB}" dt="2023-08-29T16:09:40.383" v="336" actId="20577"/>
        <pc:sldMkLst>
          <pc:docMk/>
          <pc:sldMk cId="2979972921" sldId="483"/>
        </pc:sldMkLst>
        <pc:spChg chg="mod">
          <ac:chgData name="hamada.mabrouk" userId="S::hamada.mbsoft@minia.edu.eg::af4dc437-fa39-4796-aedb-ee435f4003d6" providerId="AD" clId="Web-{021291E5-0BD8-EA9E-1BB4-6A8A163CDEDB}" dt="2023-08-29T16:06:07.094" v="150" actId="20577"/>
          <ac:spMkLst>
            <pc:docMk/>
            <pc:sldMk cId="2979972921" sldId="483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021291E5-0BD8-EA9E-1BB4-6A8A163CDEDB}" dt="2023-08-29T16:09:40.383" v="336" actId="20577"/>
          <ac:spMkLst>
            <pc:docMk/>
            <pc:sldMk cId="2979972921" sldId="483"/>
            <ac:spMk id="48" creationId="{050976E4-0CF2-BA00-34CA-2F9419409B9E}"/>
          </ac:spMkLst>
        </pc:spChg>
      </pc:sldChg>
    </pc:docChg>
  </pc:docChgLst>
  <pc:docChgLst>
    <pc:chgData name="hamada.mabrouk" userId="S::hamada.mbsoft@minia.edu.eg::af4dc437-fa39-4796-aedb-ee435f4003d6" providerId="AD" clId="Web-{E00F0F0D-72BF-078F-AD30-2EAD1004C057}"/>
    <pc:docChg chg="addSld delSld modSld sldOrd modSection">
      <pc:chgData name="hamada.mabrouk" userId="S::hamada.mbsoft@minia.edu.eg::af4dc437-fa39-4796-aedb-ee435f4003d6" providerId="AD" clId="Web-{E00F0F0D-72BF-078F-AD30-2EAD1004C057}" dt="2023-09-04T13:35:08.583" v="675" actId="1076"/>
      <pc:docMkLst>
        <pc:docMk/>
      </pc:docMkLst>
      <pc:sldChg chg="delSp">
        <pc:chgData name="hamada.mabrouk" userId="S::hamada.mbsoft@minia.edu.eg::af4dc437-fa39-4796-aedb-ee435f4003d6" providerId="AD" clId="Web-{E00F0F0D-72BF-078F-AD30-2EAD1004C057}" dt="2023-09-04T12:48:06.525" v="2"/>
        <pc:sldMkLst>
          <pc:docMk/>
          <pc:sldMk cId="2979972921" sldId="483"/>
        </pc:sldMkLst>
        <pc:spChg chg="del">
          <ac:chgData name="hamada.mabrouk" userId="S::hamada.mbsoft@minia.edu.eg::af4dc437-fa39-4796-aedb-ee435f4003d6" providerId="AD" clId="Web-{E00F0F0D-72BF-078F-AD30-2EAD1004C057}" dt="2023-09-04T12:48:06.525" v="2"/>
          <ac:spMkLst>
            <pc:docMk/>
            <pc:sldMk cId="2979972921" sldId="483"/>
            <ac:spMk id="9" creationId="{1488125B-4130-3CCE-DA71-04356D0EEE72}"/>
          </ac:spMkLst>
        </pc:spChg>
      </pc:sldChg>
      <pc:sldChg chg="modSp add replId">
        <pc:chgData name="hamada.mabrouk" userId="S::hamada.mbsoft@minia.edu.eg::af4dc437-fa39-4796-aedb-ee435f4003d6" providerId="AD" clId="Web-{E00F0F0D-72BF-078F-AD30-2EAD1004C057}" dt="2023-09-04T12:50:49.203" v="72" actId="20577"/>
        <pc:sldMkLst>
          <pc:docMk/>
          <pc:sldMk cId="3808194645" sldId="559"/>
        </pc:sldMkLst>
        <pc:spChg chg="mod">
          <ac:chgData name="hamada.mabrouk" userId="S::hamada.mbsoft@minia.edu.eg::af4dc437-fa39-4796-aedb-ee435f4003d6" providerId="AD" clId="Web-{E00F0F0D-72BF-078F-AD30-2EAD1004C057}" dt="2023-09-04T12:50:49.203" v="72" actId="20577"/>
          <ac:spMkLst>
            <pc:docMk/>
            <pc:sldMk cId="3808194645" sldId="559"/>
            <ac:spMk id="48" creationId="{050976E4-0CF2-BA00-34CA-2F9419409B9E}"/>
          </ac:spMkLst>
        </pc:spChg>
      </pc:sldChg>
      <pc:sldChg chg="delSp modSp add replId">
        <pc:chgData name="hamada.mabrouk" userId="S::hamada.mbsoft@minia.edu.eg::af4dc437-fa39-4796-aedb-ee435f4003d6" providerId="AD" clId="Web-{E00F0F0D-72BF-078F-AD30-2EAD1004C057}" dt="2023-09-04T12:52:41.441" v="104"/>
        <pc:sldMkLst>
          <pc:docMk/>
          <pc:sldMk cId="1565584674" sldId="560"/>
        </pc:sldMkLst>
        <pc:spChg chg="mod">
          <ac:chgData name="hamada.mabrouk" userId="S::hamada.mbsoft@minia.edu.eg::af4dc437-fa39-4796-aedb-ee435f4003d6" providerId="AD" clId="Web-{E00F0F0D-72BF-078F-AD30-2EAD1004C057}" dt="2023-09-04T12:51:13.391" v="81" actId="14100"/>
          <ac:spMkLst>
            <pc:docMk/>
            <pc:sldMk cId="1565584674" sldId="560"/>
            <ac:spMk id="3" creationId="{F9A80F9F-74DB-1D57-04E8-E20E92A09B0A}"/>
          </ac:spMkLst>
        </pc:spChg>
        <pc:spChg chg="del">
          <ac:chgData name="hamada.mabrouk" userId="S::hamada.mbsoft@minia.edu.eg::af4dc437-fa39-4796-aedb-ee435f4003d6" providerId="AD" clId="Web-{E00F0F0D-72BF-078F-AD30-2EAD1004C057}" dt="2023-09-04T12:52:41.441" v="104"/>
          <ac:spMkLst>
            <pc:docMk/>
            <pc:sldMk cId="1565584674" sldId="560"/>
            <ac:spMk id="9" creationId="{1488125B-4130-3CCE-DA71-04356D0EEE72}"/>
          </ac:spMkLst>
        </pc:spChg>
        <pc:spChg chg="mod">
          <ac:chgData name="hamada.mabrouk" userId="S::hamada.mbsoft@minia.edu.eg::af4dc437-fa39-4796-aedb-ee435f4003d6" providerId="AD" clId="Web-{E00F0F0D-72BF-078F-AD30-2EAD1004C057}" dt="2023-09-04T12:51:56.861" v="103" actId="20577"/>
          <ac:spMkLst>
            <pc:docMk/>
            <pc:sldMk cId="1565584674" sldId="560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E00F0F0D-72BF-078F-AD30-2EAD1004C057}" dt="2023-09-04T12:53:43.005" v="127" actId="20577"/>
        <pc:sldMkLst>
          <pc:docMk/>
          <pc:sldMk cId="1648481866" sldId="561"/>
        </pc:sldMkLst>
        <pc:spChg chg="mod">
          <ac:chgData name="hamada.mabrouk" userId="S::hamada.mbsoft@minia.edu.eg::af4dc437-fa39-4796-aedb-ee435f4003d6" providerId="AD" clId="Web-{E00F0F0D-72BF-078F-AD30-2EAD1004C057}" dt="2023-09-04T12:53:43.005" v="127" actId="20577"/>
          <ac:spMkLst>
            <pc:docMk/>
            <pc:sldMk cId="1648481866" sldId="561"/>
            <ac:spMk id="48" creationId="{050976E4-0CF2-BA00-34CA-2F9419409B9E}"/>
          </ac:spMkLst>
        </pc:spChg>
      </pc:sldChg>
      <pc:sldChg chg="delSp modSp add replId">
        <pc:chgData name="hamada.mabrouk" userId="S::hamada.mbsoft@minia.edu.eg::af4dc437-fa39-4796-aedb-ee435f4003d6" providerId="AD" clId="Web-{E00F0F0D-72BF-078F-AD30-2EAD1004C057}" dt="2023-09-04T12:55:37.040" v="201"/>
        <pc:sldMkLst>
          <pc:docMk/>
          <pc:sldMk cId="4078909554" sldId="562"/>
        </pc:sldMkLst>
        <pc:spChg chg="mod">
          <ac:chgData name="hamada.mabrouk" userId="S::hamada.mbsoft@minia.edu.eg::af4dc437-fa39-4796-aedb-ee435f4003d6" providerId="AD" clId="Web-{E00F0F0D-72BF-078F-AD30-2EAD1004C057}" dt="2023-09-04T12:54:08.272" v="147" actId="20577"/>
          <ac:spMkLst>
            <pc:docMk/>
            <pc:sldMk cId="4078909554" sldId="562"/>
            <ac:spMk id="3" creationId="{F9A80F9F-74DB-1D57-04E8-E20E92A09B0A}"/>
          </ac:spMkLst>
        </pc:spChg>
        <pc:spChg chg="del">
          <ac:chgData name="hamada.mabrouk" userId="S::hamada.mbsoft@minia.edu.eg::af4dc437-fa39-4796-aedb-ee435f4003d6" providerId="AD" clId="Web-{E00F0F0D-72BF-078F-AD30-2EAD1004C057}" dt="2023-09-04T12:55:37.040" v="201"/>
          <ac:spMkLst>
            <pc:docMk/>
            <pc:sldMk cId="4078909554" sldId="562"/>
            <ac:spMk id="9" creationId="{1488125B-4130-3CCE-DA71-04356D0EEE72}"/>
          </ac:spMkLst>
        </pc:spChg>
        <pc:spChg chg="mod">
          <ac:chgData name="hamada.mabrouk" userId="S::hamada.mbsoft@minia.edu.eg::af4dc437-fa39-4796-aedb-ee435f4003d6" providerId="AD" clId="Web-{E00F0F0D-72BF-078F-AD30-2EAD1004C057}" dt="2023-09-04T12:55:24.321" v="199" actId="20577"/>
          <ac:spMkLst>
            <pc:docMk/>
            <pc:sldMk cId="4078909554" sldId="562"/>
            <ac:spMk id="48" creationId="{050976E4-0CF2-BA00-34CA-2F9419409B9E}"/>
          </ac:spMkLst>
        </pc:spChg>
      </pc:sldChg>
      <pc:sldChg chg="addSp delSp modSp add replId">
        <pc:chgData name="hamada.mabrouk" userId="S::hamada.mbsoft@minia.edu.eg::af4dc437-fa39-4796-aedb-ee435f4003d6" providerId="AD" clId="Web-{E00F0F0D-72BF-078F-AD30-2EAD1004C057}" dt="2023-09-04T12:58:47" v="281"/>
        <pc:sldMkLst>
          <pc:docMk/>
          <pc:sldMk cId="1963244252" sldId="563"/>
        </pc:sldMkLst>
        <pc:spChg chg="mod">
          <ac:chgData name="hamada.mabrouk" userId="S::hamada.mbsoft@minia.edu.eg::af4dc437-fa39-4796-aedb-ee435f4003d6" providerId="AD" clId="Web-{E00F0F0D-72BF-078F-AD30-2EAD1004C057}" dt="2023-09-04T12:55:48.541" v="213" actId="20577"/>
          <ac:spMkLst>
            <pc:docMk/>
            <pc:sldMk cId="1963244252" sldId="563"/>
            <ac:spMk id="3" creationId="{F9A80F9F-74DB-1D57-04E8-E20E92A09B0A}"/>
          </ac:spMkLst>
        </pc:spChg>
        <pc:spChg chg="add">
          <ac:chgData name="hamada.mabrouk" userId="S::hamada.mbsoft@minia.edu.eg::af4dc437-fa39-4796-aedb-ee435f4003d6" providerId="AD" clId="Web-{E00F0F0D-72BF-078F-AD30-2EAD1004C057}" dt="2023-09-04T12:58:47" v="281"/>
          <ac:spMkLst>
            <pc:docMk/>
            <pc:sldMk cId="1963244252" sldId="563"/>
            <ac:spMk id="7" creationId="{57DA05BA-B8BA-AF18-8069-BC81E53F1A84}"/>
          </ac:spMkLst>
        </pc:spChg>
        <pc:spChg chg="del">
          <ac:chgData name="hamada.mabrouk" userId="S::hamada.mbsoft@minia.edu.eg::af4dc437-fa39-4796-aedb-ee435f4003d6" providerId="AD" clId="Web-{E00F0F0D-72BF-078F-AD30-2EAD1004C057}" dt="2023-09-04T12:57:00.996" v="241"/>
          <ac:spMkLst>
            <pc:docMk/>
            <pc:sldMk cId="1963244252" sldId="563"/>
            <ac:spMk id="9" creationId="{1488125B-4130-3CCE-DA71-04356D0EEE72}"/>
          </ac:spMkLst>
        </pc:spChg>
        <pc:spChg chg="mod">
          <ac:chgData name="hamada.mabrouk" userId="S::hamada.mbsoft@minia.edu.eg::af4dc437-fa39-4796-aedb-ee435f4003d6" providerId="AD" clId="Web-{E00F0F0D-72BF-078F-AD30-2EAD1004C057}" dt="2023-09-04T12:58:14.780" v="278" actId="20577"/>
          <ac:spMkLst>
            <pc:docMk/>
            <pc:sldMk cId="1963244252" sldId="563"/>
            <ac:spMk id="48" creationId="{050976E4-0CF2-BA00-34CA-2F9419409B9E}"/>
          </ac:spMkLst>
        </pc:spChg>
      </pc:sldChg>
      <pc:sldChg chg="delSp add ord replId">
        <pc:chgData name="hamada.mabrouk" userId="S::hamada.mbsoft@minia.edu.eg::af4dc437-fa39-4796-aedb-ee435f4003d6" providerId="AD" clId="Web-{E00F0F0D-72BF-078F-AD30-2EAD1004C057}" dt="2023-09-04T12:58:43.812" v="280"/>
        <pc:sldMkLst>
          <pc:docMk/>
          <pc:sldMk cId="696923223" sldId="564"/>
        </pc:sldMkLst>
        <pc:spChg chg="del">
          <ac:chgData name="hamada.mabrouk" userId="S::hamada.mbsoft@minia.edu.eg::af4dc437-fa39-4796-aedb-ee435f4003d6" providerId="AD" clId="Web-{E00F0F0D-72BF-078F-AD30-2EAD1004C057}" dt="2023-09-04T12:58:43.812" v="280"/>
          <ac:spMkLst>
            <pc:docMk/>
            <pc:sldMk cId="696923223" sldId="564"/>
            <ac:spMk id="9" creationId="{1488125B-4130-3CCE-DA71-04356D0EEE72}"/>
          </ac:spMkLst>
        </pc:spChg>
      </pc:sldChg>
      <pc:sldChg chg="modSp add replId">
        <pc:chgData name="hamada.mabrouk" userId="S::hamada.mbsoft@minia.edu.eg::af4dc437-fa39-4796-aedb-ee435f4003d6" providerId="AD" clId="Web-{E00F0F0D-72BF-078F-AD30-2EAD1004C057}" dt="2023-09-04T12:59:39.721" v="303" actId="20577"/>
        <pc:sldMkLst>
          <pc:docMk/>
          <pc:sldMk cId="2898566398" sldId="565"/>
        </pc:sldMkLst>
        <pc:spChg chg="mod">
          <ac:chgData name="hamada.mabrouk" userId="S::hamada.mbsoft@minia.edu.eg::af4dc437-fa39-4796-aedb-ee435f4003d6" providerId="AD" clId="Web-{E00F0F0D-72BF-078F-AD30-2EAD1004C057}" dt="2023-09-04T12:59:39.721" v="303" actId="20577"/>
          <ac:spMkLst>
            <pc:docMk/>
            <pc:sldMk cId="2898566398" sldId="565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E00F0F0D-72BF-078F-AD30-2EAD1004C057}" dt="2023-09-04T13:00:46.004" v="332" actId="20577"/>
        <pc:sldMkLst>
          <pc:docMk/>
          <pc:sldMk cId="2081800400" sldId="566"/>
        </pc:sldMkLst>
        <pc:spChg chg="mod">
          <ac:chgData name="hamada.mabrouk" userId="S::hamada.mbsoft@minia.edu.eg::af4dc437-fa39-4796-aedb-ee435f4003d6" providerId="AD" clId="Web-{E00F0F0D-72BF-078F-AD30-2EAD1004C057}" dt="2023-09-04T13:00:46.004" v="332" actId="20577"/>
          <ac:spMkLst>
            <pc:docMk/>
            <pc:sldMk cId="2081800400" sldId="566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E00F0F0D-72BF-078F-AD30-2EAD1004C057}" dt="2023-09-04T13:01:58.553" v="360" actId="20577"/>
        <pc:sldMkLst>
          <pc:docMk/>
          <pc:sldMk cId="3240737751" sldId="567"/>
        </pc:sldMkLst>
        <pc:spChg chg="mod">
          <ac:chgData name="hamada.mabrouk" userId="S::hamada.mbsoft@minia.edu.eg::af4dc437-fa39-4796-aedb-ee435f4003d6" providerId="AD" clId="Web-{E00F0F0D-72BF-078F-AD30-2EAD1004C057}" dt="2023-09-04T13:01:58.553" v="360" actId="20577"/>
          <ac:spMkLst>
            <pc:docMk/>
            <pc:sldMk cId="3240737751" sldId="567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E00F0F0D-72BF-078F-AD30-2EAD1004C057}" dt="2023-09-04T13:03:26.306" v="385" actId="20577"/>
        <pc:sldMkLst>
          <pc:docMk/>
          <pc:sldMk cId="3554601506" sldId="568"/>
        </pc:sldMkLst>
        <pc:spChg chg="mod">
          <ac:chgData name="hamada.mabrouk" userId="S::hamada.mbsoft@minia.edu.eg::af4dc437-fa39-4796-aedb-ee435f4003d6" providerId="AD" clId="Web-{E00F0F0D-72BF-078F-AD30-2EAD1004C057}" dt="2023-09-04T13:03:26.306" v="385" actId="20577"/>
          <ac:spMkLst>
            <pc:docMk/>
            <pc:sldMk cId="3554601506" sldId="568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E00F0F0D-72BF-078F-AD30-2EAD1004C057}" dt="2023-09-04T13:05:03.763" v="424" actId="20577"/>
        <pc:sldMkLst>
          <pc:docMk/>
          <pc:sldMk cId="2035166986" sldId="569"/>
        </pc:sldMkLst>
        <pc:spChg chg="mod">
          <ac:chgData name="hamada.mabrouk" userId="S::hamada.mbsoft@minia.edu.eg::af4dc437-fa39-4796-aedb-ee435f4003d6" providerId="AD" clId="Web-{E00F0F0D-72BF-078F-AD30-2EAD1004C057}" dt="2023-09-04T13:05:03.763" v="424" actId="20577"/>
          <ac:spMkLst>
            <pc:docMk/>
            <pc:sldMk cId="2035166986" sldId="569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E00F0F0D-72BF-078F-AD30-2EAD1004C057}" dt="2023-09-04T13:06:15.828" v="456" actId="20577"/>
        <pc:sldMkLst>
          <pc:docMk/>
          <pc:sldMk cId="4220414593" sldId="570"/>
        </pc:sldMkLst>
        <pc:spChg chg="mod">
          <ac:chgData name="hamada.mabrouk" userId="S::hamada.mbsoft@minia.edu.eg::af4dc437-fa39-4796-aedb-ee435f4003d6" providerId="AD" clId="Web-{E00F0F0D-72BF-078F-AD30-2EAD1004C057}" dt="2023-09-04T13:06:15.828" v="456" actId="20577"/>
          <ac:spMkLst>
            <pc:docMk/>
            <pc:sldMk cId="4220414593" sldId="570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E00F0F0D-72BF-078F-AD30-2EAD1004C057}" dt="2023-09-04T13:30:14.483" v="553" actId="20577"/>
        <pc:sldMkLst>
          <pc:docMk/>
          <pc:sldMk cId="3634947716" sldId="571"/>
        </pc:sldMkLst>
        <pc:spChg chg="mod">
          <ac:chgData name="hamada.mabrouk" userId="S::hamada.mbsoft@minia.edu.eg::af4dc437-fa39-4796-aedb-ee435f4003d6" providerId="AD" clId="Web-{E00F0F0D-72BF-078F-AD30-2EAD1004C057}" dt="2023-09-04T13:30:14.483" v="553" actId="20577"/>
          <ac:spMkLst>
            <pc:docMk/>
            <pc:sldMk cId="3634947716" sldId="571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E00F0F0D-72BF-078F-AD30-2EAD1004C057}" dt="2023-09-04T13:31:01.406" v="576" actId="20577"/>
        <pc:sldMkLst>
          <pc:docMk/>
          <pc:sldMk cId="4280437466" sldId="572"/>
        </pc:sldMkLst>
        <pc:spChg chg="mod">
          <ac:chgData name="hamada.mabrouk" userId="S::hamada.mbsoft@minia.edu.eg::af4dc437-fa39-4796-aedb-ee435f4003d6" providerId="AD" clId="Web-{E00F0F0D-72BF-078F-AD30-2EAD1004C057}" dt="2023-09-04T13:31:01.406" v="576" actId="20577"/>
          <ac:spMkLst>
            <pc:docMk/>
            <pc:sldMk cId="4280437466" sldId="572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E00F0F0D-72BF-078F-AD30-2EAD1004C057}" dt="2023-09-04T13:32:18.892" v="612" actId="20577"/>
        <pc:sldMkLst>
          <pc:docMk/>
          <pc:sldMk cId="2285144573" sldId="573"/>
        </pc:sldMkLst>
        <pc:spChg chg="mod">
          <ac:chgData name="hamada.mabrouk" userId="S::hamada.mbsoft@minia.edu.eg::af4dc437-fa39-4796-aedb-ee435f4003d6" providerId="AD" clId="Web-{E00F0F0D-72BF-078F-AD30-2EAD1004C057}" dt="2023-09-04T13:32:18.892" v="612" actId="20577"/>
          <ac:spMkLst>
            <pc:docMk/>
            <pc:sldMk cId="2285144573" sldId="573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E00F0F0D-72BF-078F-AD30-2EAD1004C057}" dt="2023-09-04T13:33:47.003" v="649" actId="20577"/>
        <pc:sldMkLst>
          <pc:docMk/>
          <pc:sldMk cId="557499656" sldId="574"/>
        </pc:sldMkLst>
        <pc:spChg chg="mod">
          <ac:chgData name="hamada.mabrouk" userId="S::hamada.mbsoft@minia.edu.eg::af4dc437-fa39-4796-aedb-ee435f4003d6" providerId="AD" clId="Web-{E00F0F0D-72BF-078F-AD30-2EAD1004C057}" dt="2023-09-04T13:33:47.003" v="649" actId="20577"/>
          <ac:spMkLst>
            <pc:docMk/>
            <pc:sldMk cId="557499656" sldId="574"/>
            <ac:spMk id="48" creationId="{050976E4-0CF2-BA00-34CA-2F9419409B9E}"/>
          </ac:spMkLst>
        </pc:spChg>
      </pc:sldChg>
      <pc:sldChg chg="addSp modSp add replId">
        <pc:chgData name="hamada.mabrouk" userId="S::hamada.mbsoft@minia.edu.eg::af4dc437-fa39-4796-aedb-ee435f4003d6" providerId="AD" clId="Web-{E00F0F0D-72BF-078F-AD30-2EAD1004C057}" dt="2023-09-04T13:35:08.583" v="675" actId="1076"/>
        <pc:sldMkLst>
          <pc:docMk/>
          <pc:sldMk cId="3822863591" sldId="575"/>
        </pc:sldMkLst>
        <pc:spChg chg="mod">
          <ac:chgData name="hamada.mabrouk" userId="S::hamada.mbsoft@minia.edu.eg::af4dc437-fa39-4796-aedb-ee435f4003d6" providerId="AD" clId="Web-{E00F0F0D-72BF-078F-AD30-2EAD1004C057}" dt="2023-09-04T13:34:22.473" v="657" actId="20577"/>
          <ac:spMkLst>
            <pc:docMk/>
            <pc:sldMk cId="3822863591" sldId="575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E00F0F0D-72BF-078F-AD30-2EAD1004C057}" dt="2023-09-04T13:34:57.864" v="672" actId="20577"/>
          <ac:spMkLst>
            <pc:docMk/>
            <pc:sldMk cId="3822863591" sldId="575"/>
            <ac:spMk id="48" creationId="{050976E4-0CF2-BA00-34CA-2F9419409B9E}"/>
          </ac:spMkLst>
        </pc:spChg>
        <pc:picChg chg="add mod">
          <ac:chgData name="hamada.mabrouk" userId="S::hamada.mbsoft@minia.edu.eg::af4dc437-fa39-4796-aedb-ee435f4003d6" providerId="AD" clId="Web-{E00F0F0D-72BF-078F-AD30-2EAD1004C057}" dt="2023-09-04T13:35:08.583" v="675" actId="1076"/>
          <ac:picMkLst>
            <pc:docMk/>
            <pc:sldMk cId="3822863591" sldId="575"/>
            <ac:picMk id="9" creationId="{70581A98-6F67-0DAE-878C-D9C62C835551}"/>
          </ac:picMkLst>
        </pc:picChg>
      </pc:sldChg>
      <pc:sldChg chg="del">
        <pc:chgData name="hamada.mabrouk" userId="S::hamada.mbsoft@minia.edu.eg::af4dc437-fa39-4796-aedb-ee435f4003d6" providerId="AD" clId="Web-{E00F0F0D-72BF-078F-AD30-2EAD1004C057}" dt="2023-09-04T12:47:55.884" v="0"/>
        <pc:sldMkLst>
          <pc:docMk/>
          <pc:sldMk cId="1523849831" sldId="592"/>
        </pc:sldMkLst>
      </pc:sldChg>
    </pc:docChg>
  </pc:docChgLst>
  <pc:docChgLst>
    <pc:chgData clId="Web-{C9D92683-4F09-1273-2146-CE8E71BF6BF5}"/>
    <pc:docChg chg="modSld">
      <pc:chgData name="" userId="" providerId="" clId="Web-{C9D92683-4F09-1273-2146-CE8E71BF6BF5}" dt="2023-10-05T17:10:25.037" v="0"/>
      <pc:docMkLst>
        <pc:docMk/>
      </pc:docMkLst>
      <pc:sldChg chg="delSp">
        <pc:chgData name="" userId="" providerId="" clId="Web-{C9D92683-4F09-1273-2146-CE8E71BF6BF5}" dt="2023-10-05T17:10:25.037" v="0"/>
        <pc:sldMkLst>
          <pc:docMk/>
          <pc:sldMk cId="979261729" sldId="276"/>
        </pc:sldMkLst>
        <pc:picChg chg="del">
          <ac:chgData name="" userId="" providerId="" clId="Web-{C9D92683-4F09-1273-2146-CE8E71BF6BF5}" dt="2023-10-05T17:10:25.037" v="0"/>
          <ac:picMkLst>
            <pc:docMk/>
            <pc:sldMk cId="979261729" sldId="276"/>
            <ac:picMk id="4" creationId="{F843FE0A-E356-32EC-EA95-824FC46BCAEB}"/>
          </ac:picMkLst>
        </pc:picChg>
      </pc:sldChg>
    </pc:docChg>
  </pc:docChgLst>
  <pc:docChgLst>
    <pc:chgData name="hamada.mabrouk" userId="S::hamada.mbsoft@minia.edu.eg::af4dc437-fa39-4796-aedb-ee435f4003d6" providerId="AD" clId="Web-{17AA0ED1-A0DA-3F13-CDFB-3A31D3DBC440}"/>
    <pc:docChg chg="addSld modSld sldOrd modSection">
      <pc:chgData name="hamada.mabrouk" userId="S::hamada.mbsoft@minia.edu.eg::af4dc437-fa39-4796-aedb-ee435f4003d6" providerId="AD" clId="Web-{17AA0ED1-A0DA-3F13-CDFB-3A31D3DBC440}" dt="2023-09-12T11:16:06.740" v="553" actId="20577"/>
      <pc:docMkLst>
        <pc:docMk/>
      </pc:docMkLst>
      <pc:sldChg chg="modSp">
        <pc:chgData name="hamada.mabrouk" userId="S::hamada.mbsoft@minia.edu.eg::af4dc437-fa39-4796-aedb-ee435f4003d6" providerId="AD" clId="Web-{17AA0ED1-A0DA-3F13-CDFB-3A31D3DBC440}" dt="2023-09-12T11:16:06.740" v="553" actId="20577"/>
        <pc:sldMkLst>
          <pc:docMk/>
          <pc:sldMk cId="789218127" sldId="558"/>
        </pc:sldMkLst>
        <pc:spChg chg="mod">
          <ac:chgData name="hamada.mabrouk" userId="S::hamada.mbsoft@minia.edu.eg::af4dc437-fa39-4796-aedb-ee435f4003d6" providerId="AD" clId="Web-{17AA0ED1-A0DA-3F13-CDFB-3A31D3DBC440}" dt="2023-09-12T10:51:45.762" v="221" actId="20577"/>
          <ac:spMkLst>
            <pc:docMk/>
            <pc:sldMk cId="789218127" sldId="558"/>
            <ac:spMk id="10" creationId="{463D680D-A11B-0A8A-63D5-DD2C6F3FD516}"/>
          </ac:spMkLst>
        </pc:spChg>
        <pc:spChg chg="mod">
          <ac:chgData name="hamada.mabrouk" userId="S::hamada.mbsoft@minia.edu.eg::af4dc437-fa39-4796-aedb-ee435f4003d6" providerId="AD" clId="Web-{17AA0ED1-A0DA-3F13-CDFB-3A31D3DBC440}" dt="2023-09-12T11:16:06.740" v="553" actId="20577"/>
          <ac:spMkLst>
            <pc:docMk/>
            <pc:sldMk cId="789218127" sldId="558"/>
            <ac:spMk id="48" creationId="{050976E4-0CF2-BA00-34CA-2F9419409B9E}"/>
          </ac:spMkLst>
        </pc:spChg>
      </pc:sldChg>
      <pc:sldChg chg="delSp modSp">
        <pc:chgData name="hamada.mabrouk" userId="S::hamada.mbsoft@minia.edu.eg::af4dc437-fa39-4796-aedb-ee435f4003d6" providerId="AD" clId="Web-{17AA0ED1-A0DA-3F13-CDFB-3A31D3DBC440}" dt="2023-09-12T11:09:29.477" v="515" actId="14100"/>
        <pc:sldMkLst>
          <pc:docMk/>
          <pc:sldMk cId="3822863591" sldId="575"/>
        </pc:sldMkLst>
        <pc:spChg chg="del mod">
          <ac:chgData name="hamada.mabrouk" userId="S::hamada.mbsoft@minia.edu.eg::af4dc437-fa39-4796-aedb-ee435f4003d6" providerId="AD" clId="Web-{17AA0ED1-A0DA-3F13-CDFB-3A31D3DBC440}" dt="2023-09-12T11:09:18.883" v="512"/>
          <ac:spMkLst>
            <pc:docMk/>
            <pc:sldMk cId="3822863591" sldId="575"/>
            <ac:spMk id="48" creationId="{050976E4-0CF2-BA00-34CA-2F9419409B9E}"/>
          </ac:spMkLst>
        </pc:spChg>
        <pc:picChg chg="mod">
          <ac:chgData name="hamada.mabrouk" userId="S::hamada.mbsoft@minia.edu.eg::af4dc437-fa39-4796-aedb-ee435f4003d6" providerId="AD" clId="Web-{17AA0ED1-A0DA-3F13-CDFB-3A31D3DBC440}" dt="2023-09-12T11:09:29.477" v="515" actId="14100"/>
          <ac:picMkLst>
            <pc:docMk/>
            <pc:sldMk cId="3822863591" sldId="575"/>
            <ac:picMk id="9" creationId="{70581A98-6F67-0DAE-878C-D9C62C835551}"/>
          </ac:picMkLst>
        </pc:picChg>
      </pc:sldChg>
      <pc:sldChg chg="modSp">
        <pc:chgData name="hamada.mabrouk" userId="S::hamada.mbsoft@minia.edu.eg::af4dc437-fa39-4796-aedb-ee435f4003d6" providerId="AD" clId="Web-{17AA0ED1-A0DA-3F13-CDFB-3A31D3DBC440}" dt="2023-09-12T11:07:51.424" v="505" actId="20577"/>
        <pc:sldMkLst>
          <pc:docMk/>
          <pc:sldMk cId="3688506912" sldId="579"/>
        </pc:sldMkLst>
        <pc:spChg chg="mod">
          <ac:chgData name="hamada.mabrouk" userId="S::hamada.mbsoft@minia.edu.eg::af4dc437-fa39-4796-aedb-ee435f4003d6" providerId="AD" clId="Web-{17AA0ED1-A0DA-3F13-CDFB-3A31D3DBC440}" dt="2023-09-12T11:07:51.424" v="505" actId="20577"/>
          <ac:spMkLst>
            <pc:docMk/>
            <pc:sldMk cId="3688506912" sldId="579"/>
            <ac:spMk id="48" creationId="{050976E4-0CF2-BA00-34CA-2F9419409B9E}"/>
          </ac:spMkLst>
        </pc:spChg>
      </pc:sldChg>
      <pc:sldChg chg="modSp">
        <pc:chgData name="hamada.mabrouk" userId="S::hamada.mbsoft@minia.edu.eg::af4dc437-fa39-4796-aedb-ee435f4003d6" providerId="AD" clId="Web-{17AA0ED1-A0DA-3F13-CDFB-3A31D3DBC440}" dt="2023-09-12T11:08:18.285" v="507" actId="20577"/>
        <pc:sldMkLst>
          <pc:docMk/>
          <pc:sldMk cId="1096453121" sldId="580"/>
        </pc:sldMkLst>
        <pc:spChg chg="mod">
          <ac:chgData name="hamada.mabrouk" userId="S::hamada.mbsoft@minia.edu.eg::af4dc437-fa39-4796-aedb-ee435f4003d6" providerId="AD" clId="Web-{17AA0ED1-A0DA-3F13-CDFB-3A31D3DBC440}" dt="2023-09-12T11:08:18.285" v="507" actId="20577"/>
          <ac:spMkLst>
            <pc:docMk/>
            <pc:sldMk cId="1096453121" sldId="580"/>
            <ac:spMk id="48" creationId="{050976E4-0CF2-BA00-34CA-2F9419409B9E}"/>
          </ac:spMkLst>
        </pc:spChg>
      </pc:sldChg>
      <pc:sldChg chg="addSp">
        <pc:chgData name="hamada.mabrouk" userId="S::hamada.mbsoft@minia.edu.eg::af4dc437-fa39-4796-aedb-ee435f4003d6" providerId="AD" clId="Web-{17AA0ED1-A0DA-3F13-CDFB-3A31D3DBC440}" dt="2023-09-12T10:56:44.783" v="240"/>
        <pc:sldMkLst>
          <pc:docMk/>
          <pc:sldMk cId="1582017348" sldId="581"/>
        </pc:sldMkLst>
        <pc:spChg chg="add">
          <ac:chgData name="hamada.mabrouk" userId="S::hamada.mbsoft@minia.edu.eg::af4dc437-fa39-4796-aedb-ee435f4003d6" providerId="AD" clId="Web-{17AA0ED1-A0DA-3F13-CDFB-3A31D3DBC440}" dt="2023-09-12T10:56:44.783" v="240"/>
          <ac:spMkLst>
            <pc:docMk/>
            <pc:sldMk cId="1582017348" sldId="581"/>
            <ac:spMk id="9" creationId="{59C12E38-5E9A-9F14-5106-9170EB7B9F95}"/>
          </ac:spMkLst>
        </pc:spChg>
      </pc:sldChg>
      <pc:sldChg chg="addSp">
        <pc:chgData name="hamada.mabrouk" userId="S::hamada.mbsoft@minia.edu.eg::af4dc437-fa39-4796-aedb-ee435f4003d6" providerId="AD" clId="Web-{17AA0ED1-A0DA-3F13-CDFB-3A31D3DBC440}" dt="2023-09-12T10:56:48.018" v="241"/>
        <pc:sldMkLst>
          <pc:docMk/>
          <pc:sldMk cId="3933900692" sldId="582"/>
        </pc:sldMkLst>
        <pc:spChg chg="add">
          <ac:chgData name="hamada.mabrouk" userId="S::hamada.mbsoft@minia.edu.eg::af4dc437-fa39-4796-aedb-ee435f4003d6" providerId="AD" clId="Web-{17AA0ED1-A0DA-3F13-CDFB-3A31D3DBC440}" dt="2023-09-12T10:56:48.018" v="241"/>
          <ac:spMkLst>
            <pc:docMk/>
            <pc:sldMk cId="3933900692" sldId="582"/>
            <ac:spMk id="9" creationId="{92628400-05BF-90E1-5066-E95CD709C27B}"/>
          </ac:spMkLst>
        </pc:spChg>
      </pc:sldChg>
      <pc:sldChg chg="addSp">
        <pc:chgData name="hamada.mabrouk" userId="S::hamada.mbsoft@minia.edu.eg::af4dc437-fa39-4796-aedb-ee435f4003d6" providerId="AD" clId="Web-{17AA0ED1-A0DA-3F13-CDFB-3A31D3DBC440}" dt="2023-09-12T10:56:50.471" v="242"/>
        <pc:sldMkLst>
          <pc:docMk/>
          <pc:sldMk cId="1573907825" sldId="583"/>
        </pc:sldMkLst>
        <pc:spChg chg="add">
          <ac:chgData name="hamada.mabrouk" userId="S::hamada.mbsoft@minia.edu.eg::af4dc437-fa39-4796-aedb-ee435f4003d6" providerId="AD" clId="Web-{17AA0ED1-A0DA-3F13-CDFB-3A31D3DBC440}" dt="2023-09-12T10:56:50.471" v="242"/>
          <ac:spMkLst>
            <pc:docMk/>
            <pc:sldMk cId="1573907825" sldId="583"/>
            <ac:spMk id="9" creationId="{2AFB5F53-E286-FA56-010F-DC5FE04C63B2}"/>
          </ac:spMkLst>
        </pc:spChg>
      </pc:sldChg>
      <pc:sldChg chg="addSp">
        <pc:chgData name="hamada.mabrouk" userId="S::hamada.mbsoft@minia.edu.eg::af4dc437-fa39-4796-aedb-ee435f4003d6" providerId="AD" clId="Web-{17AA0ED1-A0DA-3F13-CDFB-3A31D3DBC440}" dt="2023-09-12T10:56:52.674" v="243"/>
        <pc:sldMkLst>
          <pc:docMk/>
          <pc:sldMk cId="4240482291" sldId="584"/>
        </pc:sldMkLst>
        <pc:spChg chg="add">
          <ac:chgData name="hamada.mabrouk" userId="S::hamada.mbsoft@minia.edu.eg::af4dc437-fa39-4796-aedb-ee435f4003d6" providerId="AD" clId="Web-{17AA0ED1-A0DA-3F13-CDFB-3A31D3DBC440}" dt="2023-09-12T10:56:52.674" v="243"/>
          <ac:spMkLst>
            <pc:docMk/>
            <pc:sldMk cId="4240482291" sldId="584"/>
            <ac:spMk id="9" creationId="{C5F8FC05-F92F-8F25-BC4E-5B61B2A13F8A}"/>
          </ac:spMkLst>
        </pc:spChg>
      </pc:sldChg>
      <pc:sldChg chg="modSp add replId">
        <pc:chgData name="hamada.mabrouk" userId="S::hamada.mbsoft@minia.edu.eg::af4dc437-fa39-4796-aedb-ee435f4003d6" providerId="AD" clId="Web-{17AA0ED1-A0DA-3F13-CDFB-3A31D3DBC440}" dt="2023-09-12T10:43:19.617" v="47" actId="20577"/>
        <pc:sldMkLst>
          <pc:docMk/>
          <pc:sldMk cId="4286322286" sldId="585"/>
        </pc:sldMkLst>
        <pc:spChg chg="mod">
          <ac:chgData name="hamada.mabrouk" userId="S::hamada.mbsoft@minia.edu.eg::af4dc437-fa39-4796-aedb-ee435f4003d6" providerId="AD" clId="Web-{17AA0ED1-A0DA-3F13-CDFB-3A31D3DBC440}" dt="2023-09-12T10:37:30.077" v="13" actId="20577"/>
          <ac:spMkLst>
            <pc:docMk/>
            <pc:sldMk cId="4286322286" sldId="585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17AA0ED1-A0DA-3F13-CDFB-3A31D3DBC440}" dt="2023-09-12T10:43:19.617" v="47" actId="20577"/>
          <ac:spMkLst>
            <pc:docMk/>
            <pc:sldMk cId="4286322286" sldId="585"/>
            <ac:spMk id="48" creationId="{050976E4-0CF2-BA00-34CA-2F9419409B9E}"/>
          </ac:spMkLst>
        </pc:spChg>
      </pc:sldChg>
      <pc:sldChg chg="addSp delSp modSp add replId">
        <pc:chgData name="hamada.mabrouk" userId="S::hamada.mbsoft@minia.edu.eg::af4dc437-fa39-4796-aedb-ee435f4003d6" providerId="AD" clId="Web-{17AA0ED1-A0DA-3F13-CDFB-3A31D3DBC440}" dt="2023-09-12T10:56:58.393" v="244"/>
        <pc:sldMkLst>
          <pc:docMk/>
          <pc:sldMk cId="2302796164" sldId="586"/>
        </pc:sldMkLst>
        <pc:spChg chg="add">
          <ac:chgData name="hamada.mabrouk" userId="S::hamada.mbsoft@minia.edu.eg::af4dc437-fa39-4796-aedb-ee435f4003d6" providerId="AD" clId="Web-{17AA0ED1-A0DA-3F13-CDFB-3A31D3DBC440}" dt="2023-09-12T10:56:58.393" v="244"/>
          <ac:spMkLst>
            <pc:docMk/>
            <pc:sldMk cId="2302796164" sldId="586"/>
            <ac:spMk id="11" creationId="{4563A462-1804-8797-0794-6C50328219B2}"/>
          </ac:spMkLst>
        </pc:spChg>
        <pc:spChg chg="del">
          <ac:chgData name="hamada.mabrouk" userId="S::hamada.mbsoft@minia.edu.eg::af4dc437-fa39-4796-aedb-ee435f4003d6" providerId="AD" clId="Web-{17AA0ED1-A0DA-3F13-CDFB-3A31D3DBC440}" dt="2023-09-12T10:44:04.198" v="49"/>
          <ac:spMkLst>
            <pc:docMk/>
            <pc:sldMk cId="2302796164" sldId="586"/>
            <ac:spMk id="48" creationId="{050976E4-0CF2-BA00-34CA-2F9419409B9E}"/>
          </ac:spMkLst>
        </pc:spChg>
        <pc:picChg chg="add mod">
          <ac:chgData name="hamada.mabrouk" userId="S::hamada.mbsoft@minia.edu.eg::af4dc437-fa39-4796-aedb-ee435f4003d6" providerId="AD" clId="Web-{17AA0ED1-A0DA-3F13-CDFB-3A31D3DBC440}" dt="2023-09-12T10:44:27.513" v="55" actId="1076"/>
          <ac:picMkLst>
            <pc:docMk/>
            <pc:sldMk cId="2302796164" sldId="586"/>
            <ac:picMk id="7" creationId="{888BD14F-9455-678A-2C18-73267833A6F5}"/>
          </ac:picMkLst>
        </pc:picChg>
      </pc:sldChg>
      <pc:sldChg chg="addSp modSp add ord replId">
        <pc:chgData name="hamada.mabrouk" userId="S::hamada.mbsoft@minia.edu.eg::af4dc437-fa39-4796-aedb-ee435f4003d6" providerId="AD" clId="Web-{17AA0ED1-A0DA-3F13-CDFB-3A31D3DBC440}" dt="2023-09-12T10:57:00.612" v="245"/>
        <pc:sldMkLst>
          <pc:docMk/>
          <pc:sldMk cId="2578137266" sldId="587"/>
        </pc:sldMkLst>
        <pc:spChg chg="add">
          <ac:chgData name="hamada.mabrouk" userId="S::hamada.mbsoft@minia.edu.eg::af4dc437-fa39-4796-aedb-ee435f4003d6" providerId="AD" clId="Web-{17AA0ED1-A0DA-3F13-CDFB-3A31D3DBC440}" dt="2023-09-12T10:57:00.612" v="245"/>
          <ac:spMkLst>
            <pc:docMk/>
            <pc:sldMk cId="2578137266" sldId="587"/>
            <ac:spMk id="11" creationId="{348A5DF0-C026-B1AC-E638-900A8429D24A}"/>
          </ac:spMkLst>
        </pc:spChg>
        <pc:spChg chg="mod">
          <ac:chgData name="hamada.mabrouk" userId="S::hamada.mbsoft@minia.edu.eg::af4dc437-fa39-4796-aedb-ee435f4003d6" providerId="AD" clId="Web-{17AA0ED1-A0DA-3F13-CDFB-3A31D3DBC440}" dt="2023-09-12T10:45:19.141" v="76" actId="20577"/>
          <ac:spMkLst>
            <pc:docMk/>
            <pc:sldMk cId="2578137266" sldId="587"/>
            <ac:spMk id="48" creationId="{050976E4-0CF2-BA00-34CA-2F9419409B9E}"/>
          </ac:spMkLst>
        </pc:spChg>
        <pc:picChg chg="add mod">
          <ac:chgData name="hamada.mabrouk" userId="S::hamada.mbsoft@minia.edu.eg::af4dc437-fa39-4796-aedb-ee435f4003d6" providerId="AD" clId="Web-{17AA0ED1-A0DA-3F13-CDFB-3A31D3DBC440}" dt="2023-09-12T10:45:47.018" v="81" actId="1076"/>
          <ac:picMkLst>
            <pc:docMk/>
            <pc:sldMk cId="2578137266" sldId="587"/>
            <ac:picMk id="7" creationId="{30667606-DF3F-6B02-D49A-355EB9A0F78E}"/>
          </ac:picMkLst>
        </pc:picChg>
      </pc:sldChg>
      <pc:sldChg chg="delSp modSp add replId">
        <pc:chgData name="hamada.mabrouk" userId="S::hamada.mbsoft@minia.edu.eg::af4dc437-fa39-4796-aedb-ee435f4003d6" providerId="AD" clId="Web-{17AA0ED1-A0DA-3F13-CDFB-3A31D3DBC440}" dt="2023-09-12T10:49:58.489" v="162" actId="20577"/>
        <pc:sldMkLst>
          <pc:docMk/>
          <pc:sldMk cId="2823911302" sldId="588"/>
        </pc:sldMkLst>
        <pc:spChg chg="mod">
          <ac:chgData name="hamada.mabrouk" userId="S::hamada.mbsoft@minia.edu.eg::af4dc437-fa39-4796-aedb-ee435f4003d6" providerId="AD" clId="Web-{17AA0ED1-A0DA-3F13-CDFB-3A31D3DBC440}" dt="2023-09-12T10:46:53.023" v="110" actId="20577"/>
          <ac:spMkLst>
            <pc:docMk/>
            <pc:sldMk cId="2823911302" sldId="588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17AA0ED1-A0DA-3F13-CDFB-3A31D3DBC440}" dt="2023-09-12T10:49:58.489" v="162" actId="20577"/>
          <ac:spMkLst>
            <pc:docMk/>
            <pc:sldMk cId="2823911302" sldId="588"/>
            <ac:spMk id="48" creationId="{050976E4-0CF2-BA00-34CA-2F9419409B9E}"/>
          </ac:spMkLst>
        </pc:spChg>
        <pc:picChg chg="del">
          <ac:chgData name="hamada.mabrouk" userId="S::hamada.mbsoft@minia.edu.eg::af4dc437-fa39-4796-aedb-ee435f4003d6" providerId="AD" clId="Web-{17AA0ED1-A0DA-3F13-CDFB-3A31D3DBC440}" dt="2023-09-12T10:46:00.425" v="83"/>
          <ac:picMkLst>
            <pc:docMk/>
            <pc:sldMk cId="2823911302" sldId="588"/>
            <ac:picMk id="7" creationId="{30667606-DF3F-6B02-D49A-355EB9A0F78E}"/>
          </ac:picMkLst>
        </pc:picChg>
      </pc:sldChg>
      <pc:sldChg chg="modSp add replId">
        <pc:chgData name="hamada.mabrouk" userId="S::hamada.mbsoft@minia.edu.eg::af4dc437-fa39-4796-aedb-ee435f4003d6" providerId="AD" clId="Web-{17AA0ED1-A0DA-3F13-CDFB-3A31D3DBC440}" dt="2023-09-12T10:51:31.074" v="217" actId="20577"/>
        <pc:sldMkLst>
          <pc:docMk/>
          <pc:sldMk cId="3666646527" sldId="589"/>
        </pc:sldMkLst>
        <pc:spChg chg="mod">
          <ac:chgData name="hamada.mabrouk" userId="S::hamada.mbsoft@minia.edu.eg::af4dc437-fa39-4796-aedb-ee435f4003d6" providerId="AD" clId="Web-{17AA0ED1-A0DA-3F13-CDFB-3A31D3DBC440}" dt="2023-09-12T10:50:13.131" v="165" actId="20577"/>
          <ac:spMkLst>
            <pc:docMk/>
            <pc:sldMk cId="3666646527" sldId="589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17AA0ED1-A0DA-3F13-CDFB-3A31D3DBC440}" dt="2023-09-12T10:51:31.074" v="217" actId="20577"/>
          <ac:spMkLst>
            <pc:docMk/>
            <pc:sldMk cId="3666646527" sldId="589"/>
            <ac:spMk id="48" creationId="{050976E4-0CF2-BA00-34CA-2F9419409B9E}"/>
          </ac:spMkLst>
        </pc:spChg>
      </pc:sldChg>
      <pc:sldChg chg="addSp modSp add replId">
        <pc:chgData name="hamada.mabrouk" userId="S::hamada.mbsoft@minia.edu.eg::af4dc437-fa39-4796-aedb-ee435f4003d6" providerId="AD" clId="Web-{17AA0ED1-A0DA-3F13-CDFB-3A31D3DBC440}" dt="2023-09-12T11:07:39.501" v="502" actId="20577"/>
        <pc:sldMkLst>
          <pc:docMk/>
          <pc:sldMk cId="947061765" sldId="590"/>
        </pc:sldMkLst>
        <pc:spChg chg="add">
          <ac:chgData name="hamada.mabrouk" userId="S::hamada.mbsoft@minia.edu.eg::af4dc437-fa39-4796-aedb-ee435f4003d6" providerId="AD" clId="Web-{17AA0ED1-A0DA-3F13-CDFB-3A31D3DBC440}" dt="2023-09-12T10:59:06.934" v="247"/>
          <ac:spMkLst>
            <pc:docMk/>
            <pc:sldMk cId="947061765" sldId="590"/>
            <ac:spMk id="9" creationId="{CFA50B0C-60EB-C4C8-08C1-B4FB3F686E4C}"/>
          </ac:spMkLst>
        </pc:spChg>
        <pc:spChg chg="mod">
          <ac:chgData name="hamada.mabrouk" userId="S::hamada.mbsoft@minia.edu.eg::af4dc437-fa39-4796-aedb-ee435f4003d6" providerId="AD" clId="Web-{17AA0ED1-A0DA-3F13-CDFB-3A31D3DBC440}" dt="2023-09-12T11:07:39.501" v="502" actId="20577"/>
          <ac:spMkLst>
            <pc:docMk/>
            <pc:sldMk cId="947061765" sldId="590"/>
            <ac:spMk id="48" creationId="{050976E4-0CF2-BA00-34CA-2F9419409B9E}"/>
          </ac:spMkLst>
        </pc:spChg>
      </pc:sldChg>
      <pc:sldChg chg="addSp delSp add replId">
        <pc:chgData name="hamada.mabrouk" userId="S::hamada.mbsoft@minia.edu.eg::af4dc437-fa39-4796-aedb-ee435f4003d6" providerId="AD" clId="Web-{17AA0ED1-A0DA-3F13-CDFB-3A31D3DBC440}" dt="2023-09-12T11:09:52.151" v="517"/>
        <pc:sldMkLst>
          <pc:docMk/>
          <pc:sldMk cId="3495137694" sldId="591"/>
        </pc:sldMkLst>
        <pc:spChg chg="add">
          <ac:chgData name="hamada.mabrouk" userId="S::hamada.mbsoft@minia.edu.eg::af4dc437-fa39-4796-aedb-ee435f4003d6" providerId="AD" clId="Web-{17AA0ED1-A0DA-3F13-CDFB-3A31D3DBC440}" dt="2023-09-12T11:09:52.151" v="517"/>
          <ac:spMkLst>
            <pc:docMk/>
            <pc:sldMk cId="3495137694" sldId="591"/>
            <ac:spMk id="11" creationId="{CF6CE7A8-F394-3ED2-28F3-799502B5B646}"/>
          </ac:spMkLst>
        </pc:spChg>
        <pc:picChg chg="del">
          <ac:chgData name="hamada.mabrouk" userId="S::hamada.mbsoft@minia.edu.eg::af4dc437-fa39-4796-aedb-ee435f4003d6" providerId="AD" clId="Web-{17AA0ED1-A0DA-3F13-CDFB-3A31D3DBC440}" dt="2023-09-12T11:09:40.775" v="516"/>
          <ac:picMkLst>
            <pc:docMk/>
            <pc:sldMk cId="3495137694" sldId="591"/>
            <ac:picMk id="9" creationId="{70581A98-6F67-0DAE-878C-D9C62C835551}"/>
          </ac:picMkLst>
        </pc:picChg>
      </pc:sldChg>
    </pc:docChg>
  </pc:docChgLst>
  <pc:docChgLst>
    <pc:chgData name="hamada.mabrouk" userId="S::hamada.mbsoft@minia.edu.eg::af4dc437-fa39-4796-aedb-ee435f4003d6" providerId="AD" clId="Web-{9974AAA3-8226-2AEF-CE4E-AA5B2D54117B}"/>
    <pc:docChg chg="addSld modSld sldOrd modSection">
      <pc:chgData name="hamada.mabrouk" userId="S::hamada.mbsoft@minia.edu.eg::af4dc437-fa39-4796-aedb-ee435f4003d6" providerId="AD" clId="Web-{9974AAA3-8226-2AEF-CE4E-AA5B2D54117B}" dt="2023-09-04T12:38:58.266" v="795" actId="20577"/>
      <pc:docMkLst>
        <pc:docMk/>
      </pc:docMkLst>
      <pc:sldChg chg="modSp">
        <pc:chgData name="hamada.mabrouk" userId="S::hamada.mbsoft@minia.edu.eg::af4dc437-fa39-4796-aedb-ee435f4003d6" providerId="AD" clId="Web-{9974AAA3-8226-2AEF-CE4E-AA5B2D54117B}" dt="2023-09-04T12:37:49.217" v="791" actId="20577"/>
        <pc:sldMkLst>
          <pc:docMk/>
          <pc:sldMk cId="701632073" sldId="303"/>
        </pc:sldMkLst>
        <pc:spChg chg="mod">
          <ac:chgData name="hamada.mabrouk" userId="S::hamada.mbsoft@minia.edu.eg::af4dc437-fa39-4796-aedb-ee435f4003d6" providerId="AD" clId="Web-{9974AAA3-8226-2AEF-CE4E-AA5B2D54117B}" dt="2023-09-04T12:37:49.217" v="791" actId="20577"/>
          <ac:spMkLst>
            <pc:docMk/>
            <pc:sldMk cId="701632073" sldId="303"/>
            <ac:spMk id="9" creationId="{25760A6C-566F-B7E3-1EEE-CB29F0CF0113}"/>
          </ac:spMkLst>
        </pc:spChg>
      </pc:sldChg>
      <pc:sldChg chg="modSp">
        <pc:chgData name="hamada.mabrouk" userId="S::hamada.mbsoft@minia.edu.eg::af4dc437-fa39-4796-aedb-ee435f4003d6" providerId="AD" clId="Web-{9974AAA3-8226-2AEF-CE4E-AA5B2D54117B}" dt="2023-09-04T12:35:33.165" v="790" actId="20577"/>
        <pc:sldMkLst>
          <pc:docMk/>
          <pc:sldMk cId="789218127" sldId="558"/>
        </pc:sldMkLst>
        <pc:spChg chg="mod">
          <ac:chgData name="hamada.mabrouk" userId="S::hamada.mbsoft@minia.edu.eg::af4dc437-fa39-4796-aedb-ee435f4003d6" providerId="AD" clId="Web-{9974AAA3-8226-2AEF-CE4E-AA5B2D54117B}" dt="2023-09-04T12:34:57.992" v="773" actId="20577"/>
          <ac:spMkLst>
            <pc:docMk/>
            <pc:sldMk cId="789218127" sldId="558"/>
            <ac:spMk id="10" creationId="{463D680D-A11B-0A8A-63D5-DD2C6F3FD516}"/>
          </ac:spMkLst>
        </pc:spChg>
        <pc:spChg chg="mod">
          <ac:chgData name="hamada.mabrouk" userId="S::hamada.mbsoft@minia.edu.eg::af4dc437-fa39-4796-aedb-ee435f4003d6" providerId="AD" clId="Web-{9974AAA3-8226-2AEF-CE4E-AA5B2D54117B}" dt="2023-09-04T12:35:33.165" v="790" actId="20577"/>
          <ac:spMkLst>
            <pc:docMk/>
            <pc:sldMk cId="789218127" sldId="558"/>
            <ac:spMk id="48" creationId="{050976E4-0CF2-BA00-34CA-2F9419409B9E}"/>
          </ac:spMkLst>
        </pc:spChg>
      </pc:sldChg>
      <pc:sldChg chg="addSp modSp">
        <pc:chgData name="hamada.mabrouk" userId="S::hamada.mbsoft@minia.edu.eg::af4dc437-fa39-4796-aedb-ee435f4003d6" providerId="AD" clId="Web-{9974AAA3-8226-2AEF-CE4E-AA5B2D54117B}" dt="2023-09-04T12:38:11.749" v="793" actId="20577"/>
        <pc:sldMkLst>
          <pc:docMk/>
          <pc:sldMk cId="827251290" sldId="560"/>
        </pc:sldMkLst>
        <pc:spChg chg="add">
          <ac:chgData name="hamada.mabrouk" userId="S::hamada.mbsoft@minia.edu.eg::af4dc437-fa39-4796-aedb-ee435f4003d6" providerId="AD" clId="Web-{9974AAA3-8226-2AEF-CE4E-AA5B2D54117B}" dt="2023-09-04T12:38:02.327" v="792"/>
          <ac:spMkLst>
            <pc:docMk/>
            <pc:sldMk cId="827251290" sldId="560"/>
            <ac:spMk id="9" creationId="{F7A45AA4-DC82-AD8D-884E-6C966C21BAFE}"/>
          </ac:spMkLst>
        </pc:spChg>
        <pc:spChg chg="mod">
          <ac:chgData name="hamada.mabrouk" userId="S::hamada.mbsoft@minia.edu.eg::af4dc437-fa39-4796-aedb-ee435f4003d6" providerId="AD" clId="Web-{9974AAA3-8226-2AEF-CE4E-AA5B2D54117B}" dt="2023-09-04T12:38:11.749" v="793" actId="20577"/>
          <ac:spMkLst>
            <pc:docMk/>
            <pc:sldMk cId="827251290" sldId="560"/>
            <ac:spMk id="48" creationId="{050976E4-0CF2-BA00-34CA-2F9419409B9E}"/>
          </ac:spMkLst>
        </pc:spChg>
      </pc:sldChg>
      <pc:sldChg chg="delSp">
        <pc:chgData name="hamada.mabrouk" userId="S::hamada.mbsoft@minia.edu.eg::af4dc437-fa39-4796-aedb-ee435f4003d6" providerId="AD" clId="Web-{9974AAA3-8226-2AEF-CE4E-AA5B2D54117B}" dt="2023-09-04T12:38:33.468" v="794"/>
        <pc:sldMkLst>
          <pc:docMk/>
          <pc:sldMk cId="2667587412" sldId="573"/>
        </pc:sldMkLst>
        <pc:spChg chg="del">
          <ac:chgData name="hamada.mabrouk" userId="S::hamada.mbsoft@minia.edu.eg::af4dc437-fa39-4796-aedb-ee435f4003d6" providerId="AD" clId="Web-{9974AAA3-8226-2AEF-CE4E-AA5B2D54117B}" dt="2023-09-04T12:38:33.468" v="794"/>
          <ac:spMkLst>
            <pc:docMk/>
            <pc:sldMk cId="2667587412" sldId="573"/>
            <ac:spMk id="12" creationId="{8AC6D356-4856-E455-07AA-B609E9F19875}"/>
          </ac:spMkLst>
        </pc:spChg>
      </pc:sldChg>
      <pc:sldChg chg="modSp">
        <pc:chgData name="hamada.mabrouk" userId="S::hamada.mbsoft@minia.edu.eg::af4dc437-fa39-4796-aedb-ee435f4003d6" providerId="AD" clId="Web-{9974AAA3-8226-2AEF-CE4E-AA5B2D54117B}" dt="2023-09-04T12:38:58.266" v="795" actId="20577"/>
        <pc:sldMkLst>
          <pc:docMk/>
          <pc:sldMk cId="1936723482" sldId="574"/>
        </pc:sldMkLst>
        <pc:spChg chg="mod">
          <ac:chgData name="hamada.mabrouk" userId="S::hamada.mbsoft@minia.edu.eg::af4dc437-fa39-4796-aedb-ee435f4003d6" providerId="AD" clId="Web-{9974AAA3-8226-2AEF-CE4E-AA5B2D54117B}" dt="2023-09-04T12:38:58.266" v="795" actId="20577"/>
          <ac:spMkLst>
            <pc:docMk/>
            <pc:sldMk cId="1936723482" sldId="574"/>
            <ac:spMk id="48" creationId="{050976E4-0CF2-BA00-34CA-2F9419409B9E}"/>
          </ac:spMkLst>
        </pc:spChg>
      </pc:sldChg>
      <pc:sldChg chg="modSp">
        <pc:chgData name="hamada.mabrouk" userId="S::hamada.mbsoft@minia.edu.eg::af4dc437-fa39-4796-aedb-ee435f4003d6" providerId="AD" clId="Web-{9974AAA3-8226-2AEF-CE4E-AA5B2D54117B}" dt="2023-09-04T12:02:10.983" v="1" actId="20577"/>
        <pc:sldMkLst>
          <pc:docMk/>
          <pc:sldMk cId="4194735321" sldId="580"/>
        </pc:sldMkLst>
        <pc:spChg chg="mod">
          <ac:chgData name="hamada.mabrouk" userId="S::hamada.mbsoft@minia.edu.eg::af4dc437-fa39-4796-aedb-ee435f4003d6" providerId="AD" clId="Web-{9974AAA3-8226-2AEF-CE4E-AA5B2D54117B}" dt="2023-09-04T12:02:10.983" v="1" actId="20577"/>
          <ac:spMkLst>
            <pc:docMk/>
            <pc:sldMk cId="4194735321" sldId="580"/>
            <ac:spMk id="48" creationId="{050976E4-0CF2-BA00-34CA-2F9419409B9E}"/>
          </ac:spMkLst>
        </pc:spChg>
      </pc:sldChg>
      <pc:sldChg chg="delSp modSp add replId">
        <pc:chgData name="hamada.mabrouk" userId="S::hamada.mbsoft@minia.edu.eg::af4dc437-fa39-4796-aedb-ee435f4003d6" providerId="AD" clId="Web-{9974AAA3-8226-2AEF-CE4E-AA5B2D54117B}" dt="2023-09-04T12:04:38.488" v="72"/>
        <pc:sldMkLst>
          <pc:docMk/>
          <pc:sldMk cId="3348298853" sldId="581"/>
        </pc:sldMkLst>
        <pc:spChg chg="mod">
          <ac:chgData name="hamada.mabrouk" userId="S::hamada.mbsoft@minia.edu.eg::af4dc437-fa39-4796-aedb-ee435f4003d6" providerId="AD" clId="Web-{9974AAA3-8226-2AEF-CE4E-AA5B2D54117B}" dt="2023-09-04T12:03:09.219" v="36" actId="1076"/>
          <ac:spMkLst>
            <pc:docMk/>
            <pc:sldMk cId="3348298853" sldId="581"/>
            <ac:spMk id="3" creationId="{F9A80F9F-74DB-1D57-04E8-E20E92A09B0A}"/>
          </ac:spMkLst>
        </pc:spChg>
        <pc:spChg chg="del">
          <ac:chgData name="hamada.mabrouk" userId="S::hamada.mbsoft@minia.edu.eg::af4dc437-fa39-4796-aedb-ee435f4003d6" providerId="AD" clId="Web-{9974AAA3-8226-2AEF-CE4E-AA5B2D54117B}" dt="2023-09-04T12:04:38.488" v="72"/>
          <ac:spMkLst>
            <pc:docMk/>
            <pc:sldMk cId="3348298853" sldId="581"/>
            <ac:spMk id="12" creationId="{8AC6D356-4856-E455-07AA-B609E9F19875}"/>
          </ac:spMkLst>
        </pc:spChg>
        <pc:spChg chg="mod">
          <ac:chgData name="hamada.mabrouk" userId="S::hamada.mbsoft@minia.edu.eg::af4dc437-fa39-4796-aedb-ee435f4003d6" providerId="AD" clId="Web-{9974AAA3-8226-2AEF-CE4E-AA5B2D54117B}" dt="2023-09-04T12:04:23.269" v="70" actId="20577"/>
          <ac:spMkLst>
            <pc:docMk/>
            <pc:sldMk cId="3348298853" sldId="581"/>
            <ac:spMk id="48" creationId="{050976E4-0CF2-BA00-34CA-2F9419409B9E}"/>
          </ac:spMkLst>
        </pc:spChg>
      </pc:sldChg>
      <pc:sldChg chg="addSp delSp modSp add replId">
        <pc:chgData name="hamada.mabrouk" userId="S::hamada.mbsoft@minia.edu.eg::af4dc437-fa39-4796-aedb-ee435f4003d6" providerId="AD" clId="Web-{9974AAA3-8226-2AEF-CE4E-AA5B2D54117B}" dt="2023-09-04T12:08:01.120" v="184" actId="20577"/>
        <pc:sldMkLst>
          <pc:docMk/>
          <pc:sldMk cId="240893325" sldId="582"/>
        </pc:sldMkLst>
        <pc:spChg chg="mod">
          <ac:chgData name="hamada.mabrouk" userId="S::hamada.mbsoft@minia.edu.eg::af4dc437-fa39-4796-aedb-ee435f4003d6" providerId="AD" clId="Web-{9974AAA3-8226-2AEF-CE4E-AA5B2D54117B}" dt="2023-09-04T12:08:01.120" v="184" actId="20577"/>
          <ac:spMkLst>
            <pc:docMk/>
            <pc:sldMk cId="240893325" sldId="582"/>
            <ac:spMk id="48" creationId="{050976E4-0CF2-BA00-34CA-2F9419409B9E}"/>
          </ac:spMkLst>
        </pc:spChg>
        <pc:picChg chg="add del mod">
          <ac:chgData name="hamada.mabrouk" userId="S::hamada.mbsoft@minia.edu.eg::af4dc437-fa39-4796-aedb-ee435f4003d6" providerId="AD" clId="Web-{9974AAA3-8226-2AEF-CE4E-AA5B2D54117B}" dt="2023-09-04T12:06:59.665" v="139"/>
          <ac:picMkLst>
            <pc:docMk/>
            <pc:sldMk cId="240893325" sldId="582"/>
            <ac:picMk id="7" creationId="{A10BF4F6-88A7-D9B9-697F-0B868FA8B6C3}"/>
          </ac:picMkLst>
        </pc:picChg>
      </pc:sldChg>
      <pc:sldChg chg="modSp add replId">
        <pc:chgData name="hamada.mabrouk" userId="S::hamada.mbsoft@minia.edu.eg::af4dc437-fa39-4796-aedb-ee435f4003d6" providerId="AD" clId="Web-{9974AAA3-8226-2AEF-CE4E-AA5B2D54117B}" dt="2023-09-04T12:08:23.121" v="190" actId="20577"/>
        <pc:sldMkLst>
          <pc:docMk/>
          <pc:sldMk cId="1925664953" sldId="583"/>
        </pc:sldMkLst>
        <pc:spChg chg="mod">
          <ac:chgData name="hamada.mabrouk" userId="S::hamada.mbsoft@minia.edu.eg::af4dc437-fa39-4796-aedb-ee435f4003d6" providerId="AD" clId="Web-{9974AAA3-8226-2AEF-CE4E-AA5B2D54117B}" dt="2023-09-04T12:08:23.121" v="190" actId="20577"/>
          <ac:spMkLst>
            <pc:docMk/>
            <pc:sldMk cId="1925664953" sldId="583"/>
            <ac:spMk id="48" creationId="{050976E4-0CF2-BA00-34CA-2F9419409B9E}"/>
          </ac:spMkLst>
        </pc:spChg>
      </pc:sldChg>
      <pc:sldChg chg="addSp delSp modSp add replId">
        <pc:chgData name="hamada.mabrouk" userId="S::hamada.mbsoft@minia.edu.eg::af4dc437-fa39-4796-aedb-ee435f4003d6" providerId="AD" clId="Web-{9974AAA3-8226-2AEF-CE4E-AA5B2D54117B}" dt="2023-09-04T12:09:28.546" v="218" actId="1076"/>
        <pc:sldMkLst>
          <pc:docMk/>
          <pc:sldMk cId="866663352" sldId="584"/>
        </pc:sldMkLst>
        <pc:spChg chg="mod">
          <ac:chgData name="hamada.mabrouk" userId="S::hamada.mbsoft@minia.edu.eg::af4dc437-fa39-4796-aedb-ee435f4003d6" providerId="AD" clId="Web-{9974AAA3-8226-2AEF-CE4E-AA5B2D54117B}" dt="2023-09-04T12:09:18.014" v="213" actId="20577"/>
          <ac:spMkLst>
            <pc:docMk/>
            <pc:sldMk cId="866663352" sldId="584"/>
            <ac:spMk id="48" creationId="{050976E4-0CF2-BA00-34CA-2F9419409B9E}"/>
          </ac:spMkLst>
        </pc:spChg>
        <pc:picChg chg="del">
          <ac:chgData name="hamada.mabrouk" userId="S::hamada.mbsoft@minia.edu.eg::af4dc437-fa39-4796-aedb-ee435f4003d6" providerId="AD" clId="Web-{9974AAA3-8226-2AEF-CE4E-AA5B2D54117B}" dt="2023-09-04T12:09:19.092" v="214"/>
          <ac:picMkLst>
            <pc:docMk/>
            <pc:sldMk cId="866663352" sldId="584"/>
            <ac:picMk id="7" creationId="{A10BF4F6-88A7-D9B9-697F-0B868FA8B6C3}"/>
          </ac:picMkLst>
        </pc:picChg>
        <pc:picChg chg="add mod">
          <ac:chgData name="hamada.mabrouk" userId="S::hamada.mbsoft@minia.edu.eg::af4dc437-fa39-4796-aedb-ee435f4003d6" providerId="AD" clId="Web-{9974AAA3-8226-2AEF-CE4E-AA5B2D54117B}" dt="2023-09-04T12:09:28.546" v="218" actId="1076"/>
          <ac:picMkLst>
            <pc:docMk/>
            <pc:sldMk cId="866663352" sldId="584"/>
            <ac:picMk id="9" creationId="{1138476D-9867-1CC1-6D74-F62733031C4C}"/>
          </ac:picMkLst>
        </pc:picChg>
      </pc:sldChg>
      <pc:sldChg chg="delSp modSp add ord replId">
        <pc:chgData name="hamada.mabrouk" userId="S::hamada.mbsoft@minia.edu.eg::af4dc437-fa39-4796-aedb-ee435f4003d6" providerId="AD" clId="Web-{9974AAA3-8226-2AEF-CE4E-AA5B2D54117B}" dt="2023-09-04T12:24:20.734" v="566"/>
        <pc:sldMkLst>
          <pc:docMk/>
          <pc:sldMk cId="1669492323" sldId="585"/>
        </pc:sldMkLst>
        <pc:spChg chg="del">
          <ac:chgData name="hamada.mabrouk" userId="S::hamada.mbsoft@minia.edu.eg::af4dc437-fa39-4796-aedb-ee435f4003d6" providerId="AD" clId="Web-{9974AAA3-8226-2AEF-CE4E-AA5B2D54117B}" dt="2023-09-04T12:24:20.734" v="566"/>
          <ac:spMkLst>
            <pc:docMk/>
            <pc:sldMk cId="1669492323" sldId="585"/>
            <ac:spMk id="12" creationId="{8AC6D356-4856-E455-07AA-B609E9F19875}"/>
          </ac:spMkLst>
        </pc:spChg>
        <pc:spChg chg="mod">
          <ac:chgData name="hamada.mabrouk" userId="S::hamada.mbsoft@minia.edu.eg::af4dc437-fa39-4796-aedb-ee435f4003d6" providerId="AD" clId="Web-{9974AAA3-8226-2AEF-CE4E-AA5B2D54117B}" dt="2023-09-04T12:10:43.001" v="248" actId="20577"/>
          <ac:spMkLst>
            <pc:docMk/>
            <pc:sldMk cId="1669492323" sldId="585"/>
            <ac:spMk id="48" creationId="{050976E4-0CF2-BA00-34CA-2F9419409B9E}"/>
          </ac:spMkLst>
        </pc:spChg>
      </pc:sldChg>
      <pc:sldChg chg="delSp modSp add replId">
        <pc:chgData name="hamada.mabrouk" userId="S::hamada.mbsoft@minia.edu.eg::af4dc437-fa39-4796-aedb-ee435f4003d6" providerId="AD" clId="Web-{9974AAA3-8226-2AEF-CE4E-AA5B2D54117B}" dt="2023-09-04T12:13:19.304" v="302" actId="20577"/>
        <pc:sldMkLst>
          <pc:docMk/>
          <pc:sldMk cId="3281082949" sldId="586"/>
        </pc:sldMkLst>
        <pc:spChg chg="mod">
          <ac:chgData name="hamada.mabrouk" userId="S::hamada.mbsoft@minia.edu.eg::af4dc437-fa39-4796-aedb-ee435f4003d6" providerId="AD" clId="Web-{9974AAA3-8226-2AEF-CE4E-AA5B2D54117B}" dt="2023-09-04T12:11:40.347" v="264" actId="1076"/>
          <ac:spMkLst>
            <pc:docMk/>
            <pc:sldMk cId="3281082949" sldId="586"/>
            <ac:spMk id="3" creationId="{F9A80F9F-74DB-1D57-04E8-E20E92A09B0A}"/>
          </ac:spMkLst>
        </pc:spChg>
        <pc:spChg chg="del">
          <ac:chgData name="hamada.mabrouk" userId="S::hamada.mbsoft@minia.edu.eg::af4dc437-fa39-4796-aedb-ee435f4003d6" providerId="AD" clId="Web-{9974AAA3-8226-2AEF-CE4E-AA5B2D54117B}" dt="2023-09-04T12:11:51.129" v="266"/>
          <ac:spMkLst>
            <pc:docMk/>
            <pc:sldMk cId="3281082949" sldId="586"/>
            <ac:spMk id="12" creationId="{8AC6D356-4856-E455-07AA-B609E9F19875}"/>
          </ac:spMkLst>
        </pc:spChg>
        <pc:spChg chg="mod">
          <ac:chgData name="hamada.mabrouk" userId="S::hamada.mbsoft@minia.edu.eg::af4dc437-fa39-4796-aedb-ee435f4003d6" providerId="AD" clId="Web-{9974AAA3-8226-2AEF-CE4E-AA5B2D54117B}" dt="2023-09-04T12:13:19.304" v="302" actId="20577"/>
          <ac:spMkLst>
            <pc:docMk/>
            <pc:sldMk cId="3281082949" sldId="586"/>
            <ac:spMk id="48" creationId="{050976E4-0CF2-BA00-34CA-2F9419409B9E}"/>
          </ac:spMkLst>
        </pc:spChg>
        <pc:picChg chg="del">
          <ac:chgData name="hamada.mabrouk" userId="S::hamada.mbsoft@minia.edu.eg::af4dc437-fa39-4796-aedb-ee435f4003d6" providerId="AD" clId="Web-{9974AAA3-8226-2AEF-CE4E-AA5B2D54117B}" dt="2023-09-04T12:11:52.645" v="267"/>
          <ac:picMkLst>
            <pc:docMk/>
            <pc:sldMk cId="3281082949" sldId="586"/>
            <ac:picMk id="9" creationId="{1138476D-9867-1CC1-6D74-F62733031C4C}"/>
          </ac:picMkLst>
        </pc:picChg>
      </pc:sldChg>
      <pc:sldChg chg="delSp modSp add replId">
        <pc:chgData name="hamada.mabrouk" userId="S::hamada.mbsoft@minia.edu.eg::af4dc437-fa39-4796-aedb-ee435f4003d6" providerId="AD" clId="Web-{9974AAA3-8226-2AEF-CE4E-AA5B2D54117B}" dt="2023-09-04T12:16:16.014" v="403" actId="20577"/>
        <pc:sldMkLst>
          <pc:docMk/>
          <pc:sldMk cId="3640866709" sldId="587"/>
        </pc:sldMkLst>
        <pc:spChg chg="mod">
          <ac:chgData name="hamada.mabrouk" userId="S::hamada.mbsoft@minia.edu.eg::af4dc437-fa39-4796-aedb-ee435f4003d6" providerId="AD" clId="Web-{9974AAA3-8226-2AEF-CE4E-AA5B2D54117B}" dt="2023-09-04T12:16:16.014" v="403" actId="20577"/>
          <ac:spMkLst>
            <pc:docMk/>
            <pc:sldMk cId="3640866709" sldId="587"/>
            <ac:spMk id="48" creationId="{050976E4-0CF2-BA00-34CA-2F9419409B9E}"/>
          </ac:spMkLst>
        </pc:spChg>
        <pc:picChg chg="del">
          <ac:chgData name="hamada.mabrouk" userId="S::hamada.mbsoft@minia.edu.eg::af4dc437-fa39-4796-aedb-ee435f4003d6" providerId="AD" clId="Web-{9974AAA3-8226-2AEF-CE4E-AA5B2D54117B}" dt="2023-09-04T12:13:41.617" v="315"/>
          <ac:picMkLst>
            <pc:docMk/>
            <pc:sldMk cId="3640866709" sldId="587"/>
            <ac:picMk id="9" creationId="{1138476D-9867-1CC1-6D74-F62733031C4C}"/>
          </ac:picMkLst>
        </pc:picChg>
      </pc:sldChg>
      <pc:sldChg chg="modSp add replId">
        <pc:chgData name="hamada.mabrouk" userId="S::hamada.mbsoft@minia.edu.eg::af4dc437-fa39-4796-aedb-ee435f4003d6" providerId="AD" clId="Web-{9974AAA3-8226-2AEF-CE4E-AA5B2D54117B}" dt="2023-09-04T12:16:32.045" v="404" actId="20577"/>
        <pc:sldMkLst>
          <pc:docMk/>
          <pc:sldMk cId="4114005444" sldId="588"/>
        </pc:sldMkLst>
        <pc:spChg chg="mod">
          <ac:chgData name="hamada.mabrouk" userId="S::hamada.mbsoft@minia.edu.eg::af4dc437-fa39-4796-aedb-ee435f4003d6" providerId="AD" clId="Web-{9974AAA3-8226-2AEF-CE4E-AA5B2D54117B}" dt="2023-09-04T12:16:32.045" v="404" actId="20577"/>
          <ac:spMkLst>
            <pc:docMk/>
            <pc:sldMk cId="4114005444" sldId="588"/>
            <ac:spMk id="48" creationId="{050976E4-0CF2-BA00-34CA-2F9419409B9E}"/>
          </ac:spMkLst>
        </pc:spChg>
      </pc:sldChg>
      <pc:sldChg chg="addSp delSp modSp add replId">
        <pc:chgData name="hamada.mabrouk" userId="S::hamada.mbsoft@minia.edu.eg::af4dc437-fa39-4796-aedb-ee435f4003d6" providerId="AD" clId="Web-{9974AAA3-8226-2AEF-CE4E-AA5B2D54117B}" dt="2023-09-04T12:20:38.523" v="520"/>
        <pc:sldMkLst>
          <pc:docMk/>
          <pc:sldMk cId="4203606205" sldId="589"/>
        </pc:sldMkLst>
        <pc:spChg chg="mod">
          <ac:chgData name="hamada.mabrouk" userId="S::hamada.mbsoft@minia.edu.eg::af4dc437-fa39-4796-aedb-ee435f4003d6" providerId="AD" clId="Web-{9974AAA3-8226-2AEF-CE4E-AA5B2D54117B}" dt="2023-09-04T12:18:04.502" v="442" actId="1076"/>
          <ac:spMkLst>
            <pc:docMk/>
            <pc:sldMk cId="4203606205" sldId="589"/>
            <ac:spMk id="3" creationId="{F9A80F9F-74DB-1D57-04E8-E20E92A09B0A}"/>
          </ac:spMkLst>
        </pc:spChg>
        <pc:spChg chg="del">
          <ac:chgData name="hamada.mabrouk" userId="S::hamada.mbsoft@minia.edu.eg::af4dc437-fa39-4796-aedb-ee435f4003d6" providerId="AD" clId="Web-{9974AAA3-8226-2AEF-CE4E-AA5B2D54117B}" dt="2023-09-04T12:20:38.523" v="520"/>
          <ac:spMkLst>
            <pc:docMk/>
            <pc:sldMk cId="4203606205" sldId="589"/>
            <ac:spMk id="12" creationId="{8AC6D356-4856-E455-07AA-B609E9F19875}"/>
          </ac:spMkLst>
        </pc:spChg>
        <pc:spChg chg="mod">
          <ac:chgData name="hamada.mabrouk" userId="S::hamada.mbsoft@minia.edu.eg::af4dc437-fa39-4796-aedb-ee435f4003d6" providerId="AD" clId="Web-{9974AAA3-8226-2AEF-CE4E-AA5B2D54117B}" dt="2023-09-04T12:20:12.881" v="514" actId="20577"/>
          <ac:spMkLst>
            <pc:docMk/>
            <pc:sldMk cId="4203606205" sldId="589"/>
            <ac:spMk id="48" creationId="{050976E4-0CF2-BA00-34CA-2F9419409B9E}"/>
          </ac:spMkLst>
        </pc:spChg>
        <pc:picChg chg="add mod">
          <ac:chgData name="hamada.mabrouk" userId="S::hamada.mbsoft@minia.edu.eg::af4dc437-fa39-4796-aedb-ee435f4003d6" providerId="AD" clId="Web-{9974AAA3-8226-2AEF-CE4E-AA5B2D54117B}" dt="2023-09-04T12:20:20.491" v="518" actId="14100"/>
          <ac:picMkLst>
            <pc:docMk/>
            <pc:sldMk cId="4203606205" sldId="589"/>
            <ac:picMk id="7" creationId="{74EF0425-7053-D56F-F915-C4D3E3552366}"/>
          </ac:picMkLst>
        </pc:picChg>
      </pc:sldChg>
      <pc:sldChg chg="addSp delSp modSp add replId">
        <pc:chgData name="hamada.mabrouk" userId="S::hamada.mbsoft@minia.edu.eg::af4dc437-fa39-4796-aedb-ee435f4003d6" providerId="AD" clId="Web-{9974AAA3-8226-2AEF-CE4E-AA5B2D54117B}" dt="2023-09-04T12:23:59.483" v="565" actId="14100"/>
        <pc:sldMkLst>
          <pc:docMk/>
          <pc:sldMk cId="1865394719" sldId="590"/>
        </pc:sldMkLst>
        <pc:spChg chg="mod">
          <ac:chgData name="hamada.mabrouk" userId="S::hamada.mbsoft@minia.edu.eg::af4dc437-fa39-4796-aedb-ee435f4003d6" providerId="AD" clId="Web-{9974AAA3-8226-2AEF-CE4E-AA5B2D54117B}" dt="2023-09-04T12:23:44.483" v="560" actId="20577"/>
          <ac:spMkLst>
            <pc:docMk/>
            <pc:sldMk cId="1865394719" sldId="590"/>
            <ac:spMk id="48" creationId="{050976E4-0CF2-BA00-34CA-2F9419409B9E}"/>
          </ac:spMkLst>
        </pc:spChg>
        <pc:picChg chg="del">
          <ac:chgData name="hamada.mabrouk" userId="S::hamada.mbsoft@minia.edu.eg::af4dc437-fa39-4796-aedb-ee435f4003d6" providerId="AD" clId="Web-{9974AAA3-8226-2AEF-CE4E-AA5B2D54117B}" dt="2023-09-04T12:23:45.514" v="561"/>
          <ac:picMkLst>
            <pc:docMk/>
            <pc:sldMk cId="1865394719" sldId="590"/>
            <ac:picMk id="7" creationId="{74EF0425-7053-D56F-F915-C4D3E3552366}"/>
          </ac:picMkLst>
        </pc:picChg>
        <pc:picChg chg="add mod">
          <ac:chgData name="hamada.mabrouk" userId="S::hamada.mbsoft@minia.edu.eg::af4dc437-fa39-4796-aedb-ee435f4003d6" providerId="AD" clId="Web-{9974AAA3-8226-2AEF-CE4E-AA5B2D54117B}" dt="2023-09-04T12:23:59.483" v="565" actId="14100"/>
          <ac:picMkLst>
            <pc:docMk/>
            <pc:sldMk cId="1865394719" sldId="590"/>
            <ac:picMk id="9" creationId="{3E162710-DA71-EEF5-F0EA-F88E58EAEC49}"/>
          </ac:picMkLst>
        </pc:picChg>
      </pc:sldChg>
      <pc:sldChg chg="delSp modSp add ord replId">
        <pc:chgData name="hamada.mabrouk" userId="S::hamada.mbsoft@minia.edu.eg::af4dc437-fa39-4796-aedb-ee435f4003d6" providerId="AD" clId="Web-{9974AAA3-8226-2AEF-CE4E-AA5B2D54117B}" dt="2023-09-04T12:33:51.724" v="771" actId="20577"/>
        <pc:sldMkLst>
          <pc:docMk/>
          <pc:sldMk cId="3993742732" sldId="591"/>
        </pc:sldMkLst>
        <pc:spChg chg="mod">
          <ac:chgData name="hamada.mabrouk" userId="S::hamada.mbsoft@minia.edu.eg::af4dc437-fa39-4796-aedb-ee435f4003d6" providerId="AD" clId="Web-{9974AAA3-8226-2AEF-CE4E-AA5B2D54117B}" dt="2023-09-04T12:25:18.940" v="580" actId="1076"/>
          <ac:spMkLst>
            <pc:docMk/>
            <pc:sldMk cId="3993742732" sldId="591"/>
            <ac:spMk id="3" creationId="{F9A80F9F-74DB-1D57-04E8-E20E92A09B0A}"/>
          </ac:spMkLst>
        </pc:spChg>
        <pc:spChg chg="del">
          <ac:chgData name="hamada.mabrouk" userId="S::hamada.mbsoft@minia.edu.eg::af4dc437-fa39-4796-aedb-ee435f4003d6" providerId="AD" clId="Web-{9974AAA3-8226-2AEF-CE4E-AA5B2D54117B}" dt="2023-09-04T12:28:15.962" v="690"/>
          <ac:spMkLst>
            <pc:docMk/>
            <pc:sldMk cId="3993742732" sldId="591"/>
            <ac:spMk id="12" creationId="{8AC6D356-4856-E455-07AA-B609E9F19875}"/>
          </ac:spMkLst>
        </pc:spChg>
        <pc:spChg chg="mod">
          <ac:chgData name="hamada.mabrouk" userId="S::hamada.mbsoft@minia.edu.eg::af4dc437-fa39-4796-aedb-ee435f4003d6" providerId="AD" clId="Web-{9974AAA3-8226-2AEF-CE4E-AA5B2D54117B}" dt="2023-09-04T12:33:51.724" v="771" actId="20577"/>
          <ac:spMkLst>
            <pc:docMk/>
            <pc:sldMk cId="3993742732" sldId="591"/>
            <ac:spMk id="48" creationId="{050976E4-0CF2-BA00-34CA-2F9419409B9E}"/>
          </ac:spMkLst>
        </pc:spChg>
        <pc:picChg chg="del">
          <ac:chgData name="hamada.mabrouk" userId="S::hamada.mbsoft@minia.edu.eg::af4dc437-fa39-4796-aedb-ee435f4003d6" providerId="AD" clId="Web-{9974AAA3-8226-2AEF-CE4E-AA5B2D54117B}" dt="2023-09-04T12:25:51.675" v="599"/>
          <ac:picMkLst>
            <pc:docMk/>
            <pc:sldMk cId="3993742732" sldId="591"/>
            <ac:picMk id="9" creationId="{3E162710-DA71-EEF5-F0EA-F88E58EAEC49}"/>
          </ac:picMkLst>
        </pc:picChg>
      </pc:sldChg>
      <pc:sldChg chg="modSp add replId">
        <pc:chgData name="hamada.mabrouk" userId="S::hamada.mbsoft@minia.edu.eg::af4dc437-fa39-4796-aedb-ee435f4003d6" providerId="AD" clId="Web-{9974AAA3-8226-2AEF-CE4E-AA5B2D54117B}" dt="2023-09-04T12:32:33.440" v="761" actId="20577"/>
        <pc:sldMkLst>
          <pc:docMk/>
          <pc:sldMk cId="1523849831" sldId="592"/>
        </pc:sldMkLst>
        <pc:spChg chg="mod">
          <ac:chgData name="hamada.mabrouk" userId="S::hamada.mbsoft@minia.edu.eg::af4dc437-fa39-4796-aedb-ee435f4003d6" providerId="AD" clId="Web-{9974AAA3-8226-2AEF-CE4E-AA5B2D54117B}" dt="2023-09-04T12:32:33.440" v="761" actId="20577"/>
          <ac:spMkLst>
            <pc:docMk/>
            <pc:sldMk cId="1523849831" sldId="592"/>
            <ac:spMk id="48" creationId="{050976E4-0CF2-BA00-34CA-2F9419409B9E}"/>
          </ac:spMkLst>
        </pc:spChg>
      </pc:sldChg>
    </pc:docChg>
  </pc:docChgLst>
  <pc:docChgLst>
    <pc:chgData name="hamada.mabrouk" userId="S::hamada.mbsoft@minia.edu.eg::af4dc437-fa39-4796-aedb-ee435f4003d6" providerId="AD" clId="Web-{7E49A461-0E87-FCF9-0046-038196C3BBD9}"/>
    <pc:docChg chg="addSld delSld modSld modSection">
      <pc:chgData name="hamada.mabrouk" userId="S::hamada.mbsoft@minia.edu.eg::af4dc437-fa39-4796-aedb-ee435f4003d6" providerId="AD" clId="Web-{7E49A461-0E87-FCF9-0046-038196C3BBD9}" dt="2023-09-08T20:46:26.638" v="301" actId="20577"/>
      <pc:docMkLst>
        <pc:docMk/>
      </pc:docMkLst>
      <pc:sldChg chg="addSp delSp modSp add replId">
        <pc:chgData name="hamada.mabrouk" userId="S::hamada.mbsoft@minia.edu.eg::af4dc437-fa39-4796-aedb-ee435f4003d6" providerId="AD" clId="Web-{7E49A461-0E87-FCF9-0046-038196C3BBD9}" dt="2023-09-08T20:34:47.207" v="46" actId="20577"/>
        <pc:sldMkLst>
          <pc:docMk/>
          <pc:sldMk cId="2596590423" sldId="576"/>
        </pc:sldMkLst>
        <pc:spChg chg="add">
          <ac:chgData name="hamada.mabrouk" userId="S::hamada.mbsoft@minia.edu.eg::af4dc437-fa39-4796-aedb-ee435f4003d6" providerId="AD" clId="Web-{7E49A461-0E87-FCF9-0046-038196C3BBD9}" dt="2023-09-08T20:34:05.347" v="30"/>
          <ac:spMkLst>
            <pc:docMk/>
            <pc:sldMk cId="2596590423" sldId="576"/>
            <ac:spMk id="11" creationId="{BCD9CB77-6B03-796B-08C4-F4B59C5CA187}"/>
          </ac:spMkLst>
        </pc:spChg>
        <pc:spChg chg="mod">
          <ac:chgData name="hamada.mabrouk" userId="S::hamada.mbsoft@minia.edu.eg::af4dc437-fa39-4796-aedb-ee435f4003d6" providerId="AD" clId="Web-{7E49A461-0E87-FCF9-0046-038196C3BBD9}" dt="2023-09-08T20:34:47.207" v="46" actId="20577"/>
          <ac:spMkLst>
            <pc:docMk/>
            <pc:sldMk cId="2596590423" sldId="576"/>
            <ac:spMk id="48" creationId="{050976E4-0CF2-BA00-34CA-2F9419409B9E}"/>
          </ac:spMkLst>
        </pc:spChg>
        <pc:picChg chg="del">
          <ac:chgData name="hamada.mabrouk" userId="S::hamada.mbsoft@minia.edu.eg::af4dc437-fa39-4796-aedb-ee435f4003d6" providerId="AD" clId="Web-{7E49A461-0E87-FCF9-0046-038196C3BBD9}" dt="2023-09-08T20:32:58.954" v="2"/>
          <ac:picMkLst>
            <pc:docMk/>
            <pc:sldMk cId="2596590423" sldId="576"/>
            <ac:picMk id="9" creationId="{70581A98-6F67-0DAE-878C-D9C62C835551}"/>
          </ac:picMkLst>
        </pc:picChg>
      </pc:sldChg>
      <pc:sldChg chg="del">
        <pc:chgData name="hamada.mabrouk" userId="S::hamada.mbsoft@minia.edu.eg::af4dc437-fa39-4796-aedb-ee435f4003d6" providerId="AD" clId="Web-{7E49A461-0E87-FCF9-0046-038196C3BBD9}" dt="2023-09-08T20:32:46.392" v="0"/>
        <pc:sldMkLst>
          <pc:docMk/>
          <pc:sldMk cId="3020119978" sldId="576"/>
        </pc:sldMkLst>
      </pc:sldChg>
      <pc:sldChg chg="addSp modSp add replId">
        <pc:chgData name="hamada.mabrouk" userId="S::hamada.mbsoft@minia.edu.eg::af4dc437-fa39-4796-aedb-ee435f4003d6" providerId="AD" clId="Web-{7E49A461-0E87-FCF9-0046-038196C3BBD9}" dt="2023-09-08T20:34:38.301" v="40" actId="20577"/>
        <pc:sldMkLst>
          <pc:docMk/>
          <pc:sldMk cId="2510596572" sldId="577"/>
        </pc:sldMkLst>
        <pc:spChg chg="add">
          <ac:chgData name="hamada.mabrouk" userId="S::hamada.mbsoft@minia.edu.eg::af4dc437-fa39-4796-aedb-ee435f4003d6" providerId="AD" clId="Web-{7E49A461-0E87-FCF9-0046-038196C3BBD9}" dt="2023-09-08T20:34:10.566" v="31"/>
          <ac:spMkLst>
            <pc:docMk/>
            <pc:sldMk cId="2510596572" sldId="577"/>
            <ac:spMk id="9" creationId="{865BCAE6-BF74-7887-AC56-42B677D2F386}"/>
          </ac:spMkLst>
        </pc:spChg>
        <pc:spChg chg="mod">
          <ac:chgData name="hamada.mabrouk" userId="S::hamada.mbsoft@minia.edu.eg::af4dc437-fa39-4796-aedb-ee435f4003d6" providerId="AD" clId="Web-{7E49A461-0E87-FCF9-0046-038196C3BBD9}" dt="2023-09-08T20:34:38.301" v="40" actId="20577"/>
          <ac:spMkLst>
            <pc:docMk/>
            <pc:sldMk cId="2510596572" sldId="577"/>
            <ac:spMk id="48" creationId="{050976E4-0CF2-BA00-34CA-2F9419409B9E}"/>
          </ac:spMkLst>
        </pc:spChg>
      </pc:sldChg>
      <pc:sldChg chg="delSp modSp add replId">
        <pc:chgData name="hamada.mabrouk" userId="S::hamada.mbsoft@minia.edu.eg::af4dc437-fa39-4796-aedb-ee435f4003d6" providerId="AD" clId="Web-{7E49A461-0E87-FCF9-0046-038196C3BBD9}" dt="2023-09-08T20:36:43.304" v="95"/>
        <pc:sldMkLst>
          <pc:docMk/>
          <pc:sldMk cId="1084786224" sldId="578"/>
        </pc:sldMkLst>
        <pc:spChg chg="mod">
          <ac:chgData name="hamada.mabrouk" userId="S::hamada.mbsoft@minia.edu.eg::af4dc437-fa39-4796-aedb-ee435f4003d6" providerId="AD" clId="Web-{7E49A461-0E87-FCF9-0046-038196C3BBD9}" dt="2023-09-08T20:35:40.068" v="73" actId="1076"/>
          <ac:spMkLst>
            <pc:docMk/>
            <pc:sldMk cId="1084786224" sldId="578"/>
            <ac:spMk id="3" creationId="{F9A80F9F-74DB-1D57-04E8-E20E92A09B0A}"/>
          </ac:spMkLst>
        </pc:spChg>
        <pc:spChg chg="del">
          <ac:chgData name="hamada.mabrouk" userId="S::hamada.mbsoft@minia.edu.eg::af4dc437-fa39-4796-aedb-ee435f4003d6" providerId="AD" clId="Web-{7E49A461-0E87-FCF9-0046-038196C3BBD9}" dt="2023-09-08T20:36:43.304" v="95"/>
          <ac:spMkLst>
            <pc:docMk/>
            <pc:sldMk cId="1084786224" sldId="578"/>
            <ac:spMk id="9" creationId="{865BCAE6-BF74-7887-AC56-42B677D2F386}"/>
          </ac:spMkLst>
        </pc:spChg>
        <pc:spChg chg="mod">
          <ac:chgData name="hamada.mabrouk" userId="S::hamada.mbsoft@minia.edu.eg::af4dc437-fa39-4796-aedb-ee435f4003d6" providerId="AD" clId="Web-{7E49A461-0E87-FCF9-0046-038196C3BBD9}" dt="2023-09-08T20:36:28.569" v="93" actId="20577"/>
          <ac:spMkLst>
            <pc:docMk/>
            <pc:sldMk cId="1084786224" sldId="578"/>
            <ac:spMk id="48" creationId="{050976E4-0CF2-BA00-34CA-2F9419409B9E}"/>
          </ac:spMkLst>
        </pc:spChg>
      </pc:sldChg>
      <pc:sldChg chg="delSp modSp add replId">
        <pc:chgData name="hamada.mabrouk" userId="S::hamada.mbsoft@minia.edu.eg::af4dc437-fa39-4796-aedb-ee435f4003d6" providerId="AD" clId="Web-{7E49A461-0E87-FCF9-0046-038196C3BBD9}" dt="2023-09-08T20:38:23.325" v="142"/>
        <pc:sldMkLst>
          <pc:docMk/>
          <pc:sldMk cId="3688506912" sldId="579"/>
        </pc:sldMkLst>
        <pc:spChg chg="mod">
          <ac:chgData name="hamada.mabrouk" userId="S::hamada.mbsoft@minia.edu.eg::af4dc437-fa39-4796-aedb-ee435f4003d6" providerId="AD" clId="Web-{7E49A461-0E87-FCF9-0046-038196C3BBD9}" dt="2023-09-08T20:37:02.523" v="103" actId="1076"/>
          <ac:spMkLst>
            <pc:docMk/>
            <pc:sldMk cId="3688506912" sldId="579"/>
            <ac:spMk id="3" creationId="{F9A80F9F-74DB-1D57-04E8-E20E92A09B0A}"/>
          </ac:spMkLst>
        </pc:spChg>
        <pc:spChg chg="del">
          <ac:chgData name="hamada.mabrouk" userId="S::hamada.mbsoft@minia.edu.eg::af4dc437-fa39-4796-aedb-ee435f4003d6" providerId="AD" clId="Web-{7E49A461-0E87-FCF9-0046-038196C3BBD9}" dt="2023-09-08T20:38:23.325" v="142"/>
          <ac:spMkLst>
            <pc:docMk/>
            <pc:sldMk cId="3688506912" sldId="579"/>
            <ac:spMk id="9" creationId="{865BCAE6-BF74-7887-AC56-42B677D2F386}"/>
          </ac:spMkLst>
        </pc:spChg>
        <pc:spChg chg="mod">
          <ac:chgData name="hamada.mabrouk" userId="S::hamada.mbsoft@minia.edu.eg::af4dc437-fa39-4796-aedb-ee435f4003d6" providerId="AD" clId="Web-{7E49A461-0E87-FCF9-0046-038196C3BBD9}" dt="2023-09-08T20:38:09.965" v="141" actId="20577"/>
          <ac:spMkLst>
            <pc:docMk/>
            <pc:sldMk cId="3688506912" sldId="579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7E49A461-0E87-FCF9-0046-038196C3BBD9}" dt="2023-09-08T20:40:06.503" v="186" actId="20577"/>
        <pc:sldMkLst>
          <pc:docMk/>
          <pc:sldMk cId="1096453121" sldId="580"/>
        </pc:sldMkLst>
        <pc:spChg chg="mod">
          <ac:chgData name="hamada.mabrouk" userId="S::hamada.mbsoft@minia.edu.eg::af4dc437-fa39-4796-aedb-ee435f4003d6" providerId="AD" clId="Web-{7E49A461-0E87-FCF9-0046-038196C3BBD9}" dt="2023-09-08T20:38:47.813" v="153" actId="20577"/>
          <ac:spMkLst>
            <pc:docMk/>
            <pc:sldMk cId="1096453121" sldId="580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7E49A461-0E87-FCF9-0046-038196C3BBD9}" dt="2023-09-08T20:40:06.503" v="186" actId="20577"/>
          <ac:spMkLst>
            <pc:docMk/>
            <pc:sldMk cId="1096453121" sldId="580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7E49A461-0E87-FCF9-0046-038196C3BBD9}" dt="2023-09-08T20:41:30.708" v="234" actId="20577"/>
        <pc:sldMkLst>
          <pc:docMk/>
          <pc:sldMk cId="1582017348" sldId="581"/>
        </pc:sldMkLst>
        <pc:spChg chg="mod">
          <ac:chgData name="hamada.mabrouk" userId="S::hamada.mbsoft@minia.edu.eg::af4dc437-fa39-4796-aedb-ee435f4003d6" providerId="AD" clId="Web-{7E49A461-0E87-FCF9-0046-038196C3BBD9}" dt="2023-09-08T20:41:30.708" v="234" actId="20577"/>
          <ac:spMkLst>
            <pc:docMk/>
            <pc:sldMk cId="1582017348" sldId="581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7E49A461-0E87-FCF9-0046-038196C3BBD9}" dt="2023-09-08T20:43:28.477" v="267" actId="20577"/>
        <pc:sldMkLst>
          <pc:docMk/>
          <pc:sldMk cId="3933900692" sldId="582"/>
        </pc:sldMkLst>
        <pc:spChg chg="mod">
          <ac:chgData name="hamada.mabrouk" userId="S::hamada.mbsoft@minia.edu.eg::af4dc437-fa39-4796-aedb-ee435f4003d6" providerId="AD" clId="Web-{7E49A461-0E87-FCF9-0046-038196C3BBD9}" dt="2023-09-08T20:43:28.477" v="267" actId="20577"/>
          <ac:spMkLst>
            <pc:docMk/>
            <pc:sldMk cId="3933900692" sldId="582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7E49A461-0E87-FCF9-0046-038196C3BBD9}" dt="2023-09-08T20:44:30.681" v="286" actId="20577"/>
        <pc:sldMkLst>
          <pc:docMk/>
          <pc:sldMk cId="1573907825" sldId="583"/>
        </pc:sldMkLst>
        <pc:spChg chg="mod">
          <ac:chgData name="hamada.mabrouk" userId="S::hamada.mbsoft@minia.edu.eg::af4dc437-fa39-4796-aedb-ee435f4003d6" providerId="AD" clId="Web-{7E49A461-0E87-FCF9-0046-038196C3BBD9}" dt="2023-09-08T20:44:30.681" v="286" actId="20577"/>
          <ac:spMkLst>
            <pc:docMk/>
            <pc:sldMk cId="1573907825" sldId="583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7E49A461-0E87-FCF9-0046-038196C3BBD9}" dt="2023-09-08T20:46:26.638" v="301" actId="20577"/>
        <pc:sldMkLst>
          <pc:docMk/>
          <pc:sldMk cId="4240482291" sldId="584"/>
        </pc:sldMkLst>
        <pc:spChg chg="mod">
          <ac:chgData name="hamada.mabrouk" userId="S::hamada.mbsoft@minia.edu.eg::af4dc437-fa39-4796-aedb-ee435f4003d6" providerId="AD" clId="Web-{7E49A461-0E87-FCF9-0046-038196C3BBD9}" dt="2023-09-08T20:46:26.638" v="301" actId="20577"/>
          <ac:spMkLst>
            <pc:docMk/>
            <pc:sldMk cId="4240482291" sldId="584"/>
            <ac:spMk id="48" creationId="{050976E4-0CF2-BA00-34CA-2F9419409B9E}"/>
          </ac:spMkLst>
        </pc:spChg>
      </pc:sldChg>
    </pc:docChg>
  </pc:docChgLst>
  <pc:docChgLst>
    <pc:chgData name="hamada.mabrouk" userId="S::hamada.mbsoft@minia.edu.eg::af4dc437-fa39-4796-aedb-ee435f4003d6" providerId="AD" clId="Web-{05A17F0D-DD91-242D-6088-3D66914F2012}"/>
    <pc:docChg chg="addSld modSld modSection">
      <pc:chgData name="hamada.mabrouk" userId="S::hamada.mbsoft@minia.edu.eg::af4dc437-fa39-4796-aedb-ee435f4003d6" providerId="AD" clId="Web-{05A17F0D-DD91-242D-6088-3D66914F2012}" dt="2023-09-12T18:14:47.057" v="979"/>
      <pc:docMkLst>
        <pc:docMk/>
      </pc:docMkLst>
      <pc:sldChg chg="modSp">
        <pc:chgData name="hamada.mabrouk" userId="S::hamada.mbsoft@minia.edu.eg::af4dc437-fa39-4796-aedb-ee435f4003d6" providerId="AD" clId="Web-{05A17F0D-DD91-242D-6088-3D66914F2012}" dt="2023-09-12T18:12:03.460" v="963" actId="20577"/>
        <pc:sldMkLst>
          <pc:docMk/>
          <pc:sldMk cId="789218127" sldId="558"/>
        </pc:sldMkLst>
        <pc:spChg chg="mod">
          <ac:chgData name="hamada.mabrouk" userId="S::hamada.mbsoft@minia.edu.eg::af4dc437-fa39-4796-aedb-ee435f4003d6" providerId="AD" clId="Web-{05A17F0D-DD91-242D-6088-3D66914F2012}" dt="2023-09-12T18:05:43.997" v="866" actId="20577"/>
          <ac:spMkLst>
            <pc:docMk/>
            <pc:sldMk cId="789218127" sldId="558"/>
            <ac:spMk id="10" creationId="{463D680D-A11B-0A8A-63D5-DD2C6F3FD516}"/>
          </ac:spMkLst>
        </pc:spChg>
        <pc:spChg chg="mod">
          <ac:chgData name="hamada.mabrouk" userId="S::hamada.mbsoft@minia.edu.eg::af4dc437-fa39-4796-aedb-ee435f4003d6" providerId="AD" clId="Web-{05A17F0D-DD91-242D-6088-3D66914F2012}" dt="2023-09-12T18:12:03.460" v="963" actId="20577"/>
          <ac:spMkLst>
            <pc:docMk/>
            <pc:sldMk cId="789218127" sldId="558"/>
            <ac:spMk id="48" creationId="{050976E4-0CF2-BA00-34CA-2F9419409B9E}"/>
          </ac:spMkLst>
        </pc:spChg>
      </pc:sldChg>
      <pc:sldChg chg="addSp">
        <pc:chgData name="hamada.mabrouk" userId="S::hamada.mbsoft@minia.edu.eg::af4dc437-fa39-4796-aedb-ee435f4003d6" providerId="AD" clId="Web-{05A17F0D-DD91-242D-6088-3D66914F2012}" dt="2023-09-12T18:13:16.805" v="964"/>
        <pc:sldMkLst>
          <pc:docMk/>
          <pc:sldMk cId="2352720051" sldId="565"/>
        </pc:sldMkLst>
        <pc:spChg chg="add">
          <ac:chgData name="hamada.mabrouk" userId="S::hamada.mbsoft@minia.edu.eg::af4dc437-fa39-4796-aedb-ee435f4003d6" providerId="AD" clId="Web-{05A17F0D-DD91-242D-6088-3D66914F2012}" dt="2023-09-12T18:13:16.805" v="964"/>
          <ac:spMkLst>
            <pc:docMk/>
            <pc:sldMk cId="2352720051" sldId="565"/>
            <ac:spMk id="7" creationId="{A820D690-6D19-E43A-F67C-09123E3DA85A}"/>
          </ac:spMkLst>
        </pc:spChg>
      </pc:sldChg>
      <pc:sldChg chg="addSp">
        <pc:chgData name="hamada.mabrouk" userId="S::hamada.mbsoft@minia.edu.eg::af4dc437-fa39-4796-aedb-ee435f4003d6" providerId="AD" clId="Web-{05A17F0D-DD91-242D-6088-3D66914F2012}" dt="2023-09-12T18:13:21.602" v="965"/>
        <pc:sldMkLst>
          <pc:docMk/>
          <pc:sldMk cId="1056002822" sldId="567"/>
        </pc:sldMkLst>
        <pc:spChg chg="add">
          <ac:chgData name="hamada.mabrouk" userId="S::hamada.mbsoft@minia.edu.eg::af4dc437-fa39-4796-aedb-ee435f4003d6" providerId="AD" clId="Web-{05A17F0D-DD91-242D-6088-3D66914F2012}" dt="2023-09-12T18:13:21.602" v="965"/>
          <ac:spMkLst>
            <pc:docMk/>
            <pc:sldMk cId="1056002822" sldId="567"/>
            <ac:spMk id="7" creationId="{A820D690-6D19-E43A-F67C-09123E3DA85A}"/>
          </ac:spMkLst>
        </pc:spChg>
      </pc:sldChg>
      <pc:sldChg chg="addSp">
        <pc:chgData name="hamada.mabrouk" userId="S::hamada.mbsoft@minia.edu.eg::af4dc437-fa39-4796-aedb-ee435f4003d6" providerId="AD" clId="Web-{05A17F0D-DD91-242D-6088-3D66914F2012}" dt="2023-09-12T18:13:26.071" v="966"/>
        <pc:sldMkLst>
          <pc:docMk/>
          <pc:sldMk cId="521531199" sldId="568"/>
        </pc:sldMkLst>
        <pc:spChg chg="add">
          <ac:chgData name="hamada.mabrouk" userId="S::hamada.mbsoft@minia.edu.eg::af4dc437-fa39-4796-aedb-ee435f4003d6" providerId="AD" clId="Web-{05A17F0D-DD91-242D-6088-3D66914F2012}" dt="2023-09-12T18:13:26.071" v="966"/>
          <ac:spMkLst>
            <pc:docMk/>
            <pc:sldMk cId="521531199" sldId="568"/>
            <ac:spMk id="7" creationId="{A820D690-6D19-E43A-F67C-09123E3DA85A}"/>
          </ac:spMkLst>
        </pc:spChg>
      </pc:sldChg>
      <pc:sldChg chg="addSp">
        <pc:chgData name="hamada.mabrouk" userId="S::hamada.mbsoft@minia.edu.eg::af4dc437-fa39-4796-aedb-ee435f4003d6" providerId="AD" clId="Web-{05A17F0D-DD91-242D-6088-3D66914F2012}" dt="2023-09-12T18:13:30.024" v="967"/>
        <pc:sldMkLst>
          <pc:docMk/>
          <pc:sldMk cId="4257600010" sldId="569"/>
        </pc:sldMkLst>
        <pc:spChg chg="add">
          <ac:chgData name="hamada.mabrouk" userId="S::hamada.mbsoft@minia.edu.eg::af4dc437-fa39-4796-aedb-ee435f4003d6" providerId="AD" clId="Web-{05A17F0D-DD91-242D-6088-3D66914F2012}" dt="2023-09-12T18:13:30.024" v="967"/>
          <ac:spMkLst>
            <pc:docMk/>
            <pc:sldMk cId="4257600010" sldId="569"/>
            <ac:spMk id="7" creationId="{A820D690-6D19-E43A-F67C-09123E3DA85A}"/>
          </ac:spMkLst>
        </pc:spChg>
      </pc:sldChg>
      <pc:sldChg chg="addSp">
        <pc:chgData name="hamada.mabrouk" userId="S::hamada.mbsoft@minia.edu.eg::af4dc437-fa39-4796-aedb-ee435f4003d6" providerId="AD" clId="Web-{05A17F0D-DD91-242D-6088-3D66914F2012}" dt="2023-09-12T18:13:34.712" v="968"/>
        <pc:sldMkLst>
          <pc:docMk/>
          <pc:sldMk cId="678080027" sldId="570"/>
        </pc:sldMkLst>
        <pc:spChg chg="add">
          <ac:chgData name="hamada.mabrouk" userId="S::hamada.mbsoft@minia.edu.eg::af4dc437-fa39-4796-aedb-ee435f4003d6" providerId="AD" clId="Web-{05A17F0D-DD91-242D-6088-3D66914F2012}" dt="2023-09-12T18:13:34.712" v="968"/>
          <ac:spMkLst>
            <pc:docMk/>
            <pc:sldMk cId="678080027" sldId="570"/>
            <ac:spMk id="7" creationId="{A820D690-6D19-E43A-F67C-09123E3DA85A}"/>
          </ac:spMkLst>
        </pc:spChg>
      </pc:sldChg>
      <pc:sldChg chg="modSp">
        <pc:chgData name="hamada.mabrouk" userId="S::hamada.mbsoft@minia.edu.eg::af4dc437-fa39-4796-aedb-ee435f4003d6" providerId="AD" clId="Web-{05A17F0D-DD91-242D-6088-3D66914F2012}" dt="2023-09-12T17:33:51.139" v="340" actId="20577"/>
        <pc:sldMkLst>
          <pc:docMk/>
          <pc:sldMk cId="4261997909" sldId="571"/>
        </pc:sldMkLst>
        <pc:spChg chg="mod">
          <ac:chgData name="hamada.mabrouk" userId="S::hamada.mbsoft@minia.edu.eg::af4dc437-fa39-4796-aedb-ee435f4003d6" providerId="AD" clId="Web-{05A17F0D-DD91-242D-6088-3D66914F2012}" dt="2023-09-12T17:33:51.139" v="340" actId="20577"/>
          <ac:spMkLst>
            <pc:docMk/>
            <pc:sldMk cId="4261997909" sldId="571"/>
            <ac:spMk id="3" creationId="{F9A80F9F-74DB-1D57-04E8-E20E92A09B0A}"/>
          </ac:spMkLst>
        </pc:spChg>
      </pc:sldChg>
      <pc:sldChg chg="modSp">
        <pc:chgData name="hamada.mabrouk" userId="S::hamada.mbsoft@minia.edu.eg::af4dc437-fa39-4796-aedb-ee435f4003d6" providerId="AD" clId="Web-{05A17F0D-DD91-242D-6088-3D66914F2012}" dt="2023-09-12T17:20:07.085" v="2" actId="20577"/>
        <pc:sldMkLst>
          <pc:docMk/>
          <pc:sldMk cId="929667607" sldId="572"/>
        </pc:sldMkLst>
        <pc:spChg chg="mod">
          <ac:chgData name="hamada.mabrouk" userId="S::hamada.mbsoft@minia.edu.eg::af4dc437-fa39-4796-aedb-ee435f4003d6" providerId="AD" clId="Web-{05A17F0D-DD91-242D-6088-3D66914F2012}" dt="2023-09-12T17:20:07.085" v="2" actId="20577"/>
          <ac:spMkLst>
            <pc:docMk/>
            <pc:sldMk cId="929667607" sldId="572"/>
            <ac:spMk id="48" creationId="{050976E4-0CF2-BA00-34CA-2F9419409B9E}"/>
          </ac:spMkLst>
        </pc:spChg>
      </pc:sldChg>
      <pc:sldChg chg="addSp modSp add replId">
        <pc:chgData name="hamada.mabrouk" userId="S::hamada.mbsoft@minia.edu.eg::af4dc437-fa39-4796-aedb-ee435f4003d6" providerId="AD" clId="Web-{05A17F0D-DD91-242D-6088-3D66914F2012}" dt="2023-09-12T18:13:43.071" v="969"/>
        <pc:sldMkLst>
          <pc:docMk/>
          <pc:sldMk cId="3592671424" sldId="573"/>
        </pc:sldMkLst>
        <pc:spChg chg="add">
          <ac:chgData name="hamada.mabrouk" userId="S::hamada.mbsoft@minia.edu.eg::af4dc437-fa39-4796-aedb-ee435f4003d6" providerId="AD" clId="Web-{05A17F0D-DD91-242D-6088-3D66914F2012}" dt="2023-09-12T18:13:43.071" v="969"/>
          <ac:spMkLst>
            <pc:docMk/>
            <pc:sldMk cId="3592671424" sldId="573"/>
            <ac:spMk id="7" creationId="{A820D690-6D19-E43A-F67C-09123E3DA85A}"/>
          </ac:spMkLst>
        </pc:spChg>
        <pc:spChg chg="mod">
          <ac:chgData name="hamada.mabrouk" userId="S::hamada.mbsoft@minia.edu.eg::af4dc437-fa39-4796-aedb-ee435f4003d6" providerId="AD" clId="Web-{05A17F0D-DD91-242D-6088-3D66914F2012}" dt="2023-09-12T17:21:31.447" v="27" actId="20577"/>
          <ac:spMkLst>
            <pc:docMk/>
            <pc:sldMk cId="3592671424" sldId="573"/>
            <ac:spMk id="48" creationId="{050976E4-0CF2-BA00-34CA-2F9419409B9E}"/>
          </ac:spMkLst>
        </pc:spChg>
      </pc:sldChg>
      <pc:sldChg chg="addSp modSp add replId">
        <pc:chgData name="hamada.mabrouk" userId="S::hamada.mbsoft@minia.edu.eg::af4dc437-fa39-4796-aedb-ee435f4003d6" providerId="AD" clId="Web-{05A17F0D-DD91-242D-6088-3D66914F2012}" dt="2023-09-12T18:13:48.618" v="970"/>
        <pc:sldMkLst>
          <pc:docMk/>
          <pc:sldMk cId="967147854" sldId="574"/>
        </pc:sldMkLst>
        <pc:spChg chg="add">
          <ac:chgData name="hamada.mabrouk" userId="S::hamada.mbsoft@minia.edu.eg::af4dc437-fa39-4796-aedb-ee435f4003d6" providerId="AD" clId="Web-{05A17F0D-DD91-242D-6088-3D66914F2012}" dt="2023-09-12T18:13:48.618" v="970"/>
          <ac:spMkLst>
            <pc:docMk/>
            <pc:sldMk cId="967147854" sldId="574"/>
            <ac:spMk id="7" creationId="{A820D690-6D19-E43A-F67C-09123E3DA85A}"/>
          </ac:spMkLst>
        </pc:spChg>
        <pc:spChg chg="mod">
          <ac:chgData name="hamada.mabrouk" userId="S::hamada.mbsoft@minia.edu.eg::af4dc437-fa39-4796-aedb-ee435f4003d6" providerId="AD" clId="Web-{05A17F0D-DD91-242D-6088-3D66914F2012}" dt="2023-09-12T17:22:47.777" v="51" actId="20577"/>
          <ac:spMkLst>
            <pc:docMk/>
            <pc:sldMk cId="967147854" sldId="574"/>
            <ac:spMk id="48" creationId="{050976E4-0CF2-BA00-34CA-2F9419409B9E}"/>
          </ac:spMkLst>
        </pc:spChg>
      </pc:sldChg>
      <pc:sldChg chg="addSp modSp add replId">
        <pc:chgData name="hamada.mabrouk" userId="S::hamada.mbsoft@minia.edu.eg::af4dc437-fa39-4796-aedb-ee435f4003d6" providerId="AD" clId="Web-{05A17F0D-DD91-242D-6088-3D66914F2012}" dt="2023-09-12T18:13:51.665" v="971"/>
        <pc:sldMkLst>
          <pc:docMk/>
          <pc:sldMk cId="2198098072" sldId="575"/>
        </pc:sldMkLst>
        <pc:spChg chg="add">
          <ac:chgData name="hamada.mabrouk" userId="S::hamada.mbsoft@minia.edu.eg::af4dc437-fa39-4796-aedb-ee435f4003d6" providerId="AD" clId="Web-{05A17F0D-DD91-242D-6088-3D66914F2012}" dt="2023-09-12T18:13:51.665" v="971"/>
          <ac:spMkLst>
            <pc:docMk/>
            <pc:sldMk cId="2198098072" sldId="575"/>
            <ac:spMk id="7" creationId="{A820D690-6D19-E43A-F67C-09123E3DA85A}"/>
          </ac:spMkLst>
        </pc:spChg>
        <pc:spChg chg="mod">
          <ac:chgData name="hamada.mabrouk" userId="S::hamada.mbsoft@minia.edu.eg::af4dc437-fa39-4796-aedb-ee435f4003d6" providerId="AD" clId="Web-{05A17F0D-DD91-242D-6088-3D66914F2012}" dt="2023-09-12T17:26:08.250" v="142" actId="20577"/>
          <ac:spMkLst>
            <pc:docMk/>
            <pc:sldMk cId="2198098072" sldId="575"/>
            <ac:spMk id="48" creationId="{050976E4-0CF2-BA00-34CA-2F9419409B9E}"/>
          </ac:spMkLst>
        </pc:spChg>
      </pc:sldChg>
      <pc:sldChg chg="addSp modSp add replId">
        <pc:chgData name="hamada.mabrouk" userId="S::hamada.mbsoft@minia.edu.eg::af4dc437-fa39-4796-aedb-ee435f4003d6" providerId="AD" clId="Web-{05A17F0D-DD91-242D-6088-3D66914F2012}" dt="2023-09-12T17:27:14.911" v="169" actId="14100"/>
        <pc:sldMkLst>
          <pc:docMk/>
          <pc:sldMk cId="186681497" sldId="576"/>
        </pc:sldMkLst>
        <pc:spChg chg="mod">
          <ac:chgData name="hamada.mabrouk" userId="S::hamada.mbsoft@minia.edu.eg::af4dc437-fa39-4796-aedb-ee435f4003d6" providerId="AD" clId="Web-{05A17F0D-DD91-242D-6088-3D66914F2012}" dt="2023-09-12T17:26:27.329" v="153" actId="20577"/>
          <ac:spMkLst>
            <pc:docMk/>
            <pc:sldMk cId="186681497" sldId="576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05A17F0D-DD91-242D-6088-3D66914F2012}" dt="2023-09-12T17:27:05.254" v="165" actId="20577"/>
          <ac:spMkLst>
            <pc:docMk/>
            <pc:sldMk cId="186681497" sldId="576"/>
            <ac:spMk id="48" creationId="{050976E4-0CF2-BA00-34CA-2F9419409B9E}"/>
          </ac:spMkLst>
        </pc:spChg>
        <pc:picChg chg="add mod">
          <ac:chgData name="hamada.mabrouk" userId="S::hamada.mbsoft@minia.edu.eg::af4dc437-fa39-4796-aedb-ee435f4003d6" providerId="AD" clId="Web-{05A17F0D-DD91-242D-6088-3D66914F2012}" dt="2023-09-12T17:27:14.911" v="169" actId="14100"/>
          <ac:picMkLst>
            <pc:docMk/>
            <pc:sldMk cId="186681497" sldId="576"/>
            <ac:picMk id="7" creationId="{B1012D67-7499-5522-A080-F1484DCF28F3}"/>
          </ac:picMkLst>
        </pc:picChg>
      </pc:sldChg>
      <pc:sldChg chg="addSp delSp modSp add replId">
        <pc:chgData name="hamada.mabrouk" userId="S::hamada.mbsoft@minia.edu.eg::af4dc437-fa39-4796-aedb-ee435f4003d6" providerId="AD" clId="Web-{05A17F0D-DD91-242D-6088-3D66914F2012}" dt="2023-09-12T18:13:57.306" v="972"/>
        <pc:sldMkLst>
          <pc:docMk/>
          <pc:sldMk cId="1900188070" sldId="577"/>
        </pc:sldMkLst>
        <pc:spChg chg="add">
          <ac:chgData name="hamada.mabrouk" userId="S::hamada.mbsoft@minia.edu.eg::af4dc437-fa39-4796-aedb-ee435f4003d6" providerId="AD" clId="Web-{05A17F0D-DD91-242D-6088-3D66914F2012}" dt="2023-09-12T18:13:57.306" v="972"/>
          <ac:spMkLst>
            <pc:docMk/>
            <pc:sldMk cId="1900188070" sldId="577"/>
            <ac:spMk id="9" creationId="{A820D690-6D19-E43A-F67C-09123E3DA85A}"/>
          </ac:spMkLst>
        </pc:spChg>
        <pc:spChg chg="mod">
          <ac:chgData name="hamada.mabrouk" userId="S::hamada.mbsoft@minia.edu.eg::af4dc437-fa39-4796-aedb-ee435f4003d6" providerId="AD" clId="Web-{05A17F0D-DD91-242D-6088-3D66914F2012}" dt="2023-09-12T17:28:14.084" v="197" actId="20577"/>
          <ac:spMkLst>
            <pc:docMk/>
            <pc:sldMk cId="1900188070" sldId="577"/>
            <ac:spMk id="48" creationId="{050976E4-0CF2-BA00-34CA-2F9419409B9E}"/>
          </ac:spMkLst>
        </pc:spChg>
        <pc:picChg chg="del">
          <ac:chgData name="hamada.mabrouk" userId="S::hamada.mbsoft@minia.edu.eg::af4dc437-fa39-4796-aedb-ee435f4003d6" providerId="AD" clId="Web-{05A17F0D-DD91-242D-6088-3D66914F2012}" dt="2023-09-12T17:27:29.255" v="171"/>
          <ac:picMkLst>
            <pc:docMk/>
            <pc:sldMk cId="1900188070" sldId="577"/>
            <ac:picMk id="7" creationId="{B1012D67-7499-5522-A080-F1484DCF28F3}"/>
          </ac:picMkLst>
        </pc:picChg>
      </pc:sldChg>
      <pc:sldChg chg="addSp modSp add replId">
        <pc:chgData name="hamada.mabrouk" userId="S::hamada.mbsoft@minia.edu.eg::af4dc437-fa39-4796-aedb-ee435f4003d6" providerId="AD" clId="Web-{05A17F0D-DD91-242D-6088-3D66914F2012}" dt="2023-09-12T17:29:21.726" v="225" actId="1076"/>
        <pc:sldMkLst>
          <pc:docMk/>
          <pc:sldMk cId="2317437956" sldId="578"/>
        </pc:sldMkLst>
        <pc:spChg chg="mod">
          <ac:chgData name="hamada.mabrouk" userId="S::hamada.mbsoft@minia.edu.eg::af4dc437-fa39-4796-aedb-ee435f4003d6" providerId="AD" clId="Web-{05A17F0D-DD91-242D-6088-3D66914F2012}" dt="2023-09-12T17:28:41.085" v="207" actId="20577"/>
          <ac:spMkLst>
            <pc:docMk/>
            <pc:sldMk cId="2317437956" sldId="578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05A17F0D-DD91-242D-6088-3D66914F2012}" dt="2023-09-12T17:29:08.773" v="222" actId="20577"/>
          <ac:spMkLst>
            <pc:docMk/>
            <pc:sldMk cId="2317437956" sldId="578"/>
            <ac:spMk id="48" creationId="{050976E4-0CF2-BA00-34CA-2F9419409B9E}"/>
          </ac:spMkLst>
        </pc:spChg>
        <pc:picChg chg="add mod">
          <ac:chgData name="hamada.mabrouk" userId="S::hamada.mbsoft@minia.edu.eg::af4dc437-fa39-4796-aedb-ee435f4003d6" providerId="AD" clId="Web-{05A17F0D-DD91-242D-6088-3D66914F2012}" dt="2023-09-12T17:29:21.726" v="225" actId="1076"/>
          <ac:picMkLst>
            <pc:docMk/>
            <pc:sldMk cId="2317437956" sldId="578"/>
            <ac:picMk id="7" creationId="{2843FD35-2F36-F82B-090A-EC1A91E26AEC}"/>
          </ac:picMkLst>
        </pc:picChg>
      </pc:sldChg>
      <pc:sldChg chg="addSp delSp modSp add replId">
        <pc:chgData name="hamada.mabrouk" userId="S::hamada.mbsoft@minia.edu.eg::af4dc437-fa39-4796-aedb-ee435f4003d6" providerId="AD" clId="Web-{05A17F0D-DD91-242D-6088-3D66914F2012}" dt="2023-09-12T18:14:03.369" v="973"/>
        <pc:sldMkLst>
          <pc:docMk/>
          <pc:sldMk cId="325181289" sldId="579"/>
        </pc:sldMkLst>
        <pc:spChg chg="add">
          <ac:chgData name="hamada.mabrouk" userId="S::hamada.mbsoft@minia.edu.eg::af4dc437-fa39-4796-aedb-ee435f4003d6" providerId="AD" clId="Web-{05A17F0D-DD91-242D-6088-3D66914F2012}" dt="2023-09-12T18:14:03.369" v="973"/>
          <ac:spMkLst>
            <pc:docMk/>
            <pc:sldMk cId="325181289" sldId="579"/>
            <ac:spMk id="9" creationId="{A820D690-6D19-E43A-F67C-09123E3DA85A}"/>
          </ac:spMkLst>
        </pc:spChg>
        <pc:spChg chg="mod">
          <ac:chgData name="hamada.mabrouk" userId="S::hamada.mbsoft@minia.edu.eg::af4dc437-fa39-4796-aedb-ee435f4003d6" providerId="AD" clId="Web-{05A17F0D-DD91-242D-6088-3D66914F2012}" dt="2023-09-12T17:30:24.978" v="258" actId="20577"/>
          <ac:spMkLst>
            <pc:docMk/>
            <pc:sldMk cId="325181289" sldId="579"/>
            <ac:spMk id="48" creationId="{050976E4-0CF2-BA00-34CA-2F9419409B9E}"/>
          </ac:spMkLst>
        </pc:spChg>
        <pc:picChg chg="del">
          <ac:chgData name="hamada.mabrouk" userId="S::hamada.mbsoft@minia.edu.eg::af4dc437-fa39-4796-aedb-ee435f4003d6" providerId="AD" clId="Web-{05A17F0D-DD91-242D-6088-3D66914F2012}" dt="2023-09-12T17:29:36.992" v="227"/>
          <ac:picMkLst>
            <pc:docMk/>
            <pc:sldMk cId="325181289" sldId="579"/>
            <ac:picMk id="7" creationId="{2843FD35-2F36-F82B-090A-EC1A91E26AEC}"/>
          </ac:picMkLst>
        </pc:picChg>
      </pc:sldChg>
      <pc:sldChg chg="modSp add replId">
        <pc:chgData name="hamada.mabrouk" userId="S::hamada.mbsoft@minia.edu.eg::af4dc437-fa39-4796-aedb-ee435f4003d6" providerId="AD" clId="Web-{05A17F0D-DD91-242D-6088-3D66914F2012}" dt="2023-09-12T17:32:21.746" v="315" actId="20577"/>
        <pc:sldMkLst>
          <pc:docMk/>
          <pc:sldMk cId="4000613056" sldId="580"/>
        </pc:sldMkLst>
        <pc:spChg chg="mod">
          <ac:chgData name="hamada.mabrouk" userId="S::hamada.mbsoft@minia.edu.eg::af4dc437-fa39-4796-aedb-ee435f4003d6" providerId="AD" clId="Web-{05A17F0D-DD91-242D-6088-3D66914F2012}" dt="2023-09-12T17:31:04.963" v="283" actId="14100"/>
          <ac:spMkLst>
            <pc:docMk/>
            <pc:sldMk cId="4000613056" sldId="580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05A17F0D-DD91-242D-6088-3D66914F2012}" dt="2023-09-12T17:32:21.746" v="315" actId="20577"/>
          <ac:spMkLst>
            <pc:docMk/>
            <pc:sldMk cId="4000613056" sldId="580"/>
            <ac:spMk id="48" creationId="{050976E4-0CF2-BA00-34CA-2F9419409B9E}"/>
          </ac:spMkLst>
        </pc:spChg>
      </pc:sldChg>
      <pc:sldChg chg="addSp modSp add replId">
        <pc:chgData name="hamada.mabrouk" userId="S::hamada.mbsoft@minia.edu.eg::af4dc437-fa39-4796-aedb-ee435f4003d6" providerId="AD" clId="Web-{05A17F0D-DD91-242D-6088-3D66914F2012}" dt="2023-09-12T18:14:08.385" v="974"/>
        <pc:sldMkLst>
          <pc:docMk/>
          <pc:sldMk cId="2405495101" sldId="581"/>
        </pc:sldMkLst>
        <pc:spChg chg="add">
          <ac:chgData name="hamada.mabrouk" userId="S::hamada.mbsoft@minia.edu.eg::af4dc437-fa39-4796-aedb-ee435f4003d6" providerId="AD" clId="Web-{05A17F0D-DD91-242D-6088-3D66914F2012}" dt="2023-09-12T18:14:08.385" v="974"/>
          <ac:spMkLst>
            <pc:docMk/>
            <pc:sldMk cId="2405495101" sldId="581"/>
            <ac:spMk id="7" creationId="{A820D690-6D19-E43A-F67C-09123E3DA85A}"/>
          </ac:spMkLst>
        </pc:spChg>
        <pc:spChg chg="mod">
          <ac:chgData name="hamada.mabrouk" userId="S::hamada.mbsoft@minia.edu.eg::af4dc437-fa39-4796-aedb-ee435f4003d6" providerId="AD" clId="Web-{05A17F0D-DD91-242D-6088-3D66914F2012}" dt="2023-09-12T17:33:12.919" v="334" actId="20577"/>
          <ac:spMkLst>
            <pc:docMk/>
            <pc:sldMk cId="2405495101" sldId="581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05A17F0D-DD91-242D-6088-3D66914F2012}" dt="2023-09-12T17:35:18.922" v="377" actId="20577"/>
        <pc:sldMkLst>
          <pc:docMk/>
          <pc:sldMk cId="1237046305" sldId="582"/>
        </pc:sldMkLst>
        <pc:spChg chg="mod">
          <ac:chgData name="hamada.mabrouk" userId="S::hamada.mbsoft@minia.edu.eg::af4dc437-fa39-4796-aedb-ee435f4003d6" providerId="AD" clId="Web-{05A17F0D-DD91-242D-6088-3D66914F2012}" dt="2023-09-12T17:34:21.827" v="358" actId="14100"/>
          <ac:spMkLst>
            <pc:docMk/>
            <pc:sldMk cId="1237046305" sldId="582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05A17F0D-DD91-242D-6088-3D66914F2012}" dt="2023-09-12T17:35:18.922" v="377" actId="20577"/>
          <ac:spMkLst>
            <pc:docMk/>
            <pc:sldMk cId="1237046305" sldId="582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05A17F0D-DD91-242D-6088-3D66914F2012}" dt="2023-09-12T17:43:50.763" v="432" actId="20577"/>
        <pc:sldMkLst>
          <pc:docMk/>
          <pc:sldMk cId="639594631" sldId="583"/>
        </pc:sldMkLst>
        <pc:spChg chg="mod">
          <ac:chgData name="hamada.mabrouk" userId="S::hamada.mbsoft@minia.edu.eg::af4dc437-fa39-4796-aedb-ee435f4003d6" providerId="AD" clId="Web-{05A17F0D-DD91-242D-6088-3D66914F2012}" dt="2023-09-12T17:42:44.667" v="408" actId="20577"/>
          <ac:spMkLst>
            <pc:docMk/>
            <pc:sldMk cId="639594631" sldId="583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05A17F0D-DD91-242D-6088-3D66914F2012}" dt="2023-09-12T17:43:50.763" v="432" actId="20577"/>
          <ac:spMkLst>
            <pc:docMk/>
            <pc:sldMk cId="639594631" sldId="583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05A17F0D-DD91-242D-6088-3D66914F2012}" dt="2023-09-12T17:45:53.875" v="482" actId="20577"/>
        <pc:sldMkLst>
          <pc:docMk/>
          <pc:sldMk cId="1763596671" sldId="584"/>
        </pc:sldMkLst>
        <pc:spChg chg="mod">
          <ac:chgData name="hamada.mabrouk" userId="S::hamada.mbsoft@minia.edu.eg::af4dc437-fa39-4796-aedb-ee435f4003d6" providerId="AD" clId="Web-{05A17F0D-DD91-242D-6088-3D66914F2012}" dt="2023-09-12T17:44:37.108" v="467" actId="1076"/>
          <ac:spMkLst>
            <pc:docMk/>
            <pc:sldMk cId="1763596671" sldId="584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05A17F0D-DD91-242D-6088-3D66914F2012}" dt="2023-09-12T17:45:53.875" v="482" actId="20577"/>
          <ac:spMkLst>
            <pc:docMk/>
            <pc:sldMk cId="1763596671" sldId="584"/>
            <ac:spMk id="48" creationId="{050976E4-0CF2-BA00-34CA-2F9419409B9E}"/>
          </ac:spMkLst>
        </pc:spChg>
      </pc:sldChg>
      <pc:sldChg chg="addSp modSp add replId">
        <pc:chgData name="hamada.mabrouk" userId="S::hamada.mbsoft@minia.edu.eg::af4dc437-fa39-4796-aedb-ee435f4003d6" providerId="AD" clId="Web-{05A17F0D-DD91-242D-6088-3D66914F2012}" dt="2023-09-12T18:14:19.604" v="975"/>
        <pc:sldMkLst>
          <pc:docMk/>
          <pc:sldMk cId="2534476214" sldId="585"/>
        </pc:sldMkLst>
        <pc:spChg chg="add">
          <ac:chgData name="hamada.mabrouk" userId="S::hamada.mbsoft@minia.edu.eg::af4dc437-fa39-4796-aedb-ee435f4003d6" providerId="AD" clId="Web-{05A17F0D-DD91-242D-6088-3D66914F2012}" dt="2023-09-12T18:14:19.604" v="975"/>
          <ac:spMkLst>
            <pc:docMk/>
            <pc:sldMk cId="2534476214" sldId="585"/>
            <ac:spMk id="7" creationId="{A820D690-6D19-E43A-F67C-09123E3DA85A}"/>
          </ac:spMkLst>
        </pc:spChg>
        <pc:spChg chg="mod">
          <ac:chgData name="hamada.mabrouk" userId="S::hamada.mbsoft@minia.edu.eg::af4dc437-fa39-4796-aedb-ee435f4003d6" providerId="AD" clId="Web-{05A17F0D-DD91-242D-6088-3D66914F2012}" dt="2023-09-12T17:46:54.173" v="497" actId="20577"/>
          <ac:spMkLst>
            <pc:docMk/>
            <pc:sldMk cId="2534476214" sldId="585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05A17F0D-DD91-242D-6088-3D66914F2012}" dt="2023-09-12T17:48:18.785" v="524" actId="20577"/>
        <pc:sldMkLst>
          <pc:docMk/>
          <pc:sldMk cId="866558009" sldId="586"/>
        </pc:sldMkLst>
        <pc:spChg chg="mod">
          <ac:chgData name="hamada.mabrouk" userId="S::hamada.mbsoft@minia.edu.eg::af4dc437-fa39-4796-aedb-ee435f4003d6" providerId="AD" clId="Web-{05A17F0D-DD91-242D-6088-3D66914F2012}" dt="2023-09-12T17:47:20.236" v="510" actId="20577"/>
          <ac:spMkLst>
            <pc:docMk/>
            <pc:sldMk cId="866558009" sldId="586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05A17F0D-DD91-242D-6088-3D66914F2012}" dt="2023-09-12T17:48:18.785" v="524" actId="20577"/>
          <ac:spMkLst>
            <pc:docMk/>
            <pc:sldMk cId="866558009" sldId="586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05A17F0D-DD91-242D-6088-3D66914F2012}" dt="2023-09-12T17:50:31.491" v="556" actId="20577"/>
        <pc:sldMkLst>
          <pc:docMk/>
          <pc:sldMk cId="2338672722" sldId="587"/>
        </pc:sldMkLst>
        <pc:spChg chg="mod">
          <ac:chgData name="hamada.mabrouk" userId="S::hamada.mbsoft@minia.edu.eg::af4dc437-fa39-4796-aedb-ee435f4003d6" providerId="AD" clId="Web-{05A17F0D-DD91-242D-6088-3D66914F2012}" dt="2023-09-12T17:48:51.645" v="536" actId="20577"/>
          <ac:spMkLst>
            <pc:docMk/>
            <pc:sldMk cId="2338672722" sldId="587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05A17F0D-DD91-242D-6088-3D66914F2012}" dt="2023-09-12T17:50:31.491" v="556" actId="20577"/>
          <ac:spMkLst>
            <pc:docMk/>
            <pc:sldMk cId="2338672722" sldId="587"/>
            <ac:spMk id="48" creationId="{050976E4-0CF2-BA00-34CA-2F9419409B9E}"/>
          </ac:spMkLst>
        </pc:spChg>
      </pc:sldChg>
      <pc:sldChg chg="addSp modSp add replId">
        <pc:chgData name="hamada.mabrouk" userId="S::hamada.mbsoft@minia.edu.eg::af4dc437-fa39-4796-aedb-ee435f4003d6" providerId="AD" clId="Web-{05A17F0D-DD91-242D-6088-3D66914F2012}" dt="2023-09-12T18:14:30.916" v="976"/>
        <pc:sldMkLst>
          <pc:docMk/>
          <pc:sldMk cId="3700105046" sldId="588"/>
        </pc:sldMkLst>
        <pc:spChg chg="add">
          <ac:chgData name="hamada.mabrouk" userId="S::hamada.mbsoft@minia.edu.eg::af4dc437-fa39-4796-aedb-ee435f4003d6" providerId="AD" clId="Web-{05A17F0D-DD91-242D-6088-3D66914F2012}" dt="2023-09-12T18:14:30.916" v="976"/>
          <ac:spMkLst>
            <pc:docMk/>
            <pc:sldMk cId="3700105046" sldId="588"/>
            <ac:spMk id="7" creationId="{A820D690-6D19-E43A-F67C-09123E3DA85A}"/>
          </ac:spMkLst>
        </pc:spChg>
        <pc:spChg chg="mod">
          <ac:chgData name="hamada.mabrouk" userId="S::hamada.mbsoft@minia.edu.eg::af4dc437-fa39-4796-aedb-ee435f4003d6" providerId="AD" clId="Web-{05A17F0D-DD91-242D-6088-3D66914F2012}" dt="2023-09-12T17:51:22.352" v="568" actId="1076"/>
          <ac:spMkLst>
            <pc:docMk/>
            <pc:sldMk cId="3700105046" sldId="588"/>
            <ac:spMk id="25" creationId="{2BC869EB-5623-4AA1-9123-4AF9DF916049}"/>
          </ac:spMkLst>
        </pc:spChg>
        <pc:spChg chg="mod">
          <ac:chgData name="hamada.mabrouk" userId="S::hamada.mbsoft@minia.edu.eg::af4dc437-fa39-4796-aedb-ee435f4003d6" providerId="AD" clId="Web-{05A17F0D-DD91-242D-6088-3D66914F2012}" dt="2023-09-12T17:52:44.666" v="595" actId="20577"/>
          <ac:spMkLst>
            <pc:docMk/>
            <pc:sldMk cId="3700105046" sldId="588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05A17F0D-DD91-242D-6088-3D66914F2012}" dt="2023-09-12T17:54:37.403" v="637" actId="20577"/>
        <pc:sldMkLst>
          <pc:docMk/>
          <pc:sldMk cId="4143539553" sldId="589"/>
        </pc:sldMkLst>
        <pc:spChg chg="mod">
          <ac:chgData name="hamada.mabrouk" userId="S::hamada.mbsoft@minia.edu.eg::af4dc437-fa39-4796-aedb-ee435f4003d6" providerId="AD" clId="Web-{05A17F0D-DD91-242D-6088-3D66914F2012}" dt="2023-09-12T17:53:02.635" v="599" actId="20577"/>
          <ac:spMkLst>
            <pc:docMk/>
            <pc:sldMk cId="4143539553" sldId="589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05A17F0D-DD91-242D-6088-3D66914F2012}" dt="2023-09-12T17:54:37.403" v="637" actId="20577"/>
          <ac:spMkLst>
            <pc:docMk/>
            <pc:sldMk cId="4143539553" sldId="589"/>
            <ac:spMk id="48" creationId="{050976E4-0CF2-BA00-34CA-2F9419409B9E}"/>
          </ac:spMkLst>
        </pc:spChg>
      </pc:sldChg>
      <pc:sldChg chg="addSp modSp add replId">
        <pc:chgData name="hamada.mabrouk" userId="S::hamada.mbsoft@minia.edu.eg::af4dc437-fa39-4796-aedb-ee435f4003d6" providerId="AD" clId="Web-{05A17F0D-DD91-242D-6088-3D66914F2012}" dt="2023-09-12T18:14:38.010" v="977"/>
        <pc:sldMkLst>
          <pc:docMk/>
          <pc:sldMk cId="3472313027" sldId="590"/>
        </pc:sldMkLst>
        <pc:spChg chg="add">
          <ac:chgData name="hamada.mabrouk" userId="S::hamada.mbsoft@minia.edu.eg::af4dc437-fa39-4796-aedb-ee435f4003d6" providerId="AD" clId="Web-{05A17F0D-DD91-242D-6088-3D66914F2012}" dt="2023-09-12T18:14:38.010" v="977"/>
          <ac:spMkLst>
            <pc:docMk/>
            <pc:sldMk cId="3472313027" sldId="590"/>
            <ac:spMk id="7" creationId="{A820D690-6D19-E43A-F67C-09123E3DA85A}"/>
          </ac:spMkLst>
        </pc:spChg>
        <pc:spChg chg="mod">
          <ac:chgData name="hamada.mabrouk" userId="S::hamada.mbsoft@minia.edu.eg::af4dc437-fa39-4796-aedb-ee435f4003d6" providerId="AD" clId="Web-{05A17F0D-DD91-242D-6088-3D66914F2012}" dt="2023-09-12T17:57:12.407" v="677" actId="20577"/>
          <ac:spMkLst>
            <pc:docMk/>
            <pc:sldMk cId="3472313027" sldId="590"/>
            <ac:spMk id="48" creationId="{050976E4-0CF2-BA00-34CA-2F9419409B9E}"/>
          </ac:spMkLst>
        </pc:spChg>
      </pc:sldChg>
      <pc:sldChg chg="addSp modSp add replId">
        <pc:chgData name="hamada.mabrouk" userId="S::hamada.mbsoft@minia.edu.eg::af4dc437-fa39-4796-aedb-ee435f4003d6" providerId="AD" clId="Web-{05A17F0D-DD91-242D-6088-3D66914F2012}" dt="2023-09-12T18:14:43.510" v="978"/>
        <pc:sldMkLst>
          <pc:docMk/>
          <pc:sldMk cId="648716845" sldId="591"/>
        </pc:sldMkLst>
        <pc:spChg chg="add">
          <ac:chgData name="hamada.mabrouk" userId="S::hamada.mbsoft@minia.edu.eg::af4dc437-fa39-4796-aedb-ee435f4003d6" providerId="AD" clId="Web-{05A17F0D-DD91-242D-6088-3D66914F2012}" dt="2023-09-12T18:14:43.510" v="978"/>
          <ac:spMkLst>
            <pc:docMk/>
            <pc:sldMk cId="648716845" sldId="591"/>
            <ac:spMk id="7" creationId="{A820D690-6D19-E43A-F67C-09123E3DA85A}"/>
          </ac:spMkLst>
        </pc:spChg>
        <pc:spChg chg="mod">
          <ac:chgData name="hamada.mabrouk" userId="S::hamada.mbsoft@minia.edu.eg::af4dc437-fa39-4796-aedb-ee435f4003d6" providerId="AD" clId="Web-{05A17F0D-DD91-242D-6088-3D66914F2012}" dt="2023-09-12T18:00:34.021" v="765" actId="20577"/>
          <ac:spMkLst>
            <pc:docMk/>
            <pc:sldMk cId="648716845" sldId="591"/>
            <ac:spMk id="48" creationId="{050976E4-0CF2-BA00-34CA-2F9419409B9E}"/>
          </ac:spMkLst>
        </pc:spChg>
      </pc:sldChg>
      <pc:sldChg chg="addSp modSp add replId">
        <pc:chgData name="hamada.mabrouk" userId="S::hamada.mbsoft@minia.edu.eg::af4dc437-fa39-4796-aedb-ee435f4003d6" providerId="AD" clId="Web-{05A17F0D-DD91-242D-6088-3D66914F2012}" dt="2023-09-12T18:14:47.057" v="979"/>
        <pc:sldMkLst>
          <pc:docMk/>
          <pc:sldMk cId="4292015971" sldId="592"/>
        </pc:sldMkLst>
        <pc:spChg chg="add">
          <ac:chgData name="hamada.mabrouk" userId="S::hamada.mbsoft@minia.edu.eg::af4dc437-fa39-4796-aedb-ee435f4003d6" providerId="AD" clId="Web-{05A17F0D-DD91-242D-6088-3D66914F2012}" dt="2023-09-12T18:14:47.057" v="979"/>
          <ac:spMkLst>
            <pc:docMk/>
            <pc:sldMk cId="4292015971" sldId="592"/>
            <ac:spMk id="7" creationId="{A820D690-6D19-E43A-F67C-09123E3DA85A}"/>
          </ac:spMkLst>
        </pc:spChg>
        <pc:spChg chg="mod">
          <ac:chgData name="hamada.mabrouk" userId="S::hamada.mbsoft@minia.edu.eg::af4dc437-fa39-4796-aedb-ee435f4003d6" providerId="AD" clId="Web-{05A17F0D-DD91-242D-6088-3D66914F2012}" dt="2023-09-12T18:01:27.397" v="778" actId="20577"/>
          <ac:spMkLst>
            <pc:docMk/>
            <pc:sldMk cId="4292015971" sldId="592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05A17F0D-DD91-242D-6088-3D66914F2012}" dt="2023-09-12T18:03:04.306" v="818" actId="20577"/>
        <pc:sldMkLst>
          <pc:docMk/>
          <pc:sldMk cId="2566815205" sldId="593"/>
        </pc:sldMkLst>
        <pc:spChg chg="mod">
          <ac:chgData name="hamada.mabrouk" userId="S::hamada.mbsoft@minia.edu.eg::af4dc437-fa39-4796-aedb-ee435f4003d6" providerId="AD" clId="Web-{05A17F0D-DD91-242D-6088-3D66914F2012}" dt="2023-09-12T18:01:58.461" v="791" actId="20577"/>
          <ac:spMkLst>
            <pc:docMk/>
            <pc:sldMk cId="2566815205" sldId="593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05A17F0D-DD91-242D-6088-3D66914F2012}" dt="2023-09-12T18:03:04.306" v="818" actId="20577"/>
          <ac:spMkLst>
            <pc:docMk/>
            <pc:sldMk cId="2566815205" sldId="593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05A17F0D-DD91-242D-6088-3D66914F2012}" dt="2023-09-12T18:05:33.185" v="862" actId="20577"/>
        <pc:sldMkLst>
          <pc:docMk/>
          <pc:sldMk cId="4026498099" sldId="594"/>
        </pc:sldMkLst>
        <pc:spChg chg="mod">
          <ac:chgData name="hamada.mabrouk" userId="S::hamada.mbsoft@minia.edu.eg::af4dc437-fa39-4796-aedb-ee435f4003d6" providerId="AD" clId="Web-{05A17F0D-DD91-242D-6088-3D66914F2012}" dt="2023-09-12T18:03:58.745" v="835" actId="1076"/>
          <ac:spMkLst>
            <pc:docMk/>
            <pc:sldMk cId="4026498099" sldId="594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05A17F0D-DD91-242D-6088-3D66914F2012}" dt="2023-09-12T18:05:33.185" v="862" actId="20577"/>
          <ac:spMkLst>
            <pc:docMk/>
            <pc:sldMk cId="4026498099" sldId="594"/>
            <ac:spMk id="48" creationId="{050976E4-0CF2-BA00-34CA-2F9419409B9E}"/>
          </ac:spMkLst>
        </pc:spChg>
      </pc:sldChg>
    </pc:docChg>
  </pc:docChgLst>
  <pc:docChgLst>
    <pc:chgData name="hamada.mabrouk" userId="S::hamada.mbsoft@minia.edu.eg::af4dc437-fa39-4796-aedb-ee435f4003d6" providerId="AD" clId="Web-{C9D92683-4F09-1273-2146-CE8E71BF6BF5}"/>
    <pc:docChg chg="modSld">
      <pc:chgData name="hamada.mabrouk" userId="S::hamada.mbsoft@minia.edu.eg::af4dc437-fa39-4796-aedb-ee435f4003d6" providerId="AD" clId="Web-{C9D92683-4F09-1273-2146-CE8E71BF6BF5}" dt="2023-10-05T17:11:24.369" v="37"/>
      <pc:docMkLst>
        <pc:docMk/>
      </pc:docMkLst>
      <pc:sldChg chg="delSp">
        <pc:chgData name="hamada.mabrouk" userId="S::hamada.mbsoft@minia.edu.eg::af4dc437-fa39-4796-aedb-ee435f4003d6" providerId="AD" clId="Web-{C9D92683-4F09-1273-2146-CE8E71BF6BF5}" dt="2023-10-05T17:10:26.694" v="0"/>
        <pc:sldMkLst>
          <pc:docMk/>
          <pc:sldMk cId="3070591813" sldId="521"/>
        </pc:sldMkLst>
        <pc:picChg chg="del">
          <ac:chgData name="hamada.mabrouk" userId="S::hamada.mbsoft@minia.edu.eg::af4dc437-fa39-4796-aedb-ee435f4003d6" providerId="AD" clId="Web-{C9D92683-4F09-1273-2146-CE8E71BF6BF5}" dt="2023-10-05T17:10:26.694" v="0"/>
          <ac:picMkLst>
            <pc:docMk/>
            <pc:sldMk cId="3070591813" sldId="521"/>
            <ac:picMk id="4" creationId="{F843FE0A-E356-32EC-EA95-824FC46BCAEB}"/>
          </ac:picMkLst>
        </pc:picChg>
      </pc:sldChg>
      <pc:sldChg chg="delSp">
        <pc:chgData name="hamada.mabrouk" userId="S::hamada.mbsoft@minia.edu.eg::af4dc437-fa39-4796-aedb-ee435f4003d6" providerId="AD" clId="Web-{C9D92683-4F09-1273-2146-CE8E71BF6BF5}" dt="2023-10-05T17:11:24.369" v="37"/>
        <pc:sldMkLst>
          <pc:docMk/>
          <pc:sldMk cId="789218127" sldId="558"/>
        </pc:sldMkLst>
        <pc:picChg chg="del">
          <ac:chgData name="hamada.mabrouk" userId="S::hamada.mbsoft@minia.edu.eg::af4dc437-fa39-4796-aedb-ee435f4003d6" providerId="AD" clId="Web-{C9D92683-4F09-1273-2146-CE8E71BF6BF5}" dt="2023-10-05T17:11:24.369" v="37"/>
          <ac:picMkLst>
            <pc:docMk/>
            <pc:sldMk cId="789218127" sldId="558"/>
            <ac:picMk id="4" creationId="{F843FE0A-E356-32EC-EA95-824FC46BCAEB}"/>
          </ac:picMkLst>
        </pc:picChg>
      </pc:sldChg>
      <pc:sldChg chg="delSp">
        <pc:chgData name="hamada.mabrouk" userId="S::hamada.mbsoft@minia.edu.eg::af4dc437-fa39-4796-aedb-ee435f4003d6" providerId="AD" clId="Web-{C9D92683-4F09-1273-2146-CE8E71BF6BF5}" dt="2023-10-05T17:10:28.678" v="1"/>
        <pc:sldMkLst>
          <pc:docMk/>
          <pc:sldMk cId="2956765900" sldId="559"/>
        </pc:sldMkLst>
        <pc:picChg chg="del">
          <ac:chgData name="hamada.mabrouk" userId="S::hamada.mbsoft@minia.edu.eg::af4dc437-fa39-4796-aedb-ee435f4003d6" providerId="AD" clId="Web-{C9D92683-4F09-1273-2146-CE8E71BF6BF5}" dt="2023-10-05T17:10:28.678" v="1"/>
          <ac:picMkLst>
            <pc:docMk/>
            <pc:sldMk cId="2956765900" sldId="559"/>
            <ac:picMk id="4" creationId="{F843FE0A-E356-32EC-EA95-824FC46BCAEB}"/>
          </ac:picMkLst>
        </pc:picChg>
      </pc:sldChg>
      <pc:sldChg chg="delSp">
        <pc:chgData name="hamada.mabrouk" userId="S::hamada.mbsoft@minia.edu.eg::af4dc437-fa39-4796-aedb-ee435f4003d6" providerId="AD" clId="Web-{C9D92683-4F09-1273-2146-CE8E71BF6BF5}" dt="2023-10-05T17:10:30.413" v="2"/>
        <pc:sldMkLst>
          <pc:docMk/>
          <pc:sldMk cId="1728024018" sldId="560"/>
        </pc:sldMkLst>
        <pc:picChg chg="del">
          <ac:chgData name="hamada.mabrouk" userId="S::hamada.mbsoft@minia.edu.eg::af4dc437-fa39-4796-aedb-ee435f4003d6" providerId="AD" clId="Web-{C9D92683-4F09-1273-2146-CE8E71BF6BF5}" dt="2023-10-05T17:10:30.413" v="2"/>
          <ac:picMkLst>
            <pc:docMk/>
            <pc:sldMk cId="1728024018" sldId="560"/>
            <ac:picMk id="4" creationId="{F843FE0A-E356-32EC-EA95-824FC46BCAEB}"/>
          </ac:picMkLst>
        </pc:picChg>
      </pc:sldChg>
      <pc:sldChg chg="delSp">
        <pc:chgData name="hamada.mabrouk" userId="S::hamada.mbsoft@minia.edu.eg::af4dc437-fa39-4796-aedb-ee435f4003d6" providerId="AD" clId="Web-{C9D92683-4F09-1273-2146-CE8E71BF6BF5}" dt="2023-10-05T17:10:32.100" v="3"/>
        <pc:sldMkLst>
          <pc:docMk/>
          <pc:sldMk cId="2914448809" sldId="562"/>
        </pc:sldMkLst>
        <pc:picChg chg="del">
          <ac:chgData name="hamada.mabrouk" userId="S::hamada.mbsoft@minia.edu.eg::af4dc437-fa39-4796-aedb-ee435f4003d6" providerId="AD" clId="Web-{C9D92683-4F09-1273-2146-CE8E71BF6BF5}" dt="2023-10-05T17:10:32.100" v="3"/>
          <ac:picMkLst>
            <pc:docMk/>
            <pc:sldMk cId="2914448809" sldId="562"/>
            <ac:picMk id="4" creationId="{F843FE0A-E356-32EC-EA95-824FC46BCAEB}"/>
          </ac:picMkLst>
        </pc:picChg>
      </pc:sldChg>
      <pc:sldChg chg="delSp modSp">
        <pc:chgData name="hamada.mabrouk" userId="S::hamada.mbsoft@minia.edu.eg::af4dc437-fa39-4796-aedb-ee435f4003d6" providerId="AD" clId="Web-{C9D92683-4F09-1273-2146-CE8E71BF6BF5}" dt="2023-10-05T17:10:37.147" v="5"/>
        <pc:sldMkLst>
          <pc:docMk/>
          <pc:sldMk cId="205211390" sldId="563"/>
        </pc:sldMkLst>
        <pc:picChg chg="del mod">
          <ac:chgData name="hamada.mabrouk" userId="S::hamada.mbsoft@minia.edu.eg::af4dc437-fa39-4796-aedb-ee435f4003d6" providerId="AD" clId="Web-{C9D92683-4F09-1273-2146-CE8E71BF6BF5}" dt="2023-10-05T17:10:37.147" v="5"/>
          <ac:picMkLst>
            <pc:docMk/>
            <pc:sldMk cId="205211390" sldId="563"/>
            <ac:picMk id="4" creationId="{F843FE0A-E356-32EC-EA95-824FC46BCAEB}"/>
          </ac:picMkLst>
        </pc:picChg>
      </pc:sldChg>
      <pc:sldChg chg="delSp">
        <pc:chgData name="hamada.mabrouk" userId="S::hamada.mbsoft@minia.edu.eg::af4dc437-fa39-4796-aedb-ee435f4003d6" providerId="AD" clId="Web-{C9D92683-4F09-1273-2146-CE8E71BF6BF5}" dt="2023-10-05T17:10:38.851" v="6"/>
        <pc:sldMkLst>
          <pc:docMk/>
          <pc:sldMk cId="2405281306" sldId="564"/>
        </pc:sldMkLst>
        <pc:picChg chg="del">
          <ac:chgData name="hamada.mabrouk" userId="S::hamada.mbsoft@minia.edu.eg::af4dc437-fa39-4796-aedb-ee435f4003d6" providerId="AD" clId="Web-{C9D92683-4F09-1273-2146-CE8E71BF6BF5}" dt="2023-10-05T17:10:38.851" v="6"/>
          <ac:picMkLst>
            <pc:docMk/>
            <pc:sldMk cId="2405281306" sldId="564"/>
            <ac:picMk id="4" creationId="{F843FE0A-E356-32EC-EA95-824FC46BCAEB}"/>
          </ac:picMkLst>
        </pc:picChg>
      </pc:sldChg>
      <pc:sldChg chg="delSp">
        <pc:chgData name="hamada.mabrouk" userId="S::hamada.mbsoft@minia.edu.eg::af4dc437-fa39-4796-aedb-ee435f4003d6" providerId="AD" clId="Web-{C9D92683-4F09-1273-2146-CE8E71BF6BF5}" dt="2023-10-05T17:10:41.085" v="7"/>
        <pc:sldMkLst>
          <pc:docMk/>
          <pc:sldMk cId="2352720051" sldId="565"/>
        </pc:sldMkLst>
        <pc:picChg chg="del">
          <ac:chgData name="hamada.mabrouk" userId="S::hamada.mbsoft@minia.edu.eg::af4dc437-fa39-4796-aedb-ee435f4003d6" providerId="AD" clId="Web-{C9D92683-4F09-1273-2146-CE8E71BF6BF5}" dt="2023-10-05T17:10:41.085" v="7"/>
          <ac:picMkLst>
            <pc:docMk/>
            <pc:sldMk cId="2352720051" sldId="565"/>
            <ac:picMk id="4" creationId="{F843FE0A-E356-32EC-EA95-824FC46BCAEB}"/>
          </ac:picMkLst>
        </pc:picChg>
      </pc:sldChg>
      <pc:sldChg chg="delSp">
        <pc:chgData name="hamada.mabrouk" userId="S::hamada.mbsoft@minia.edu.eg::af4dc437-fa39-4796-aedb-ee435f4003d6" providerId="AD" clId="Web-{C9D92683-4F09-1273-2146-CE8E71BF6BF5}" dt="2023-10-05T17:10:42.304" v="8"/>
        <pc:sldMkLst>
          <pc:docMk/>
          <pc:sldMk cId="1679594" sldId="566"/>
        </pc:sldMkLst>
        <pc:picChg chg="del">
          <ac:chgData name="hamada.mabrouk" userId="S::hamada.mbsoft@minia.edu.eg::af4dc437-fa39-4796-aedb-ee435f4003d6" providerId="AD" clId="Web-{C9D92683-4F09-1273-2146-CE8E71BF6BF5}" dt="2023-10-05T17:10:42.304" v="8"/>
          <ac:picMkLst>
            <pc:docMk/>
            <pc:sldMk cId="1679594" sldId="566"/>
            <ac:picMk id="4" creationId="{F843FE0A-E356-32EC-EA95-824FC46BCAEB}"/>
          </ac:picMkLst>
        </pc:picChg>
      </pc:sldChg>
      <pc:sldChg chg="delSp">
        <pc:chgData name="hamada.mabrouk" userId="S::hamada.mbsoft@minia.edu.eg::af4dc437-fa39-4796-aedb-ee435f4003d6" providerId="AD" clId="Web-{C9D92683-4F09-1273-2146-CE8E71BF6BF5}" dt="2023-10-05T17:10:43.851" v="9"/>
        <pc:sldMkLst>
          <pc:docMk/>
          <pc:sldMk cId="1056002822" sldId="567"/>
        </pc:sldMkLst>
        <pc:picChg chg="del">
          <ac:chgData name="hamada.mabrouk" userId="S::hamada.mbsoft@minia.edu.eg::af4dc437-fa39-4796-aedb-ee435f4003d6" providerId="AD" clId="Web-{C9D92683-4F09-1273-2146-CE8E71BF6BF5}" dt="2023-10-05T17:10:43.851" v="9"/>
          <ac:picMkLst>
            <pc:docMk/>
            <pc:sldMk cId="1056002822" sldId="567"/>
            <ac:picMk id="4" creationId="{F843FE0A-E356-32EC-EA95-824FC46BCAEB}"/>
          </ac:picMkLst>
        </pc:picChg>
      </pc:sldChg>
      <pc:sldChg chg="delSp">
        <pc:chgData name="hamada.mabrouk" userId="S::hamada.mbsoft@minia.edu.eg::af4dc437-fa39-4796-aedb-ee435f4003d6" providerId="AD" clId="Web-{C9D92683-4F09-1273-2146-CE8E71BF6BF5}" dt="2023-10-05T17:10:45.945" v="10"/>
        <pc:sldMkLst>
          <pc:docMk/>
          <pc:sldMk cId="521531199" sldId="568"/>
        </pc:sldMkLst>
        <pc:picChg chg="del">
          <ac:chgData name="hamada.mabrouk" userId="S::hamada.mbsoft@minia.edu.eg::af4dc437-fa39-4796-aedb-ee435f4003d6" providerId="AD" clId="Web-{C9D92683-4F09-1273-2146-CE8E71BF6BF5}" dt="2023-10-05T17:10:45.945" v="10"/>
          <ac:picMkLst>
            <pc:docMk/>
            <pc:sldMk cId="521531199" sldId="568"/>
            <ac:picMk id="4" creationId="{F843FE0A-E356-32EC-EA95-824FC46BCAEB}"/>
          </ac:picMkLst>
        </pc:picChg>
      </pc:sldChg>
      <pc:sldChg chg="delSp">
        <pc:chgData name="hamada.mabrouk" userId="S::hamada.mbsoft@minia.edu.eg::af4dc437-fa39-4796-aedb-ee435f4003d6" providerId="AD" clId="Web-{C9D92683-4F09-1273-2146-CE8E71BF6BF5}" dt="2023-10-05T17:10:46.882" v="11"/>
        <pc:sldMkLst>
          <pc:docMk/>
          <pc:sldMk cId="4257600010" sldId="569"/>
        </pc:sldMkLst>
        <pc:picChg chg="del">
          <ac:chgData name="hamada.mabrouk" userId="S::hamada.mbsoft@minia.edu.eg::af4dc437-fa39-4796-aedb-ee435f4003d6" providerId="AD" clId="Web-{C9D92683-4F09-1273-2146-CE8E71BF6BF5}" dt="2023-10-05T17:10:46.882" v="11"/>
          <ac:picMkLst>
            <pc:docMk/>
            <pc:sldMk cId="4257600010" sldId="569"/>
            <ac:picMk id="4" creationId="{F843FE0A-E356-32EC-EA95-824FC46BCAEB}"/>
          </ac:picMkLst>
        </pc:picChg>
      </pc:sldChg>
      <pc:sldChg chg="delSp">
        <pc:chgData name="hamada.mabrouk" userId="S::hamada.mbsoft@minia.edu.eg::af4dc437-fa39-4796-aedb-ee435f4003d6" providerId="AD" clId="Web-{C9D92683-4F09-1273-2146-CE8E71BF6BF5}" dt="2023-10-05T17:10:47.976" v="12"/>
        <pc:sldMkLst>
          <pc:docMk/>
          <pc:sldMk cId="678080027" sldId="570"/>
        </pc:sldMkLst>
        <pc:picChg chg="del">
          <ac:chgData name="hamada.mabrouk" userId="S::hamada.mbsoft@minia.edu.eg::af4dc437-fa39-4796-aedb-ee435f4003d6" providerId="AD" clId="Web-{C9D92683-4F09-1273-2146-CE8E71BF6BF5}" dt="2023-10-05T17:10:47.976" v="12"/>
          <ac:picMkLst>
            <pc:docMk/>
            <pc:sldMk cId="678080027" sldId="570"/>
            <ac:picMk id="4" creationId="{F843FE0A-E356-32EC-EA95-824FC46BCAEB}"/>
          </ac:picMkLst>
        </pc:picChg>
      </pc:sldChg>
      <pc:sldChg chg="delSp">
        <pc:chgData name="hamada.mabrouk" userId="S::hamada.mbsoft@minia.edu.eg::af4dc437-fa39-4796-aedb-ee435f4003d6" providerId="AD" clId="Web-{C9D92683-4F09-1273-2146-CE8E71BF6BF5}" dt="2023-10-05T17:10:49.148" v="13"/>
        <pc:sldMkLst>
          <pc:docMk/>
          <pc:sldMk cId="4261997909" sldId="571"/>
        </pc:sldMkLst>
        <pc:picChg chg="del">
          <ac:chgData name="hamada.mabrouk" userId="S::hamada.mbsoft@minia.edu.eg::af4dc437-fa39-4796-aedb-ee435f4003d6" providerId="AD" clId="Web-{C9D92683-4F09-1273-2146-CE8E71BF6BF5}" dt="2023-10-05T17:10:49.148" v="13"/>
          <ac:picMkLst>
            <pc:docMk/>
            <pc:sldMk cId="4261997909" sldId="571"/>
            <ac:picMk id="4" creationId="{F843FE0A-E356-32EC-EA95-824FC46BCAEB}"/>
          </ac:picMkLst>
        </pc:picChg>
      </pc:sldChg>
      <pc:sldChg chg="delSp">
        <pc:chgData name="hamada.mabrouk" userId="S::hamada.mbsoft@minia.edu.eg::af4dc437-fa39-4796-aedb-ee435f4003d6" providerId="AD" clId="Web-{C9D92683-4F09-1273-2146-CE8E71BF6BF5}" dt="2023-10-05T17:10:51.070" v="14"/>
        <pc:sldMkLst>
          <pc:docMk/>
          <pc:sldMk cId="929667607" sldId="572"/>
        </pc:sldMkLst>
        <pc:picChg chg="del">
          <ac:chgData name="hamada.mabrouk" userId="S::hamada.mbsoft@minia.edu.eg::af4dc437-fa39-4796-aedb-ee435f4003d6" providerId="AD" clId="Web-{C9D92683-4F09-1273-2146-CE8E71BF6BF5}" dt="2023-10-05T17:10:51.070" v="14"/>
          <ac:picMkLst>
            <pc:docMk/>
            <pc:sldMk cId="929667607" sldId="572"/>
            <ac:picMk id="4" creationId="{F843FE0A-E356-32EC-EA95-824FC46BCAEB}"/>
          </ac:picMkLst>
        </pc:picChg>
      </pc:sldChg>
      <pc:sldChg chg="delSp">
        <pc:chgData name="hamada.mabrouk" userId="S::hamada.mbsoft@minia.edu.eg::af4dc437-fa39-4796-aedb-ee435f4003d6" providerId="AD" clId="Web-{C9D92683-4F09-1273-2146-CE8E71BF6BF5}" dt="2023-10-05T17:10:52.414" v="15"/>
        <pc:sldMkLst>
          <pc:docMk/>
          <pc:sldMk cId="3592671424" sldId="573"/>
        </pc:sldMkLst>
        <pc:picChg chg="del">
          <ac:chgData name="hamada.mabrouk" userId="S::hamada.mbsoft@minia.edu.eg::af4dc437-fa39-4796-aedb-ee435f4003d6" providerId="AD" clId="Web-{C9D92683-4F09-1273-2146-CE8E71BF6BF5}" dt="2023-10-05T17:10:52.414" v="15"/>
          <ac:picMkLst>
            <pc:docMk/>
            <pc:sldMk cId="3592671424" sldId="573"/>
            <ac:picMk id="4" creationId="{F843FE0A-E356-32EC-EA95-824FC46BCAEB}"/>
          </ac:picMkLst>
        </pc:picChg>
      </pc:sldChg>
      <pc:sldChg chg="delSp">
        <pc:chgData name="hamada.mabrouk" userId="S::hamada.mbsoft@minia.edu.eg::af4dc437-fa39-4796-aedb-ee435f4003d6" providerId="AD" clId="Web-{C9D92683-4F09-1273-2146-CE8E71BF6BF5}" dt="2023-10-05T17:10:54.351" v="16"/>
        <pc:sldMkLst>
          <pc:docMk/>
          <pc:sldMk cId="967147854" sldId="574"/>
        </pc:sldMkLst>
        <pc:picChg chg="del">
          <ac:chgData name="hamada.mabrouk" userId="S::hamada.mbsoft@minia.edu.eg::af4dc437-fa39-4796-aedb-ee435f4003d6" providerId="AD" clId="Web-{C9D92683-4F09-1273-2146-CE8E71BF6BF5}" dt="2023-10-05T17:10:54.351" v="16"/>
          <ac:picMkLst>
            <pc:docMk/>
            <pc:sldMk cId="967147854" sldId="574"/>
            <ac:picMk id="4" creationId="{F843FE0A-E356-32EC-EA95-824FC46BCAEB}"/>
          </ac:picMkLst>
        </pc:picChg>
      </pc:sldChg>
      <pc:sldChg chg="delSp">
        <pc:chgData name="hamada.mabrouk" userId="S::hamada.mbsoft@minia.edu.eg::af4dc437-fa39-4796-aedb-ee435f4003d6" providerId="AD" clId="Web-{C9D92683-4F09-1273-2146-CE8E71BF6BF5}" dt="2023-10-05T17:10:55.695" v="17"/>
        <pc:sldMkLst>
          <pc:docMk/>
          <pc:sldMk cId="2198098072" sldId="575"/>
        </pc:sldMkLst>
        <pc:picChg chg="del">
          <ac:chgData name="hamada.mabrouk" userId="S::hamada.mbsoft@minia.edu.eg::af4dc437-fa39-4796-aedb-ee435f4003d6" providerId="AD" clId="Web-{C9D92683-4F09-1273-2146-CE8E71BF6BF5}" dt="2023-10-05T17:10:55.695" v="17"/>
          <ac:picMkLst>
            <pc:docMk/>
            <pc:sldMk cId="2198098072" sldId="575"/>
            <ac:picMk id="4" creationId="{F843FE0A-E356-32EC-EA95-824FC46BCAEB}"/>
          </ac:picMkLst>
        </pc:picChg>
      </pc:sldChg>
      <pc:sldChg chg="delSp">
        <pc:chgData name="hamada.mabrouk" userId="S::hamada.mbsoft@minia.edu.eg::af4dc437-fa39-4796-aedb-ee435f4003d6" providerId="AD" clId="Web-{C9D92683-4F09-1273-2146-CE8E71BF6BF5}" dt="2023-10-05T17:10:56.398" v="18"/>
        <pc:sldMkLst>
          <pc:docMk/>
          <pc:sldMk cId="186681497" sldId="576"/>
        </pc:sldMkLst>
        <pc:picChg chg="del">
          <ac:chgData name="hamada.mabrouk" userId="S::hamada.mbsoft@minia.edu.eg::af4dc437-fa39-4796-aedb-ee435f4003d6" providerId="AD" clId="Web-{C9D92683-4F09-1273-2146-CE8E71BF6BF5}" dt="2023-10-05T17:10:56.398" v="18"/>
          <ac:picMkLst>
            <pc:docMk/>
            <pc:sldMk cId="186681497" sldId="576"/>
            <ac:picMk id="4" creationId="{F843FE0A-E356-32EC-EA95-824FC46BCAEB}"/>
          </ac:picMkLst>
        </pc:picChg>
      </pc:sldChg>
      <pc:sldChg chg="delSp">
        <pc:chgData name="hamada.mabrouk" userId="S::hamada.mbsoft@minia.edu.eg::af4dc437-fa39-4796-aedb-ee435f4003d6" providerId="AD" clId="Web-{C9D92683-4F09-1273-2146-CE8E71BF6BF5}" dt="2023-10-05T17:10:57.742" v="19"/>
        <pc:sldMkLst>
          <pc:docMk/>
          <pc:sldMk cId="1900188070" sldId="577"/>
        </pc:sldMkLst>
        <pc:picChg chg="del">
          <ac:chgData name="hamada.mabrouk" userId="S::hamada.mbsoft@minia.edu.eg::af4dc437-fa39-4796-aedb-ee435f4003d6" providerId="AD" clId="Web-{C9D92683-4F09-1273-2146-CE8E71BF6BF5}" dt="2023-10-05T17:10:57.742" v="19"/>
          <ac:picMkLst>
            <pc:docMk/>
            <pc:sldMk cId="1900188070" sldId="577"/>
            <ac:picMk id="4" creationId="{F843FE0A-E356-32EC-EA95-824FC46BCAEB}"/>
          </ac:picMkLst>
        </pc:picChg>
      </pc:sldChg>
      <pc:sldChg chg="delSp">
        <pc:chgData name="hamada.mabrouk" userId="S::hamada.mbsoft@minia.edu.eg::af4dc437-fa39-4796-aedb-ee435f4003d6" providerId="AD" clId="Web-{C9D92683-4F09-1273-2146-CE8E71BF6BF5}" dt="2023-10-05T17:10:58.992" v="20"/>
        <pc:sldMkLst>
          <pc:docMk/>
          <pc:sldMk cId="2317437956" sldId="578"/>
        </pc:sldMkLst>
        <pc:picChg chg="del">
          <ac:chgData name="hamada.mabrouk" userId="S::hamada.mbsoft@minia.edu.eg::af4dc437-fa39-4796-aedb-ee435f4003d6" providerId="AD" clId="Web-{C9D92683-4F09-1273-2146-CE8E71BF6BF5}" dt="2023-10-05T17:10:58.992" v="20"/>
          <ac:picMkLst>
            <pc:docMk/>
            <pc:sldMk cId="2317437956" sldId="578"/>
            <ac:picMk id="4" creationId="{F843FE0A-E356-32EC-EA95-824FC46BCAEB}"/>
          </ac:picMkLst>
        </pc:picChg>
      </pc:sldChg>
      <pc:sldChg chg="delSp">
        <pc:chgData name="hamada.mabrouk" userId="S::hamada.mbsoft@minia.edu.eg::af4dc437-fa39-4796-aedb-ee435f4003d6" providerId="AD" clId="Web-{C9D92683-4F09-1273-2146-CE8E71BF6BF5}" dt="2023-10-05T17:11:00.352" v="21"/>
        <pc:sldMkLst>
          <pc:docMk/>
          <pc:sldMk cId="325181289" sldId="579"/>
        </pc:sldMkLst>
        <pc:picChg chg="del">
          <ac:chgData name="hamada.mabrouk" userId="S::hamada.mbsoft@minia.edu.eg::af4dc437-fa39-4796-aedb-ee435f4003d6" providerId="AD" clId="Web-{C9D92683-4F09-1273-2146-CE8E71BF6BF5}" dt="2023-10-05T17:11:00.352" v="21"/>
          <ac:picMkLst>
            <pc:docMk/>
            <pc:sldMk cId="325181289" sldId="579"/>
            <ac:picMk id="4" creationId="{F843FE0A-E356-32EC-EA95-824FC46BCAEB}"/>
          </ac:picMkLst>
        </pc:picChg>
      </pc:sldChg>
      <pc:sldChg chg="delSp">
        <pc:chgData name="hamada.mabrouk" userId="S::hamada.mbsoft@minia.edu.eg::af4dc437-fa39-4796-aedb-ee435f4003d6" providerId="AD" clId="Web-{C9D92683-4F09-1273-2146-CE8E71BF6BF5}" dt="2023-10-05T17:11:03.680" v="22"/>
        <pc:sldMkLst>
          <pc:docMk/>
          <pc:sldMk cId="4000613056" sldId="580"/>
        </pc:sldMkLst>
        <pc:picChg chg="del">
          <ac:chgData name="hamada.mabrouk" userId="S::hamada.mbsoft@minia.edu.eg::af4dc437-fa39-4796-aedb-ee435f4003d6" providerId="AD" clId="Web-{C9D92683-4F09-1273-2146-CE8E71BF6BF5}" dt="2023-10-05T17:11:03.680" v="22"/>
          <ac:picMkLst>
            <pc:docMk/>
            <pc:sldMk cId="4000613056" sldId="580"/>
            <ac:picMk id="4" creationId="{F843FE0A-E356-32EC-EA95-824FC46BCAEB}"/>
          </ac:picMkLst>
        </pc:picChg>
      </pc:sldChg>
      <pc:sldChg chg="delSp">
        <pc:chgData name="hamada.mabrouk" userId="S::hamada.mbsoft@minia.edu.eg::af4dc437-fa39-4796-aedb-ee435f4003d6" providerId="AD" clId="Web-{C9D92683-4F09-1273-2146-CE8E71BF6BF5}" dt="2023-10-05T17:11:05.274" v="23"/>
        <pc:sldMkLst>
          <pc:docMk/>
          <pc:sldMk cId="2405495101" sldId="581"/>
        </pc:sldMkLst>
        <pc:picChg chg="del">
          <ac:chgData name="hamada.mabrouk" userId="S::hamada.mbsoft@minia.edu.eg::af4dc437-fa39-4796-aedb-ee435f4003d6" providerId="AD" clId="Web-{C9D92683-4F09-1273-2146-CE8E71BF6BF5}" dt="2023-10-05T17:11:05.274" v="23"/>
          <ac:picMkLst>
            <pc:docMk/>
            <pc:sldMk cId="2405495101" sldId="581"/>
            <ac:picMk id="4" creationId="{F843FE0A-E356-32EC-EA95-824FC46BCAEB}"/>
          </ac:picMkLst>
        </pc:picChg>
      </pc:sldChg>
      <pc:sldChg chg="delSp">
        <pc:chgData name="hamada.mabrouk" userId="S::hamada.mbsoft@minia.edu.eg::af4dc437-fa39-4796-aedb-ee435f4003d6" providerId="AD" clId="Web-{C9D92683-4F09-1273-2146-CE8E71BF6BF5}" dt="2023-10-05T17:11:06.868" v="24"/>
        <pc:sldMkLst>
          <pc:docMk/>
          <pc:sldMk cId="1237046305" sldId="582"/>
        </pc:sldMkLst>
        <pc:picChg chg="del">
          <ac:chgData name="hamada.mabrouk" userId="S::hamada.mbsoft@minia.edu.eg::af4dc437-fa39-4796-aedb-ee435f4003d6" providerId="AD" clId="Web-{C9D92683-4F09-1273-2146-CE8E71BF6BF5}" dt="2023-10-05T17:11:06.868" v="24"/>
          <ac:picMkLst>
            <pc:docMk/>
            <pc:sldMk cId="1237046305" sldId="582"/>
            <ac:picMk id="4" creationId="{F843FE0A-E356-32EC-EA95-824FC46BCAEB}"/>
          </ac:picMkLst>
        </pc:picChg>
      </pc:sldChg>
      <pc:sldChg chg="delSp">
        <pc:chgData name="hamada.mabrouk" userId="S::hamada.mbsoft@minia.edu.eg::af4dc437-fa39-4796-aedb-ee435f4003d6" providerId="AD" clId="Web-{C9D92683-4F09-1273-2146-CE8E71BF6BF5}" dt="2023-10-05T17:11:08.227" v="25"/>
        <pc:sldMkLst>
          <pc:docMk/>
          <pc:sldMk cId="639594631" sldId="583"/>
        </pc:sldMkLst>
        <pc:picChg chg="del">
          <ac:chgData name="hamada.mabrouk" userId="S::hamada.mbsoft@minia.edu.eg::af4dc437-fa39-4796-aedb-ee435f4003d6" providerId="AD" clId="Web-{C9D92683-4F09-1273-2146-CE8E71BF6BF5}" dt="2023-10-05T17:11:08.227" v="25"/>
          <ac:picMkLst>
            <pc:docMk/>
            <pc:sldMk cId="639594631" sldId="583"/>
            <ac:picMk id="4" creationId="{F843FE0A-E356-32EC-EA95-824FC46BCAEB}"/>
          </ac:picMkLst>
        </pc:picChg>
      </pc:sldChg>
      <pc:sldChg chg="delSp">
        <pc:chgData name="hamada.mabrouk" userId="S::hamada.mbsoft@minia.edu.eg::af4dc437-fa39-4796-aedb-ee435f4003d6" providerId="AD" clId="Web-{C9D92683-4F09-1273-2146-CE8E71BF6BF5}" dt="2023-10-05T17:11:09.430" v="26"/>
        <pc:sldMkLst>
          <pc:docMk/>
          <pc:sldMk cId="1763596671" sldId="584"/>
        </pc:sldMkLst>
        <pc:picChg chg="del">
          <ac:chgData name="hamada.mabrouk" userId="S::hamada.mbsoft@minia.edu.eg::af4dc437-fa39-4796-aedb-ee435f4003d6" providerId="AD" clId="Web-{C9D92683-4F09-1273-2146-CE8E71BF6BF5}" dt="2023-10-05T17:11:09.430" v="26"/>
          <ac:picMkLst>
            <pc:docMk/>
            <pc:sldMk cId="1763596671" sldId="584"/>
            <ac:picMk id="4" creationId="{F843FE0A-E356-32EC-EA95-824FC46BCAEB}"/>
          </ac:picMkLst>
        </pc:picChg>
      </pc:sldChg>
      <pc:sldChg chg="delSp">
        <pc:chgData name="hamada.mabrouk" userId="S::hamada.mbsoft@minia.edu.eg::af4dc437-fa39-4796-aedb-ee435f4003d6" providerId="AD" clId="Web-{C9D92683-4F09-1273-2146-CE8E71BF6BF5}" dt="2023-10-05T17:11:10.821" v="27"/>
        <pc:sldMkLst>
          <pc:docMk/>
          <pc:sldMk cId="2534476214" sldId="585"/>
        </pc:sldMkLst>
        <pc:picChg chg="del">
          <ac:chgData name="hamada.mabrouk" userId="S::hamada.mbsoft@minia.edu.eg::af4dc437-fa39-4796-aedb-ee435f4003d6" providerId="AD" clId="Web-{C9D92683-4F09-1273-2146-CE8E71BF6BF5}" dt="2023-10-05T17:11:10.821" v="27"/>
          <ac:picMkLst>
            <pc:docMk/>
            <pc:sldMk cId="2534476214" sldId="585"/>
            <ac:picMk id="4" creationId="{F843FE0A-E356-32EC-EA95-824FC46BCAEB}"/>
          </ac:picMkLst>
        </pc:picChg>
      </pc:sldChg>
      <pc:sldChg chg="delSp">
        <pc:chgData name="hamada.mabrouk" userId="S::hamada.mbsoft@minia.edu.eg::af4dc437-fa39-4796-aedb-ee435f4003d6" providerId="AD" clId="Web-{C9D92683-4F09-1273-2146-CE8E71BF6BF5}" dt="2023-10-05T17:11:12.384" v="28"/>
        <pc:sldMkLst>
          <pc:docMk/>
          <pc:sldMk cId="866558009" sldId="586"/>
        </pc:sldMkLst>
        <pc:picChg chg="del">
          <ac:chgData name="hamada.mabrouk" userId="S::hamada.mbsoft@minia.edu.eg::af4dc437-fa39-4796-aedb-ee435f4003d6" providerId="AD" clId="Web-{C9D92683-4F09-1273-2146-CE8E71BF6BF5}" dt="2023-10-05T17:11:12.384" v="28"/>
          <ac:picMkLst>
            <pc:docMk/>
            <pc:sldMk cId="866558009" sldId="586"/>
            <ac:picMk id="4" creationId="{F843FE0A-E356-32EC-EA95-824FC46BCAEB}"/>
          </ac:picMkLst>
        </pc:picChg>
      </pc:sldChg>
      <pc:sldChg chg="delSp">
        <pc:chgData name="hamada.mabrouk" userId="S::hamada.mbsoft@minia.edu.eg::af4dc437-fa39-4796-aedb-ee435f4003d6" providerId="AD" clId="Web-{C9D92683-4F09-1273-2146-CE8E71BF6BF5}" dt="2023-10-05T17:11:13.930" v="29"/>
        <pc:sldMkLst>
          <pc:docMk/>
          <pc:sldMk cId="2338672722" sldId="587"/>
        </pc:sldMkLst>
        <pc:picChg chg="del">
          <ac:chgData name="hamada.mabrouk" userId="S::hamada.mbsoft@minia.edu.eg::af4dc437-fa39-4796-aedb-ee435f4003d6" providerId="AD" clId="Web-{C9D92683-4F09-1273-2146-CE8E71BF6BF5}" dt="2023-10-05T17:11:13.930" v="29"/>
          <ac:picMkLst>
            <pc:docMk/>
            <pc:sldMk cId="2338672722" sldId="587"/>
            <ac:picMk id="4" creationId="{F843FE0A-E356-32EC-EA95-824FC46BCAEB}"/>
          </ac:picMkLst>
        </pc:picChg>
      </pc:sldChg>
      <pc:sldChg chg="delSp">
        <pc:chgData name="hamada.mabrouk" userId="S::hamada.mbsoft@minia.edu.eg::af4dc437-fa39-4796-aedb-ee435f4003d6" providerId="AD" clId="Web-{C9D92683-4F09-1273-2146-CE8E71BF6BF5}" dt="2023-10-05T17:11:15.087" v="30"/>
        <pc:sldMkLst>
          <pc:docMk/>
          <pc:sldMk cId="3700105046" sldId="588"/>
        </pc:sldMkLst>
        <pc:picChg chg="del">
          <ac:chgData name="hamada.mabrouk" userId="S::hamada.mbsoft@minia.edu.eg::af4dc437-fa39-4796-aedb-ee435f4003d6" providerId="AD" clId="Web-{C9D92683-4F09-1273-2146-CE8E71BF6BF5}" dt="2023-10-05T17:11:15.087" v="30"/>
          <ac:picMkLst>
            <pc:docMk/>
            <pc:sldMk cId="3700105046" sldId="588"/>
            <ac:picMk id="4" creationId="{F843FE0A-E356-32EC-EA95-824FC46BCAEB}"/>
          </ac:picMkLst>
        </pc:picChg>
      </pc:sldChg>
      <pc:sldChg chg="delSp">
        <pc:chgData name="hamada.mabrouk" userId="S::hamada.mbsoft@minia.edu.eg::af4dc437-fa39-4796-aedb-ee435f4003d6" providerId="AD" clId="Web-{C9D92683-4F09-1273-2146-CE8E71BF6BF5}" dt="2023-10-05T17:11:16.493" v="31"/>
        <pc:sldMkLst>
          <pc:docMk/>
          <pc:sldMk cId="4143539553" sldId="589"/>
        </pc:sldMkLst>
        <pc:picChg chg="del">
          <ac:chgData name="hamada.mabrouk" userId="S::hamada.mbsoft@minia.edu.eg::af4dc437-fa39-4796-aedb-ee435f4003d6" providerId="AD" clId="Web-{C9D92683-4F09-1273-2146-CE8E71BF6BF5}" dt="2023-10-05T17:11:16.493" v="31"/>
          <ac:picMkLst>
            <pc:docMk/>
            <pc:sldMk cId="4143539553" sldId="589"/>
            <ac:picMk id="4" creationId="{F843FE0A-E356-32EC-EA95-824FC46BCAEB}"/>
          </ac:picMkLst>
        </pc:picChg>
      </pc:sldChg>
      <pc:sldChg chg="delSp">
        <pc:chgData name="hamada.mabrouk" userId="S::hamada.mbsoft@minia.edu.eg::af4dc437-fa39-4796-aedb-ee435f4003d6" providerId="AD" clId="Web-{C9D92683-4F09-1273-2146-CE8E71BF6BF5}" dt="2023-10-05T17:11:17.853" v="32"/>
        <pc:sldMkLst>
          <pc:docMk/>
          <pc:sldMk cId="3472313027" sldId="590"/>
        </pc:sldMkLst>
        <pc:picChg chg="del">
          <ac:chgData name="hamada.mabrouk" userId="S::hamada.mbsoft@minia.edu.eg::af4dc437-fa39-4796-aedb-ee435f4003d6" providerId="AD" clId="Web-{C9D92683-4F09-1273-2146-CE8E71BF6BF5}" dt="2023-10-05T17:11:17.853" v="32"/>
          <ac:picMkLst>
            <pc:docMk/>
            <pc:sldMk cId="3472313027" sldId="590"/>
            <ac:picMk id="4" creationId="{F843FE0A-E356-32EC-EA95-824FC46BCAEB}"/>
          </ac:picMkLst>
        </pc:picChg>
      </pc:sldChg>
      <pc:sldChg chg="delSp">
        <pc:chgData name="hamada.mabrouk" userId="S::hamada.mbsoft@minia.edu.eg::af4dc437-fa39-4796-aedb-ee435f4003d6" providerId="AD" clId="Web-{C9D92683-4F09-1273-2146-CE8E71BF6BF5}" dt="2023-10-05T17:11:19.212" v="33"/>
        <pc:sldMkLst>
          <pc:docMk/>
          <pc:sldMk cId="648716845" sldId="591"/>
        </pc:sldMkLst>
        <pc:picChg chg="del">
          <ac:chgData name="hamada.mabrouk" userId="S::hamada.mbsoft@minia.edu.eg::af4dc437-fa39-4796-aedb-ee435f4003d6" providerId="AD" clId="Web-{C9D92683-4F09-1273-2146-CE8E71BF6BF5}" dt="2023-10-05T17:11:19.212" v="33"/>
          <ac:picMkLst>
            <pc:docMk/>
            <pc:sldMk cId="648716845" sldId="591"/>
            <ac:picMk id="4" creationId="{F843FE0A-E356-32EC-EA95-824FC46BCAEB}"/>
          </ac:picMkLst>
        </pc:picChg>
      </pc:sldChg>
      <pc:sldChg chg="delSp">
        <pc:chgData name="hamada.mabrouk" userId="S::hamada.mbsoft@minia.edu.eg::af4dc437-fa39-4796-aedb-ee435f4003d6" providerId="AD" clId="Web-{C9D92683-4F09-1273-2146-CE8E71BF6BF5}" dt="2023-10-05T17:11:20.290" v="34"/>
        <pc:sldMkLst>
          <pc:docMk/>
          <pc:sldMk cId="4292015971" sldId="592"/>
        </pc:sldMkLst>
        <pc:picChg chg="del">
          <ac:chgData name="hamada.mabrouk" userId="S::hamada.mbsoft@minia.edu.eg::af4dc437-fa39-4796-aedb-ee435f4003d6" providerId="AD" clId="Web-{C9D92683-4F09-1273-2146-CE8E71BF6BF5}" dt="2023-10-05T17:11:20.290" v="34"/>
          <ac:picMkLst>
            <pc:docMk/>
            <pc:sldMk cId="4292015971" sldId="592"/>
            <ac:picMk id="4" creationId="{F843FE0A-E356-32EC-EA95-824FC46BCAEB}"/>
          </ac:picMkLst>
        </pc:picChg>
      </pc:sldChg>
      <pc:sldChg chg="delSp">
        <pc:chgData name="hamada.mabrouk" userId="S::hamada.mbsoft@minia.edu.eg::af4dc437-fa39-4796-aedb-ee435f4003d6" providerId="AD" clId="Web-{C9D92683-4F09-1273-2146-CE8E71BF6BF5}" dt="2023-10-05T17:11:21.540" v="35"/>
        <pc:sldMkLst>
          <pc:docMk/>
          <pc:sldMk cId="2566815205" sldId="593"/>
        </pc:sldMkLst>
        <pc:picChg chg="del">
          <ac:chgData name="hamada.mabrouk" userId="S::hamada.mbsoft@minia.edu.eg::af4dc437-fa39-4796-aedb-ee435f4003d6" providerId="AD" clId="Web-{C9D92683-4F09-1273-2146-CE8E71BF6BF5}" dt="2023-10-05T17:11:21.540" v="35"/>
          <ac:picMkLst>
            <pc:docMk/>
            <pc:sldMk cId="2566815205" sldId="593"/>
            <ac:picMk id="4" creationId="{F843FE0A-E356-32EC-EA95-824FC46BCAEB}"/>
          </ac:picMkLst>
        </pc:picChg>
      </pc:sldChg>
      <pc:sldChg chg="delSp">
        <pc:chgData name="hamada.mabrouk" userId="S::hamada.mbsoft@minia.edu.eg::af4dc437-fa39-4796-aedb-ee435f4003d6" providerId="AD" clId="Web-{C9D92683-4F09-1273-2146-CE8E71BF6BF5}" dt="2023-10-05T17:11:22.947" v="36"/>
        <pc:sldMkLst>
          <pc:docMk/>
          <pc:sldMk cId="4026498099" sldId="594"/>
        </pc:sldMkLst>
        <pc:picChg chg="del">
          <ac:chgData name="hamada.mabrouk" userId="S::hamada.mbsoft@minia.edu.eg::af4dc437-fa39-4796-aedb-ee435f4003d6" providerId="AD" clId="Web-{C9D92683-4F09-1273-2146-CE8E71BF6BF5}" dt="2023-10-05T17:11:22.947" v="36"/>
          <ac:picMkLst>
            <pc:docMk/>
            <pc:sldMk cId="4026498099" sldId="594"/>
            <ac:picMk id="4" creationId="{F843FE0A-E356-32EC-EA95-824FC46BCAEB}"/>
          </ac:picMkLst>
        </pc:picChg>
      </pc:sldChg>
    </pc:docChg>
  </pc:docChgLst>
  <pc:docChgLst>
    <pc:chgData name="hamada.mabrouk" userId="S::hamada.mbsoft@minia.edu.eg::af4dc437-fa39-4796-aedb-ee435f4003d6" providerId="AD" clId="Web-{D932AD42-0DDB-A44F-8ABF-1CDB06878786}"/>
    <pc:docChg chg="addSld delSld modSld modSection">
      <pc:chgData name="hamada.mabrouk" userId="S::hamada.mbsoft@minia.edu.eg::af4dc437-fa39-4796-aedb-ee435f4003d6" providerId="AD" clId="Web-{D932AD42-0DDB-A44F-8ABF-1CDB06878786}" dt="2023-09-12T11:35:49.618" v="310" actId="1076"/>
      <pc:docMkLst>
        <pc:docMk/>
      </pc:docMkLst>
      <pc:sldChg chg="modSp">
        <pc:chgData name="hamada.mabrouk" userId="S::hamada.mbsoft@minia.edu.eg::af4dc437-fa39-4796-aedb-ee435f4003d6" providerId="AD" clId="Web-{D932AD42-0DDB-A44F-8ABF-1CDB06878786}" dt="2023-09-12T11:19:29.759" v="17" actId="20577"/>
        <pc:sldMkLst>
          <pc:docMk/>
          <pc:sldMk cId="979261729" sldId="276"/>
        </pc:sldMkLst>
        <pc:spChg chg="mod">
          <ac:chgData name="hamada.mabrouk" userId="S::hamada.mbsoft@minia.edu.eg::af4dc437-fa39-4796-aedb-ee435f4003d6" providerId="AD" clId="Web-{D932AD42-0DDB-A44F-8ABF-1CDB06878786}" dt="2023-09-12T11:18:58.664" v="3" actId="20577"/>
          <ac:spMkLst>
            <pc:docMk/>
            <pc:sldMk cId="979261729" sldId="276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D932AD42-0DDB-A44F-8ABF-1CDB06878786}" dt="2023-09-12T11:18:55.710" v="2" actId="20577"/>
          <ac:spMkLst>
            <pc:docMk/>
            <pc:sldMk cId="979261729" sldId="276"/>
            <ac:spMk id="10" creationId="{463D680D-A11B-0A8A-63D5-DD2C6F3FD516}"/>
          </ac:spMkLst>
        </pc:spChg>
        <pc:spChg chg="mod">
          <ac:chgData name="hamada.mabrouk" userId="S::hamada.mbsoft@minia.edu.eg::af4dc437-fa39-4796-aedb-ee435f4003d6" providerId="AD" clId="Web-{D932AD42-0DDB-A44F-8ABF-1CDB06878786}" dt="2023-09-12T11:19:29.759" v="17" actId="20577"/>
          <ac:spMkLst>
            <pc:docMk/>
            <pc:sldMk cId="979261729" sldId="276"/>
            <ac:spMk id="48" creationId="{050976E4-0CF2-BA00-34CA-2F9419409B9E}"/>
          </ac:spMkLst>
        </pc:spChg>
      </pc:sldChg>
      <pc:sldChg chg="modSp">
        <pc:chgData name="hamada.mabrouk" userId="S::hamada.mbsoft@minia.edu.eg::af4dc437-fa39-4796-aedb-ee435f4003d6" providerId="AD" clId="Web-{D932AD42-0DDB-A44F-8ABF-1CDB06878786}" dt="2023-09-12T11:22:06.751" v="94" actId="20577"/>
        <pc:sldMkLst>
          <pc:docMk/>
          <pc:sldMk cId="701632073" sldId="303"/>
        </pc:sldMkLst>
        <pc:spChg chg="mod">
          <ac:chgData name="hamada.mabrouk" userId="S::hamada.mbsoft@minia.edu.eg::af4dc437-fa39-4796-aedb-ee435f4003d6" providerId="AD" clId="Web-{D932AD42-0DDB-A44F-8ABF-1CDB06878786}" dt="2023-09-12T11:22:06.751" v="94" actId="20577"/>
          <ac:spMkLst>
            <pc:docMk/>
            <pc:sldMk cId="701632073" sldId="303"/>
            <ac:spMk id="9" creationId="{25760A6C-566F-B7E3-1EEE-CB29F0CF0113}"/>
          </ac:spMkLst>
        </pc:spChg>
        <pc:spChg chg="mod">
          <ac:chgData name="hamada.mabrouk" userId="S::hamada.mbsoft@minia.edu.eg::af4dc437-fa39-4796-aedb-ee435f4003d6" providerId="AD" clId="Web-{D932AD42-0DDB-A44F-8ABF-1CDB06878786}" dt="2023-09-12T11:18:51.694" v="1" actId="20577"/>
          <ac:spMkLst>
            <pc:docMk/>
            <pc:sldMk cId="701632073" sldId="303"/>
            <ac:spMk id="10" creationId="{844810E4-E8A9-2051-4D02-31024B944D7B}"/>
          </ac:spMkLst>
        </pc:spChg>
      </pc:sldChg>
      <pc:sldChg chg="del">
        <pc:chgData name="hamada.mabrouk" userId="S::hamada.mbsoft@minia.edu.eg::af4dc437-fa39-4796-aedb-ee435f4003d6" providerId="AD" clId="Web-{D932AD42-0DDB-A44F-8ABF-1CDB06878786}" dt="2023-09-12T11:19:52.447" v="23"/>
        <pc:sldMkLst>
          <pc:docMk/>
          <pc:sldMk cId="2979972921" sldId="483"/>
        </pc:sldMkLst>
      </pc:sldChg>
      <pc:sldChg chg="modSp">
        <pc:chgData name="hamada.mabrouk" userId="S::hamada.mbsoft@minia.edu.eg::af4dc437-fa39-4796-aedb-ee435f4003d6" providerId="AD" clId="Web-{D932AD42-0DDB-A44F-8ABF-1CDB06878786}" dt="2023-09-12T11:22:36.033" v="103" actId="20577"/>
        <pc:sldMkLst>
          <pc:docMk/>
          <pc:sldMk cId="3070591813" sldId="521"/>
        </pc:sldMkLst>
        <pc:spChg chg="mod">
          <ac:chgData name="hamada.mabrouk" userId="S::hamada.mbsoft@minia.edu.eg::af4dc437-fa39-4796-aedb-ee435f4003d6" providerId="AD" clId="Web-{D932AD42-0DDB-A44F-8ABF-1CDB06878786}" dt="2023-09-12T11:19:06.742" v="4" actId="20577"/>
          <ac:spMkLst>
            <pc:docMk/>
            <pc:sldMk cId="3070591813" sldId="521"/>
            <ac:spMk id="10" creationId="{463D680D-A11B-0A8A-63D5-DD2C6F3FD516}"/>
          </ac:spMkLst>
        </pc:spChg>
        <pc:spChg chg="mod">
          <ac:chgData name="hamada.mabrouk" userId="S::hamada.mbsoft@minia.edu.eg::af4dc437-fa39-4796-aedb-ee435f4003d6" providerId="AD" clId="Web-{D932AD42-0DDB-A44F-8ABF-1CDB06878786}" dt="2023-09-12T11:22:36.033" v="103" actId="20577"/>
          <ac:spMkLst>
            <pc:docMk/>
            <pc:sldMk cId="3070591813" sldId="521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D932AD42-0DDB-A44F-8ABF-1CDB06878786}" dt="2023-09-12T11:24:41.055" v="138"/>
        <pc:sldMkLst>
          <pc:docMk/>
          <pc:sldMk cId="2956765900" sldId="559"/>
        </pc:sldMkLst>
        <pc:spChg chg="mod">
          <ac:chgData name="hamada.mabrouk" userId="S::hamada.mbsoft@minia.edu.eg::af4dc437-fa39-4796-aedb-ee435f4003d6" providerId="AD" clId="Web-{D932AD42-0DDB-A44F-8ABF-1CDB06878786}" dt="2023-09-12T11:23:37.286" v="124" actId="1076"/>
          <ac:spMkLst>
            <pc:docMk/>
            <pc:sldMk cId="2956765900" sldId="559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D932AD42-0DDB-A44F-8ABF-1CDB06878786}" dt="2023-09-12T11:24:41.055" v="138"/>
          <ac:spMkLst>
            <pc:docMk/>
            <pc:sldMk cId="2956765900" sldId="559"/>
            <ac:spMk id="48" creationId="{050976E4-0CF2-BA00-34CA-2F9419409B9E}"/>
          </ac:spMkLst>
        </pc:spChg>
      </pc:sldChg>
      <pc:sldChg chg="del">
        <pc:chgData name="hamada.mabrouk" userId="S::hamada.mbsoft@minia.edu.eg::af4dc437-fa39-4796-aedb-ee435f4003d6" providerId="AD" clId="Web-{D932AD42-0DDB-A44F-8ABF-1CDB06878786}" dt="2023-09-12T11:19:54.385" v="24"/>
        <pc:sldMkLst>
          <pc:docMk/>
          <pc:sldMk cId="3808194645" sldId="559"/>
        </pc:sldMkLst>
      </pc:sldChg>
      <pc:sldChg chg="del">
        <pc:chgData name="hamada.mabrouk" userId="S::hamada.mbsoft@minia.edu.eg::af4dc437-fa39-4796-aedb-ee435f4003d6" providerId="AD" clId="Web-{D932AD42-0DDB-A44F-8ABF-1CDB06878786}" dt="2023-09-12T11:20:04.885" v="25"/>
        <pc:sldMkLst>
          <pc:docMk/>
          <pc:sldMk cId="1565584674" sldId="560"/>
        </pc:sldMkLst>
      </pc:sldChg>
      <pc:sldChg chg="modSp add replId">
        <pc:chgData name="hamada.mabrouk" userId="S::hamada.mbsoft@minia.edu.eg::af4dc437-fa39-4796-aedb-ee435f4003d6" providerId="AD" clId="Web-{D932AD42-0DDB-A44F-8ABF-1CDB06878786}" dt="2023-09-12T11:26:03.903" v="174" actId="20577"/>
        <pc:sldMkLst>
          <pc:docMk/>
          <pc:sldMk cId="1728024018" sldId="560"/>
        </pc:sldMkLst>
        <pc:spChg chg="mod">
          <ac:chgData name="hamada.mabrouk" userId="S::hamada.mbsoft@minia.edu.eg::af4dc437-fa39-4796-aedb-ee435f4003d6" providerId="AD" clId="Web-{D932AD42-0DDB-A44F-8ABF-1CDB06878786}" dt="2023-09-12T11:25:21.135" v="158" actId="20577"/>
          <ac:spMkLst>
            <pc:docMk/>
            <pc:sldMk cId="1728024018" sldId="560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D932AD42-0DDB-A44F-8ABF-1CDB06878786}" dt="2023-09-12T11:26:03.903" v="174" actId="20577"/>
          <ac:spMkLst>
            <pc:docMk/>
            <pc:sldMk cId="1728024018" sldId="560"/>
            <ac:spMk id="48" creationId="{050976E4-0CF2-BA00-34CA-2F9419409B9E}"/>
          </ac:spMkLst>
        </pc:spChg>
      </pc:sldChg>
      <pc:sldChg chg="del">
        <pc:chgData name="hamada.mabrouk" userId="S::hamada.mbsoft@minia.edu.eg::af4dc437-fa39-4796-aedb-ee435f4003d6" providerId="AD" clId="Web-{D932AD42-0DDB-A44F-8ABF-1CDB06878786}" dt="2023-09-12T11:20:04.901" v="26"/>
        <pc:sldMkLst>
          <pc:docMk/>
          <pc:sldMk cId="1648481866" sldId="561"/>
        </pc:sldMkLst>
      </pc:sldChg>
      <pc:sldChg chg="modSp add replId">
        <pc:chgData name="hamada.mabrouk" userId="S::hamada.mbsoft@minia.edu.eg::af4dc437-fa39-4796-aedb-ee435f4003d6" providerId="AD" clId="Web-{D932AD42-0DDB-A44F-8ABF-1CDB06878786}" dt="2023-09-12T11:27:35.360" v="205" actId="20577"/>
        <pc:sldMkLst>
          <pc:docMk/>
          <pc:sldMk cId="3789936431" sldId="561"/>
        </pc:sldMkLst>
        <pc:spChg chg="mod">
          <ac:chgData name="hamada.mabrouk" userId="S::hamada.mbsoft@minia.edu.eg::af4dc437-fa39-4796-aedb-ee435f4003d6" providerId="AD" clId="Web-{D932AD42-0DDB-A44F-8ABF-1CDB06878786}" dt="2023-09-12T11:26:21.575" v="181" actId="20577"/>
          <ac:spMkLst>
            <pc:docMk/>
            <pc:sldMk cId="3789936431" sldId="561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D932AD42-0DDB-A44F-8ABF-1CDB06878786}" dt="2023-09-12T11:27:35.360" v="205" actId="20577"/>
          <ac:spMkLst>
            <pc:docMk/>
            <pc:sldMk cId="3789936431" sldId="561"/>
            <ac:spMk id="48" creationId="{050976E4-0CF2-BA00-34CA-2F9419409B9E}"/>
          </ac:spMkLst>
        </pc:spChg>
      </pc:sldChg>
      <pc:sldChg chg="add replId">
        <pc:chgData name="hamada.mabrouk" userId="S::hamada.mbsoft@minia.edu.eg::af4dc437-fa39-4796-aedb-ee435f4003d6" providerId="AD" clId="Web-{D932AD42-0DDB-A44F-8ABF-1CDB06878786}" dt="2023-09-12T11:27:48.971" v="206"/>
        <pc:sldMkLst>
          <pc:docMk/>
          <pc:sldMk cId="2914448809" sldId="562"/>
        </pc:sldMkLst>
      </pc:sldChg>
      <pc:sldChg chg="del">
        <pc:chgData name="hamada.mabrouk" userId="S::hamada.mbsoft@minia.edu.eg::af4dc437-fa39-4796-aedb-ee435f4003d6" providerId="AD" clId="Web-{D932AD42-0DDB-A44F-8ABF-1CDB06878786}" dt="2023-09-12T11:20:05.620" v="27"/>
        <pc:sldMkLst>
          <pc:docMk/>
          <pc:sldMk cId="4078909554" sldId="562"/>
        </pc:sldMkLst>
      </pc:sldChg>
      <pc:sldChg chg="modSp add replId">
        <pc:chgData name="hamada.mabrouk" userId="S::hamada.mbsoft@minia.edu.eg::af4dc437-fa39-4796-aedb-ee435f4003d6" providerId="AD" clId="Web-{D932AD42-0DDB-A44F-8ABF-1CDB06878786}" dt="2023-09-12T11:33:58.160" v="276" actId="20577"/>
        <pc:sldMkLst>
          <pc:docMk/>
          <pc:sldMk cId="205211390" sldId="563"/>
        </pc:sldMkLst>
        <pc:spChg chg="mod">
          <ac:chgData name="hamada.mabrouk" userId="S::hamada.mbsoft@minia.edu.eg::af4dc437-fa39-4796-aedb-ee435f4003d6" providerId="AD" clId="Web-{D932AD42-0DDB-A44F-8ABF-1CDB06878786}" dt="2023-09-12T11:31:49.279" v="223" actId="20577"/>
          <ac:spMkLst>
            <pc:docMk/>
            <pc:sldMk cId="205211390" sldId="563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D932AD42-0DDB-A44F-8ABF-1CDB06878786}" dt="2023-09-12T11:33:58.160" v="276" actId="20577"/>
          <ac:spMkLst>
            <pc:docMk/>
            <pc:sldMk cId="205211390" sldId="563"/>
            <ac:spMk id="48" creationId="{050976E4-0CF2-BA00-34CA-2F9419409B9E}"/>
          </ac:spMkLst>
        </pc:spChg>
      </pc:sldChg>
      <pc:sldChg chg="del">
        <pc:chgData name="hamada.mabrouk" userId="S::hamada.mbsoft@minia.edu.eg::af4dc437-fa39-4796-aedb-ee435f4003d6" providerId="AD" clId="Web-{D932AD42-0DDB-A44F-8ABF-1CDB06878786}" dt="2023-09-12T11:20:10.261" v="29"/>
        <pc:sldMkLst>
          <pc:docMk/>
          <pc:sldMk cId="1963244252" sldId="563"/>
        </pc:sldMkLst>
      </pc:sldChg>
      <pc:sldChg chg="del">
        <pc:chgData name="hamada.mabrouk" userId="S::hamada.mbsoft@minia.edu.eg::af4dc437-fa39-4796-aedb-ee435f4003d6" providerId="AD" clId="Web-{D932AD42-0DDB-A44F-8ABF-1CDB06878786}" dt="2023-09-12T11:20:05.636" v="28"/>
        <pc:sldMkLst>
          <pc:docMk/>
          <pc:sldMk cId="696923223" sldId="564"/>
        </pc:sldMkLst>
      </pc:sldChg>
      <pc:sldChg chg="addSp modSp add replId">
        <pc:chgData name="hamada.mabrouk" userId="S::hamada.mbsoft@minia.edu.eg::af4dc437-fa39-4796-aedb-ee435f4003d6" providerId="AD" clId="Web-{D932AD42-0DDB-A44F-8ABF-1CDB06878786}" dt="2023-09-12T11:35:49.618" v="310" actId="1076"/>
        <pc:sldMkLst>
          <pc:docMk/>
          <pc:sldMk cId="2405281306" sldId="564"/>
        </pc:sldMkLst>
        <pc:spChg chg="mod">
          <ac:chgData name="hamada.mabrouk" userId="S::hamada.mbsoft@minia.edu.eg::af4dc437-fa39-4796-aedb-ee435f4003d6" providerId="AD" clId="Web-{D932AD42-0DDB-A44F-8ABF-1CDB06878786}" dt="2023-09-12T11:34:57.819" v="291" actId="20577"/>
          <ac:spMkLst>
            <pc:docMk/>
            <pc:sldMk cId="2405281306" sldId="564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D932AD42-0DDB-A44F-8ABF-1CDB06878786}" dt="2023-09-12T11:35:41.008" v="306" actId="20577"/>
          <ac:spMkLst>
            <pc:docMk/>
            <pc:sldMk cId="2405281306" sldId="564"/>
            <ac:spMk id="48" creationId="{050976E4-0CF2-BA00-34CA-2F9419409B9E}"/>
          </ac:spMkLst>
        </pc:spChg>
        <pc:picChg chg="add mod">
          <ac:chgData name="hamada.mabrouk" userId="S::hamada.mbsoft@minia.edu.eg::af4dc437-fa39-4796-aedb-ee435f4003d6" providerId="AD" clId="Web-{D932AD42-0DDB-A44F-8ABF-1CDB06878786}" dt="2023-09-12T11:35:49.618" v="310" actId="1076"/>
          <ac:picMkLst>
            <pc:docMk/>
            <pc:sldMk cId="2405281306" sldId="564"/>
            <ac:picMk id="7" creationId="{5A6B77F0-0C62-0981-3D01-75CC02CFF2BB}"/>
          </ac:picMkLst>
        </pc:picChg>
      </pc:sldChg>
      <pc:sldChg chg="del">
        <pc:chgData name="hamada.mabrouk" userId="S::hamada.mbsoft@minia.edu.eg::af4dc437-fa39-4796-aedb-ee435f4003d6" providerId="AD" clId="Web-{D932AD42-0DDB-A44F-8ABF-1CDB06878786}" dt="2023-09-12T11:20:10.276" v="30"/>
        <pc:sldMkLst>
          <pc:docMk/>
          <pc:sldMk cId="2898566398" sldId="565"/>
        </pc:sldMkLst>
      </pc:sldChg>
      <pc:sldChg chg="del">
        <pc:chgData name="hamada.mabrouk" userId="S::hamada.mbsoft@minia.edu.eg::af4dc437-fa39-4796-aedb-ee435f4003d6" providerId="AD" clId="Web-{D932AD42-0DDB-A44F-8ABF-1CDB06878786}" dt="2023-09-12T11:20:10.292" v="31"/>
        <pc:sldMkLst>
          <pc:docMk/>
          <pc:sldMk cId="2081800400" sldId="566"/>
        </pc:sldMkLst>
      </pc:sldChg>
      <pc:sldChg chg="del">
        <pc:chgData name="hamada.mabrouk" userId="S::hamada.mbsoft@minia.edu.eg::af4dc437-fa39-4796-aedb-ee435f4003d6" providerId="AD" clId="Web-{D932AD42-0DDB-A44F-8ABF-1CDB06878786}" dt="2023-09-12T11:20:10.308" v="32"/>
        <pc:sldMkLst>
          <pc:docMk/>
          <pc:sldMk cId="3240737751" sldId="567"/>
        </pc:sldMkLst>
      </pc:sldChg>
      <pc:sldChg chg="del">
        <pc:chgData name="hamada.mabrouk" userId="S::hamada.mbsoft@minia.edu.eg::af4dc437-fa39-4796-aedb-ee435f4003d6" providerId="AD" clId="Web-{D932AD42-0DDB-A44F-8ABF-1CDB06878786}" dt="2023-09-12T11:20:10.323" v="33"/>
        <pc:sldMkLst>
          <pc:docMk/>
          <pc:sldMk cId="3554601506" sldId="568"/>
        </pc:sldMkLst>
      </pc:sldChg>
      <pc:sldChg chg="del">
        <pc:chgData name="hamada.mabrouk" userId="S::hamada.mbsoft@minia.edu.eg::af4dc437-fa39-4796-aedb-ee435f4003d6" providerId="AD" clId="Web-{D932AD42-0DDB-A44F-8ABF-1CDB06878786}" dt="2023-09-12T11:20:12.011" v="34"/>
        <pc:sldMkLst>
          <pc:docMk/>
          <pc:sldMk cId="2035166986" sldId="569"/>
        </pc:sldMkLst>
      </pc:sldChg>
      <pc:sldChg chg="del">
        <pc:chgData name="hamada.mabrouk" userId="S::hamada.mbsoft@minia.edu.eg::af4dc437-fa39-4796-aedb-ee435f4003d6" providerId="AD" clId="Web-{D932AD42-0DDB-A44F-8ABF-1CDB06878786}" dt="2023-09-12T11:20:12.026" v="35"/>
        <pc:sldMkLst>
          <pc:docMk/>
          <pc:sldMk cId="4220414593" sldId="570"/>
        </pc:sldMkLst>
      </pc:sldChg>
      <pc:sldChg chg="del">
        <pc:chgData name="hamada.mabrouk" userId="S::hamada.mbsoft@minia.edu.eg::af4dc437-fa39-4796-aedb-ee435f4003d6" providerId="AD" clId="Web-{D932AD42-0DDB-A44F-8ABF-1CDB06878786}" dt="2023-09-12T11:20:12.042" v="36"/>
        <pc:sldMkLst>
          <pc:docMk/>
          <pc:sldMk cId="3634947716" sldId="571"/>
        </pc:sldMkLst>
      </pc:sldChg>
      <pc:sldChg chg="del">
        <pc:chgData name="hamada.mabrouk" userId="S::hamada.mbsoft@minia.edu.eg::af4dc437-fa39-4796-aedb-ee435f4003d6" providerId="AD" clId="Web-{D932AD42-0DDB-A44F-8ABF-1CDB06878786}" dt="2023-09-12T11:20:12.058" v="37"/>
        <pc:sldMkLst>
          <pc:docMk/>
          <pc:sldMk cId="4280437466" sldId="572"/>
        </pc:sldMkLst>
      </pc:sldChg>
      <pc:sldChg chg="del">
        <pc:chgData name="hamada.mabrouk" userId="S::hamada.mbsoft@minia.edu.eg::af4dc437-fa39-4796-aedb-ee435f4003d6" providerId="AD" clId="Web-{D932AD42-0DDB-A44F-8ABF-1CDB06878786}" dt="2023-09-12T11:20:14.402" v="38"/>
        <pc:sldMkLst>
          <pc:docMk/>
          <pc:sldMk cId="2285144573" sldId="573"/>
        </pc:sldMkLst>
      </pc:sldChg>
      <pc:sldChg chg="del">
        <pc:chgData name="hamada.mabrouk" userId="S::hamada.mbsoft@minia.edu.eg::af4dc437-fa39-4796-aedb-ee435f4003d6" providerId="AD" clId="Web-{D932AD42-0DDB-A44F-8ABF-1CDB06878786}" dt="2023-09-12T11:20:16.949" v="39"/>
        <pc:sldMkLst>
          <pc:docMk/>
          <pc:sldMk cId="557499656" sldId="574"/>
        </pc:sldMkLst>
      </pc:sldChg>
      <pc:sldChg chg="del">
        <pc:chgData name="hamada.mabrouk" userId="S::hamada.mbsoft@minia.edu.eg::af4dc437-fa39-4796-aedb-ee435f4003d6" providerId="AD" clId="Web-{D932AD42-0DDB-A44F-8ABF-1CDB06878786}" dt="2023-09-12T11:20:16.964" v="40"/>
        <pc:sldMkLst>
          <pc:docMk/>
          <pc:sldMk cId="3822863591" sldId="575"/>
        </pc:sldMkLst>
      </pc:sldChg>
      <pc:sldChg chg="del">
        <pc:chgData name="hamada.mabrouk" userId="S::hamada.mbsoft@minia.edu.eg::af4dc437-fa39-4796-aedb-ee435f4003d6" providerId="AD" clId="Web-{D932AD42-0DDB-A44F-8ABF-1CDB06878786}" dt="2023-09-12T11:20:19.558" v="42"/>
        <pc:sldMkLst>
          <pc:docMk/>
          <pc:sldMk cId="2596590423" sldId="576"/>
        </pc:sldMkLst>
      </pc:sldChg>
      <pc:sldChg chg="del">
        <pc:chgData name="hamada.mabrouk" userId="S::hamada.mbsoft@minia.edu.eg::af4dc437-fa39-4796-aedb-ee435f4003d6" providerId="AD" clId="Web-{D932AD42-0DDB-A44F-8ABF-1CDB06878786}" dt="2023-09-12T11:20:21.793" v="43"/>
        <pc:sldMkLst>
          <pc:docMk/>
          <pc:sldMk cId="2510596572" sldId="577"/>
        </pc:sldMkLst>
      </pc:sldChg>
      <pc:sldChg chg="del">
        <pc:chgData name="hamada.mabrouk" userId="S::hamada.mbsoft@minia.edu.eg::af4dc437-fa39-4796-aedb-ee435f4003d6" providerId="AD" clId="Web-{D932AD42-0DDB-A44F-8ABF-1CDB06878786}" dt="2023-09-12T11:20:22.652" v="44"/>
        <pc:sldMkLst>
          <pc:docMk/>
          <pc:sldMk cId="1084786224" sldId="578"/>
        </pc:sldMkLst>
      </pc:sldChg>
      <pc:sldChg chg="del">
        <pc:chgData name="hamada.mabrouk" userId="S::hamada.mbsoft@minia.edu.eg::af4dc437-fa39-4796-aedb-ee435f4003d6" providerId="AD" clId="Web-{D932AD42-0DDB-A44F-8ABF-1CDB06878786}" dt="2023-09-12T11:20:24.230" v="45"/>
        <pc:sldMkLst>
          <pc:docMk/>
          <pc:sldMk cId="3688506912" sldId="579"/>
        </pc:sldMkLst>
      </pc:sldChg>
      <pc:sldChg chg="del">
        <pc:chgData name="hamada.mabrouk" userId="S::hamada.mbsoft@minia.edu.eg::af4dc437-fa39-4796-aedb-ee435f4003d6" providerId="AD" clId="Web-{D932AD42-0DDB-A44F-8ABF-1CDB06878786}" dt="2023-09-12T11:20:25.918" v="47"/>
        <pc:sldMkLst>
          <pc:docMk/>
          <pc:sldMk cId="1096453121" sldId="580"/>
        </pc:sldMkLst>
      </pc:sldChg>
      <pc:sldChg chg="del">
        <pc:chgData name="hamada.mabrouk" userId="S::hamada.mbsoft@minia.edu.eg::af4dc437-fa39-4796-aedb-ee435f4003d6" providerId="AD" clId="Web-{D932AD42-0DDB-A44F-8ABF-1CDB06878786}" dt="2023-09-12T11:20:27.355" v="48"/>
        <pc:sldMkLst>
          <pc:docMk/>
          <pc:sldMk cId="1582017348" sldId="581"/>
        </pc:sldMkLst>
      </pc:sldChg>
      <pc:sldChg chg="del">
        <pc:chgData name="hamada.mabrouk" userId="S::hamada.mbsoft@minia.edu.eg::af4dc437-fa39-4796-aedb-ee435f4003d6" providerId="AD" clId="Web-{D932AD42-0DDB-A44F-8ABF-1CDB06878786}" dt="2023-09-12T11:20:30.340" v="49"/>
        <pc:sldMkLst>
          <pc:docMk/>
          <pc:sldMk cId="3933900692" sldId="582"/>
        </pc:sldMkLst>
      </pc:sldChg>
      <pc:sldChg chg="del">
        <pc:chgData name="hamada.mabrouk" userId="S::hamada.mbsoft@minia.edu.eg::af4dc437-fa39-4796-aedb-ee435f4003d6" providerId="AD" clId="Web-{D932AD42-0DDB-A44F-8ABF-1CDB06878786}" dt="2023-09-12T11:20:30.340" v="50"/>
        <pc:sldMkLst>
          <pc:docMk/>
          <pc:sldMk cId="1573907825" sldId="583"/>
        </pc:sldMkLst>
      </pc:sldChg>
      <pc:sldChg chg="del">
        <pc:chgData name="hamada.mabrouk" userId="S::hamada.mbsoft@minia.edu.eg::af4dc437-fa39-4796-aedb-ee435f4003d6" providerId="AD" clId="Web-{D932AD42-0DDB-A44F-8ABF-1CDB06878786}" dt="2023-09-12T11:20:33.731" v="51"/>
        <pc:sldMkLst>
          <pc:docMk/>
          <pc:sldMk cId="4240482291" sldId="584"/>
        </pc:sldMkLst>
      </pc:sldChg>
      <pc:sldChg chg="del">
        <pc:chgData name="hamada.mabrouk" userId="S::hamada.mbsoft@minia.edu.eg::af4dc437-fa39-4796-aedb-ee435f4003d6" providerId="AD" clId="Web-{D932AD42-0DDB-A44F-8ABF-1CDB06878786}" dt="2023-09-12T11:20:33.746" v="52"/>
        <pc:sldMkLst>
          <pc:docMk/>
          <pc:sldMk cId="4286322286" sldId="585"/>
        </pc:sldMkLst>
      </pc:sldChg>
      <pc:sldChg chg="del">
        <pc:chgData name="hamada.mabrouk" userId="S::hamada.mbsoft@minia.edu.eg::af4dc437-fa39-4796-aedb-ee435f4003d6" providerId="AD" clId="Web-{D932AD42-0DDB-A44F-8ABF-1CDB06878786}" dt="2023-09-12T11:20:33.762" v="53"/>
        <pc:sldMkLst>
          <pc:docMk/>
          <pc:sldMk cId="2302796164" sldId="586"/>
        </pc:sldMkLst>
      </pc:sldChg>
      <pc:sldChg chg="del">
        <pc:chgData name="hamada.mabrouk" userId="S::hamada.mbsoft@minia.edu.eg::af4dc437-fa39-4796-aedb-ee435f4003d6" providerId="AD" clId="Web-{D932AD42-0DDB-A44F-8ABF-1CDB06878786}" dt="2023-09-12T11:20:35.590" v="54"/>
        <pc:sldMkLst>
          <pc:docMk/>
          <pc:sldMk cId="2578137266" sldId="587"/>
        </pc:sldMkLst>
      </pc:sldChg>
      <pc:sldChg chg="del">
        <pc:chgData name="hamada.mabrouk" userId="S::hamada.mbsoft@minia.edu.eg::af4dc437-fa39-4796-aedb-ee435f4003d6" providerId="AD" clId="Web-{D932AD42-0DDB-A44F-8ABF-1CDB06878786}" dt="2023-09-12T11:20:36.887" v="55"/>
        <pc:sldMkLst>
          <pc:docMk/>
          <pc:sldMk cId="2823911302" sldId="588"/>
        </pc:sldMkLst>
      </pc:sldChg>
      <pc:sldChg chg="del">
        <pc:chgData name="hamada.mabrouk" userId="S::hamada.mbsoft@minia.edu.eg::af4dc437-fa39-4796-aedb-ee435f4003d6" providerId="AD" clId="Web-{D932AD42-0DDB-A44F-8ABF-1CDB06878786}" dt="2023-09-12T11:20:37.653" v="56"/>
        <pc:sldMkLst>
          <pc:docMk/>
          <pc:sldMk cId="3666646527" sldId="589"/>
        </pc:sldMkLst>
      </pc:sldChg>
      <pc:sldChg chg="del">
        <pc:chgData name="hamada.mabrouk" userId="S::hamada.mbsoft@minia.edu.eg::af4dc437-fa39-4796-aedb-ee435f4003d6" providerId="AD" clId="Web-{D932AD42-0DDB-A44F-8ABF-1CDB06878786}" dt="2023-09-12T11:20:25.902" v="46"/>
        <pc:sldMkLst>
          <pc:docMk/>
          <pc:sldMk cId="947061765" sldId="590"/>
        </pc:sldMkLst>
      </pc:sldChg>
      <pc:sldChg chg="del">
        <pc:chgData name="hamada.mabrouk" userId="S::hamada.mbsoft@minia.edu.eg::af4dc437-fa39-4796-aedb-ee435f4003d6" providerId="AD" clId="Web-{D932AD42-0DDB-A44F-8ABF-1CDB06878786}" dt="2023-09-12T11:20:18.730" v="41"/>
        <pc:sldMkLst>
          <pc:docMk/>
          <pc:sldMk cId="3495137694" sldId="591"/>
        </pc:sldMkLst>
      </pc:sldChg>
    </pc:docChg>
  </pc:docChgLst>
  <pc:docChgLst>
    <pc:chgData name="hamada.mabrouk" userId="S::hamada.mbsoft@minia.edu.eg::af4dc437-fa39-4796-aedb-ee435f4003d6" providerId="AD" clId="Web-{46CB2493-4DD4-6EA3-99EE-01D1C2FC8003}"/>
    <pc:docChg chg="addSld delSld modSld sldOrd delSection modSection">
      <pc:chgData name="hamada.mabrouk" userId="S::hamada.mbsoft@minia.edu.eg::af4dc437-fa39-4796-aedb-ee435f4003d6" providerId="AD" clId="Web-{46CB2493-4DD4-6EA3-99EE-01D1C2FC8003}" dt="2023-08-31T16:22:22.863" v="1911" actId="20577"/>
      <pc:docMkLst>
        <pc:docMk/>
      </pc:docMkLst>
      <pc:sldChg chg="modSp">
        <pc:chgData name="hamada.mabrouk" userId="S::hamada.mbsoft@minia.edu.eg::af4dc437-fa39-4796-aedb-ee435f4003d6" providerId="AD" clId="Web-{46CB2493-4DD4-6EA3-99EE-01D1C2FC8003}" dt="2023-08-31T15:17:02.371" v="140" actId="20577"/>
        <pc:sldMkLst>
          <pc:docMk/>
          <pc:sldMk cId="979261729" sldId="276"/>
        </pc:sldMkLst>
        <pc:spChg chg="mod">
          <ac:chgData name="hamada.mabrouk" userId="S::hamada.mbsoft@minia.edu.eg::af4dc437-fa39-4796-aedb-ee435f4003d6" providerId="AD" clId="Web-{46CB2493-4DD4-6EA3-99EE-01D1C2FC8003}" dt="2023-08-31T15:15:46.900" v="70" actId="20577"/>
          <ac:spMkLst>
            <pc:docMk/>
            <pc:sldMk cId="979261729" sldId="276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46CB2493-4DD4-6EA3-99EE-01D1C2FC8003}" dt="2023-08-31T15:15:41.368" v="69" actId="20577"/>
          <ac:spMkLst>
            <pc:docMk/>
            <pc:sldMk cId="979261729" sldId="276"/>
            <ac:spMk id="10" creationId="{463D680D-A11B-0A8A-63D5-DD2C6F3FD516}"/>
          </ac:spMkLst>
        </pc:spChg>
        <pc:spChg chg="mod">
          <ac:chgData name="hamada.mabrouk" userId="S::hamada.mbsoft@minia.edu.eg::af4dc437-fa39-4796-aedb-ee435f4003d6" providerId="AD" clId="Web-{46CB2493-4DD4-6EA3-99EE-01D1C2FC8003}" dt="2023-08-31T15:17:02.371" v="140" actId="20577"/>
          <ac:spMkLst>
            <pc:docMk/>
            <pc:sldMk cId="979261729" sldId="276"/>
            <ac:spMk id="48" creationId="{050976E4-0CF2-BA00-34CA-2F9419409B9E}"/>
          </ac:spMkLst>
        </pc:spChg>
      </pc:sldChg>
      <pc:sldChg chg="modSp">
        <pc:chgData name="hamada.mabrouk" userId="S::hamada.mbsoft@minia.edu.eg::af4dc437-fa39-4796-aedb-ee435f4003d6" providerId="AD" clId="Web-{46CB2493-4DD4-6EA3-99EE-01D1C2FC8003}" dt="2023-08-31T15:15:37.056" v="67" actId="20577"/>
        <pc:sldMkLst>
          <pc:docMk/>
          <pc:sldMk cId="701632073" sldId="303"/>
        </pc:sldMkLst>
        <pc:spChg chg="mod">
          <ac:chgData name="hamada.mabrouk" userId="S::hamada.mbsoft@minia.edu.eg::af4dc437-fa39-4796-aedb-ee435f4003d6" providerId="AD" clId="Web-{46CB2493-4DD4-6EA3-99EE-01D1C2FC8003}" dt="2023-08-31T15:15:37.056" v="67" actId="20577"/>
          <ac:spMkLst>
            <pc:docMk/>
            <pc:sldMk cId="701632073" sldId="303"/>
            <ac:spMk id="9" creationId="{25760A6C-566F-B7E3-1EEE-CB29F0CF0113}"/>
          </ac:spMkLst>
        </pc:spChg>
        <pc:spChg chg="mod">
          <ac:chgData name="hamada.mabrouk" userId="S::hamada.mbsoft@minia.edu.eg::af4dc437-fa39-4796-aedb-ee435f4003d6" providerId="AD" clId="Web-{46CB2493-4DD4-6EA3-99EE-01D1C2FC8003}" dt="2023-08-31T15:14:57.648" v="1" actId="20577"/>
          <ac:spMkLst>
            <pc:docMk/>
            <pc:sldMk cId="701632073" sldId="303"/>
            <ac:spMk id="10" creationId="{844810E4-E8A9-2051-4D02-31024B944D7B}"/>
          </ac:spMkLst>
        </pc:spChg>
      </pc:sldChg>
      <pc:sldChg chg="delSp modSp">
        <pc:chgData name="hamada.mabrouk" userId="S::hamada.mbsoft@minia.edu.eg::af4dc437-fa39-4796-aedb-ee435f4003d6" providerId="AD" clId="Web-{46CB2493-4DD4-6EA3-99EE-01D1C2FC8003}" dt="2023-08-31T15:22:00.898" v="332" actId="20577"/>
        <pc:sldMkLst>
          <pc:docMk/>
          <pc:sldMk cId="2979972921" sldId="483"/>
        </pc:sldMkLst>
        <pc:spChg chg="mod">
          <ac:chgData name="hamada.mabrouk" userId="S::hamada.mbsoft@minia.edu.eg::af4dc437-fa39-4796-aedb-ee435f4003d6" providerId="AD" clId="Web-{46CB2493-4DD4-6EA3-99EE-01D1C2FC8003}" dt="2023-08-31T15:19:33.486" v="274" actId="1076"/>
          <ac:spMkLst>
            <pc:docMk/>
            <pc:sldMk cId="2979972921" sldId="483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46CB2493-4DD4-6EA3-99EE-01D1C2FC8003}" dt="2023-08-31T15:17:12.340" v="144" actId="20577"/>
          <ac:spMkLst>
            <pc:docMk/>
            <pc:sldMk cId="2979972921" sldId="483"/>
            <ac:spMk id="10" creationId="{463D680D-A11B-0A8A-63D5-DD2C6F3FD516}"/>
          </ac:spMkLst>
        </pc:spChg>
        <pc:spChg chg="mod">
          <ac:chgData name="hamada.mabrouk" userId="S::hamada.mbsoft@minia.edu.eg::af4dc437-fa39-4796-aedb-ee435f4003d6" providerId="AD" clId="Web-{46CB2493-4DD4-6EA3-99EE-01D1C2FC8003}" dt="2023-08-31T15:22:00.898" v="332" actId="20577"/>
          <ac:spMkLst>
            <pc:docMk/>
            <pc:sldMk cId="2979972921" sldId="483"/>
            <ac:spMk id="48" creationId="{050976E4-0CF2-BA00-34CA-2F9419409B9E}"/>
          </ac:spMkLst>
        </pc:spChg>
        <pc:picChg chg="del">
          <ac:chgData name="hamada.mabrouk" userId="S::hamada.mbsoft@minia.edu.eg::af4dc437-fa39-4796-aedb-ee435f4003d6" providerId="AD" clId="Web-{46CB2493-4DD4-6EA3-99EE-01D1C2FC8003}" dt="2023-08-31T15:19:36.111" v="275"/>
          <ac:picMkLst>
            <pc:docMk/>
            <pc:sldMk cId="2979972921" sldId="483"/>
            <ac:picMk id="18" creationId="{622D4FB9-C1BF-E03A-4EAA-4FC5FD13A1CB}"/>
          </ac:picMkLst>
        </pc:picChg>
      </pc:sldChg>
      <pc:sldChg chg="modSp">
        <pc:chgData name="hamada.mabrouk" userId="S::hamada.mbsoft@minia.edu.eg::af4dc437-fa39-4796-aedb-ee435f4003d6" providerId="AD" clId="Web-{46CB2493-4DD4-6EA3-99EE-01D1C2FC8003}" dt="2023-08-31T15:14:52.851" v="0" actId="20577"/>
        <pc:sldMkLst>
          <pc:docMk/>
          <pc:sldMk cId="1467857569" sldId="484"/>
        </pc:sldMkLst>
        <pc:spChg chg="mod">
          <ac:chgData name="hamada.mabrouk" userId="S::hamada.mbsoft@minia.edu.eg::af4dc437-fa39-4796-aedb-ee435f4003d6" providerId="AD" clId="Web-{46CB2493-4DD4-6EA3-99EE-01D1C2FC8003}" dt="2023-08-31T15:14:52.851" v="0" actId="20577"/>
          <ac:spMkLst>
            <pc:docMk/>
            <pc:sldMk cId="1467857569" sldId="484"/>
            <ac:spMk id="34" creationId="{15C30772-0DD8-7BE1-E943-20DE696CFBEA}"/>
          </ac:spMkLst>
        </pc:spChg>
      </pc:sldChg>
      <pc:sldChg chg="del">
        <pc:chgData name="hamada.mabrouk" userId="S::hamada.mbsoft@minia.edu.eg::af4dc437-fa39-4796-aedb-ee435f4003d6" providerId="AD" clId="Web-{46CB2493-4DD4-6EA3-99EE-01D1C2FC8003}" dt="2023-08-31T15:23:54.059" v="415"/>
        <pc:sldMkLst>
          <pc:docMk/>
          <pc:sldMk cId="1089921248" sldId="509"/>
        </pc:sldMkLst>
      </pc:sldChg>
      <pc:sldChg chg="del">
        <pc:chgData name="hamada.mabrouk" userId="S::hamada.mbsoft@minia.edu.eg::af4dc437-fa39-4796-aedb-ee435f4003d6" providerId="AD" clId="Web-{46CB2493-4DD4-6EA3-99EE-01D1C2FC8003}" dt="2023-08-31T15:23:42.558" v="403"/>
        <pc:sldMkLst>
          <pc:docMk/>
          <pc:sldMk cId="553564536" sldId="520"/>
        </pc:sldMkLst>
      </pc:sldChg>
      <pc:sldChg chg="modSp">
        <pc:chgData name="hamada.mabrouk" userId="S::hamada.mbsoft@minia.edu.eg::af4dc437-fa39-4796-aedb-ee435f4003d6" providerId="AD" clId="Web-{46CB2493-4DD4-6EA3-99EE-01D1C2FC8003}" dt="2023-08-31T15:18:47.985" v="249" actId="20577"/>
        <pc:sldMkLst>
          <pc:docMk/>
          <pc:sldMk cId="3070591813" sldId="521"/>
        </pc:sldMkLst>
        <pc:spChg chg="mod">
          <ac:chgData name="hamada.mabrouk" userId="S::hamada.mbsoft@minia.edu.eg::af4dc437-fa39-4796-aedb-ee435f4003d6" providerId="AD" clId="Web-{46CB2493-4DD4-6EA3-99EE-01D1C2FC8003}" dt="2023-08-31T15:17:06.637" v="142" actId="20577"/>
          <ac:spMkLst>
            <pc:docMk/>
            <pc:sldMk cId="3070591813" sldId="521"/>
            <ac:spMk id="10" creationId="{463D680D-A11B-0A8A-63D5-DD2C6F3FD516}"/>
          </ac:spMkLst>
        </pc:spChg>
        <pc:spChg chg="mod">
          <ac:chgData name="hamada.mabrouk" userId="S::hamada.mbsoft@minia.edu.eg::af4dc437-fa39-4796-aedb-ee435f4003d6" providerId="AD" clId="Web-{46CB2493-4DD4-6EA3-99EE-01D1C2FC8003}" dt="2023-08-31T15:18:47.985" v="249" actId="20577"/>
          <ac:spMkLst>
            <pc:docMk/>
            <pc:sldMk cId="3070591813" sldId="521"/>
            <ac:spMk id="48" creationId="{050976E4-0CF2-BA00-34CA-2F9419409B9E}"/>
          </ac:spMkLst>
        </pc:spChg>
      </pc:sldChg>
      <pc:sldChg chg="del">
        <pc:chgData name="hamada.mabrouk" userId="S::hamada.mbsoft@minia.edu.eg::af4dc437-fa39-4796-aedb-ee435f4003d6" providerId="AD" clId="Web-{46CB2493-4DD4-6EA3-99EE-01D1C2FC8003}" dt="2023-08-31T15:23:44.199" v="404"/>
        <pc:sldMkLst>
          <pc:docMk/>
          <pc:sldMk cId="1979007422" sldId="522"/>
        </pc:sldMkLst>
      </pc:sldChg>
      <pc:sldChg chg="del">
        <pc:chgData name="hamada.mabrouk" userId="S::hamada.mbsoft@minia.edu.eg::af4dc437-fa39-4796-aedb-ee435f4003d6" providerId="AD" clId="Web-{46CB2493-4DD4-6EA3-99EE-01D1C2FC8003}" dt="2023-08-31T15:23:45.371" v="405"/>
        <pc:sldMkLst>
          <pc:docMk/>
          <pc:sldMk cId="2405674507" sldId="523"/>
        </pc:sldMkLst>
      </pc:sldChg>
      <pc:sldChg chg="del">
        <pc:chgData name="hamada.mabrouk" userId="S::hamada.mbsoft@minia.edu.eg::af4dc437-fa39-4796-aedb-ee435f4003d6" providerId="AD" clId="Web-{46CB2493-4DD4-6EA3-99EE-01D1C2FC8003}" dt="2023-08-31T15:23:46.527" v="406"/>
        <pc:sldMkLst>
          <pc:docMk/>
          <pc:sldMk cId="3496572748" sldId="524"/>
        </pc:sldMkLst>
      </pc:sldChg>
      <pc:sldChg chg="del">
        <pc:chgData name="hamada.mabrouk" userId="S::hamada.mbsoft@minia.edu.eg::af4dc437-fa39-4796-aedb-ee435f4003d6" providerId="AD" clId="Web-{46CB2493-4DD4-6EA3-99EE-01D1C2FC8003}" dt="2023-08-31T15:23:48.027" v="407"/>
        <pc:sldMkLst>
          <pc:docMk/>
          <pc:sldMk cId="817183604" sldId="525"/>
        </pc:sldMkLst>
      </pc:sldChg>
      <pc:sldChg chg="del">
        <pc:chgData name="hamada.mabrouk" userId="S::hamada.mbsoft@minia.edu.eg::af4dc437-fa39-4796-aedb-ee435f4003d6" providerId="AD" clId="Web-{46CB2493-4DD4-6EA3-99EE-01D1C2FC8003}" dt="2023-08-31T15:23:50.293" v="410"/>
        <pc:sldMkLst>
          <pc:docMk/>
          <pc:sldMk cId="1345184713" sldId="526"/>
        </pc:sldMkLst>
      </pc:sldChg>
      <pc:sldChg chg="del">
        <pc:chgData name="hamada.mabrouk" userId="S::hamada.mbsoft@minia.edu.eg::af4dc437-fa39-4796-aedb-ee435f4003d6" providerId="AD" clId="Web-{46CB2493-4DD4-6EA3-99EE-01D1C2FC8003}" dt="2023-08-31T15:23:48.949" v="408"/>
        <pc:sldMkLst>
          <pc:docMk/>
          <pc:sldMk cId="3511066813" sldId="527"/>
        </pc:sldMkLst>
      </pc:sldChg>
      <pc:sldChg chg="del">
        <pc:chgData name="hamada.mabrouk" userId="S::hamada.mbsoft@minia.edu.eg::af4dc437-fa39-4796-aedb-ee435f4003d6" providerId="AD" clId="Web-{46CB2493-4DD4-6EA3-99EE-01D1C2FC8003}" dt="2023-08-31T15:23:48.965" v="409"/>
        <pc:sldMkLst>
          <pc:docMk/>
          <pc:sldMk cId="367832646" sldId="528"/>
        </pc:sldMkLst>
      </pc:sldChg>
      <pc:sldChg chg="del">
        <pc:chgData name="hamada.mabrouk" userId="S::hamada.mbsoft@minia.edu.eg::af4dc437-fa39-4796-aedb-ee435f4003d6" providerId="AD" clId="Web-{46CB2493-4DD4-6EA3-99EE-01D1C2FC8003}" dt="2023-08-31T15:23:52.715" v="413"/>
        <pc:sldMkLst>
          <pc:docMk/>
          <pc:sldMk cId="3957858541" sldId="529"/>
        </pc:sldMkLst>
      </pc:sldChg>
      <pc:sldChg chg="del">
        <pc:chgData name="hamada.mabrouk" userId="S::hamada.mbsoft@minia.edu.eg::af4dc437-fa39-4796-aedb-ee435f4003d6" providerId="AD" clId="Web-{46CB2493-4DD4-6EA3-99EE-01D1C2FC8003}" dt="2023-08-31T15:23:50.309" v="411"/>
        <pc:sldMkLst>
          <pc:docMk/>
          <pc:sldMk cId="2545896673" sldId="530"/>
        </pc:sldMkLst>
      </pc:sldChg>
      <pc:sldChg chg="del">
        <pc:chgData name="hamada.mabrouk" userId="S::hamada.mbsoft@minia.edu.eg::af4dc437-fa39-4796-aedb-ee435f4003d6" providerId="AD" clId="Web-{46CB2493-4DD4-6EA3-99EE-01D1C2FC8003}" dt="2023-08-31T15:23:51.543" v="412"/>
        <pc:sldMkLst>
          <pc:docMk/>
          <pc:sldMk cId="3832775433" sldId="531"/>
        </pc:sldMkLst>
      </pc:sldChg>
      <pc:sldChg chg="del">
        <pc:chgData name="hamada.mabrouk" userId="S::hamada.mbsoft@minia.edu.eg::af4dc437-fa39-4796-aedb-ee435f4003d6" providerId="AD" clId="Web-{46CB2493-4DD4-6EA3-99EE-01D1C2FC8003}" dt="2023-08-31T15:23:52.730" v="414"/>
        <pc:sldMkLst>
          <pc:docMk/>
          <pc:sldMk cId="490833974" sldId="532"/>
        </pc:sldMkLst>
      </pc:sldChg>
      <pc:sldChg chg="del">
        <pc:chgData name="hamada.mabrouk" userId="S::hamada.mbsoft@minia.edu.eg::af4dc437-fa39-4796-aedb-ee435f4003d6" providerId="AD" clId="Web-{46CB2493-4DD4-6EA3-99EE-01D1C2FC8003}" dt="2023-08-31T15:23:54.074" v="416"/>
        <pc:sldMkLst>
          <pc:docMk/>
          <pc:sldMk cId="3578563579" sldId="533"/>
        </pc:sldMkLst>
      </pc:sldChg>
      <pc:sldChg chg="del">
        <pc:chgData name="hamada.mabrouk" userId="S::hamada.mbsoft@minia.edu.eg::af4dc437-fa39-4796-aedb-ee435f4003d6" providerId="AD" clId="Web-{46CB2493-4DD4-6EA3-99EE-01D1C2FC8003}" dt="2023-08-31T15:23:55.402" v="417"/>
        <pc:sldMkLst>
          <pc:docMk/>
          <pc:sldMk cId="3057411398" sldId="534"/>
        </pc:sldMkLst>
      </pc:sldChg>
      <pc:sldChg chg="del">
        <pc:chgData name="hamada.mabrouk" userId="S::hamada.mbsoft@minia.edu.eg::af4dc437-fa39-4796-aedb-ee435f4003d6" providerId="AD" clId="Web-{46CB2493-4DD4-6EA3-99EE-01D1C2FC8003}" dt="2023-08-31T15:23:57.059" v="418"/>
        <pc:sldMkLst>
          <pc:docMk/>
          <pc:sldMk cId="3202030132" sldId="535"/>
        </pc:sldMkLst>
      </pc:sldChg>
      <pc:sldChg chg="del">
        <pc:chgData name="hamada.mabrouk" userId="S::hamada.mbsoft@minia.edu.eg::af4dc437-fa39-4796-aedb-ee435f4003d6" providerId="AD" clId="Web-{46CB2493-4DD4-6EA3-99EE-01D1C2FC8003}" dt="2023-08-31T15:23:57.871" v="419"/>
        <pc:sldMkLst>
          <pc:docMk/>
          <pc:sldMk cId="3601960719" sldId="536"/>
        </pc:sldMkLst>
      </pc:sldChg>
      <pc:sldChg chg="del">
        <pc:chgData name="hamada.mabrouk" userId="S::hamada.mbsoft@minia.edu.eg::af4dc437-fa39-4796-aedb-ee435f4003d6" providerId="AD" clId="Web-{46CB2493-4DD4-6EA3-99EE-01D1C2FC8003}" dt="2023-08-31T15:23:58.824" v="420"/>
        <pc:sldMkLst>
          <pc:docMk/>
          <pc:sldMk cId="2763605203" sldId="537"/>
        </pc:sldMkLst>
      </pc:sldChg>
      <pc:sldChg chg="del">
        <pc:chgData name="hamada.mabrouk" userId="S::hamada.mbsoft@minia.edu.eg::af4dc437-fa39-4796-aedb-ee435f4003d6" providerId="AD" clId="Web-{46CB2493-4DD4-6EA3-99EE-01D1C2FC8003}" dt="2023-08-31T15:23:59.731" v="421"/>
        <pc:sldMkLst>
          <pc:docMk/>
          <pc:sldMk cId="347957900" sldId="538"/>
        </pc:sldMkLst>
      </pc:sldChg>
      <pc:sldChg chg="del">
        <pc:chgData name="hamada.mabrouk" userId="S::hamada.mbsoft@minia.edu.eg::af4dc437-fa39-4796-aedb-ee435f4003d6" providerId="AD" clId="Web-{46CB2493-4DD4-6EA3-99EE-01D1C2FC8003}" dt="2023-08-31T15:24:00.746" v="422"/>
        <pc:sldMkLst>
          <pc:docMk/>
          <pc:sldMk cId="3633107221" sldId="539"/>
        </pc:sldMkLst>
      </pc:sldChg>
      <pc:sldChg chg="del">
        <pc:chgData name="hamada.mabrouk" userId="S::hamada.mbsoft@minia.edu.eg::af4dc437-fa39-4796-aedb-ee435f4003d6" providerId="AD" clId="Web-{46CB2493-4DD4-6EA3-99EE-01D1C2FC8003}" dt="2023-08-31T15:24:01.840" v="423"/>
        <pc:sldMkLst>
          <pc:docMk/>
          <pc:sldMk cId="1482414692" sldId="540"/>
        </pc:sldMkLst>
      </pc:sldChg>
      <pc:sldChg chg="del">
        <pc:chgData name="hamada.mabrouk" userId="S::hamada.mbsoft@minia.edu.eg::af4dc437-fa39-4796-aedb-ee435f4003d6" providerId="AD" clId="Web-{46CB2493-4DD4-6EA3-99EE-01D1C2FC8003}" dt="2023-08-31T15:24:03.372" v="424"/>
        <pc:sldMkLst>
          <pc:docMk/>
          <pc:sldMk cId="1521951507" sldId="541"/>
        </pc:sldMkLst>
      </pc:sldChg>
      <pc:sldChg chg="del">
        <pc:chgData name="hamada.mabrouk" userId="S::hamada.mbsoft@minia.edu.eg::af4dc437-fa39-4796-aedb-ee435f4003d6" providerId="AD" clId="Web-{46CB2493-4DD4-6EA3-99EE-01D1C2FC8003}" dt="2023-08-31T15:24:03.387" v="425"/>
        <pc:sldMkLst>
          <pc:docMk/>
          <pc:sldMk cId="737214061" sldId="542"/>
        </pc:sldMkLst>
      </pc:sldChg>
      <pc:sldChg chg="del">
        <pc:chgData name="hamada.mabrouk" userId="S::hamada.mbsoft@minia.edu.eg::af4dc437-fa39-4796-aedb-ee435f4003d6" providerId="AD" clId="Web-{46CB2493-4DD4-6EA3-99EE-01D1C2FC8003}" dt="2023-08-31T15:24:04.997" v="426"/>
        <pc:sldMkLst>
          <pc:docMk/>
          <pc:sldMk cId="723788413" sldId="543"/>
        </pc:sldMkLst>
      </pc:sldChg>
      <pc:sldChg chg="del">
        <pc:chgData name="hamada.mabrouk" userId="S::hamada.mbsoft@minia.edu.eg::af4dc437-fa39-4796-aedb-ee435f4003d6" providerId="AD" clId="Web-{46CB2493-4DD4-6EA3-99EE-01D1C2FC8003}" dt="2023-08-31T15:24:05.012" v="427"/>
        <pc:sldMkLst>
          <pc:docMk/>
          <pc:sldMk cId="1660338806" sldId="544"/>
        </pc:sldMkLst>
      </pc:sldChg>
      <pc:sldChg chg="del">
        <pc:chgData name="hamada.mabrouk" userId="S::hamada.mbsoft@minia.edu.eg::af4dc437-fa39-4796-aedb-ee435f4003d6" providerId="AD" clId="Web-{46CB2493-4DD4-6EA3-99EE-01D1C2FC8003}" dt="2023-08-31T15:24:08.044" v="428"/>
        <pc:sldMkLst>
          <pc:docMk/>
          <pc:sldMk cId="3302334557" sldId="545"/>
        </pc:sldMkLst>
      </pc:sldChg>
      <pc:sldChg chg="del">
        <pc:chgData name="hamada.mabrouk" userId="S::hamada.mbsoft@minia.edu.eg::af4dc437-fa39-4796-aedb-ee435f4003d6" providerId="AD" clId="Web-{46CB2493-4DD4-6EA3-99EE-01D1C2FC8003}" dt="2023-08-31T15:24:08.059" v="429"/>
        <pc:sldMkLst>
          <pc:docMk/>
          <pc:sldMk cId="971897876" sldId="546"/>
        </pc:sldMkLst>
      </pc:sldChg>
      <pc:sldChg chg="del">
        <pc:chgData name="hamada.mabrouk" userId="S::hamada.mbsoft@minia.edu.eg::af4dc437-fa39-4796-aedb-ee435f4003d6" providerId="AD" clId="Web-{46CB2493-4DD4-6EA3-99EE-01D1C2FC8003}" dt="2023-08-31T15:24:09.637" v="430"/>
        <pc:sldMkLst>
          <pc:docMk/>
          <pc:sldMk cId="1063835556" sldId="547"/>
        </pc:sldMkLst>
      </pc:sldChg>
      <pc:sldChg chg="del">
        <pc:chgData name="hamada.mabrouk" userId="S::hamada.mbsoft@minia.edu.eg::af4dc437-fa39-4796-aedb-ee435f4003d6" providerId="AD" clId="Web-{46CB2493-4DD4-6EA3-99EE-01D1C2FC8003}" dt="2023-08-31T15:24:09.653" v="431"/>
        <pc:sldMkLst>
          <pc:docMk/>
          <pc:sldMk cId="656140767" sldId="548"/>
        </pc:sldMkLst>
      </pc:sldChg>
      <pc:sldChg chg="del">
        <pc:chgData name="hamada.mabrouk" userId="S::hamada.mbsoft@minia.edu.eg::af4dc437-fa39-4796-aedb-ee435f4003d6" providerId="AD" clId="Web-{46CB2493-4DD4-6EA3-99EE-01D1C2FC8003}" dt="2023-08-31T15:24:12.841" v="432"/>
        <pc:sldMkLst>
          <pc:docMk/>
          <pc:sldMk cId="2635750799" sldId="549"/>
        </pc:sldMkLst>
      </pc:sldChg>
      <pc:sldChg chg="del">
        <pc:chgData name="hamada.mabrouk" userId="S::hamada.mbsoft@minia.edu.eg::af4dc437-fa39-4796-aedb-ee435f4003d6" providerId="AD" clId="Web-{46CB2493-4DD4-6EA3-99EE-01D1C2FC8003}" dt="2023-08-31T15:24:12.856" v="433"/>
        <pc:sldMkLst>
          <pc:docMk/>
          <pc:sldMk cId="3336779555" sldId="550"/>
        </pc:sldMkLst>
      </pc:sldChg>
      <pc:sldChg chg="del">
        <pc:chgData name="hamada.mabrouk" userId="S::hamada.mbsoft@minia.edu.eg::af4dc437-fa39-4796-aedb-ee435f4003d6" providerId="AD" clId="Web-{46CB2493-4DD4-6EA3-99EE-01D1C2FC8003}" dt="2023-08-31T15:24:12.872" v="434"/>
        <pc:sldMkLst>
          <pc:docMk/>
          <pc:sldMk cId="3114896944" sldId="551"/>
        </pc:sldMkLst>
      </pc:sldChg>
      <pc:sldChg chg="del">
        <pc:chgData name="hamada.mabrouk" userId="S::hamada.mbsoft@minia.edu.eg::af4dc437-fa39-4796-aedb-ee435f4003d6" providerId="AD" clId="Web-{46CB2493-4DD4-6EA3-99EE-01D1C2FC8003}" dt="2023-08-31T15:24:12.888" v="435"/>
        <pc:sldMkLst>
          <pc:docMk/>
          <pc:sldMk cId="3100120120" sldId="552"/>
        </pc:sldMkLst>
      </pc:sldChg>
      <pc:sldChg chg="del">
        <pc:chgData name="hamada.mabrouk" userId="S::hamada.mbsoft@minia.edu.eg::af4dc437-fa39-4796-aedb-ee435f4003d6" providerId="AD" clId="Web-{46CB2493-4DD4-6EA3-99EE-01D1C2FC8003}" dt="2023-08-31T15:24:14.091" v="436"/>
        <pc:sldMkLst>
          <pc:docMk/>
          <pc:sldMk cId="1808953320" sldId="553"/>
        </pc:sldMkLst>
      </pc:sldChg>
      <pc:sldChg chg="del">
        <pc:chgData name="hamada.mabrouk" userId="S::hamada.mbsoft@minia.edu.eg::af4dc437-fa39-4796-aedb-ee435f4003d6" providerId="AD" clId="Web-{46CB2493-4DD4-6EA3-99EE-01D1C2FC8003}" dt="2023-08-31T15:24:14.106" v="437"/>
        <pc:sldMkLst>
          <pc:docMk/>
          <pc:sldMk cId="2639916361" sldId="554"/>
        </pc:sldMkLst>
      </pc:sldChg>
      <pc:sldChg chg="del">
        <pc:chgData name="hamada.mabrouk" userId="S::hamada.mbsoft@minia.edu.eg::af4dc437-fa39-4796-aedb-ee435f4003d6" providerId="AD" clId="Web-{46CB2493-4DD4-6EA3-99EE-01D1C2FC8003}" dt="2023-08-31T15:24:15.513" v="438"/>
        <pc:sldMkLst>
          <pc:docMk/>
          <pc:sldMk cId="412336811" sldId="555"/>
        </pc:sldMkLst>
      </pc:sldChg>
      <pc:sldChg chg="del">
        <pc:chgData name="hamada.mabrouk" userId="S::hamada.mbsoft@minia.edu.eg::af4dc437-fa39-4796-aedb-ee435f4003d6" providerId="AD" clId="Web-{46CB2493-4DD4-6EA3-99EE-01D1C2FC8003}" dt="2023-08-31T15:24:15.513" v="439"/>
        <pc:sldMkLst>
          <pc:docMk/>
          <pc:sldMk cId="4080988308" sldId="556"/>
        </pc:sldMkLst>
      </pc:sldChg>
      <pc:sldChg chg="del">
        <pc:chgData name="hamada.mabrouk" userId="S::hamada.mbsoft@minia.edu.eg::af4dc437-fa39-4796-aedb-ee435f4003d6" providerId="AD" clId="Web-{46CB2493-4DD4-6EA3-99EE-01D1C2FC8003}" dt="2023-08-31T15:24:15.528" v="440"/>
        <pc:sldMkLst>
          <pc:docMk/>
          <pc:sldMk cId="1405394472" sldId="557"/>
        </pc:sldMkLst>
      </pc:sldChg>
      <pc:sldChg chg="add del">
        <pc:chgData name="hamada.mabrouk" userId="S::hamada.mbsoft@minia.edu.eg::af4dc437-fa39-4796-aedb-ee435f4003d6" providerId="AD" clId="Web-{46CB2493-4DD4-6EA3-99EE-01D1C2FC8003}" dt="2023-08-31T15:24:18.481" v="442"/>
        <pc:sldMkLst>
          <pc:docMk/>
          <pc:sldMk cId="789218127" sldId="558"/>
        </pc:sldMkLst>
      </pc:sldChg>
      <pc:sldChg chg="addSp modSp add replId">
        <pc:chgData name="hamada.mabrouk" userId="S::hamada.mbsoft@minia.edu.eg::af4dc437-fa39-4796-aedb-ee435f4003d6" providerId="AD" clId="Web-{46CB2493-4DD4-6EA3-99EE-01D1C2FC8003}" dt="2023-08-31T15:23:34.292" v="402" actId="20577"/>
        <pc:sldMkLst>
          <pc:docMk/>
          <pc:sldMk cId="3452938008" sldId="559"/>
        </pc:sldMkLst>
        <pc:spChg chg="add">
          <ac:chgData name="hamada.mabrouk" userId="S::hamada.mbsoft@minia.edu.eg::af4dc437-fa39-4796-aedb-ee435f4003d6" providerId="AD" clId="Web-{46CB2493-4DD4-6EA3-99EE-01D1C2FC8003}" dt="2023-08-31T15:21:33.022" v="325"/>
          <ac:spMkLst>
            <pc:docMk/>
            <pc:sldMk cId="3452938008" sldId="559"/>
            <ac:spMk id="9" creationId="{3A3A3F2B-CBEB-EB4D-7E77-DDFF2C409AFB}"/>
          </ac:spMkLst>
        </pc:spChg>
        <pc:spChg chg="mod">
          <ac:chgData name="hamada.mabrouk" userId="S::hamada.mbsoft@minia.edu.eg::af4dc437-fa39-4796-aedb-ee435f4003d6" providerId="AD" clId="Web-{46CB2493-4DD4-6EA3-99EE-01D1C2FC8003}" dt="2023-08-31T15:23:34.292" v="402" actId="20577"/>
          <ac:spMkLst>
            <pc:docMk/>
            <pc:sldMk cId="3452938008" sldId="559"/>
            <ac:spMk id="48" creationId="{050976E4-0CF2-BA00-34CA-2F9419409B9E}"/>
          </ac:spMkLst>
        </pc:spChg>
      </pc:sldChg>
      <pc:sldChg chg="modSp add ord replId">
        <pc:chgData name="hamada.mabrouk" userId="S::hamada.mbsoft@minia.edu.eg::af4dc437-fa39-4796-aedb-ee435f4003d6" providerId="AD" clId="Web-{46CB2493-4DD4-6EA3-99EE-01D1C2FC8003}" dt="2023-08-31T15:29:32.446" v="512" actId="20577"/>
        <pc:sldMkLst>
          <pc:docMk/>
          <pc:sldMk cId="827251290" sldId="560"/>
        </pc:sldMkLst>
        <pc:spChg chg="mod">
          <ac:chgData name="hamada.mabrouk" userId="S::hamada.mbsoft@minia.edu.eg::af4dc437-fa39-4796-aedb-ee435f4003d6" providerId="AD" clId="Web-{46CB2493-4DD4-6EA3-99EE-01D1C2FC8003}" dt="2023-08-31T15:29:32.446" v="512" actId="20577"/>
          <ac:spMkLst>
            <pc:docMk/>
            <pc:sldMk cId="827251290" sldId="560"/>
            <ac:spMk id="48" creationId="{050976E4-0CF2-BA00-34CA-2F9419409B9E}"/>
          </ac:spMkLst>
        </pc:spChg>
      </pc:sldChg>
      <pc:sldChg chg="modSp add ord replId">
        <pc:chgData name="hamada.mabrouk" userId="S::hamada.mbsoft@minia.edu.eg::af4dc437-fa39-4796-aedb-ee435f4003d6" providerId="AD" clId="Web-{46CB2493-4DD4-6EA3-99EE-01D1C2FC8003}" dt="2023-08-31T15:31:16.732" v="562" actId="20577"/>
        <pc:sldMkLst>
          <pc:docMk/>
          <pc:sldMk cId="3852166093" sldId="561"/>
        </pc:sldMkLst>
        <pc:spChg chg="mod">
          <ac:chgData name="hamada.mabrouk" userId="S::hamada.mbsoft@minia.edu.eg::af4dc437-fa39-4796-aedb-ee435f4003d6" providerId="AD" clId="Web-{46CB2493-4DD4-6EA3-99EE-01D1C2FC8003}" dt="2023-08-31T15:31:16.732" v="562" actId="20577"/>
          <ac:spMkLst>
            <pc:docMk/>
            <pc:sldMk cId="3852166093" sldId="561"/>
            <ac:spMk id="48" creationId="{050976E4-0CF2-BA00-34CA-2F9419409B9E}"/>
          </ac:spMkLst>
        </pc:spChg>
      </pc:sldChg>
      <pc:sldChg chg="addSp modSp add ord replId">
        <pc:chgData name="hamada.mabrouk" userId="S::hamada.mbsoft@minia.edu.eg::af4dc437-fa39-4796-aedb-ee435f4003d6" providerId="AD" clId="Web-{46CB2493-4DD4-6EA3-99EE-01D1C2FC8003}" dt="2023-08-31T15:37:13.245" v="758" actId="14100"/>
        <pc:sldMkLst>
          <pc:docMk/>
          <pc:sldMk cId="388968407" sldId="562"/>
        </pc:sldMkLst>
        <pc:spChg chg="mod">
          <ac:chgData name="hamada.mabrouk" userId="S::hamada.mbsoft@minia.edu.eg::af4dc437-fa39-4796-aedb-ee435f4003d6" providerId="AD" clId="Web-{46CB2493-4DD4-6EA3-99EE-01D1C2FC8003}" dt="2023-08-31T15:32:21.515" v="599" actId="1076"/>
          <ac:spMkLst>
            <pc:docMk/>
            <pc:sldMk cId="388968407" sldId="562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46CB2493-4DD4-6EA3-99EE-01D1C2FC8003}" dt="2023-08-31T15:37:05.417" v="757" actId="20577"/>
          <ac:spMkLst>
            <pc:docMk/>
            <pc:sldMk cId="388968407" sldId="562"/>
            <ac:spMk id="48" creationId="{050976E4-0CF2-BA00-34CA-2F9419409B9E}"/>
          </ac:spMkLst>
        </pc:spChg>
        <pc:picChg chg="add mod">
          <ac:chgData name="hamada.mabrouk" userId="S::hamada.mbsoft@minia.edu.eg::af4dc437-fa39-4796-aedb-ee435f4003d6" providerId="AD" clId="Web-{46CB2493-4DD4-6EA3-99EE-01D1C2FC8003}" dt="2023-08-31T15:37:13.245" v="758" actId="14100"/>
          <ac:picMkLst>
            <pc:docMk/>
            <pc:sldMk cId="388968407" sldId="562"/>
            <ac:picMk id="7" creationId="{4305DDEB-D3DC-0948-D5A2-E39F6DFC1346}"/>
          </ac:picMkLst>
        </pc:picChg>
      </pc:sldChg>
      <pc:sldChg chg="addSp delSp modSp add replId">
        <pc:chgData name="hamada.mabrouk" userId="S::hamada.mbsoft@minia.edu.eg::af4dc437-fa39-4796-aedb-ee435f4003d6" providerId="AD" clId="Web-{46CB2493-4DD4-6EA3-99EE-01D1C2FC8003}" dt="2023-08-31T15:38:48.233" v="792" actId="20577"/>
        <pc:sldMkLst>
          <pc:docMk/>
          <pc:sldMk cId="961848693" sldId="563"/>
        </pc:sldMkLst>
        <pc:spChg chg="add">
          <ac:chgData name="hamada.mabrouk" userId="S::hamada.mbsoft@minia.edu.eg::af4dc437-fa39-4796-aedb-ee435f4003d6" providerId="AD" clId="Web-{46CB2493-4DD4-6EA3-99EE-01D1C2FC8003}" dt="2023-08-31T15:37:41.934" v="760"/>
          <ac:spMkLst>
            <pc:docMk/>
            <pc:sldMk cId="961848693" sldId="563"/>
            <ac:spMk id="11" creationId="{79696F0D-2EB5-8768-F13A-1C729C6F67F3}"/>
          </ac:spMkLst>
        </pc:spChg>
        <pc:spChg chg="mod">
          <ac:chgData name="hamada.mabrouk" userId="S::hamada.mbsoft@minia.edu.eg::af4dc437-fa39-4796-aedb-ee435f4003d6" providerId="AD" clId="Web-{46CB2493-4DD4-6EA3-99EE-01D1C2FC8003}" dt="2023-08-31T15:38:48.233" v="792" actId="20577"/>
          <ac:spMkLst>
            <pc:docMk/>
            <pc:sldMk cId="961848693" sldId="563"/>
            <ac:spMk id="48" creationId="{050976E4-0CF2-BA00-34CA-2F9419409B9E}"/>
          </ac:spMkLst>
        </pc:spChg>
        <pc:picChg chg="del">
          <ac:chgData name="hamada.mabrouk" userId="S::hamada.mbsoft@minia.edu.eg::af4dc437-fa39-4796-aedb-ee435f4003d6" providerId="AD" clId="Web-{46CB2493-4DD4-6EA3-99EE-01D1C2FC8003}" dt="2023-08-31T15:37:49.715" v="761"/>
          <ac:picMkLst>
            <pc:docMk/>
            <pc:sldMk cId="961848693" sldId="563"/>
            <ac:picMk id="7" creationId="{4305DDEB-D3DC-0948-D5A2-E39F6DFC1346}"/>
          </ac:picMkLst>
        </pc:picChg>
      </pc:sldChg>
      <pc:sldChg chg="addSp delSp modSp add replId">
        <pc:chgData name="hamada.mabrouk" userId="S::hamada.mbsoft@minia.edu.eg::af4dc437-fa39-4796-aedb-ee435f4003d6" providerId="AD" clId="Web-{46CB2493-4DD4-6EA3-99EE-01D1C2FC8003}" dt="2023-08-31T15:42:25.616" v="874"/>
        <pc:sldMkLst>
          <pc:docMk/>
          <pc:sldMk cId="1841367157" sldId="564"/>
        </pc:sldMkLst>
        <pc:spChg chg="mod">
          <ac:chgData name="hamada.mabrouk" userId="S::hamada.mbsoft@minia.edu.eg::af4dc437-fa39-4796-aedb-ee435f4003d6" providerId="AD" clId="Web-{46CB2493-4DD4-6EA3-99EE-01D1C2FC8003}" dt="2023-08-31T15:40:07.939" v="811" actId="1076"/>
          <ac:spMkLst>
            <pc:docMk/>
            <pc:sldMk cId="1841367157" sldId="564"/>
            <ac:spMk id="3" creationId="{F9A80F9F-74DB-1D57-04E8-E20E92A09B0A}"/>
          </ac:spMkLst>
        </pc:spChg>
        <pc:spChg chg="del">
          <ac:chgData name="hamada.mabrouk" userId="S::hamada.mbsoft@minia.edu.eg::af4dc437-fa39-4796-aedb-ee435f4003d6" providerId="AD" clId="Web-{46CB2493-4DD4-6EA3-99EE-01D1C2FC8003}" dt="2023-08-31T15:40:28.174" v="813"/>
          <ac:spMkLst>
            <pc:docMk/>
            <pc:sldMk cId="1841367157" sldId="564"/>
            <ac:spMk id="11" creationId="{79696F0D-2EB5-8768-F13A-1C729C6F67F3}"/>
          </ac:spMkLst>
        </pc:spChg>
        <pc:spChg chg="mod">
          <ac:chgData name="hamada.mabrouk" userId="S::hamada.mbsoft@minia.edu.eg::af4dc437-fa39-4796-aedb-ee435f4003d6" providerId="AD" clId="Web-{46CB2493-4DD4-6EA3-99EE-01D1C2FC8003}" dt="2023-08-31T15:42:25.616" v="874"/>
          <ac:spMkLst>
            <pc:docMk/>
            <pc:sldMk cId="1841367157" sldId="564"/>
            <ac:spMk id="48" creationId="{050976E4-0CF2-BA00-34CA-2F9419409B9E}"/>
          </ac:spMkLst>
        </pc:spChg>
        <pc:picChg chg="add mod">
          <ac:chgData name="hamada.mabrouk" userId="S::hamada.mbsoft@minia.edu.eg::af4dc437-fa39-4796-aedb-ee435f4003d6" providerId="AD" clId="Web-{46CB2493-4DD4-6EA3-99EE-01D1C2FC8003}" dt="2023-08-31T15:42:04.006" v="871" actId="1076"/>
          <ac:picMkLst>
            <pc:docMk/>
            <pc:sldMk cId="1841367157" sldId="564"/>
            <ac:picMk id="7" creationId="{93DCDD63-0ED6-60B2-0A24-C92005546C06}"/>
          </ac:picMkLst>
        </pc:picChg>
        <pc:picChg chg="add mod">
          <ac:chgData name="hamada.mabrouk" userId="S::hamada.mbsoft@minia.edu.eg::af4dc437-fa39-4796-aedb-ee435f4003d6" providerId="AD" clId="Web-{46CB2493-4DD4-6EA3-99EE-01D1C2FC8003}" dt="2023-08-31T15:41:53.146" v="869" actId="14100"/>
          <ac:picMkLst>
            <pc:docMk/>
            <pc:sldMk cId="1841367157" sldId="564"/>
            <ac:picMk id="9" creationId="{AC4BDB60-0807-FB91-2B94-48706EEE30F9}"/>
          </ac:picMkLst>
        </pc:picChg>
        <pc:picChg chg="add mod">
          <ac:chgData name="hamada.mabrouk" userId="S::hamada.mbsoft@minia.edu.eg::af4dc437-fa39-4796-aedb-ee435f4003d6" providerId="AD" clId="Web-{46CB2493-4DD4-6EA3-99EE-01D1C2FC8003}" dt="2023-08-31T15:41:40.537" v="867" actId="1076"/>
          <ac:picMkLst>
            <pc:docMk/>
            <pc:sldMk cId="1841367157" sldId="564"/>
            <ac:picMk id="12" creationId="{A34A785B-3918-7E17-ED0D-F4B54811A704}"/>
          </ac:picMkLst>
        </pc:picChg>
      </pc:sldChg>
      <pc:sldChg chg="modSp add replId">
        <pc:chgData name="hamada.mabrouk" userId="S::hamada.mbsoft@minia.edu.eg::af4dc437-fa39-4796-aedb-ee435f4003d6" providerId="AD" clId="Web-{46CB2493-4DD4-6EA3-99EE-01D1C2FC8003}" dt="2023-08-31T15:44:30.512" v="943" actId="20577"/>
        <pc:sldMkLst>
          <pc:docMk/>
          <pc:sldMk cId="961783023" sldId="565"/>
        </pc:sldMkLst>
        <pc:spChg chg="mod">
          <ac:chgData name="hamada.mabrouk" userId="S::hamada.mbsoft@minia.edu.eg::af4dc437-fa39-4796-aedb-ee435f4003d6" providerId="AD" clId="Web-{46CB2493-4DD4-6EA3-99EE-01D1C2FC8003}" dt="2023-08-31T15:44:30.512" v="943" actId="20577"/>
          <ac:spMkLst>
            <pc:docMk/>
            <pc:sldMk cId="961783023" sldId="565"/>
            <ac:spMk id="48" creationId="{050976E4-0CF2-BA00-34CA-2F9419409B9E}"/>
          </ac:spMkLst>
        </pc:spChg>
      </pc:sldChg>
      <pc:sldChg chg="addSp delSp modSp add replId">
        <pc:chgData name="hamada.mabrouk" userId="S::hamada.mbsoft@minia.edu.eg::af4dc437-fa39-4796-aedb-ee435f4003d6" providerId="AD" clId="Web-{46CB2493-4DD4-6EA3-99EE-01D1C2FC8003}" dt="2023-08-31T15:45:27.154" v="964" actId="1076"/>
        <pc:sldMkLst>
          <pc:docMk/>
          <pc:sldMk cId="4050467543" sldId="566"/>
        </pc:sldMkLst>
        <pc:spChg chg="mod">
          <ac:chgData name="hamada.mabrouk" userId="S::hamada.mbsoft@minia.edu.eg::af4dc437-fa39-4796-aedb-ee435f4003d6" providerId="AD" clId="Web-{46CB2493-4DD4-6EA3-99EE-01D1C2FC8003}" dt="2023-08-31T15:44:54.888" v="956" actId="20577"/>
          <ac:spMkLst>
            <pc:docMk/>
            <pc:sldMk cId="4050467543" sldId="566"/>
            <ac:spMk id="3" creationId="{F9A80F9F-74DB-1D57-04E8-E20E92A09B0A}"/>
          </ac:spMkLst>
        </pc:spChg>
        <pc:spChg chg="del">
          <ac:chgData name="hamada.mabrouk" userId="S::hamada.mbsoft@minia.edu.eg::af4dc437-fa39-4796-aedb-ee435f4003d6" providerId="AD" clId="Web-{46CB2493-4DD4-6EA3-99EE-01D1C2FC8003}" dt="2023-08-31T15:45:06.841" v="958"/>
          <ac:spMkLst>
            <pc:docMk/>
            <pc:sldMk cId="4050467543" sldId="566"/>
            <ac:spMk id="11" creationId="{79696F0D-2EB5-8768-F13A-1C729C6F67F3}"/>
          </ac:spMkLst>
        </pc:spChg>
        <pc:spChg chg="del">
          <ac:chgData name="hamada.mabrouk" userId="S::hamada.mbsoft@minia.edu.eg::af4dc437-fa39-4796-aedb-ee435f4003d6" providerId="AD" clId="Web-{46CB2493-4DD4-6EA3-99EE-01D1C2FC8003}" dt="2023-08-31T15:45:15.482" v="959"/>
          <ac:spMkLst>
            <pc:docMk/>
            <pc:sldMk cId="4050467543" sldId="566"/>
            <ac:spMk id="48" creationId="{050976E4-0CF2-BA00-34CA-2F9419409B9E}"/>
          </ac:spMkLst>
        </pc:spChg>
        <pc:picChg chg="add mod">
          <ac:chgData name="hamada.mabrouk" userId="S::hamada.mbsoft@minia.edu.eg::af4dc437-fa39-4796-aedb-ee435f4003d6" providerId="AD" clId="Web-{46CB2493-4DD4-6EA3-99EE-01D1C2FC8003}" dt="2023-08-31T15:45:27.154" v="964" actId="1076"/>
          <ac:picMkLst>
            <pc:docMk/>
            <pc:sldMk cId="4050467543" sldId="566"/>
            <ac:picMk id="7" creationId="{9FFF8BC6-0720-38C7-9A81-857A580CCA85}"/>
          </ac:picMkLst>
        </pc:picChg>
      </pc:sldChg>
      <pc:sldChg chg="modSp add replId">
        <pc:chgData name="hamada.mabrouk" userId="S::hamada.mbsoft@minia.edu.eg::af4dc437-fa39-4796-aedb-ee435f4003d6" providerId="AD" clId="Web-{46CB2493-4DD4-6EA3-99EE-01D1C2FC8003}" dt="2023-08-31T15:47:02.111" v="1026" actId="20577"/>
        <pc:sldMkLst>
          <pc:docMk/>
          <pc:sldMk cId="3786361678" sldId="567"/>
        </pc:sldMkLst>
        <pc:spChg chg="mod">
          <ac:chgData name="hamada.mabrouk" userId="S::hamada.mbsoft@minia.edu.eg::af4dc437-fa39-4796-aedb-ee435f4003d6" providerId="AD" clId="Web-{46CB2493-4DD4-6EA3-99EE-01D1C2FC8003}" dt="2023-08-31T15:47:02.111" v="1026" actId="20577"/>
          <ac:spMkLst>
            <pc:docMk/>
            <pc:sldMk cId="3786361678" sldId="567"/>
            <ac:spMk id="48" creationId="{050976E4-0CF2-BA00-34CA-2F9419409B9E}"/>
          </ac:spMkLst>
        </pc:spChg>
      </pc:sldChg>
      <pc:sldChg chg="addSp delSp modSp add replId">
        <pc:chgData name="hamada.mabrouk" userId="S::hamada.mbsoft@minia.edu.eg::af4dc437-fa39-4796-aedb-ee435f4003d6" providerId="AD" clId="Web-{46CB2493-4DD4-6EA3-99EE-01D1C2FC8003}" dt="2023-08-31T15:55:26.599" v="1271"/>
        <pc:sldMkLst>
          <pc:docMk/>
          <pc:sldMk cId="737512235" sldId="568"/>
        </pc:sldMkLst>
        <pc:spChg chg="mod">
          <ac:chgData name="hamada.mabrouk" userId="S::hamada.mbsoft@minia.edu.eg::af4dc437-fa39-4796-aedb-ee435f4003d6" providerId="AD" clId="Web-{46CB2493-4DD4-6EA3-99EE-01D1C2FC8003}" dt="2023-08-31T15:47:51.394" v="1052" actId="1076"/>
          <ac:spMkLst>
            <pc:docMk/>
            <pc:sldMk cId="737512235" sldId="568"/>
            <ac:spMk id="3" creationId="{F9A80F9F-74DB-1D57-04E8-E20E92A09B0A}"/>
          </ac:spMkLst>
        </pc:spChg>
        <pc:spChg chg="del">
          <ac:chgData name="hamada.mabrouk" userId="S::hamada.mbsoft@minia.edu.eg::af4dc437-fa39-4796-aedb-ee435f4003d6" providerId="AD" clId="Web-{46CB2493-4DD4-6EA3-99EE-01D1C2FC8003}" dt="2023-08-31T15:51:34.090" v="1178"/>
          <ac:spMkLst>
            <pc:docMk/>
            <pc:sldMk cId="737512235" sldId="568"/>
            <ac:spMk id="11" creationId="{79696F0D-2EB5-8768-F13A-1C729C6F67F3}"/>
          </ac:spMkLst>
        </pc:spChg>
        <pc:spChg chg="add">
          <ac:chgData name="hamada.mabrouk" userId="S::hamada.mbsoft@minia.edu.eg::af4dc437-fa39-4796-aedb-ee435f4003d6" providerId="AD" clId="Web-{46CB2493-4DD4-6EA3-99EE-01D1C2FC8003}" dt="2023-08-31T15:55:26.599" v="1271"/>
          <ac:spMkLst>
            <pc:docMk/>
            <pc:sldMk cId="737512235" sldId="568"/>
            <ac:spMk id="12" creationId="{8AC6D356-4856-E455-07AA-B609E9F19875}"/>
          </ac:spMkLst>
        </pc:spChg>
        <pc:spChg chg="mod">
          <ac:chgData name="hamada.mabrouk" userId="S::hamada.mbsoft@minia.edu.eg::af4dc437-fa39-4796-aedb-ee435f4003d6" providerId="AD" clId="Web-{46CB2493-4DD4-6EA3-99EE-01D1C2FC8003}" dt="2023-08-31T15:54:47.738" v="1268" actId="20577"/>
          <ac:spMkLst>
            <pc:docMk/>
            <pc:sldMk cId="737512235" sldId="568"/>
            <ac:spMk id="48" creationId="{050976E4-0CF2-BA00-34CA-2F9419409B9E}"/>
          </ac:spMkLst>
        </pc:spChg>
        <pc:picChg chg="add del mod">
          <ac:chgData name="hamada.mabrouk" userId="S::hamada.mbsoft@minia.edu.eg::af4dc437-fa39-4796-aedb-ee435f4003d6" providerId="AD" clId="Web-{46CB2493-4DD4-6EA3-99EE-01D1C2FC8003}" dt="2023-08-31T15:52:45.827" v="1218"/>
          <ac:picMkLst>
            <pc:docMk/>
            <pc:sldMk cId="737512235" sldId="568"/>
            <ac:picMk id="7" creationId="{DD1C9688-65DE-FC5B-0768-BEB16B74A6F4}"/>
          </ac:picMkLst>
        </pc:picChg>
        <pc:picChg chg="add mod">
          <ac:chgData name="hamada.mabrouk" userId="S::hamada.mbsoft@minia.edu.eg::af4dc437-fa39-4796-aedb-ee435f4003d6" providerId="AD" clId="Web-{46CB2493-4DD4-6EA3-99EE-01D1C2FC8003}" dt="2023-08-31T15:52:54.625" v="1221" actId="1076"/>
          <ac:picMkLst>
            <pc:docMk/>
            <pc:sldMk cId="737512235" sldId="568"/>
            <ac:picMk id="9" creationId="{7047CDB8-E812-346D-E28B-56F2E19AA9C5}"/>
          </ac:picMkLst>
        </pc:picChg>
      </pc:sldChg>
      <pc:sldChg chg="delSp add ord replId">
        <pc:chgData name="hamada.mabrouk" userId="S::hamada.mbsoft@minia.edu.eg::af4dc437-fa39-4796-aedb-ee435f4003d6" providerId="AD" clId="Web-{46CB2493-4DD4-6EA3-99EE-01D1C2FC8003}" dt="2023-08-31T15:55:24.177" v="1270"/>
        <pc:sldMkLst>
          <pc:docMk/>
          <pc:sldMk cId="145795059" sldId="569"/>
        </pc:sldMkLst>
        <pc:spChg chg="del">
          <ac:chgData name="hamada.mabrouk" userId="S::hamada.mbsoft@minia.edu.eg::af4dc437-fa39-4796-aedb-ee435f4003d6" providerId="AD" clId="Web-{46CB2493-4DD4-6EA3-99EE-01D1C2FC8003}" dt="2023-08-31T15:55:24.177" v="1270"/>
          <ac:spMkLst>
            <pc:docMk/>
            <pc:sldMk cId="145795059" sldId="569"/>
            <ac:spMk id="11" creationId="{79696F0D-2EB5-8768-F13A-1C729C6F67F3}"/>
          </ac:spMkLst>
        </pc:spChg>
      </pc:sldChg>
      <pc:sldChg chg="addSp delSp modSp add replId">
        <pc:chgData name="hamada.mabrouk" userId="S::hamada.mbsoft@minia.edu.eg::af4dc437-fa39-4796-aedb-ee435f4003d6" providerId="AD" clId="Web-{46CB2493-4DD4-6EA3-99EE-01D1C2FC8003}" dt="2023-08-31T15:58:37.122" v="1373" actId="1076"/>
        <pc:sldMkLst>
          <pc:docMk/>
          <pc:sldMk cId="3410958438" sldId="570"/>
        </pc:sldMkLst>
        <pc:spChg chg="mod">
          <ac:chgData name="hamada.mabrouk" userId="S::hamada.mbsoft@minia.edu.eg::af4dc437-fa39-4796-aedb-ee435f4003d6" providerId="AD" clId="Web-{46CB2493-4DD4-6EA3-99EE-01D1C2FC8003}" dt="2023-08-31T15:58:33.372" v="1372" actId="20577"/>
          <ac:spMkLst>
            <pc:docMk/>
            <pc:sldMk cId="3410958438" sldId="570"/>
            <ac:spMk id="48" creationId="{050976E4-0CF2-BA00-34CA-2F9419409B9E}"/>
          </ac:spMkLst>
        </pc:spChg>
        <pc:picChg chg="add mod">
          <ac:chgData name="hamada.mabrouk" userId="S::hamada.mbsoft@minia.edu.eg::af4dc437-fa39-4796-aedb-ee435f4003d6" providerId="AD" clId="Web-{46CB2493-4DD4-6EA3-99EE-01D1C2FC8003}" dt="2023-08-31T15:58:37.122" v="1373" actId="1076"/>
          <ac:picMkLst>
            <pc:docMk/>
            <pc:sldMk cId="3410958438" sldId="570"/>
            <ac:picMk id="7" creationId="{C54F71C3-6CA2-D3B2-30E6-B21B90CD4780}"/>
          </ac:picMkLst>
        </pc:picChg>
        <pc:picChg chg="del">
          <ac:chgData name="hamada.mabrouk" userId="S::hamada.mbsoft@minia.edu.eg::af4dc437-fa39-4796-aedb-ee435f4003d6" providerId="AD" clId="Web-{46CB2493-4DD4-6EA3-99EE-01D1C2FC8003}" dt="2023-08-31T15:56:03.741" v="1291"/>
          <ac:picMkLst>
            <pc:docMk/>
            <pc:sldMk cId="3410958438" sldId="570"/>
            <ac:picMk id="9" creationId="{7047CDB8-E812-346D-E28B-56F2E19AA9C5}"/>
          </ac:picMkLst>
        </pc:picChg>
      </pc:sldChg>
      <pc:sldChg chg="addSp delSp modSp add replId">
        <pc:chgData name="hamada.mabrouk" userId="S::hamada.mbsoft@minia.edu.eg::af4dc437-fa39-4796-aedb-ee435f4003d6" providerId="AD" clId="Web-{46CB2493-4DD4-6EA3-99EE-01D1C2FC8003}" dt="2023-08-31T16:01:43.863" v="1497" actId="1076"/>
        <pc:sldMkLst>
          <pc:docMk/>
          <pc:sldMk cId="2086089790" sldId="571"/>
        </pc:sldMkLst>
        <pc:spChg chg="mod">
          <ac:chgData name="hamada.mabrouk" userId="S::hamada.mbsoft@minia.edu.eg::af4dc437-fa39-4796-aedb-ee435f4003d6" providerId="AD" clId="Web-{46CB2493-4DD4-6EA3-99EE-01D1C2FC8003}" dt="2023-08-31T16:01:35.754" v="1494" actId="20577"/>
          <ac:spMkLst>
            <pc:docMk/>
            <pc:sldMk cId="2086089790" sldId="571"/>
            <ac:spMk id="48" creationId="{050976E4-0CF2-BA00-34CA-2F9419409B9E}"/>
          </ac:spMkLst>
        </pc:spChg>
        <pc:picChg chg="del">
          <ac:chgData name="hamada.mabrouk" userId="S::hamada.mbsoft@minia.edu.eg::af4dc437-fa39-4796-aedb-ee435f4003d6" providerId="AD" clId="Web-{46CB2493-4DD4-6EA3-99EE-01D1C2FC8003}" dt="2023-08-31T15:59:50.781" v="1424"/>
          <ac:picMkLst>
            <pc:docMk/>
            <pc:sldMk cId="2086089790" sldId="571"/>
            <ac:picMk id="7" creationId="{C54F71C3-6CA2-D3B2-30E6-B21B90CD4780}"/>
          </ac:picMkLst>
        </pc:picChg>
        <pc:picChg chg="add mod">
          <ac:chgData name="hamada.mabrouk" userId="S::hamada.mbsoft@minia.edu.eg::af4dc437-fa39-4796-aedb-ee435f4003d6" providerId="AD" clId="Web-{46CB2493-4DD4-6EA3-99EE-01D1C2FC8003}" dt="2023-08-31T16:01:43.863" v="1497" actId="1076"/>
          <ac:picMkLst>
            <pc:docMk/>
            <pc:sldMk cId="2086089790" sldId="571"/>
            <ac:picMk id="9" creationId="{59F27C54-3393-5E22-E5F5-B17C7EBB3A38}"/>
          </ac:picMkLst>
        </pc:picChg>
      </pc:sldChg>
      <pc:sldChg chg="addSp delSp modSp add replId">
        <pc:chgData name="hamada.mabrouk" userId="S::hamada.mbsoft@minia.edu.eg::af4dc437-fa39-4796-aedb-ee435f4003d6" providerId="AD" clId="Web-{46CB2493-4DD4-6EA3-99EE-01D1C2FC8003}" dt="2023-08-31T16:03:32.821" v="1547" actId="1076"/>
        <pc:sldMkLst>
          <pc:docMk/>
          <pc:sldMk cId="2029736353" sldId="572"/>
        </pc:sldMkLst>
        <pc:spChg chg="mod">
          <ac:chgData name="hamada.mabrouk" userId="S::hamada.mbsoft@minia.edu.eg::af4dc437-fa39-4796-aedb-ee435f4003d6" providerId="AD" clId="Web-{46CB2493-4DD4-6EA3-99EE-01D1C2FC8003}" dt="2023-08-31T16:03:22.679" v="1543" actId="20577"/>
          <ac:spMkLst>
            <pc:docMk/>
            <pc:sldMk cId="2029736353" sldId="572"/>
            <ac:spMk id="48" creationId="{050976E4-0CF2-BA00-34CA-2F9419409B9E}"/>
          </ac:spMkLst>
        </pc:spChg>
        <pc:picChg chg="add mod">
          <ac:chgData name="hamada.mabrouk" userId="S::hamada.mbsoft@minia.edu.eg::af4dc437-fa39-4796-aedb-ee435f4003d6" providerId="AD" clId="Web-{46CB2493-4DD4-6EA3-99EE-01D1C2FC8003}" dt="2023-08-31T16:03:32.821" v="1547" actId="1076"/>
          <ac:picMkLst>
            <pc:docMk/>
            <pc:sldMk cId="2029736353" sldId="572"/>
            <ac:picMk id="7" creationId="{70D9F126-2E79-2AC1-C557-0B62E4639609}"/>
          </ac:picMkLst>
        </pc:picChg>
        <pc:picChg chg="del">
          <ac:chgData name="hamada.mabrouk" userId="S::hamada.mbsoft@minia.edu.eg::af4dc437-fa39-4796-aedb-ee435f4003d6" providerId="AD" clId="Web-{46CB2493-4DD4-6EA3-99EE-01D1C2FC8003}" dt="2023-08-31T16:03:23.367" v="1544"/>
          <ac:picMkLst>
            <pc:docMk/>
            <pc:sldMk cId="2029736353" sldId="572"/>
            <ac:picMk id="9" creationId="{59F27C54-3393-5E22-E5F5-B17C7EBB3A38}"/>
          </ac:picMkLst>
        </pc:picChg>
      </pc:sldChg>
      <pc:sldChg chg="delSp modSp add replId">
        <pc:chgData name="hamada.mabrouk" userId="S::hamada.mbsoft@minia.edu.eg::af4dc437-fa39-4796-aedb-ee435f4003d6" providerId="AD" clId="Web-{46CB2493-4DD4-6EA3-99EE-01D1C2FC8003}" dt="2023-08-31T16:05:38.325" v="1590" actId="20577"/>
        <pc:sldMkLst>
          <pc:docMk/>
          <pc:sldMk cId="2667587412" sldId="573"/>
        </pc:sldMkLst>
        <pc:spChg chg="mod">
          <ac:chgData name="hamada.mabrouk" userId="S::hamada.mbsoft@minia.edu.eg::af4dc437-fa39-4796-aedb-ee435f4003d6" providerId="AD" clId="Web-{46CB2493-4DD4-6EA3-99EE-01D1C2FC8003}" dt="2023-08-31T16:04:42.745" v="1569" actId="20577"/>
          <ac:spMkLst>
            <pc:docMk/>
            <pc:sldMk cId="2667587412" sldId="573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46CB2493-4DD4-6EA3-99EE-01D1C2FC8003}" dt="2023-08-31T16:05:38.325" v="1590" actId="20577"/>
          <ac:spMkLst>
            <pc:docMk/>
            <pc:sldMk cId="2667587412" sldId="573"/>
            <ac:spMk id="48" creationId="{050976E4-0CF2-BA00-34CA-2F9419409B9E}"/>
          </ac:spMkLst>
        </pc:spChg>
        <pc:picChg chg="del">
          <ac:chgData name="hamada.mabrouk" userId="S::hamada.mbsoft@minia.edu.eg::af4dc437-fa39-4796-aedb-ee435f4003d6" providerId="AD" clId="Web-{46CB2493-4DD4-6EA3-99EE-01D1C2FC8003}" dt="2023-08-31T16:04:57.792" v="1573"/>
          <ac:picMkLst>
            <pc:docMk/>
            <pc:sldMk cId="2667587412" sldId="573"/>
            <ac:picMk id="7" creationId="{70D9F126-2E79-2AC1-C557-0B62E4639609}"/>
          </ac:picMkLst>
        </pc:picChg>
      </pc:sldChg>
      <pc:sldChg chg="modSp add replId">
        <pc:chgData name="hamada.mabrouk" userId="S::hamada.mbsoft@minia.edu.eg::af4dc437-fa39-4796-aedb-ee435f4003d6" providerId="AD" clId="Web-{46CB2493-4DD4-6EA3-99EE-01D1C2FC8003}" dt="2023-08-31T16:06:33.952" v="1615" actId="20577"/>
        <pc:sldMkLst>
          <pc:docMk/>
          <pc:sldMk cId="1936723482" sldId="574"/>
        </pc:sldMkLst>
        <pc:spChg chg="mod">
          <ac:chgData name="hamada.mabrouk" userId="S::hamada.mbsoft@minia.edu.eg::af4dc437-fa39-4796-aedb-ee435f4003d6" providerId="AD" clId="Web-{46CB2493-4DD4-6EA3-99EE-01D1C2FC8003}" dt="2023-08-31T16:06:33.952" v="1615" actId="20577"/>
          <ac:spMkLst>
            <pc:docMk/>
            <pc:sldMk cId="1936723482" sldId="574"/>
            <ac:spMk id="48" creationId="{050976E4-0CF2-BA00-34CA-2F9419409B9E}"/>
          </ac:spMkLst>
        </pc:spChg>
      </pc:sldChg>
      <pc:sldChg chg="addSp modSp add replId">
        <pc:chgData name="hamada.mabrouk" userId="S::hamada.mbsoft@minia.edu.eg::af4dc437-fa39-4796-aedb-ee435f4003d6" providerId="AD" clId="Web-{46CB2493-4DD4-6EA3-99EE-01D1C2FC8003}" dt="2023-08-31T16:07:54.627" v="1647" actId="1076"/>
        <pc:sldMkLst>
          <pc:docMk/>
          <pc:sldMk cId="4080932724" sldId="575"/>
        </pc:sldMkLst>
        <pc:spChg chg="mod">
          <ac:chgData name="hamada.mabrouk" userId="S::hamada.mbsoft@minia.edu.eg::af4dc437-fa39-4796-aedb-ee435f4003d6" providerId="AD" clId="Web-{46CB2493-4DD4-6EA3-99EE-01D1C2FC8003}" dt="2023-08-31T16:07:47.424" v="1644" actId="20577"/>
          <ac:spMkLst>
            <pc:docMk/>
            <pc:sldMk cId="4080932724" sldId="575"/>
            <ac:spMk id="48" creationId="{050976E4-0CF2-BA00-34CA-2F9419409B9E}"/>
          </ac:spMkLst>
        </pc:spChg>
        <pc:picChg chg="add mod">
          <ac:chgData name="hamada.mabrouk" userId="S::hamada.mbsoft@minia.edu.eg::af4dc437-fa39-4796-aedb-ee435f4003d6" providerId="AD" clId="Web-{46CB2493-4DD4-6EA3-99EE-01D1C2FC8003}" dt="2023-08-31T16:07:54.627" v="1647" actId="1076"/>
          <ac:picMkLst>
            <pc:docMk/>
            <pc:sldMk cId="4080932724" sldId="575"/>
            <ac:picMk id="7" creationId="{09BC2578-B96B-010A-91D2-613A3F6DBE11}"/>
          </ac:picMkLst>
        </pc:picChg>
      </pc:sldChg>
      <pc:sldChg chg="modSp add ord replId">
        <pc:chgData name="hamada.mabrouk" userId="S::hamada.mbsoft@minia.edu.eg::af4dc437-fa39-4796-aedb-ee435f4003d6" providerId="AD" clId="Web-{46CB2493-4DD4-6EA3-99EE-01D1C2FC8003}" dt="2023-08-31T16:09:19.052" v="1673" actId="20577"/>
        <pc:sldMkLst>
          <pc:docMk/>
          <pc:sldMk cId="2725343120" sldId="576"/>
        </pc:sldMkLst>
        <pc:spChg chg="mod">
          <ac:chgData name="hamada.mabrouk" userId="S::hamada.mbsoft@minia.edu.eg::af4dc437-fa39-4796-aedb-ee435f4003d6" providerId="AD" clId="Web-{46CB2493-4DD4-6EA3-99EE-01D1C2FC8003}" dt="2023-08-31T16:09:19.052" v="1673" actId="20577"/>
          <ac:spMkLst>
            <pc:docMk/>
            <pc:sldMk cId="2725343120" sldId="576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46CB2493-4DD4-6EA3-99EE-01D1C2FC8003}" dt="2023-08-31T16:11:00.306" v="1736" actId="20577"/>
        <pc:sldMkLst>
          <pc:docMk/>
          <pc:sldMk cId="115664604" sldId="577"/>
        </pc:sldMkLst>
        <pc:spChg chg="mod">
          <ac:chgData name="hamada.mabrouk" userId="S::hamada.mbsoft@minia.edu.eg::af4dc437-fa39-4796-aedb-ee435f4003d6" providerId="AD" clId="Web-{46CB2493-4DD4-6EA3-99EE-01D1C2FC8003}" dt="2023-08-31T16:11:00.306" v="1736" actId="20577"/>
          <ac:spMkLst>
            <pc:docMk/>
            <pc:sldMk cId="115664604" sldId="577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46CB2493-4DD4-6EA3-99EE-01D1C2FC8003}" dt="2023-08-31T16:12:10.746" v="1776" actId="20577"/>
        <pc:sldMkLst>
          <pc:docMk/>
          <pc:sldMk cId="3837281300" sldId="578"/>
        </pc:sldMkLst>
        <pc:spChg chg="mod">
          <ac:chgData name="hamada.mabrouk" userId="S::hamada.mbsoft@minia.edu.eg::af4dc437-fa39-4796-aedb-ee435f4003d6" providerId="AD" clId="Web-{46CB2493-4DD4-6EA3-99EE-01D1C2FC8003}" dt="2023-08-31T16:12:10.746" v="1776" actId="20577"/>
          <ac:spMkLst>
            <pc:docMk/>
            <pc:sldMk cId="3837281300" sldId="578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46CB2493-4DD4-6EA3-99EE-01D1C2FC8003}" dt="2023-08-31T16:20:28.140" v="1835" actId="20577"/>
        <pc:sldMkLst>
          <pc:docMk/>
          <pc:sldMk cId="2738603154" sldId="579"/>
        </pc:sldMkLst>
        <pc:spChg chg="mod">
          <ac:chgData name="hamada.mabrouk" userId="S::hamada.mbsoft@minia.edu.eg::af4dc437-fa39-4796-aedb-ee435f4003d6" providerId="AD" clId="Web-{46CB2493-4DD4-6EA3-99EE-01D1C2FC8003}" dt="2023-08-31T16:20:28.140" v="1835" actId="20577"/>
          <ac:spMkLst>
            <pc:docMk/>
            <pc:sldMk cId="2738603154" sldId="579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46CB2493-4DD4-6EA3-99EE-01D1C2FC8003}" dt="2023-08-31T16:22:22.863" v="1911" actId="20577"/>
        <pc:sldMkLst>
          <pc:docMk/>
          <pc:sldMk cId="4194735321" sldId="580"/>
        </pc:sldMkLst>
        <pc:spChg chg="mod">
          <ac:chgData name="hamada.mabrouk" userId="S::hamada.mbsoft@minia.edu.eg::af4dc437-fa39-4796-aedb-ee435f4003d6" providerId="AD" clId="Web-{46CB2493-4DD4-6EA3-99EE-01D1C2FC8003}" dt="2023-08-31T16:22:22.863" v="1911" actId="20577"/>
          <ac:spMkLst>
            <pc:docMk/>
            <pc:sldMk cId="4194735321" sldId="580"/>
            <ac:spMk id="48" creationId="{050976E4-0CF2-BA00-34CA-2F9419409B9E}"/>
          </ac:spMkLst>
        </pc:spChg>
      </pc:sldChg>
    </pc:docChg>
  </pc:docChgLst>
  <pc:docChgLst>
    <pc:chgData name="hamada.mabrouk" userId="S::hamada.mbsoft@minia.edu.eg::af4dc437-fa39-4796-aedb-ee435f4003d6" providerId="AD" clId="Web-{21C58AA7-73FF-876F-BA96-56C7D98867FF}"/>
    <pc:docChg chg="addSld modSld modSection">
      <pc:chgData name="hamada.mabrouk" userId="S::hamada.mbsoft@minia.edu.eg::af4dc437-fa39-4796-aedb-ee435f4003d6" providerId="AD" clId="Web-{21C58AA7-73FF-876F-BA96-56C7D98867FF}" dt="2023-09-08T20:31:26.322" v="23" actId="20577"/>
      <pc:docMkLst>
        <pc:docMk/>
      </pc:docMkLst>
      <pc:sldChg chg="delSp">
        <pc:chgData name="hamada.mabrouk" userId="S::hamada.mbsoft@minia.edu.eg::af4dc437-fa39-4796-aedb-ee435f4003d6" providerId="AD" clId="Web-{21C58AA7-73FF-876F-BA96-56C7D98867FF}" dt="2023-09-08T20:30:39.602" v="1"/>
        <pc:sldMkLst>
          <pc:docMk/>
          <pc:sldMk cId="3822863591" sldId="575"/>
        </pc:sldMkLst>
        <pc:spChg chg="del">
          <ac:chgData name="hamada.mabrouk" userId="S::hamada.mbsoft@minia.edu.eg::af4dc437-fa39-4796-aedb-ee435f4003d6" providerId="AD" clId="Web-{21C58AA7-73FF-876F-BA96-56C7D98867FF}" dt="2023-09-08T20:30:39.602" v="1"/>
          <ac:spMkLst>
            <pc:docMk/>
            <pc:sldMk cId="3822863591" sldId="575"/>
            <ac:spMk id="7" creationId="{57DA05BA-B8BA-AF18-8069-BC81E53F1A84}"/>
          </ac:spMkLst>
        </pc:spChg>
      </pc:sldChg>
      <pc:sldChg chg="delSp modSp add replId">
        <pc:chgData name="hamada.mabrouk" userId="S::hamada.mbsoft@minia.edu.eg::af4dc437-fa39-4796-aedb-ee435f4003d6" providerId="AD" clId="Web-{21C58AA7-73FF-876F-BA96-56C7D98867FF}" dt="2023-09-08T20:31:26.322" v="23" actId="20577"/>
        <pc:sldMkLst>
          <pc:docMk/>
          <pc:sldMk cId="3020119978" sldId="576"/>
        </pc:sldMkLst>
        <pc:spChg chg="mod">
          <ac:chgData name="hamada.mabrouk" userId="S::hamada.mbsoft@minia.edu.eg::af4dc437-fa39-4796-aedb-ee435f4003d6" providerId="AD" clId="Web-{21C58AA7-73FF-876F-BA96-56C7D98867FF}" dt="2023-09-08T20:31:26.322" v="23" actId="20577"/>
          <ac:spMkLst>
            <pc:docMk/>
            <pc:sldMk cId="3020119978" sldId="576"/>
            <ac:spMk id="48" creationId="{050976E4-0CF2-BA00-34CA-2F9419409B9E}"/>
          </ac:spMkLst>
        </pc:spChg>
        <pc:picChg chg="del">
          <ac:chgData name="hamada.mabrouk" userId="S::hamada.mbsoft@minia.edu.eg::af4dc437-fa39-4796-aedb-ee435f4003d6" providerId="AD" clId="Web-{21C58AA7-73FF-876F-BA96-56C7D98867FF}" dt="2023-09-08T20:31:13.962" v="17"/>
          <ac:picMkLst>
            <pc:docMk/>
            <pc:sldMk cId="3020119978" sldId="576"/>
            <ac:picMk id="9" creationId="{70581A98-6F67-0DAE-878C-D9C62C835551}"/>
          </ac:picMkLst>
        </pc:picChg>
      </pc:sldChg>
    </pc:docChg>
  </pc:docChgLst>
  <pc:docChgLst>
    <pc:chgData name="hamada.mabrouk" userId="S::hamada.mbsoft@minia.edu.eg::af4dc437-fa39-4796-aedb-ee435f4003d6" providerId="AD" clId="Web-{1176E7FB-7952-BDDE-1BF3-CF8344E9990C}"/>
    <pc:docChg chg="addSld delSld modSld modSection">
      <pc:chgData name="hamada.mabrouk" userId="S::hamada.mbsoft@minia.edu.eg::af4dc437-fa39-4796-aedb-ee435f4003d6" providerId="AD" clId="Web-{1176E7FB-7952-BDDE-1BF3-CF8344E9990C}" dt="2023-09-12T17:18:43.502" v="259" actId="20577"/>
      <pc:docMkLst>
        <pc:docMk/>
      </pc:docMkLst>
      <pc:sldChg chg="del">
        <pc:chgData name="hamada.mabrouk" userId="S::hamada.mbsoft@minia.edu.eg::af4dc437-fa39-4796-aedb-ee435f4003d6" providerId="AD" clId="Web-{1176E7FB-7952-BDDE-1BF3-CF8344E9990C}" dt="2023-09-12T17:07:36.573" v="0"/>
        <pc:sldMkLst>
          <pc:docMk/>
          <pc:sldMk cId="3789936431" sldId="561"/>
        </pc:sldMkLst>
      </pc:sldChg>
      <pc:sldChg chg="delSp modSp add replId">
        <pc:chgData name="hamada.mabrouk" userId="S::hamada.mbsoft@minia.edu.eg::af4dc437-fa39-4796-aedb-ee435f4003d6" providerId="AD" clId="Web-{1176E7FB-7952-BDDE-1BF3-CF8344E9990C}" dt="2023-09-12T17:09:35.577" v="51" actId="20577"/>
        <pc:sldMkLst>
          <pc:docMk/>
          <pc:sldMk cId="2352720051" sldId="565"/>
        </pc:sldMkLst>
        <pc:spChg chg="mod">
          <ac:chgData name="hamada.mabrouk" userId="S::hamada.mbsoft@minia.edu.eg::af4dc437-fa39-4796-aedb-ee435f4003d6" providerId="AD" clId="Web-{1176E7FB-7952-BDDE-1BF3-CF8344E9990C}" dt="2023-09-12T17:09:35.577" v="51" actId="20577"/>
          <ac:spMkLst>
            <pc:docMk/>
            <pc:sldMk cId="2352720051" sldId="565"/>
            <ac:spMk id="48" creationId="{050976E4-0CF2-BA00-34CA-2F9419409B9E}"/>
          </ac:spMkLst>
        </pc:spChg>
        <pc:picChg chg="del">
          <ac:chgData name="hamada.mabrouk" userId="S::hamada.mbsoft@minia.edu.eg::af4dc437-fa39-4796-aedb-ee435f4003d6" providerId="AD" clId="Web-{1176E7FB-7952-BDDE-1BF3-CF8344E9990C}" dt="2023-09-12T17:08:14.340" v="2"/>
          <ac:picMkLst>
            <pc:docMk/>
            <pc:sldMk cId="2352720051" sldId="565"/>
            <ac:picMk id="7" creationId="{5A6B77F0-0C62-0981-3D01-75CC02CFF2BB}"/>
          </ac:picMkLst>
        </pc:picChg>
      </pc:sldChg>
      <pc:sldChg chg="addSp modSp add replId">
        <pc:chgData name="hamada.mabrouk" userId="S::hamada.mbsoft@minia.edu.eg::af4dc437-fa39-4796-aedb-ee435f4003d6" providerId="AD" clId="Web-{1176E7FB-7952-BDDE-1BF3-CF8344E9990C}" dt="2023-09-12T17:10:57.924" v="100" actId="14100"/>
        <pc:sldMkLst>
          <pc:docMk/>
          <pc:sldMk cId="1679594" sldId="566"/>
        </pc:sldMkLst>
        <pc:spChg chg="mod">
          <ac:chgData name="hamada.mabrouk" userId="S::hamada.mbsoft@minia.edu.eg::af4dc437-fa39-4796-aedb-ee435f4003d6" providerId="AD" clId="Web-{1176E7FB-7952-BDDE-1BF3-CF8344E9990C}" dt="2023-09-12T17:10:12.203" v="74" actId="20577"/>
          <ac:spMkLst>
            <pc:docMk/>
            <pc:sldMk cId="1679594" sldId="566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1176E7FB-7952-BDDE-1BF3-CF8344E9990C}" dt="2023-09-12T17:10:35.782" v="96" actId="20577"/>
          <ac:spMkLst>
            <pc:docMk/>
            <pc:sldMk cId="1679594" sldId="566"/>
            <ac:spMk id="48" creationId="{050976E4-0CF2-BA00-34CA-2F9419409B9E}"/>
          </ac:spMkLst>
        </pc:spChg>
        <pc:picChg chg="add mod">
          <ac:chgData name="hamada.mabrouk" userId="S::hamada.mbsoft@minia.edu.eg::af4dc437-fa39-4796-aedb-ee435f4003d6" providerId="AD" clId="Web-{1176E7FB-7952-BDDE-1BF3-CF8344E9990C}" dt="2023-09-12T17:10:57.924" v="100" actId="14100"/>
          <ac:picMkLst>
            <pc:docMk/>
            <pc:sldMk cId="1679594" sldId="566"/>
            <ac:picMk id="7" creationId="{BE057907-7D4E-5544-B28E-820B482FDD80}"/>
          </ac:picMkLst>
        </pc:picChg>
      </pc:sldChg>
      <pc:sldChg chg="addSp delSp modSp add replId">
        <pc:chgData name="hamada.mabrouk" userId="S::hamada.mbsoft@minia.edu.eg::af4dc437-fa39-4796-aedb-ee435f4003d6" providerId="AD" clId="Web-{1176E7FB-7952-BDDE-1BF3-CF8344E9990C}" dt="2023-09-12T17:12:13.848" v="128" actId="14100"/>
        <pc:sldMkLst>
          <pc:docMk/>
          <pc:sldMk cId="1056002822" sldId="567"/>
        </pc:sldMkLst>
        <pc:spChg chg="mod">
          <ac:chgData name="hamada.mabrouk" userId="S::hamada.mbsoft@minia.edu.eg::af4dc437-fa39-4796-aedb-ee435f4003d6" providerId="AD" clId="Web-{1176E7FB-7952-BDDE-1BF3-CF8344E9990C}" dt="2023-09-12T17:11:57.238" v="124" actId="20577"/>
          <ac:spMkLst>
            <pc:docMk/>
            <pc:sldMk cId="1056002822" sldId="567"/>
            <ac:spMk id="48" creationId="{050976E4-0CF2-BA00-34CA-2F9419409B9E}"/>
          </ac:spMkLst>
        </pc:spChg>
        <pc:picChg chg="del">
          <ac:chgData name="hamada.mabrouk" userId="S::hamada.mbsoft@minia.edu.eg::af4dc437-fa39-4796-aedb-ee435f4003d6" providerId="AD" clId="Web-{1176E7FB-7952-BDDE-1BF3-CF8344E9990C}" dt="2023-09-12T17:11:10.674" v="102"/>
          <ac:picMkLst>
            <pc:docMk/>
            <pc:sldMk cId="1056002822" sldId="567"/>
            <ac:picMk id="7" creationId="{BE057907-7D4E-5544-B28E-820B482FDD80}"/>
          </ac:picMkLst>
        </pc:picChg>
        <pc:picChg chg="add mod">
          <ac:chgData name="hamada.mabrouk" userId="S::hamada.mbsoft@minia.edu.eg::af4dc437-fa39-4796-aedb-ee435f4003d6" providerId="AD" clId="Web-{1176E7FB-7952-BDDE-1BF3-CF8344E9990C}" dt="2023-09-12T17:12:13.848" v="128" actId="14100"/>
          <ac:picMkLst>
            <pc:docMk/>
            <pc:sldMk cId="1056002822" sldId="567"/>
            <ac:picMk id="9" creationId="{45CF3B89-321C-B7BA-2558-58C0E4AC3273}"/>
          </ac:picMkLst>
        </pc:picChg>
      </pc:sldChg>
      <pc:sldChg chg="delSp modSp add replId">
        <pc:chgData name="hamada.mabrouk" userId="S::hamada.mbsoft@minia.edu.eg::af4dc437-fa39-4796-aedb-ee435f4003d6" providerId="AD" clId="Web-{1176E7FB-7952-BDDE-1BF3-CF8344E9990C}" dt="2023-09-12T17:13:37.054" v="157" actId="20577"/>
        <pc:sldMkLst>
          <pc:docMk/>
          <pc:sldMk cId="521531199" sldId="568"/>
        </pc:sldMkLst>
        <pc:spChg chg="mod">
          <ac:chgData name="hamada.mabrouk" userId="S::hamada.mbsoft@minia.edu.eg::af4dc437-fa39-4796-aedb-ee435f4003d6" providerId="AD" clId="Web-{1176E7FB-7952-BDDE-1BF3-CF8344E9990C}" dt="2023-09-12T17:13:37.054" v="157" actId="20577"/>
          <ac:spMkLst>
            <pc:docMk/>
            <pc:sldMk cId="521531199" sldId="568"/>
            <ac:spMk id="48" creationId="{050976E4-0CF2-BA00-34CA-2F9419409B9E}"/>
          </ac:spMkLst>
        </pc:spChg>
        <pc:picChg chg="del">
          <ac:chgData name="hamada.mabrouk" userId="S::hamada.mbsoft@minia.edu.eg::af4dc437-fa39-4796-aedb-ee435f4003d6" providerId="AD" clId="Web-{1176E7FB-7952-BDDE-1BF3-CF8344E9990C}" dt="2023-09-12T17:12:33.239" v="130"/>
          <ac:picMkLst>
            <pc:docMk/>
            <pc:sldMk cId="521531199" sldId="568"/>
            <ac:picMk id="9" creationId="{45CF3B89-321C-B7BA-2558-58C0E4AC3273}"/>
          </ac:picMkLst>
        </pc:picChg>
      </pc:sldChg>
      <pc:sldChg chg="modSp add replId">
        <pc:chgData name="hamada.mabrouk" userId="S::hamada.mbsoft@minia.edu.eg::af4dc437-fa39-4796-aedb-ee435f4003d6" providerId="AD" clId="Web-{1176E7FB-7952-BDDE-1BF3-CF8344E9990C}" dt="2023-09-12T17:14:49.431" v="180" actId="20577"/>
        <pc:sldMkLst>
          <pc:docMk/>
          <pc:sldMk cId="4257600010" sldId="569"/>
        </pc:sldMkLst>
        <pc:spChg chg="mod">
          <ac:chgData name="hamada.mabrouk" userId="S::hamada.mbsoft@minia.edu.eg::af4dc437-fa39-4796-aedb-ee435f4003d6" providerId="AD" clId="Web-{1176E7FB-7952-BDDE-1BF3-CF8344E9990C}" dt="2023-09-12T17:14:49.431" v="180" actId="20577"/>
          <ac:spMkLst>
            <pc:docMk/>
            <pc:sldMk cId="4257600010" sldId="569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1176E7FB-7952-BDDE-1BF3-CF8344E9990C}" dt="2023-09-12T17:15:58.231" v="205" actId="20577"/>
        <pc:sldMkLst>
          <pc:docMk/>
          <pc:sldMk cId="678080027" sldId="570"/>
        </pc:sldMkLst>
        <pc:spChg chg="mod">
          <ac:chgData name="hamada.mabrouk" userId="S::hamada.mbsoft@minia.edu.eg::af4dc437-fa39-4796-aedb-ee435f4003d6" providerId="AD" clId="Web-{1176E7FB-7952-BDDE-1BF3-CF8344E9990C}" dt="2023-09-12T17:15:58.231" v="205" actId="20577"/>
          <ac:spMkLst>
            <pc:docMk/>
            <pc:sldMk cId="678080027" sldId="570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1176E7FB-7952-BDDE-1BF3-CF8344E9990C}" dt="2023-09-12T17:17:25.343" v="233" actId="20577"/>
        <pc:sldMkLst>
          <pc:docMk/>
          <pc:sldMk cId="4261997909" sldId="571"/>
        </pc:sldMkLst>
        <pc:spChg chg="mod">
          <ac:chgData name="hamada.mabrouk" userId="S::hamada.mbsoft@minia.edu.eg::af4dc437-fa39-4796-aedb-ee435f4003d6" providerId="AD" clId="Web-{1176E7FB-7952-BDDE-1BF3-CF8344E9990C}" dt="2023-09-12T17:16:31.404" v="213" actId="20577"/>
          <ac:spMkLst>
            <pc:docMk/>
            <pc:sldMk cId="4261997909" sldId="571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1176E7FB-7952-BDDE-1BF3-CF8344E9990C}" dt="2023-09-12T17:17:25.343" v="233" actId="20577"/>
          <ac:spMkLst>
            <pc:docMk/>
            <pc:sldMk cId="4261997909" sldId="571"/>
            <ac:spMk id="48" creationId="{050976E4-0CF2-BA00-34CA-2F9419409B9E}"/>
          </ac:spMkLst>
        </pc:spChg>
      </pc:sldChg>
      <pc:sldChg chg="modSp add replId">
        <pc:chgData name="hamada.mabrouk" userId="S::hamada.mbsoft@minia.edu.eg::af4dc437-fa39-4796-aedb-ee435f4003d6" providerId="AD" clId="Web-{1176E7FB-7952-BDDE-1BF3-CF8344E9990C}" dt="2023-09-12T17:18:43.502" v="259" actId="20577"/>
        <pc:sldMkLst>
          <pc:docMk/>
          <pc:sldMk cId="929667607" sldId="572"/>
        </pc:sldMkLst>
        <pc:spChg chg="mod">
          <ac:chgData name="hamada.mabrouk" userId="S::hamada.mbsoft@minia.edu.eg::af4dc437-fa39-4796-aedb-ee435f4003d6" providerId="AD" clId="Web-{1176E7FB-7952-BDDE-1BF3-CF8344E9990C}" dt="2023-09-12T17:17:43.375" v="242" actId="20577"/>
          <ac:spMkLst>
            <pc:docMk/>
            <pc:sldMk cId="929667607" sldId="572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1176E7FB-7952-BDDE-1BF3-CF8344E9990C}" dt="2023-09-12T17:18:43.502" v="259" actId="20577"/>
          <ac:spMkLst>
            <pc:docMk/>
            <pc:sldMk cId="929667607" sldId="572"/>
            <ac:spMk id="48" creationId="{050976E4-0CF2-BA00-34CA-2F9419409B9E}"/>
          </ac:spMkLst>
        </pc:spChg>
      </pc:sldChg>
    </pc:docChg>
  </pc:docChgLst>
  <pc:docChgLst>
    <pc:chgData name="hamada.mabrouk" userId="S::hamada.mbsoft@minia.edu.eg::af4dc437-fa39-4796-aedb-ee435f4003d6" providerId="AD" clId="Web-{3F829AD5-4FD9-D49B-3F03-F8BC3C9946ED}"/>
    <pc:docChg chg="modSld">
      <pc:chgData name="hamada.mabrouk" userId="S::hamada.mbsoft@minia.edu.eg::af4dc437-fa39-4796-aedb-ee435f4003d6" providerId="AD" clId="Web-{3F829AD5-4FD9-D49B-3F03-F8BC3C9946ED}" dt="2023-10-26T14:48:50.867" v="3" actId="20577"/>
      <pc:docMkLst>
        <pc:docMk/>
      </pc:docMkLst>
      <pc:sldChg chg="modSp">
        <pc:chgData name="hamada.mabrouk" userId="S::hamada.mbsoft@minia.edu.eg::af4dc437-fa39-4796-aedb-ee435f4003d6" providerId="AD" clId="Web-{3F829AD5-4FD9-D49B-3F03-F8BC3C9946ED}" dt="2023-10-26T14:48:50.867" v="3" actId="20577"/>
        <pc:sldMkLst>
          <pc:docMk/>
          <pc:sldMk cId="1056002822" sldId="567"/>
        </pc:sldMkLst>
        <pc:spChg chg="mod">
          <ac:chgData name="hamada.mabrouk" userId="S::hamada.mbsoft@minia.edu.eg::af4dc437-fa39-4796-aedb-ee435f4003d6" providerId="AD" clId="Web-{3F829AD5-4FD9-D49B-3F03-F8BC3C9946ED}" dt="2023-10-26T14:48:50.867" v="3" actId="20577"/>
          <ac:spMkLst>
            <pc:docMk/>
            <pc:sldMk cId="1056002822" sldId="567"/>
            <ac:spMk id="48" creationId="{050976E4-0CF2-BA00-34CA-2F9419409B9E}"/>
          </ac:spMkLst>
        </pc:spChg>
      </pc:sldChg>
    </pc:docChg>
  </pc:docChgLst>
  <pc:docChgLst>
    <pc:chgData name="hamada.mabrouk" userId="S::hamada.mbsoft@minia.edu.eg::af4dc437-fa39-4796-aedb-ee435f4003d6" providerId="AD" clId="Web-{BB723FAD-1C93-E73A-CA62-0AFE81A0AC6F}"/>
    <pc:docChg chg="addSld delSld modSld sldOrd modSection">
      <pc:chgData name="hamada.mabrouk" userId="S::hamada.mbsoft@minia.edu.eg::af4dc437-fa39-4796-aedb-ee435f4003d6" providerId="AD" clId="Web-{BB723FAD-1C93-E73A-CA62-0AFE81A0AC6F}" dt="2023-08-30T15:38:17.740" v="1513" actId="1076"/>
      <pc:docMkLst>
        <pc:docMk/>
      </pc:docMkLst>
      <pc:sldChg chg="addSp delSp del">
        <pc:chgData name="hamada.mabrouk" userId="S::hamada.mbsoft@minia.edu.eg::af4dc437-fa39-4796-aedb-ee435f4003d6" providerId="AD" clId="Web-{BB723FAD-1C93-E73A-CA62-0AFE81A0AC6F}" dt="2023-08-30T14:45:12.362" v="11"/>
        <pc:sldMkLst>
          <pc:docMk/>
          <pc:sldMk cId="3774984797" sldId="480"/>
        </pc:sldMkLst>
        <pc:spChg chg="add del">
          <ac:chgData name="hamada.mabrouk" userId="S::hamada.mbsoft@minia.edu.eg::af4dc437-fa39-4796-aedb-ee435f4003d6" providerId="AD" clId="Web-{BB723FAD-1C93-E73A-CA62-0AFE81A0AC6F}" dt="2023-08-30T14:33:17.763" v="1"/>
          <ac:spMkLst>
            <pc:docMk/>
            <pc:sldMk cId="3774984797" sldId="480"/>
            <ac:spMk id="14" creationId="{46F3C90B-EB3F-EA91-08C5-03400C278827}"/>
          </ac:spMkLst>
        </pc:spChg>
      </pc:sldChg>
      <pc:sldChg chg="addSp delSp modSp add replId">
        <pc:chgData name="hamada.mabrouk" userId="S::hamada.mbsoft@minia.edu.eg::af4dc437-fa39-4796-aedb-ee435f4003d6" providerId="AD" clId="Web-{BB723FAD-1C93-E73A-CA62-0AFE81A0AC6F}" dt="2023-08-30T14:44:46.799" v="10"/>
        <pc:sldMkLst>
          <pc:docMk/>
          <pc:sldMk cId="1467857569" sldId="484"/>
        </pc:sldMkLst>
        <pc:spChg chg="del">
          <ac:chgData name="hamada.mabrouk" userId="S::hamada.mbsoft@minia.edu.eg::af4dc437-fa39-4796-aedb-ee435f4003d6" providerId="AD" clId="Web-{BB723FAD-1C93-E73A-CA62-0AFE81A0AC6F}" dt="2023-08-30T14:39:14.367" v="3"/>
          <ac:spMkLst>
            <pc:docMk/>
            <pc:sldMk cId="1467857569" sldId="484"/>
            <ac:spMk id="14" creationId="{46F3C90B-EB3F-EA91-08C5-03400C278827}"/>
          </ac:spMkLst>
        </pc:spChg>
        <pc:picChg chg="add mod">
          <ac:chgData name="hamada.mabrouk" userId="S::hamada.mbsoft@minia.edu.eg::af4dc437-fa39-4796-aedb-ee435f4003d6" providerId="AD" clId="Web-{BB723FAD-1C93-E73A-CA62-0AFE81A0AC6F}" dt="2023-08-30T14:44:46.799" v="10"/>
          <ac:picMkLst>
            <pc:docMk/>
            <pc:sldMk cId="1467857569" sldId="484"/>
            <ac:picMk id="2" creationId="{08D4FAB9-1930-430F-E48C-6D35988808B1}"/>
          </ac:picMkLst>
        </pc:picChg>
      </pc:sldChg>
      <pc:sldChg chg="addSp modSp add replId">
        <pc:chgData name="hamada.mabrouk" userId="S::hamada.mbsoft@minia.edu.eg::af4dc437-fa39-4796-aedb-ee435f4003d6" providerId="AD" clId="Web-{BB723FAD-1C93-E73A-CA62-0AFE81A0AC6F}" dt="2023-08-30T14:52:39.392" v="187" actId="1076"/>
        <pc:sldMkLst>
          <pc:docMk/>
          <pc:sldMk cId="1612604669" sldId="485"/>
        </pc:sldMkLst>
        <pc:spChg chg="mod">
          <ac:chgData name="hamada.mabrouk" userId="S::hamada.mbsoft@minia.edu.eg::af4dc437-fa39-4796-aedb-ee435f4003d6" providerId="AD" clId="Web-{BB723FAD-1C93-E73A-CA62-0AFE81A0AC6F}" dt="2023-08-30T14:46:41.256" v="45" actId="14100"/>
          <ac:spMkLst>
            <pc:docMk/>
            <pc:sldMk cId="1612604669" sldId="485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BB723FAD-1C93-E73A-CA62-0AFE81A0AC6F}" dt="2023-08-30T14:52:14.203" v="182" actId="20577"/>
          <ac:spMkLst>
            <pc:docMk/>
            <pc:sldMk cId="1612604669" sldId="485"/>
            <ac:spMk id="48" creationId="{050976E4-0CF2-BA00-34CA-2F9419409B9E}"/>
          </ac:spMkLst>
        </pc:spChg>
        <pc:picChg chg="add mod">
          <ac:chgData name="hamada.mabrouk" userId="S::hamada.mbsoft@minia.edu.eg::af4dc437-fa39-4796-aedb-ee435f4003d6" providerId="AD" clId="Web-{BB723FAD-1C93-E73A-CA62-0AFE81A0AC6F}" dt="2023-08-30T14:52:39.392" v="187" actId="1076"/>
          <ac:picMkLst>
            <pc:docMk/>
            <pc:sldMk cId="1612604669" sldId="485"/>
            <ac:picMk id="7" creationId="{3C5830A3-CFB6-7A20-4920-1D035D395134}"/>
          </ac:picMkLst>
        </pc:picChg>
      </pc:sldChg>
      <pc:sldChg chg="addSp delSp modSp add replId">
        <pc:chgData name="hamada.mabrouk" userId="S::hamada.mbsoft@minia.edu.eg::af4dc437-fa39-4796-aedb-ee435f4003d6" providerId="AD" clId="Web-{BB723FAD-1C93-E73A-CA62-0AFE81A0AC6F}" dt="2023-08-30T15:07:09.762" v="854" actId="1076"/>
        <pc:sldMkLst>
          <pc:docMk/>
          <pc:sldMk cId="3272820587" sldId="486"/>
        </pc:sldMkLst>
        <pc:spChg chg="mod">
          <ac:chgData name="hamada.mabrouk" userId="S::hamada.mbsoft@minia.edu.eg::af4dc437-fa39-4796-aedb-ee435f4003d6" providerId="AD" clId="Web-{BB723FAD-1C93-E73A-CA62-0AFE81A0AC6F}" dt="2023-08-30T15:06:20.432" v="844" actId="14100"/>
          <ac:spMkLst>
            <pc:docMk/>
            <pc:sldMk cId="3272820587" sldId="486"/>
            <ac:spMk id="3" creationId="{F9A80F9F-74DB-1D57-04E8-E20E92A09B0A}"/>
          </ac:spMkLst>
        </pc:spChg>
        <pc:spChg chg="del">
          <ac:chgData name="hamada.mabrouk" userId="S::hamada.mbsoft@minia.edu.eg::af4dc437-fa39-4796-aedb-ee435f4003d6" providerId="AD" clId="Web-{BB723FAD-1C93-E73A-CA62-0AFE81A0AC6F}" dt="2023-08-30T15:06:27.182" v="845"/>
          <ac:spMkLst>
            <pc:docMk/>
            <pc:sldMk cId="3272820587" sldId="486"/>
            <ac:spMk id="48" creationId="{050976E4-0CF2-BA00-34CA-2F9419409B9E}"/>
          </ac:spMkLst>
        </pc:spChg>
        <pc:picChg chg="add mod">
          <ac:chgData name="hamada.mabrouk" userId="S::hamada.mbsoft@minia.edu.eg::af4dc437-fa39-4796-aedb-ee435f4003d6" providerId="AD" clId="Web-{BB723FAD-1C93-E73A-CA62-0AFE81A0AC6F}" dt="2023-08-30T15:07:09.762" v="854" actId="1076"/>
          <ac:picMkLst>
            <pc:docMk/>
            <pc:sldMk cId="3272820587" sldId="486"/>
            <ac:picMk id="7" creationId="{AE24EF06-6067-3A89-C2BE-B35B8A628DFA}"/>
          </ac:picMkLst>
        </pc:picChg>
      </pc:sldChg>
      <pc:sldChg chg="modSp add replId">
        <pc:chgData name="hamada.mabrouk" userId="S::hamada.mbsoft@minia.edu.eg::af4dc437-fa39-4796-aedb-ee435f4003d6" providerId="AD" clId="Web-{BB723FAD-1C93-E73A-CA62-0AFE81A0AC6F}" dt="2023-08-30T15:05:43.571" v="812" actId="20577"/>
        <pc:sldMkLst>
          <pc:docMk/>
          <pc:sldMk cId="1859109661" sldId="487"/>
        </pc:sldMkLst>
        <pc:spChg chg="mod">
          <ac:chgData name="hamada.mabrouk" userId="S::hamada.mbsoft@minia.edu.eg::af4dc437-fa39-4796-aedb-ee435f4003d6" providerId="AD" clId="Web-{BB723FAD-1C93-E73A-CA62-0AFE81A0AC6F}" dt="2023-08-30T15:03:02.738" v="704" actId="1076"/>
          <ac:spMkLst>
            <pc:docMk/>
            <pc:sldMk cId="1859109661" sldId="487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BB723FAD-1C93-E73A-CA62-0AFE81A0AC6F}" dt="2023-08-30T15:05:43.571" v="812" actId="20577"/>
          <ac:spMkLst>
            <pc:docMk/>
            <pc:sldMk cId="1859109661" sldId="487"/>
            <ac:spMk id="48" creationId="{050976E4-0CF2-BA00-34CA-2F9419409B9E}"/>
          </ac:spMkLst>
        </pc:spChg>
      </pc:sldChg>
      <pc:sldChg chg="addSp modSp add replId">
        <pc:chgData name="hamada.mabrouk" userId="S::hamada.mbsoft@minia.edu.eg::af4dc437-fa39-4796-aedb-ee435f4003d6" providerId="AD" clId="Web-{BB723FAD-1C93-E73A-CA62-0AFE81A0AC6F}" dt="2023-08-30T14:57:57.979" v="439" actId="20577"/>
        <pc:sldMkLst>
          <pc:docMk/>
          <pc:sldMk cId="486906244" sldId="488"/>
        </pc:sldMkLst>
        <pc:spChg chg="mod">
          <ac:chgData name="hamada.mabrouk" userId="S::hamada.mbsoft@minia.edu.eg::af4dc437-fa39-4796-aedb-ee435f4003d6" providerId="AD" clId="Web-{BB723FAD-1C93-E73A-CA62-0AFE81A0AC6F}" dt="2023-08-30T14:54:18.191" v="259" actId="14100"/>
          <ac:spMkLst>
            <pc:docMk/>
            <pc:sldMk cId="486906244" sldId="488"/>
            <ac:spMk id="3" creationId="{F9A80F9F-74DB-1D57-04E8-E20E92A09B0A}"/>
          </ac:spMkLst>
        </pc:spChg>
        <pc:spChg chg="add mod">
          <ac:chgData name="hamada.mabrouk" userId="S::hamada.mbsoft@minia.edu.eg::af4dc437-fa39-4796-aedb-ee435f4003d6" providerId="AD" clId="Web-{BB723FAD-1C93-E73A-CA62-0AFE81A0AC6F}" dt="2023-08-30T14:55:05.427" v="264" actId="1076"/>
          <ac:spMkLst>
            <pc:docMk/>
            <pc:sldMk cId="486906244" sldId="488"/>
            <ac:spMk id="7" creationId="{FE313952-EEB9-440F-9974-A69919B26BEE}"/>
          </ac:spMkLst>
        </pc:spChg>
        <pc:spChg chg="mod">
          <ac:chgData name="hamada.mabrouk" userId="S::hamada.mbsoft@minia.edu.eg::af4dc437-fa39-4796-aedb-ee435f4003d6" providerId="AD" clId="Web-{BB723FAD-1C93-E73A-CA62-0AFE81A0AC6F}" dt="2023-08-30T14:57:57.979" v="439" actId="20577"/>
          <ac:spMkLst>
            <pc:docMk/>
            <pc:sldMk cId="486906244" sldId="488"/>
            <ac:spMk id="48" creationId="{050976E4-0CF2-BA00-34CA-2F9419409B9E}"/>
          </ac:spMkLst>
        </pc:spChg>
      </pc:sldChg>
      <pc:sldChg chg="addSp delSp modSp add replId">
        <pc:chgData name="hamada.mabrouk" userId="S::hamada.mbsoft@minia.edu.eg::af4dc437-fa39-4796-aedb-ee435f4003d6" providerId="AD" clId="Web-{BB723FAD-1C93-E73A-CA62-0AFE81A0AC6F}" dt="2023-08-30T14:53:45.628" v="224" actId="1076"/>
        <pc:sldMkLst>
          <pc:docMk/>
          <pc:sldMk cId="2592742024" sldId="489"/>
        </pc:sldMkLst>
        <pc:spChg chg="mod">
          <ac:chgData name="hamada.mabrouk" userId="S::hamada.mbsoft@minia.edu.eg::af4dc437-fa39-4796-aedb-ee435f4003d6" providerId="AD" clId="Web-{BB723FAD-1C93-E73A-CA62-0AFE81A0AC6F}" dt="2023-08-30T14:53:12.143" v="216" actId="20577"/>
          <ac:spMkLst>
            <pc:docMk/>
            <pc:sldMk cId="2592742024" sldId="489"/>
            <ac:spMk id="3" creationId="{F9A80F9F-74DB-1D57-04E8-E20E92A09B0A}"/>
          </ac:spMkLst>
        </pc:spChg>
        <pc:spChg chg="del">
          <ac:chgData name="hamada.mabrouk" userId="S::hamada.mbsoft@minia.edu.eg::af4dc437-fa39-4796-aedb-ee435f4003d6" providerId="AD" clId="Web-{BB723FAD-1C93-E73A-CA62-0AFE81A0AC6F}" dt="2023-08-30T14:53:16.221" v="217"/>
          <ac:spMkLst>
            <pc:docMk/>
            <pc:sldMk cId="2592742024" sldId="489"/>
            <ac:spMk id="48" creationId="{050976E4-0CF2-BA00-34CA-2F9419409B9E}"/>
          </ac:spMkLst>
        </pc:spChg>
        <pc:picChg chg="add mod">
          <ac:chgData name="hamada.mabrouk" userId="S::hamada.mbsoft@minia.edu.eg::af4dc437-fa39-4796-aedb-ee435f4003d6" providerId="AD" clId="Web-{BB723FAD-1C93-E73A-CA62-0AFE81A0AC6F}" dt="2023-08-30T14:53:45.628" v="224" actId="1076"/>
          <ac:picMkLst>
            <pc:docMk/>
            <pc:sldMk cId="2592742024" sldId="489"/>
            <ac:picMk id="7" creationId="{A587CE12-4B5E-EDD3-7D42-34BA2EEDE4B5}"/>
          </ac:picMkLst>
        </pc:picChg>
      </pc:sldChg>
      <pc:sldChg chg="modSp add replId">
        <pc:chgData name="hamada.mabrouk" userId="S::hamada.mbsoft@minia.edu.eg::af4dc437-fa39-4796-aedb-ee435f4003d6" providerId="AD" clId="Web-{BB723FAD-1C93-E73A-CA62-0AFE81A0AC6F}" dt="2023-08-30T15:02:09.221" v="658" actId="20577"/>
        <pc:sldMkLst>
          <pc:docMk/>
          <pc:sldMk cId="831906461" sldId="490"/>
        </pc:sldMkLst>
        <pc:spChg chg="mod">
          <ac:chgData name="hamada.mabrouk" userId="S::hamada.mbsoft@minia.edu.eg::af4dc437-fa39-4796-aedb-ee435f4003d6" providerId="AD" clId="Web-{BB723FAD-1C93-E73A-CA62-0AFE81A0AC6F}" dt="2023-08-30T15:02:09.221" v="658" actId="20577"/>
          <ac:spMkLst>
            <pc:docMk/>
            <pc:sldMk cId="831906461" sldId="490"/>
            <ac:spMk id="48" creationId="{050976E4-0CF2-BA00-34CA-2F9419409B9E}"/>
          </ac:spMkLst>
        </pc:spChg>
      </pc:sldChg>
      <pc:sldChg chg="modSp add ord replId">
        <pc:chgData name="hamada.mabrouk" userId="S::hamada.mbsoft@minia.edu.eg::af4dc437-fa39-4796-aedb-ee435f4003d6" providerId="AD" clId="Web-{BB723FAD-1C93-E73A-CA62-0AFE81A0AC6F}" dt="2023-08-30T15:13:16.101" v="1126" actId="20577"/>
        <pc:sldMkLst>
          <pc:docMk/>
          <pc:sldMk cId="1006062879" sldId="491"/>
        </pc:sldMkLst>
        <pc:spChg chg="mod">
          <ac:chgData name="hamada.mabrouk" userId="S::hamada.mbsoft@minia.edu.eg::af4dc437-fa39-4796-aedb-ee435f4003d6" providerId="AD" clId="Web-{BB723FAD-1C93-E73A-CA62-0AFE81A0AC6F}" dt="2023-08-30T15:08:01.029" v="876" actId="20577"/>
          <ac:spMkLst>
            <pc:docMk/>
            <pc:sldMk cId="1006062879" sldId="491"/>
            <ac:spMk id="3" creationId="{F9A80F9F-74DB-1D57-04E8-E20E92A09B0A}"/>
          </ac:spMkLst>
        </pc:spChg>
        <pc:spChg chg="mod">
          <ac:chgData name="hamada.mabrouk" userId="S::hamada.mbsoft@minia.edu.eg::af4dc437-fa39-4796-aedb-ee435f4003d6" providerId="AD" clId="Web-{BB723FAD-1C93-E73A-CA62-0AFE81A0AC6F}" dt="2023-08-30T15:13:16.101" v="1126" actId="20577"/>
          <ac:spMkLst>
            <pc:docMk/>
            <pc:sldMk cId="1006062879" sldId="491"/>
            <ac:spMk id="48" creationId="{050976E4-0CF2-BA00-34CA-2F9419409B9E}"/>
          </ac:spMkLst>
        </pc:spChg>
      </pc:sldChg>
      <pc:sldChg chg="addSp delSp modSp add replId">
        <pc:chgData name="hamada.mabrouk" userId="S::hamada.mbsoft@minia.edu.eg::af4dc437-fa39-4796-aedb-ee435f4003d6" providerId="AD" clId="Web-{BB723FAD-1C93-E73A-CA62-0AFE81A0AC6F}" dt="2023-08-30T15:14:40.666" v="1203" actId="1076"/>
        <pc:sldMkLst>
          <pc:docMk/>
          <pc:sldMk cId="3382747165" sldId="492"/>
        </pc:sldMkLst>
        <pc:spChg chg="mod">
          <ac:chgData name="hamada.mabrouk" userId="S::hamada.mbsoft@minia.edu.eg::af4dc437-fa39-4796-aedb-ee435f4003d6" providerId="AD" clId="Web-{BB723FAD-1C93-E73A-CA62-0AFE81A0AC6F}" dt="2023-08-30T15:13:39.226" v="1145" actId="14100"/>
          <ac:spMkLst>
            <pc:docMk/>
            <pc:sldMk cId="3382747165" sldId="492"/>
            <ac:spMk id="3" creationId="{F9A80F9F-74DB-1D57-04E8-E20E92A09B0A}"/>
          </ac:spMkLst>
        </pc:spChg>
        <pc:spChg chg="del">
          <ac:chgData name="hamada.mabrouk" userId="S::hamada.mbsoft@minia.edu.eg::af4dc437-fa39-4796-aedb-ee435f4003d6" providerId="AD" clId="Web-{BB723FAD-1C93-E73A-CA62-0AFE81A0AC6F}" dt="2023-08-30T15:13:42.242" v="1146"/>
          <ac:spMkLst>
            <pc:docMk/>
            <pc:sldMk cId="3382747165" sldId="492"/>
            <ac:spMk id="7" creationId="{FE313952-EEB9-440F-9974-A69919B26BEE}"/>
          </ac:spMkLst>
        </pc:spChg>
        <pc:spChg chg="mod">
          <ac:chgData name="hamada.mabrouk" userId="S::hamada.mbsoft@minia.edu.eg::af4dc437-fa39-4796-aedb-ee435f4003d6" providerId="AD" clId="Web-{BB723FAD-1C93-E73A-CA62-0AFE81A0AC6F}" dt="2023-08-30T15:14:29.806" v="1200" actId="20577"/>
          <ac:spMkLst>
            <pc:docMk/>
            <pc:sldMk cId="3382747165" sldId="492"/>
            <ac:spMk id="48" creationId="{050976E4-0CF2-BA00-34CA-2F9419409B9E}"/>
          </ac:spMkLst>
        </pc:spChg>
        <pc:picChg chg="add mod">
          <ac:chgData name="hamada.mabrouk" userId="S::hamada.mbsoft@minia.edu.eg::af4dc437-fa39-4796-aedb-ee435f4003d6" providerId="AD" clId="Web-{BB723FAD-1C93-E73A-CA62-0AFE81A0AC6F}" dt="2023-08-30T15:14:40.666" v="1203" actId="1076"/>
          <ac:picMkLst>
            <pc:docMk/>
            <pc:sldMk cId="3382747165" sldId="492"/>
            <ac:picMk id="9" creationId="{52BD6349-C409-6F11-315D-B720D7B73CCC}"/>
          </ac:picMkLst>
        </pc:picChg>
      </pc:sldChg>
      <pc:sldChg chg="addSp delSp modSp add ord replId">
        <pc:chgData name="hamada.mabrouk" userId="S::hamada.mbsoft@minia.edu.eg::af4dc437-fa39-4796-aedb-ee435f4003d6" providerId="AD" clId="Web-{BB723FAD-1C93-E73A-CA62-0AFE81A0AC6F}" dt="2023-08-30T15:36:17.455" v="1478" actId="20577"/>
        <pc:sldMkLst>
          <pc:docMk/>
          <pc:sldMk cId="3776836825" sldId="493"/>
        </pc:sldMkLst>
        <pc:spChg chg="mod">
          <ac:chgData name="hamada.mabrouk" userId="S::hamada.mbsoft@minia.edu.eg::af4dc437-fa39-4796-aedb-ee435f4003d6" providerId="AD" clId="Web-{BB723FAD-1C93-E73A-CA62-0AFE81A0AC6F}" dt="2023-08-30T15:28:47.020" v="1217" actId="14100"/>
          <ac:spMkLst>
            <pc:docMk/>
            <pc:sldMk cId="3776836825" sldId="493"/>
            <ac:spMk id="3" creationId="{F9A80F9F-74DB-1D57-04E8-E20E92A09B0A}"/>
          </ac:spMkLst>
        </pc:spChg>
        <pc:spChg chg="add del">
          <ac:chgData name="hamada.mabrouk" userId="S::hamada.mbsoft@minia.edu.eg::af4dc437-fa39-4796-aedb-ee435f4003d6" providerId="AD" clId="Web-{BB723FAD-1C93-E73A-CA62-0AFE81A0AC6F}" dt="2023-08-30T15:28:50.551" v="1218"/>
          <ac:spMkLst>
            <pc:docMk/>
            <pc:sldMk cId="3776836825" sldId="493"/>
            <ac:spMk id="11" creationId="{D1BB6712-45E9-8D64-BD43-E64483210826}"/>
          </ac:spMkLst>
        </pc:spChg>
        <pc:spChg chg="mod">
          <ac:chgData name="hamada.mabrouk" userId="S::hamada.mbsoft@minia.edu.eg::af4dc437-fa39-4796-aedb-ee435f4003d6" providerId="AD" clId="Web-{BB723FAD-1C93-E73A-CA62-0AFE81A0AC6F}" dt="2023-08-30T15:36:17.455" v="1478" actId="20577"/>
          <ac:spMkLst>
            <pc:docMk/>
            <pc:sldMk cId="3776836825" sldId="493"/>
            <ac:spMk id="48" creationId="{050976E4-0CF2-BA00-34CA-2F9419409B9E}"/>
          </ac:spMkLst>
        </pc:spChg>
        <pc:picChg chg="del">
          <ac:chgData name="hamada.mabrouk" userId="S::hamada.mbsoft@minia.edu.eg::af4dc437-fa39-4796-aedb-ee435f4003d6" providerId="AD" clId="Web-{BB723FAD-1C93-E73A-CA62-0AFE81A0AC6F}" dt="2023-08-30T15:28:32.597" v="1208"/>
          <ac:picMkLst>
            <pc:docMk/>
            <pc:sldMk cId="3776836825" sldId="493"/>
            <ac:picMk id="9" creationId="{52BD6349-C409-6F11-315D-B720D7B73CCC}"/>
          </ac:picMkLst>
        </pc:picChg>
      </pc:sldChg>
      <pc:sldChg chg="addSp delSp modSp add replId">
        <pc:chgData name="hamada.mabrouk" userId="S::hamada.mbsoft@minia.edu.eg::af4dc437-fa39-4796-aedb-ee435f4003d6" providerId="AD" clId="Web-{BB723FAD-1C93-E73A-CA62-0AFE81A0AC6F}" dt="2023-08-30T15:38:17.740" v="1513" actId="1076"/>
        <pc:sldMkLst>
          <pc:docMk/>
          <pc:sldMk cId="331585556" sldId="494"/>
        </pc:sldMkLst>
        <pc:spChg chg="mod">
          <ac:chgData name="hamada.mabrouk" userId="S::hamada.mbsoft@minia.edu.eg::af4dc437-fa39-4796-aedb-ee435f4003d6" providerId="AD" clId="Web-{BB723FAD-1C93-E73A-CA62-0AFE81A0AC6F}" dt="2023-08-30T15:36:45.972" v="1504" actId="14100"/>
          <ac:spMkLst>
            <pc:docMk/>
            <pc:sldMk cId="331585556" sldId="494"/>
            <ac:spMk id="3" creationId="{F9A80F9F-74DB-1D57-04E8-E20E92A09B0A}"/>
          </ac:spMkLst>
        </pc:spChg>
        <pc:spChg chg="add del">
          <ac:chgData name="hamada.mabrouk" userId="S::hamada.mbsoft@minia.edu.eg::af4dc437-fa39-4796-aedb-ee435f4003d6" providerId="AD" clId="Web-{BB723FAD-1C93-E73A-CA62-0AFE81A0AC6F}" dt="2023-08-30T15:37:07.144" v="1508"/>
          <ac:spMkLst>
            <pc:docMk/>
            <pc:sldMk cId="331585556" sldId="494"/>
            <ac:spMk id="48" creationId="{050976E4-0CF2-BA00-34CA-2F9419409B9E}"/>
          </ac:spMkLst>
        </pc:spChg>
        <pc:picChg chg="add mod">
          <ac:chgData name="hamada.mabrouk" userId="S::hamada.mbsoft@minia.edu.eg::af4dc437-fa39-4796-aedb-ee435f4003d6" providerId="AD" clId="Web-{BB723FAD-1C93-E73A-CA62-0AFE81A0AC6F}" dt="2023-08-30T15:38:17.740" v="1513" actId="1076"/>
          <ac:picMkLst>
            <pc:docMk/>
            <pc:sldMk cId="331585556" sldId="494"/>
            <ac:picMk id="7" creationId="{254D20B3-08D8-642F-6546-EAB1A2859180}"/>
          </ac:picMkLst>
        </pc:picChg>
      </pc:sldChg>
      <pc:sldChg chg="add replId">
        <pc:chgData name="hamada.mabrouk" userId="S::hamada.mbsoft@minia.edu.eg::af4dc437-fa39-4796-aedb-ee435f4003d6" providerId="AD" clId="Web-{BB723FAD-1C93-E73A-CA62-0AFE81A0AC6F}" dt="2023-08-30T15:37:03.785" v="1507"/>
        <pc:sldMkLst>
          <pc:docMk/>
          <pc:sldMk cId="3276594053" sldId="495"/>
        </pc:sldMkLst>
      </pc:sldChg>
    </pc:docChg>
  </pc:docChgLst>
  <pc:docChgLst>
    <pc:chgData clId="Web-{D932AD42-0DDB-A44F-8ABF-1CDB06878786}"/>
    <pc:docChg chg="modSld">
      <pc:chgData name="" userId="" providerId="" clId="Web-{D932AD42-0DDB-A44F-8ABF-1CDB06878786}" dt="2023-09-12T11:18:40.225" v="1" actId="20577"/>
      <pc:docMkLst>
        <pc:docMk/>
      </pc:docMkLst>
      <pc:sldChg chg="modSp">
        <pc:chgData name="" userId="" providerId="" clId="Web-{D932AD42-0DDB-A44F-8ABF-1CDB06878786}" dt="2023-09-12T11:18:40.225" v="1" actId="20577"/>
        <pc:sldMkLst>
          <pc:docMk/>
          <pc:sldMk cId="1467857569" sldId="484"/>
        </pc:sldMkLst>
        <pc:spChg chg="mod">
          <ac:chgData name="" userId="" providerId="" clId="Web-{D932AD42-0DDB-A44F-8ABF-1CDB06878786}" dt="2023-09-12T11:18:40.225" v="1" actId="20577"/>
          <ac:spMkLst>
            <pc:docMk/>
            <pc:sldMk cId="1467857569" sldId="484"/>
            <ac:spMk id="34" creationId="{15C30772-0DD8-7BE1-E943-20DE696CFBEA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0580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3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4455754"/>
            <a:ext cx="5188387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400">
                <a:solidFill>
                  <a:schemeClr val="bg1"/>
                </a:solidFill>
                <a:latin typeface="Times New Roman"/>
                <a:cs typeface="Times New Roman"/>
              </a:rPr>
              <a:t>Prepared by Dr. Hamada I. AbdulWakel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3809056" cy="2123658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4400" b="1">
                <a:solidFill>
                  <a:srgbClr val="00B0F0"/>
                </a:solidFill>
                <a:latin typeface="Times New Roman"/>
                <a:cs typeface="Times New Roman"/>
              </a:rPr>
              <a:t>Programming </a:t>
            </a:r>
            <a:br>
              <a:rPr lang="en-US" sz="44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>
                <a:solidFill>
                  <a:srgbClr val="00B0F0"/>
                </a:solidFill>
                <a:latin typeface="Times New Roman"/>
                <a:cs typeface="Times New Roman"/>
              </a:rPr>
              <a:t>Foundations in</a:t>
            </a:r>
          </a:p>
          <a:p>
            <a:r>
              <a:rPr lang="en-US" sz="4400" b="1">
                <a:solidFill>
                  <a:srgbClr val="00B0F0"/>
                </a:solidFill>
                <a:latin typeface="Times New Roman"/>
                <a:cs typeface="Times New Roman"/>
              </a:rPr>
              <a:t>Python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>
                <a:solidFill>
                  <a:srgbClr val="000000"/>
                </a:solidFill>
                <a:latin typeface="Times New Roman"/>
                <a:cs typeface="Times New Roman"/>
              </a:rPr>
              <a:t>Lecture 5</a:t>
            </a:r>
            <a:endParaRPr lang="en-US" sz="28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pic>
        <p:nvPicPr>
          <p:cNvPr id="2" name="Picture 1" descr="A person typing on a computer&#10;&#10;Description automatically generated">
            <a:extLst>
              <a:ext uri="{FF2B5EF4-FFF2-40B4-BE49-F238E27FC236}">
                <a16:creationId xmlns:a16="http://schemas.microsoft.com/office/drawing/2014/main" id="{08D4FAB9-1930-430F-E48C-6D35988808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0891" y="-329242"/>
            <a:ext cx="7415840" cy="7415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8575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718426" y="2785710"/>
            <a:ext cx="6364371" cy="1384995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4200" b="1">
                <a:solidFill>
                  <a:srgbClr val="00B0F0"/>
                </a:solidFill>
                <a:latin typeface="Times New Roman"/>
                <a:cs typeface="Times New Roman"/>
              </a:rPr>
              <a:t>List, Tuple, and Dictionary</a:t>
            </a:r>
            <a:endParaRPr lang="en-US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r>
              <a:rPr lang="en-US" sz="4200" b="1">
                <a:solidFill>
                  <a:srgbClr val="00B0F0"/>
                </a:solidFill>
                <a:latin typeface="Times New Roman"/>
                <a:cs typeface="Times New Roman"/>
              </a:rPr>
              <a:t>Data Types</a:t>
            </a:r>
            <a:endParaRPr lang="en-US">
              <a:cs typeface="Calibri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852776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  <a:latin typeface="Times New Roman"/>
                <a:cs typeface="Times New Roman"/>
              </a:rPr>
              <a:t>Lecture 5</a:t>
            </a:r>
            <a:endParaRPr lang="en-US" sz="28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rgbClr val="00B0F0"/>
                </a:solidFill>
                <a:latin typeface="Times New Roman"/>
                <a:cs typeface="Times New Roman"/>
              </a:rPr>
              <a:t>Dr. Hamada I. AbdulWakel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RECAP: LECTURE 4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String data type. </a:t>
            </a:r>
            <a:endParaRPr lang="en-US" sz="240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String features.</a:t>
            </a:r>
          </a:p>
          <a:p>
            <a:pPr marL="285750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String functions.</a:t>
            </a:r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LECTURE MAIN POINTS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The need for new data types.</a:t>
            </a:r>
          </a:p>
          <a:p>
            <a:pPr marL="285750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The use of list, tuple and dictionary.</a:t>
            </a:r>
          </a:p>
          <a:p>
            <a:pPr marL="285750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The methods in each of these new data types.</a:t>
            </a:r>
          </a:p>
          <a:p>
            <a:pPr marL="285750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070591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48465"/>
            <a:ext cx="515286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NEW PYTHON DATA TYPES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A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list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allows the programmer to manipulate a </a:t>
            </a:r>
            <a:r>
              <a:rPr lang="en-US" sz="2400">
                <a:solidFill>
                  <a:srgbClr val="FFC000"/>
                </a:solidFill>
                <a:latin typeface="Times New Roman"/>
                <a:cs typeface="Times New Roman"/>
              </a:rPr>
              <a:t>dynamic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sequence of data values of any types.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A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tuple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is a special case of lists which allows the programmer to manipulate a </a:t>
            </a:r>
            <a:r>
              <a:rPr lang="en-US" sz="2400">
                <a:solidFill>
                  <a:srgbClr val="FFC000"/>
                </a:solidFill>
                <a:latin typeface="Times New Roman"/>
                <a:cs typeface="Times New Roman"/>
              </a:rPr>
              <a:t>fixed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sequence of data values of any types.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A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dictionary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organizes </a:t>
            </a:r>
            <a:r>
              <a:rPr lang="en-US" sz="2400">
                <a:solidFill>
                  <a:srgbClr val="FFC000"/>
                </a:solidFill>
                <a:latin typeface="Times New Roman"/>
                <a:cs typeface="Times New Roman"/>
              </a:rPr>
              <a:t>dynamic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data values by association with other data values rather than by sequential position. </a:t>
            </a:r>
          </a:p>
          <a:p>
            <a:pPr marL="285750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956765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48465"/>
            <a:ext cx="515286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LIST DATA TYPE/STRUTURE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List 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: Sequence of data values (items or elements).</a:t>
            </a:r>
          </a:p>
          <a:p>
            <a:pPr marL="285750" indent="-285750">
              <a:buFont typeface="Arial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Some examples: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Shopping list for the grocery store.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To-do list.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Guest list for a wedding.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Text document, which is a list of lines.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728024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48465"/>
            <a:ext cx="515286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LIST FEATURES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A list literal consists of a comma-separated list of items, enclosed in a pair of square brackets [  ].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Each item in a list has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a unique index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that specifies its position.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Zero-based indexing: from 0 to length – 1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Lists are mutable, means it can be changed after they are created.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List item values can be duplicated and any data types.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914448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48465"/>
            <a:ext cx="515286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CREATING LISTS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Empty list</a:t>
            </a:r>
          </a:p>
          <a:p>
            <a:pPr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L1 =  [ ]</a:t>
            </a:r>
          </a:p>
          <a:p>
            <a:pPr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L2 = list()</a:t>
            </a: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Same data type.</a:t>
            </a:r>
          </a:p>
          <a:p>
            <a:pPr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L3 =  [1, 2, 3]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</a:t>
            </a: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Different data types.</a:t>
            </a:r>
          </a:p>
          <a:p>
            <a:pPr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L4 =  [1, True, "ESU"]    </a:t>
            </a:r>
          </a:p>
          <a:p>
            <a:pPr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L5 = list( [1, True, "ESU"] )</a:t>
            </a:r>
          </a:p>
          <a:p>
            <a:pPr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L6 = list( "ESU" )   </a:t>
            </a:r>
            <a:r>
              <a:rPr lang="en-US" sz="2400">
                <a:solidFill>
                  <a:srgbClr val="FAC748"/>
                </a:solidFill>
                <a:latin typeface="Times New Roman"/>
                <a:cs typeface="Times New Roman"/>
              </a:rPr>
              <a:t>#What about this?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0521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48465"/>
            <a:ext cx="515286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ACCESSING LIST ITEMS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Using the index operator/subscript operator  [ ]. </a:t>
            </a:r>
          </a:p>
          <a:p>
            <a:pPr marL="285750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The subscript operator is used to reference the element in the list.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A6B77F0-0C62-0981-3D01-75CC02CFF2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7834" y="3793036"/>
            <a:ext cx="6323162" cy="2032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281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48465"/>
            <a:ext cx="515286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ACCESSING LIST ITEMS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Access items example:</a:t>
            </a:r>
            <a:endParaRPr lang="en-US"/>
          </a:p>
          <a:p>
            <a:pPr marL="0"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Numbers = [1, 2, 3, 4, 5]</a:t>
            </a:r>
          </a:p>
          <a:p>
            <a:pPr marL="0"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print( Numbers[5] )</a:t>
            </a:r>
          </a:p>
          <a:p>
            <a:pPr marL="0"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print( Numbers[-1] )</a:t>
            </a:r>
          </a:p>
          <a:p>
            <a:pPr marL="0"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print( Numbers[10] )</a:t>
            </a:r>
          </a:p>
          <a:p>
            <a:pPr marL="0"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Numbers[2] = 15</a:t>
            </a:r>
          </a:p>
          <a:p>
            <a:pPr marL="0"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print( Numbers[2] )</a:t>
            </a:r>
          </a:p>
          <a:p>
            <a:pPr marL="0"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Numbers[ 0 : 2 ] = [ 6, 7 ]</a:t>
            </a:r>
          </a:p>
          <a:p>
            <a:pPr marL="0"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print( Numbers 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1">
            <a:extLst>
              <a:ext uri="{FF2B5EF4-FFF2-40B4-BE49-F238E27FC236}">
                <a16:creationId xmlns:a16="http://schemas.microsoft.com/office/drawing/2014/main" id="{A820D690-6D19-E43A-F67C-09123E3DA85A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352720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48465"/>
            <a:ext cx="515286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LIST SLICING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Using the index operator/subscript operator  </a:t>
            </a:r>
            <a:r>
              <a:rPr lang="en-US" sz="2400">
                <a:solidFill>
                  <a:srgbClr val="FFC000"/>
                </a:solidFill>
                <a:latin typeface="Times New Roman"/>
                <a:cs typeface="Times New Roman"/>
              </a:rPr>
              <a:t>[ ]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  <a:endParaRPr lang="en-US"/>
          </a:p>
          <a:p>
            <a:pPr marL="742950" lvl="1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Using this form [ start  :  stop ]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 descr="A screenshot of a number game&#10;&#10;Description automatically generated">
            <a:extLst>
              <a:ext uri="{FF2B5EF4-FFF2-40B4-BE49-F238E27FC236}">
                <a16:creationId xmlns:a16="http://schemas.microsoft.com/office/drawing/2014/main" id="{BE057907-7D4E-5544-B28E-820B482FDD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7910" y="3229812"/>
            <a:ext cx="5359878" cy="2713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48465"/>
            <a:ext cx="515286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LIST SLICING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Using this form [ start  :  stop ].</a:t>
            </a: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slicing generate a new list.</a:t>
            </a:r>
          </a:p>
          <a:p>
            <a:pPr marL="742950" lvl="1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lvl="1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 L1 = [1, 2, 3, 4, 5, 6, 7, 8, 9]</a:t>
            </a:r>
          </a:p>
          <a:p>
            <a:pPr lvl="1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print( L1[ 3 :     ] ) </a:t>
            </a:r>
          </a:p>
          <a:p>
            <a:pPr lvl="1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print( L1[    :  5 ] )</a:t>
            </a:r>
          </a:p>
          <a:p>
            <a:pPr lvl="1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print( L1[ 2 :  5 ] 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 descr="A diagram of a memory&#10;&#10;Description automatically generated">
            <a:extLst>
              <a:ext uri="{FF2B5EF4-FFF2-40B4-BE49-F238E27FC236}">
                <a16:creationId xmlns:a16="http://schemas.microsoft.com/office/drawing/2014/main" id="{45CF3B89-321C-B7BA-2558-58C0E4AC32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0136" y="3676141"/>
            <a:ext cx="5906218" cy="2208661"/>
          </a:xfrm>
          <a:prstGeom prst="rect">
            <a:avLst/>
          </a:prstGeom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A820D690-6D19-E43A-F67C-09123E3DA85A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056002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48465"/>
            <a:ext cx="515286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LIST SLICING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Using this form [ start  :  stop  :  step]</a:t>
            </a:r>
            <a:endParaRPr lang="en-US"/>
          </a:p>
          <a:p>
            <a:pPr marL="742950" lvl="1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If Step is </a:t>
            </a:r>
            <a:r>
              <a:rPr lang="en-US" sz="2400">
                <a:solidFill>
                  <a:srgbClr val="FFC000"/>
                </a:solidFill>
                <a:latin typeface="Times New Roman"/>
                <a:cs typeface="Times New Roman"/>
              </a:rPr>
              <a:t>positive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:</a:t>
            </a:r>
          </a:p>
          <a:p>
            <a:pPr marL="1200150" lvl="2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Step – 1: the number of elements to skip</a:t>
            </a:r>
          </a:p>
          <a:p>
            <a:pPr marL="1200150" lvl="2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Start &lt; Stop</a:t>
            </a:r>
          </a:p>
          <a:p>
            <a:pPr marL="1200150" lvl="2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Stop – 1: the stop index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If Step is </a:t>
            </a:r>
            <a:r>
              <a:rPr lang="en-US" sz="2400">
                <a:solidFill>
                  <a:srgbClr val="FFC000"/>
                </a:solidFill>
                <a:latin typeface="Times New Roman"/>
                <a:cs typeface="Times New Roman"/>
              </a:rPr>
              <a:t>negative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: </a:t>
            </a:r>
          </a:p>
          <a:p>
            <a:pPr marL="1200150" lvl="2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Step + 1: the number of elements to skip</a:t>
            </a:r>
          </a:p>
          <a:p>
            <a:pPr marL="1200150" lvl="2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Start &gt; Stop</a:t>
            </a:r>
          </a:p>
          <a:p>
            <a:pPr marL="1200150" lvl="2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Stop +1: the stop index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1">
            <a:extLst>
              <a:ext uri="{FF2B5EF4-FFF2-40B4-BE49-F238E27FC236}">
                <a16:creationId xmlns:a16="http://schemas.microsoft.com/office/drawing/2014/main" id="{A820D690-6D19-E43A-F67C-09123E3DA85A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521531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48465"/>
            <a:ext cx="515286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LIST SLICING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Using this form [ start  :  stop  :  step]</a:t>
            </a:r>
            <a:endParaRPr lang="en-US"/>
          </a:p>
          <a:p>
            <a:pPr marL="742950" lvl="1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If Step is </a:t>
            </a:r>
            <a:r>
              <a:rPr lang="en-US" sz="2400">
                <a:solidFill>
                  <a:srgbClr val="FFC000"/>
                </a:solidFill>
                <a:latin typeface="Times New Roman"/>
                <a:cs typeface="Times New Roman"/>
              </a:rPr>
              <a:t>positive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:</a:t>
            </a:r>
          </a:p>
          <a:p>
            <a:pPr marL="1200150" lvl="2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Step – 1          Start &lt; Stop          </a:t>
            </a:r>
            <a:r>
              <a:rPr lang="en-US" sz="2400" err="1">
                <a:solidFill>
                  <a:srgbClr val="2D3956"/>
                </a:solidFill>
                <a:latin typeface="Times New Roman"/>
                <a:cs typeface="Times New Roman"/>
              </a:rPr>
              <a:t>Stop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 – 1</a:t>
            </a:r>
          </a:p>
          <a:p>
            <a:pPr marL="914400" lvl="1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L1 = [1, 2, 3, 4, 5, 6, 7, 8, 9]</a:t>
            </a:r>
          </a:p>
          <a:p>
            <a:pPr marL="914400"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print( L1[    :     :  1  ] )     # all list</a:t>
            </a:r>
          </a:p>
          <a:p>
            <a:pPr marL="914400"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print( L1[    :     :  2  ] )     # escape an element</a:t>
            </a:r>
          </a:p>
          <a:p>
            <a:pPr marL="914400"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print( L1[ 1 :  5 :  2 ] 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1">
            <a:extLst>
              <a:ext uri="{FF2B5EF4-FFF2-40B4-BE49-F238E27FC236}">
                <a16:creationId xmlns:a16="http://schemas.microsoft.com/office/drawing/2014/main" id="{A820D690-6D19-E43A-F67C-09123E3DA85A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4257600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48465"/>
            <a:ext cx="515286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LIST SLICING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70843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Using this form [ start  :  stop  :  step]</a:t>
            </a:r>
            <a:endParaRPr lang="en-US"/>
          </a:p>
          <a:p>
            <a:pPr marL="742950" lvl="1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If Step is </a:t>
            </a:r>
            <a:r>
              <a:rPr lang="en-US" sz="2400">
                <a:solidFill>
                  <a:srgbClr val="FFC000"/>
                </a:solidFill>
                <a:latin typeface="Times New Roman"/>
                <a:cs typeface="Times New Roman"/>
              </a:rPr>
              <a:t>negative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:</a:t>
            </a:r>
          </a:p>
          <a:p>
            <a:pPr marL="1200150" lvl="2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Step + 1          Start &gt; Stop          Stop +1</a:t>
            </a:r>
          </a:p>
          <a:p>
            <a:pPr marL="914400" lvl="1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L1 = [1, 2, 3, 4, 5, 6, 7, 8, 9]</a:t>
            </a:r>
          </a:p>
          <a:p>
            <a:pPr marL="914400"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print( L1[     :      :  -1  ] )     # all list but reversed</a:t>
            </a:r>
          </a:p>
          <a:p>
            <a:pPr marL="914400"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print( L1[     :      :  -2  ] )     </a:t>
            </a:r>
          </a:p>
          <a:p>
            <a:pPr marL="914400"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print( L1[ -1 : -5 : -2  ] )   </a:t>
            </a:r>
            <a:endParaRPr lang="en-US" sz="2600">
              <a:solidFill>
                <a:srgbClr val="24A9E1"/>
              </a:solidFill>
              <a:ea typeface="+mn-lt"/>
              <a:cs typeface="+mn-lt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1">
            <a:extLst>
              <a:ext uri="{FF2B5EF4-FFF2-40B4-BE49-F238E27FC236}">
                <a16:creationId xmlns:a16="http://schemas.microsoft.com/office/drawing/2014/main" id="{A820D690-6D19-E43A-F67C-09123E3DA85A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67808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48465"/>
            <a:ext cx="515286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LIST OPERATORS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The list type supports operations including </a:t>
            </a:r>
            <a:r>
              <a:rPr lang="en-US" sz="2400">
                <a:solidFill>
                  <a:srgbClr val="FFC000"/>
                </a:solidFill>
                <a:latin typeface="Times New Roman"/>
                <a:cs typeface="Times New Roman"/>
              </a:rPr>
              <a:t>+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, </a:t>
            </a:r>
            <a:r>
              <a:rPr lang="en-US" sz="2400">
                <a:solidFill>
                  <a:srgbClr val="FFC000"/>
                </a:solidFill>
                <a:latin typeface="Times New Roman"/>
                <a:cs typeface="Times New Roman"/>
              </a:rPr>
              <a:t>*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, </a:t>
            </a:r>
            <a:r>
              <a:rPr lang="en-US" sz="2400">
                <a:solidFill>
                  <a:srgbClr val="FFC000"/>
                </a:solidFill>
                <a:latin typeface="Times New Roman"/>
                <a:cs typeface="Times New Roman"/>
              </a:rPr>
              <a:t>in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, and </a:t>
            </a:r>
            <a:r>
              <a:rPr lang="en-US" sz="2400">
                <a:solidFill>
                  <a:srgbClr val="FFC000"/>
                </a:solidFill>
                <a:latin typeface="Times New Roman"/>
                <a:cs typeface="Times New Roman"/>
              </a:rPr>
              <a:t>not in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  <a:endParaRPr lang="en-US"/>
          </a:p>
          <a:p>
            <a:pPr marL="0" lvl="1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  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L1 = [1, 2, 3, 4]</a:t>
            </a:r>
          </a:p>
          <a:p>
            <a:pPr marL="0"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L2 = L1 + [5, 6]</a:t>
            </a:r>
          </a:p>
          <a:p>
            <a:pPr marL="0"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print( L2 )</a:t>
            </a:r>
          </a:p>
          <a:p>
            <a:pPr marL="0"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 </a:t>
            </a:r>
          </a:p>
          <a:p>
            <a:pPr marL="0"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L2 = L1 * 2</a:t>
            </a:r>
          </a:p>
          <a:p>
            <a:pPr marL="0"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print( L2 )</a:t>
            </a:r>
          </a:p>
          <a:p>
            <a:pPr marL="0"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print(  1    in    L1 )</a:t>
            </a:r>
          </a:p>
          <a:p>
            <a:pPr marL="0"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print(  1    not in   L1) 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261997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48465"/>
            <a:ext cx="515286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LIST FUNCTIONS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err="1">
                <a:solidFill>
                  <a:srgbClr val="2D3956"/>
                </a:solidFill>
                <a:latin typeface="Times New Roman"/>
                <a:cs typeface="Times New Roman"/>
              </a:rPr>
              <a:t>len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(list):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to get the list length. </a:t>
            </a:r>
            <a:endParaRPr lang="en-US"/>
          </a:p>
          <a:p>
            <a:pPr marL="0" algn="just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   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L1 = [1, 2, 3, 4, 5]</a:t>
            </a:r>
          </a:p>
          <a:p>
            <a:pPr marL="0"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                print(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len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 L1 ) )</a:t>
            </a:r>
          </a:p>
          <a:p>
            <a:pPr marL="0" algn="just"/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min(list):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to get the minimum value in a list.</a:t>
            </a:r>
          </a:p>
          <a:p>
            <a:pPr marL="0" algn="just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print( min( L1 ) )</a:t>
            </a:r>
          </a:p>
          <a:p>
            <a:pPr marL="0" algn="just"/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max(list):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to get the maximum value in a list.</a:t>
            </a:r>
          </a:p>
          <a:p>
            <a:pPr algn="just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print( max( L1 ) 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929667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48465"/>
            <a:ext cx="515286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LIST FUNCTIONS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sum(list):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to get the summation of the list elements. </a:t>
            </a:r>
            <a:endParaRPr lang="en-US"/>
          </a:p>
          <a:p>
            <a:pPr algn="just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 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print( sum( L1 ) )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append(element):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to add the element to the end of a list.</a:t>
            </a:r>
          </a:p>
          <a:p>
            <a:pPr algn="just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 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L1.append(6)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extend(list):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to add the elements of list L2 to the end of list L1.</a:t>
            </a:r>
          </a:p>
          <a:p>
            <a:pPr algn="just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 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L2 = [6, 7, 8]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L1.extend( L2 )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copy():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to make a copy of a list.</a:t>
            </a:r>
          </a:p>
          <a:p>
            <a:pPr algn="just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           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L2 = L1.copy()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1">
            <a:extLst>
              <a:ext uri="{FF2B5EF4-FFF2-40B4-BE49-F238E27FC236}">
                <a16:creationId xmlns:a16="http://schemas.microsoft.com/office/drawing/2014/main" id="{A820D690-6D19-E43A-F67C-09123E3DA85A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592671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48465"/>
            <a:ext cx="515286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LIST FUNCTIONS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insert(index, element):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to insert element at specified index. </a:t>
            </a:r>
            <a:endParaRPr lang="en-US"/>
          </a:p>
          <a:p>
            <a:pPr algn="just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 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L1 = [1, 2, 3, 4, 5]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L1.insert( 6,  2 )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pop(index):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to remove and returns the element at index from list L.</a:t>
            </a:r>
          </a:p>
          <a:p>
            <a:pPr algn="just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 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L1.pop(3)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count(element):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to count the number of occurrence of element. </a:t>
            </a:r>
          </a:p>
          <a:p>
            <a:pPr algn="just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 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X = L1.count(3)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clear():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to remove all elements in a list. </a:t>
            </a:r>
          </a:p>
          <a:p>
            <a:pPr algn="just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 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L1.clear()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1">
            <a:extLst>
              <a:ext uri="{FF2B5EF4-FFF2-40B4-BE49-F238E27FC236}">
                <a16:creationId xmlns:a16="http://schemas.microsoft.com/office/drawing/2014/main" id="{A820D690-6D19-E43A-F67C-09123E3DA85A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967147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48465"/>
            <a:ext cx="515286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LIST FUNCTIONS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index(element):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to get the index of an element. </a:t>
            </a:r>
            <a:endParaRPr lang="en-US"/>
          </a:p>
          <a:p>
            <a:pPr algn="just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L1 = [1, 2, 3, 4, 5]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L1.index( 2 )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remove(element):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to remove the first occurrence of the element.</a:t>
            </a:r>
          </a:p>
          <a:p>
            <a:pPr algn="just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L1.remove(3)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reverse():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to reverse the list elements. </a:t>
            </a:r>
          </a:p>
          <a:p>
            <a:pPr algn="just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L1.reverse()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sort():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to sort the list elements in ascending order. </a:t>
            </a:r>
          </a:p>
          <a:p>
            <a:pPr algn="just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L1.sort()                    L1.sort(reverse = True)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1">
            <a:extLst>
              <a:ext uri="{FF2B5EF4-FFF2-40B4-BE49-F238E27FC236}">
                <a16:creationId xmlns:a16="http://schemas.microsoft.com/office/drawing/2014/main" id="{A820D690-6D19-E43A-F67C-09123E3DA85A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198098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48465"/>
            <a:ext cx="515286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LIST EQUALITY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Mutable property of lists. If two aliases refer to the same list object, any modification make by any alias, the other can refer this object. 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 descr="A diagram of a number of squares&#10;&#10;Description automatically generated">
            <a:extLst>
              <a:ext uri="{FF2B5EF4-FFF2-40B4-BE49-F238E27FC236}">
                <a16:creationId xmlns:a16="http://schemas.microsoft.com/office/drawing/2014/main" id="{B1012D67-7499-5522-A080-F1484DCF28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8513" y="3163188"/>
            <a:ext cx="4684143" cy="2889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81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48465"/>
            <a:ext cx="515286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LIST EQUALITY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Prevent aliasing side effects:  </a:t>
            </a:r>
            <a:endParaRPr lang="en-US"/>
          </a:p>
          <a:p>
            <a:pPr lvl="1"/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L1 = [5, 6, 2, 7, 1, 9]</a:t>
            </a:r>
            <a:endParaRPr lang="en-US">
              <a:solidFill>
                <a:srgbClr val="00B0F0"/>
              </a:solidFill>
              <a:cs typeface="Calibri"/>
            </a:endParaRPr>
          </a:p>
          <a:p>
            <a:pPr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L2 = []</a:t>
            </a:r>
          </a:p>
          <a:p>
            <a:pPr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for x in L1: </a:t>
            </a:r>
          </a:p>
          <a:p>
            <a:pPr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    L2.append(x)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1">
            <a:extLst>
              <a:ext uri="{FF2B5EF4-FFF2-40B4-BE49-F238E27FC236}">
                <a16:creationId xmlns:a16="http://schemas.microsoft.com/office/drawing/2014/main" id="{A820D690-6D19-E43A-F67C-09123E3DA85A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900188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48465"/>
            <a:ext cx="515286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COMPLEX LIST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An element in a list can be any sort of object, therefore a list can contain </a:t>
            </a:r>
            <a:r>
              <a:rPr lang="en-US" sz="2400" err="1">
                <a:solidFill>
                  <a:srgbClr val="2D3956"/>
                </a:solidFill>
                <a:latin typeface="Times New Roman"/>
                <a:cs typeface="Times New Roman"/>
              </a:rPr>
              <a:t>sublists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 descr="A computer screen shot of a diagram&#10;&#10;Description automatically generated">
            <a:extLst>
              <a:ext uri="{FF2B5EF4-FFF2-40B4-BE49-F238E27FC236}">
                <a16:creationId xmlns:a16="http://schemas.microsoft.com/office/drawing/2014/main" id="{2843FD35-2F36-F82B-090A-EC1A91E26A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7230" y="2939118"/>
            <a:ext cx="6193766" cy="3035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437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48465"/>
            <a:ext cx="515286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COMPLEX LIST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An element in a list can be any sort of object, therefore a list can contain </a:t>
            </a:r>
            <a:r>
              <a:rPr lang="en-US" sz="2400" err="1">
                <a:solidFill>
                  <a:srgbClr val="2D3956"/>
                </a:solidFill>
                <a:latin typeface="Times New Roman"/>
                <a:cs typeface="Times New Roman"/>
              </a:rPr>
              <a:t>sublists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  <a:p>
            <a:pPr marL="285750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L1 = [ 1, 2, 3, 4, 5, [12, 13, 23] ]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print(L1[ 0 ])</a:t>
            </a:r>
            <a:endParaRPr lang="en-US"/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print(L1[ 5 ] [ 1 ])</a:t>
            </a:r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1">
            <a:extLst>
              <a:ext uri="{FF2B5EF4-FFF2-40B4-BE49-F238E27FC236}">
                <a16:creationId xmlns:a16="http://schemas.microsoft.com/office/drawing/2014/main" id="{A820D690-6D19-E43A-F67C-09123E3DA85A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25181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581422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TUPLE DATA TYPE/STRUCTURE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A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tuple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resembles a list but is 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immutable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Program execution is 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faster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when manipulating a tuple than it is for the equivalent list.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Sometimes you 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don’t want data to be modified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. If the values in the collection are meant to remain constant for the life of the program, using a tuple instead of a list guards against accidental modification.</a:t>
            </a:r>
          </a:p>
          <a:p>
            <a:endParaRPr lang="en-US" sz="2400">
              <a:solidFill>
                <a:srgbClr val="00B0F0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000613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581422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TUPLE DATA TYPE/STRUCTURE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Tuple Immutable means, we can not add, delete, replace, reorder elements.</a:t>
            </a:r>
            <a:endParaRPr lang="en-US"/>
          </a:p>
          <a:p>
            <a:pPr marL="0" lvl="1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T0 = (2)     </a:t>
            </a:r>
          </a:p>
          <a:p>
            <a:pPr marL="0"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T1 = (2,)</a:t>
            </a:r>
          </a:p>
          <a:p>
            <a:pPr marL="0"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print(type(T0),   type(T1)) </a:t>
            </a:r>
          </a:p>
          <a:p>
            <a:pPr marL="0"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T2 = (11, 22, 33)</a:t>
            </a:r>
          </a:p>
          <a:p>
            <a:pPr marL="0"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T3 = tuple([1, 2, 3, 4])</a:t>
            </a:r>
          </a:p>
          <a:p>
            <a:pPr marL="0"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T4 = tuple("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abc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")</a:t>
            </a:r>
          </a:p>
          <a:p>
            <a:pPr marL="0"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T2[0] = 44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 </a:t>
            </a:r>
            <a:r>
              <a:rPr lang="en-US" sz="2400">
                <a:solidFill>
                  <a:srgbClr val="FF0000"/>
                </a:solidFill>
                <a:latin typeface="Times New Roman"/>
                <a:cs typeface="Times New Roman"/>
              </a:rPr>
              <a:t>#error 'tuple' object does not support item assignment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endParaRPr lang="en-US" sz="2400">
              <a:solidFill>
                <a:srgbClr val="00B0F0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1">
            <a:extLst>
              <a:ext uri="{FF2B5EF4-FFF2-40B4-BE49-F238E27FC236}">
                <a16:creationId xmlns:a16="http://schemas.microsoft.com/office/drawing/2014/main" id="{A820D690-6D19-E43A-F67C-09123E3DA85A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405495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6768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TUPLE OPERATORS AND FUNCTIONS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Most of the operators and functions used with lists can be used in a similar fashion with tuples, except the functions that make any change.</a:t>
            </a:r>
            <a:endParaRPr lang="en-US">
              <a:cs typeface="Calibri" panose="020F0502020204030204"/>
            </a:endParaRPr>
          </a:p>
          <a:p>
            <a:pPr lvl="1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T1 = (11, 22, 33)</a:t>
            </a:r>
          </a:p>
          <a:p>
            <a:pPr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print(T1)</a:t>
            </a:r>
          </a:p>
          <a:p>
            <a:pPr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print(T1[0])</a:t>
            </a:r>
          </a:p>
          <a:p>
            <a:pPr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print(T1[0:2])</a:t>
            </a:r>
          </a:p>
          <a:p>
            <a:pPr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print(min(T1))</a:t>
            </a:r>
          </a:p>
          <a:p>
            <a:pPr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print(55 in T1)</a:t>
            </a:r>
          </a:p>
          <a:p>
            <a:pPr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T1.append(44)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</a:t>
            </a:r>
            <a:r>
              <a:rPr lang="en-US" sz="2400">
                <a:solidFill>
                  <a:srgbClr val="FF0000"/>
                </a:solidFill>
                <a:latin typeface="Times New Roman"/>
                <a:cs typeface="Times New Roman"/>
              </a:rPr>
              <a:t>#AttributeError: 'tuple' object has no attribute 'append'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237046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774653"/>
            <a:ext cx="6676861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PACKING AND UNPACKING TUPLE</a:t>
            </a:r>
            <a:endParaRPr lang="en-US">
              <a:solidFill>
                <a:schemeClr val="bg1"/>
              </a:solidFill>
            </a:endParaRPr>
          </a:p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OPERATIONS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In packing, we place value into a new tuple while in unpacking we extract those values back into variables.</a:t>
            </a:r>
            <a:endParaRPr lang="en-US"/>
          </a:p>
          <a:p>
            <a:pPr marL="0" lvl="1">
              <a:buFont typeface="Arial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 </a:t>
            </a:r>
          </a:p>
          <a:p>
            <a:pPr marL="0" lvl="1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T1 = ('Everyone', 'Smart', 'University')    #pack</a:t>
            </a:r>
          </a:p>
          <a:p>
            <a:pPr marL="0"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 (s1, s2, s3) = T1    #unpack</a:t>
            </a:r>
          </a:p>
          <a:p>
            <a:pPr marL="0"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print(s1)        #Everyone</a:t>
            </a:r>
          </a:p>
          <a:p>
            <a:pPr marL="0"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 (s1, s2, s3, s4) = T3     </a:t>
            </a:r>
            <a:r>
              <a:rPr lang="en-US" sz="2400">
                <a:solidFill>
                  <a:srgbClr val="FF0000"/>
                </a:solidFill>
                <a:latin typeface="Times New Roman"/>
                <a:cs typeface="Times New Roman"/>
              </a:rPr>
              <a:t># error too many values to unpack</a:t>
            </a:r>
          </a:p>
          <a:p>
            <a:pPr marL="0"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(s1, *others) = T1</a:t>
            </a:r>
          </a:p>
          <a:p>
            <a:pPr marL="0"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print(others)   # will give ['Smart', 'University'] as an item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639594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34087"/>
            <a:ext cx="690689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DICTIONARY DATA TYPE/STRUCTURE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A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dictionary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organizes elements between curly braces </a:t>
            </a:r>
            <a:r>
              <a:rPr lang="en-US" sz="2400">
                <a:solidFill>
                  <a:srgbClr val="FFC000"/>
                </a:solidFill>
                <a:latin typeface="Times New Roman"/>
                <a:cs typeface="Times New Roman"/>
              </a:rPr>
              <a:t>{  }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  <a:p>
            <a:pPr marL="285750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Data structures organized by association are also called 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tables 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or 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association lists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  <a:p>
            <a:pPr marL="285750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In Python, a dictionary associates a set of 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keys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with 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data values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Keys must be immutable type (i.e., number, string, tuple)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Keys are unique.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Values can be of any type.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763596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34087"/>
            <a:ext cx="690689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DICTIONARY DATA TYPE/STRUCTURE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A dictionary creation/declaration.</a:t>
            </a:r>
            <a:endParaRPr lang="en-US"/>
          </a:p>
          <a:p>
            <a:pPr lvl="1" algn="just"/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lvl="1"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dict0 = {}</a:t>
            </a:r>
          </a:p>
          <a:p>
            <a:pPr lvl="1"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dict1 =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dict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()   #empty dictionaries</a:t>
            </a:r>
          </a:p>
          <a:p>
            <a:pPr marL="742950" lvl="1" indent="-285750" algn="just">
              <a:buFont typeface="Arial"/>
              <a:buChar char="•"/>
            </a:pPr>
            <a:endParaRPr lang="en-US" sz="240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pPr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dict2 = { 1 : 123 ,  "a" : 456 , 2 : True }</a:t>
            </a:r>
          </a:p>
          <a:p>
            <a:pPr marL="742950" lvl="1" indent="-285750">
              <a:buFont typeface="Arial"/>
              <a:buChar char="•"/>
            </a:pPr>
            <a:endParaRPr lang="en-US" sz="240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pPr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dict3 =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dict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 [ (1 , 123), ("a" , 456), (2 , True) ] 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1">
            <a:extLst>
              <a:ext uri="{FF2B5EF4-FFF2-40B4-BE49-F238E27FC236}">
                <a16:creationId xmlns:a16="http://schemas.microsoft.com/office/drawing/2014/main" id="{A820D690-6D19-E43A-F67C-09123E3DA85A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53447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34087"/>
            <a:ext cx="690689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ACCESSING DICTIONARY ELEMENTS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Using the index operator/subscript operator  </a:t>
            </a:r>
            <a:r>
              <a:rPr lang="en-US" sz="2400">
                <a:solidFill>
                  <a:srgbClr val="FFC000"/>
                </a:solidFill>
                <a:latin typeface="Times New Roman"/>
                <a:cs typeface="Times New Roman"/>
              </a:rPr>
              <a:t>[ ]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with element associated key.</a:t>
            </a:r>
            <a:endParaRPr lang="en-US"/>
          </a:p>
          <a:p>
            <a:pPr lvl="1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 </a:t>
            </a:r>
          </a:p>
          <a:p>
            <a:pPr lvl="1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friends = { 'Mohamed': 30, 'Ahmed': 25, 'Ali': 40 }</a:t>
            </a:r>
          </a:p>
          <a:p>
            <a:pPr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print(friends)</a:t>
            </a:r>
          </a:p>
          <a:p>
            <a:pPr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print(friends[1])  </a:t>
            </a:r>
            <a:r>
              <a:rPr lang="en-US" sz="2400">
                <a:solidFill>
                  <a:srgbClr val="FF0000"/>
                </a:solidFill>
                <a:latin typeface="Times New Roman"/>
                <a:cs typeface="Times New Roman"/>
              </a:rPr>
              <a:t>#error: elements are not accessed by numerical index.</a:t>
            </a:r>
          </a:p>
          <a:p>
            <a:pPr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 print(friends['Mohamed'])</a:t>
            </a:r>
          </a:p>
          <a:p>
            <a:pPr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 print(friends['Abdulrahman'])  </a:t>
            </a:r>
            <a:r>
              <a:rPr lang="en-US" sz="2400">
                <a:solidFill>
                  <a:srgbClr val="FF0000"/>
                </a:solidFill>
                <a:latin typeface="Times New Roman"/>
                <a:cs typeface="Times New Roman"/>
              </a:rPr>
              <a:t>#error: </a:t>
            </a:r>
            <a:r>
              <a:rPr lang="en-US" sz="2400" err="1">
                <a:solidFill>
                  <a:srgbClr val="FF0000"/>
                </a:solidFill>
                <a:latin typeface="Times New Roman"/>
                <a:cs typeface="Times New Roman"/>
              </a:rPr>
              <a:t>keyerror</a:t>
            </a:r>
            <a:r>
              <a:rPr lang="en-US" sz="2400">
                <a:solidFill>
                  <a:srgbClr val="FF0000"/>
                </a:solidFill>
                <a:latin typeface="Times New Roman"/>
                <a:cs typeface="Times New Roman"/>
              </a:rPr>
              <a:t> 'Abdulrahman'</a:t>
            </a:r>
          </a:p>
          <a:p>
            <a:pPr lvl="1"/>
            <a:endParaRPr lang="en-US" sz="2400">
              <a:solidFill>
                <a:srgbClr val="00B0F0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866558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34087"/>
            <a:ext cx="690689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DICTIONARY OPERATORS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Using </a:t>
            </a:r>
            <a:r>
              <a:rPr lang="en-US" sz="2400">
                <a:solidFill>
                  <a:srgbClr val="FFC000"/>
                </a:solidFill>
                <a:latin typeface="Times New Roman"/>
                <a:cs typeface="Times New Roman"/>
              </a:rPr>
              <a:t>in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, </a:t>
            </a:r>
            <a:r>
              <a:rPr lang="en-US" sz="2400">
                <a:solidFill>
                  <a:srgbClr val="FFC000"/>
                </a:solidFill>
                <a:latin typeface="Times New Roman"/>
                <a:cs typeface="Times New Roman"/>
              </a:rPr>
              <a:t>not in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, </a:t>
            </a:r>
            <a:r>
              <a:rPr lang="en-US" sz="2400">
                <a:solidFill>
                  <a:srgbClr val="FFC000"/>
                </a:solidFill>
                <a:latin typeface="Times New Roman"/>
                <a:cs typeface="Times New Roman"/>
              </a:rPr>
              <a:t>==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, </a:t>
            </a:r>
            <a:r>
              <a:rPr lang="en-US" sz="2400">
                <a:solidFill>
                  <a:srgbClr val="FFC000"/>
                </a:solidFill>
                <a:latin typeface="Times New Roman"/>
                <a:cs typeface="Times New Roman"/>
              </a:rPr>
              <a:t>=!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 operators with dictionary.</a:t>
            </a:r>
            <a:endParaRPr lang="en-US"/>
          </a:p>
          <a:p>
            <a:pPr lvl="1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friends1 = { 'Mohamed': 30  ,   'Ahmed': 25  ,   'Ali': 40 }</a:t>
            </a:r>
          </a:p>
          <a:p>
            <a:pPr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friends2 = { 'Mohamed': 30  ,   'Ahmed': 25  ,   'Ali': 40 }</a:t>
            </a:r>
          </a:p>
          <a:p>
            <a:pPr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print('Abdulrahman'   in  friends1)</a:t>
            </a:r>
          </a:p>
          <a:p>
            <a:pPr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 print('Ali'   not in  friends1)</a:t>
            </a:r>
          </a:p>
          <a:p>
            <a:pPr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print(friends1 == friends2)</a:t>
            </a:r>
          </a:p>
          <a:p>
            <a:pPr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friends2 = { 'Mohamed': </a:t>
            </a:r>
            <a:r>
              <a:rPr lang="en-US" sz="2400" b="1">
                <a:solidFill>
                  <a:srgbClr val="00B0F0"/>
                </a:solidFill>
                <a:latin typeface="Times New Roman"/>
                <a:cs typeface="Times New Roman"/>
              </a:rPr>
              <a:t>35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 ,   'Ahmed': 25  ,   'Ali': 40 }</a:t>
            </a:r>
          </a:p>
          <a:p>
            <a:pPr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print(friends1 == friends2)</a:t>
            </a:r>
          </a:p>
          <a:p>
            <a:pPr lvl="1"/>
            <a:endParaRPr lang="en-US" sz="2400">
              <a:solidFill>
                <a:srgbClr val="00B0F0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338672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34087"/>
            <a:ext cx="690689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DICTIONARY OPERATORS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Keys in dictionary are unique. If two or more elements have the same key, python will deal with the last element.</a:t>
            </a:r>
          </a:p>
          <a:p>
            <a:pPr marL="0" lvl="1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friends = { 'Mohamed': 30, 'Ahmed': 25, </a:t>
            </a:r>
            <a:r>
              <a:rPr lang="en-US" sz="2400" b="1">
                <a:solidFill>
                  <a:srgbClr val="00B0F0"/>
                </a:solidFill>
                <a:latin typeface="Times New Roman"/>
                <a:cs typeface="Times New Roman"/>
              </a:rPr>
              <a:t>'Ali': 40,   'Ali': 44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}</a:t>
            </a:r>
          </a:p>
          <a:p>
            <a:pPr marL="0"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print(friends)</a:t>
            </a: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Adding a new element using keys.</a:t>
            </a:r>
          </a:p>
          <a:p>
            <a:pPr marL="0" lvl="1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friends = { 'Mohamed': 30, 'Ahmed': 25, 'Ali': 40 }</a:t>
            </a:r>
          </a:p>
          <a:p>
            <a:pPr marL="0"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friends['Abdulrahman'] = 33</a:t>
            </a:r>
          </a:p>
          <a:p>
            <a:pPr marL="457200" indent="-45720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Updating the value for a specific key.</a:t>
            </a:r>
          </a:p>
          <a:p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friends['Abdulrahman'] = 35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1">
            <a:extLst>
              <a:ext uri="{FF2B5EF4-FFF2-40B4-BE49-F238E27FC236}">
                <a16:creationId xmlns:a16="http://schemas.microsoft.com/office/drawing/2014/main" id="{A820D690-6D19-E43A-F67C-09123E3DA85A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700105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34087"/>
            <a:ext cx="690689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DICTIONARY FUNCTIONS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get(key):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to the value in the given key. </a:t>
            </a:r>
            <a:endParaRPr lang="en-US"/>
          </a:p>
          <a:p>
            <a:pPr algn="just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D1 = {1 : 1 , 2 : "A" , 3 : True}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D1.get( 1 )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400" b="1" err="1">
                <a:solidFill>
                  <a:srgbClr val="2D3956"/>
                </a:solidFill>
                <a:latin typeface="Times New Roman"/>
                <a:cs typeface="Times New Roman"/>
              </a:rPr>
              <a:t>has_key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(key):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to check if the key used in the dictionary or not.</a:t>
            </a:r>
          </a:p>
          <a:p>
            <a:pPr algn="just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D1.has_key(3)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items():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to return a list of tuples containing the keys and values.</a:t>
            </a:r>
          </a:p>
          <a:p>
            <a:pPr algn="just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D1.items()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values():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to return a list contains only the values. </a:t>
            </a:r>
          </a:p>
          <a:p>
            <a:pPr algn="just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D1.values()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143539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34087"/>
            <a:ext cx="690689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DICTIONARY FUNCTIONS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clear():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to remove all elements in a dictionary. </a:t>
            </a:r>
            <a:endParaRPr lang="en-US"/>
          </a:p>
          <a:p>
            <a:pPr algn="just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D1 = {1 : 1 , 2 : "A" , 3 : True}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D1.clear( )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pop(key):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to remove and return the value in the given key.</a:t>
            </a:r>
          </a:p>
          <a:p>
            <a:pPr algn="just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D1.pop(3)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D1.pop(4)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</a:t>
            </a:r>
            <a:r>
              <a:rPr lang="en-US" sz="2400">
                <a:solidFill>
                  <a:srgbClr val="FF0000"/>
                </a:solidFill>
                <a:latin typeface="Times New Roman"/>
                <a:cs typeface="Times New Roman"/>
              </a:rPr>
              <a:t>#KeyError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400" b="1" err="1">
                <a:solidFill>
                  <a:srgbClr val="2D3956"/>
                </a:solidFill>
                <a:latin typeface="Times New Roman"/>
                <a:cs typeface="Times New Roman"/>
              </a:rPr>
              <a:t>popitem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():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to remove and return the value of the last element. </a:t>
            </a:r>
          </a:p>
          <a:p>
            <a:pPr algn="just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D1.popitem()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1">
            <a:extLst>
              <a:ext uri="{FF2B5EF4-FFF2-40B4-BE49-F238E27FC236}">
                <a16:creationId xmlns:a16="http://schemas.microsoft.com/office/drawing/2014/main" id="{A820D690-6D19-E43A-F67C-09123E3DA85A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472313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34087"/>
            <a:ext cx="690689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DICTIONARY FUNCTIONS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keys():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to return a list contains only the keys. </a:t>
            </a:r>
            <a:endParaRPr lang="en-US"/>
          </a:p>
          <a:p>
            <a:pPr algn="just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   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D1.keys( )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update({k : v}):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to add an element at the end of a dictionary.</a:t>
            </a:r>
          </a:p>
          <a:p>
            <a:pPr algn="just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   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D1.update({4 : "A"})</a:t>
            </a:r>
          </a:p>
          <a:p>
            <a:pPr algn="just"/>
            <a:endParaRPr lang="en-US" sz="240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err="1">
                <a:solidFill>
                  <a:srgbClr val="2D3956"/>
                </a:solidFill>
                <a:latin typeface="Times New Roman"/>
                <a:cs typeface="Times New Roman"/>
              </a:rPr>
              <a:t>fromkeys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(keys, value):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to create a dictionary using a given keys and values.</a:t>
            </a:r>
          </a:p>
          <a:p>
            <a:pPr algn="just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   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friends2 = [ 'Mohamed', '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Ahmed','Ali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']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v = "X"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d =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dict.fromkeys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(friends2, v)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1">
            <a:extLst>
              <a:ext uri="{FF2B5EF4-FFF2-40B4-BE49-F238E27FC236}">
                <a16:creationId xmlns:a16="http://schemas.microsoft.com/office/drawing/2014/main" id="{A820D690-6D19-E43A-F67C-09123E3DA85A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648716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34087"/>
            <a:ext cx="690689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DICTIONARY FUNCTIONS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del element: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to delete the given element. </a:t>
            </a:r>
            <a:endParaRPr lang="en-US"/>
          </a:p>
          <a:p>
            <a:pPr algn="just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 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del D1[1]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400" b="1" err="1">
                <a:solidFill>
                  <a:srgbClr val="2D3956"/>
                </a:solidFill>
                <a:latin typeface="Times New Roman"/>
                <a:cs typeface="Times New Roman"/>
              </a:rPr>
              <a:t>len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(dictionary):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to get the length of a dictionary. </a:t>
            </a:r>
          </a:p>
          <a:p>
            <a:pPr algn="just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 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D1 = {1 : 1 , 2 : "A" , 3 : True}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len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 D1 )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400" b="1" err="1">
                <a:solidFill>
                  <a:srgbClr val="2D3956"/>
                </a:solidFill>
                <a:latin typeface="Times New Roman"/>
                <a:cs typeface="Times New Roman"/>
              </a:rPr>
              <a:t>dict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(zip(L1, L2)):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to create a dictionary using two lists L1 and L2.</a:t>
            </a:r>
          </a:p>
          <a:p>
            <a:pPr algn="just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L1 = ["A", 1, "B"]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L2 = [1, 2, 3]</a:t>
            </a:r>
          </a:p>
          <a:p>
            <a:pPr algn="just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D1 =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dict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 zip(  L1, L2  )  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1">
            <a:extLst>
              <a:ext uri="{FF2B5EF4-FFF2-40B4-BE49-F238E27FC236}">
                <a16:creationId xmlns:a16="http://schemas.microsoft.com/office/drawing/2014/main" id="{A820D690-6D19-E43A-F67C-09123E3DA85A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4292015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34087"/>
            <a:ext cx="690689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LOOPING IN DICTIONARY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Traversing the dictionary entries:</a:t>
            </a:r>
            <a:endParaRPr lang="en-US"/>
          </a:p>
          <a:p>
            <a:pPr marL="0" lvl="1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friends1 = { 'Mohamed': 30, 'Ahmed': 25, 'Ali': 40 }</a:t>
            </a:r>
          </a:p>
          <a:p>
            <a:pPr marL="0"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for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elem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in friends1:</a:t>
            </a:r>
          </a:p>
          <a:p>
            <a:pPr marL="0"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print("Key = ",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elem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, " Value = ", friends1[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elem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])</a:t>
            </a:r>
          </a:p>
          <a:p>
            <a:pPr marL="285750" lvl="1" indent="-285750">
              <a:buFont typeface="Arial"/>
              <a:buChar char="•"/>
            </a:pPr>
            <a:endParaRPr lang="en-US" sz="240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pPr marL="0"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for key in friends1.keys():</a:t>
            </a:r>
          </a:p>
          <a:p>
            <a:pPr marL="0"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print(key)</a:t>
            </a:r>
          </a:p>
          <a:p>
            <a:pPr marL="0"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for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val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in friends1.values():</a:t>
            </a:r>
          </a:p>
          <a:p>
            <a:pPr marL="0"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print(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val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66815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760276"/>
            <a:ext cx="6906898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DICTIONARY COMPERHENSION</a:t>
            </a:r>
          </a:p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OPERATION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Dictionary comprehension is an elegant and concise way to create a new dictionary from an </a:t>
            </a:r>
            <a:r>
              <a:rPr lang="en-US" sz="2400" err="1">
                <a:solidFill>
                  <a:srgbClr val="2D3956"/>
                </a:solidFill>
                <a:latin typeface="Times New Roman"/>
                <a:cs typeface="Times New Roman"/>
              </a:rPr>
              <a:t>iterable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  <a:p>
            <a:pPr marL="285750" indent="-285750">
              <a:buFont typeface="Arial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Dictionary comprehension consists of an expression pair 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(key: value)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followed by a 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for statement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inside curly braces </a:t>
            </a:r>
            <a:r>
              <a:rPr lang="en-US" sz="2400" b="1">
                <a:solidFill>
                  <a:srgbClr val="2D3956"/>
                </a:solidFill>
                <a:latin typeface="Times New Roman"/>
                <a:cs typeface="Times New Roman"/>
              </a:rPr>
              <a:t>{}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  <a:p>
            <a:pPr marL="0" lvl="1"/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                    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squares = {  x :  x * x    for    x   in   range(6) }</a:t>
            </a:r>
          </a:p>
          <a:p>
            <a:pPr marL="0" lvl="1"/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   print(squares)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026498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QUESTIONS FOR ONLINE DISCUSSION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05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Write code to get the largest number from a list.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Write code that takes two lists and returns True if they have at least one common member.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Write code to check if each number is prime in a given list of numbers. Return True if all numbers are prime otherwise False.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Write code to create a dictionary of your courses and display them.</a:t>
            </a:r>
            <a:endParaRPr lang="en-US">
              <a:cs typeface="Calibri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Write code to generate and print a dictionary that contains a number (between 1 and n) in the form (x, x*x). Where n is given by the user.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8921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3" name="Picture 2" descr="A person holding a tablet&#10;&#10;Description automatically generated">
            <a:extLst>
              <a:ext uri="{FF2B5EF4-FFF2-40B4-BE49-F238E27FC236}">
                <a16:creationId xmlns:a16="http://schemas.microsoft.com/office/drawing/2014/main" id="{5D52CB60-1037-5D90-C1A6-677803AD65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75117" y="1587476"/>
            <a:ext cx="9342407" cy="3898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41</Slides>
  <Notes>3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revision>15</cp:revision>
  <dcterms:created xsi:type="dcterms:W3CDTF">2023-04-29T09:08:23Z</dcterms:created>
  <dcterms:modified xsi:type="dcterms:W3CDTF">2023-10-26T14:48:59Z</dcterms:modified>
</cp:coreProperties>
</file>