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8" r:id="rId1"/>
  </p:sldMasterIdLst>
  <p:notesMasterIdLst>
    <p:notesMasterId r:id="rId26"/>
  </p:notesMasterIdLst>
  <p:handoutMasterIdLst>
    <p:handoutMasterId r:id="rId27"/>
  </p:handoutMasterIdLst>
  <p:sldIdLst>
    <p:sldId id="363" r:id="rId2"/>
    <p:sldId id="659" r:id="rId3"/>
    <p:sldId id="2960" r:id="rId4"/>
    <p:sldId id="3109" r:id="rId5"/>
    <p:sldId id="1297" r:id="rId6"/>
    <p:sldId id="2959" r:id="rId7"/>
    <p:sldId id="4329" r:id="rId8"/>
    <p:sldId id="1293" r:id="rId9"/>
    <p:sldId id="4360" r:id="rId10"/>
    <p:sldId id="1193" r:id="rId11"/>
    <p:sldId id="3681" r:id="rId12"/>
    <p:sldId id="4341" r:id="rId13"/>
    <p:sldId id="4342" r:id="rId14"/>
    <p:sldId id="1272" r:id="rId15"/>
    <p:sldId id="4336" r:id="rId16"/>
    <p:sldId id="4337" r:id="rId17"/>
    <p:sldId id="666" r:id="rId18"/>
    <p:sldId id="1385" r:id="rId19"/>
    <p:sldId id="1439" r:id="rId20"/>
    <p:sldId id="4340" r:id="rId21"/>
    <p:sldId id="4354" r:id="rId22"/>
    <p:sldId id="1005" r:id="rId23"/>
    <p:sldId id="4339" r:id="rId24"/>
    <p:sldId id="1229" r:id="rId25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ditor" initials="editor" lastIdx="36" clrIdx="0">
    <p:extLst>
      <p:ext uri="{19B8F6BF-5375-455C-9EA6-DF929625EA0E}">
        <p15:presenceInfo xmlns:p15="http://schemas.microsoft.com/office/powerpoint/2012/main" userId="Editor" providerId="None"/>
      </p:ext>
    </p:extLst>
  </p:cmAuthor>
  <p:cmAuthor id="2" name="Author" initials="A" lastIdx="1" clrIdx="1">
    <p:extLst>
      <p:ext uri="{19B8F6BF-5375-455C-9EA6-DF929625EA0E}">
        <p15:presenceInfo xmlns:p15="http://schemas.microsoft.com/office/powerpoint/2012/main" userId="Auth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  <a:srgbClr val="0066CC"/>
    <a:srgbClr val="FFCC00"/>
    <a:srgbClr val="FF9900"/>
    <a:srgbClr val="FF9933"/>
    <a:srgbClr val="4F81BD"/>
    <a:srgbClr val="D7ECD7"/>
    <a:srgbClr val="A6A6A6"/>
    <a:srgbClr val="BFBFBF"/>
    <a:srgbClr val="00B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132" autoAdjust="0"/>
    <p:restoredTop sz="94364" autoAdjust="0"/>
  </p:normalViewPr>
  <p:slideViewPr>
    <p:cSldViewPr>
      <p:cViewPr varScale="1">
        <p:scale>
          <a:sx n="69" d="100"/>
          <a:sy n="69" d="100"/>
        </p:scale>
        <p:origin x="612" y="6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11790"/>
    </p:cViewPr>
  </p:sorterViewPr>
  <p:notesViewPr>
    <p:cSldViewPr>
      <p:cViewPr varScale="1">
        <p:scale>
          <a:sx n="53" d="100"/>
          <a:sy n="53" d="100"/>
        </p:scale>
        <p:origin x="-2856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48C40F-ED06-43E5-ABF8-52C3FD086F7C}" type="datetimeFigureOut">
              <a:rPr lang="en-US" smtClean="0"/>
              <a:t>11/24/2022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579280-364C-4D94-BB1D-C0E9A366DD4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14686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F13B5-4B41-4643-A69A-7DB21160926F}" type="datetimeFigureOut">
              <a:rPr lang="en-US" smtClean="0"/>
              <a:pPr/>
              <a:t>11/24/2022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5F3631-E628-4A72-9EBA-B3CD721345D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73013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F36CEA6-4DEC-453E-97E3-4696949721A7}" type="slidenum">
              <a:rPr lang="en-US" smtClean="0">
                <a:solidFill>
                  <a:prstClr val="black"/>
                </a:solidFill>
                <a:latin typeface="Calibri" panose="020F0502020204030204" pitchFamily="34" charset="0"/>
              </a:rPr>
              <a:pPr/>
              <a:t>1</a:t>
            </a:fld>
            <a:endParaRPr lang="en-US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65494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C73934-D492-4443-9427-018DE5D6DDA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83708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https://www.shutterstock.com/image-illustration/web-design-concept-122664079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89565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aseline="0" dirty="0">
                <a:solidFill>
                  <a:schemeClr val="bg1">
                    <a:lumMod val="60000"/>
                    <a:lumOff val="40000"/>
                  </a:schemeClr>
                </a:solidFill>
                <a:latin typeface="BlackJack" panose="02000504030000020004" pitchFamily="2" charset="0"/>
                <a:ea typeface="Roboto Black" panose="02000000000000000000" pitchFamily="2" charset="0"/>
                <a:cs typeface="Open Sans Light" panose="020B0306030504020204" pitchFamily="34" charset="0"/>
              </a:rPr>
              <a:t>Modern </a:t>
            </a:r>
            <a:r>
              <a:rPr lang="en-US" sz="1800" dirty="0">
                <a:solidFill>
                  <a:schemeClr val="bg1">
                    <a:lumMod val="60000"/>
                    <a:lumOff val="40000"/>
                  </a:schemeClr>
                </a:solidFill>
                <a:latin typeface="BlackJack" panose="02000504030000020004" pitchFamily="2" charset="0"/>
                <a:ea typeface="Roboto Black" panose="02000000000000000000" pitchFamily="2" charset="0"/>
                <a:cs typeface="Open Sans Light" panose="020B0306030504020204" pitchFamily="34" charset="0"/>
              </a:rPr>
              <a:t>font you can download by link:</a:t>
            </a:r>
            <a:r>
              <a:rPr lang="en-US" sz="1800" baseline="0" dirty="0">
                <a:solidFill>
                  <a:schemeClr val="bg1">
                    <a:lumMod val="60000"/>
                    <a:lumOff val="40000"/>
                  </a:schemeClr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Open Sans Light" panose="020B0306030504020204" pitchFamily="34" charset="0"/>
              </a:rPr>
              <a:t> </a:t>
            </a:r>
            <a:r>
              <a:rPr lang="en-US" sz="1800" b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https://www.dafontfree.net/freefonts-thenautigal-f62324.htm</a:t>
            </a:r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3174689-BECC-4390-B3B9-306A17FD432A}" type="slidenum">
              <a:rPr kumimoji="0" lang="en-US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alt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053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6BE02D-20C0-F840-AFAC-BEA99C74FDC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41840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6BE02D-20C0-F840-AFAC-BEA99C74FDC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75087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36928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27744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77528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672735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6BE02D-20C0-F840-AFAC-BEA99C74FDC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62487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icons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92167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1044009"/>
      </p:ext>
    </p:extLst>
  </p:cSld>
  <p:clrMapOvr>
    <a:masterClrMapping/>
  </p:clrMapOvr>
  <p:hf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5779908"/>
      </p:ext>
    </p:extLst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048002" y="1"/>
            <a:ext cx="3047999" cy="656216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9483561"/>
      </p:ext>
    </p:extLst>
  </p:cSld>
  <p:clrMapOvr>
    <a:masterClrMapping/>
  </p:clrMapOvr>
  <p:hf hd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Animated 3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8"/>
          <p:cNvSpPr>
            <a:spLocks noGrp="1" noEditPoints="1"/>
          </p:cNvSpPr>
          <p:nvPr>
            <p:ph type="pic" sz="quarter" idx="10"/>
          </p:nvPr>
        </p:nvSpPr>
        <p:spPr bwMode="auto">
          <a:xfrm>
            <a:off x="4805322" y="0"/>
            <a:ext cx="7386678" cy="6858000"/>
          </a:xfrm>
          <a:custGeom>
            <a:avLst/>
            <a:gdLst>
              <a:gd name="T0" fmla="*/ 1964 w 4901"/>
              <a:gd name="T1" fmla="*/ 0 h 4552"/>
              <a:gd name="T2" fmla="*/ 3031 w 4901"/>
              <a:gd name="T3" fmla="*/ 0 h 4552"/>
              <a:gd name="T4" fmla="*/ 3330 w 4901"/>
              <a:gd name="T5" fmla="*/ 1065 h 4552"/>
              <a:gd name="T6" fmla="*/ 2349 w 4901"/>
              <a:gd name="T7" fmla="*/ 4552 h 4552"/>
              <a:gd name="T8" fmla="*/ 665 w 4901"/>
              <a:gd name="T9" fmla="*/ 4552 h 4552"/>
              <a:gd name="T10" fmla="*/ 0 w 4901"/>
              <a:gd name="T11" fmla="*/ 4552 h 4552"/>
              <a:gd name="T12" fmla="*/ 1300 w 4901"/>
              <a:gd name="T13" fmla="*/ 0 h 4552"/>
              <a:gd name="T14" fmla="*/ 1964 w 4901"/>
              <a:gd name="T15" fmla="*/ 0 h 4552"/>
              <a:gd name="T16" fmla="*/ 3402 w 4901"/>
              <a:gd name="T17" fmla="*/ 1318 h 4552"/>
              <a:gd name="T18" fmla="*/ 4312 w 4901"/>
              <a:gd name="T19" fmla="*/ 4552 h 4552"/>
              <a:gd name="T20" fmla="*/ 4237 w 4901"/>
              <a:gd name="T21" fmla="*/ 4552 h 4552"/>
              <a:gd name="T22" fmla="*/ 3079 w 4901"/>
              <a:gd name="T23" fmla="*/ 4552 h 4552"/>
              <a:gd name="T24" fmla="*/ 2599 w 4901"/>
              <a:gd name="T25" fmla="*/ 4552 h 4552"/>
              <a:gd name="T26" fmla="*/ 2491 w 4901"/>
              <a:gd name="T27" fmla="*/ 4552 h 4552"/>
              <a:gd name="T28" fmla="*/ 3402 w 4901"/>
              <a:gd name="T29" fmla="*/ 1318 h 4552"/>
              <a:gd name="T30" fmla="*/ 3173 w 4901"/>
              <a:gd name="T31" fmla="*/ 0 h 4552"/>
              <a:gd name="T32" fmla="*/ 3631 w 4901"/>
              <a:gd name="T33" fmla="*/ 0 h 4552"/>
              <a:gd name="T34" fmla="*/ 3402 w 4901"/>
              <a:gd name="T35" fmla="*/ 813 h 4552"/>
              <a:gd name="T36" fmla="*/ 3173 w 4901"/>
              <a:gd name="T37" fmla="*/ 0 h 4552"/>
              <a:gd name="T38" fmla="*/ 3773 w 4901"/>
              <a:gd name="T39" fmla="*/ 0 h 4552"/>
              <a:gd name="T40" fmla="*/ 4000 w 4901"/>
              <a:gd name="T41" fmla="*/ 0 h 4552"/>
              <a:gd name="T42" fmla="*/ 4237 w 4901"/>
              <a:gd name="T43" fmla="*/ 0 h 4552"/>
              <a:gd name="T44" fmla="*/ 4664 w 4901"/>
              <a:gd name="T45" fmla="*/ 0 h 4552"/>
              <a:gd name="T46" fmla="*/ 4901 w 4901"/>
              <a:gd name="T47" fmla="*/ 0 h 4552"/>
              <a:gd name="T48" fmla="*/ 4901 w 4901"/>
              <a:gd name="T49" fmla="*/ 4552 h 4552"/>
              <a:gd name="T50" fmla="*/ 4454 w 4901"/>
              <a:gd name="T51" fmla="*/ 4552 h 4552"/>
              <a:gd name="T52" fmla="*/ 3473 w 4901"/>
              <a:gd name="T53" fmla="*/ 1065 h 4552"/>
              <a:gd name="T54" fmla="*/ 3773 w 4901"/>
              <a:gd name="T55" fmla="*/ 0 h 4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901" h="4552">
                <a:moveTo>
                  <a:pt x="1964" y="0"/>
                </a:moveTo>
                <a:lnTo>
                  <a:pt x="3031" y="0"/>
                </a:lnTo>
                <a:lnTo>
                  <a:pt x="3330" y="1065"/>
                </a:lnTo>
                <a:lnTo>
                  <a:pt x="2349" y="4552"/>
                </a:lnTo>
                <a:lnTo>
                  <a:pt x="665" y="4552"/>
                </a:lnTo>
                <a:lnTo>
                  <a:pt x="0" y="4552"/>
                </a:lnTo>
                <a:lnTo>
                  <a:pt x="1300" y="0"/>
                </a:lnTo>
                <a:lnTo>
                  <a:pt x="1964" y="0"/>
                </a:lnTo>
                <a:close/>
                <a:moveTo>
                  <a:pt x="3402" y="1318"/>
                </a:moveTo>
                <a:lnTo>
                  <a:pt x="4312" y="4552"/>
                </a:lnTo>
                <a:lnTo>
                  <a:pt x="4237" y="4552"/>
                </a:lnTo>
                <a:lnTo>
                  <a:pt x="3079" y="4552"/>
                </a:lnTo>
                <a:lnTo>
                  <a:pt x="2599" y="4552"/>
                </a:lnTo>
                <a:lnTo>
                  <a:pt x="2491" y="4552"/>
                </a:lnTo>
                <a:lnTo>
                  <a:pt x="3402" y="1318"/>
                </a:lnTo>
                <a:close/>
                <a:moveTo>
                  <a:pt x="3173" y="0"/>
                </a:moveTo>
                <a:lnTo>
                  <a:pt x="3631" y="0"/>
                </a:lnTo>
                <a:lnTo>
                  <a:pt x="3402" y="813"/>
                </a:lnTo>
                <a:lnTo>
                  <a:pt x="3173" y="0"/>
                </a:lnTo>
                <a:close/>
                <a:moveTo>
                  <a:pt x="3773" y="0"/>
                </a:moveTo>
                <a:lnTo>
                  <a:pt x="4000" y="0"/>
                </a:lnTo>
                <a:lnTo>
                  <a:pt x="4237" y="0"/>
                </a:lnTo>
                <a:lnTo>
                  <a:pt x="4664" y="0"/>
                </a:lnTo>
                <a:lnTo>
                  <a:pt x="4901" y="0"/>
                </a:lnTo>
                <a:lnTo>
                  <a:pt x="4901" y="4552"/>
                </a:lnTo>
                <a:lnTo>
                  <a:pt x="4454" y="4552"/>
                </a:lnTo>
                <a:lnTo>
                  <a:pt x="3473" y="1065"/>
                </a:lnTo>
                <a:lnTo>
                  <a:pt x="3773" y="0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5665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ur team 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исунок 2"/>
          <p:cNvSpPr>
            <a:spLocks noGrp="1"/>
          </p:cNvSpPr>
          <p:nvPr>
            <p:ph type="pic" sz="quarter" idx="12"/>
          </p:nvPr>
        </p:nvSpPr>
        <p:spPr>
          <a:xfrm>
            <a:off x="1012939" y="991213"/>
            <a:ext cx="4876328" cy="4875574"/>
          </a:xfrm>
          <a:custGeom>
            <a:avLst/>
            <a:gdLst>
              <a:gd name="connsiteX0" fmla="*/ 4234 w 5219"/>
              <a:gd name="connsiteY0" fmla="*/ 4234 w 5219"/>
              <a:gd name="connsiteX1" fmla="*/ 4234 w 5219"/>
              <a:gd name="connsiteY1" fmla="*/ 4234 w 5219"/>
              <a:gd name="connsiteX2" fmla="*/ 4234 w 5219"/>
              <a:gd name="connsiteY2" fmla="*/ 4234 w 5219"/>
              <a:gd name="connsiteX3" fmla="*/ 4234 w 5219"/>
              <a:gd name="connsiteY3" fmla="*/ 4234 w 5219"/>
              <a:gd name="connsiteX4" fmla="*/ 4234 w 5219"/>
              <a:gd name="connsiteY4" fmla="*/ 4234 w 5219"/>
              <a:gd name="connsiteX5" fmla="*/ 4234 w 5219"/>
              <a:gd name="connsiteY5" fmla="*/ 4234 w 5219"/>
              <a:gd name="connsiteX6" fmla="*/ 4234 w 5219"/>
              <a:gd name="connsiteY6" fmla="*/ 4234 w 5219"/>
              <a:gd name="connsiteX7" fmla="*/ 4234 w 5219"/>
              <a:gd name="connsiteY7" fmla="*/ 4234 w 5219"/>
              <a:gd name="connsiteX8" fmla="*/ 4234 w 5219"/>
              <a:gd name="connsiteY8" fmla="*/ 4234 w 5219"/>
              <a:gd name="connsiteX9" fmla="*/ 4234 w 5219"/>
              <a:gd name="connsiteY9" fmla="*/ 4234 w 5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289702" h="7289702">
                <a:moveTo>
                  <a:pt x="3637074" y="0"/>
                </a:moveTo>
                <a:cubicBezTo>
                  <a:pt x="4057596" y="0"/>
                  <a:pt x="4478118" y="160423"/>
                  <a:pt x="4798965" y="481271"/>
                </a:cubicBezTo>
                <a:lnTo>
                  <a:pt x="6808431" y="2490737"/>
                </a:lnTo>
                <a:cubicBezTo>
                  <a:pt x="7450126" y="3132432"/>
                  <a:pt x="7450126" y="4172825"/>
                  <a:pt x="6808431" y="4814520"/>
                </a:cubicBezTo>
                <a:lnTo>
                  <a:pt x="4814520" y="6808431"/>
                </a:lnTo>
                <a:cubicBezTo>
                  <a:pt x="4172825" y="7450126"/>
                  <a:pt x="3132432" y="7450126"/>
                  <a:pt x="2490737" y="6808431"/>
                </a:cubicBezTo>
                <a:lnTo>
                  <a:pt x="481271" y="4798965"/>
                </a:lnTo>
                <a:cubicBezTo>
                  <a:pt x="-160424" y="4157270"/>
                  <a:pt x="-160424" y="3116877"/>
                  <a:pt x="481271" y="2475182"/>
                </a:cubicBezTo>
                <a:lnTo>
                  <a:pt x="2475182" y="481271"/>
                </a:lnTo>
                <a:cubicBezTo>
                  <a:pt x="2796029" y="160423"/>
                  <a:pt x="3216552" y="0"/>
                  <a:pt x="3637074" y="0"/>
                </a:cubicBez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>
            <a:outerShdw blurRad="736600" dist="50800" dir="3660000" sx="90000" sy="90000" algn="tl" rotWithShape="0">
              <a:prstClr val="black">
                <a:alpha val="54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2617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v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>
            <a:extLst>
              <a:ext uri="{FF2B5EF4-FFF2-40B4-BE49-F238E27FC236}">
                <a16:creationId xmlns:a16="http://schemas.microsoft.com/office/drawing/2014/main" id="{D2D95644-5228-41DD-98F0-AA7395A912C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ru-RU" sz="100">
                <a:solidFill>
                  <a:schemeClr val="tx1"/>
                </a:solidFill>
              </a:defRPr>
            </a:lvl1pPr>
          </a:lstStyle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69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ackground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570313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st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08121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-with-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2"/>
          <p:cNvSpPr>
            <a:spLocks noGrp="1"/>
          </p:cNvSpPr>
          <p:nvPr>
            <p:ph type="pic" sz="quarter" idx="13"/>
          </p:nvPr>
        </p:nvSpPr>
        <p:spPr>
          <a:xfrm>
            <a:off x="864160" y="1968041"/>
            <a:ext cx="5050819" cy="3609515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latin typeface="Lato Light"/>
                <a:cs typeface="Lato Light"/>
              </a:defRPr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3694774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Individual of the 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2"/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6096000" cy="693525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6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3561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Animated 3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sz="quarter" idx="10"/>
          </p:nvPr>
        </p:nvSpPr>
        <p:spPr bwMode="auto">
          <a:xfrm>
            <a:off x="0" y="0"/>
            <a:ext cx="6625914" cy="6858000"/>
          </a:xfrm>
          <a:custGeom>
            <a:avLst/>
            <a:gdLst>
              <a:gd name="connsiteX0" fmla="*/ 2240871 w 9938870"/>
              <a:gd name="connsiteY0" fmla="*/ 8456992 h 10288587"/>
              <a:gd name="connsiteX1" fmla="*/ 2755778 w 9938870"/>
              <a:gd name="connsiteY1" fmla="*/ 10288587 h 10288587"/>
              <a:gd name="connsiteX2" fmla="*/ 1728004 w 9938870"/>
              <a:gd name="connsiteY2" fmla="*/ 10288587 h 10288587"/>
              <a:gd name="connsiteX3" fmla="*/ 0 w 9938870"/>
              <a:gd name="connsiteY3" fmla="*/ 497470 h 10288587"/>
              <a:gd name="connsiteX4" fmla="*/ 2078128 w 9938870"/>
              <a:gd name="connsiteY4" fmla="*/ 7879621 h 10288587"/>
              <a:gd name="connsiteX5" fmla="*/ 1400121 w 9938870"/>
              <a:gd name="connsiteY5" fmla="*/ 10288587 h 10288587"/>
              <a:gd name="connsiteX6" fmla="*/ 887256 w 9938870"/>
              <a:gd name="connsiteY6" fmla="*/ 10288587 h 10288587"/>
              <a:gd name="connsiteX7" fmla="*/ 350800 w 9938870"/>
              <a:gd name="connsiteY7" fmla="*/ 10288587 h 10288587"/>
              <a:gd name="connsiteX8" fmla="*/ 0 w 9938870"/>
              <a:gd name="connsiteY8" fmla="*/ 10288587 h 10288587"/>
              <a:gd name="connsiteX9" fmla="*/ 4625711 w 9938870"/>
              <a:gd name="connsiteY9" fmla="*/ 0 h 10288587"/>
              <a:gd name="connsiteX10" fmla="*/ 8434894 w 9938870"/>
              <a:gd name="connsiteY10" fmla="*/ 0 h 10288587"/>
              <a:gd name="connsiteX11" fmla="*/ 9938870 w 9938870"/>
              <a:gd name="connsiteY11" fmla="*/ 0 h 10288587"/>
              <a:gd name="connsiteX12" fmla="*/ 6998628 w 9938870"/>
              <a:gd name="connsiteY12" fmla="*/ 10288587 h 10288587"/>
              <a:gd name="connsiteX13" fmla="*/ 5495678 w 9938870"/>
              <a:gd name="connsiteY13" fmla="*/ 10288587 h 10288587"/>
              <a:gd name="connsiteX14" fmla="*/ 3082752 w 9938870"/>
              <a:gd name="connsiteY14" fmla="*/ 10288587 h 10288587"/>
              <a:gd name="connsiteX15" fmla="*/ 2405654 w 9938870"/>
              <a:gd name="connsiteY15" fmla="*/ 7880861 h 10288587"/>
              <a:gd name="connsiteX16" fmla="*/ 180706 w 9938870"/>
              <a:gd name="connsiteY16" fmla="*/ 0 h 10288587"/>
              <a:gd name="connsiteX17" fmla="*/ 352172 w 9938870"/>
              <a:gd name="connsiteY17" fmla="*/ 0 h 10288587"/>
              <a:gd name="connsiteX18" fmla="*/ 2973449 w 9938870"/>
              <a:gd name="connsiteY18" fmla="*/ 0 h 10288587"/>
              <a:gd name="connsiteX19" fmla="*/ 4059744 w 9938870"/>
              <a:gd name="connsiteY19" fmla="*/ 0 h 10288587"/>
              <a:gd name="connsiteX20" fmla="*/ 4303082 w 9938870"/>
              <a:gd name="connsiteY20" fmla="*/ 0 h 10288587"/>
              <a:gd name="connsiteX21" fmla="*/ 2241380 w 9938870"/>
              <a:gd name="connsiteY21" fmla="*/ 7315076 h 10288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9938870" h="10288587">
                <a:moveTo>
                  <a:pt x="2240871" y="8456992"/>
                </a:moveTo>
                <a:lnTo>
                  <a:pt x="2755778" y="10288587"/>
                </a:lnTo>
                <a:lnTo>
                  <a:pt x="1728004" y="10288587"/>
                </a:lnTo>
                <a:close/>
                <a:moveTo>
                  <a:pt x="0" y="497470"/>
                </a:moveTo>
                <a:lnTo>
                  <a:pt x="2078128" y="7879621"/>
                </a:lnTo>
                <a:lnTo>
                  <a:pt x="1400121" y="10288587"/>
                </a:lnTo>
                <a:lnTo>
                  <a:pt x="887256" y="10288587"/>
                </a:lnTo>
                <a:lnTo>
                  <a:pt x="350800" y="10288587"/>
                </a:lnTo>
                <a:lnTo>
                  <a:pt x="0" y="10288587"/>
                </a:lnTo>
                <a:close/>
                <a:moveTo>
                  <a:pt x="4625711" y="0"/>
                </a:moveTo>
                <a:lnTo>
                  <a:pt x="8434894" y="0"/>
                </a:lnTo>
                <a:lnTo>
                  <a:pt x="9938870" y="0"/>
                </a:lnTo>
                <a:lnTo>
                  <a:pt x="6998628" y="10288587"/>
                </a:lnTo>
                <a:lnTo>
                  <a:pt x="5495678" y="10288587"/>
                </a:lnTo>
                <a:lnTo>
                  <a:pt x="3082752" y="10288587"/>
                </a:lnTo>
                <a:lnTo>
                  <a:pt x="2405654" y="7880861"/>
                </a:lnTo>
                <a:close/>
                <a:moveTo>
                  <a:pt x="180706" y="0"/>
                </a:moveTo>
                <a:lnTo>
                  <a:pt x="352172" y="0"/>
                </a:lnTo>
                <a:lnTo>
                  <a:pt x="2973449" y="0"/>
                </a:lnTo>
                <a:lnTo>
                  <a:pt x="4059744" y="0"/>
                </a:lnTo>
                <a:lnTo>
                  <a:pt x="4303082" y="0"/>
                </a:lnTo>
                <a:lnTo>
                  <a:pt x="2241380" y="7315076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58960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048002" y="1"/>
            <a:ext cx="3047999" cy="656216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926513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Opening Animated 0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45200" y="0"/>
            <a:ext cx="6146800" cy="68580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93577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ig Background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13"/>
          <p:cNvSpPr>
            <a:spLocks noGrp="1"/>
          </p:cNvSpPr>
          <p:nvPr>
            <p:ph type="pic" sz="quarter" idx="22"/>
          </p:nvPr>
        </p:nvSpPr>
        <p:spPr>
          <a:xfrm>
            <a:off x="0" y="0"/>
            <a:ext cx="12192000" cy="6858000"/>
          </a:xfrm>
          <a:effectLst/>
        </p:spPr>
        <p:txBody>
          <a:bodyPr>
            <a:normAutofit/>
          </a:bodyPr>
          <a:lstStyle>
            <a:lvl1pPr marL="0" indent="0">
              <a:buNone/>
              <a:defRPr sz="14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7791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What we 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3"/>
          <p:cNvSpPr>
            <a:spLocks noGrp="1"/>
          </p:cNvSpPr>
          <p:nvPr>
            <p:ph type="pic" sz="quarter" idx="22"/>
          </p:nvPr>
        </p:nvSpPr>
        <p:spPr>
          <a:xfrm>
            <a:off x="1199578" y="2257898"/>
            <a:ext cx="4466716" cy="326828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4482619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iphone_devices of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13"/>
          <p:cNvSpPr>
            <a:spLocks noGrp="1"/>
          </p:cNvSpPr>
          <p:nvPr>
            <p:ph type="pic" sz="quarter" idx="21"/>
          </p:nvPr>
        </p:nvSpPr>
        <p:spPr>
          <a:xfrm>
            <a:off x="4627808" y="3115099"/>
            <a:ext cx="2878918" cy="510335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962249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0592052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ackground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69468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9912473"/>
      </p:ext>
    </p:extLst>
  </p:cSld>
  <p:clrMapOvr>
    <a:masterClrMapping/>
  </p:clrMapOvr>
  <p:hf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offee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7"/>
          <p:cNvSpPr>
            <a:spLocks noGrp="1" noChangeAspect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4090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14:reveal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Gener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icture Placeholder 13"/>
          <p:cNvSpPr>
            <a:spLocks noGrp="1"/>
          </p:cNvSpPr>
          <p:nvPr>
            <p:ph type="pic" sz="quarter" idx="50"/>
          </p:nvPr>
        </p:nvSpPr>
        <p:spPr>
          <a:xfrm>
            <a:off x="0" y="0"/>
            <a:ext cx="4272030" cy="68580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8254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4477070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3D6A0B0-E492-477B-8CA2-54D2143B8E05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94326"/>
            <a:ext cx="12193200" cy="2952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50DA148-D16F-4316-A457-38D0ACF4DEC4}"/>
              </a:ext>
            </a:extLst>
          </p:cNvPr>
          <p:cNvSpPr txBox="1"/>
          <p:nvPr/>
        </p:nvSpPr>
        <p:spPr>
          <a:xfrm>
            <a:off x="7379211" y="6618816"/>
            <a:ext cx="4732338" cy="246221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1"/>
                </a:solidFill>
                <a:latin typeface="+mn-lt"/>
                <a:cs typeface="Times New Roman" pitchFamily="18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321375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4" r:id="rId1"/>
    <p:sldLayoutId id="2147483925" r:id="rId2"/>
    <p:sldLayoutId id="2147483933" r:id="rId3"/>
    <p:sldLayoutId id="2147483764" r:id="rId4"/>
    <p:sldLayoutId id="2147483890" r:id="rId5"/>
    <p:sldLayoutId id="2147486282" r:id="rId6"/>
    <p:sldLayoutId id="2147486283" r:id="rId7"/>
    <p:sldLayoutId id="2147484346" r:id="rId8"/>
    <p:sldLayoutId id="2147484350" r:id="rId9"/>
    <p:sldLayoutId id="2147484395" r:id="rId10"/>
    <p:sldLayoutId id="2147484575" r:id="rId11"/>
    <p:sldLayoutId id="2147484928" r:id="rId12"/>
    <p:sldLayoutId id="2147484988" r:id="rId13"/>
    <p:sldLayoutId id="2147485037" r:id="rId14"/>
    <p:sldLayoutId id="2147485051" r:id="rId15"/>
    <p:sldLayoutId id="2147485088" r:id="rId16"/>
    <p:sldLayoutId id="2147485560" r:id="rId17"/>
    <p:sldLayoutId id="2147485582" r:id="rId18"/>
    <p:sldLayoutId id="2147485927" r:id="rId19"/>
    <p:sldLayoutId id="2147485932" r:id="rId20"/>
    <p:sldLayoutId id="2147486234" r:id="rId21"/>
    <p:sldLayoutId id="2147486284" r:id="rId2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26310" y="609600"/>
            <a:ext cx="7494483" cy="279561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sz="5300" b="1" dirty="0"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rPr>
              <a:t>Ethical Hacking Essentials (EHE)</a:t>
            </a:r>
            <a:br>
              <a:rPr lang="en-US" sz="2400" b="1" dirty="0"/>
            </a:br>
            <a:br>
              <a:rPr lang="en-US" sz="2400" b="1" dirty="0"/>
            </a:br>
            <a:r>
              <a:rPr lang="en-US" sz="1800" b="1" dirty="0"/>
              <a:t>Master of Science in Cybersecurity </a:t>
            </a:r>
            <a:endParaRPr lang="en-US" sz="2400" b="1" dirty="0"/>
          </a:p>
        </p:txBody>
      </p:sp>
      <p:sp>
        <p:nvSpPr>
          <p:cNvPr id="7171" name="Subtitle 2"/>
          <p:cNvSpPr>
            <a:spLocks noGrp="1"/>
          </p:cNvSpPr>
          <p:nvPr>
            <p:ph type="subTitle" idx="1"/>
          </p:nvPr>
        </p:nvSpPr>
        <p:spPr>
          <a:xfrm>
            <a:off x="4272930" y="3173560"/>
            <a:ext cx="6952234" cy="36152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b="1" i="1" dirty="0"/>
              <a:t>Dr. Kamal Alieyan</a:t>
            </a:r>
            <a:endParaRPr lang="en-US" i="1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Everyone Smart University  </a:t>
            </a:r>
          </a:p>
          <a:p>
            <a:r>
              <a:rPr lang="en-US" dirty="0">
                <a:solidFill>
                  <a:schemeClr val="tx1"/>
                </a:solidFill>
              </a:rPr>
              <a:t>Faculty of IT – 2022/2023</a:t>
            </a:r>
          </a:p>
        </p:txBody>
      </p:sp>
      <p:sp>
        <p:nvSpPr>
          <p:cNvPr id="7172" name="Slide Number Placeholder 2"/>
          <p:cNvSpPr>
            <a:spLocks noGrp="1"/>
          </p:cNvSpPr>
          <p:nvPr>
            <p:ph type="sldNum" sz="quarter" idx="12"/>
          </p:nvPr>
        </p:nvSpPr>
        <p:spPr bwMode="auto">
          <a:xfrm>
            <a:off x="5257006" y="2941638"/>
            <a:ext cx="382108" cy="18256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45720" tIns="22860" rIns="45720" bIns="22860" rtlCol="0" anchor="ctr">
            <a:normAutofit/>
          </a:bodyPr>
          <a:lstStyle>
            <a:defPPr>
              <a:defRPr lang="en-US"/>
            </a:defPPr>
            <a:lvl1pPr marL="0" algn="r" defTabSz="228600" rtl="0" eaLnBrk="1" latinLnBrk="0" hangingPunct="1">
              <a:defRPr sz="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286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572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858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144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1430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716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002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288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>
              <a:spcAft>
                <a:spcPts val="600"/>
              </a:spcAft>
              <a:defRPr/>
            </a:pPr>
            <a:fld id="{BC7E4EF3-2510-4CA4-AC11-B867A8637131}" type="slidenum">
              <a:rPr lang="en-US" smtClean="0">
                <a:solidFill>
                  <a:srgbClr val="A5300F"/>
                </a:solidFill>
              </a:rPr>
              <a:pPr defTabSz="914400">
                <a:spcAft>
                  <a:spcPts val="600"/>
                </a:spcAft>
                <a:defRPr/>
              </a:pPr>
              <a:t>1</a:t>
            </a:fld>
            <a:endParaRPr lang="en-US">
              <a:solidFill>
                <a:schemeClr val="bg2">
                  <a:lumMod val="50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29698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3108" y="489453"/>
            <a:ext cx="2795614" cy="2795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632" y="4049559"/>
            <a:ext cx="3092568" cy="186327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9057241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4B2C83D3-D031-4935-9EC8-71030B71139E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17" b="9717"/>
          <a:stretch>
            <a:fillRect/>
          </a:stretch>
        </p:blipFill>
        <p:spPr>
          <a:xfrm>
            <a:off x="0" y="0"/>
            <a:ext cx="12192000" cy="6580260"/>
          </a:xfrm>
        </p:spPr>
      </p:pic>
      <p:sp>
        <p:nvSpPr>
          <p:cNvPr id="20" name="Rectangle 19"/>
          <p:cNvSpPr/>
          <p:nvPr/>
        </p:nvSpPr>
        <p:spPr>
          <a:xfrm>
            <a:off x="2728265" y="4287595"/>
            <a:ext cx="9463735" cy="1464276"/>
          </a:xfrm>
          <a:prstGeom prst="rect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875828" y="5048537"/>
            <a:ext cx="9036577" cy="55399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Web Application Attacks and Countermeasures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829800" y="4461691"/>
            <a:ext cx="2082604" cy="5078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Open Sans Light" pitchFamily="34" charset="0"/>
                <a:cs typeface="Open Sans Light" pitchFamily="34" charset="0"/>
              </a:rPr>
              <a:t>Module 07</a:t>
            </a:r>
          </a:p>
        </p:txBody>
      </p:sp>
      <p:sp>
        <p:nvSpPr>
          <p:cNvPr id="7" name="Round Same Side Corner Rectangle 6"/>
          <p:cNvSpPr/>
          <p:nvPr/>
        </p:nvSpPr>
        <p:spPr>
          <a:xfrm rot="10800000">
            <a:off x="189133" y="-1"/>
            <a:ext cx="2049099" cy="1542193"/>
          </a:xfrm>
          <a:prstGeom prst="round2SameRect">
            <a:avLst>
              <a:gd name="adj1" fmla="val 6047"/>
              <a:gd name="adj2" fmla="val 0"/>
            </a:avLst>
          </a:prstGeom>
          <a:solidFill>
            <a:srgbClr val="FA957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522" y="126696"/>
            <a:ext cx="1576321" cy="128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45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 descr="A picture containing text, sky&#10;&#10;Description automatically generated">
            <a:extLst>
              <a:ext uri="{FF2B5EF4-FFF2-40B4-BE49-F238E27FC236}">
                <a16:creationId xmlns:a16="http://schemas.microsoft.com/office/drawing/2014/main" id="{CFE54085-0615-405A-88A0-825557BD1DE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2" r="21942"/>
          <a:stretch>
            <a:fillRect/>
          </a:stretch>
        </p:blipFill>
        <p:spPr>
          <a:xfrm>
            <a:off x="0" y="0"/>
            <a:ext cx="5597525" cy="6598353"/>
          </a:xfrm>
        </p:spPr>
      </p:pic>
      <p:grpSp>
        <p:nvGrpSpPr>
          <p:cNvPr id="6" name="Группа 5"/>
          <p:cNvGrpSpPr/>
          <p:nvPr/>
        </p:nvGrpSpPr>
        <p:grpSpPr>
          <a:xfrm>
            <a:off x="-12490" y="0"/>
            <a:ext cx="2579787" cy="6583180"/>
            <a:chOff x="180707" y="0"/>
            <a:chExt cx="4122376" cy="10288587"/>
          </a:xfrm>
          <a:solidFill>
            <a:srgbClr val="00B0F0"/>
          </a:solidFill>
        </p:grpSpPr>
        <p:sp>
          <p:nvSpPr>
            <p:cNvPr id="31" name="Freeform 7"/>
            <p:cNvSpPr>
              <a:spLocks/>
            </p:cNvSpPr>
            <p:nvPr/>
          </p:nvSpPr>
          <p:spPr bwMode="auto">
            <a:xfrm>
              <a:off x="1728005" y="8456992"/>
              <a:ext cx="1027773" cy="1831595"/>
            </a:xfrm>
            <a:custGeom>
              <a:avLst/>
              <a:gdLst>
                <a:gd name="T0" fmla="*/ 1008 w 1008"/>
                <a:gd name="T1" fmla="*/ 1787 h 1787"/>
                <a:gd name="T2" fmla="*/ 0 w 1008"/>
                <a:gd name="T3" fmla="*/ 1787 h 1787"/>
                <a:gd name="T4" fmla="*/ 503 w 1008"/>
                <a:gd name="T5" fmla="*/ 0 h 1787"/>
                <a:gd name="T6" fmla="*/ 1008 w 1008"/>
                <a:gd name="T7" fmla="*/ 1787 h 1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08" h="1787">
                  <a:moveTo>
                    <a:pt x="1008" y="1787"/>
                  </a:moveTo>
                  <a:lnTo>
                    <a:pt x="0" y="1787"/>
                  </a:lnTo>
                  <a:lnTo>
                    <a:pt x="503" y="0"/>
                  </a:lnTo>
                  <a:lnTo>
                    <a:pt x="1008" y="1787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200" dirty="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32" name="Freeform 8"/>
            <p:cNvSpPr>
              <a:spLocks/>
            </p:cNvSpPr>
            <p:nvPr/>
          </p:nvSpPr>
          <p:spPr bwMode="auto">
            <a:xfrm>
              <a:off x="180707" y="0"/>
              <a:ext cx="4122376" cy="7315076"/>
            </a:xfrm>
            <a:custGeom>
              <a:avLst/>
              <a:gdLst>
                <a:gd name="T0" fmla="*/ 2007 w 4015"/>
                <a:gd name="T1" fmla="*/ 7113 h 7113"/>
                <a:gd name="T2" fmla="*/ 0 w 4015"/>
                <a:gd name="T3" fmla="*/ 0 h 7113"/>
                <a:gd name="T4" fmla="*/ 167 w 4015"/>
                <a:gd name="T5" fmla="*/ 0 h 7113"/>
                <a:gd name="T6" fmla="*/ 2720 w 4015"/>
                <a:gd name="T7" fmla="*/ 0 h 7113"/>
                <a:gd name="T8" fmla="*/ 3778 w 4015"/>
                <a:gd name="T9" fmla="*/ 0 h 7113"/>
                <a:gd name="T10" fmla="*/ 4015 w 4015"/>
                <a:gd name="T11" fmla="*/ 0 h 7113"/>
                <a:gd name="T12" fmla="*/ 2007 w 4015"/>
                <a:gd name="T13" fmla="*/ 7113 h 7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15" h="7113">
                  <a:moveTo>
                    <a:pt x="2007" y="7113"/>
                  </a:moveTo>
                  <a:lnTo>
                    <a:pt x="0" y="0"/>
                  </a:lnTo>
                  <a:lnTo>
                    <a:pt x="167" y="0"/>
                  </a:lnTo>
                  <a:lnTo>
                    <a:pt x="2720" y="0"/>
                  </a:lnTo>
                  <a:lnTo>
                    <a:pt x="3778" y="0"/>
                  </a:lnTo>
                  <a:lnTo>
                    <a:pt x="4015" y="0"/>
                  </a:lnTo>
                  <a:lnTo>
                    <a:pt x="2007" y="7113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200" dirty="0">
                <a:solidFill>
                  <a:srgbClr val="3F3F3F"/>
                </a:solidFill>
                <a:latin typeface="Calibri" panose="020F0502020204030204"/>
              </a:endParaRP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6C33C219-A0A7-43BF-8A35-D6F635CA9C7D}"/>
              </a:ext>
            </a:extLst>
          </p:cNvPr>
          <p:cNvSpPr txBox="1"/>
          <p:nvPr/>
        </p:nvSpPr>
        <p:spPr>
          <a:xfrm>
            <a:off x="5791200" y="191869"/>
            <a:ext cx="456763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914217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Module Objectives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CEDA7D20-AB1E-407F-8F3D-75F444AA4C6D}"/>
              </a:ext>
            </a:extLst>
          </p:cNvPr>
          <p:cNvSpPr/>
          <p:nvPr/>
        </p:nvSpPr>
        <p:spPr>
          <a:xfrm>
            <a:off x="5993397" y="1574002"/>
            <a:ext cx="5789586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Different Web Server Attack Tools and Countermeasures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F737CF18-9598-4BFA-861E-44AB43621824}"/>
              </a:ext>
            </a:extLst>
          </p:cNvPr>
          <p:cNvSpPr/>
          <p:nvPr/>
        </p:nvSpPr>
        <p:spPr>
          <a:xfrm>
            <a:off x="5735467" y="2432488"/>
            <a:ext cx="6428825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Overview of Web Application Architecture and Vulnerability Stack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7F1DCE01-5F51-473B-93B3-C278547BEDD0}"/>
              </a:ext>
            </a:extLst>
          </p:cNvPr>
          <p:cNvSpPr/>
          <p:nvPr/>
        </p:nvSpPr>
        <p:spPr>
          <a:xfrm>
            <a:off x="5566342" y="3145002"/>
            <a:ext cx="6550326" cy="37158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Different Web Application Threats and Attacks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375B1A50-ACF1-46E7-A41E-118F334EBF6A}"/>
              </a:ext>
            </a:extLst>
          </p:cNvPr>
          <p:cNvSpPr/>
          <p:nvPr/>
        </p:nvSpPr>
        <p:spPr>
          <a:xfrm>
            <a:off x="5385243" y="3724965"/>
            <a:ext cx="598760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Different Web Application Attack Tools and Countermeasures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8AE19907-54C2-426F-9605-216556D5EF9E}"/>
              </a:ext>
            </a:extLst>
          </p:cNvPr>
          <p:cNvSpPr/>
          <p:nvPr/>
        </p:nvSpPr>
        <p:spPr>
          <a:xfrm>
            <a:off x="5199077" y="4573408"/>
            <a:ext cx="5596856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Overview of Different Types of SQL Injection Attacks</a:t>
            </a: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9BD294A6-0623-4DAB-9095-A2A1C5A068E1}"/>
              </a:ext>
            </a:extLst>
          </p:cNvPr>
          <p:cNvSpPr/>
          <p:nvPr/>
        </p:nvSpPr>
        <p:spPr>
          <a:xfrm>
            <a:off x="5023852" y="5287048"/>
            <a:ext cx="4638635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Different SQL Injection Tools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2AE32E31-E12F-477C-8A0D-2EAF178B12C7}"/>
              </a:ext>
            </a:extLst>
          </p:cNvPr>
          <p:cNvSpPr/>
          <p:nvPr/>
        </p:nvSpPr>
        <p:spPr>
          <a:xfrm>
            <a:off x="6137289" y="1005208"/>
            <a:ext cx="5367971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Web Server Concepts and Attacks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C9CC85D-7D7E-437C-A58B-8C9F49F1C0C6}"/>
              </a:ext>
            </a:extLst>
          </p:cNvPr>
          <p:cNvGrpSpPr/>
          <p:nvPr/>
        </p:nvGrpSpPr>
        <p:grpSpPr>
          <a:xfrm>
            <a:off x="4336476" y="5969913"/>
            <a:ext cx="429514" cy="430887"/>
            <a:chOff x="4336476" y="5969913"/>
            <a:chExt cx="429514" cy="430887"/>
          </a:xfrm>
        </p:grpSpPr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6D236AF8-5E89-4163-B94D-087055DA4D87}"/>
                </a:ext>
              </a:extLst>
            </p:cNvPr>
            <p:cNvSpPr/>
            <p:nvPr/>
          </p:nvSpPr>
          <p:spPr>
            <a:xfrm>
              <a:off x="4336476" y="5970599"/>
              <a:ext cx="429514" cy="429514"/>
            </a:xfrm>
            <a:prstGeom prst="ellipse">
              <a:avLst/>
            </a:prstGeom>
            <a:solidFill>
              <a:srgbClr val="00B0F0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/>
              <a:endParaRPr lang="en-US" sz="2700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2907AA39-28EB-4E26-BDE5-0C77CE7CFFFB}"/>
                </a:ext>
              </a:extLst>
            </p:cNvPr>
            <p:cNvSpPr txBox="1"/>
            <p:nvPr/>
          </p:nvSpPr>
          <p:spPr>
            <a:xfrm>
              <a:off x="4381154" y="5969913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defTabSz="457200">
                <a:defRPr/>
              </a:pPr>
              <a:r>
                <a:rPr lang="en-US" sz="2200" b="1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Rockwell" panose="02060603020205020403" pitchFamily="18" charset="0"/>
                </a:rPr>
                <a:t>8</a:t>
              </a:r>
            </a:p>
          </p:txBody>
        </p:sp>
      </p:grpSp>
      <p:sp>
        <p:nvSpPr>
          <p:cNvPr id="67" name="Rectangle 66">
            <a:extLst>
              <a:ext uri="{FF2B5EF4-FFF2-40B4-BE49-F238E27FC236}">
                <a16:creationId xmlns:a16="http://schemas.microsoft.com/office/drawing/2014/main" id="{9987136A-E480-40D3-94E6-5B7F5DE7B2BB}"/>
              </a:ext>
            </a:extLst>
          </p:cNvPr>
          <p:cNvSpPr/>
          <p:nvPr/>
        </p:nvSpPr>
        <p:spPr>
          <a:xfrm>
            <a:off x="4847921" y="6000690"/>
            <a:ext cx="6621734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Different SQL Injection Attack Countermeasures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F1DC21BE-32B3-41C2-91A0-B806ADB80BE5}"/>
              </a:ext>
            </a:extLst>
          </p:cNvPr>
          <p:cNvGrpSpPr/>
          <p:nvPr/>
        </p:nvGrpSpPr>
        <p:grpSpPr>
          <a:xfrm>
            <a:off x="4681927" y="4542631"/>
            <a:ext cx="429514" cy="430887"/>
            <a:chOff x="4681927" y="4729181"/>
            <a:chExt cx="429514" cy="430887"/>
          </a:xfrm>
        </p:grpSpPr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AF48CAE6-EFDF-4482-903B-51366AD9AA46}"/>
                </a:ext>
              </a:extLst>
            </p:cNvPr>
            <p:cNvSpPr/>
            <p:nvPr/>
          </p:nvSpPr>
          <p:spPr>
            <a:xfrm>
              <a:off x="4681927" y="4729867"/>
              <a:ext cx="429514" cy="429514"/>
            </a:xfrm>
            <a:prstGeom prst="ellipse">
              <a:avLst/>
            </a:prstGeom>
            <a:solidFill>
              <a:srgbClr val="00B0F0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/>
              <a:endParaRPr lang="en-US" sz="2700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4591448B-C4B4-4EFF-AFD9-4D2C474EB9A1}"/>
                </a:ext>
              </a:extLst>
            </p:cNvPr>
            <p:cNvSpPr txBox="1"/>
            <p:nvPr/>
          </p:nvSpPr>
          <p:spPr>
            <a:xfrm>
              <a:off x="4726605" y="4729181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defTabSz="457200">
                <a:defRPr/>
              </a:pPr>
              <a:r>
                <a:rPr lang="en-US" sz="2200" b="1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Rockwell" panose="02060603020205020403" pitchFamily="18" charset="0"/>
                </a:rPr>
                <a:t>6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EB0E3E23-18D2-4649-B4AF-5E064CE9D849}"/>
              </a:ext>
            </a:extLst>
          </p:cNvPr>
          <p:cNvGrpSpPr/>
          <p:nvPr/>
        </p:nvGrpSpPr>
        <p:grpSpPr>
          <a:xfrm>
            <a:off x="4516769" y="5256271"/>
            <a:ext cx="429514" cy="430887"/>
            <a:chOff x="4516769" y="5342202"/>
            <a:chExt cx="429514" cy="430887"/>
          </a:xfrm>
        </p:grpSpPr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1369D990-99C6-4539-8C63-0E7DB2A3BB25}"/>
                </a:ext>
              </a:extLst>
            </p:cNvPr>
            <p:cNvSpPr/>
            <p:nvPr/>
          </p:nvSpPr>
          <p:spPr>
            <a:xfrm>
              <a:off x="4516769" y="5342888"/>
              <a:ext cx="429514" cy="429514"/>
            </a:xfrm>
            <a:prstGeom prst="ellipse">
              <a:avLst/>
            </a:prstGeom>
            <a:solidFill>
              <a:srgbClr val="00B0F0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/>
              <a:endParaRPr lang="en-US" sz="2700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479FA5BB-77C8-4B77-9D10-313265F78EB6}"/>
                </a:ext>
              </a:extLst>
            </p:cNvPr>
            <p:cNvSpPr txBox="1"/>
            <p:nvPr/>
          </p:nvSpPr>
          <p:spPr>
            <a:xfrm>
              <a:off x="4561447" y="5342202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defTabSz="457200">
                <a:defRPr/>
              </a:pPr>
              <a:r>
                <a:rPr lang="en-US" sz="2200" b="1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Rockwell" panose="02060603020205020403" pitchFamily="18" charset="0"/>
                </a:rPr>
                <a:t>7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0E8774C-F699-4D5D-AC7A-82534D1641E0}"/>
              </a:ext>
            </a:extLst>
          </p:cNvPr>
          <p:cNvGrpSpPr/>
          <p:nvPr/>
        </p:nvGrpSpPr>
        <p:grpSpPr>
          <a:xfrm>
            <a:off x="5625199" y="974431"/>
            <a:ext cx="429514" cy="430887"/>
            <a:chOff x="5625199" y="974431"/>
            <a:chExt cx="429514" cy="430887"/>
          </a:xfrm>
        </p:grpSpPr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7F98591C-4815-46D9-9CEE-9F374E29B59E}"/>
                </a:ext>
              </a:extLst>
            </p:cNvPr>
            <p:cNvSpPr/>
            <p:nvPr/>
          </p:nvSpPr>
          <p:spPr>
            <a:xfrm>
              <a:off x="5625199" y="975116"/>
              <a:ext cx="429514" cy="429514"/>
            </a:xfrm>
            <a:prstGeom prst="ellipse">
              <a:avLst/>
            </a:prstGeom>
            <a:solidFill>
              <a:srgbClr val="00B0F0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/>
              <a:endParaRPr lang="en-US" sz="2700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C7D1882A-F84D-40F2-AB3B-698E59694E29}"/>
                </a:ext>
              </a:extLst>
            </p:cNvPr>
            <p:cNvSpPr txBox="1"/>
            <p:nvPr/>
          </p:nvSpPr>
          <p:spPr>
            <a:xfrm>
              <a:off x="5669877" y="974431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defTabSz="457200">
                <a:defRPr/>
              </a:pPr>
              <a:r>
                <a:rPr lang="en-US" sz="2200" b="1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Rockwell" panose="02060603020205020403" pitchFamily="18" charset="0"/>
                </a:rPr>
                <a:t>1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D8F82C7D-D78D-4DC2-BCDC-5025702FAFCC}"/>
              </a:ext>
            </a:extLst>
          </p:cNvPr>
          <p:cNvGrpSpPr/>
          <p:nvPr/>
        </p:nvGrpSpPr>
        <p:grpSpPr>
          <a:xfrm>
            <a:off x="5453305" y="1688071"/>
            <a:ext cx="429514" cy="430887"/>
            <a:chOff x="5453305" y="1725996"/>
            <a:chExt cx="429514" cy="430887"/>
          </a:xfrm>
        </p:grpSpPr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3277BC42-8499-4167-A4BE-4CA8F703083C}"/>
                </a:ext>
              </a:extLst>
            </p:cNvPr>
            <p:cNvSpPr/>
            <p:nvPr/>
          </p:nvSpPr>
          <p:spPr>
            <a:xfrm>
              <a:off x="5453305" y="1726681"/>
              <a:ext cx="429514" cy="429514"/>
            </a:xfrm>
            <a:prstGeom prst="ellipse">
              <a:avLst/>
            </a:prstGeom>
            <a:solidFill>
              <a:srgbClr val="00B0F0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2700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49E9D30E-0AA3-4643-9B18-5145C6C940BA}"/>
                </a:ext>
              </a:extLst>
            </p:cNvPr>
            <p:cNvSpPr txBox="1"/>
            <p:nvPr/>
          </p:nvSpPr>
          <p:spPr>
            <a:xfrm>
              <a:off x="5497983" y="1725996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defTabSz="457200">
                <a:defRPr/>
              </a:pPr>
              <a:r>
                <a:rPr lang="en-US" sz="2200" b="1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Rockwell" panose="02060603020205020403" pitchFamily="18" charset="0"/>
                </a:rPr>
                <a:t>2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FC898903-A17D-46E5-AD46-712092480A83}"/>
              </a:ext>
            </a:extLst>
          </p:cNvPr>
          <p:cNvGrpSpPr/>
          <p:nvPr/>
        </p:nvGrpSpPr>
        <p:grpSpPr>
          <a:xfrm>
            <a:off x="5227205" y="2401711"/>
            <a:ext cx="429514" cy="430887"/>
            <a:chOff x="5227205" y="2514501"/>
            <a:chExt cx="429514" cy="430887"/>
          </a:xfrm>
        </p:grpSpPr>
        <p:sp>
          <p:nvSpPr>
            <p:cNvPr id="80" name="Oval 79">
              <a:extLst>
                <a:ext uri="{FF2B5EF4-FFF2-40B4-BE49-F238E27FC236}">
                  <a16:creationId xmlns:a16="http://schemas.microsoft.com/office/drawing/2014/main" id="{C64A76E8-16C9-44A3-87CA-9CCED710C2B1}"/>
                </a:ext>
              </a:extLst>
            </p:cNvPr>
            <p:cNvSpPr/>
            <p:nvPr/>
          </p:nvSpPr>
          <p:spPr>
            <a:xfrm>
              <a:off x="5227205" y="2515187"/>
              <a:ext cx="429514" cy="429514"/>
            </a:xfrm>
            <a:prstGeom prst="ellipse">
              <a:avLst/>
            </a:prstGeom>
            <a:solidFill>
              <a:srgbClr val="00B0F0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/>
              <a:endParaRPr lang="en-US" sz="2700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9373276F-F122-4AF3-8D88-4F4DD9B5BFDF}"/>
                </a:ext>
              </a:extLst>
            </p:cNvPr>
            <p:cNvSpPr txBox="1"/>
            <p:nvPr/>
          </p:nvSpPr>
          <p:spPr>
            <a:xfrm>
              <a:off x="5271883" y="2514501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defTabSz="457200">
                <a:defRPr/>
              </a:pPr>
              <a:r>
                <a:rPr lang="en-US" sz="2200" b="1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Rockwell" panose="02060603020205020403" pitchFamily="18" charset="0"/>
                </a:rPr>
                <a:t>3</a:t>
              </a: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801CB6EE-050F-48AB-A084-D59A295D2596}"/>
              </a:ext>
            </a:extLst>
          </p:cNvPr>
          <p:cNvGrpSpPr/>
          <p:nvPr/>
        </p:nvGrpSpPr>
        <p:grpSpPr>
          <a:xfrm>
            <a:off x="5056293" y="3115351"/>
            <a:ext cx="429514" cy="430887"/>
            <a:chOff x="5056293" y="3210654"/>
            <a:chExt cx="429514" cy="430887"/>
          </a:xfrm>
        </p:grpSpPr>
        <p:sp>
          <p:nvSpPr>
            <p:cNvPr id="83" name="Oval 82">
              <a:extLst>
                <a:ext uri="{FF2B5EF4-FFF2-40B4-BE49-F238E27FC236}">
                  <a16:creationId xmlns:a16="http://schemas.microsoft.com/office/drawing/2014/main" id="{160EF3D4-4DDA-4ACB-B720-E131903948A8}"/>
                </a:ext>
              </a:extLst>
            </p:cNvPr>
            <p:cNvSpPr/>
            <p:nvPr/>
          </p:nvSpPr>
          <p:spPr>
            <a:xfrm>
              <a:off x="5056293" y="3211339"/>
              <a:ext cx="429514" cy="429514"/>
            </a:xfrm>
            <a:prstGeom prst="ellipse">
              <a:avLst/>
            </a:prstGeom>
            <a:solidFill>
              <a:srgbClr val="00B0F0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/>
              <a:endParaRPr lang="en-US" sz="2700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D5B0301B-EA70-4C9E-BA40-02E7B16AA72D}"/>
                </a:ext>
              </a:extLst>
            </p:cNvPr>
            <p:cNvSpPr txBox="1"/>
            <p:nvPr/>
          </p:nvSpPr>
          <p:spPr>
            <a:xfrm>
              <a:off x="5100971" y="3210654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defTabSz="457200">
                <a:defRPr/>
              </a:pPr>
              <a:r>
                <a:rPr lang="en-US" sz="2200" b="1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Rockwell" panose="02060603020205020403" pitchFamily="18" charset="0"/>
                </a:rPr>
                <a:t>4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3040746C-8044-4FE1-B843-B414AD8E8F64}"/>
              </a:ext>
            </a:extLst>
          </p:cNvPr>
          <p:cNvGrpSpPr/>
          <p:nvPr/>
        </p:nvGrpSpPr>
        <p:grpSpPr>
          <a:xfrm>
            <a:off x="4863427" y="3828991"/>
            <a:ext cx="429514" cy="430887"/>
            <a:chOff x="4863427" y="3897557"/>
            <a:chExt cx="429514" cy="430887"/>
          </a:xfrm>
        </p:grpSpPr>
        <p:sp>
          <p:nvSpPr>
            <p:cNvPr id="86" name="Oval 85">
              <a:extLst>
                <a:ext uri="{FF2B5EF4-FFF2-40B4-BE49-F238E27FC236}">
                  <a16:creationId xmlns:a16="http://schemas.microsoft.com/office/drawing/2014/main" id="{FD2AD921-076A-4F6A-852D-7A4E8257BD3F}"/>
                </a:ext>
              </a:extLst>
            </p:cNvPr>
            <p:cNvSpPr/>
            <p:nvPr/>
          </p:nvSpPr>
          <p:spPr>
            <a:xfrm>
              <a:off x="4863427" y="3898242"/>
              <a:ext cx="429514" cy="429514"/>
            </a:xfrm>
            <a:prstGeom prst="ellipse">
              <a:avLst/>
            </a:prstGeom>
            <a:solidFill>
              <a:srgbClr val="00B0F0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/>
              <a:endParaRPr lang="en-US" sz="2700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6FC9C2C3-6F1F-47A9-A28F-5B67C88B3D51}"/>
                </a:ext>
              </a:extLst>
            </p:cNvPr>
            <p:cNvSpPr txBox="1"/>
            <p:nvPr/>
          </p:nvSpPr>
          <p:spPr>
            <a:xfrm>
              <a:off x="4908105" y="3897557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defTabSz="457200">
                <a:defRPr/>
              </a:pPr>
              <a:r>
                <a:rPr lang="en-US" sz="2200" b="1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Rockwell" panose="02060603020205020403" pitchFamily="18" charset="0"/>
                </a:rPr>
                <a:t>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55370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>
            <a:extLst>
              <a:ext uri="{FF2B5EF4-FFF2-40B4-BE49-F238E27FC236}">
                <a16:creationId xmlns:a16="http://schemas.microsoft.com/office/drawing/2014/main" id="{F7AEB10F-2B0F-44EB-8605-0CE977B3D8C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584521"/>
          </a:xfrm>
        </p:spPr>
      </p:sp>
      <p:sp>
        <p:nvSpPr>
          <p:cNvPr id="73" name="Полилиния 72"/>
          <p:cNvSpPr/>
          <p:nvPr/>
        </p:nvSpPr>
        <p:spPr>
          <a:xfrm>
            <a:off x="939" y="-13647"/>
            <a:ext cx="9110055" cy="4953000"/>
          </a:xfrm>
          <a:custGeom>
            <a:avLst/>
            <a:gdLst>
              <a:gd name="connsiteX0" fmla="*/ 13667192 w 13667192"/>
              <a:gd name="connsiteY0" fmla="*/ 0 h 7647799"/>
              <a:gd name="connsiteX1" fmla="*/ 10580468 w 13667192"/>
              <a:gd name="connsiteY1" fmla="*/ 6672193 h 7647799"/>
              <a:gd name="connsiteX2" fmla="*/ 3845924 w 13667192"/>
              <a:gd name="connsiteY2" fmla="*/ 7647799 h 7647799"/>
              <a:gd name="connsiteX3" fmla="*/ 0 w 13667192"/>
              <a:gd name="connsiteY3" fmla="*/ 3872590 h 7647799"/>
              <a:gd name="connsiteX4" fmla="*/ 0 w 13667192"/>
              <a:gd name="connsiteY4" fmla="*/ 0 h 76477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67192" h="7647799">
                <a:moveTo>
                  <a:pt x="13667192" y="0"/>
                </a:moveTo>
                <a:lnTo>
                  <a:pt x="10580468" y="6672193"/>
                </a:lnTo>
                <a:lnTo>
                  <a:pt x="3845924" y="7647799"/>
                </a:lnTo>
                <a:lnTo>
                  <a:pt x="0" y="387259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  <a:alpha val="92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  <a:no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74" name="Полилиния 73"/>
          <p:cNvSpPr/>
          <p:nvPr/>
        </p:nvSpPr>
        <p:spPr>
          <a:xfrm>
            <a:off x="6032551" y="3663673"/>
            <a:ext cx="6158508" cy="2920849"/>
          </a:xfrm>
          <a:custGeom>
            <a:avLst/>
            <a:gdLst>
              <a:gd name="connsiteX0" fmla="*/ 9239188 w 9239188"/>
              <a:gd name="connsiteY0" fmla="*/ 0 h 4510007"/>
              <a:gd name="connsiteX1" fmla="*/ 9239188 w 9239188"/>
              <a:gd name="connsiteY1" fmla="*/ 4510006 h 4510007"/>
              <a:gd name="connsiteX2" fmla="*/ 0 w 9239188"/>
              <a:gd name="connsiteY2" fmla="*/ 4510007 h 4510007"/>
              <a:gd name="connsiteX3" fmla="*/ 1627347 w 9239188"/>
              <a:gd name="connsiteY3" fmla="*/ 1052574 h 45100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39188" h="4510007">
                <a:moveTo>
                  <a:pt x="9239188" y="0"/>
                </a:moveTo>
                <a:lnTo>
                  <a:pt x="9239188" y="4510006"/>
                </a:lnTo>
                <a:lnTo>
                  <a:pt x="0" y="4510007"/>
                </a:lnTo>
                <a:lnTo>
                  <a:pt x="1627347" y="1052574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  <a:alpha val="61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  <a:no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75" name="Полилиния 74"/>
          <p:cNvSpPr/>
          <p:nvPr/>
        </p:nvSpPr>
        <p:spPr>
          <a:xfrm>
            <a:off x="941" y="4966291"/>
            <a:ext cx="4169269" cy="1618231"/>
          </a:xfrm>
          <a:custGeom>
            <a:avLst/>
            <a:gdLst>
              <a:gd name="connsiteX0" fmla="*/ 3742718 w 6254869"/>
              <a:gd name="connsiteY0" fmla="*/ 0 h 2498669"/>
              <a:gd name="connsiteX1" fmla="*/ 6254869 w 6254869"/>
              <a:gd name="connsiteY1" fmla="*/ 2498669 h 2498669"/>
              <a:gd name="connsiteX2" fmla="*/ 0 w 6254869"/>
              <a:gd name="connsiteY2" fmla="*/ 2498669 h 2498669"/>
              <a:gd name="connsiteX3" fmla="*/ 1 w 6254869"/>
              <a:gd name="connsiteY3" fmla="*/ 517548 h 24986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54869" h="2498669">
                <a:moveTo>
                  <a:pt x="3742718" y="0"/>
                </a:moveTo>
                <a:lnTo>
                  <a:pt x="6254869" y="2498669"/>
                </a:lnTo>
                <a:lnTo>
                  <a:pt x="0" y="2498669"/>
                </a:lnTo>
                <a:lnTo>
                  <a:pt x="1" y="517548"/>
                </a:lnTo>
                <a:close/>
              </a:path>
            </a:pathLst>
          </a:custGeom>
          <a:solidFill>
            <a:schemeClr val="accent4">
              <a:lumMod val="75000"/>
              <a:alpha val="61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  <a:no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22" name="Полилиния 21"/>
          <p:cNvSpPr/>
          <p:nvPr/>
        </p:nvSpPr>
        <p:spPr>
          <a:xfrm>
            <a:off x="940" y="-13648"/>
            <a:ext cx="12190119" cy="6598168"/>
          </a:xfrm>
          <a:custGeom>
            <a:avLst/>
            <a:gdLst>
              <a:gd name="connsiteX0" fmla="*/ 13667190 w 18288001"/>
              <a:gd name="connsiteY0" fmla="*/ 0 h 10288588"/>
              <a:gd name="connsiteX1" fmla="*/ 13891446 w 18288001"/>
              <a:gd name="connsiteY1" fmla="*/ 0 h 10288588"/>
              <a:gd name="connsiteX2" fmla="*/ 10763453 w 18288001"/>
              <a:gd name="connsiteY2" fmla="*/ 6645682 h 10288588"/>
              <a:gd name="connsiteX3" fmla="*/ 16426436 w 18288001"/>
              <a:gd name="connsiteY3" fmla="*/ 5825309 h 10288588"/>
              <a:gd name="connsiteX4" fmla="*/ 18288001 w 18288001"/>
              <a:gd name="connsiteY4" fmla="*/ 5555632 h 10288588"/>
              <a:gd name="connsiteX5" fmla="*/ 18288001 w 18288001"/>
              <a:gd name="connsiteY5" fmla="*/ 5778580 h 10288588"/>
              <a:gd name="connsiteX6" fmla="*/ 10676159 w 18288001"/>
              <a:gd name="connsiteY6" fmla="*/ 6831154 h 10288588"/>
              <a:gd name="connsiteX7" fmla="*/ 9048813 w 18288001"/>
              <a:gd name="connsiteY7" fmla="*/ 10288588 h 10288588"/>
              <a:gd name="connsiteX8" fmla="*/ 8907430 w 18288001"/>
              <a:gd name="connsiteY8" fmla="*/ 10288587 h 10288588"/>
              <a:gd name="connsiteX9" fmla="*/ 10495367 w 18288001"/>
              <a:gd name="connsiteY9" fmla="*/ 6856151 h 10288588"/>
              <a:gd name="connsiteX10" fmla="*/ 3960084 w 18288001"/>
              <a:gd name="connsiteY10" fmla="*/ 7759858 h 10288588"/>
              <a:gd name="connsiteX11" fmla="*/ 6536179 w 18288001"/>
              <a:gd name="connsiteY11" fmla="*/ 10288588 h 10288588"/>
              <a:gd name="connsiteX12" fmla="*/ 6254872 w 18288001"/>
              <a:gd name="connsiteY12" fmla="*/ 10288588 h 10288588"/>
              <a:gd name="connsiteX13" fmla="*/ 3742718 w 18288001"/>
              <a:gd name="connsiteY13" fmla="*/ 7789917 h 10288588"/>
              <a:gd name="connsiteX14" fmla="*/ 1 w 18288001"/>
              <a:gd name="connsiteY14" fmla="*/ 8307464 h 10288588"/>
              <a:gd name="connsiteX15" fmla="*/ 0 w 18288001"/>
              <a:gd name="connsiteY15" fmla="*/ 8204941 h 10288588"/>
              <a:gd name="connsiteX16" fmla="*/ 3631114 w 18288001"/>
              <a:gd name="connsiteY16" fmla="*/ 7678917 h 10288588"/>
              <a:gd name="connsiteX17" fmla="*/ 1 w 18288001"/>
              <a:gd name="connsiteY17" fmla="*/ 4067289 h 10288588"/>
              <a:gd name="connsiteX18" fmla="*/ 1 w 18288001"/>
              <a:gd name="connsiteY18" fmla="*/ 3872589 h 10288588"/>
              <a:gd name="connsiteX19" fmla="*/ 3845923 w 18288001"/>
              <a:gd name="connsiteY19" fmla="*/ 7647797 h 10288588"/>
              <a:gd name="connsiteX20" fmla="*/ 10580467 w 18288001"/>
              <a:gd name="connsiteY20" fmla="*/ 6672191 h 10288588"/>
              <a:gd name="connsiteX21" fmla="*/ 13667190 w 18288001"/>
              <a:gd name="connsiteY21" fmla="*/ 0 h 10288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8288001" h="10288588">
                <a:moveTo>
                  <a:pt x="13667190" y="0"/>
                </a:moveTo>
                <a:lnTo>
                  <a:pt x="13891446" y="0"/>
                </a:lnTo>
                <a:lnTo>
                  <a:pt x="10763453" y="6645682"/>
                </a:lnTo>
                <a:lnTo>
                  <a:pt x="16426436" y="5825309"/>
                </a:lnTo>
                <a:lnTo>
                  <a:pt x="18288001" y="5555632"/>
                </a:lnTo>
                <a:lnTo>
                  <a:pt x="18288001" y="5778580"/>
                </a:lnTo>
                <a:lnTo>
                  <a:pt x="10676159" y="6831154"/>
                </a:lnTo>
                <a:lnTo>
                  <a:pt x="9048813" y="10288588"/>
                </a:lnTo>
                <a:lnTo>
                  <a:pt x="8907430" y="10288587"/>
                </a:lnTo>
                <a:lnTo>
                  <a:pt x="10495367" y="6856151"/>
                </a:lnTo>
                <a:lnTo>
                  <a:pt x="3960084" y="7759858"/>
                </a:lnTo>
                <a:lnTo>
                  <a:pt x="6536179" y="10288588"/>
                </a:lnTo>
                <a:lnTo>
                  <a:pt x="6254872" y="10288588"/>
                </a:lnTo>
                <a:lnTo>
                  <a:pt x="3742718" y="7789917"/>
                </a:lnTo>
                <a:lnTo>
                  <a:pt x="1" y="8307464"/>
                </a:lnTo>
                <a:lnTo>
                  <a:pt x="0" y="8204941"/>
                </a:lnTo>
                <a:lnTo>
                  <a:pt x="3631114" y="7678917"/>
                </a:lnTo>
                <a:lnTo>
                  <a:pt x="1" y="4067289"/>
                </a:lnTo>
                <a:lnTo>
                  <a:pt x="1" y="3872589"/>
                </a:lnTo>
                <a:lnTo>
                  <a:pt x="3845923" y="7647797"/>
                </a:lnTo>
                <a:lnTo>
                  <a:pt x="10580467" y="6672191"/>
                </a:lnTo>
                <a:lnTo>
                  <a:pt x="13667190" y="0"/>
                </a:lnTo>
                <a:close/>
              </a:path>
            </a:pathLst>
          </a:custGeom>
          <a:gradFill>
            <a:gsLst>
              <a:gs pos="96000">
                <a:schemeClr val="bg2"/>
              </a:gs>
              <a:gs pos="0">
                <a:schemeClr val="bg2">
                  <a:alpha val="73000"/>
                </a:schemeClr>
              </a:gs>
            </a:gsLst>
            <a:lin ang="0" scaled="0"/>
          </a:gradFill>
          <a:ln>
            <a:noFill/>
          </a:ln>
          <a:effectLst>
            <a:outerShdw blurRad="317500" dist="38100" dir="5400000" algn="t" rotWithShape="0">
              <a:prstClr val="black">
                <a:alpha val="7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BD0F09F-FB94-48DC-8B30-DCF02D0F69EF}"/>
              </a:ext>
            </a:extLst>
          </p:cNvPr>
          <p:cNvSpPr txBox="1"/>
          <p:nvPr/>
        </p:nvSpPr>
        <p:spPr>
          <a:xfrm>
            <a:off x="1567911" y="1921451"/>
            <a:ext cx="5976110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Rockwell"/>
                <a:ea typeface="+mn-ea"/>
                <a:cs typeface="+mn-cs"/>
              </a:rPr>
              <a:t>SQL Injection Attacks</a:t>
            </a:r>
          </a:p>
        </p:txBody>
      </p:sp>
    </p:spTree>
    <p:extLst>
      <p:ext uri="{BB962C8B-B14F-4D97-AF65-F5344CB8AC3E}">
        <p14:creationId xmlns:p14="http://schemas.microsoft.com/office/powerpoint/2010/main" val="23811449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53743ED-D182-4304-933E-AE2D34ECDB0E}"/>
              </a:ext>
            </a:extLst>
          </p:cNvPr>
          <p:cNvSpPr/>
          <p:nvPr/>
        </p:nvSpPr>
        <p:spPr>
          <a:xfrm>
            <a:off x="990600" y="3795776"/>
            <a:ext cx="5029199" cy="109126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62" name="Hexagon 61"/>
          <p:cNvSpPr/>
          <p:nvPr/>
        </p:nvSpPr>
        <p:spPr>
          <a:xfrm rot="5400000">
            <a:off x="8067701" y="2025230"/>
            <a:ext cx="1692000" cy="1692000"/>
          </a:xfrm>
          <a:prstGeom prst="hexag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3" name="Hexagon 62"/>
          <p:cNvSpPr/>
          <p:nvPr/>
        </p:nvSpPr>
        <p:spPr>
          <a:xfrm rot="5400000">
            <a:off x="2659199" y="2025230"/>
            <a:ext cx="1692000" cy="1692000"/>
          </a:xfrm>
          <a:prstGeom prst="hexag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628181" y="3870511"/>
            <a:ext cx="4571040" cy="94179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SQL Injection Attack Countermeasures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1253836" y="3887662"/>
            <a:ext cx="4502726" cy="907493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Types of SQL Injection Attacks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076390" y="358178"/>
            <a:ext cx="4039229" cy="784822"/>
          </a:xfrm>
          <a:prstGeom prst="rect">
            <a:avLst/>
          </a:prstGeom>
          <a:noFill/>
        </p:spPr>
        <p:txBody>
          <a:bodyPr wrap="none" lIns="45711" tIns="22856" rIns="45711" bIns="22856" rtlCol="0" anchor="ctr">
            <a:spAutoFit/>
          </a:bodyPr>
          <a:lstStyle/>
          <a:p>
            <a:pPr algn="ctr" defTabSz="914217"/>
            <a:r>
              <a:rPr lang="en-IN" sz="4800" b="1" dirty="0">
                <a:latin typeface="Rockwell" panose="02060603020205020403" pitchFamily="18" charset="0"/>
              </a:rPr>
              <a:t>Module Flow</a:t>
            </a:r>
            <a:endParaRPr lang="id-ID" sz="3200" b="1" dirty="0">
              <a:solidFill>
                <a:srgbClr val="44546A"/>
              </a:solidFill>
              <a:latin typeface="Rockwell" panose="02060603020205020403" pitchFamily="18" charset="0"/>
              <a:ea typeface="Lato" charset="0"/>
              <a:cs typeface="Lato" charset="0"/>
            </a:endParaRPr>
          </a:p>
        </p:txBody>
      </p:sp>
      <p:sp>
        <p:nvSpPr>
          <p:cNvPr id="16" name="Title 20">
            <a:extLst>
              <a:ext uri="{FF2B5EF4-FFF2-40B4-BE49-F238E27FC236}">
                <a16:creationId xmlns:a16="http://schemas.microsoft.com/office/drawing/2014/main" id="{3E166883-C53A-4C7E-9DA8-2B906E31E7F8}"/>
              </a:ext>
            </a:extLst>
          </p:cNvPr>
          <p:cNvSpPr txBox="1">
            <a:spLocks/>
          </p:cNvSpPr>
          <p:nvPr/>
        </p:nvSpPr>
        <p:spPr>
          <a:xfrm>
            <a:off x="3233623" y="2317251"/>
            <a:ext cx="504100" cy="1107959"/>
          </a:xfrm>
          <a:prstGeom prst="rect">
            <a:avLst/>
          </a:prstGeom>
        </p:spPr>
        <p:txBody>
          <a:bodyPr vert="horz" wrap="square" lIns="182843" tIns="91422" rIns="182843" bIns="91422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Lato Regular"/>
              </a:rPr>
              <a:t>1</a:t>
            </a:r>
          </a:p>
        </p:txBody>
      </p:sp>
      <p:sp>
        <p:nvSpPr>
          <p:cNvPr id="17" name="Title 20">
            <a:extLst>
              <a:ext uri="{FF2B5EF4-FFF2-40B4-BE49-F238E27FC236}">
                <a16:creationId xmlns:a16="http://schemas.microsoft.com/office/drawing/2014/main" id="{39BC4A3C-CFCF-4F56-96F9-91A6F4B95378}"/>
              </a:ext>
            </a:extLst>
          </p:cNvPr>
          <p:cNvSpPr txBox="1">
            <a:spLocks/>
          </p:cNvSpPr>
          <p:nvPr/>
        </p:nvSpPr>
        <p:spPr>
          <a:xfrm>
            <a:off x="8639900" y="2317251"/>
            <a:ext cx="504100" cy="1107959"/>
          </a:xfrm>
          <a:prstGeom prst="rect">
            <a:avLst/>
          </a:prstGeom>
        </p:spPr>
        <p:txBody>
          <a:bodyPr vert="horz" wrap="square" lIns="182843" tIns="91422" rIns="182843" bIns="91422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000" b="1" dirty="0">
                <a:solidFill>
                  <a:prstClr val="white"/>
                </a:solidFill>
                <a:latin typeface="Rockwell" panose="02060603020205020403" pitchFamily="18" charset="0"/>
                <a:cs typeface="Lato Regular"/>
              </a:rPr>
              <a:t>2</a:t>
            </a:r>
            <a:endParaRPr kumimoji="0" lang="en-US" sz="6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 pitchFamily="18" charset="0"/>
              <a:ea typeface="+mj-ea"/>
              <a:cs typeface="Lato Regular"/>
            </a:endParaRPr>
          </a:p>
        </p:txBody>
      </p:sp>
    </p:spTree>
    <p:extLst>
      <p:ext uri="{BB962C8B-B14F-4D97-AF65-F5344CB8AC3E}">
        <p14:creationId xmlns:p14="http://schemas.microsoft.com/office/powerpoint/2010/main" val="4048359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 descr="A close-up of a magnifying glass&#10;&#10;Description automatically generated with medium confidence">
            <a:extLst>
              <a:ext uri="{FF2B5EF4-FFF2-40B4-BE49-F238E27FC236}">
                <a16:creationId xmlns:a16="http://schemas.microsoft.com/office/drawing/2014/main" id="{541233B7-1F4D-4EB8-81C3-EBB8E046EA3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42" r="8542"/>
          <a:stretch>
            <a:fillRect/>
          </a:stretch>
        </p:blipFill>
        <p:spPr>
          <a:xfrm>
            <a:off x="4343400" y="0"/>
            <a:ext cx="7848600" cy="6573838"/>
          </a:xfrm>
        </p:spPr>
      </p:pic>
      <p:sp>
        <p:nvSpPr>
          <p:cNvPr id="40" name="Freeform 10"/>
          <p:cNvSpPr>
            <a:spLocks/>
          </p:cNvSpPr>
          <p:nvPr/>
        </p:nvSpPr>
        <p:spPr bwMode="auto">
          <a:xfrm>
            <a:off x="9434132" y="-11520"/>
            <a:ext cx="703508" cy="1227001"/>
          </a:xfrm>
          <a:custGeom>
            <a:avLst/>
            <a:gdLst>
              <a:gd name="T0" fmla="*/ 0 w 458"/>
              <a:gd name="T1" fmla="*/ 0 h 813"/>
              <a:gd name="T2" fmla="*/ 458 w 458"/>
              <a:gd name="T3" fmla="*/ 0 h 813"/>
              <a:gd name="T4" fmla="*/ 229 w 458"/>
              <a:gd name="T5" fmla="*/ 813 h 813"/>
              <a:gd name="T6" fmla="*/ 0 w 458"/>
              <a:gd name="T7" fmla="*/ 0 h 8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58" h="813">
                <a:moveTo>
                  <a:pt x="0" y="0"/>
                </a:moveTo>
                <a:lnTo>
                  <a:pt x="458" y="0"/>
                </a:lnTo>
                <a:lnTo>
                  <a:pt x="229" y="813"/>
                </a:lnTo>
                <a:lnTo>
                  <a:pt x="0" y="0"/>
                </a:lnTo>
                <a:close/>
              </a:path>
            </a:pathLst>
          </a:custGeom>
          <a:solidFill>
            <a:srgbClr val="D7ECD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41" name="Freeform 11"/>
          <p:cNvSpPr>
            <a:spLocks/>
          </p:cNvSpPr>
          <p:nvPr/>
        </p:nvSpPr>
        <p:spPr bwMode="auto">
          <a:xfrm>
            <a:off x="8414286" y="1922291"/>
            <a:ext cx="2743200" cy="4651547"/>
          </a:xfrm>
          <a:custGeom>
            <a:avLst/>
            <a:gdLst>
              <a:gd name="T0" fmla="*/ 911 w 1821"/>
              <a:gd name="T1" fmla="*/ 0 h 3234"/>
              <a:gd name="T2" fmla="*/ 1821 w 1821"/>
              <a:gd name="T3" fmla="*/ 3234 h 3234"/>
              <a:gd name="T4" fmla="*/ 1746 w 1821"/>
              <a:gd name="T5" fmla="*/ 3234 h 3234"/>
              <a:gd name="T6" fmla="*/ 588 w 1821"/>
              <a:gd name="T7" fmla="*/ 3234 h 3234"/>
              <a:gd name="T8" fmla="*/ 108 w 1821"/>
              <a:gd name="T9" fmla="*/ 3234 h 3234"/>
              <a:gd name="T10" fmla="*/ 0 w 1821"/>
              <a:gd name="T11" fmla="*/ 3234 h 3234"/>
              <a:gd name="T12" fmla="*/ 911 w 1821"/>
              <a:gd name="T13" fmla="*/ 0 h 3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821" h="3234">
                <a:moveTo>
                  <a:pt x="911" y="0"/>
                </a:moveTo>
                <a:lnTo>
                  <a:pt x="1821" y="3234"/>
                </a:lnTo>
                <a:lnTo>
                  <a:pt x="1746" y="3234"/>
                </a:lnTo>
                <a:lnTo>
                  <a:pt x="588" y="3234"/>
                </a:lnTo>
                <a:lnTo>
                  <a:pt x="108" y="3234"/>
                </a:lnTo>
                <a:lnTo>
                  <a:pt x="0" y="3234"/>
                </a:lnTo>
                <a:lnTo>
                  <a:pt x="911" y="0"/>
                </a:lnTo>
                <a:close/>
              </a:path>
            </a:pathLst>
          </a:custGeom>
          <a:solidFill>
            <a:srgbClr val="D7ECD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04800" y="344721"/>
            <a:ext cx="594360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IN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What is SQL Injection?</a:t>
            </a:r>
            <a:endParaRPr lang="ru-RU" sz="2000" b="1" dirty="0">
              <a:solidFill>
                <a:schemeClr val="tx1">
                  <a:lumMod val="75000"/>
                  <a:lumOff val="25000"/>
                </a:schemeClr>
              </a:solidFill>
              <a:latin typeface="Roboto Black" panose="02000000000000000000" pitchFamily="2" charset="0"/>
              <a:ea typeface="Roboto Black" panose="02000000000000000000" pitchFamily="2" charset="0"/>
              <a:cs typeface="Open Sans Light" panose="020B0306030504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04800" y="2000921"/>
            <a:ext cx="4724400" cy="16312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42900" lvl="0" indent="-342900">
              <a:spcBef>
                <a:spcPts val="2400"/>
              </a:spcBef>
              <a:buFont typeface="Wingdings" panose="05000000000000000000" pitchFamily="2" charset="2"/>
              <a:buChar char="q"/>
              <a:defRPr/>
            </a:pPr>
            <a:r>
              <a:rPr lang="en-US" sz="2000" dirty="0">
                <a:solidFill>
                  <a:prstClr val="black"/>
                </a:solidFill>
              </a:rPr>
              <a:t>SQL injection is a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technique used to take advantage of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un-sanitized input vulnerabilities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to pass SQL commands through a web application for execution by a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backend database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61A7A2-766C-4C15-A26F-75A88AF8557B}"/>
              </a:ext>
            </a:extLst>
          </p:cNvPr>
          <p:cNvSpPr txBox="1"/>
          <p:nvPr/>
        </p:nvSpPr>
        <p:spPr>
          <a:xfrm>
            <a:off x="304800" y="4396372"/>
            <a:ext cx="3990816" cy="132343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42900" indent="-342900">
              <a:spcBef>
                <a:spcPts val="2400"/>
              </a:spcBef>
              <a:buFont typeface="Wingdings" panose="05000000000000000000" pitchFamily="2" charset="2"/>
              <a:buChar char="q"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It is a basic attack used to either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+mn-ea"/>
                <a:cs typeface="+mn-cs"/>
              </a:rPr>
              <a:t>gain unauthorized access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 to a database or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+mn-ea"/>
                <a:cs typeface="+mn-cs"/>
              </a:rPr>
              <a:t>retrieve information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 directly from the database</a:t>
            </a:r>
          </a:p>
        </p:txBody>
      </p:sp>
    </p:spTree>
    <p:extLst>
      <p:ext uri="{BB962C8B-B14F-4D97-AF65-F5344CB8AC3E}">
        <p14:creationId xmlns:p14="http://schemas.microsoft.com/office/powerpoint/2010/main" val="4194532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ED7165-2172-4490-9180-02C511E16D76}"/>
              </a:ext>
            </a:extLst>
          </p:cNvPr>
          <p:cNvSpPr txBox="1"/>
          <p:nvPr/>
        </p:nvSpPr>
        <p:spPr>
          <a:xfrm>
            <a:off x="1828800" y="358913"/>
            <a:ext cx="8534400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Why Bother about SQL Injection?</a:t>
            </a:r>
            <a:endParaRPr lang="ru-RU" sz="1400" b="1" dirty="0">
              <a:solidFill>
                <a:schemeClr val="tx1">
                  <a:lumMod val="75000"/>
                  <a:lumOff val="25000"/>
                </a:schemeClr>
              </a:solidFill>
              <a:latin typeface="Roboto Black" panose="02000000000000000000" pitchFamily="2" charset="0"/>
              <a:ea typeface="Roboto Black" panose="02000000000000000000" pitchFamily="2" charset="0"/>
              <a:cs typeface="Open Sans Light" panose="020B0306030504020204" pitchFamily="34" charset="0"/>
            </a:endParaRP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C0CDE2EF-9E21-4154-A30E-AA6586F6C42A}"/>
              </a:ext>
            </a:extLst>
          </p:cNvPr>
          <p:cNvGrpSpPr/>
          <p:nvPr/>
        </p:nvGrpSpPr>
        <p:grpSpPr>
          <a:xfrm>
            <a:off x="896462" y="3110473"/>
            <a:ext cx="10399077" cy="3048673"/>
            <a:chOff x="896462" y="2986648"/>
            <a:chExt cx="10399077" cy="3048673"/>
          </a:xfrm>
        </p:grpSpPr>
        <p:sp>
          <p:nvSpPr>
            <p:cNvPr id="4" name="Freeform 2144">
              <a:extLst>
                <a:ext uri="{FF2B5EF4-FFF2-40B4-BE49-F238E27FC236}">
                  <a16:creationId xmlns:a16="http://schemas.microsoft.com/office/drawing/2014/main" id="{367CDB59-99C1-4693-82B4-7A5158A8AC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6462" y="2986648"/>
              <a:ext cx="5148000" cy="934286"/>
            </a:xfrm>
            <a:custGeom>
              <a:avLst/>
              <a:gdLst>
                <a:gd name="T0" fmla="*/ 3860 w 3958"/>
                <a:gd name="T1" fmla="*/ 0 h 1134"/>
                <a:gd name="T2" fmla="*/ 3957 w 3958"/>
                <a:gd name="T3" fmla="*/ 97 h 1134"/>
                <a:gd name="T4" fmla="*/ 3957 w 3958"/>
                <a:gd name="T5" fmla="*/ 1036 h 1134"/>
                <a:gd name="T6" fmla="*/ 3860 w 3958"/>
                <a:gd name="T7" fmla="*/ 1133 h 1134"/>
                <a:gd name="T8" fmla="*/ 182 w 3958"/>
                <a:gd name="T9" fmla="*/ 1133 h 1134"/>
                <a:gd name="T10" fmla="*/ 182 w 3958"/>
                <a:gd name="T11" fmla="*/ 758 h 1134"/>
                <a:gd name="T12" fmla="*/ 0 w 3958"/>
                <a:gd name="T13" fmla="*/ 564 h 1134"/>
                <a:gd name="T14" fmla="*/ 182 w 3958"/>
                <a:gd name="T15" fmla="*/ 376 h 1134"/>
                <a:gd name="T16" fmla="*/ 182 w 3958"/>
                <a:gd name="T17" fmla="*/ 0 h 1134"/>
                <a:gd name="T18" fmla="*/ 3860 w 3958"/>
                <a:gd name="T19" fmla="*/ 0 h 1134"/>
                <a:gd name="T20" fmla="*/ 3860 w 3958"/>
                <a:gd name="T21" fmla="*/ 0 h 1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58" h="1134">
                  <a:moveTo>
                    <a:pt x="3860" y="0"/>
                  </a:moveTo>
                  <a:cubicBezTo>
                    <a:pt x="3915" y="0"/>
                    <a:pt x="3957" y="43"/>
                    <a:pt x="3957" y="97"/>
                  </a:cubicBezTo>
                  <a:cubicBezTo>
                    <a:pt x="3957" y="97"/>
                    <a:pt x="3957" y="97"/>
                    <a:pt x="3957" y="1036"/>
                  </a:cubicBezTo>
                  <a:cubicBezTo>
                    <a:pt x="3957" y="1091"/>
                    <a:pt x="3915" y="1133"/>
                    <a:pt x="3860" y="1133"/>
                  </a:cubicBezTo>
                  <a:cubicBezTo>
                    <a:pt x="3860" y="1133"/>
                    <a:pt x="3860" y="1133"/>
                    <a:pt x="182" y="1133"/>
                  </a:cubicBezTo>
                  <a:cubicBezTo>
                    <a:pt x="182" y="1133"/>
                    <a:pt x="182" y="1133"/>
                    <a:pt x="182" y="758"/>
                  </a:cubicBezTo>
                  <a:cubicBezTo>
                    <a:pt x="79" y="752"/>
                    <a:pt x="0" y="667"/>
                    <a:pt x="0" y="564"/>
                  </a:cubicBezTo>
                  <a:cubicBezTo>
                    <a:pt x="0" y="461"/>
                    <a:pt x="79" y="376"/>
                    <a:pt x="182" y="376"/>
                  </a:cubicBezTo>
                  <a:cubicBezTo>
                    <a:pt x="182" y="376"/>
                    <a:pt x="182" y="376"/>
                    <a:pt x="182" y="0"/>
                  </a:cubicBezTo>
                  <a:cubicBezTo>
                    <a:pt x="182" y="0"/>
                    <a:pt x="182" y="0"/>
                    <a:pt x="3860" y="0"/>
                  </a:cubicBezTo>
                  <a:lnTo>
                    <a:pt x="3860" y="0"/>
                  </a:ln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217"/>
              <a:endParaRPr lang="en-US" sz="6900" dirty="0">
                <a:latin typeface="Calibri" panose="020F0502020204030204"/>
              </a:endParaRPr>
            </a:p>
          </p:txBody>
        </p:sp>
        <p:sp>
          <p:nvSpPr>
            <p:cNvPr id="6" name="Freeform 2183">
              <a:extLst>
                <a:ext uri="{FF2B5EF4-FFF2-40B4-BE49-F238E27FC236}">
                  <a16:creationId xmlns:a16="http://schemas.microsoft.com/office/drawing/2014/main" id="{61049EC9-5923-44B6-AC27-290AD879F8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62269" y="2986648"/>
              <a:ext cx="5133270" cy="930650"/>
            </a:xfrm>
            <a:custGeom>
              <a:avLst/>
              <a:gdLst>
                <a:gd name="T0" fmla="*/ 97 w 3964"/>
                <a:gd name="T1" fmla="*/ 0 h 1128"/>
                <a:gd name="T2" fmla="*/ 97 w 3964"/>
                <a:gd name="T3" fmla="*/ 0 h 1128"/>
                <a:gd name="T4" fmla="*/ 3775 w 3964"/>
                <a:gd name="T5" fmla="*/ 0 h 1128"/>
                <a:gd name="T6" fmla="*/ 3775 w 3964"/>
                <a:gd name="T7" fmla="*/ 376 h 1128"/>
                <a:gd name="T8" fmla="*/ 3963 w 3964"/>
                <a:gd name="T9" fmla="*/ 564 h 1128"/>
                <a:gd name="T10" fmla="*/ 3775 w 3964"/>
                <a:gd name="T11" fmla="*/ 758 h 1128"/>
                <a:gd name="T12" fmla="*/ 3775 w 3964"/>
                <a:gd name="T13" fmla="*/ 1127 h 1128"/>
                <a:gd name="T14" fmla="*/ 97 w 3964"/>
                <a:gd name="T15" fmla="*/ 1127 h 1128"/>
                <a:gd name="T16" fmla="*/ 0 w 3964"/>
                <a:gd name="T17" fmla="*/ 1036 h 1128"/>
                <a:gd name="T18" fmla="*/ 0 w 3964"/>
                <a:gd name="T19" fmla="*/ 97 h 1128"/>
                <a:gd name="T20" fmla="*/ 97 w 3964"/>
                <a:gd name="T21" fmla="*/ 0 h 1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64" h="1128">
                  <a:moveTo>
                    <a:pt x="97" y="0"/>
                  </a:moveTo>
                  <a:lnTo>
                    <a:pt x="97" y="0"/>
                  </a:lnTo>
                  <a:cubicBezTo>
                    <a:pt x="3775" y="0"/>
                    <a:pt x="3775" y="0"/>
                    <a:pt x="3775" y="0"/>
                  </a:cubicBezTo>
                  <a:cubicBezTo>
                    <a:pt x="3775" y="376"/>
                    <a:pt x="3775" y="376"/>
                    <a:pt x="3775" y="376"/>
                  </a:cubicBezTo>
                  <a:cubicBezTo>
                    <a:pt x="3878" y="376"/>
                    <a:pt x="3963" y="461"/>
                    <a:pt x="3963" y="564"/>
                  </a:cubicBezTo>
                  <a:cubicBezTo>
                    <a:pt x="3963" y="667"/>
                    <a:pt x="3878" y="752"/>
                    <a:pt x="3775" y="758"/>
                  </a:cubicBezTo>
                  <a:cubicBezTo>
                    <a:pt x="3775" y="1127"/>
                    <a:pt x="3775" y="1127"/>
                    <a:pt x="3775" y="1127"/>
                  </a:cubicBezTo>
                  <a:cubicBezTo>
                    <a:pt x="97" y="1127"/>
                    <a:pt x="97" y="1127"/>
                    <a:pt x="97" y="1127"/>
                  </a:cubicBezTo>
                  <a:cubicBezTo>
                    <a:pt x="43" y="1127"/>
                    <a:pt x="0" y="1085"/>
                    <a:pt x="0" y="1036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43"/>
                    <a:pt x="43" y="0"/>
                    <a:pt x="97" y="0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217"/>
              <a:endParaRPr lang="en-US" sz="6900" dirty="0">
                <a:latin typeface="Calibri" panose="020F0502020204030204"/>
              </a:endParaRPr>
            </a:p>
          </p:txBody>
        </p:sp>
        <p:sp>
          <p:nvSpPr>
            <p:cNvPr id="7" name="TextBox 403">
              <a:extLst>
                <a:ext uri="{FF2B5EF4-FFF2-40B4-BE49-F238E27FC236}">
                  <a16:creationId xmlns:a16="http://schemas.microsoft.com/office/drawing/2014/main" id="{01AC87E6-3D75-4CF2-80B8-5F8B65DD3483}"/>
                </a:ext>
              </a:extLst>
            </p:cNvPr>
            <p:cNvSpPr txBox="1"/>
            <p:nvPr/>
          </p:nvSpPr>
          <p:spPr>
            <a:xfrm>
              <a:off x="1894587" y="3244512"/>
              <a:ext cx="3120310" cy="418558"/>
            </a:xfrm>
            <a:prstGeom prst="rect">
              <a:avLst/>
            </a:prstGeom>
            <a:noFill/>
          </p:spPr>
          <p:txBody>
            <a:bodyPr wrap="square" lIns="109710" tIns="54855" rIns="109710" bIns="54855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/>
                </a:rPr>
                <a:t>Authentication Bypass</a:t>
              </a:r>
              <a:endParaRPr lang="en-US" sz="2000" b="1" dirty="0"/>
            </a:p>
          </p:txBody>
        </p:sp>
        <p:sp>
          <p:nvSpPr>
            <p:cNvPr id="8" name="TextBox 404">
              <a:extLst>
                <a:ext uri="{FF2B5EF4-FFF2-40B4-BE49-F238E27FC236}">
                  <a16:creationId xmlns:a16="http://schemas.microsoft.com/office/drawing/2014/main" id="{6003E413-2906-4014-82B8-5B10CC916E2E}"/>
                </a:ext>
              </a:extLst>
            </p:cNvPr>
            <p:cNvSpPr txBox="1"/>
            <p:nvPr/>
          </p:nvSpPr>
          <p:spPr>
            <a:xfrm>
              <a:off x="6429833" y="3244512"/>
              <a:ext cx="3820540" cy="418558"/>
            </a:xfrm>
            <a:prstGeom prst="rect">
              <a:avLst/>
            </a:prstGeom>
            <a:noFill/>
          </p:spPr>
          <p:txBody>
            <a:bodyPr wrap="square" lIns="109710" tIns="54855" rIns="109710" bIns="54855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/>
                  <a:ea typeface="+mn-ea"/>
                  <a:cs typeface="+mn-cs"/>
                </a:rPr>
                <a:t>Compromised Data Integrity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EC74983A-F98E-4F51-A00E-F3034CBE9D4A}"/>
                </a:ext>
              </a:extLst>
            </p:cNvPr>
            <p:cNvSpPr txBox="1"/>
            <p:nvPr/>
          </p:nvSpPr>
          <p:spPr>
            <a:xfrm>
              <a:off x="1378965" y="3130626"/>
              <a:ext cx="457200" cy="64633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3600" b="1" dirty="0">
                  <a:latin typeface="Rockwell" panose="02060603020205020403" pitchFamily="18" charset="0"/>
                </a:rPr>
                <a:t>1</a:t>
              </a:r>
              <a:endParaRPr lang="en-IN" sz="3600" b="1" dirty="0">
                <a:latin typeface="Rockwell" panose="02060603020205020403" pitchFamily="18" charset="0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EDE2330C-F318-4959-AF0A-CEAB57C4AA23}"/>
                </a:ext>
              </a:extLst>
            </p:cNvPr>
            <p:cNvSpPr txBox="1"/>
            <p:nvPr/>
          </p:nvSpPr>
          <p:spPr>
            <a:xfrm>
              <a:off x="10294365" y="3130626"/>
              <a:ext cx="457200" cy="64633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3600" b="1" dirty="0">
                  <a:latin typeface="Rockwell" panose="02060603020205020403" pitchFamily="18" charset="0"/>
                </a:rPr>
                <a:t>4</a:t>
              </a:r>
              <a:endParaRPr lang="en-IN" sz="3600" b="1" dirty="0">
                <a:latin typeface="Rockwell" panose="02060603020205020403" pitchFamily="18" charset="0"/>
              </a:endParaRPr>
            </a:p>
          </p:txBody>
        </p:sp>
        <p:sp>
          <p:nvSpPr>
            <p:cNvPr id="12" name="Freeform 2144">
              <a:extLst>
                <a:ext uri="{FF2B5EF4-FFF2-40B4-BE49-F238E27FC236}">
                  <a16:creationId xmlns:a16="http://schemas.microsoft.com/office/drawing/2014/main" id="{88019632-D32B-4BD3-9B90-01CFBC169C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6462" y="4043793"/>
              <a:ext cx="5148000" cy="934286"/>
            </a:xfrm>
            <a:custGeom>
              <a:avLst/>
              <a:gdLst>
                <a:gd name="T0" fmla="*/ 3860 w 3958"/>
                <a:gd name="T1" fmla="*/ 0 h 1134"/>
                <a:gd name="T2" fmla="*/ 3957 w 3958"/>
                <a:gd name="T3" fmla="*/ 97 h 1134"/>
                <a:gd name="T4" fmla="*/ 3957 w 3958"/>
                <a:gd name="T5" fmla="*/ 1036 h 1134"/>
                <a:gd name="T6" fmla="*/ 3860 w 3958"/>
                <a:gd name="T7" fmla="*/ 1133 h 1134"/>
                <a:gd name="T8" fmla="*/ 182 w 3958"/>
                <a:gd name="T9" fmla="*/ 1133 h 1134"/>
                <a:gd name="T10" fmla="*/ 182 w 3958"/>
                <a:gd name="T11" fmla="*/ 758 h 1134"/>
                <a:gd name="T12" fmla="*/ 0 w 3958"/>
                <a:gd name="T13" fmla="*/ 564 h 1134"/>
                <a:gd name="T14" fmla="*/ 182 w 3958"/>
                <a:gd name="T15" fmla="*/ 376 h 1134"/>
                <a:gd name="T16" fmla="*/ 182 w 3958"/>
                <a:gd name="T17" fmla="*/ 0 h 1134"/>
                <a:gd name="T18" fmla="*/ 3860 w 3958"/>
                <a:gd name="T19" fmla="*/ 0 h 1134"/>
                <a:gd name="T20" fmla="*/ 3860 w 3958"/>
                <a:gd name="T21" fmla="*/ 0 h 1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58" h="1134">
                  <a:moveTo>
                    <a:pt x="3860" y="0"/>
                  </a:moveTo>
                  <a:cubicBezTo>
                    <a:pt x="3915" y="0"/>
                    <a:pt x="3957" y="43"/>
                    <a:pt x="3957" y="97"/>
                  </a:cubicBezTo>
                  <a:cubicBezTo>
                    <a:pt x="3957" y="97"/>
                    <a:pt x="3957" y="97"/>
                    <a:pt x="3957" y="1036"/>
                  </a:cubicBezTo>
                  <a:cubicBezTo>
                    <a:pt x="3957" y="1091"/>
                    <a:pt x="3915" y="1133"/>
                    <a:pt x="3860" y="1133"/>
                  </a:cubicBezTo>
                  <a:cubicBezTo>
                    <a:pt x="3860" y="1133"/>
                    <a:pt x="3860" y="1133"/>
                    <a:pt x="182" y="1133"/>
                  </a:cubicBezTo>
                  <a:cubicBezTo>
                    <a:pt x="182" y="1133"/>
                    <a:pt x="182" y="1133"/>
                    <a:pt x="182" y="758"/>
                  </a:cubicBezTo>
                  <a:cubicBezTo>
                    <a:pt x="79" y="752"/>
                    <a:pt x="0" y="667"/>
                    <a:pt x="0" y="564"/>
                  </a:cubicBezTo>
                  <a:cubicBezTo>
                    <a:pt x="0" y="461"/>
                    <a:pt x="79" y="376"/>
                    <a:pt x="182" y="376"/>
                  </a:cubicBezTo>
                  <a:cubicBezTo>
                    <a:pt x="182" y="376"/>
                    <a:pt x="182" y="376"/>
                    <a:pt x="182" y="0"/>
                  </a:cubicBezTo>
                  <a:cubicBezTo>
                    <a:pt x="182" y="0"/>
                    <a:pt x="182" y="0"/>
                    <a:pt x="3860" y="0"/>
                  </a:cubicBezTo>
                  <a:lnTo>
                    <a:pt x="3860" y="0"/>
                  </a:ln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217"/>
              <a:endParaRPr lang="en-US" sz="6900" dirty="0">
                <a:latin typeface="Calibri" panose="020F0502020204030204"/>
              </a:endParaRPr>
            </a:p>
          </p:txBody>
        </p:sp>
        <p:sp>
          <p:nvSpPr>
            <p:cNvPr id="13" name="Freeform 2183">
              <a:extLst>
                <a:ext uri="{FF2B5EF4-FFF2-40B4-BE49-F238E27FC236}">
                  <a16:creationId xmlns:a16="http://schemas.microsoft.com/office/drawing/2014/main" id="{0EAF6890-4112-43FC-BD81-F37D88DF04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62269" y="4034236"/>
              <a:ext cx="5133270" cy="930650"/>
            </a:xfrm>
            <a:custGeom>
              <a:avLst/>
              <a:gdLst>
                <a:gd name="T0" fmla="*/ 97 w 3964"/>
                <a:gd name="T1" fmla="*/ 0 h 1128"/>
                <a:gd name="T2" fmla="*/ 97 w 3964"/>
                <a:gd name="T3" fmla="*/ 0 h 1128"/>
                <a:gd name="T4" fmla="*/ 3775 w 3964"/>
                <a:gd name="T5" fmla="*/ 0 h 1128"/>
                <a:gd name="T6" fmla="*/ 3775 w 3964"/>
                <a:gd name="T7" fmla="*/ 376 h 1128"/>
                <a:gd name="T8" fmla="*/ 3963 w 3964"/>
                <a:gd name="T9" fmla="*/ 564 h 1128"/>
                <a:gd name="T10" fmla="*/ 3775 w 3964"/>
                <a:gd name="T11" fmla="*/ 758 h 1128"/>
                <a:gd name="T12" fmla="*/ 3775 w 3964"/>
                <a:gd name="T13" fmla="*/ 1127 h 1128"/>
                <a:gd name="T14" fmla="*/ 97 w 3964"/>
                <a:gd name="T15" fmla="*/ 1127 h 1128"/>
                <a:gd name="T16" fmla="*/ 0 w 3964"/>
                <a:gd name="T17" fmla="*/ 1036 h 1128"/>
                <a:gd name="T18" fmla="*/ 0 w 3964"/>
                <a:gd name="T19" fmla="*/ 97 h 1128"/>
                <a:gd name="T20" fmla="*/ 97 w 3964"/>
                <a:gd name="T21" fmla="*/ 0 h 1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64" h="1128">
                  <a:moveTo>
                    <a:pt x="97" y="0"/>
                  </a:moveTo>
                  <a:lnTo>
                    <a:pt x="97" y="0"/>
                  </a:lnTo>
                  <a:cubicBezTo>
                    <a:pt x="3775" y="0"/>
                    <a:pt x="3775" y="0"/>
                    <a:pt x="3775" y="0"/>
                  </a:cubicBezTo>
                  <a:cubicBezTo>
                    <a:pt x="3775" y="376"/>
                    <a:pt x="3775" y="376"/>
                    <a:pt x="3775" y="376"/>
                  </a:cubicBezTo>
                  <a:cubicBezTo>
                    <a:pt x="3878" y="376"/>
                    <a:pt x="3963" y="461"/>
                    <a:pt x="3963" y="564"/>
                  </a:cubicBezTo>
                  <a:cubicBezTo>
                    <a:pt x="3963" y="667"/>
                    <a:pt x="3878" y="752"/>
                    <a:pt x="3775" y="758"/>
                  </a:cubicBezTo>
                  <a:cubicBezTo>
                    <a:pt x="3775" y="1127"/>
                    <a:pt x="3775" y="1127"/>
                    <a:pt x="3775" y="1127"/>
                  </a:cubicBezTo>
                  <a:cubicBezTo>
                    <a:pt x="97" y="1127"/>
                    <a:pt x="97" y="1127"/>
                    <a:pt x="97" y="1127"/>
                  </a:cubicBezTo>
                  <a:cubicBezTo>
                    <a:pt x="43" y="1127"/>
                    <a:pt x="0" y="1085"/>
                    <a:pt x="0" y="1036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43"/>
                    <a:pt x="43" y="0"/>
                    <a:pt x="97" y="0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217"/>
              <a:endParaRPr lang="en-US" sz="6900" dirty="0">
                <a:latin typeface="Calibri" panose="020F0502020204030204"/>
              </a:endParaRPr>
            </a:p>
          </p:txBody>
        </p:sp>
        <p:sp>
          <p:nvSpPr>
            <p:cNvPr id="14" name="TextBox 403">
              <a:extLst>
                <a:ext uri="{FF2B5EF4-FFF2-40B4-BE49-F238E27FC236}">
                  <a16:creationId xmlns:a16="http://schemas.microsoft.com/office/drawing/2014/main" id="{A8E811DF-A4BA-4B75-855D-98557DB5B101}"/>
                </a:ext>
              </a:extLst>
            </p:cNvPr>
            <p:cNvSpPr txBox="1"/>
            <p:nvPr/>
          </p:nvSpPr>
          <p:spPr>
            <a:xfrm>
              <a:off x="1916255" y="4292100"/>
              <a:ext cx="3120310" cy="418558"/>
            </a:xfrm>
            <a:prstGeom prst="rect">
              <a:avLst/>
            </a:prstGeom>
            <a:noFill/>
          </p:spPr>
          <p:txBody>
            <a:bodyPr wrap="square" lIns="109710" tIns="54855" rIns="109710" bIns="54855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/>
                  <a:ea typeface="+mn-ea"/>
                  <a:cs typeface="+mn-cs"/>
                </a:rPr>
                <a:t>Authorization Bypass</a:t>
              </a:r>
            </a:p>
          </p:txBody>
        </p:sp>
        <p:sp>
          <p:nvSpPr>
            <p:cNvPr id="15" name="TextBox 404">
              <a:extLst>
                <a:ext uri="{FF2B5EF4-FFF2-40B4-BE49-F238E27FC236}">
                  <a16:creationId xmlns:a16="http://schemas.microsoft.com/office/drawing/2014/main" id="{14F8CCE3-3C57-44F7-B402-065A290D779F}"/>
                </a:ext>
              </a:extLst>
            </p:cNvPr>
            <p:cNvSpPr txBox="1"/>
            <p:nvPr/>
          </p:nvSpPr>
          <p:spPr>
            <a:xfrm>
              <a:off x="6359835" y="4290282"/>
              <a:ext cx="3890538" cy="418558"/>
            </a:xfrm>
            <a:prstGeom prst="rect">
              <a:avLst/>
            </a:prstGeom>
            <a:noFill/>
          </p:spPr>
          <p:txBody>
            <a:bodyPr wrap="square" lIns="109710" tIns="54855" rIns="109710" bIns="54855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/>
                  <a:ea typeface="+mn-ea"/>
                  <a:cs typeface="+mn-cs"/>
                </a:rPr>
                <a:t>Compromised Availability of Data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F89D0499-812A-4DDE-B65B-F41E56DD466D}"/>
                </a:ext>
              </a:extLst>
            </p:cNvPr>
            <p:cNvSpPr txBox="1"/>
            <p:nvPr/>
          </p:nvSpPr>
          <p:spPr>
            <a:xfrm>
              <a:off x="1400633" y="4178214"/>
              <a:ext cx="457200" cy="64633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3600" b="1" dirty="0">
                  <a:latin typeface="Rockwell" panose="02060603020205020403" pitchFamily="18" charset="0"/>
                </a:rPr>
                <a:t>2</a:t>
              </a:r>
              <a:endParaRPr lang="en-IN" sz="3600" b="1" dirty="0">
                <a:latin typeface="Rockwell" panose="02060603020205020403" pitchFamily="18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DFA43FFC-3C31-49CB-B6BA-5E66A7E4FF3B}"/>
                </a:ext>
              </a:extLst>
            </p:cNvPr>
            <p:cNvSpPr txBox="1"/>
            <p:nvPr/>
          </p:nvSpPr>
          <p:spPr>
            <a:xfrm>
              <a:off x="10294365" y="4176396"/>
              <a:ext cx="457200" cy="64633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3600" b="1" dirty="0">
                  <a:latin typeface="Rockwell" panose="02060603020205020403" pitchFamily="18" charset="0"/>
                </a:rPr>
                <a:t>5</a:t>
              </a:r>
              <a:endParaRPr lang="en-IN" sz="3600" b="1" dirty="0">
                <a:latin typeface="Rockwell" panose="02060603020205020403" pitchFamily="18" charset="0"/>
              </a:endParaRPr>
            </a:p>
          </p:txBody>
        </p:sp>
        <p:sp>
          <p:nvSpPr>
            <p:cNvPr id="18" name="Freeform 2144">
              <a:extLst>
                <a:ext uri="{FF2B5EF4-FFF2-40B4-BE49-F238E27FC236}">
                  <a16:creationId xmlns:a16="http://schemas.microsoft.com/office/drawing/2014/main" id="{579835CA-CF51-42DF-873F-92CED0E3B6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6462" y="5101035"/>
              <a:ext cx="5148000" cy="934286"/>
            </a:xfrm>
            <a:custGeom>
              <a:avLst/>
              <a:gdLst>
                <a:gd name="T0" fmla="*/ 3860 w 3958"/>
                <a:gd name="T1" fmla="*/ 0 h 1134"/>
                <a:gd name="T2" fmla="*/ 3957 w 3958"/>
                <a:gd name="T3" fmla="*/ 97 h 1134"/>
                <a:gd name="T4" fmla="*/ 3957 w 3958"/>
                <a:gd name="T5" fmla="*/ 1036 h 1134"/>
                <a:gd name="T6" fmla="*/ 3860 w 3958"/>
                <a:gd name="T7" fmla="*/ 1133 h 1134"/>
                <a:gd name="T8" fmla="*/ 182 w 3958"/>
                <a:gd name="T9" fmla="*/ 1133 h 1134"/>
                <a:gd name="T10" fmla="*/ 182 w 3958"/>
                <a:gd name="T11" fmla="*/ 758 h 1134"/>
                <a:gd name="T12" fmla="*/ 0 w 3958"/>
                <a:gd name="T13" fmla="*/ 564 h 1134"/>
                <a:gd name="T14" fmla="*/ 182 w 3958"/>
                <a:gd name="T15" fmla="*/ 376 h 1134"/>
                <a:gd name="T16" fmla="*/ 182 w 3958"/>
                <a:gd name="T17" fmla="*/ 0 h 1134"/>
                <a:gd name="T18" fmla="*/ 3860 w 3958"/>
                <a:gd name="T19" fmla="*/ 0 h 1134"/>
                <a:gd name="T20" fmla="*/ 3860 w 3958"/>
                <a:gd name="T21" fmla="*/ 0 h 1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58" h="1134">
                  <a:moveTo>
                    <a:pt x="3860" y="0"/>
                  </a:moveTo>
                  <a:cubicBezTo>
                    <a:pt x="3915" y="0"/>
                    <a:pt x="3957" y="43"/>
                    <a:pt x="3957" y="97"/>
                  </a:cubicBezTo>
                  <a:cubicBezTo>
                    <a:pt x="3957" y="97"/>
                    <a:pt x="3957" y="97"/>
                    <a:pt x="3957" y="1036"/>
                  </a:cubicBezTo>
                  <a:cubicBezTo>
                    <a:pt x="3957" y="1091"/>
                    <a:pt x="3915" y="1133"/>
                    <a:pt x="3860" y="1133"/>
                  </a:cubicBezTo>
                  <a:cubicBezTo>
                    <a:pt x="3860" y="1133"/>
                    <a:pt x="3860" y="1133"/>
                    <a:pt x="182" y="1133"/>
                  </a:cubicBezTo>
                  <a:cubicBezTo>
                    <a:pt x="182" y="1133"/>
                    <a:pt x="182" y="1133"/>
                    <a:pt x="182" y="758"/>
                  </a:cubicBezTo>
                  <a:cubicBezTo>
                    <a:pt x="79" y="752"/>
                    <a:pt x="0" y="667"/>
                    <a:pt x="0" y="564"/>
                  </a:cubicBezTo>
                  <a:cubicBezTo>
                    <a:pt x="0" y="461"/>
                    <a:pt x="79" y="376"/>
                    <a:pt x="182" y="376"/>
                  </a:cubicBezTo>
                  <a:cubicBezTo>
                    <a:pt x="182" y="376"/>
                    <a:pt x="182" y="376"/>
                    <a:pt x="182" y="0"/>
                  </a:cubicBezTo>
                  <a:cubicBezTo>
                    <a:pt x="182" y="0"/>
                    <a:pt x="182" y="0"/>
                    <a:pt x="3860" y="0"/>
                  </a:cubicBezTo>
                  <a:lnTo>
                    <a:pt x="3860" y="0"/>
                  </a:ln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217"/>
              <a:endParaRPr lang="en-US" sz="6900" dirty="0">
                <a:latin typeface="Calibri" panose="020F0502020204030204"/>
              </a:endParaRPr>
            </a:p>
          </p:txBody>
        </p:sp>
        <p:sp>
          <p:nvSpPr>
            <p:cNvPr id="19" name="Freeform 2183">
              <a:extLst>
                <a:ext uri="{FF2B5EF4-FFF2-40B4-BE49-F238E27FC236}">
                  <a16:creationId xmlns:a16="http://schemas.microsoft.com/office/drawing/2014/main" id="{E1CEE7D9-6302-4C0F-AE53-09FE105522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62269" y="5101035"/>
              <a:ext cx="5133270" cy="930650"/>
            </a:xfrm>
            <a:custGeom>
              <a:avLst/>
              <a:gdLst>
                <a:gd name="T0" fmla="*/ 97 w 3964"/>
                <a:gd name="T1" fmla="*/ 0 h 1128"/>
                <a:gd name="T2" fmla="*/ 97 w 3964"/>
                <a:gd name="T3" fmla="*/ 0 h 1128"/>
                <a:gd name="T4" fmla="*/ 3775 w 3964"/>
                <a:gd name="T5" fmla="*/ 0 h 1128"/>
                <a:gd name="T6" fmla="*/ 3775 w 3964"/>
                <a:gd name="T7" fmla="*/ 376 h 1128"/>
                <a:gd name="T8" fmla="*/ 3963 w 3964"/>
                <a:gd name="T9" fmla="*/ 564 h 1128"/>
                <a:gd name="T10" fmla="*/ 3775 w 3964"/>
                <a:gd name="T11" fmla="*/ 758 h 1128"/>
                <a:gd name="T12" fmla="*/ 3775 w 3964"/>
                <a:gd name="T13" fmla="*/ 1127 h 1128"/>
                <a:gd name="T14" fmla="*/ 97 w 3964"/>
                <a:gd name="T15" fmla="*/ 1127 h 1128"/>
                <a:gd name="T16" fmla="*/ 0 w 3964"/>
                <a:gd name="T17" fmla="*/ 1036 h 1128"/>
                <a:gd name="T18" fmla="*/ 0 w 3964"/>
                <a:gd name="T19" fmla="*/ 97 h 1128"/>
                <a:gd name="T20" fmla="*/ 97 w 3964"/>
                <a:gd name="T21" fmla="*/ 0 h 1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64" h="1128">
                  <a:moveTo>
                    <a:pt x="97" y="0"/>
                  </a:moveTo>
                  <a:lnTo>
                    <a:pt x="97" y="0"/>
                  </a:lnTo>
                  <a:cubicBezTo>
                    <a:pt x="3775" y="0"/>
                    <a:pt x="3775" y="0"/>
                    <a:pt x="3775" y="0"/>
                  </a:cubicBezTo>
                  <a:cubicBezTo>
                    <a:pt x="3775" y="376"/>
                    <a:pt x="3775" y="376"/>
                    <a:pt x="3775" y="376"/>
                  </a:cubicBezTo>
                  <a:cubicBezTo>
                    <a:pt x="3878" y="376"/>
                    <a:pt x="3963" y="461"/>
                    <a:pt x="3963" y="564"/>
                  </a:cubicBezTo>
                  <a:cubicBezTo>
                    <a:pt x="3963" y="667"/>
                    <a:pt x="3878" y="752"/>
                    <a:pt x="3775" y="758"/>
                  </a:cubicBezTo>
                  <a:cubicBezTo>
                    <a:pt x="3775" y="1127"/>
                    <a:pt x="3775" y="1127"/>
                    <a:pt x="3775" y="1127"/>
                  </a:cubicBezTo>
                  <a:cubicBezTo>
                    <a:pt x="97" y="1127"/>
                    <a:pt x="97" y="1127"/>
                    <a:pt x="97" y="1127"/>
                  </a:cubicBezTo>
                  <a:cubicBezTo>
                    <a:pt x="43" y="1127"/>
                    <a:pt x="0" y="1085"/>
                    <a:pt x="0" y="1036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43"/>
                    <a:pt x="43" y="0"/>
                    <a:pt x="97" y="0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217"/>
              <a:endParaRPr lang="en-US" sz="6900" dirty="0">
                <a:latin typeface="Calibri" panose="020F0502020204030204"/>
              </a:endParaRPr>
            </a:p>
          </p:txBody>
        </p:sp>
        <p:sp>
          <p:nvSpPr>
            <p:cNvPr id="20" name="TextBox 403">
              <a:extLst>
                <a:ext uri="{FF2B5EF4-FFF2-40B4-BE49-F238E27FC236}">
                  <a16:creationId xmlns:a16="http://schemas.microsoft.com/office/drawing/2014/main" id="{2BD7D501-2FA2-425B-AD06-0AF9960CC6F4}"/>
                </a:ext>
              </a:extLst>
            </p:cNvPr>
            <p:cNvSpPr txBox="1"/>
            <p:nvPr/>
          </p:nvSpPr>
          <p:spPr>
            <a:xfrm>
              <a:off x="1916255" y="5357081"/>
              <a:ext cx="3120310" cy="418558"/>
            </a:xfrm>
            <a:prstGeom prst="rect">
              <a:avLst/>
            </a:prstGeom>
            <a:noFill/>
          </p:spPr>
          <p:txBody>
            <a:bodyPr wrap="square" lIns="109710" tIns="54855" rIns="109710" bIns="54855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/>
                  <a:ea typeface="+mn-ea"/>
                  <a:cs typeface="+mn-cs"/>
                </a:rPr>
                <a:t>Information Disclosure</a:t>
              </a:r>
            </a:p>
          </p:txBody>
        </p:sp>
        <p:sp>
          <p:nvSpPr>
            <p:cNvPr id="21" name="TextBox 404">
              <a:extLst>
                <a:ext uri="{FF2B5EF4-FFF2-40B4-BE49-F238E27FC236}">
                  <a16:creationId xmlns:a16="http://schemas.microsoft.com/office/drawing/2014/main" id="{1BBF8C23-BC94-4AFA-BEEA-8AA15DD41B92}"/>
                </a:ext>
              </a:extLst>
            </p:cNvPr>
            <p:cNvSpPr txBox="1"/>
            <p:nvPr/>
          </p:nvSpPr>
          <p:spPr>
            <a:xfrm>
              <a:off x="6878263" y="5357081"/>
              <a:ext cx="3372110" cy="418558"/>
            </a:xfrm>
            <a:prstGeom prst="rect">
              <a:avLst/>
            </a:prstGeom>
            <a:noFill/>
          </p:spPr>
          <p:txBody>
            <a:bodyPr wrap="square" lIns="109710" tIns="54855" rIns="109710" bIns="54855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/>
                  <a:ea typeface="+mn-ea"/>
                  <a:cs typeface="+mn-cs"/>
                </a:rPr>
                <a:t>Remote Code Execution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F174A3C6-19E2-4998-8ABC-58034862C9E1}"/>
                </a:ext>
              </a:extLst>
            </p:cNvPr>
            <p:cNvSpPr txBox="1"/>
            <p:nvPr/>
          </p:nvSpPr>
          <p:spPr>
            <a:xfrm>
              <a:off x="1400633" y="5243195"/>
              <a:ext cx="457200" cy="64633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3600" b="1" dirty="0">
                  <a:latin typeface="Rockwell" panose="02060603020205020403" pitchFamily="18" charset="0"/>
                </a:rPr>
                <a:t>3</a:t>
              </a:r>
              <a:endParaRPr lang="en-IN" sz="3600" b="1" dirty="0">
                <a:latin typeface="Rockwell" panose="02060603020205020403" pitchFamily="18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084D0B5D-8C7C-4EB6-A229-210D845F8D2E}"/>
                </a:ext>
              </a:extLst>
            </p:cNvPr>
            <p:cNvSpPr txBox="1"/>
            <p:nvPr/>
          </p:nvSpPr>
          <p:spPr>
            <a:xfrm>
              <a:off x="10294365" y="5243195"/>
              <a:ext cx="457200" cy="64633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3600" b="1" dirty="0">
                  <a:latin typeface="Rockwell" panose="02060603020205020403" pitchFamily="18" charset="0"/>
                </a:rPr>
                <a:t>6</a:t>
              </a:r>
              <a:endParaRPr lang="en-IN" sz="3600" b="1" dirty="0">
                <a:latin typeface="Rockwell" panose="02060603020205020403" pitchFamily="18" charset="0"/>
              </a:endParaRPr>
            </a:p>
          </p:txBody>
        </p:sp>
      </p:grpSp>
      <p:sp>
        <p:nvSpPr>
          <p:cNvPr id="25" name="Freeform 157">
            <a:extLst>
              <a:ext uri="{FF2B5EF4-FFF2-40B4-BE49-F238E27FC236}">
                <a16:creationId xmlns:a16="http://schemas.microsoft.com/office/drawing/2014/main" id="{2E808088-1E4F-4445-B4E8-661AE27E85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54338" y="1548061"/>
            <a:ext cx="9635184" cy="851291"/>
          </a:xfrm>
          <a:custGeom>
            <a:avLst/>
            <a:gdLst>
              <a:gd name="T0" fmla="*/ 4177 w 4178"/>
              <a:gd name="T1" fmla="*/ 0 h 1224"/>
              <a:gd name="T2" fmla="*/ 0 w 4178"/>
              <a:gd name="T3" fmla="*/ 0 h 1224"/>
              <a:gd name="T4" fmla="*/ 0 w 4178"/>
              <a:gd name="T5" fmla="*/ 1223 h 1224"/>
              <a:gd name="T6" fmla="*/ 4177 w 4178"/>
              <a:gd name="T7" fmla="*/ 1223 h 1224"/>
              <a:gd name="T8" fmla="*/ 4177 w 4178"/>
              <a:gd name="T9" fmla="*/ 0 h 1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78" h="1224">
                <a:moveTo>
                  <a:pt x="4177" y="0"/>
                </a:moveTo>
                <a:lnTo>
                  <a:pt x="0" y="0"/>
                </a:lnTo>
                <a:lnTo>
                  <a:pt x="0" y="1223"/>
                </a:lnTo>
                <a:lnTo>
                  <a:pt x="4177" y="1223"/>
                </a:lnTo>
                <a:lnTo>
                  <a:pt x="4177" y="0"/>
                </a:ln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Freeform 158">
            <a:extLst>
              <a:ext uri="{FF2B5EF4-FFF2-40B4-BE49-F238E27FC236}">
                <a16:creationId xmlns:a16="http://schemas.microsoft.com/office/drawing/2014/main" id="{5C6CEE6C-818A-48A2-8358-CF588DC0E9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79996" y="1262868"/>
            <a:ext cx="588737" cy="1371293"/>
          </a:xfrm>
          <a:custGeom>
            <a:avLst/>
            <a:gdLst>
              <a:gd name="T0" fmla="*/ 1033 w 1034"/>
              <a:gd name="T1" fmla="*/ 1201 h 2402"/>
              <a:gd name="T2" fmla="*/ 0 w 1034"/>
              <a:gd name="T3" fmla="*/ 2401 h 2402"/>
              <a:gd name="T4" fmla="*/ 0 w 1034"/>
              <a:gd name="T5" fmla="*/ 1201 h 2402"/>
              <a:gd name="T6" fmla="*/ 0 w 1034"/>
              <a:gd name="T7" fmla="*/ 0 h 2402"/>
              <a:gd name="T8" fmla="*/ 1033 w 1034"/>
              <a:gd name="T9" fmla="*/ 1201 h 24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4" h="2402">
                <a:moveTo>
                  <a:pt x="1033" y="1201"/>
                </a:moveTo>
                <a:lnTo>
                  <a:pt x="0" y="2401"/>
                </a:lnTo>
                <a:lnTo>
                  <a:pt x="0" y="1201"/>
                </a:lnTo>
                <a:lnTo>
                  <a:pt x="0" y="0"/>
                </a:lnTo>
                <a:lnTo>
                  <a:pt x="1033" y="1201"/>
                </a:ln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Freeform 159">
            <a:extLst>
              <a:ext uri="{FF2B5EF4-FFF2-40B4-BE49-F238E27FC236}">
                <a16:creationId xmlns:a16="http://schemas.microsoft.com/office/drawing/2014/main" id="{06E9120B-7881-4EEE-8BF3-48955DE6A5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3743" y="1091047"/>
            <a:ext cx="1718407" cy="1718518"/>
          </a:xfrm>
          <a:custGeom>
            <a:avLst/>
            <a:gdLst>
              <a:gd name="T0" fmla="*/ 0 w 3010"/>
              <a:gd name="T1" fmla="*/ 1505 h 3010"/>
              <a:gd name="T2" fmla="*/ 0 w 3010"/>
              <a:gd name="T3" fmla="*/ 1505 h 3010"/>
              <a:gd name="T4" fmla="*/ 1505 w 3010"/>
              <a:gd name="T5" fmla="*/ 3009 h 3010"/>
              <a:gd name="T6" fmla="*/ 3009 w 3010"/>
              <a:gd name="T7" fmla="*/ 1505 h 3010"/>
              <a:gd name="T8" fmla="*/ 1505 w 3010"/>
              <a:gd name="T9" fmla="*/ 0 h 3010"/>
              <a:gd name="T10" fmla="*/ 0 w 3010"/>
              <a:gd name="T11" fmla="*/ 1505 h 3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010" h="3010">
                <a:moveTo>
                  <a:pt x="0" y="1505"/>
                </a:moveTo>
                <a:lnTo>
                  <a:pt x="0" y="1505"/>
                </a:lnTo>
                <a:cubicBezTo>
                  <a:pt x="0" y="2336"/>
                  <a:pt x="673" y="3009"/>
                  <a:pt x="1505" y="3009"/>
                </a:cubicBezTo>
                <a:cubicBezTo>
                  <a:pt x="2336" y="3009"/>
                  <a:pt x="3009" y="2336"/>
                  <a:pt x="3009" y="1505"/>
                </a:cubicBezTo>
                <a:cubicBezTo>
                  <a:pt x="3009" y="673"/>
                  <a:pt x="2336" y="0"/>
                  <a:pt x="1505" y="0"/>
                </a:cubicBezTo>
                <a:cubicBezTo>
                  <a:pt x="673" y="0"/>
                  <a:pt x="0" y="673"/>
                  <a:pt x="0" y="1505"/>
                </a:cubicBez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7B304A9-1223-45D3-B346-8854A5E52646}"/>
              </a:ext>
            </a:extLst>
          </p:cNvPr>
          <p:cNvSpPr/>
          <p:nvPr/>
        </p:nvSpPr>
        <p:spPr>
          <a:xfrm>
            <a:off x="2093658" y="1635153"/>
            <a:ext cx="9412542" cy="67710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spcBef>
                <a:spcPts val="1200"/>
              </a:spcBef>
            </a:pPr>
            <a:r>
              <a:rPr lang="en-US" sz="1900" dirty="0"/>
              <a:t>Based on the use of </a:t>
            </a:r>
            <a:r>
              <a:rPr lang="en-US" sz="1900" b="1" dirty="0">
                <a:solidFill>
                  <a:srgbClr val="FF0000"/>
                </a:solidFill>
              </a:rPr>
              <a:t>applications</a:t>
            </a:r>
            <a:r>
              <a:rPr lang="en-US" sz="1900" b="1" dirty="0"/>
              <a:t> </a:t>
            </a:r>
            <a:r>
              <a:rPr lang="en-US" sz="1900" dirty="0"/>
              <a:t>and the way they </a:t>
            </a:r>
            <a:r>
              <a:rPr lang="en-US" sz="1900" b="1" dirty="0">
                <a:solidFill>
                  <a:srgbClr val="FF0000"/>
                </a:solidFill>
              </a:rPr>
              <a:t>process user supplied data</a:t>
            </a:r>
            <a:r>
              <a:rPr lang="en-US" sz="1900" dirty="0"/>
              <a:t>, SQL injections can be used to implement the following types of attacks:</a:t>
            </a:r>
          </a:p>
        </p:txBody>
      </p:sp>
      <p:pic>
        <p:nvPicPr>
          <p:cNvPr id="24" name="Picture 23" descr="Graphical user interface, application, icon&#10;&#10;Description automatically generated">
            <a:extLst>
              <a:ext uri="{FF2B5EF4-FFF2-40B4-BE49-F238E27FC236}">
                <a16:creationId xmlns:a16="http://schemas.microsoft.com/office/drawing/2014/main" id="{CBCC06AA-BAFD-40C3-88D5-DC9C95B3399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646" y="1554006"/>
            <a:ext cx="792601" cy="792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3213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 descr="A picture containing outdoor object, web&#10;&#10;Description automatically generated">
            <a:extLst>
              <a:ext uri="{FF2B5EF4-FFF2-40B4-BE49-F238E27FC236}">
                <a16:creationId xmlns:a16="http://schemas.microsoft.com/office/drawing/2014/main" id="{8F52CDE2-9D4B-4CD9-8850-D9B6F090458F}"/>
              </a:ext>
            </a:extLst>
          </p:cNvPr>
          <p:cNvPicPr>
            <a:picLocks noGrp="1" noChangeAspect="1"/>
          </p:cNvPicPr>
          <p:nvPr>
            <p:ph type="pic" sz="quarter" idx="50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15" r="29215" b="4445"/>
          <a:stretch/>
        </p:blipFill>
        <p:spPr>
          <a:xfrm>
            <a:off x="0" y="0"/>
            <a:ext cx="4272030" cy="6553200"/>
          </a:xfrm>
        </p:spPr>
      </p:pic>
      <p:sp>
        <p:nvSpPr>
          <p:cNvPr id="19" name="Subtitle 2"/>
          <p:cNvSpPr txBox="1">
            <a:spLocks/>
          </p:cNvSpPr>
          <p:nvPr/>
        </p:nvSpPr>
        <p:spPr>
          <a:xfrm>
            <a:off x="4922141" y="5558313"/>
            <a:ext cx="6917434" cy="89463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SQL injection attacks do not exploit a specific software vulnerability, instead they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target websites and web apps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that do not follow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secure coding practices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for accessing and manipulating data stored in a relational database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922141" y="5215468"/>
            <a:ext cx="875496" cy="353943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700" b="1" dirty="0">
                <a:solidFill>
                  <a:schemeClr val="accent4">
                    <a:lumMod val="50000"/>
                  </a:schemeClr>
                </a:solidFill>
                <a:latin typeface="Rockwell" panose="02060603020205020403" pitchFamily="18" charset="0"/>
              </a:rPr>
              <a:t>Attack</a:t>
            </a:r>
          </a:p>
        </p:txBody>
      </p:sp>
      <p:sp>
        <p:nvSpPr>
          <p:cNvPr id="22" name="Subtitle 2"/>
          <p:cNvSpPr txBox="1">
            <a:spLocks/>
          </p:cNvSpPr>
          <p:nvPr/>
        </p:nvSpPr>
        <p:spPr>
          <a:xfrm>
            <a:off x="4922141" y="1433466"/>
            <a:ext cx="5998814" cy="89463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Powerful server-side technologies like ASP.NET and database servers allow developers to </a:t>
            </a:r>
            <a:r>
              <a:rPr kumimoji="0" lang="en-IN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create dynamic</a:t>
            </a:r>
            <a:r>
              <a:rPr kumimoji="0" lang="en-IN" sz="17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,</a:t>
            </a:r>
            <a:r>
              <a:rPr kumimoji="0" lang="en-IN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 data-driven websites</a:t>
            </a:r>
            <a:r>
              <a:rPr kumimoji="0" lang="en-IN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,</a:t>
            </a:r>
            <a:r>
              <a:rPr kumimoji="0" lang="en-IN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 </a:t>
            </a:r>
            <a:r>
              <a:rPr kumimoji="0" lang="en-IN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and</a:t>
            </a:r>
            <a:r>
              <a:rPr kumimoji="0" lang="en-IN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 </a:t>
            </a:r>
            <a:r>
              <a:rPr kumimoji="0" lang="en-IN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web apps</a:t>
            </a:r>
            <a:r>
              <a:rPr kumimoji="0" lang="en-IN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 </a:t>
            </a:r>
            <a:r>
              <a:rPr kumimoji="0" lang="en-IN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with incredible ease</a:t>
            </a:r>
            <a:endParaRPr kumimoji="0" lang="en-US" sz="1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922141" y="1090620"/>
            <a:ext cx="2688108" cy="353943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700" b="1" dirty="0">
                <a:solidFill>
                  <a:srgbClr val="0070C0"/>
                </a:solidFill>
                <a:latin typeface="Rockwell" panose="02060603020205020403" pitchFamily="18" charset="0"/>
                <a:ea typeface="Lato Black" charset="0"/>
                <a:cs typeface="Lato Black" charset="0"/>
              </a:rPr>
              <a:t>Server-side Technology</a:t>
            </a:r>
          </a:p>
        </p:txBody>
      </p:sp>
      <p:sp>
        <p:nvSpPr>
          <p:cNvPr id="24" name="Subtitle 2"/>
          <p:cNvSpPr txBox="1">
            <a:spLocks/>
          </p:cNvSpPr>
          <p:nvPr/>
        </p:nvSpPr>
        <p:spPr>
          <a:xfrm>
            <a:off x="4922141" y="2877840"/>
            <a:ext cx="5998814" cy="63302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The power of ASP.NET and SQL can easily be </a:t>
            </a:r>
            <a:r>
              <a:rPr kumimoji="0" lang="en-IN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exploited by hackers</a:t>
            </a:r>
            <a:r>
              <a:rPr kumimoji="0" lang="en-IN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 using SQL injection attacks</a:t>
            </a:r>
            <a:endParaRPr kumimoji="0" lang="en-US" sz="1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922141" y="2534995"/>
            <a:ext cx="944489" cy="353943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700" b="1" dirty="0">
                <a:solidFill>
                  <a:srgbClr val="C03B26"/>
                </a:solidFill>
                <a:latin typeface="Rockwell" panose="02060603020205020403" pitchFamily="18" charset="0"/>
              </a:rPr>
              <a:t>Exploit</a:t>
            </a:r>
          </a:p>
        </p:txBody>
      </p:sp>
      <p:sp>
        <p:nvSpPr>
          <p:cNvPr id="26" name="Subtitle 2"/>
          <p:cNvSpPr txBox="1">
            <a:spLocks/>
          </p:cNvSpPr>
          <p:nvPr/>
        </p:nvSpPr>
        <p:spPr>
          <a:xfrm>
            <a:off x="4922141" y="4213863"/>
            <a:ext cx="5998814" cy="63302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All relational databases, SQL Server, Oracle, IBM DB2, and MySQL, are susceptible to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SQL-injection attacks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922141" y="3871017"/>
            <a:ext cx="2579360" cy="353943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7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ea typeface="Lato Black" charset="0"/>
                <a:cs typeface="Lato Black" charset="0"/>
              </a:rPr>
              <a:t>Susceptible Databases</a:t>
            </a:r>
          </a:p>
        </p:txBody>
      </p:sp>
      <p:sp>
        <p:nvSpPr>
          <p:cNvPr id="50" name="Oval 49"/>
          <p:cNvSpPr/>
          <p:nvPr/>
        </p:nvSpPr>
        <p:spPr>
          <a:xfrm rot="16200000">
            <a:off x="3845023" y="2507206"/>
            <a:ext cx="854964" cy="85556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8" name="Oval 27"/>
          <p:cNvSpPr/>
          <p:nvPr/>
        </p:nvSpPr>
        <p:spPr>
          <a:xfrm rot="16200000">
            <a:off x="3845023" y="3891047"/>
            <a:ext cx="854964" cy="85556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" name="Oval 28"/>
          <p:cNvSpPr/>
          <p:nvPr/>
        </p:nvSpPr>
        <p:spPr>
          <a:xfrm rot="16200000">
            <a:off x="3845023" y="5273045"/>
            <a:ext cx="854964" cy="8555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0" name="Oval 29"/>
          <p:cNvSpPr/>
          <p:nvPr/>
        </p:nvSpPr>
        <p:spPr>
          <a:xfrm rot="16200000">
            <a:off x="3845023" y="1113382"/>
            <a:ext cx="854964" cy="85556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4D37B62-55DF-483E-A54F-838A65C49439}"/>
              </a:ext>
            </a:extLst>
          </p:cNvPr>
          <p:cNvSpPr txBox="1"/>
          <p:nvPr/>
        </p:nvSpPr>
        <p:spPr>
          <a:xfrm>
            <a:off x="4272030" y="175855"/>
            <a:ext cx="7910445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ea typeface="Roboto Black" panose="02000000000000000000" pitchFamily="2" charset="0"/>
                <a:cs typeface="Open Sans Light" panose="020B0306030504020204" pitchFamily="34" charset="0"/>
              </a:rPr>
              <a:t>SQL Injection and Server-side Technologies</a:t>
            </a:r>
          </a:p>
        </p:txBody>
      </p:sp>
      <p:sp>
        <p:nvSpPr>
          <p:cNvPr id="34" name="Freeform 66">
            <a:extLst>
              <a:ext uri="{FF2B5EF4-FFF2-40B4-BE49-F238E27FC236}">
                <a16:creationId xmlns:a16="http://schemas.microsoft.com/office/drawing/2014/main" id="{C1D8B51F-3C9C-4C5F-BAA0-8CB4382DE3BA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4147362" y="1349659"/>
            <a:ext cx="291106" cy="374037"/>
          </a:xfrm>
          <a:custGeom>
            <a:avLst/>
            <a:gdLst>
              <a:gd name="T0" fmla="*/ 188912 w 55"/>
              <a:gd name="T1" fmla="*/ 31031 h 64"/>
              <a:gd name="T2" fmla="*/ 188912 w 55"/>
              <a:gd name="T3" fmla="*/ 48270 h 64"/>
              <a:gd name="T4" fmla="*/ 92739 w 55"/>
              <a:gd name="T5" fmla="*/ 79301 h 64"/>
              <a:gd name="T6" fmla="*/ 0 w 55"/>
              <a:gd name="T7" fmla="*/ 48270 h 64"/>
              <a:gd name="T8" fmla="*/ 0 w 55"/>
              <a:gd name="T9" fmla="*/ 31031 h 64"/>
              <a:gd name="T10" fmla="*/ 92739 w 55"/>
              <a:gd name="T11" fmla="*/ 0 h 64"/>
              <a:gd name="T12" fmla="*/ 188912 w 55"/>
              <a:gd name="T13" fmla="*/ 31031 h 64"/>
              <a:gd name="T14" fmla="*/ 188912 w 55"/>
              <a:gd name="T15" fmla="*/ 72405 h 64"/>
              <a:gd name="T16" fmla="*/ 188912 w 55"/>
              <a:gd name="T17" fmla="*/ 93092 h 64"/>
              <a:gd name="T18" fmla="*/ 92739 w 55"/>
              <a:gd name="T19" fmla="*/ 127571 h 64"/>
              <a:gd name="T20" fmla="*/ 0 w 55"/>
              <a:gd name="T21" fmla="*/ 93092 h 64"/>
              <a:gd name="T22" fmla="*/ 0 w 55"/>
              <a:gd name="T23" fmla="*/ 72405 h 64"/>
              <a:gd name="T24" fmla="*/ 92739 w 55"/>
              <a:gd name="T25" fmla="*/ 93092 h 64"/>
              <a:gd name="T26" fmla="*/ 188912 w 55"/>
              <a:gd name="T27" fmla="*/ 72405 h 64"/>
              <a:gd name="T28" fmla="*/ 188912 w 55"/>
              <a:gd name="T29" fmla="*/ 120675 h 64"/>
              <a:gd name="T30" fmla="*/ 188912 w 55"/>
              <a:gd name="T31" fmla="*/ 141362 h 64"/>
              <a:gd name="T32" fmla="*/ 92739 w 55"/>
              <a:gd name="T33" fmla="*/ 172393 h 64"/>
              <a:gd name="T34" fmla="*/ 0 w 55"/>
              <a:gd name="T35" fmla="*/ 141362 h 64"/>
              <a:gd name="T36" fmla="*/ 0 w 55"/>
              <a:gd name="T37" fmla="*/ 120675 h 64"/>
              <a:gd name="T38" fmla="*/ 92739 w 55"/>
              <a:gd name="T39" fmla="*/ 141362 h 64"/>
              <a:gd name="T40" fmla="*/ 188912 w 55"/>
              <a:gd name="T41" fmla="*/ 120675 h 64"/>
              <a:gd name="T42" fmla="*/ 188912 w 55"/>
              <a:gd name="T43" fmla="*/ 168945 h 64"/>
              <a:gd name="T44" fmla="*/ 188912 w 55"/>
              <a:gd name="T45" fmla="*/ 189632 h 64"/>
              <a:gd name="T46" fmla="*/ 92739 w 55"/>
              <a:gd name="T47" fmla="*/ 220663 h 64"/>
              <a:gd name="T48" fmla="*/ 0 w 55"/>
              <a:gd name="T49" fmla="*/ 189632 h 64"/>
              <a:gd name="T50" fmla="*/ 0 w 55"/>
              <a:gd name="T51" fmla="*/ 168945 h 64"/>
              <a:gd name="T52" fmla="*/ 92739 w 55"/>
              <a:gd name="T53" fmla="*/ 189632 h 64"/>
              <a:gd name="T54" fmla="*/ 188912 w 55"/>
              <a:gd name="T55" fmla="*/ 168945 h 64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55" h="64">
                <a:moveTo>
                  <a:pt x="55" y="9"/>
                </a:moveTo>
                <a:cubicBezTo>
                  <a:pt x="55" y="14"/>
                  <a:pt x="55" y="14"/>
                  <a:pt x="55" y="14"/>
                </a:cubicBezTo>
                <a:cubicBezTo>
                  <a:pt x="55" y="19"/>
                  <a:pt x="42" y="23"/>
                  <a:pt x="27" y="23"/>
                </a:cubicBezTo>
                <a:cubicBezTo>
                  <a:pt x="12" y="23"/>
                  <a:pt x="0" y="19"/>
                  <a:pt x="0" y="14"/>
                </a:cubicBezTo>
                <a:cubicBezTo>
                  <a:pt x="0" y="9"/>
                  <a:pt x="0" y="9"/>
                  <a:pt x="0" y="9"/>
                </a:cubicBezTo>
                <a:cubicBezTo>
                  <a:pt x="0" y="4"/>
                  <a:pt x="12" y="0"/>
                  <a:pt x="27" y="0"/>
                </a:cubicBezTo>
                <a:cubicBezTo>
                  <a:pt x="42" y="0"/>
                  <a:pt x="55" y="4"/>
                  <a:pt x="55" y="9"/>
                </a:cubicBezTo>
                <a:close/>
                <a:moveTo>
                  <a:pt x="55" y="21"/>
                </a:moveTo>
                <a:cubicBezTo>
                  <a:pt x="55" y="27"/>
                  <a:pt x="55" y="27"/>
                  <a:pt x="55" y="27"/>
                </a:cubicBezTo>
                <a:cubicBezTo>
                  <a:pt x="55" y="32"/>
                  <a:pt x="42" y="37"/>
                  <a:pt x="27" y="37"/>
                </a:cubicBezTo>
                <a:cubicBezTo>
                  <a:pt x="12" y="37"/>
                  <a:pt x="0" y="32"/>
                  <a:pt x="0" y="27"/>
                </a:cubicBezTo>
                <a:cubicBezTo>
                  <a:pt x="0" y="21"/>
                  <a:pt x="0" y="21"/>
                  <a:pt x="0" y="21"/>
                </a:cubicBezTo>
                <a:cubicBezTo>
                  <a:pt x="6" y="25"/>
                  <a:pt x="16" y="27"/>
                  <a:pt x="27" y="27"/>
                </a:cubicBezTo>
                <a:cubicBezTo>
                  <a:pt x="38" y="27"/>
                  <a:pt x="49" y="25"/>
                  <a:pt x="55" y="21"/>
                </a:cubicBezTo>
                <a:close/>
                <a:moveTo>
                  <a:pt x="55" y="35"/>
                </a:moveTo>
                <a:cubicBezTo>
                  <a:pt x="55" y="41"/>
                  <a:pt x="55" y="41"/>
                  <a:pt x="55" y="41"/>
                </a:cubicBezTo>
                <a:cubicBezTo>
                  <a:pt x="55" y="46"/>
                  <a:pt x="42" y="50"/>
                  <a:pt x="27" y="50"/>
                </a:cubicBezTo>
                <a:cubicBezTo>
                  <a:pt x="12" y="50"/>
                  <a:pt x="0" y="46"/>
                  <a:pt x="0" y="41"/>
                </a:cubicBezTo>
                <a:cubicBezTo>
                  <a:pt x="0" y="35"/>
                  <a:pt x="0" y="35"/>
                  <a:pt x="0" y="35"/>
                </a:cubicBezTo>
                <a:cubicBezTo>
                  <a:pt x="6" y="39"/>
                  <a:pt x="16" y="41"/>
                  <a:pt x="27" y="41"/>
                </a:cubicBezTo>
                <a:cubicBezTo>
                  <a:pt x="38" y="41"/>
                  <a:pt x="49" y="39"/>
                  <a:pt x="55" y="35"/>
                </a:cubicBezTo>
                <a:close/>
                <a:moveTo>
                  <a:pt x="55" y="49"/>
                </a:moveTo>
                <a:cubicBezTo>
                  <a:pt x="55" y="55"/>
                  <a:pt x="55" y="55"/>
                  <a:pt x="55" y="55"/>
                </a:cubicBezTo>
                <a:cubicBezTo>
                  <a:pt x="55" y="60"/>
                  <a:pt x="42" y="64"/>
                  <a:pt x="27" y="64"/>
                </a:cubicBezTo>
                <a:cubicBezTo>
                  <a:pt x="12" y="64"/>
                  <a:pt x="0" y="60"/>
                  <a:pt x="0" y="55"/>
                </a:cubicBezTo>
                <a:cubicBezTo>
                  <a:pt x="0" y="49"/>
                  <a:pt x="0" y="49"/>
                  <a:pt x="0" y="49"/>
                </a:cubicBezTo>
                <a:cubicBezTo>
                  <a:pt x="6" y="53"/>
                  <a:pt x="16" y="55"/>
                  <a:pt x="27" y="55"/>
                </a:cubicBezTo>
                <a:cubicBezTo>
                  <a:pt x="38" y="55"/>
                  <a:pt x="49" y="53"/>
                  <a:pt x="55" y="49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anchor="ctr"/>
          <a:lstStyle/>
          <a:p>
            <a:endParaRPr lang="en-US" dirty="0"/>
          </a:p>
        </p:txBody>
      </p:sp>
      <p:sp>
        <p:nvSpPr>
          <p:cNvPr id="36" name="Freeform 100">
            <a:extLst>
              <a:ext uri="{FF2B5EF4-FFF2-40B4-BE49-F238E27FC236}">
                <a16:creationId xmlns:a16="http://schemas.microsoft.com/office/drawing/2014/main" id="{1B66EE7B-352F-45AE-874A-66181F0A3992}"/>
              </a:ext>
            </a:extLst>
          </p:cNvPr>
          <p:cNvSpPr>
            <a:spLocks noChangeAspect="1"/>
          </p:cNvSpPr>
          <p:nvPr/>
        </p:nvSpPr>
        <p:spPr bwMode="auto">
          <a:xfrm>
            <a:off x="4074185" y="2739630"/>
            <a:ext cx="396640" cy="390720"/>
          </a:xfrm>
          <a:custGeom>
            <a:avLst/>
            <a:gdLst>
              <a:gd name="T0" fmla="*/ 209294 w 62"/>
              <a:gd name="T1" fmla="*/ 192374 h 61"/>
              <a:gd name="T2" fmla="*/ 195570 w 62"/>
              <a:gd name="T3" fmla="*/ 206115 h 61"/>
              <a:gd name="T4" fmla="*/ 185277 w 62"/>
              <a:gd name="T5" fmla="*/ 209550 h 61"/>
              <a:gd name="T6" fmla="*/ 171552 w 62"/>
              <a:gd name="T7" fmla="*/ 206115 h 61"/>
              <a:gd name="T8" fmla="*/ 126949 w 62"/>
              <a:gd name="T9" fmla="*/ 161457 h 61"/>
              <a:gd name="T10" fmla="*/ 123518 w 62"/>
              <a:gd name="T11" fmla="*/ 151151 h 61"/>
              <a:gd name="T12" fmla="*/ 130380 w 62"/>
              <a:gd name="T13" fmla="*/ 137410 h 61"/>
              <a:gd name="T14" fmla="*/ 96069 w 62"/>
              <a:gd name="T15" fmla="*/ 106493 h 61"/>
              <a:gd name="T16" fmla="*/ 82345 w 62"/>
              <a:gd name="T17" fmla="*/ 123669 h 61"/>
              <a:gd name="T18" fmla="*/ 78914 w 62"/>
              <a:gd name="T19" fmla="*/ 123669 h 61"/>
              <a:gd name="T20" fmla="*/ 75483 w 62"/>
              <a:gd name="T21" fmla="*/ 123669 h 61"/>
              <a:gd name="T22" fmla="*/ 82345 w 62"/>
              <a:gd name="T23" fmla="*/ 133975 h 61"/>
              <a:gd name="T24" fmla="*/ 78914 w 62"/>
              <a:gd name="T25" fmla="*/ 144280 h 61"/>
              <a:gd name="T26" fmla="*/ 61759 w 62"/>
              <a:gd name="T27" fmla="*/ 154586 h 61"/>
              <a:gd name="T28" fmla="*/ 54897 w 62"/>
              <a:gd name="T29" fmla="*/ 151151 h 61"/>
              <a:gd name="T30" fmla="*/ 3431 w 62"/>
              <a:gd name="T31" fmla="*/ 99622 h 61"/>
              <a:gd name="T32" fmla="*/ 0 w 62"/>
              <a:gd name="T33" fmla="*/ 92752 h 61"/>
              <a:gd name="T34" fmla="*/ 10293 w 62"/>
              <a:gd name="T35" fmla="*/ 75575 h 61"/>
              <a:gd name="T36" fmla="*/ 20586 w 62"/>
              <a:gd name="T37" fmla="*/ 72140 h 61"/>
              <a:gd name="T38" fmla="*/ 30879 w 62"/>
              <a:gd name="T39" fmla="*/ 79011 h 61"/>
              <a:gd name="T40" fmla="*/ 30879 w 62"/>
              <a:gd name="T41" fmla="*/ 75575 h 61"/>
              <a:gd name="T42" fmla="*/ 30879 w 62"/>
              <a:gd name="T43" fmla="*/ 72140 h 61"/>
              <a:gd name="T44" fmla="*/ 75483 w 62"/>
              <a:gd name="T45" fmla="*/ 30917 h 61"/>
              <a:gd name="T46" fmla="*/ 78914 w 62"/>
              <a:gd name="T47" fmla="*/ 27482 h 61"/>
              <a:gd name="T48" fmla="*/ 82345 w 62"/>
              <a:gd name="T49" fmla="*/ 30917 h 61"/>
              <a:gd name="T50" fmla="*/ 75483 w 62"/>
              <a:gd name="T51" fmla="*/ 17176 h 61"/>
              <a:gd name="T52" fmla="*/ 78914 w 62"/>
              <a:gd name="T53" fmla="*/ 10306 h 61"/>
              <a:gd name="T54" fmla="*/ 92638 w 62"/>
              <a:gd name="T55" fmla="*/ 0 h 61"/>
              <a:gd name="T56" fmla="*/ 102931 w 62"/>
              <a:gd name="T57" fmla="*/ 3435 h 61"/>
              <a:gd name="T58" fmla="*/ 150966 w 62"/>
              <a:gd name="T59" fmla="*/ 51529 h 61"/>
              <a:gd name="T60" fmla="*/ 154397 w 62"/>
              <a:gd name="T61" fmla="*/ 61834 h 61"/>
              <a:gd name="T62" fmla="*/ 144104 w 62"/>
              <a:gd name="T63" fmla="*/ 75575 h 61"/>
              <a:gd name="T64" fmla="*/ 137242 w 62"/>
              <a:gd name="T65" fmla="*/ 79011 h 61"/>
              <a:gd name="T66" fmla="*/ 123518 w 62"/>
              <a:gd name="T67" fmla="*/ 72140 h 61"/>
              <a:gd name="T68" fmla="*/ 126949 w 62"/>
              <a:gd name="T69" fmla="*/ 75575 h 61"/>
              <a:gd name="T70" fmla="*/ 123518 w 62"/>
              <a:gd name="T71" fmla="*/ 79011 h 61"/>
              <a:gd name="T72" fmla="*/ 109794 w 62"/>
              <a:gd name="T73" fmla="*/ 96187 h 61"/>
              <a:gd name="T74" fmla="*/ 140673 w 62"/>
              <a:gd name="T75" fmla="*/ 127104 h 61"/>
              <a:gd name="T76" fmla="*/ 150966 w 62"/>
              <a:gd name="T77" fmla="*/ 120234 h 61"/>
              <a:gd name="T78" fmla="*/ 164690 w 62"/>
              <a:gd name="T79" fmla="*/ 127104 h 61"/>
              <a:gd name="T80" fmla="*/ 209294 w 62"/>
              <a:gd name="T81" fmla="*/ 171762 h 61"/>
              <a:gd name="T82" fmla="*/ 212725 w 62"/>
              <a:gd name="T83" fmla="*/ 182068 h 61"/>
              <a:gd name="T84" fmla="*/ 209294 w 62"/>
              <a:gd name="T85" fmla="*/ 192374 h 61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62" h="61">
                <a:moveTo>
                  <a:pt x="61" y="56"/>
                </a:moveTo>
                <a:cubicBezTo>
                  <a:pt x="57" y="60"/>
                  <a:pt x="57" y="60"/>
                  <a:pt x="57" y="60"/>
                </a:cubicBezTo>
                <a:cubicBezTo>
                  <a:pt x="56" y="61"/>
                  <a:pt x="55" y="61"/>
                  <a:pt x="54" y="61"/>
                </a:cubicBezTo>
                <a:cubicBezTo>
                  <a:pt x="52" y="61"/>
                  <a:pt x="51" y="61"/>
                  <a:pt x="50" y="60"/>
                </a:cubicBezTo>
                <a:cubicBezTo>
                  <a:pt x="37" y="47"/>
                  <a:pt x="37" y="47"/>
                  <a:pt x="37" y="47"/>
                </a:cubicBezTo>
                <a:cubicBezTo>
                  <a:pt x="37" y="46"/>
                  <a:pt x="36" y="45"/>
                  <a:pt x="36" y="44"/>
                </a:cubicBezTo>
                <a:cubicBezTo>
                  <a:pt x="36" y="43"/>
                  <a:pt x="37" y="41"/>
                  <a:pt x="38" y="40"/>
                </a:cubicBezTo>
                <a:cubicBezTo>
                  <a:pt x="28" y="31"/>
                  <a:pt x="28" y="31"/>
                  <a:pt x="28" y="31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3" y="36"/>
                  <a:pt x="23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3" y="37"/>
                  <a:pt x="24" y="38"/>
                  <a:pt x="24" y="39"/>
                </a:cubicBezTo>
                <a:cubicBezTo>
                  <a:pt x="24" y="40"/>
                  <a:pt x="23" y="41"/>
                  <a:pt x="23" y="42"/>
                </a:cubicBezTo>
                <a:cubicBezTo>
                  <a:pt x="21" y="43"/>
                  <a:pt x="20" y="45"/>
                  <a:pt x="18" y="45"/>
                </a:cubicBezTo>
                <a:cubicBezTo>
                  <a:pt x="17" y="45"/>
                  <a:pt x="16" y="44"/>
                  <a:pt x="16" y="44"/>
                </a:cubicBezTo>
                <a:cubicBezTo>
                  <a:pt x="1" y="29"/>
                  <a:pt x="1" y="29"/>
                  <a:pt x="1" y="29"/>
                </a:cubicBezTo>
                <a:cubicBezTo>
                  <a:pt x="1" y="29"/>
                  <a:pt x="0" y="28"/>
                  <a:pt x="0" y="27"/>
                </a:cubicBezTo>
                <a:cubicBezTo>
                  <a:pt x="0" y="25"/>
                  <a:pt x="2" y="24"/>
                  <a:pt x="3" y="22"/>
                </a:cubicBezTo>
                <a:cubicBezTo>
                  <a:pt x="4" y="22"/>
                  <a:pt x="5" y="21"/>
                  <a:pt x="6" y="21"/>
                </a:cubicBezTo>
                <a:cubicBezTo>
                  <a:pt x="7" y="21"/>
                  <a:pt x="8" y="22"/>
                  <a:pt x="9" y="23"/>
                </a:cubicBezTo>
                <a:cubicBezTo>
                  <a:pt x="9" y="23"/>
                  <a:pt x="9" y="23"/>
                  <a:pt x="9" y="22"/>
                </a:cubicBezTo>
                <a:cubicBezTo>
                  <a:pt x="9" y="22"/>
                  <a:pt x="9" y="21"/>
                  <a:pt x="9" y="21"/>
                </a:cubicBezTo>
                <a:cubicBezTo>
                  <a:pt x="22" y="9"/>
                  <a:pt x="22" y="9"/>
                  <a:pt x="22" y="9"/>
                </a:cubicBezTo>
                <a:cubicBezTo>
                  <a:pt x="22" y="8"/>
                  <a:pt x="22" y="8"/>
                  <a:pt x="23" y="8"/>
                </a:cubicBezTo>
                <a:cubicBezTo>
                  <a:pt x="23" y="8"/>
                  <a:pt x="24" y="8"/>
                  <a:pt x="24" y="9"/>
                </a:cubicBezTo>
                <a:cubicBezTo>
                  <a:pt x="23" y="7"/>
                  <a:pt x="22" y="7"/>
                  <a:pt x="22" y="5"/>
                </a:cubicBezTo>
                <a:cubicBezTo>
                  <a:pt x="22" y="4"/>
                  <a:pt x="22" y="3"/>
                  <a:pt x="23" y="3"/>
                </a:cubicBezTo>
                <a:cubicBezTo>
                  <a:pt x="24" y="1"/>
                  <a:pt x="25" y="0"/>
                  <a:pt x="27" y="0"/>
                </a:cubicBezTo>
                <a:cubicBezTo>
                  <a:pt x="28" y="0"/>
                  <a:pt x="29" y="0"/>
                  <a:pt x="30" y="1"/>
                </a:cubicBezTo>
                <a:cubicBezTo>
                  <a:pt x="44" y="15"/>
                  <a:pt x="44" y="15"/>
                  <a:pt x="44" y="15"/>
                </a:cubicBezTo>
                <a:cubicBezTo>
                  <a:pt x="45" y="16"/>
                  <a:pt x="45" y="17"/>
                  <a:pt x="45" y="18"/>
                </a:cubicBezTo>
                <a:cubicBezTo>
                  <a:pt x="45" y="20"/>
                  <a:pt x="44" y="21"/>
                  <a:pt x="42" y="22"/>
                </a:cubicBezTo>
                <a:cubicBezTo>
                  <a:pt x="42" y="23"/>
                  <a:pt x="41" y="23"/>
                  <a:pt x="40" y="23"/>
                </a:cubicBezTo>
                <a:cubicBezTo>
                  <a:pt x="38" y="23"/>
                  <a:pt x="37" y="22"/>
                  <a:pt x="36" y="21"/>
                </a:cubicBezTo>
                <a:cubicBezTo>
                  <a:pt x="37" y="21"/>
                  <a:pt x="37" y="22"/>
                  <a:pt x="37" y="22"/>
                </a:cubicBezTo>
                <a:cubicBezTo>
                  <a:pt x="37" y="23"/>
                  <a:pt x="37" y="23"/>
                  <a:pt x="36" y="23"/>
                </a:cubicBezTo>
                <a:cubicBezTo>
                  <a:pt x="32" y="28"/>
                  <a:pt x="32" y="28"/>
                  <a:pt x="32" y="28"/>
                </a:cubicBezTo>
                <a:cubicBezTo>
                  <a:pt x="41" y="37"/>
                  <a:pt x="41" y="37"/>
                  <a:pt x="41" y="37"/>
                </a:cubicBezTo>
                <a:cubicBezTo>
                  <a:pt x="42" y="36"/>
                  <a:pt x="43" y="35"/>
                  <a:pt x="44" y="35"/>
                </a:cubicBezTo>
                <a:cubicBezTo>
                  <a:pt x="46" y="35"/>
                  <a:pt x="47" y="36"/>
                  <a:pt x="48" y="37"/>
                </a:cubicBezTo>
                <a:cubicBezTo>
                  <a:pt x="61" y="50"/>
                  <a:pt x="61" y="50"/>
                  <a:pt x="61" y="50"/>
                </a:cubicBezTo>
                <a:cubicBezTo>
                  <a:pt x="61" y="51"/>
                  <a:pt x="62" y="52"/>
                  <a:pt x="62" y="53"/>
                </a:cubicBezTo>
                <a:cubicBezTo>
                  <a:pt x="62" y="54"/>
                  <a:pt x="61" y="55"/>
                  <a:pt x="61" y="56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anchor="ctr"/>
          <a:lstStyle/>
          <a:p>
            <a:endParaRPr lang="en-US" dirty="0"/>
          </a:p>
        </p:txBody>
      </p:sp>
      <p:sp>
        <p:nvSpPr>
          <p:cNvPr id="37" name="AutoShape 48">
            <a:extLst>
              <a:ext uri="{FF2B5EF4-FFF2-40B4-BE49-F238E27FC236}">
                <a16:creationId xmlns:a16="http://schemas.microsoft.com/office/drawing/2014/main" id="{FE4F0088-2315-47DC-8F01-0D3F93851A06}"/>
              </a:ext>
            </a:extLst>
          </p:cNvPr>
          <p:cNvSpPr>
            <a:spLocks noChangeAspect="1"/>
          </p:cNvSpPr>
          <p:nvPr/>
        </p:nvSpPr>
        <p:spPr bwMode="auto">
          <a:xfrm>
            <a:off x="4104571" y="4126953"/>
            <a:ext cx="335869" cy="38375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7425"/>
                </a:moveTo>
                <a:cubicBezTo>
                  <a:pt x="5687" y="7425"/>
                  <a:pt x="1542" y="6064"/>
                  <a:pt x="1542" y="4387"/>
                </a:cubicBezTo>
                <a:cubicBezTo>
                  <a:pt x="1542" y="2709"/>
                  <a:pt x="5687" y="1350"/>
                  <a:pt x="10800" y="1350"/>
                </a:cubicBezTo>
                <a:cubicBezTo>
                  <a:pt x="15912" y="1350"/>
                  <a:pt x="20057" y="2709"/>
                  <a:pt x="20057" y="4387"/>
                </a:cubicBezTo>
                <a:cubicBezTo>
                  <a:pt x="20057" y="6064"/>
                  <a:pt x="15912" y="7425"/>
                  <a:pt x="10800" y="7425"/>
                </a:cubicBezTo>
                <a:moveTo>
                  <a:pt x="20057" y="9112"/>
                </a:moveTo>
                <a:lnTo>
                  <a:pt x="20054" y="9112"/>
                </a:lnTo>
                <a:cubicBezTo>
                  <a:pt x="20054" y="9119"/>
                  <a:pt x="20057" y="9127"/>
                  <a:pt x="20057" y="9133"/>
                </a:cubicBezTo>
                <a:cubicBezTo>
                  <a:pt x="20057" y="10800"/>
                  <a:pt x="15912" y="12150"/>
                  <a:pt x="10800" y="12150"/>
                </a:cubicBezTo>
                <a:cubicBezTo>
                  <a:pt x="5687" y="12150"/>
                  <a:pt x="1542" y="10800"/>
                  <a:pt x="1542" y="9133"/>
                </a:cubicBezTo>
                <a:cubicBezTo>
                  <a:pt x="1542" y="9127"/>
                  <a:pt x="1545" y="9119"/>
                  <a:pt x="1545" y="9112"/>
                </a:cubicBezTo>
                <a:lnTo>
                  <a:pt x="1542" y="9112"/>
                </a:lnTo>
                <a:lnTo>
                  <a:pt x="1542" y="6793"/>
                </a:lnTo>
                <a:cubicBezTo>
                  <a:pt x="3564" y="8140"/>
                  <a:pt x="7271" y="8774"/>
                  <a:pt x="10800" y="8774"/>
                </a:cubicBezTo>
                <a:cubicBezTo>
                  <a:pt x="14328" y="8774"/>
                  <a:pt x="18035" y="8140"/>
                  <a:pt x="20057" y="6793"/>
                </a:cubicBezTo>
                <a:cubicBezTo>
                  <a:pt x="20057" y="6793"/>
                  <a:pt x="20057" y="9112"/>
                  <a:pt x="20057" y="9112"/>
                </a:cubicBezTo>
                <a:close/>
                <a:moveTo>
                  <a:pt x="20057" y="13162"/>
                </a:moveTo>
                <a:lnTo>
                  <a:pt x="20054" y="13162"/>
                </a:lnTo>
                <a:cubicBezTo>
                  <a:pt x="20054" y="13169"/>
                  <a:pt x="20057" y="13177"/>
                  <a:pt x="20057" y="13183"/>
                </a:cubicBezTo>
                <a:cubicBezTo>
                  <a:pt x="20057" y="14850"/>
                  <a:pt x="15912" y="16200"/>
                  <a:pt x="10800" y="16200"/>
                </a:cubicBezTo>
                <a:cubicBezTo>
                  <a:pt x="5687" y="16200"/>
                  <a:pt x="1542" y="14850"/>
                  <a:pt x="1542" y="13183"/>
                </a:cubicBezTo>
                <a:cubicBezTo>
                  <a:pt x="1542" y="13177"/>
                  <a:pt x="1545" y="13169"/>
                  <a:pt x="1545" y="13162"/>
                </a:cubicBezTo>
                <a:lnTo>
                  <a:pt x="1542" y="13162"/>
                </a:lnTo>
                <a:lnTo>
                  <a:pt x="1542" y="10640"/>
                </a:lnTo>
                <a:cubicBezTo>
                  <a:pt x="3136" y="12077"/>
                  <a:pt x="6982" y="12825"/>
                  <a:pt x="10800" y="12825"/>
                </a:cubicBezTo>
                <a:cubicBezTo>
                  <a:pt x="14617" y="12825"/>
                  <a:pt x="18463" y="12077"/>
                  <a:pt x="20057" y="10640"/>
                </a:cubicBezTo>
                <a:cubicBezTo>
                  <a:pt x="20057" y="10640"/>
                  <a:pt x="20057" y="13162"/>
                  <a:pt x="20057" y="13162"/>
                </a:cubicBezTo>
                <a:close/>
                <a:moveTo>
                  <a:pt x="20057" y="17212"/>
                </a:moveTo>
                <a:cubicBezTo>
                  <a:pt x="20057" y="18889"/>
                  <a:pt x="15912" y="20249"/>
                  <a:pt x="10800" y="20249"/>
                </a:cubicBezTo>
                <a:cubicBezTo>
                  <a:pt x="5687" y="20249"/>
                  <a:pt x="1542" y="18889"/>
                  <a:pt x="1542" y="17212"/>
                </a:cubicBezTo>
                <a:lnTo>
                  <a:pt x="1542" y="14690"/>
                </a:lnTo>
                <a:cubicBezTo>
                  <a:pt x="3136" y="16127"/>
                  <a:pt x="6982" y="16875"/>
                  <a:pt x="10800" y="16875"/>
                </a:cubicBezTo>
                <a:cubicBezTo>
                  <a:pt x="14617" y="16875"/>
                  <a:pt x="18463" y="16127"/>
                  <a:pt x="20057" y="14690"/>
                </a:cubicBezTo>
                <a:cubicBezTo>
                  <a:pt x="20057" y="14690"/>
                  <a:pt x="20057" y="17212"/>
                  <a:pt x="20057" y="17212"/>
                </a:cubicBezTo>
                <a:close/>
                <a:moveTo>
                  <a:pt x="10800" y="0"/>
                </a:moveTo>
                <a:cubicBezTo>
                  <a:pt x="5598" y="0"/>
                  <a:pt x="0" y="1372"/>
                  <a:pt x="0" y="4387"/>
                </a:cubicBezTo>
                <a:lnTo>
                  <a:pt x="0" y="17212"/>
                </a:lnTo>
                <a:cubicBezTo>
                  <a:pt x="0" y="20226"/>
                  <a:pt x="5598" y="21599"/>
                  <a:pt x="10800" y="21599"/>
                </a:cubicBezTo>
                <a:cubicBezTo>
                  <a:pt x="16001" y="21599"/>
                  <a:pt x="21599" y="20226"/>
                  <a:pt x="21599" y="17212"/>
                </a:cubicBezTo>
                <a:lnTo>
                  <a:pt x="21599" y="4387"/>
                </a:lnTo>
                <a:cubicBezTo>
                  <a:pt x="21599" y="1372"/>
                  <a:pt x="16001" y="0"/>
                  <a:pt x="10800" y="0"/>
                </a:cubicBezTo>
              </a:path>
            </a:pathLst>
          </a:cu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</a:pPr>
            <a:endParaRPr lang="en-US" sz="15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sym typeface="Gill Sans" charset="0"/>
            </a:endParaRPr>
          </a:p>
        </p:txBody>
      </p:sp>
      <p:sp>
        <p:nvSpPr>
          <p:cNvPr id="38" name="Freeform 164">
            <a:extLst>
              <a:ext uri="{FF2B5EF4-FFF2-40B4-BE49-F238E27FC236}">
                <a16:creationId xmlns:a16="http://schemas.microsoft.com/office/drawing/2014/main" id="{96EB33EC-0548-482D-85C8-50B0B5B41B5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098738" y="5523872"/>
            <a:ext cx="347534" cy="353912"/>
          </a:xfrm>
          <a:custGeom>
            <a:avLst/>
            <a:gdLst>
              <a:gd name="T0" fmla="*/ 152681 w 391"/>
              <a:gd name="T1" fmla="*/ 0 h 399"/>
              <a:gd name="T2" fmla="*/ 152681 w 391"/>
              <a:gd name="T3" fmla="*/ 0 h 399"/>
              <a:gd name="T4" fmla="*/ 19472 w 391"/>
              <a:gd name="T5" fmla="*/ 0 h 399"/>
              <a:gd name="T6" fmla="*/ 0 w 391"/>
              <a:gd name="T7" fmla="*/ 23407 h 399"/>
              <a:gd name="T8" fmla="*/ 0 w 391"/>
              <a:gd name="T9" fmla="*/ 152365 h 399"/>
              <a:gd name="T10" fmla="*/ 19472 w 391"/>
              <a:gd name="T11" fmla="*/ 175771 h 399"/>
              <a:gd name="T12" fmla="*/ 152681 w 391"/>
              <a:gd name="T13" fmla="*/ 175771 h 399"/>
              <a:gd name="T14" fmla="*/ 172595 w 391"/>
              <a:gd name="T15" fmla="*/ 152365 h 399"/>
              <a:gd name="T16" fmla="*/ 172595 w 391"/>
              <a:gd name="T17" fmla="*/ 23407 h 399"/>
              <a:gd name="T18" fmla="*/ 152681 w 391"/>
              <a:gd name="T19" fmla="*/ 0 h 399"/>
              <a:gd name="T20" fmla="*/ 121702 w 391"/>
              <a:gd name="T21" fmla="*/ 140882 h 399"/>
              <a:gd name="T22" fmla="*/ 121702 w 391"/>
              <a:gd name="T23" fmla="*/ 140882 h 399"/>
              <a:gd name="T24" fmla="*/ 85855 w 391"/>
              <a:gd name="T25" fmla="*/ 105551 h 399"/>
              <a:gd name="T26" fmla="*/ 50894 w 391"/>
              <a:gd name="T27" fmla="*/ 140882 h 399"/>
              <a:gd name="T28" fmla="*/ 35404 w 391"/>
              <a:gd name="T29" fmla="*/ 121450 h 399"/>
              <a:gd name="T30" fmla="*/ 66383 w 391"/>
              <a:gd name="T31" fmla="*/ 86119 h 399"/>
              <a:gd name="T32" fmla="*/ 35404 w 391"/>
              <a:gd name="T33" fmla="*/ 54763 h 399"/>
              <a:gd name="T34" fmla="*/ 50894 w 391"/>
              <a:gd name="T35" fmla="*/ 34889 h 399"/>
              <a:gd name="T36" fmla="*/ 85855 w 391"/>
              <a:gd name="T37" fmla="*/ 66245 h 399"/>
              <a:gd name="T38" fmla="*/ 121702 w 391"/>
              <a:gd name="T39" fmla="*/ 34889 h 399"/>
              <a:gd name="T40" fmla="*/ 137191 w 391"/>
              <a:gd name="T41" fmla="*/ 54763 h 399"/>
              <a:gd name="T42" fmla="*/ 105770 w 391"/>
              <a:gd name="T43" fmla="*/ 86119 h 399"/>
              <a:gd name="T44" fmla="*/ 137191 w 391"/>
              <a:gd name="T45" fmla="*/ 121450 h 399"/>
              <a:gd name="T46" fmla="*/ 121702 w 391"/>
              <a:gd name="T47" fmla="*/ 140882 h 399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391" h="399">
                <a:moveTo>
                  <a:pt x="345" y="0"/>
                </a:moveTo>
                <a:lnTo>
                  <a:pt x="345" y="0"/>
                </a:lnTo>
                <a:cubicBezTo>
                  <a:pt x="44" y="0"/>
                  <a:pt x="44" y="0"/>
                  <a:pt x="44" y="0"/>
                </a:cubicBezTo>
                <a:cubicBezTo>
                  <a:pt x="18" y="0"/>
                  <a:pt x="0" y="17"/>
                  <a:pt x="0" y="53"/>
                </a:cubicBezTo>
                <a:cubicBezTo>
                  <a:pt x="0" y="345"/>
                  <a:pt x="0" y="345"/>
                  <a:pt x="0" y="345"/>
                </a:cubicBezTo>
                <a:cubicBezTo>
                  <a:pt x="0" y="372"/>
                  <a:pt x="18" y="398"/>
                  <a:pt x="44" y="398"/>
                </a:cubicBezTo>
                <a:cubicBezTo>
                  <a:pt x="345" y="398"/>
                  <a:pt x="345" y="398"/>
                  <a:pt x="345" y="398"/>
                </a:cubicBezTo>
                <a:cubicBezTo>
                  <a:pt x="372" y="398"/>
                  <a:pt x="390" y="372"/>
                  <a:pt x="390" y="345"/>
                </a:cubicBezTo>
                <a:cubicBezTo>
                  <a:pt x="390" y="53"/>
                  <a:pt x="390" y="53"/>
                  <a:pt x="390" y="53"/>
                </a:cubicBezTo>
                <a:cubicBezTo>
                  <a:pt x="390" y="17"/>
                  <a:pt x="372" y="0"/>
                  <a:pt x="345" y="0"/>
                </a:cubicBezTo>
                <a:close/>
                <a:moveTo>
                  <a:pt x="275" y="319"/>
                </a:moveTo>
                <a:lnTo>
                  <a:pt x="275" y="319"/>
                </a:lnTo>
                <a:cubicBezTo>
                  <a:pt x="194" y="239"/>
                  <a:pt x="194" y="239"/>
                  <a:pt x="194" y="239"/>
                </a:cubicBezTo>
                <a:cubicBezTo>
                  <a:pt x="115" y="319"/>
                  <a:pt x="115" y="319"/>
                  <a:pt x="115" y="319"/>
                </a:cubicBezTo>
                <a:cubicBezTo>
                  <a:pt x="80" y="275"/>
                  <a:pt x="80" y="275"/>
                  <a:pt x="80" y="275"/>
                </a:cubicBezTo>
                <a:cubicBezTo>
                  <a:pt x="150" y="195"/>
                  <a:pt x="150" y="195"/>
                  <a:pt x="150" y="195"/>
                </a:cubicBezTo>
                <a:cubicBezTo>
                  <a:pt x="80" y="124"/>
                  <a:pt x="80" y="124"/>
                  <a:pt x="80" y="124"/>
                </a:cubicBezTo>
                <a:cubicBezTo>
                  <a:pt x="115" y="79"/>
                  <a:pt x="115" y="79"/>
                  <a:pt x="115" y="79"/>
                </a:cubicBezTo>
                <a:cubicBezTo>
                  <a:pt x="194" y="150"/>
                  <a:pt x="194" y="150"/>
                  <a:pt x="194" y="150"/>
                </a:cubicBezTo>
                <a:cubicBezTo>
                  <a:pt x="275" y="79"/>
                  <a:pt x="275" y="79"/>
                  <a:pt x="275" y="79"/>
                </a:cubicBezTo>
                <a:cubicBezTo>
                  <a:pt x="310" y="124"/>
                  <a:pt x="310" y="124"/>
                  <a:pt x="310" y="124"/>
                </a:cubicBezTo>
                <a:cubicBezTo>
                  <a:pt x="239" y="195"/>
                  <a:pt x="239" y="195"/>
                  <a:pt x="239" y="195"/>
                </a:cubicBezTo>
                <a:cubicBezTo>
                  <a:pt x="310" y="275"/>
                  <a:pt x="310" y="275"/>
                  <a:pt x="310" y="275"/>
                </a:cubicBezTo>
                <a:lnTo>
                  <a:pt x="275" y="319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50900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C453754-778D-48F9-B5CC-1D43F9177563}"/>
              </a:ext>
            </a:extLst>
          </p:cNvPr>
          <p:cNvSpPr txBox="1"/>
          <p:nvPr/>
        </p:nvSpPr>
        <p:spPr>
          <a:xfrm>
            <a:off x="3151943" y="104616"/>
            <a:ext cx="5888114" cy="707868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Types of SQL Injection</a:t>
            </a:r>
            <a:endParaRPr kumimoji="0" lang="id-ID" sz="3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Lato" charset="0"/>
              <a:cs typeface="Lato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3CED21C5-D3F0-4EF9-B4DF-7AC8759FF0B4}"/>
              </a:ext>
            </a:extLst>
          </p:cNvPr>
          <p:cNvGrpSpPr/>
          <p:nvPr/>
        </p:nvGrpSpPr>
        <p:grpSpPr>
          <a:xfrm>
            <a:off x="802447" y="1157990"/>
            <a:ext cx="10526147" cy="5280435"/>
            <a:chOff x="802447" y="1108402"/>
            <a:chExt cx="10526147" cy="5280435"/>
          </a:xfrm>
        </p:grpSpPr>
        <p:sp>
          <p:nvSpPr>
            <p:cNvPr id="5" name="AutoShape 7">
              <a:extLst>
                <a:ext uri="{FF2B5EF4-FFF2-40B4-BE49-F238E27FC236}">
                  <a16:creationId xmlns:a16="http://schemas.microsoft.com/office/drawing/2014/main" id="{37F1A53F-C149-4055-8B49-30C1AAD7A1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83059" y="3726864"/>
              <a:ext cx="2272617" cy="503139"/>
            </a:xfrm>
            <a:prstGeom prst="roundRect">
              <a:avLst>
                <a:gd name="adj" fmla="val 50000"/>
              </a:avLst>
            </a:prstGeom>
            <a:solidFill>
              <a:sysClr val="window" lastClr="FFFFFF"/>
            </a:solidFill>
            <a:ln w="25400" cap="flat" cmpd="sng" algn="ctr">
              <a:solidFill>
                <a:srgbClr val="9BBB59">
                  <a:lumMod val="60000"/>
                  <a:lumOff val="40000"/>
                </a:srgbClr>
              </a:solidFill>
              <a:prstDash val="sysDot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6" name="AutoShape 7">
              <a:extLst>
                <a:ext uri="{FF2B5EF4-FFF2-40B4-BE49-F238E27FC236}">
                  <a16:creationId xmlns:a16="http://schemas.microsoft.com/office/drawing/2014/main" id="{5A663411-4062-4A4D-BCD4-6F1AFDD9C9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86879" y="3045689"/>
              <a:ext cx="2272617" cy="503139"/>
            </a:xfrm>
            <a:prstGeom prst="roundRect">
              <a:avLst>
                <a:gd name="adj" fmla="val 50000"/>
              </a:avLst>
            </a:prstGeom>
            <a:solidFill>
              <a:sysClr val="window" lastClr="FFFFFF"/>
            </a:solidFill>
            <a:ln w="25400" cap="flat" cmpd="sng" algn="ctr">
              <a:solidFill>
                <a:srgbClr val="9BBB59">
                  <a:lumMod val="60000"/>
                  <a:lumOff val="40000"/>
                </a:srgbClr>
              </a:solidFill>
              <a:prstDash val="sysDot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7" name="AutoShape 7">
              <a:extLst>
                <a:ext uri="{FF2B5EF4-FFF2-40B4-BE49-F238E27FC236}">
                  <a16:creationId xmlns:a16="http://schemas.microsoft.com/office/drawing/2014/main" id="{1A3D3E4D-182C-4DFB-AF06-C60D47312B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90699" y="2361863"/>
              <a:ext cx="2272617" cy="503139"/>
            </a:xfrm>
            <a:prstGeom prst="roundRect">
              <a:avLst>
                <a:gd name="adj" fmla="val 50000"/>
              </a:avLst>
            </a:prstGeom>
            <a:solidFill>
              <a:sysClr val="window" lastClr="FFFFFF"/>
            </a:solidFill>
            <a:ln w="25400" cap="flat" cmpd="sng" algn="ctr">
              <a:solidFill>
                <a:srgbClr val="9BBB59">
                  <a:lumMod val="60000"/>
                  <a:lumOff val="40000"/>
                </a:srgbClr>
              </a:solidFill>
              <a:prstDash val="sysDot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8" name="AutoShape 7">
              <a:extLst>
                <a:ext uri="{FF2B5EF4-FFF2-40B4-BE49-F238E27FC236}">
                  <a16:creationId xmlns:a16="http://schemas.microsoft.com/office/drawing/2014/main" id="{371B530C-EF29-41C2-A57C-F54122D22C6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829465" y="5305009"/>
              <a:ext cx="2044500" cy="503139"/>
            </a:xfrm>
            <a:prstGeom prst="roundRect">
              <a:avLst>
                <a:gd name="adj" fmla="val 50000"/>
              </a:avLst>
            </a:prstGeom>
            <a:solidFill>
              <a:sysClr val="window" lastClr="FFFFFF"/>
            </a:solidFill>
            <a:ln w="25400" cap="flat" cmpd="sng" algn="ctr">
              <a:solidFill>
                <a:srgbClr val="1F497D">
                  <a:lumMod val="40000"/>
                  <a:lumOff val="60000"/>
                </a:srgbClr>
              </a:solidFill>
              <a:prstDash val="sysDot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9" name="AutoShape 7">
              <a:extLst>
                <a:ext uri="{FF2B5EF4-FFF2-40B4-BE49-F238E27FC236}">
                  <a16:creationId xmlns:a16="http://schemas.microsoft.com/office/drawing/2014/main" id="{9AADD364-A32E-48BB-B51C-E4DAB10E41C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829465" y="3994105"/>
              <a:ext cx="2044500" cy="503139"/>
            </a:xfrm>
            <a:prstGeom prst="roundRect">
              <a:avLst>
                <a:gd name="adj" fmla="val 50000"/>
              </a:avLst>
            </a:prstGeom>
            <a:solidFill>
              <a:sysClr val="window" lastClr="FFFFFF"/>
            </a:solidFill>
            <a:ln w="25400" cap="flat" cmpd="sng" algn="ctr">
              <a:solidFill>
                <a:srgbClr val="1F497D">
                  <a:lumMod val="40000"/>
                  <a:lumOff val="60000"/>
                </a:srgbClr>
              </a:solidFill>
              <a:prstDash val="sysDot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10" name="AutoShape 7">
              <a:extLst>
                <a:ext uri="{FF2B5EF4-FFF2-40B4-BE49-F238E27FC236}">
                  <a16:creationId xmlns:a16="http://schemas.microsoft.com/office/drawing/2014/main" id="{3ABC4A52-39C8-48DC-AD49-56E42F2543E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829465" y="4649557"/>
              <a:ext cx="2044500" cy="503139"/>
            </a:xfrm>
            <a:prstGeom prst="roundRect">
              <a:avLst>
                <a:gd name="adj" fmla="val 50000"/>
              </a:avLst>
            </a:prstGeom>
            <a:solidFill>
              <a:sysClr val="window" lastClr="FFFFFF"/>
            </a:solidFill>
            <a:ln w="25400" cap="flat" cmpd="sng" algn="ctr">
              <a:solidFill>
                <a:srgbClr val="1F497D">
                  <a:lumMod val="40000"/>
                  <a:lumOff val="60000"/>
                </a:srgbClr>
              </a:solidFill>
              <a:prstDash val="sysDot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11" name="AutoShape 7">
              <a:extLst>
                <a:ext uri="{FF2B5EF4-FFF2-40B4-BE49-F238E27FC236}">
                  <a16:creationId xmlns:a16="http://schemas.microsoft.com/office/drawing/2014/main" id="{E23019C9-F786-44C6-AC62-D837FEC1B4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75419" y="5089216"/>
              <a:ext cx="2272617" cy="503139"/>
            </a:xfrm>
            <a:prstGeom prst="roundRect">
              <a:avLst>
                <a:gd name="adj" fmla="val 50000"/>
              </a:avLst>
            </a:prstGeom>
            <a:solidFill>
              <a:sysClr val="window" lastClr="FFFFFF"/>
            </a:solidFill>
            <a:ln w="25400" cap="flat" cmpd="sng" algn="ctr">
              <a:solidFill>
                <a:srgbClr val="9BBB59">
                  <a:lumMod val="60000"/>
                  <a:lumOff val="40000"/>
                </a:srgbClr>
              </a:solidFill>
              <a:prstDash val="sysDot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12" name="AutoShape 7">
              <a:extLst>
                <a:ext uri="{FF2B5EF4-FFF2-40B4-BE49-F238E27FC236}">
                  <a16:creationId xmlns:a16="http://schemas.microsoft.com/office/drawing/2014/main" id="{64957DBC-7481-4A1D-A1A7-786BD61A26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79239" y="4408039"/>
              <a:ext cx="2272617" cy="503139"/>
            </a:xfrm>
            <a:prstGeom prst="roundRect">
              <a:avLst>
                <a:gd name="adj" fmla="val 50000"/>
              </a:avLst>
            </a:prstGeom>
            <a:solidFill>
              <a:sysClr val="window" lastClr="FFFFFF"/>
            </a:solidFill>
            <a:ln w="25400" cap="flat" cmpd="sng" algn="ctr">
              <a:solidFill>
                <a:srgbClr val="9BBB59">
                  <a:lumMod val="60000"/>
                  <a:lumOff val="40000"/>
                </a:srgbClr>
              </a:solidFill>
              <a:prstDash val="sysDot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13" name="AutoShape 24">
              <a:extLst>
                <a:ext uri="{FF2B5EF4-FFF2-40B4-BE49-F238E27FC236}">
                  <a16:creationId xmlns:a16="http://schemas.microsoft.com/office/drawing/2014/main" id="{D463DD53-A7E0-4C87-890A-720B6F60B8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54141" y="1108402"/>
              <a:ext cx="2519960" cy="537595"/>
            </a:xfrm>
            <a:prstGeom prst="roundRect">
              <a:avLst>
                <a:gd name="adj" fmla="val 18718"/>
              </a:avLst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algn="ctr" defTabSz="91440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5BAD67D0-4937-48EB-A847-BAF8F8908C37}"/>
                </a:ext>
              </a:extLst>
            </p:cNvPr>
            <p:cNvSpPr/>
            <p:nvPr/>
          </p:nvSpPr>
          <p:spPr>
            <a:xfrm>
              <a:off x="3516268" y="1158724"/>
              <a:ext cx="1895848" cy="461665"/>
            </a:xfrm>
            <a:prstGeom prst="rect">
              <a:avLst/>
            </a:prstGeom>
            <a:effectLst/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SQL Injection</a:t>
              </a:r>
            </a:p>
          </p:txBody>
        </p:sp>
        <p:sp>
          <p:nvSpPr>
            <p:cNvPr id="15" name="AutoShape 13">
              <a:extLst>
                <a:ext uri="{FF2B5EF4-FFF2-40B4-BE49-F238E27FC236}">
                  <a16:creationId xmlns:a16="http://schemas.microsoft.com/office/drawing/2014/main" id="{139E45EE-4244-4C4E-88A0-7FC1A8CBC9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14035" y="2288751"/>
              <a:ext cx="2686292" cy="602228"/>
            </a:xfrm>
            <a:prstGeom prst="roundRect">
              <a:avLst>
                <a:gd name="adj" fmla="val 50000"/>
              </a:avLst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algn="ctr" defTabSz="91440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16" name="AutoShape 14">
              <a:extLst>
                <a:ext uri="{FF2B5EF4-FFF2-40B4-BE49-F238E27FC236}">
                  <a16:creationId xmlns:a16="http://schemas.microsoft.com/office/drawing/2014/main" id="{7C363C06-AD18-4C2B-B6D3-0083B1EFDA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2447" y="3212757"/>
              <a:ext cx="2686292" cy="602229"/>
            </a:xfrm>
            <a:prstGeom prst="roundRect">
              <a:avLst>
                <a:gd name="adj" fmla="val 50000"/>
              </a:avLst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/>
              </a:solidFill>
              <a:prstDash val="sysDot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C88D0377-1C5D-418D-8E2E-9CB3197C82CD}"/>
                </a:ext>
              </a:extLst>
            </p:cNvPr>
            <p:cNvSpPr txBox="1"/>
            <p:nvPr/>
          </p:nvSpPr>
          <p:spPr>
            <a:xfrm>
              <a:off x="1374556" y="3221691"/>
              <a:ext cx="1881553" cy="615553"/>
            </a:xfrm>
            <a:prstGeom prst="rect">
              <a:avLst/>
            </a:prstGeom>
            <a:noFill/>
            <a:effectLst/>
          </p:spPr>
          <p:txBody>
            <a:bodyPr wrap="square" rtlCol="0" anchor="ctr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7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Blind/Inferential SQL Injection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DC92F3B5-8AFE-4EF4-8F8E-34C957AD31EF}"/>
                </a:ext>
              </a:extLst>
            </p:cNvPr>
            <p:cNvSpPr txBox="1"/>
            <p:nvPr/>
          </p:nvSpPr>
          <p:spPr>
            <a:xfrm>
              <a:off x="3415253" y="2412894"/>
              <a:ext cx="2416394" cy="353943"/>
            </a:xfrm>
            <a:prstGeom prst="rect">
              <a:avLst/>
            </a:prstGeom>
            <a:noFill/>
            <a:effectLst/>
          </p:spPr>
          <p:txBody>
            <a:bodyPr wrap="square" rtlCol="0" anchor="ctr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7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In-band SQL Injection</a:t>
              </a:r>
            </a:p>
          </p:txBody>
        </p:sp>
        <p:sp>
          <p:nvSpPr>
            <p:cNvPr id="19" name="AutoShape 13">
              <a:extLst>
                <a:ext uri="{FF2B5EF4-FFF2-40B4-BE49-F238E27FC236}">
                  <a16:creationId xmlns:a16="http://schemas.microsoft.com/office/drawing/2014/main" id="{3E3B8D5C-0801-458E-93F7-0BFD162424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14035" y="4973104"/>
              <a:ext cx="2686292" cy="602228"/>
            </a:xfrm>
            <a:prstGeom prst="roundRect">
              <a:avLst>
                <a:gd name="adj" fmla="val 50000"/>
              </a:avLst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/>
              </a:solidFill>
              <a:prstDash val="sysDot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algn="ctr" defTabSz="91440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85256449-BD77-46BB-ACD6-C027DBCE873B}"/>
                </a:ext>
              </a:extLst>
            </p:cNvPr>
            <p:cNvSpPr txBox="1"/>
            <p:nvPr/>
          </p:nvSpPr>
          <p:spPr>
            <a:xfrm>
              <a:off x="3415253" y="4978474"/>
              <a:ext cx="2102859" cy="615553"/>
            </a:xfrm>
            <a:prstGeom prst="rect">
              <a:avLst/>
            </a:prstGeom>
            <a:noFill/>
            <a:effectLst/>
          </p:spPr>
          <p:txBody>
            <a:bodyPr wrap="square" rtlCol="0" anchor="ctr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7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Out-of-Band SQL Injection</a:t>
              </a:r>
            </a:p>
          </p:txBody>
        </p:sp>
        <p:sp>
          <p:nvSpPr>
            <p:cNvPr id="21" name="Line 79">
              <a:extLst>
                <a:ext uri="{FF2B5EF4-FFF2-40B4-BE49-F238E27FC236}">
                  <a16:creationId xmlns:a16="http://schemas.microsoft.com/office/drawing/2014/main" id="{6165DA33-B312-4816-941C-57FB6F2349C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49227" y="1345114"/>
              <a:ext cx="0" cy="4795061"/>
            </a:xfrm>
            <a:prstGeom prst="line">
              <a:avLst/>
            </a:prstGeom>
            <a:noFill/>
            <a:ln w="101600">
              <a:solidFill>
                <a:sysClr val="window" lastClr="FFFFFF">
                  <a:lumMod val="85000"/>
                </a:sys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829C4ED7-95B7-4A28-A4A5-57A570B9A44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075829" y="1216485"/>
              <a:ext cx="346796" cy="346796"/>
            </a:xfrm>
            <a:prstGeom prst="ellipse">
              <a:avLst/>
            </a:prstGeom>
            <a:solidFill>
              <a:sysClr val="windowText" lastClr="000000"/>
            </a:solidFill>
            <a:ln w="101600">
              <a:solidFill>
                <a:sysClr val="window" lastClr="FFFFFF">
                  <a:lumMod val="85000"/>
                </a:sys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23" name="AutoShape 7">
              <a:extLst>
                <a:ext uri="{FF2B5EF4-FFF2-40B4-BE49-F238E27FC236}">
                  <a16:creationId xmlns:a16="http://schemas.microsoft.com/office/drawing/2014/main" id="{DB68953C-55FA-449F-B776-CC99437948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94521" y="1683339"/>
              <a:ext cx="2272617" cy="503139"/>
            </a:xfrm>
            <a:prstGeom prst="roundRect">
              <a:avLst>
                <a:gd name="adj" fmla="val 50000"/>
              </a:avLst>
            </a:prstGeom>
            <a:solidFill>
              <a:sysClr val="window" lastClr="FFFFFF"/>
            </a:solidFill>
            <a:ln w="25400" cap="flat" cmpd="sng" algn="ctr">
              <a:solidFill>
                <a:srgbClr val="9BBB59">
                  <a:lumMod val="60000"/>
                  <a:lumOff val="40000"/>
                </a:srgbClr>
              </a:solidFill>
              <a:prstDash val="sysDot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24" name="Line 71">
              <a:extLst>
                <a:ext uri="{FF2B5EF4-FFF2-40B4-BE49-F238E27FC236}">
                  <a16:creationId xmlns:a16="http://schemas.microsoft.com/office/drawing/2014/main" id="{38865AC2-7B0C-4F4E-A777-CB0C84ECCFC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596178" y="1319298"/>
              <a:ext cx="0" cy="4538742"/>
            </a:xfrm>
            <a:prstGeom prst="line">
              <a:avLst/>
            </a:prstGeom>
            <a:noFill/>
            <a:ln w="101600">
              <a:solidFill>
                <a:srgbClr val="9BBB59">
                  <a:lumMod val="60000"/>
                  <a:lumOff val="4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8D082815-99DB-49C3-BC1E-A3E78DB0E76C}"/>
                </a:ext>
              </a:extLst>
            </p:cNvPr>
            <p:cNvSpPr/>
            <p:nvPr/>
          </p:nvSpPr>
          <p:spPr>
            <a:xfrm>
              <a:off x="6706766" y="1657909"/>
              <a:ext cx="1584858" cy="553998"/>
            </a:xfrm>
            <a:prstGeom prst="rect">
              <a:avLst/>
            </a:prstGeom>
            <a:effectLst/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Error-based SQL Injection</a:t>
              </a:r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8640FD6F-DA23-4508-8C58-286BEC60B5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17124" y="5744698"/>
              <a:ext cx="355157" cy="355157"/>
            </a:xfrm>
            <a:prstGeom prst="ellipse">
              <a:avLst/>
            </a:prstGeom>
            <a:solidFill>
              <a:srgbClr val="9BBB59">
                <a:lumMod val="60000"/>
                <a:lumOff val="40000"/>
              </a:srgb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460F4BA2-2BBD-4D78-8D66-726D8ECDACC5}"/>
                </a:ext>
              </a:extLst>
            </p:cNvPr>
            <p:cNvCxnSpPr/>
            <p:nvPr/>
          </p:nvCxnSpPr>
          <p:spPr>
            <a:xfrm>
              <a:off x="5630395" y="2602221"/>
              <a:ext cx="596897" cy="1"/>
            </a:xfrm>
            <a:prstGeom prst="straightConnector1">
              <a:avLst/>
            </a:prstGeom>
            <a:noFill/>
            <a:ln w="38100" cap="flat" cmpd="sng" algn="ctr">
              <a:solidFill>
                <a:srgbClr val="0070C0"/>
              </a:solidFill>
              <a:prstDash val="sysDot"/>
              <a:tailEnd type="arrow"/>
            </a:ln>
            <a:effectLst/>
          </p:spPr>
        </p:cxn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C2FC8631-51E2-4106-A79C-C3779F76A1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20989" y="1147984"/>
              <a:ext cx="355157" cy="355157"/>
            </a:xfrm>
            <a:prstGeom prst="ellipse">
              <a:avLst/>
            </a:prstGeom>
            <a:solidFill>
              <a:srgbClr val="9BBB59">
                <a:lumMod val="60000"/>
                <a:lumOff val="40000"/>
              </a:srgbClr>
            </a:solidFill>
            <a:ln>
              <a:solidFill>
                <a:srgbClr val="4F81BD">
                  <a:lumMod val="20000"/>
                  <a:lumOff val="80000"/>
                </a:srgbClr>
              </a:solidFill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2537A17B-C0F9-4F92-B110-C6C55ABFFD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17591" y="1244586"/>
              <a:ext cx="161952" cy="161952"/>
            </a:xfrm>
            <a:prstGeom prst="ellipse">
              <a:avLst/>
            </a:prstGeom>
            <a:solidFill>
              <a:srgbClr val="2F2F2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01600">
                  <a:solidFill>
                    <a:srgbClr val="FDB602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E75B6F82-579D-4E98-9E61-556CF5E95042}"/>
                </a:ext>
              </a:extLst>
            </p:cNvPr>
            <p:cNvSpPr/>
            <p:nvPr/>
          </p:nvSpPr>
          <p:spPr>
            <a:xfrm>
              <a:off x="6706766" y="2451850"/>
              <a:ext cx="1847740" cy="323165"/>
            </a:xfrm>
            <a:prstGeom prst="rect">
              <a:avLst/>
            </a:prstGeom>
            <a:effectLst/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UNION SQL Injection</a:t>
              </a: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7DD2ABD3-EFF6-4115-9263-EBD7919F2936}"/>
                </a:ext>
              </a:extLst>
            </p:cNvPr>
            <p:cNvSpPr/>
            <p:nvPr/>
          </p:nvSpPr>
          <p:spPr>
            <a:xfrm>
              <a:off x="6706766" y="3135676"/>
              <a:ext cx="1116010" cy="323165"/>
            </a:xfrm>
            <a:prstGeom prst="rect">
              <a:avLst/>
            </a:prstGeom>
            <a:effectLst/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Tautology</a:t>
              </a: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E00177C7-41D4-4C9B-BE47-BC76EA10A992}"/>
                </a:ext>
              </a:extLst>
            </p:cNvPr>
            <p:cNvSpPr/>
            <p:nvPr/>
          </p:nvSpPr>
          <p:spPr>
            <a:xfrm>
              <a:off x="6706766" y="3816850"/>
              <a:ext cx="1954616" cy="323165"/>
            </a:xfrm>
            <a:prstGeom prst="rect">
              <a:avLst/>
            </a:prstGeom>
            <a:effectLst/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End of Line Comment</a:t>
              </a: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81392D30-99E1-4628-B5FF-3F7D6747AEE5}"/>
                </a:ext>
              </a:extLst>
            </p:cNvPr>
            <p:cNvSpPr/>
            <p:nvPr/>
          </p:nvSpPr>
          <p:spPr>
            <a:xfrm>
              <a:off x="6706766" y="4451495"/>
              <a:ext cx="1485409" cy="416227"/>
            </a:xfrm>
            <a:prstGeom prst="rect">
              <a:avLst/>
            </a:prstGeom>
            <a:effectLst/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Inline Comment</a:t>
              </a: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4AAA7F14-2209-4C4C-9695-DE5F62EB987A}"/>
                </a:ext>
              </a:extLst>
            </p:cNvPr>
            <p:cNvSpPr/>
            <p:nvPr/>
          </p:nvSpPr>
          <p:spPr>
            <a:xfrm>
              <a:off x="6706766" y="5179202"/>
              <a:ext cx="1983143" cy="323165"/>
            </a:xfrm>
            <a:prstGeom prst="rect">
              <a:avLst/>
            </a:prstGeom>
            <a:effectLst/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Piggybacked Query</a:t>
              </a:r>
            </a:p>
          </p:txBody>
        </p:sp>
        <p:pic>
          <p:nvPicPr>
            <p:cNvPr id="35" name="Picture 2" descr="E:\haja Premium\Check_Mark.png">
              <a:extLst>
                <a:ext uri="{FF2B5EF4-FFF2-40B4-BE49-F238E27FC236}">
                  <a16:creationId xmlns:a16="http://schemas.microsoft.com/office/drawing/2014/main" id="{3AEB5C19-925C-4174-8DB1-C7C3445FABD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35277" y="1788892"/>
              <a:ext cx="292033" cy="292033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6" name="Picture 2" descr="E:\haja Premium\Check_Mark.png">
              <a:extLst>
                <a:ext uri="{FF2B5EF4-FFF2-40B4-BE49-F238E27FC236}">
                  <a16:creationId xmlns:a16="http://schemas.microsoft.com/office/drawing/2014/main" id="{CD726694-F3C1-42AC-9B41-11E7C4A9FF4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35277" y="2467416"/>
              <a:ext cx="292033" cy="292033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7" name="Picture 2" descr="E:\haja Premium\Check_Mark.png">
              <a:extLst>
                <a:ext uri="{FF2B5EF4-FFF2-40B4-BE49-F238E27FC236}">
                  <a16:creationId xmlns:a16="http://schemas.microsoft.com/office/drawing/2014/main" id="{8355226B-3BCE-471F-A980-0BD69A2D04A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35277" y="3151242"/>
              <a:ext cx="292033" cy="292033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" name="Picture 2" descr="E:\haja Premium\Check_Mark.png">
              <a:extLst>
                <a:ext uri="{FF2B5EF4-FFF2-40B4-BE49-F238E27FC236}">
                  <a16:creationId xmlns:a16="http://schemas.microsoft.com/office/drawing/2014/main" id="{EADE2267-6784-4508-888B-3C32D4E78D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35277" y="4513592"/>
              <a:ext cx="292033" cy="292033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9" name="Picture 2" descr="E:\haja Premium\Check_Mark.png">
              <a:extLst>
                <a:ext uri="{FF2B5EF4-FFF2-40B4-BE49-F238E27FC236}">
                  <a16:creationId xmlns:a16="http://schemas.microsoft.com/office/drawing/2014/main" id="{A33253BD-1AC7-4A5C-811F-A52CA46C17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35277" y="5194769"/>
              <a:ext cx="292033" cy="292033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40" name="Straight Arrow Connector 39">
              <a:extLst>
                <a:ext uri="{FF2B5EF4-FFF2-40B4-BE49-F238E27FC236}">
                  <a16:creationId xmlns:a16="http://schemas.microsoft.com/office/drawing/2014/main" id="{F24905A7-3EF8-46A5-8035-DF0CE8CF5AF4}"/>
                </a:ext>
              </a:extLst>
            </p:cNvPr>
            <p:cNvCxnSpPr/>
            <p:nvPr/>
          </p:nvCxnSpPr>
          <p:spPr>
            <a:xfrm>
              <a:off x="8577460" y="1935308"/>
              <a:ext cx="593470" cy="1"/>
            </a:xfrm>
            <a:prstGeom prst="straightConnector1">
              <a:avLst/>
            </a:prstGeom>
            <a:noFill/>
            <a:ln w="38100" cap="flat" cmpd="sng" algn="ctr">
              <a:solidFill>
                <a:srgbClr val="0070C0"/>
              </a:solidFill>
              <a:prstDash val="sysDot"/>
              <a:tailEnd type="arrow"/>
            </a:ln>
            <a:effectLst/>
          </p:spPr>
        </p:cxnSp>
        <p:sp>
          <p:nvSpPr>
            <p:cNvPr id="41" name="Line 40">
              <a:extLst>
                <a:ext uri="{FF2B5EF4-FFF2-40B4-BE49-F238E27FC236}">
                  <a16:creationId xmlns:a16="http://schemas.microsoft.com/office/drawing/2014/main" id="{70296D17-4F98-4E61-8C66-4B5A244022A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447510" y="1241203"/>
              <a:ext cx="0" cy="2170404"/>
            </a:xfrm>
            <a:prstGeom prst="line">
              <a:avLst/>
            </a:prstGeom>
            <a:noFill/>
            <a:ln w="101600">
              <a:solidFill>
                <a:srgbClr val="F79646">
                  <a:lumMod val="40000"/>
                  <a:lumOff val="6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42" name="AutoShape 22">
              <a:extLst>
                <a:ext uri="{FF2B5EF4-FFF2-40B4-BE49-F238E27FC236}">
                  <a16:creationId xmlns:a16="http://schemas.microsoft.com/office/drawing/2014/main" id="{21D99B8E-189D-4307-A6E6-08FEE00640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08640" y="1684424"/>
              <a:ext cx="2119954" cy="503139"/>
            </a:xfrm>
            <a:prstGeom prst="roundRect">
              <a:avLst>
                <a:gd name="adj" fmla="val 50000"/>
              </a:avLst>
            </a:prstGeom>
            <a:solidFill>
              <a:sysClr val="window" lastClr="FFFFFF"/>
            </a:solidFill>
            <a:ln w="25400" cap="flat" cmpd="sng" algn="ctr">
              <a:solidFill>
                <a:srgbClr val="F79646">
                  <a:lumMod val="40000"/>
                  <a:lumOff val="60000"/>
                </a:srgbClr>
              </a:solidFill>
              <a:prstDash val="sysDot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AAC9AFBD-AF84-43E1-AD60-AF2E193C06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33416" y="1116909"/>
              <a:ext cx="428189" cy="428189"/>
            </a:xfrm>
            <a:prstGeom prst="ellipse">
              <a:avLst/>
            </a:prstGeom>
            <a:solidFill>
              <a:srgbClr val="F79646">
                <a:lumMod val="40000"/>
                <a:lumOff val="60000"/>
              </a:srgb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FF225C47-60FE-4177-A9E4-DD65E1FA91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49883" y="1233376"/>
              <a:ext cx="195254" cy="195254"/>
            </a:xfrm>
            <a:prstGeom prst="ellipse">
              <a:avLst/>
            </a:prstGeom>
            <a:solidFill>
              <a:srgbClr val="2F2F2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01600">
                  <a:solidFill>
                    <a:srgbClr val="FDB602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45" name="AutoShape 22">
              <a:extLst>
                <a:ext uri="{FF2B5EF4-FFF2-40B4-BE49-F238E27FC236}">
                  <a16:creationId xmlns:a16="http://schemas.microsoft.com/office/drawing/2014/main" id="{ECB4A261-5AAD-4D4E-8F43-E09B8C619D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97236" y="2351534"/>
              <a:ext cx="2119954" cy="503139"/>
            </a:xfrm>
            <a:prstGeom prst="roundRect">
              <a:avLst>
                <a:gd name="adj" fmla="val 50000"/>
              </a:avLst>
            </a:prstGeom>
            <a:solidFill>
              <a:sysClr val="window" lastClr="FFFFFF"/>
            </a:solidFill>
            <a:ln w="25400" cap="flat" cmpd="sng" algn="ctr">
              <a:solidFill>
                <a:srgbClr val="F79646">
                  <a:lumMod val="40000"/>
                  <a:lumOff val="60000"/>
                </a:srgbClr>
              </a:solidFill>
              <a:prstDash val="sysDot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084E38EE-B906-46D8-B979-E6BBC38298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33416" y="3035968"/>
              <a:ext cx="428189" cy="428189"/>
            </a:xfrm>
            <a:prstGeom prst="ellipse">
              <a:avLst/>
            </a:prstGeom>
            <a:solidFill>
              <a:srgbClr val="F79646">
                <a:lumMod val="40000"/>
                <a:lumOff val="60000"/>
              </a:srgb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1F0D6076-E75B-4ABA-AF73-29FD93C28C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49883" y="3152435"/>
              <a:ext cx="195254" cy="195254"/>
            </a:xfrm>
            <a:prstGeom prst="ellipse">
              <a:avLst/>
            </a:prstGeom>
            <a:solidFill>
              <a:srgbClr val="2F2F2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01600">
                  <a:solidFill>
                    <a:srgbClr val="FDB602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F5A35D8E-4050-4B78-9FDA-E3A8D732C4AF}"/>
                </a:ext>
              </a:extLst>
            </p:cNvPr>
            <p:cNvSpPr/>
            <p:nvPr/>
          </p:nvSpPr>
          <p:spPr>
            <a:xfrm>
              <a:off x="9637853" y="1734622"/>
              <a:ext cx="1350372" cy="402742"/>
            </a:xfrm>
            <a:prstGeom prst="rect">
              <a:avLst/>
            </a:prstGeom>
            <a:effectLst/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System Stored Procedure</a:t>
              </a: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D7CC2946-17A6-4BB5-AF8C-CB1C355E4B75}"/>
                </a:ext>
              </a:extLst>
            </p:cNvPr>
            <p:cNvSpPr/>
            <p:nvPr/>
          </p:nvSpPr>
          <p:spPr>
            <a:xfrm>
              <a:off x="9637853" y="2326104"/>
              <a:ext cx="1500992" cy="553998"/>
            </a:xfrm>
            <a:prstGeom prst="rect">
              <a:avLst/>
            </a:prstGeom>
            <a:effectLst/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Illegal/Logically Incorrect Query</a:t>
              </a:r>
            </a:p>
          </p:txBody>
        </p:sp>
        <p:pic>
          <p:nvPicPr>
            <p:cNvPr id="50" name="Picture 2" descr="E:\haja Premium\Check_Mark.png">
              <a:extLst>
                <a:ext uri="{FF2B5EF4-FFF2-40B4-BE49-F238E27FC236}">
                  <a16:creationId xmlns:a16="http://schemas.microsoft.com/office/drawing/2014/main" id="{2CF3E431-7E52-4D65-B391-B29A0BB2910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08118" y="2457087"/>
              <a:ext cx="292033" cy="292033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" name="Picture 2" descr="E:\haja Premium\Check_Mark.png">
              <a:extLst>
                <a:ext uri="{FF2B5EF4-FFF2-40B4-BE49-F238E27FC236}">
                  <a16:creationId xmlns:a16="http://schemas.microsoft.com/office/drawing/2014/main" id="{F7C2695E-7CDF-437B-85C3-5810BE14616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08118" y="1789977"/>
              <a:ext cx="292033" cy="292033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2" name="Line 40">
              <a:extLst>
                <a:ext uri="{FF2B5EF4-FFF2-40B4-BE49-F238E27FC236}">
                  <a16:creationId xmlns:a16="http://schemas.microsoft.com/office/drawing/2014/main" id="{13594AA0-A049-41A9-A615-9684C8C4EEF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41312" y="3513514"/>
              <a:ext cx="0" cy="2626188"/>
            </a:xfrm>
            <a:prstGeom prst="line">
              <a:avLst/>
            </a:prstGeom>
            <a:noFill/>
            <a:ln w="101600">
              <a:solidFill>
                <a:srgbClr val="1F497D">
                  <a:lumMod val="20000"/>
                  <a:lumOff val="8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D421DD6E-3AC8-43BD-A473-6981DC475E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7218" y="3315729"/>
              <a:ext cx="428189" cy="428189"/>
            </a:xfrm>
            <a:prstGeom prst="ellipse">
              <a:avLst/>
            </a:prstGeom>
            <a:solidFill>
              <a:srgbClr val="1F497D">
                <a:lumMod val="20000"/>
                <a:lumOff val="80000"/>
              </a:srgbClr>
            </a:solidFill>
            <a:ln>
              <a:solidFill>
                <a:srgbClr val="1F497D">
                  <a:lumMod val="20000"/>
                  <a:lumOff val="80000"/>
                </a:srgbClr>
              </a:solidFill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8647F6E2-0546-4979-A9A8-CE6675C62D4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023184" y="3411695"/>
              <a:ext cx="236257" cy="236257"/>
            </a:xfrm>
            <a:prstGeom prst="ellipse">
              <a:avLst/>
            </a:prstGeom>
            <a:solidFill>
              <a:srgbClr val="2F2F2F"/>
            </a:solidFill>
            <a:ln w="101600">
              <a:solidFill>
                <a:srgbClr val="1F497D">
                  <a:lumMod val="20000"/>
                  <a:lumOff val="80000"/>
                </a:srgbClr>
              </a:solidFill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5D981455-A068-4087-BD93-92E3D93B88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7218" y="5960648"/>
              <a:ext cx="428189" cy="428189"/>
            </a:xfrm>
            <a:prstGeom prst="ellipse">
              <a:avLst/>
            </a:prstGeom>
            <a:solidFill>
              <a:srgbClr val="1F497D">
                <a:lumMod val="20000"/>
                <a:lumOff val="80000"/>
              </a:srgbClr>
            </a:solidFill>
            <a:ln>
              <a:solidFill>
                <a:srgbClr val="1F497D">
                  <a:lumMod val="20000"/>
                  <a:lumOff val="80000"/>
                </a:srgbClr>
              </a:solidFill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45CE41E2-34F1-42DF-A409-78849486DCB8}"/>
                </a:ext>
              </a:extLst>
            </p:cNvPr>
            <p:cNvSpPr/>
            <p:nvPr/>
          </p:nvSpPr>
          <p:spPr>
            <a:xfrm>
              <a:off x="1322233" y="4084092"/>
              <a:ext cx="1485409" cy="323165"/>
            </a:xfrm>
            <a:prstGeom prst="rect">
              <a:avLst/>
            </a:prstGeom>
            <a:effectLst/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Time Delay</a:t>
              </a: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AD9D3C88-683D-42C9-BCA8-439ACC3BC5AE}"/>
                </a:ext>
              </a:extLst>
            </p:cNvPr>
            <p:cNvSpPr/>
            <p:nvPr/>
          </p:nvSpPr>
          <p:spPr>
            <a:xfrm>
              <a:off x="1322233" y="4672201"/>
              <a:ext cx="1485409" cy="457850"/>
            </a:xfrm>
            <a:prstGeom prst="rect">
              <a:avLst/>
            </a:prstGeom>
            <a:effectLst/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Boolean Exploitation</a:t>
              </a: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8F545D6C-62F3-4A62-8829-C72735F968AB}"/>
                </a:ext>
              </a:extLst>
            </p:cNvPr>
            <p:cNvSpPr/>
            <p:nvPr/>
          </p:nvSpPr>
          <p:spPr>
            <a:xfrm>
              <a:off x="1322233" y="5394995"/>
              <a:ext cx="1485409" cy="323165"/>
            </a:xfrm>
            <a:prstGeom prst="rect">
              <a:avLst/>
            </a:prstGeom>
            <a:effectLst/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Heavy Query</a:t>
              </a:r>
            </a:p>
          </p:txBody>
        </p:sp>
        <p:pic>
          <p:nvPicPr>
            <p:cNvPr id="59" name="Picture 2" descr="E:\haja Premium\Check_Mark.png">
              <a:extLst>
                <a:ext uri="{FF2B5EF4-FFF2-40B4-BE49-F238E27FC236}">
                  <a16:creationId xmlns:a16="http://schemas.microsoft.com/office/drawing/2014/main" id="{C4537F09-21D9-4029-A740-C0C3ECEDC18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35277" y="3832417"/>
              <a:ext cx="292033" cy="292033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0" name="Picture 2" descr="E:\haja Premium\Check_Mark.png">
              <a:extLst>
                <a:ext uri="{FF2B5EF4-FFF2-40B4-BE49-F238E27FC236}">
                  <a16:creationId xmlns:a16="http://schemas.microsoft.com/office/drawing/2014/main" id="{1B6EC455-B3BD-41EA-8AEC-9174C002F35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4412" y="4099658"/>
              <a:ext cx="292033" cy="292033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1" name="Picture 2" descr="E:\haja Premium\Check_Mark.png">
              <a:extLst>
                <a:ext uri="{FF2B5EF4-FFF2-40B4-BE49-F238E27FC236}">
                  <a16:creationId xmlns:a16="http://schemas.microsoft.com/office/drawing/2014/main" id="{40651A3B-2D41-499C-AEEE-7B5AB94AE38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4412" y="4755110"/>
              <a:ext cx="292033" cy="292033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2" name="Picture 2" descr="E:\haja Premium\Check_Mark.png">
              <a:extLst>
                <a:ext uri="{FF2B5EF4-FFF2-40B4-BE49-F238E27FC236}">
                  <a16:creationId xmlns:a16="http://schemas.microsoft.com/office/drawing/2014/main" id="{1A120658-00E9-4D7A-8761-7444DA31436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4412" y="5410562"/>
              <a:ext cx="292033" cy="292033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3" name="Picture 2" descr="E:\haja Premium\Check_Mark.png">
              <a:extLst>
                <a:ext uri="{FF2B5EF4-FFF2-40B4-BE49-F238E27FC236}">
                  <a16:creationId xmlns:a16="http://schemas.microsoft.com/office/drawing/2014/main" id="{D2030A45-45E1-4B74-BB86-E0192D66693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88609" y="2429247"/>
              <a:ext cx="321236" cy="321236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4" name="Picture 2" descr="E:\haja Premium\Check_Mark.png">
              <a:extLst>
                <a:ext uri="{FF2B5EF4-FFF2-40B4-BE49-F238E27FC236}">
                  <a16:creationId xmlns:a16="http://schemas.microsoft.com/office/drawing/2014/main" id="{8C067DD4-DC86-48C9-9E11-93D53C059E0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88609" y="3368849"/>
              <a:ext cx="321236" cy="321236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5" name="Picture 2" descr="E:\haja Premium\Check_Mark.png">
              <a:extLst>
                <a:ext uri="{FF2B5EF4-FFF2-40B4-BE49-F238E27FC236}">
                  <a16:creationId xmlns:a16="http://schemas.microsoft.com/office/drawing/2014/main" id="{A30543FB-E630-42E9-977A-766BF83556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88609" y="5113600"/>
              <a:ext cx="321236" cy="321236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B76091AF-69A1-4EC2-A43D-A222B3449C6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068117" y="5941390"/>
              <a:ext cx="346796" cy="346796"/>
            </a:xfrm>
            <a:prstGeom prst="ellipse">
              <a:avLst/>
            </a:prstGeom>
            <a:solidFill>
              <a:sysClr val="windowText" lastClr="000000"/>
            </a:solidFill>
            <a:ln w="101600">
              <a:solidFill>
                <a:sysClr val="window" lastClr="FFFFFF">
                  <a:lumMod val="85000"/>
                </a:sys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A96A8E1D-4765-4AEA-B589-0EE3D8C286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04395" y="5841300"/>
              <a:ext cx="161952" cy="161952"/>
            </a:xfrm>
            <a:prstGeom prst="ellipse">
              <a:avLst/>
            </a:prstGeom>
            <a:solidFill>
              <a:srgbClr val="2F2F2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01600">
                  <a:solidFill>
                    <a:srgbClr val="FDB602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671BD57A-1DA0-4CEE-A2B2-F367D70476F1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023184" y="6056614"/>
              <a:ext cx="236257" cy="236257"/>
            </a:xfrm>
            <a:prstGeom prst="ellipse">
              <a:avLst/>
            </a:prstGeom>
            <a:solidFill>
              <a:srgbClr val="2F2F2F"/>
            </a:solidFill>
            <a:ln w="101600">
              <a:solidFill>
                <a:srgbClr val="1F497D">
                  <a:lumMod val="20000"/>
                  <a:lumOff val="80000"/>
                </a:srgbClr>
              </a:solidFill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206453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 157">
            <a:extLst>
              <a:ext uri="{FF2B5EF4-FFF2-40B4-BE49-F238E27FC236}">
                <a16:creationId xmlns:a16="http://schemas.microsoft.com/office/drawing/2014/main" id="{3060A796-CB80-40CB-9465-D9BC3E8DAE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106671"/>
            <a:ext cx="12215265" cy="500109"/>
          </a:xfrm>
          <a:custGeom>
            <a:avLst/>
            <a:gdLst>
              <a:gd name="T0" fmla="*/ 4177 w 4178"/>
              <a:gd name="T1" fmla="*/ 0 h 1224"/>
              <a:gd name="T2" fmla="*/ 0 w 4178"/>
              <a:gd name="T3" fmla="*/ 0 h 1224"/>
              <a:gd name="T4" fmla="*/ 0 w 4178"/>
              <a:gd name="T5" fmla="*/ 1223 h 1224"/>
              <a:gd name="T6" fmla="*/ 4177 w 4178"/>
              <a:gd name="T7" fmla="*/ 1223 h 1224"/>
              <a:gd name="T8" fmla="*/ 4177 w 4178"/>
              <a:gd name="T9" fmla="*/ 0 h 1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78" h="1224">
                <a:moveTo>
                  <a:pt x="4177" y="0"/>
                </a:moveTo>
                <a:lnTo>
                  <a:pt x="0" y="0"/>
                </a:lnTo>
                <a:lnTo>
                  <a:pt x="0" y="1223"/>
                </a:lnTo>
                <a:lnTo>
                  <a:pt x="4177" y="1223"/>
                </a:lnTo>
                <a:lnTo>
                  <a:pt x="4177" y="0"/>
                </a:lnTo>
              </a:path>
            </a:pathLst>
          </a:cu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FAEA80B-3784-4071-94C3-6D98B4C72495}"/>
              </a:ext>
            </a:extLst>
          </p:cNvPr>
          <p:cNvSpPr txBox="1"/>
          <p:nvPr/>
        </p:nvSpPr>
        <p:spPr>
          <a:xfrm>
            <a:off x="3162618" y="200025"/>
            <a:ext cx="5866765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I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In-Band SQL Injection</a:t>
            </a:r>
            <a:endParaRPr lang="ru-RU" sz="2400" b="1" dirty="0">
              <a:solidFill>
                <a:schemeClr val="tx1">
                  <a:lumMod val="75000"/>
                  <a:lumOff val="25000"/>
                </a:schemeClr>
              </a:solidFill>
              <a:latin typeface="Roboto Black" panose="02000000000000000000" pitchFamily="2" charset="0"/>
              <a:ea typeface="Roboto Black" panose="02000000000000000000" pitchFamily="2" charset="0"/>
              <a:cs typeface="Open Sans Light" panose="020B030603050402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561E27DE-E3D3-4DB5-BD38-905B520E3305}"/>
              </a:ext>
            </a:extLst>
          </p:cNvPr>
          <p:cNvSpPr/>
          <p:nvPr/>
        </p:nvSpPr>
        <p:spPr>
          <a:xfrm>
            <a:off x="380999" y="1172059"/>
            <a:ext cx="10377823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q"/>
              <a:defRPr/>
            </a:pPr>
            <a:r>
              <a:rPr lang="en-US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Attackers use the </a:t>
            </a:r>
            <a:r>
              <a:rPr lang="en-US" b="1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same</a:t>
            </a:r>
            <a:r>
              <a:rPr lang="en-US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communication channel </a:t>
            </a:r>
            <a:r>
              <a:rPr lang="en-US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to perform the attack and </a:t>
            </a:r>
            <a:r>
              <a:rPr lang="en-US" b="1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retrieve</a:t>
            </a:r>
            <a:r>
              <a:rPr lang="en-US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the results</a:t>
            </a:r>
          </a:p>
        </p:txBody>
      </p:sp>
      <p:sp>
        <p:nvSpPr>
          <p:cNvPr id="50" name="Freeform 601"/>
          <p:cNvSpPr>
            <a:spLocks noChangeArrowheads="1"/>
          </p:cNvSpPr>
          <p:nvPr/>
        </p:nvSpPr>
        <p:spPr bwMode="auto">
          <a:xfrm>
            <a:off x="5691102" y="2074815"/>
            <a:ext cx="1704499" cy="1551936"/>
          </a:xfrm>
          <a:custGeom>
            <a:avLst/>
            <a:gdLst>
              <a:gd name="T0" fmla="*/ 4731 w 5073"/>
              <a:gd name="T1" fmla="*/ 2850 h 4618"/>
              <a:gd name="T2" fmla="*/ 4731 w 5073"/>
              <a:gd name="T3" fmla="*/ 2850 h 4618"/>
              <a:gd name="T4" fmla="*/ 712 w 5073"/>
              <a:gd name="T5" fmla="*/ 38 h 4618"/>
              <a:gd name="T6" fmla="*/ 39 w 5073"/>
              <a:gd name="T7" fmla="*/ 561 h 4618"/>
              <a:gd name="T8" fmla="*/ 559 w 5073"/>
              <a:gd name="T9" fmla="*/ 1225 h 4618"/>
              <a:gd name="T10" fmla="*/ 3572 w 5073"/>
              <a:gd name="T11" fmla="*/ 3229 h 4618"/>
              <a:gd name="T12" fmla="*/ 3248 w 5073"/>
              <a:gd name="T13" fmla="*/ 3325 h 4618"/>
              <a:gd name="T14" fmla="*/ 4663 w 5073"/>
              <a:gd name="T15" fmla="*/ 4617 h 4618"/>
              <a:gd name="T16" fmla="*/ 5072 w 5073"/>
              <a:gd name="T17" fmla="*/ 2745 h 4618"/>
              <a:gd name="T18" fmla="*/ 4731 w 5073"/>
              <a:gd name="T19" fmla="*/ 2850 h 46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073" h="4618">
                <a:moveTo>
                  <a:pt x="4731" y="2850"/>
                </a:moveTo>
                <a:lnTo>
                  <a:pt x="4731" y="2850"/>
                </a:lnTo>
                <a:cubicBezTo>
                  <a:pt x="3942" y="1321"/>
                  <a:pt x="2422" y="246"/>
                  <a:pt x="712" y="38"/>
                </a:cubicBezTo>
                <a:cubicBezTo>
                  <a:pt x="381" y="0"/>
                  <a:pt x="75" y="228"/>
                  <a:pt x="39" y="561"/>
                </a:cubicBezTo>
                <a:cubicBezTo>
                  <a:pt x="0" y="883"/>
                  <a:pt x="228" y="1187"/>
                  <a:pt x="559" y="1225"/>
                </a:cubicBezTo>
                <a:cubicBezTo>
                  <a:pt x="1814" y="1376"/>
                  <a:pt x="2935" y="2136"/>
                  <a:pt x="3572" y="3229"/>
                </a:cubicBezTo>
                <a:cubicBezTo>
                  <a:pt x="3248" y="3325"/>
                  <a:pt x="3248" y="3325"/>
                  <a:pt x="3248" y="3325"/>
                </a:cubicBezTo>
                <a:cubicBezTo>
                  <a:pt x="4663" y="4617"/>
                  <a:pt x="4663" y="4617"/>
                  <a:pt x="4663" y="4617"/>
                </a:cubicBezTo>
                <a:cubicBezTo>
                  <a:pt x="5072" y="2745"/>
                  <a:pt x="5072" y="2745"/>
                  <a:pt x="5072" y="2745"/>
                </a:cubicBezTo>
                <a:lnTo>
                  <a:pt x="4731" y="2850"/>
                </a:ln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pPr defTabSz="914217">
              <a:defRPr/>
            </a:pPr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1" name="Freeform 611"/>
          <p:cNvSpPr>
            <a:spLocks noChangeArrowheads="1"/>
          </p:cNvSpPr>
          <p:nvPr/>
        </p:nvSpPr>
        <p:spPr bwMode="auto">
          <a:xfrm>
            <a:off x="3943618" y="2154858"/>
            <a:ext cx="1548871" cy="1706092"/>
          </a:xfrm>
          <a:custGeom>
            <a:avLst/>
            <a:gdLst>
              <a:gd name="T0" fmla="*/ 2851 w 4609"/>
              <a:gd name="T1" fmla="*/ 342 h 5075"/>
              <a:gd name="T2" fmla="*/ 2851 w 4609"/>
              <a:gd name="T3" fmla="*/ 342 h 5075"/>
              <a:gd name="T4" fmla="*/ 39 w 4609"/>
              <a:gd name="T5" fmla="*/ 4360 h 5075"/>
              <a:gd name="T6" fmla="*/ 561 w 4609"/>
              <a:gd name="T7" fmla="*/ 5035 h 5075"/>
              <a:gd name="T8" fmla="*/ 1226 w 4609"/>
              <a:gd name="T9" fmla="*/ 4512 h 5075"/>
              <a:gd name="T10" fmla="*/ 3220 w 4609"/>
              <a:gd name="T11" fmla="*/ 1502 h 5075"/>
              <a:gd name="T12" fmla="*/ 3325 w 4609"/>
              <a:gd name="T13" fmla="*/ 1815 h 5075"/>
              <a:gd name="T14" fmla="*/ 4608 w 4609"/>
              <a:gd name="T15" fmla="*/ 400 h 5075"/>
              <a:gd name="T16" fmla="*/ 2746 w 4609"/>
              <a:gd name="T17" fmla="*/ 0 h 5075"/>
              <a:gd name="T18" fmla="*/ 2851 w 4609"/>
              <a:gd name="T19" fmla="*/ 342 h 50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609" h="5075">
                <a:moveTo>
                  <a:pt x="2851" y="342"/>
                </a:moveTo>
                <a:lnTo>
                  <a:pt x="2851" y="342"/>
                </a:lnTo>
                <a:cubicBezTo>
                  <a:pt x="1321" y="1130"/>
                  <a:pt x="247" y="2650"/>
                  <a:pt x="39" y="4360"/>
                </a:cubicBezTo>
                <a:cubicBezTo>
                  <a:pt x="0" y="4693"/>
                  <a:pt x="228" y="4987"/>
                  <a:pt x="561" y="5035"/>
                </a:cubicBezTo>
                <a:cubicBezTo>
                  <a:pt x="883" y="5074"/>
                  <a:pt x="1189" y="4836"/>
                  <a:pt x="1226" y="4512"/>
                </a:cubicBezTo>
                <a:cubicBezTo>
                  <a:pt x="1378" y="3259"/>
                  <a:pt x="2138" y="2128"/>
                  <a:pt x="3220" y="1502"/>
                </a:cubicBezTo>
                <a:cubicBezTo>
                  <a:pt x="3325" y="1815"/>
                  <a:pt x="3325" y="1815"/>
                  <a:pt x="3325" y="1815"/>
                </a:cubicBezTo>
                <a:cubicBezTo>
                  <a:pt x="4608" y="400"/>
                  <a:pt x="4608" y="400"/>
                  <a:pt x="4608" y="400"/>
                </a:cubicBezTo>
                <a:cubicBezTo>
                  <a:pt x="2746" y="0"/>
                  <a:pt x="2746" y="0"/>
                  <a:pt x="2746" y="0"/>
                </a:cubicBezTo>
                <a:lnTo>
                  <a:pt x="2851" y="342"/>
                </a:ln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pPr defTabSz="914217">
              <a:defRPr/>
            </a:pPr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1" name="Freeform 621"/>
          <p:cNvSpPr>
            <a:spLocks noChangeArrowheads="1"/>
          </p:cNvSpPr>
          <p:nvPr/>
        </p:nvSpPr>
        <p:spPr bwMode="auto">
          <a:xfrm>
            <a:off x="4020692" y="4055127"/>
            <a:ext cx="1708946" cy="1551936"/>
          </a:xfrm>
          <a:custGeom>
            <a:avLst/>
            <a:gdLst>
              <a:gd name="T0" fmla="*/ 342 w 5084"/>
              <a:gd name="T1" fmla="*/ 1757 h 4618"/>
              <a:gd name="T2" fmla="*/ 342 w 5084"/>
              <a:gd name="T3" fmla="*/ 1757 h 4618"/>
              <a:gd name="T4" fmla="*/ 4371 w 5084"/>
              <a:gd name="T5" fmla="*/ 4580 h 4618"/>
              <a:gd name="T6" fmla="*/ 5035 w 5084"/>
              <a:gd name="T7" fmla="*/ 4057 h 4618"/>
              <a:gd name="T8" fmla="*/ 4522 w 5084"/>
              <a:gd name="T9" fmla="*/ 3391 h 4618"/>
              <a:gd name="T10" fmla="*/ 1511 w 5084"/>
              <a:gd name="T11" fmla="*/ 1387 h 4618"/>
              <a:gd name="T12" fmla="*/ 1824 w 5084"/>
              <a:gd name="T13" fmla="*/ 1293 h 4618"/>
              <a:gd name="T14" fmla="*/ 409 w 5084"/>
              <a:gd name="T15" fmla="*/ 0 h 4618"/>
              <a:gd name="T16" fmla="*/ 0 w 5084"/>
              <a:gd name="T17" fmla="*/ 1871 h 4618"/>
              <a:gd name="T18" fmla="*/ 342 w 5084"/>
              <a:gd name="T19" fmla="*/ 1757 h 46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084" h="4618">
                <a:moveTo>
                  <a:pt x="342" y="1757"/>
                </a:moveTo>
                <a:lnTo>
                  <a:pt x="342" y="1757"/>
                </a:lnTo>
                <a:cubicBezTo>
                  <a:pt x="1141" y="3297"/>
                  <a:pt x="2661" y="4370"/>
                  <a:pt x="4371" y="4580"/>
                </a:cubicBezTo>
                <a:cubicBezTo>
                  <a:pt x="4702" y="4617"/>
                  <a:pt x="4997" y="4389"/>
                  <a:pt x="5035" y="4057"/>
                </a:cubicBezTo>
                <a:cubicBezTo>
                  <a:pt x="5083" y="3733"/>
                  <a:pt x="4846" y="3430"/>
                  <a:pt x="4522" y="3391"/>
                </a:cubicBezTo>
                <a:cubicBezTo>
                  <a:pt x="3269" y="3231"/>
                  <a:pt x="2139" y="2480"/>
                  <a:pt x="1511" y="1387"/>
                </a:cubicBezTo>
                <a:cubicBezTo>
                  <a:pt x="1824" y="1293"/>
                  <a:pt x="1824" y="1293"/>
                  <a:pt x="1824" y="1293"/>
                </a:cubicBezTo>
                <a:cubicBezTo>
                  <a:pt x="409" y="0"/>
                  <a:pt x="409" y="0"/>
                  <a:pt x="409" y="0"/>
                </a:cubicBezTo>
                <a:cubicBezTo>
                  <a:pt x="0" y="1871"/>
                  <a:pt x="0" y="1871"/>
                  <a:pt x="0" y="1871"/>
                </a:cubicBezTo>
                <a:lnTo>
                  <a:pt x="342" y="1757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pPr defTabSz="914217">
              <a:defRPr/>
            </a:pPr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82" name="Freeform 631"/>
          <p:cNvSpPr>
            <a:spLocks noChangeArrowheads="1"/>
          </p:cNvSpPr>
          <p:nvPr/>
        </p:nvSpPr>
        <p:spPr bwMode="auto">
          <a:xfrm>
            <a:off x="5923802" y="3822411"/>
            <a:ext cx="1551836" cy="1704610"/>
          </a:xfrm>
          <a:custGeom>
            <a:avLst/>
            <a:gdLst>
              <a:gd name="T0" fmla="*/ 1757 w 4616"/>
              <a:gd name="T1" fmla="*/ 4729 h 5072"/>
              <a:gd name="T2" fmla="*/ 1757 w 4616"/>
              <a:gd name="T3" fmla="*/ 4729 h 5072"/>
              <a:gd name="T4" fmla="*/ 4578 w 4616"/>
              <a:gd name="T5" fmla="*/ 712 h 5072"/>
              <a:gd name="T6" fmla="*/ 4056 w 4616"/>
              <a:gd name="T7" fmla="*/ 36 h 5072"/>
              <a:gd name="T8" fmla="*/ 3391 w 4616"/>
              <a:gd name="T9" fmla="*/ 559 h 5072"/>
              <a:gd name="T10" fmla="*/ 1385 w 4616"/>
              <a:gd name="T11" fmla="*/ 3572 h 5072"/>
              <a:gd name="T12" fmla="*/ 1282 w 4616"/>
              <a:gd name="T13" fmla="*/ 3257 h 5072"/>
              <a:gd name="T14" fmla="*/ 0 w 4616"/>
              <a:gd name="T15" fmla="*/ 4663 h 5072"/>
              <a:gd name="T16" fmla="*/ 1871 w 4616"/>
              <a:gd name="T17" fmla="*/ 5071 h 5072"/>
              <a:gd name="T18" fmla="*/ 1757 w 4616"/>
              <a:gd name="T19" fmla="*/ 4729 h 50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616" h="5072">
                <a:moveTo>
                  <a:pt x="1757" y="4729"/>
                </a:moveTo>
                <a:lnTo>
                  <a:pt x="1757" y="4729"/>
                </a:lnTo>
                <a:cubicBezTo>
                  <a:pt x="3296" y="3942"/>
                  <a:pt x="4359" y="2421"/>
                  <a:pt x="4578" y="712"/>
                </a:cubicBezTo>
                <a:cubicBezTo>
                  <a:pt x="4615" y="379"/>
                  <a:pt x="4389" y="84"/>
                  <a:pt x="4056" y="36"/>
                </a:cubicBezTo>
                <a:cubicBezTo>
                  <a:pt x="3723" y="0"/>
                  <a:pt x="3428" y="237"/>
                  <a:pt x="3391" y="559"/>
                </a:cubicBezTo>
                <a:cubicBezTo>
                  <a:pt x="3229" y="1814"/>
                  <a:pt x="2479" y="2935"/>
                  <a:pt x="1385" y="3572"/>
                </a:cubicBezTo>
                <a:cubicBezTo>
                  <a:pt x="1282" y="3257"/>
                  <a:pt x="1282" y="3257"/>
                  <a:pt x="1282" y="3257"/>
                </a:cubicBezTo>
                <a:cubicBezTo>
                  <a:pt x="0" y="4663"/>
                  <a:pt x="0" y="4663"/>
                  <a:pt x="0" y="4663"/>
                </a:cubicBezTo>
                <a:cubicBezTo>
                  <a:pt x="1871" y="5071"/>
                  <a:pt x="1871" y="5071"/>
                  <a:pt x="1871" y="5071"/>
                </a:cubicBezTo>
                <a:lnTo>
                  <a:pt x="1757" y="4729"/>
                </a:ln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defTabSz="914217">
              <a:defRPr/>
            </a:pPr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grpSp>
        <p:nvGrpSpPr>
          <p:cNvPr id="119" name="Group 118"/>
          <p:cNvGrpSpPr/>
          <p:nvPr/>
        </p:nvGrpSpPr>
        <p:grpSpPr>
          <a:xfrm flipH="1">
            <a:off x="6802513" y="4222798"/>
            <a:ext cx="2629255" cy="863302"/>
            <a:chOff x="2303754" y="2588851"/>
            <a:chExt cx="6155221" cy="2021285"/>
          </a:xfrm>
          <a:solidFill>
            <a:schemeClr val="accent3"/>
          </a:solidFill>
        </p:grpSpPr>
        <p:sp>
          <p:nvSpPr>
            <p:cNvPr id="121" name="Freeform 6700"/>
            <p:cNvSpPr>
              <a:spLocks noChangeArrowheads="1"/>
            </p:cNvSpPr>
            <p:nvPr/>
          </p:nvSpPr>
          <p:spPr bwMode="auto">
            <a:xfrm>
              <a:off x="2303754" y="2588851"/>
              <a:ext cx="1645535" cy="1645641"/>
            </a:xfrm>
            <a:custGeom>
              <a:avLst/>
              <a:gdLst>
                <a:gd name="T0" fmla="*/ 1083 w 1084"/>
                <a:gd name="T1" fmla="*/ 540 h 1085"/>
                <a:gd name="T2" fmla="*/ 1083 w 1084"/>
                <a:gd name="T3" fmla="*/ 540 h 1085"/>
                <a:gd name="T4" fmla="*/ 544 w 1084"/>
                <a:gd name="T5" fmla="*/ 1084 h 1085"/>
                <a:gd name="T6" fmla="*/ 0 w 1084"/>
                <a:gd name="T7" fmla="*/ 540 h 1085"/>
                <a:gd name="T8" fmla="*/ 544 w 1084"/>
                <a:gd name="T9" fmla="*/ 0 h 1085"/>
                <a:gd name="T10" fmla="*/ 1083 w 1084"/>
                <a:gd name="T11" fmla="*/ 540 h 10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4" h="1085">
                  <a:moveTo>
                    <a:pt x="1083" y="540"/>
                  </a:moveTo>
                  <a:lnTo>
                    <a:pt x="1083" y="540"/>
                  </a:lnTo>
                  <a:cubicBezTo>
                    <a:pt x="1083" y="838"/>
                    <a:pt x="843" y="1084"/>
                    <a:pt x="544" y="1084"/>
                  </a:cubicBezTo>
                  <a:cubicBezTo>
                    <a:pt x="241" y="1084"/>
                    <a:pt x="0" y="838"/>
                    <a:pt x="0" y="540"/>
                  </a:cubicBezTo>
                  <a:cubicBezTo>
                    <a:pt x="0" y="241"/>
                    <a:pt x="241" y="0"/>
                    <a:pt x="544" y="0"/>
                  </a:cubicBezTo>
                  <a:cubicBezTo>
                    <a:pt x="843" y="0"/>
                    <a:pt x="1083" y="241"/>
                    <a:pt x="1083" y="54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217">
                <a:defRPr/>
              </a:pPr>
              <a:endParaRPr lang="en-US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22" name="Freeform 6703"/>
            <p:cNvSpPr>
              <a:spLocks noChangeArrowheads="1"/>
            </p:cNvSpPr>
            <p:nvPr/>
          </p:nvSpPr>
          <p:spPr bwMode="auto">
            <a:xfrm>
              <a:off x="3798876" y="3800804"/>
              <a:ext cx="4660099" cy="809332"/>
            </a:xfrm>
            <a:custGeom>
              <a:avLst/>
              <a:gdLst>
                <a:gd name="T0" fmla="*/ 3057 w 3058"/>
                <a:gd name="T1" fmla="*/ 538 h 539"/>
                <a:gd name="T2" fmla="*/ 895 w 3058"/>
                <a:gd name="T3" fmla="*/ 538 h 539"/>
                <a:gd name="T4" fmla="*/ 0 w 3058"/>
                <a:gd name="T5" fmla="*/ 38 h 539"/>
                <a:gd name="T6" fmla="*/ 24 w 3058"/>
                <a:gd name="T7" fmla="*/ 0 h 539"/>
                <a:gd name="T8" fmla="*/ 910 w 3058"/>
                <a:gd name="T9" fmla="*/ 495 h 539"/>
                <a:gd name="T10" fmla="*/ 3057 w 3058"/>
                <a:gd name="T11" fmla="*/ 495 h 539"/>
                <a:gd name="T12" fmla="*/ 3057 w 3058"/>
                <a:gd name="T13" fmla="*/ 538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58" h="539">
                  <a:moveTo>
                    <a:pt x="3057" y="538"/>
                  </a:moveTo>
                  <a:lnTo>
                    <a:pt x="895" y="538"/>
                  </a:lnTo>
                  <a:lnTo>
                    <a:pt x="0" y="38"/>
                  </a:lnTo>
                  <a:lnTo>
                    <a:pt x="24" y="0"/>
                  </a:lnTo>
                  <a:lnTo>
                    <a:pt x="910" y="495"/>
                  </a:lnTo>
                  <a:lnTo>
                    <a:pt x="3057" y="495"/>
                  </a:lnTo>
                  <a:lnTo>
                    <a:pt x="3057" y="538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217">
                <a:defRPr/>
              </a:pPr>
              <a:endParaRPr lang="en-US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2018068" y="4222798"/>
            <a:ext cx="2628928" cy="863302"/>
            <a:chOff x="2303754" y="2588851"/>
            <a:chExt cx="6155221" cy="2021285"/>
          </a:xfrm>
          <a:solidFill>
            <a:schemeClr val="accent4"/>
          </a:solidFill>
        </p:grpSpPr>
        <p:sp>
          <p:nvSpPr>
            <p:cNvPr id="124" name="Freeform 6700"/>
            <p:cNvSpPr>
              <a:spLocks noChangeArrowheads="1"/>
            </p:cNvSpPr>
            <p:nvPr/>
          </p:nvSpPr>
          <p:spPr bwMode="auto">
            <a:xfrm>
              <a:off x="2303754" y="2588851"/>
              <a:ext cx="1645535" cy="1645641"/>
            </a:xfrm>
            <a:custGeom>
              <a:avLst/>
              <a:gdLst>
                <a:gd name="T0" fmla="*/ 1083 w 1084"/>
                <a:gd name="T1" fmla="*/ 540 h 1085"/>
                <a:gd name="T2" fmla="*/ 1083 w 1084"/>
                <a:gd name="T3" fmla="*/ 540 h 1085"/>
                <a:gd name="T4" fmla="*/ 544 w 1084"/>
                <a:gd name="T5" fmla="*/ 1084 h 1085"/>
                <a:gd name="T6" fmla="*/ 0 w 1084"/>
                <a:gd name="T7" fmla="*/ 540 h 1085"/>
                <a:gd name="T8" fmla="*/ 544 w 1084"/>
                <a:gd name="T9" fmla="*/ 0 h 1085"/>
                <a:gd name="T10" fmla="*/ 1083 w 1084"/>
                <a:gd name="T11" fmla="*/ 540 h 10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4" h="1085">
                  <a:moveTo>
                    <a:pt x="1083" y="540"/>
                  </a:moveTo>
                  <a:lnTo>
                    <a:pt x="1083" y="540"/>
                  </a:lnTo>
                  <a:cubicBezTo>
                    <a:pt x="1083" y="838"/>
                    <a:pt x="843" y="1084"/>
                    <a:pt x="544" y="1084"/>
                  </a:cubicBezTo>
                  <a:cubicBezTo>
                    <a:pt x="241" y="1084"/>
                    <a:pt x="0" y="838"/>
                    <a:pt x="0" y="540"/>
                  </a:cubicBezTo>
                  <a:cubicBezTo>
                    <a:pt x="0" y="241"/>
                    <a:pt x="241" y="0"/>
                    <a:pt x="544" y="0"/>
                  </a:cubicBezTo>
                  <a:cubicBezTo>
                    <a:pt x="843" y="0"/>
                    <a:pt x="1083" y="241"/>
                    <a:pt x="1083" y="54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217">
                <a:defRPr/>
              </a:pPr>
              <a:endParaRPr lang="en-US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25" name="Freeform 6703"/>
            <p:cNvSpPr>
              <a:spLocks noChangeArrowheads="1"/>
            </p:cNvSpPr>
            <p:nvPr/>
          </p:nvSpPr>
          <p:spPr bwMode="auto">
            <a:xfrm>
              <a:off x="3798876" y="3800804"/>
              <a:ext cx="4660099" cy="809332"/>
            </a:xfrm>
            <a:custGeom>
              <a:avLst/>
              <a:gdLst>
                <a:gd name="T0" fmla="*/ 3057 w 3058"/>
                <a:gd name="T1" fmla="*/ 538 h 539"/>
                <a:gd name="T2" fmla="*/ 895 w 3058"/>
                <a:gd name="T3" fmla="*/ 538 h 539"/>
                <a:gd name="T4" fmla="*/ 0 w 3058"/>
                <a:gd name="T5" fmla="*/ 38 h 539"/>
                <a:gd name="T6" fmla="*/ 24 w 3058"/>
                <a:gd name="T7" fmla="*/ 0 h 539"/>
                <a:gd name="T8" fmla="*/ 910 w 3058"/>
                <a:gd name="T9" fmla="*/ 495 h 539"/>
                <a:gd name="T10" fmla="*/ 3057 w 3058"/>
                <a:gd name="T11" fmla="*/ 495 h 539"/>
                <a:gd name="T12" fmla="*/ 3057 w 3058"/>
                <a:gd name="T13" fmla="*/ 538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58" h="539">
                  <a:moveTo>
                    <a:pt x="3057" y="538"/>
                  </a:moveTo>
                  <a:lnTo>
                    <a:pt x="895" y="538"/>
                  </a:lnTo>
                  <a:lnTo>
                    <a:pt x="0" y="38"/>
                  </a:lnTo>
                  <a:lnTo>
                    <a:pt x="24" y="0"/>
                  </a:lnTo>
                  <a:lnTo>
                    <a:pt x="910" y="495"/>
                  </a:lnTo>
                  <a:lnTo>
                    <a:pt x="3057" y="495"/>
                  </a:lnTo>
                  <a:lnTo>
                    <a:pt x="3057" y="538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217">
                <a:defRPr/>
              </a:pPr>
              <a:endParaRPr lang="en-US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  <p:grpSp>
        <p:nvGrpSpPr>
          <p:cNvPr id="126" name="Group 125"/>
          <p:cNvGrpSpPr/>
          <p:nvPr/>
        </p:nvGrpSpPr>
        <p:grpSpPr>
          <a:xfrm flipH="1">
            <a:off x="6802513" y="1744959"/>
            <a:ext cx="2629255" cy="863302"/>
            <a:chOff x="2303754" y="2588851"/>
            <a:chExt cx="6155221" cy="2021285"/>
          </a:xfrm>
          <a:solidFill>
            <a:schemeClr val="accent2"/>
          </a:solidFill>
        </p:grpSpPr>
        <p:sp>
          <p:nvSpPr>
            <p:cNvPr id="127" name="Freeform 6700"/>
            <p:cNvSpPr>
              <a:spLocks noChangeArrowheads="1"/>
            </p:cNvSpPr>
            <p:nvPr/>
          </p:nvSpPr>
          <p:spPr bwMode="auto">
            <a:xfrm>
              <a:off x="2303754" y="2588851"/>
              <a:ext cx="1645535" cy="1645641"/>
            </a:xfrm>
            <a:custGeom>
              <a:avLst/>
              <a:gdLst>
                <a:gd name="T0" fmla="*/ 1083 w 1084"/>
                <a:gd name="T1" fmla="*/ 540 h 1085"/>
                <a:gd name="T2" fmla="*/ 1083 w 1084"/>
                <a:gd name="T3" fmla="*/ 540 h 1085"/>
                <a:gd name="T4" fmla="*/ 544 w 1084"/>
                <a:gd name="T5" fmla="*/ 1084 h 1085"/>
                <a:gd name="T6" fmla="*/ 0 w 1084"/>
                <a:gd name="T7" fmla="*/ 540 h 1085"/>
                <a:gd name="T8" fmla="*/ 544 w 1084"/>
                <a:gd name="T9" fmla="*/ 0 h 1085"/>
                <a:gd name="T10" fmla="*/ 1083 w 1084"/>
                <a:gd name="T11" fmla="*/ 540 h 10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4" h="1085">
                  <a:moveTo>
                    <a:pt x="1083" y="540"/>
                  </a:moveTo>
                  <a:lnTo>
                    <a:pt x="1083" y="540"/>
                  </a:lnTo>
                  <a:cubicBezTo>
                    <a:pt x="1083" y="838"/>
                    <a:pt x="843" y="1084"/>
                    <a:pt x="544" y="1084"/>
                  </a:cubicBezTo>
                  <a:cubicBezTo>
                    <a:pt x="241" y="1084"/>
                    <a:pt x="0" y="838"/>
                    <a:pt x="0" y="540"/>
                  </a:cubicBezTo>
                  <a:cubicBezTo>
                    <a:pt x="0" y="241"/>
                    <a:pt x="241" y="0"/>
                    <a:pt x="544" y="0"/>
                  </a:cubicBezTo>
                  <a:cubicBezTo>
                    <a:pt x="843" y="0"/>
                    <a:pt x="1083" y="241"/>
                    <a:pt x="1083" y="54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217">
                <a:defRPr/>
              </a:pPr>
              <a:endParaRPr lang="en-US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28" name="Freeform 6703"/>
            <p:cNvSpPr>
              <a:spLocks noChangeArrowheads="1"/>
            </p:cNvSpPr>
            <p:nvPr/>
          </p:nvSpPr>
          <p:spPr bwMode="auto">
            <a:xfrm>
              <a:off x="3798876" y="3800804"/>
              <a:ext cx="4660099" cy="809332"/>
            </a:xfrm>
            <a:custGeom>
              <a:avLst/>
              <a:gdLst>
                <a:gd name="T0" fmla="*/ 3057 w 3058"/>
                <a:gd name="T1" fmla="*/ 538 h 539"/>
                <a:gd name="T2" fmla="*/ 895 w 3058"/>
                <a:gd name="T3" fmla="*/ 538 h 539"/>
                <a:gd name="T4" fmla="*/ 0 w 3058"/>
                <a:gd name="T5" fmla="*/ 38 h 539"/>
                <a:gd name="T6" fmla="*/ 24 w 3058"/>
                <a:gd name="T7" fmla="*/ 0 h 539"/>
                <a:gd name="T8" fmla="*/ 910 w 3058"/>
                <a:gd name="T9" fmla="*/ 495 h 539"/>
                <a:gd name="T10" fmla="*/ 3057 w 3058"/>
                <a:gd name="T11" fmla="*/ 495 h 539"/>
                <a:gd name="T12" fmla="*/ 3057 w 3058"/>
                <a:gd name="T13" fmla="*/ 538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58" h="539">
                  <a:moveTo>
                    <a:pt x="3057" y="538"/>
                  </a:moveTo>
                  <a:lnTo>
                    <a:pt x="895" y="538"/>
                  </a:lnTo>
                  <a:lnTo>
                    <a:pt x="0" y="38"/>
                  </a:lnTo>
                  <a:lnTo>
                    <a:pt x="24" y="0"/>
                  </a:lnTo>
                  <a:lnTo>
                    <a:pt x="910" y="495"/>
                  </a:lnTo>
                  <a:lnTo>
                    <a:pt x="3057" y="495"/>
                  </a:lnTo>
                  <a:lnTo>
                    <a:pt x="3057" y="538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217">
                <a:defRPr/>
              </a:pPr>
              <a:endParaRPr lang="en-US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  <p:grpSp>
        <p:nvGrpSpPr>
          <p:cNvPr id="129" name="Group 128"/>
          <p:cNvGrpSpPr/>
          <p:nvPr/>
        </p:nvGrpSpPr>
        <p:grpSpPr>
          <a:xfrm>
            <a:off x="2018068" y="1744959"/>
            <a:ext cx="2628928" cy="863302"/>
            <a:chOff x="2303754" y="2588851"/>
            <a:chExt cx="6155221" cy="2021285"/>
          </a:xfrm>
          <a:solidFill>
            <a:schemeClr val="accent1"/>
          </a:solidFill>
        </p:grpSpPr>
        <p:sp>
          <p:nvSpPr>
            <p:cNvPr id="130" name="Freeform 6700"/>
            <p:cNvSpPr>
              <a:spLocks noChangeArrowheads="1"/>
            </p:cNvSpPr>
            <p:nvPr/>
          </p:nvSpPr>
          <p:spPr bwMode="auto">
            <a:xfrm>
              <a:off x="2303754" y="2588851"/>
              <a:ext cx="1645535" cy="1645641"/>
            </a:xfrm>
            <a:custGeom>
              <a:avLst/>
              <a:gdLst>
                <a:gd name="T0" fmla="*/ 1083 w 1084"/>
                <a:gd name="T1" fmla="*/ 540 h 1085"/>
                <a:gd name="T2" fmla="*/ 1083 w 1084"/>
                <a:gd name="T3" fmla="*/ 540 h 1085"/>
                <a:gd name="T4" fmla="*/ 544 w 1084"/>
                <a:gd name="T5" fmla="*/ 1084 h 1085"/>
                <a:gd name="T6" fmla="*/ 0 w 1084"/>
                <a:gd name="T7" fmla="*/ 540 h 1085"/>
                <a:gd name="T8" fmla="*/ 544 w 1084"/>
                <a:gd name="T9" fmla="*/ 0 h 1085"/>
                <a:gd name="T10" fmla="*/ 1083 w 1084"/>
                <a:gd name="T11" fmla="*/ 540 h 10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4" h="1085">
                  <a:moveTo>
                    <a:pt x="1083" y="540"/>
                  </a:moveTo>
                  <a:lnTo>
                    <a:pt x="1083" y="540"/>
                  </a:lnTo>
                  <a:cubicBezTo>
                    <a:pt x="1083" y="838"/>
                    <a:pt x="843" y="1084"/>
                    <a:pt x="544" y="1084"/>
                  </a:cubicBezTo>
                  <a:cubicBezTo>
                    <a:pt x="241" y="1084"/>
                    <a:pt x="0" y="838"/>
                    <a:pt x="0" y="540"/>
                  </a:cubicBezTo>
                  <a:cubicBezTo>
                    <a:pt x="0" y="241"/>
                    <a:pt x="241" y="0"/>
                    <a:pt x="544" y="0"/>
                  </a:cubicBezTo>
                  <a:cubicBezTo>
                    <a:pt x="843" y="0"/>
                    <a:pt x="1083" y="241"/>
                    <a:pt x="1083" y="54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217">
                <a:defRPr/>
              </a:pPr>
              <a:endParaRPr lang="en-US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31" name="Freeform 6703"/>
            <p:cNvSpPr>
              <a:spLocks noChangeArrowheads="1"/>
            </p:cNvSpPr>
            <p:nvPr/>
          </p:nvSpPr>
          <p:spPr bwMode="auto">
            <a:xfrm>
              <a:off x="3798876" y="3800804"/>
              <a:ext cx="4660099" cy="809332"/>
            </a:xfrm>
            <a:custGeom>
              <a:avLst/>
              <a:gdLst>
                <a:gd name="T0" fmla="*/ 3057 w 3058"/>
                <a:gd name="T1" fmla="*/ 538 h 539"/>
                <a:gd name="T2" fmla="*/ 895 w 3058"/>
                <a:gd name="T3" fmla="*/ 538 h 539"/>
                <a:gd name="T4" fmla="*/ 0 w 3058"/>
                <a:gd name="T5" fmla="*/ 38 h 539"/>
                <a:gd name="T6" fmla="*/ 24 w 3058"/>
                <a:gd name="T7" fmla="*/ 0 h 539"/>
                <a:gd name="T8" fmla="*/ 910 w 3058"/>
                <a:gd name="T9" fmla="*/ 495 h 539"/>
                <a:gd name="T10" fmla="*/ 3057 w 3058"/>
                <a:gd name="T11" fmla="*/ 495 h 539"/>
                <a:gd name="T12" fmla="*/ 3057 w 3058"/>
                <a:gd name="T13" fmla="*/ 538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58" h="539">
                  <a:moveTo>
                    <a:pt x="3057" y="538"/>
                  </a:moveTo>
                  <a:lnTo>
                    <a:pt x="895" y="538"/>
                  </a:lnTo>
                  <a:lnTo>
                    <a:pt x="0" y="38"/>
                  </a:lnTo>
                  <a:lnTo>
                    <a:pt x="24" y="0"/>
                  </a:lnTo>
                  <a:lnTo>
                    <a:pt x="910" y="495"/>
                  </a:lnTo>
                  <a:lnTo>
                    <a:pt x="3057" y="495"/>
                  </a:lnTo>
                  <a:lnTo>
                    <a:pt x="3057" y="538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217">
                <a:defRPr/>
              </a:pPr>
              <a:endParaRPr lang="en-US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  <p:sp>
        <p:nvSpPr>
          <p:cNvPr id="132" name="TextBox 131"/>
          <p:cNvSpPr txBox="1"/>
          <p:nvPr/>
        </p:nvSpPr>
        <p:spPr>
          <a:xfrm>
            <a:off x="7461186" y="5077910"/>
            <a:ext cx="2198001" cy="338536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Union SQL Injection</a:t>
            </a:r>
          </a:p>
        </p:txBody>
      </p:sp>
      <p:sp>
        <p:nvSpPr>
          <p:cNvPr id="133" name="TextBox 132"/>
          <p:cNvSpPr txBox="1"/>
          <p:nvPr/>
        </p:nvSpPr>
        <p:spPr>
          <a:xfrm>
            <a:off x="7461186" y="5471321"/>
            <a:ext cx="4578414" cy="1118750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Attackers use a UNION clause to add a malicious query to the requested query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SELECT Name, Phone, Address FROM Users WHERE Id=1 UNION ALL SELECT creditCardNumber,1,1 FROM CreditCardTable</a:t>
            </a:r>
          </a:p>
        </p:txBody>
      </p:sp>
      <p:sp>
        <p:nvSpPr>
          <p:cNvPr id="134" name="TextBox 133"/>
          <p:cNvSpPr txBox="1"/>
          <p:nvPr/>
        </p:nvSpPr>
        <p:spPr>
          <a:xfrm>
            <a:off x="539813" y="5077910"/>
            <a:ext cx="2688520" cy="338536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System Stored Procedure</a:t>
            </a:r>
          </a:p>
        </p:txBody>
      </p:sp>
      <p:sp>
        <p:nvSpPr>
          <p:cNvPr id="135" name="TextBox 134"/>
          <p:cNvSpPr txBox="1"/>
          <p:nvPr/>
        </p:nvSpPr>
        <p:spPr>
          <a:xfrm>
            <a:off x="539813" y="5471321"/>
            <a:ext cx="3174116" cy="849445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Attackers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exploit databases' stored procedures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perpetrate their attacks</a:t>
            </a:r>
          </a:p>
        </p:txBody>
      </p:sp>
      <p:sp>
        <p:nvSpPr>
          <p:cNvPr id="136" name="TextBox 135"/>
          <p:cNvSpPr txBox="1"/>
          <p:nvPr/>
        </p:nvSpPr>
        <p:spPr>
          <a:xfrm>
            <a:off x="7461186" y="2606404"/>
            <a:ext cx="4191000" cy="338536"/>
          </a:xfrm>
          <a:prstGeom prst="rect">
            <a:avLst/>
          </a:prstGeom>
          <a:noFill/>
        </p:spPr>
        <p:txBody>
          <a:bodyPr wrap="square" lIns="91422" tIns="45711" rIns="91422" bIns="45711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Illegal/Logically Incorrect Query</a:t>
            </a:r>
          </a:p>
        </p:txBody>
      </p:sp>
      <p:sp>
        <p:nvSpPr>
          <p:cNvPr id="137" name="TextBox 136"/>
          <p:cNvSpPr txBox="1"/>
          <p:nvPr/>
        </p:nvSpPr>
        <p:spPr>
          <a:xfrm>
            <a:off x="7461186" y="3017946"/>
            <a:ext cx="4578413" cy="849445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Attackers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send an incorrect query to the database intentionally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to generate an error message that may be helpful in performing further attacks</a:t>
            </a:r>
          </a:p>
        </p:txBody>
      </p:sp>
      <p:sp>
        <p:nvSpPr>
          <p:cNvPr id="138" name="TextBox 137"/>
          <p:cNvSpPr txBox="1"/>
          <p:nvPr/>
        </p:nvSpPr>
        <p:spPr>
          <a:xfrm>
            <a:off x="539813" y="2606404"/>
            <a:ext cx="3174116" cy="338536"/>
          </a:xfrm>
          <a:prstGeom prst="rect">
            <a:avLst/>
          </a:prstGeom>
          <a:noFill/>
        </p:spPr>
        <p:txBody>
          <a:bodyPr wrap="square" lIns="91422" tIns="45711" rIns="91422" bIns="45711" rtlCol="0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Error-based SQL Injection </a:t>
            </a:r>
          </a:p>
        </p:txBody>
      </p:sp>
      <p:sp>
        <p:nvSpPr>
          <p:cNvPr id="139" name="TextBox 138"/>
          <p:cNvSpPr txBox="1"/>
          <p:nvPr/>
        </p:nvSpPr>
        <p:spPr>
          <a:xfrm>
            <a:off x="539813" y="3017946"/>
            <a:ext cx="3280317" cy="849445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Attackers intentionally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insert bad input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into an application, thereby causing it to throw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database errors</a:t>
            </a:r>
          </a:p>
        </p:txBody>
      </p:sp>
      <p:sp>
        <p:nvSpPr>
          <p:cNvPr id="140" name="Freeform 50"/>
          <p:cNvSpPr>
            <a:spLocks noChangeArrowheads="1"/>
          </p:cNvSpPr>
          <p:nvPr/>
        </p:nvSpPr>
        <p:spPr bwMode="auto">
          <a:xfrm>
            <a:off x="8911540" y="4346642"/>
            <a:ext cx="366088" cy="366183"/>
          </a:xfrm>
          <a:custGeom>
            <a:avLst/>
            <a:gdLst>
              <a:gd name="T0" fmla="*/ 235 w 634"/>
              <a:gd name="T1" fmla="*/ 162 h 634"/>
              <a:gd name="T2" fmla="*/ 235 w 634"/>
              <a:gd name="T3" fmla="*/ 118 h 634"/>
              <a:gd name="T4" fmla="*/ 117 w 634"/>
              <a:gd name="T5" fmla="*/ 133 h 634"/>
              <a:gd name="T6" fmla="*/ 117 w 634"/>
              <a:gd name="T7" fmla="*/ 236 h 634"/>
              <a:gd name="T8" fmla="*/ 162 w 634"/>
              <a:gd name="T9" fmla="*/ 236 h 634"/>
              <a:gd name="T10" fmla="*/ 250 w 634"/>
              <a:gd name="T11" fmla="*/ 280 h 634"/>
              <a:gd name="T12" fmla="*/ 176 w 634"/>
              <a:gd name="T13" fmla="*/ 162 h 634"/>
              <a:gd name="T14" fmla="*/ 485 w 634"/>
              <a:gd name="T15" fmla="*/ 383 h 634"/>
              <a:gd name="T16" fmla="*/ 471 w 634"/>
              <a:gd name="T17" fmla="*/ 398 h 634"/>
              <a:gd name="T18" fmla="*/ 383 w 634"/>
              <a:gd name="T19" fmla="*/ 354 h 634"/>
              <a:gd name="T20" fmla="*/ 441 w 634"/>
              <a:gd name="T21" fmla="*/ 471 h 634"/>
              <a:gd name="T22" fmla="*/ 367 w 634"/>
              <a:gd name="T23" fmla="*/ 501 h 634"/>
              <a:gd name="T24" fmla="*/ 485 w 634"/>
              <a:gd name="T25" fmla="*/ 516 h 634"/>
              <a:gd name="T26" fmla="*/ 515 w 634"/>
              <a:gd name="T27" fmla="*/ 501 h 634"/>
              <a:gd name="T28" fmla="*/ 485 w 634"/>
              <a:gd name="T29" fmla="*/ 383 h 634"/>
              <a:gd name="T30" fmla="*/ 250 w 634"/>
              <a:gd name="T31" fmla="*/ 354 h 634"/>
              <a:gd name="T32" fmla="*/ 162 w 634"/>
              <a:gd name="T33" fmla="*/ 398 h 634"/>
              <a:gd name="T34" fmla="*/ 117 w 634"/>
              <a:gd name="T35" fmla="*/ 398 h 634"/>
              <a:gd name="T36" fmla="*/ 117 w 634"/>
              <a:gd name="T37" fmla="*/ 516 h 634"/>
              <a:gd name="T38" fmla="*/ 235 w 634"/>
              <a:gd name="T39" fmla="*/ 516 h 634"/>
              <a:gd name="T40" fmla="*/ 235 w 634"/>
              <a:gd name="T41" fmla="*/ 471 h 634"/>
              <a:gd name="T42" fmla="*/ 279 w 634"/>
              <a:gd name="T43" fmla="*/ 383 h 634"/>
              <a:gd name="T44" fmla="*/ 544 w 634"/>
              <a:gd name="T45" fmla="*/ 0 h 634"/>
              <a:gd name="T46" fmla="*/ 73 w 634"/>
              <a:gd name="T47" fmla="*/ 0 h 634"/>
              <a:gd name="T48" fmla="*/ 0 w 634"/>
              <a:gd name="T49" fmla="*/ 560 h 634"/>
              <a:gd name="T50" fmla="*/ 544 w 634"/>
              <a:gd name="T51" fmla="*/ 633 h 634"/>
              <a:gd name="T52" fmla="*/ 633 w 634"/>
              <a:gd name="T53" fmla="*/ 89 h 634"/>
              <a:gd name="T54" fmla="*/ 588 w 634"/>
              <a:gd name="T55" fmla="*/ 560 h 634"/>
              <a:gd name="T56" fmla="*/ 544 w 634"/>
              <a:gd name="T57" fmla="*/ 589 h 634"/>
              <a:gd name="T58" fmla="*/ 44 w 634"/>
              <a:gd name="T59" fmla="*/ 560 h 634"/>
              <a:gd name="T60" fmla="*/ 73 w 634"/>
              <a:gd name="T61" fmla="*/ 45 h 634"/>
              <a:gd name="T62" fmla="*/ 588 w 634"/>
              <a:gd name="T63" fmla="*/ 89 h 634"/>
              <a:gd name="T64" fmla="*/ 485 w 634"/>
              <a:gd name="T65" fmla="*/ 118 h 634"/>
              <a:gd name="T66" fmla="*/ 397 w 634"/>
              <a:gd name="T67" fmla="*/ 118 h 634"/>
              <a:gd name="T68" fmla="*/ 397 w 634"/>
              <a:gd name="T69" fmla="*/ 162 h 634"/>
              <a:gd name="T70" fmla="*/ 353 w 634"/>
              <a:gd name="T71" fmla="*/ 251 h 634"/>
              <a:gd name="T72" fmla="*/ 471 w 634"/>
              <a:gd name="T73" fmla="*/ 192 h 634"/>
              <a:gd name="T74" fmla="*/ 485 w 634"/>
              <a:gd name="T75" fmla="*/ 266 h 634"/>
              <a:gd name="T76" fmla="*/ 515 w 634"/>
              <a:gd name="T77" fmla="*/ 148 h 634"/>
              <a:gd name="T78" fmla="*/ 485 w 634"/>
              <a:gd name="T79" fmla="*/ 118 h 6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634" h="634">
                <a:moveTo>
                  <a:pt x="235" y="162"/>
                </a:moveTo>
                <a:lnTo>
                  <a:pt x="235" y="162"/>
                </a:lnTo>
                <a:cubicBezTo>
                  <a:pt x="250" y="162"/>
                  <a:pt x="250" y="148"/>
                  <a:pt x="250" y="148"/>
                </a:cubicBezTo>
                <a:cubicBezTo>
                  <a:pt x="250" y="133"/>
                  <a:pt x="250" y="118"/>
                  <a:pt x="235" y="118"/>
                </a:cubicBezTo>
                <a:cubicBezTo>
                  <a:pt x="132" y="118"/>
                  <a:pt x="132" y="118"/>
                  <a:pt x="132" y="118"/>
                </a:cubicBezTo>
                <a:cubicBezTo>
                  <a:pt x="132" y="118"/>
                  <a:pt x="132" y="118"/>
                  <a:pt x="117" y="133"/>
                </a:cubicBezTo>
                <a:cubicBezTo>
                  <a:pt x="117" y="133"/>
                  <a:pt x="117" y="133"/>
                  <a:pt x="117" y="148"/>
                </a:cubicBezTo>
                <a:cubicBezTo>
                  <a:pt x="117" y="236"/>
                  <a:pt x="117" y="236"/>
                  <a:pt x="117" y="236"/>
                </a:cubicBezTo>
                <a:cubicBezTo>
                  <a:pt x="117" y="251"/>
                  <a:pt x="132" y="266"/>
                  <a:pt x="132" y="266"/>
                </a:cubicBezTo>
                <a:cubicBezTo>
                  <a:pt x="147" y="266"/>
                  <a:pt x="162" y="251"/>
                  <a:pt x="162" y="236"/>
                </a:cubicBezTo>
                <a:cubicBezTo>
                  <a:pt x="162" y="192"/>
                  <a:pt x="162" y="192"/>
                  <a:pt x="162" y="192"/>
                </a:cubicBezTo>
                <a:cubicBezTo>
                  <a:pt x="250" y="280"/>
                  <a:pt x="250" y="280"/>
                  <a:pt x="250" y="280"/>
                </a:cubicBezTo>
                <a:cubicBezTo>
                  <a:pt x="279" y="251"/>
                  <a:pt x="279" y="251"/>
                  <a:pt x="279" y="251"/>
                </a:cubicBezTo>
                <a:cubicBezTo>
                  <a:pt x="176" y="162"/>
                  <a:pt x="176" y="162"/>
                  <a:pt x="176" y="162"/>
                </a:cubicBezTo>
                <a:lnTo>
                  <a:pt x="235" y="162"/>
                </a:lnTo>
                <a:close/>
                <a:moveTo>
                  <a:pt x="485" y="383"/>
                </a:moveTo>
                <a:lnTo>
                  <a:pt x="485" y="383"/>
                </a:lnTo>
                <a:cubicBezTo>
                  <a:pt x="485" y="383"/>
                  <a:pt x="471" y="383"/>
                  <a:pt x="471" y="398"/>
                </a:cubicBezTo>
                <a:cubicBezTo>
                  <a:pt x="471" y="442"/>
                  <a:pt x="471" y="442"/>
                  <a:pt x="471" y="442"/>
                </a:cubicBezTo>
                <a:cubicBezTo>
                  <a:pt x="383" y="354"/>
                  <a:pt x="383" y="354"/>
                  <a:pt x="383" y="354"/>
                </a:cubicBezTo>
                <a:cubicBezTo>
                  <a:pt x="353" y="383"/>
                  <a:pt x="353" y="383"/>
                  <a:pt x="353" y="383"/>
                </a:cubicBezTo>
                <a:cubicBezTo>
                  <a:pt x="441" y="471"/>
                  <a:pt x="441" y="471"/>
                  <a:pt x="441" y="471"/>
                </a:cubicBezTo>
                <a:cubicBezTo>
                  <a:pt x="397" y="471"/>
                  <a:pt x="397" y="471"/>
                  <a:pt x="397" y="471"/>
                </a:cubicBezTo>
                <a:cubicBezTo>
                  <a:pt x="383" y="471"/>
                  <a:pt x="367" y="486"/>
                  <a:pt x="367" y="501"/>
                </a:cubicBezTo>
                <a:cubicBezTo>
                  <a:pt x="367" y="501"/>
                  <a:pt x="383" y="516"/>
                  <a:pt x="397" y="516"/>
                </a:cubicBezTo>
                <a:cubicBezTo>
                  <a:pt x="485" y="516"/>
                  <a:pt x="485" y="516"/>
                  <a:pt x="485" y="516"/>
                </a:cubicBezTo>
                <a:cubicBezTo>
                  <a:pt x="500" y="516"/>
                  <a:pt x="500" y="516"/>
                  <a:pt x="500" y="516"/>
                </a:cubicBezTo>
                <a:cubicBezTo>
                  <a:pt x="515" y="501"/>
                  <a:pt x="515" y="501"/>
                  <a:pt x="515" y="501"/>
                </a:cubicBezTo>
                <a:cubicBezTo>
                  <a:pt x="515" y="398"/>
                  <a:pt x="515" y="398"/>
                  <a:pt x="515" y="398"/>
                </a:cubicBezTo>
                <a:cubicBezTo>
                  <a:pt x="515" y="383"/>
                  <a:pt x="500" y="383"/>
                  <a:pt x="485" y="383"/>
                </a:cubicBezTo>
                <a:close/>
                <a:moveTo>
                  <a:pt x="250" y="354"/>
                </a:moveTo>
                <a:lnTo>
                  <a:pt x="250" y="354"/>
                </a:lnTo>
                <a:cubicBezTo>
                  <a:pt x="162" y="442"/>
                  <a:pt x="162" y="442"/>
                  <a:pt x="162" y="442"/>
                </a:cubicBezTo>
                <a:cubicBezTo>
                  <a:pt x="162" y="398"/>
                  <a:pt x="162" y="398"/>
                  <a:pt x="162" y="398"/>
                </a:cubicBezTo>
                <a:cubicBezTo>
                  <a:pt x="162" y="383"/>
                  <a:pt x="147" y="383"/>
                  <a:pt x="132" y="383"/>
                </a:cubicBezTo>
                <a:cubicBezTo>
                  <a:pt x="132" y="383"/>
                  <a:pt x="117" y="383"/>
                  <a:pt x="117" y="398"/>
                </a:cubicBezTo>
                <a:cubicBezTo>
                  <a:pt x="117" y="501"/>
                  <a:pt x="117" y="501"/>
                  <a:pt x="117" y="501"/>
                </a:cubicBezTo>
                <a:cubicBezTo>
                  <a:pt x="117" y="501"/>
                  <a:pt x="117" y="501"/>
                  <a:pt x="117" y="516"/>
                </a:cubicBezTo>
                <a:cubicBezTo>
                  <a:pt x="132" y="516"/>
                  <a:pt x="132" y="516"/>
                  <a:pt x="132" y="516"/>
                </a:cubicBezTo>
                <a:cubicBezTo>
                  <a:pt x="235" y="516"/>
                  <a:pt x="235" y="516"/>
                  <a:pt x="235" y="516"/>
                </a:cubicBezTo>
                <a:cubicBezTo>
                  <a:pt x="250" y="516"/>
                  <a:pt x="250" y="501"/>
                  <a:pt x="250" y="501"/>
                </a:cubicBezTo>
                <a:cubicBezTo>
                  <a:pt x="250" y="486"/>
                  <a:pt x="250" y="471"/>
                  <a:pt x="235" y="471"/>
                </a:cubicBezTo>
                <a:cubicBezTo>
                  <a:pt x="176" y="471"/>
                  <a:pt x="176" y="471"/>
                  <a:pt x="176" y="471"/>
                </a:cubicBezTo>
                <a:cubicBezTo>
                  <a:pt x="279" y="383"/>
                  <a:pt x="279" y="383"/>
                  <a:pt x="279" y="383"/>
                </a:cubicBezTo>
                <a:lnTo>
                  <a:pt x="250" y="354"/>
                </a:lnTo>
                <a:close/>
                <a:moveTo>
                  <a:pt x="544" y="0"/>
                </a:moveTo>
                <a:lnTo>
                  <a:pt x="544" y="0"/>
                </a:lnTo>
                <a:cubicBezTo>
                  <a:pt x="73" y="0"/>
                  <a:pt x="73" y="0"/>
                  <a:pt x="73" y="0"/>
                </a:cubicBezTo>
                <a:cubicBezTo>
                  <a:pt x="29" y="0"/>
                  <a:pt x="0" y="45"/>
                  <a:pt x="0" y="89"/>
                </a:cubicBezTo>
                <a:cubicBezTo>
                  <a:pt x="0" y="560"/>
                  <a:pt x="0" y="560"/>
                  <a:pt x="0" y="560"/>
                </a:cubicBezTo>
                <a:cubicBezTo>
                  <a:pt x="0" y="604"/>
                  <a:pt x="29" y="633"/>
                  <a:pt x="73" y="633"/>
                </a:cubicBezTo>
                <a:cubicBezTo>
                  <a:pt x="544" y="633"/>
                  <a:pt x="544" y="633"/>
                  <a:pt x="544" y="633"/>
                </a:cubicBezTo>
                <a:cubicBezTo>
                  <a:pt x="588" y="633"/>
                  <a:pt x="633" y="604"/>
                  <a:pt x="633" y="560"/>
                </a:cubicBezTo>
                <a:cubicBezTo>
                  <a:pt x="633" y="89"/>
                  <a:pt x="633" y="89"/>
                  <a:pt x="633" y="89"/>
                </a:cubicBezTo>
                <a:cubicBezTo>
                  <a:pt x="633" y="45"/>
                  <a:pt x="588" y="0"/>
                  <a:pt x="544" y="0"/>
                </a:cubicBezTo>
                <a:close/>
                <a:moveTo>
                  <a:pt x="588" y="560"/>
                </a:moveTo>
                <a:lnTo>
                  <a:pt x="588" y="560"/>
                </a:lnTo>
                <a:cubicBezTo>
                  <a:pt x="588" y="575"/>
                  <a:pt x="574" y="589"/>
                  <a:pt x="544" y="589"/>
                </a:cubicBezTo>
                <a:cubicBezTo>
                  <a:pt x="73" y="589"/>
                  <a:pt x="73" y="589"/>
                  <a:pt x="73" y="589"/>
                </a:cubicBezTo>
                <a:cubicBezTo>
                  <a:pt x="58" y="589"/>
                  <a:pt x="44" y="575"/>
                  <a:pt x="44" y="560"/>
                </a:cubicBezTo>
                <a:cubicBezTo>
                  <a:pt x="44" y="89"/>
                  <a:pt x="44" y="89"/>
                  <a:pt x="44" y="89"/>
                </a:cubicBezTo>
                <a:cubicBezTo>
                  <a:pt x="44" y="59"/>
                  <a:pt x="58" y="45"/>
                  <a:pt x="73" y="45"/>
                </a:cubicBezTo>
                <a:cubicBezTo>
                  <a:pt x="544" y="45"/>
                  <a:pt x="544" y="45"/>
                  <a:pt x="544" y="45"/>
                </a:cubicBezTo>
                <a:cubicBezTo>
                  <a:pt x="574" y="45"/>
                  <a:pt x="588" y="59"/>
                  <a:pt x="588" y="89"/>
                </a:cubicBezTo>
                <a:lnTo>
                  <a:pt x="588" y="560"/>
                </a:lnTo>
                <a:close/>
                <a:moveTo>
                  <a:pt x="485" y="118"/>
                </a:moveTo>
                <a:lnTo>
                  <a:pt x="485" y="118"/>
                </a:lnTo>
                <a:cubicBezTo>
                  <a:pt x="397" y="118"/>
                  <a:pt x="397" y="118"/>
                  <a:pt x="397" y="118"/>
                </a:cubicBezTo>
                <a:cubicBezTo>
                  <a:pt x="383" y="118"/>
                  <a:pt x="367" y="133"/>
                  <a:pt x="367" y="148"/>
                </a:cubicBezTo>
                <a:cubicBezTo>
                  <a:pt x="367" y="148"/>
                  <a:pt x="383" y="162"/>
                  <a:pt x="397" y="162"/>
                </a:cubicBezTo>
                <a:cubicBezTo>
                  <a:pt x="441" y="162"/>
                  <a:pt x="441" y="162"/>
                  <a:pt x="441" y="162"/>
                </a:cubicBezTo>
                <a:cubicBezTo>
                  <a:pt x="353" y="251"/>
                  <a:pt x="353" y="251"/>
                  <a:pt x="353" y="251"/>
                </a:cubicBezTo>
                <a:cubicBezTo>
                  <a:pt x="383" y="280"/>
                  <a:pt x="383" y="280"/>
                  <a:pt x="383" y="280"/>
                </a:cubicBezTo>
                <a:cubicBezTo>
                  <a:pt x="471" y="192"/>
                  <a:pt x="471" y="192"/>
                  <a:pt x="471" y="192"/>
                </a:cubicBezTo>
                <a:cubicBezTo>
                  <a:pt x="471" y="236"/>
                  <a:pt x="471" y="236"/>
                  <a:pt x="471" y="236"/>
                </a:cubicBezTo>
                <a:cubicBezTo>
                  <a:pt x="471" y="251"/>
                  <a:pt x="485" y="266"/>
                  <a:pt x="485" y="266"/>
                </a:cubicBezTo>
                <a:cubicBezTo>
                  <a:pt x="500" y="266"/>
                  <a:pt x="515" y="251"/>
                  <a:pt x="515" y="236"/>
                </a:cubicBezTo>
                <a:cubicBezTo>
                  <a:pt x="515" y="148"/>
                  <a:pt x="515" y="148"/>
                  <a:pt x="515" y="148"/>
                </a:cubicBezTo>
                <a:cubicBezTo>
                  <a:pt x="515" y="133"/>
                  <a:pt x="515" y="133"/>
                  <a:pt x="500" y="133"/>
                </a:cubicBezTo>
                <a:cubicBezTo>
                  <a:pt x="500" y="118"/>
                  <a:pt x="500" y="118"/>
                  <a:pt x="485" y="1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121899" tIns="60950" rIns="121899" bIns="60950" anchor="ctr"/>
          <a:lstStyle/>
          <a:p>
            <a:pPr defTabSz="914217">
              <a:defRPr/>
            </a:pPr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1" name="Freeform 108"/>
          <p:cNvSpPr>
            <a:spLocks noChangeArrowheads="1"/>
          </p:cNvSpPr>
          <p:nvPr/>
        </p:nvSpPr>
        <p:spPr bwMode="auto">
          <a:xfrm>
            <a:off x="2193224" y="4439331"/>
            <a:ext cx="355508" cy="366183"/>
          </a:xfrm>
          <a:custGeom>
            <a:avLst/>
            <a:gdLst>
              <a:gd name="T0" fmla="*/ 88 w 619"/>
              <a:gd name="T1" fmla="*/ 89 h 634"/>
              <a:gd name="T2" fmla="*/ 88 w 619"/>
              <a:gd name="T3" fmla="*/ 89 h 634"/>
              <a:gd name="T4" fmla="*/ 73 w 619"/>
              <a:gd name="T5" fmla="*/ 103 h 634"/>
              <a:gd name="T6" fmla="*/ 88 w 619"/>
              <a:gd name="T7" fmla="*/ 118 h 634"/>
              <a:gd name="T8" fmla="*/ 118 w 619"/>
              <a:gd name="T9" fmla="*/ 103 h 634"/>
              <a:gd name="T10" fmla="*/ 88 w 619"/>
              <a:gd name="T11" fmla="*/ 89 h 634"/>
              <a:gd name="T12" fmla="*/ 545 w 619"/>
              <a:gd name="T13" fmla="*/ 0 h 634"/>
              <a:gd name="T14" fmla="*/ 545 w 619"/>
              <a:gd name="T15" fmla="*/ 0 h 634"/>
              <a:gd name="T16" fmla="*/ 73 w 619"/>
              <a:gd name="T17" fmla="*/ 0 h 634"/>
              <a:gd name="T18" fmla="*/ 0 w 619"/>
              <a:gd name="T19" fmla="*/ 89 h 634"/>
              <a:gd name="T20" fmla="*/ 0 w 619"/>
              <a:gd name="T21" fmla="*/ 560 h 634"/>
              <a:gd name="T22" fmla="*/ 73 w 619"/>
              <a:gd name="T23" fmla="*/ 633 h 634"/>
              <a:gd name="T24" fmla="*/ 545 w 619"/>
              <a:gd name="T25" fmla="*/ 633 h 634"/>
              <a:gd name="T26" fmla="*/ 618 w 619"/>
              <a:gd name="T27" fmla="*/ 560 h 634"/>
              <a:gd name="T28" fmla="*/ 618 w 619"/>
              <a:gd name="T29" fmla="*/ 89 h 634"/>
              <a:gd name="T30" fmla="*/ 545 w 619"/>
              <a:gd name="T31" fmla="*/ 0 h 634"/>
              <a:gd name="T32" fmla="*/ 589 w 619"/>
              <a:gd name="T33" fmla="*/ 560 h 634"/>
              <a:gd name="T34" fmla="*/ 589 w 619"/>
              <a:gd name="T35" fmla="*/ 560 h 634"/>
              <a:gd name="T36" fmla="*/ 545 w 619"/>
              <a:gd name="T37" fmla="*/ 589 h 634"/>
              <a:gd name="T38" fmla="*/ 73 w 619"/>
              <a:gd name="T39" fmla="*/ 589 h 634"/>
              <a:gd name="T40" fmla="*/ 29 w 619"/>
              <a:gd name="T41" fmla="*/ 560 h 634"/>
              <a:gd name="T42" fmla="*/ 29 w 619"/>
              <a:gd name="T43" fmla="*/ 206 h 634"/>
              <a:gd name="T44" fmla="*/ 589 w 619"/>
              <a:gd name="T45" fmla="*/ 206 h 634"/>
              <a:gd name="T46" fmla="*/ 589 w 619"/>
              <a:gd name="T47" fmla="*/ 560 h 634"/>
              <a:gd name="T48" fmla="*/ 589 w 619"/>
              <a:gd name="T49" fmla="*/ 162 h 634"/>
              <a:gd name="T50" fmla="*/ 589 w 619"/>
              <a:gd name="T51" fmla="*/ 162 h 634"/>
              <a:gd name="T52" fmla="*/ 29 w 619"/>
              <a:gd name="T53" fmla="*/ 162 h 634"/>
              <a:gd name="T54" fmla="*/ 29 w 619"/>
              <a:gd name="T55" fmla="*/ 89 h 634"/>
              <a:gd name="T56" fmla="*/ 73 w 619"/>
              <a:gd name="T57" fmla="*/ 44 h 634"/>
              <a:gd name="T58" fmla="*/ 545 w 619"/>
              <a:gd name="T59" fmla="*/ 44 h 634"/>
              <a:gd name="T60" fmla="*/ 589 w 619"/>
              <a:gd name="T61" fmla="*/ 89 h 634"/>
              <a:gd name="T62" fmla="*/ 589 w 619"/>
              <a:gd name="T63" fmla="*/ 162 h 634"/>
              <a:gd name="T64" fmla="*/ 250 w 619"/>
              <a:gd name="T65" fmla="*/ 89 h 634"/>
              <a:gd name="T66" fmla="*/ 250 w 619"/>
              <a:gd name="T67" fmla="*/ 89 h 634"/>
              <a:gd name="T68" fmla="*/ 235 w 619"/>
              <a:gd name="T69" fmla="*/ 103 h 634"/>
              <a:gd name="T70" fmla="*/ 250 w 619"/>
              <a:gd name="T71" fmla="*/ 118 h 634"/>
              <a:gd name="T72" fmla="*/ 265 w 619"/>
              <a:gd name="T73" fmla="*/ 103 h 634"/>
              <a:gd name="T74" fmla="*/ 250 w 619"/>
              <a:gd name="T75" fmla="*/ 89 h 634"/>
              <a:gd name="T76" fmla="*/ 177 w 619"/>
              <a:gd name="T77" fmla="*/ 89 h 634"/>
              <a:gd name="T78" fmla="*/ 177 w 619"/>
              <a:gd name="T79" fmla="*/ 89 h 634"/>
              <a:gd name="T80" fmla="*/ 147 w 619"/>
              <a:gd name="T81" fmla="*/ 103 h 634"/>
              <a:gd name="T82" fmla="*/ 177 w 619"/>
              <a:gd name="T83" fmla="*/ 118 h 634"/>
              <a:gd name="T84" fmla="*/ 191 w 619"/>
              <a:gd name="T85" fmla="*/ 103 h 634"/>
              <a:gd name="T86" fmla="*/ 177 w 619"/>
              <a:gd name="T87" fmla="*/ 89 h 6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619" h="634">
                <a:moveTo>
                  <a:pt x="88" y="89"/>
                </a:moveTo>
                <a:lnTo>
                  <a:pt x="88" y="89"/>
                </a:lnTo>
                <a:cubicBezTo>
                  <a:pt x="88" y="89"/>
                  <a:pt x="73" y="89"/>
                  <a:pt x="73" y="103"/>
                </a:cubicBezTo>
                <a:cubicBezTo>
                  <a:pt x="73" y="118"/>
                  <a:pt x="88" y="118"/>
                  <a:pt x="88" y="118"/>
                </a:cubicBezTo>
                <a:cubicBezTo>
                  <a:pt x="103" y="118"/>
                  <a:pt x="118" y="118"/>
                  <a:pt x="118" y="103"/>
                </a:cubicBezTo>
                <a:cubicBezTo>
                  <a:pt x="118" y="89"/>
                  <a:pt x="103" y="89"/>
                  <a:pt x="88" y="89"/>
                </a:cubicBezTo>
                <a:close/>
                <a:moveTo>
                  <a:pt x="545" y="0"/>
                </a:moveTo>
                <a:lnTo>
                  <a:pt x="545" y="0"/>
                </a:lnTo>
                <a:cubicBezTo>
                  <a:pt x="73" y="0"/>
                  <a:pt x="73" y="0"/>
                  <a:pt x="73" y="0"/>
                </a:cubicBezTo>
                <a:cubicBezTo>
                  <a:pt x="29" y="0"/>
                  <a:pt x="0" y="44"/>
                  <a:pt x="0" y="89"/>
                </a:cubicBezTo>
                <a:cubicBezTo>
                  <a:pt x="0" y="560"/>
                  <a:pt x="0" y="560"/>
                  <a:pt x="0" y="560"/>
                </a:cubicBezTo>
                <a:cubicBezTo>
                  <a:pt x="0" y="604"/>
                  <a:pt x="29" y="633"/>
                  <a:pt x="73" y="633"/>
                </a:cubicBezTo>
                <a:cubicBezTo>
                  <a:pt x="545" y="633"/>
                  <a:pt x="545" y="633"/>
                  <a:pt x="545" y="633"/>
                </a:cubicBezTo>
                <a:cubicBezTo>
                  <a:pt x="589" y="633"/>
                  <a:pt x="618" y="604"/>
                  <a:pt x="618" y="560"/>
                </a:cubicBezTo>
                <a:cubicBezTo>
                  <a:pt x="618" y="89"/>
                  <a:pt x="618" y="89"/>
                  <a:pt x="618" y="89"/>
                </a:cubicBezTo>
                <a:cubicBezTo>
                  <a:pt x="618" y="44"/>
                  <a:pt x="589" y="0"/>
                  <a:pt x="545" y="0"/>
                </a:cubicBezTo>
                <a:close/>
                <a:moveTo>
                  <a:pt x="589" y="560"/>
                </a:moveTo>
                <a:lnTo>
                  <a:pt x="589" y="560"/>
                </a:lnTo>
                <a:cubicBezTo>
                  <a:pt x="589" y="574"/>
                  <a:pt x="559" y="589"/>
                  <a:pt x="545" y="589"/>
                </a:cubicBezTo>
                <a:cubicBezTo>
                  <a:pt x="73" y="589"/>
                  <a:pt x="73" y="589"/>
                  <a:pt x="73" y="589"/>
                </a:cubicBezTo>
                <a:cubicBezTo>
                  <a:pt x="59" y="589"/>
                  <a:pt x="29" y="574"/>
                  <a:pt x="29" y="560"/>
                </a:cubicBezTo>
                <a:cubicBezTo>
                  <a:pt x="29" y="206"/>
                  <a:pt x="29" y="206"/>
                  <a:pt x="29" y="206"/>
                </a:cubicBezTo>
                <a:cubicBezTo>
                  <a:pt x="589" y="206"/>
                  <a:pt x="589" y="206"/>
                  <a:pt x="589" y="206"/>
                </a:cubicBezTo>
                <a:lnTo>
                  <a:pt x="589" y="560"/>
                </a:lnTo>
                <a:close/>
                <a:moveTo>
                  <a:pt x="589" y="162"/>
                </a:moveTo>
                <a:lnTo>
                  <a:pt x="589" y="162"/>
                </a:lnTo>
                <a:cubicBezTo>
                  <a:pt x="29" y="162"/>
                  <a:pt x="29" y="162"/>
                  <a:pt x="29" y="162"/>
                </a:cubicBezTo>
                <a:cubicBezTo>
                  <a:pt x="29" y="89"/>
                  <a:pt x="29" y="89"/>
                  <a:pt x="29" y="89"/>
                </a:cubicBezTo>
                <a:cubicBezTo>
                  <a:pt x="29" y="59"/>
                  <a:pt x="59" y="44"/>
                  <a:pt x="73" y="44"/>
                </a:cubicBezTo>
                <a:cubicBezTo>
                  <a:pt x="545" y="44"/>
                  <a:pt x="545" y="44"/>
                  <a:pt x="545" y="44"/>
                </a:cubicBezTo>
                <a:cubicBezTo>
                  <a:pt x="559" y="44"/>
                  <a:pt x="589" y="59"/>
                  <a:pt x="589" y="89"/>
                </a:cubicBezTo>
                <a:lnTo>
                  <a:pt x="589" y="162"/>
                </a:lnTo>
                <a:close/>
                <a:moveTo>
                  <a:pt x="250" y="89"/>
                </a:moveTo>
                <a:lnTo>
                  <a:pt x="250" y="89"/>
                </a:lnTo>
                <a:cubicBezTo>
                  <a:pt x="235" y="89"/>
                  <a:pt x="235" y="89"/>
                  <a:pt x="235" y="103"/>
                </a:cubicBezTo>
                <a:cubicBezTo>
                  <a:pt x="235" y="118"/>
                  <a:pt x="235" y="118"/>
                  <a:pt x="250" y="118"/>
                </a:cubicBezTo>
                <a:cubicBezTo>
                  <a:pt x="265" y="118"/>
                  <a:pt x="265" y="118"/>
                  <a:pt x="265" y="103"/>
                </a:cubicBezTo>
                <a:cubicBezTo>
                  <a:pt x="265" y="89"/>
                  <a:pt x="265" y="89"/>
                  <a:pt x="250" y="89"/>
                </a:cubicBezTo>
                <a:close/>
                <a:moveTo>
                  <a:pt x="177" y="89"/>
                </a:moveTo>
                <a:lnTo>
                  <a:pt x="177" y="89"/>
                </a:lnTo>
                <a:cubicBezTo>
                  <a:pt x="162" y="89"/>
                  <a:pt x="147" y="89"/>
                  <a:pt x="147" y="103"/>
                </a:cubicBezTo>
                <a:cubicBezTo>
                  <a:pt x="147" y="118"/>
                  <a:pt x="162" y="118"/>
                  <a:pt x="177" y="118"/>
                </a:cubicBezTo>
                <a:cubicBezTo>
                  <a:pt x="177" y="118"/>
                  <a:pt x="191" y="118"/>
                  <a:pt x="191" y="103"/>
                </a:cubicBezTo>
                <a:cubicBezTo>
                  <a:pt x="191" y="89"/>
                  <a:pt x="177" y="89"/>
                  <a:pt x="177" y="8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121899" tIns="60950" rIns="121899" bIns="60950" anchor="ctr"/>
          <a:lstStyle/>
          <a:p>
            <a:pPr defTabSz="914217">
              <a:defRPr/>
            </a:pPr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2" name="Freeform 136"/>
          <p:cNvSpPr>
            <a:spLocks noChangeArrowheads="1"/>
          </p:cNvSpPr>
          <p:nvPr/>
        </p:nvSpPr>
        <p:spPr bwMode="auto">
          <a:xfrm>
            <a:off x="8911540" y="1880910"/>
            <a:ext cx="366088" cy="366183"/>
          </a:xfrm>
          <a:custGeom>
            <a:avLst/>
            <a:gdLst>
              <a:gd name="T0" fmla="*/ 501 w 634"/>
              <a:gd name="T1" fmla="*/ 235 h 634"/>
              <a:gd name="T2" fmla="*/ 501 w 634"/>
              <a:gd name="T3" fmla="*/ 353 h 634"/>
              <a:gd name="T4" fmla="*/ 501 w 634"/>
              <a:gd name="T5" fmla="*/ 235 h 634"/>
              <a:gd name="T6" fmla="*/ 516 w 634"/>
              <a:gd name="T7" fmla="*/ 324 h 634"/>
              <a:gd name="T8" fmla="*/ 471 w 634"/>
              <a:gd name="T9" fmla="*/ 280 h 634"/>
              <a:gd name="T10" fmla="*/ 516 w 634"/>
              <a:gd name="T11" fmla="*/ 324 h 634"/>
              <a:gd name="T12" fmla="*/ 530 w 634"/>
              <a:gd name="T13" fmla="*/ 515 h 634"/>
              <a:gd name="T14" fmla="*/ 442 w 634"/>
              <a:gd name="T15" fmla="*/ 530 h 634"/>
              <a:gd name="T16" fmla="*/ 530 w 634"/>
              <a:gd name="T17" fmla="*/ 560 h 634"/>
              <a:gd name="T18" fmla="*/ 530 w 634"/>
              <a:gd name="T19" fmla="*/ 515 h 634"/>
              <a:gd name="T20" fmla="*/ 354 w 634"/>
              <a:gd name="T21" fmla="*/ 235 h 634"/>
              <a:gd name="T22" fmla="*/ 89 w 634"/>
              <a:gd name="T23" fmla="*/ 280 h 634"/>
              <a:gd name="T24" fmla="*/ 118 w 634"/>
              <a:gd name="T25" fmla="*/ 560 h 634"/>
              <a:gd name="T26" fmla="*/ 398 w 634"/>
              <a:gd name="T27" fmla="*/ 515 h 634"/>
              <a:gd name="T28" fmla="*/ 354 w 634"/>
              <a:gd name="T29" fmla="*/ 235 h 634"/>
              <a:gd name="T30" fmla="*/ 354 w 634"/>
              <a:gd name="T31" fmla="*/ 501 h 634"/>
              <a:gd name="T32" fmla="*/ 148 w 634"/>
              <a:gd name="T33" fmla="*/ 515 h 634"/>
              <a:gd name="T34" fmla="*/ 118 w 634"/>
              <a:gd name="T35" fmla="*/ 294 h 634"/>
              <a:gd name="T36" fmla="*/ 339 w 634"/>
              <a:gd name="T37" fmla="*/ 280 h 634"/>
              <a:gd name="T38" fmla="*/ 354 w 634"/>
              <a:gd name="T39" fmla="*/ 501 h 634"/>
              <a:gd name="T40" fmla="*/ 530 w 634"/>
              <a:gd name="T41" fmla="*/ 456 h 634"/>
              <a:gd name="T42" fmla="*/ 442 w 634"/>
              <a:gd name="T43" fmla="*/ 471 h 634"/>
              <a:gd name="T44" fmla="*/ 530 w 634"/>
              <a:gd name="T45" fmla="*/ 501 h 634"/>
              <a:gd name="T46" fmla="*/ 530 w 634"/>
              <a:gd name="T47" fmla="*/ 456 h 634"/>
              <a:gd name="T48" fmla="*/ 560 w 634"/>
              <a:gd name="T49" fmla="*/ 162 h 634"/>
              <a:gd name="T50" fmla="*/ 545 w 634"/>
              <a:gd name="T51" fmla="*/ 44 h 634"/>
              <a:gd name="T52" fmla="*/ 530 w 634"/>
              <a:gd name="T53" fmla="*/ 15 h 634"/>
              <a:gd name="T54" fmla="*/ 118 w 634"/>
              <a:gd name="T55" fmla="*/ 15 h 634"/>
              <a:gd name="T56" fmla="*/ 89 w 634"/>
              <a:gd name="T57" fmla="*/ 44 h 634"/>
              <a:gd name="T58" fmla="*/ 89 w 634"/>
              <a:gd name="T59" fmla="*/ 162 h 634"/>
              <a:gd name="T60" fmla="*/ 0 w 634"/>
              <a:gd name="T61" fmla="*/ 560 h 634"/>
              <a:gd name="T62" fmla="*/ 560 w 634"/>
              <a:gd name="T63" fmla="*/ 633 h 634"/>
              <a:gd name="T64" fmla="*/ 633 w 634"/>
              <a:gd name="T65" fmla="*/ 235 h 634"/>
              <a:gd name="T66" fmla="*/ 589 w 634"/>
              <a:gd name="T67" fmla="*/ 560 h 634"/>
              <a:gd name="T68" fmla="*/ 560 w 634"/>
              <a:gd name="T69" fmla="*/ 589 h 634"/>
              <a:gd name="T70" fmla="*/ 45 w 634"/>
              <a:gd name="T71" fmla="*/ 560 h 634"/>
              <a:gd name="T72" fmla="*/ 89 w 634"/>
              <a:gd name="T73" fmla="*/ 206 h 634"/>
              <a:gd name="T74" fmla="*/ 589 w 634"/>
              <a:gd name="T75" fmla="*/ 235 h 6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634" h="634">
                <a:moveTo>
                  <a:pt x="501" y="235"/>
                </a:moveTo>
                <a:lnTo>
                  <a:pt x="501" y="235"/>
                </a:lnTo>
                <a:cubicBezTo>
                  <a:pt x="457" y="235"/>
                  <a:pt x="442" y="265"/>
                  <a:pt x="442" y="294"/>
                </a:cubicBezTo>
                <a:cubicBezTo>
                  <a:pt x="442" y="339"/>
                  <a:pt x="457" y="353"/>
                  <a:pt x="501" y="353"/>
                </a:cubicBezTo>
                <a:cubicBezTo>
                  <a:pt x="530" y="353"/>
                  <a:pt x="560" y="339"/>
                  <a:pt x="560" y="294"/>
                </a:cubicBezTo>
                <a:cubicBezTo>
                  <a:pt x="560" y="265"/>
                  <a:pt x="530" y="235"/>
                  <a:pt x="501" y="235"/>
                </a:cubicBezTo>
                <a:close/>
                <a:moveTo>
                  <a:pt x="516" y="324"/>
                </a:moveTo>
                <a:lnTo>
                  <a:pt x="516" y="324"/>
                </a:lnTo>
                <a:cubicBezTo>
                  <a:pt x="471" y="324"/>
                  <a:pt x="471" y="324"/>
                  <a:pt x="471" y="324"/>
                </a:cubicBezTo>
                <a:cubicBezTo>
                  <a:pt x="471" y="280"/>
                  <a:pt x="471" y="280"/>
                  <a:pt x="471" y="280"/>
                </a:cubicBezTo>
                <a:cubicBezTo>
                  <a:pt x="516" y="280"/>
                  <a:pt x="516" y="280"/>
                  <a:pt x="516" y="280"/>
                </a:cubicBezTo>
                <a:lnTo>
                  <a:pt x="516" y="324"/>
                </a:lnTo>
                <a:close/>
                <a:moveTo>
                  <a:pt x="530" y="515"/>
                </a:moveTo>
                <a:lnTo>
                  <a:pt x="530" y="515"/>
                </a:lnTo>
                <a:cubicBezTo>
                  <a:pt x="457" y="515"/>
                  <a:pt x="457" y="515"/>
                  <a:pt x="457" y="515"/>
                </a:cubicBezTo>
                <a:cubicBezTo>
                  <a:pt x="442" y="515"/>
                  <a:pt x="442" y="530"/>
                  <a:pt x="442" y="530"/>
                </a:cubicBezTo>
                <a:cubicBezTo>
                  <a:pt x="442" y="545"/>
                  <a:pt x="442" y="560"/>
                  <a:pt x="457" y="560"/>
                </a:cubicBezTo>
                <a:cubicBezTo>
                  <a:pt x="530" y="560"/>
                  <a:pt x="530" y="560"/>
                  <a:pt x="530" y="560"/>
                </a:cubicBezTo>
                <a:cubicBezTo>
                  <a:pt x="545" y="560"/>
                  <a:pt x="560" y="545"/>
                  <a:pt x="560" y="530"/>
                </a:cubicBezTo>
                <a:cubicBezTo>
                  <a:pt x="560" y="530"/>
                  <a:pt x="545" y="515"/>
                  <a:pt x="530" y="515"/>
                </a:cubicBezTo>
                <a:close/>
                <a:moveTo>
                  <a:pt x="354" y="235"/>
                </a:moveTo>
                <a:lnTo>
                  <a:pt x="354" y="235"/>
                </a:lnTo>
                <a:cubicBezTo>
                  <a:pt x="118" y="235"/>
                  <a:pt x="118" y="235"/>
                  <a:pt x="118" y="235"/>
                </a:cubicBezTo>
                <a:cubicBezTo>
                  <a:pt x="103" y="235"/>
                  <a:pt x="89" y="265"/>
                  <a:pt x="89" y="280"/>
                </a:cubicBezTo>
                <a:cubicBezTo>
                  <a:pt x="89" y="515"/>
                  <a:pt x="89" y="515"/>
                  <a:pt x="89" y="515"/>
                </a:cubicBezTo>
                <a:cubicBezTo>
                  <a:pt x="89" y="530"/>
                  <a:pt x="103" y="560"/>
                  <a:pt x="118" y="560"/>
                </a:cubicBezTo>
                <a:cubicBezTo>
                  <a:pt x="354" y="560"/>
                  <a:pt x="354" y="560"/>
                  <a:pt x="354" y="560"/>
                </a:cubicBezTo>
                <a:cubicBezTo>
                  <a:pt x="383" y="560"/>
                  <a:pt x="398" y="530"/>
                  <a:pt x="398" y="515"/>
                </a:cubicBezTo>
                <a:cubicBezTo>
                  <a:pt x="398" y="280"/>
                  <a:pt x="398" y="280"/>
                  <a:pt x="398" y="280"/>
                </a:cubicBezTo>
                <a:cubicBezTo>
                  <a:pt x="398" y="265"/>
                  <a:pt x="383" y="235"/>
                  <a:pt x="354" y="235"/>
                </a:cubicBezTo>
                <a:close/>
                <a:moveTo>
                  <a:pt x="354" y="501"/>
                </a:moveTo>
                <a:lnTo>
                  <a:pt x="354" y="501"/>
                </a:lnTo>
                <a:cubicBezTo>
                  <a:pt x="354" y="501"/>
                  <a:pt x="354" y="515"/>
                  <a:pt x="339" y="515"/>
                </a:cubicBezTo>
                <a:cubicBezTo>
                  <a:pt x="148" y="515"/>
                  <a:pt x="148" y="515"/>
                  <a:pt x="148" y="515"/>
                </a:cubicBezTo>
                <a:cubicBezTo>
                  <a:pt x="133" y="515"/>
                  <a:pt x="118" y="501"/>
                  <a:pt x="118" y="501"/>
                </a:cubicBezTo>
                <a:cubicBezTo>
                  <a:pt x="118" y="294"/>
                  <a:pt x="118" y="294"/>
                  <a:pt x="118" y="294"/>
                </a:cubicBezTo>
                <a:cubicBezTo>
                  <a:pt x="118" y="294"/>
                  <a:pt x="133" y="280"/>
                  <a:pt x="148" y="280"/>
                </a:cubicBezTo>
                <a:cubicBezTo>
                  <a:pt x="339" y="280"/>
                  <a:pt x="339" y="280"/>
                  <a:pt x="339" y="280"/>
                </a:cubicBezTo>
                <a:cubicBezTo>
                  <a:pt x="354" y="280"/>
                  <a:pt x="354" y="294"/>
                  <a:pt x="354" y="294"/>
                </a:cubicBezTo>
                <a:lnTo>
                  <a:pt x="354" y="501"/>
                </a:lnTo>
                <a:close/>
                <a:moveTo>
                  <a:pt x="530" y="456"/>
                </a:moveTo>
                <a:lnTo>
                  <a:pt x="530" y="456"/>
                </a:lnTo>
                <a:cubicBezTo>
                  <a:pt x="457" y="456"/>
                  <a:pt x="457" y="456"/>
                  <a:pt x="457" y="456"/>
                </a:cubicBezTo>
                <a:cubicBezTo>
                  <a:pt x="442" y="456"/>
                  <a:pt x="442" y="471"/>
                  <a:pt x="442" y="471"/>
                </a:cubicBezTo>
                <a:cubicBezTo>
                  <a:pt x="442" y="486"/>
                  <a:pt x="442" y="501"/>
                  <a:pt x="457" y="501"/>
                </a:cubicBezTo>
                <a:cubicBezTo>
                  <a:pt x="530" y="501"/>
                  <a:pt x="530" y="501"/>
                  <a:pt x="530" y="501"/>
                </a:cubicBezTo>
                <a:cubicBezTo>
                  <a:pt x="545" y="501"/>
                  <a:pt x="560" y="486"/>
                  <a:pt x="560" y="471"/>
                </a:cubicBezTo>
                <a:cubicBezTo>
                  <a:pt x="560" y="471"/>
                  <a:pt x="545" y="456"/>
                  <a:pt x="530" y="456"/>
                </a:cubicBezTo>
                <a:close/>
                <a:moveTo>
                  <a:pt x="560" y="162"/>
                </a:moveTo>
                <a:lnTo>
                  <a:pt x="560" y="162"/>
                </a:lnTo>
                <a:cubicBezTo>
                  <a:pt x="369" y="162"/>
                  <a:pt x="369" y="162"/>
                  <a:pt x="369" y="162"/>
                </a:cubicBezTo>
                <a:cubicBezTo>
                  <a:pt x="545" y="44"/>
                  <a:pt x="545" y="44"/>
                  <a:pt x="545" y="44"/>
                </a:cubicBezTo>
                <a:cubicBezTo>
                  <a:pt x="560" y="44"/>
                  <a:pt x="560" y="30"/>
                  <a:pt x="545" y="15"/>
                </a:cubicBezTo>
                <a:cubicBezTo>
                  <a:pt x="545" y="0"/>
                  <a:pt x="530" y="0"/>
                  <a:pt x="530" y="15"/>
                </a:cubicBezTo>
                <a:cubicBezTo>
                  <a:pt x="530" y="15"/>
                  <a:pt x="339" y="133"/>
                  <a:pt x="324" y="147"/>
                </a:cubicBezTo>
                <a:cubicBezTo>
                  <a:pt x="118" y="15"/>
                  <a:pt x="118" y="15"/>
                  <a:pt x="118" y="15"/>
                </a:cubicBezTo>
                <a:cubicBezTo>
                  <a:pt x="103" y="0"/>
                  <a:pt x="89" y="0"/>
                  <a:pt x="89" y="15"/>
                </a:cubicBezTo>
                <a:cubicBezTo>
                  <a:pt x="89" y="30"/>
                  <a:pt x="89" y="44"/>
                  <a:pt x="89" y="44"/>
                </a:cubicBezTo>
                <a:cubicBezTo>
                  <a:pt x="265" y="162"/>
                  <a:pt x="265" y="162"/>
                  <a:pt x="265" y="162"/>
                </a:cubicBezTo>
                <a:cubicBezTo>
                  <a:pt x="89" y="162"/>
                  <a:pt x="89" y="162"/>
                  <a:pt x="89" y="162"/>
                </a:cubicBezTo>
                <a:cubicBezTo>
                  <a:pt x="45" y="162"/>
                  <a:pt x="0" y="192"/>
                  <a:pt x="0" y="235"/>
                </a:cubicBezTo>
                <a:cubicBezTo>
                  <a:pt x="0" y="560"/>
                  <a:pt x="0" y="560"/>
                  <a:pt x="0" y="560"/>
                </a:cubicBezTo>
                <a:cubicBezTo>
                  <a:pt x="0" y="604"/>
                  <a:pt x="45" y="633"/>
                  <a:pt x="89" y="633"/>
                </a:cubicBezTo>
                <a:cubicBezTo>
                  <a:pt x="560" y="633"/>
                  <a:pt x="560" y="633"/>
                  <a:pt x="560" y="633"/>
                </a:cubicBezTo>
                <a:cubicBezTo>
                  <a:pt x="604" y="633"/>
                  <a:pt x="633" y="604"/>
                  <a:pt x="633" y="560"/>
                </a:cubicBezTo>
                <a:cubicBezTo>
                  <a:pt x="633" y="235"/>
                  <a:pt x="633" y="235"/>
                  <a:pt x="633" y="235"/>
                </a:cubicBezTo>
                <a:cubicBezTo>
                  <a:pt x="633" y="192"/>
                  <a:pt x="604" y="162"/>
                  <a:pt x="560" y="162"/>
                </a:cubicBezTo>
                <a:close/>
                <a:moveTo>
                  <a:pt x="589" y="560"/>
                </a:moveTo>
                <a:lnTo>
                  <a:pt x="589" y="560"/>
                </a:lnTo>
                <a:cubicBezTo>
                  <a:pt x="589" y="574"/>
                  <a:pt x="575" y="589"/>
                  <a:pt x="560" y="589"/>
                </a:cubicBezTo>
                <a:cubicBezTo>
                  <a:pt x="89" y="589"/>
                  <a:pt x="89" y="589"/>
                  <a:pt x="89" y="589"/>
                </a:cubicBezTo>
                <a:cubicBezTo>
                  <a:pt x="59" y="589"/>
                  <a:pt x="45" y="574"/>
                  <a:pt x="45" y="560"/>
                </a:cubicBezTo>
                <a:cubicBezTo>
                  <a:pt x="45" y="235"/>
                  <a:pt x="45" y="235"/>
                  <a:pt x="45" y="235"/>
                </a:cubicBezTo>
                <a:cubicBezTo>
                  <a:pt x="45" y="221"/>
                  <a:pt x="59" y="206"/>
                  <a:pt x="89" y="206"/>
                </a:cubicBezTo>
                <a:cubicBezTo>
                  <a:pt x="560" y="206"/>
                  <a:pt x="560" y="206"/>
                  <a:pt x="560" y="206"/>
                </a:cubicBezTo>
                <a:cubicBezTo>
                  <a:pt x="575" y="206"/>
                  <a:pt x="589" y="221"/>
                  <a:pt x="589" y="235"/>
                </a:cubicBezTo>
                <a:lnTo>
                  <a:pt x="589" y="5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121899" tIns="60950" rIns="121899" bIns="60950" anchor="ctr"/>
          <a:lstStyle/>
          <a:p>
            <a:pPr defTabSz="914217">
              <a:defRPr/>
            </a:pPr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3" name="Freeform 148"/>
          <p:cNvSpPr>
            <a:spLocks noChangeArrowheads="1"/>
          </p:cNvSpPr>
          <p:nvPr/>
        </p:nvSpPr>
        <p:spPr bwMode="auto">
          <a:xfrm>
            <a:off x="2193224" y="1927659"/>
            <a:ext cx="355508" cy="317500"/>
          </a:xfrm>
          <a:custGeom>
            <a:avLst/>
            <a:gdLst>
              <a:gd name="T0" fmla="*/ 545 w 619"/>
              <a:gd name="T1" fmla="*/ 74 h 546"/>
              <a:gd name="T2" fmla="*/ 545 w 619"/>
              <a:gd name="T3" fmla="*/ 74 h 546"/>
              <a:gd name="T4" fmla="*/ 486 w 619"/>
              <a:gd name="T5" fmla="*/ 74 h 546"/>
              <a:gd name="T6" fmla="*/ 471 w 619"/>
              <a:gd name="T7" fmla="*/ 30 h 546"/>
              <a:gd name="T8" fmla="*/ 427 w 619"/>
              <a:gd name="T9" fmla="*/ 0 h 546"/>
              <a:gd name="T10" fmla="*/ 191 w 619"/>
              <a:gd name="T11" fmla="*/ 0 h 546"/>
              <a:gd name="T12" fmla="*/ 147 w 619"/>
              <a:gd name="T13" fmla="*/ 30 h 546"/>
              <a:gd name="T14" fmla="*/ 132 w 619"/>
              <a:gd name="T15" fmla="*/ 74 h 546"/>
              <a:gd name="T16" fmla="*/ 73 w 619"/>
              <a:gd name="T17" fmla="*/ 74 h 546"/>
              <a:gd name="T18" fmla="*/ 0 w 619"/>
              <a:gd name="T19" fmla="*/ 147 h 546"/>
              <a:gd name="T20" fmla="*/ 0 w 619"/>
              <a:gd name="T21" fmla="*/ 472 h 546"/>
              <a:gd name="T22" fmla="*/ 73 w 619"/>
              <a:gd name="T23" fmla="*/ 545 h 546"/>
              <a:gd name="T24" fmla="*/ 545 w 619"/>
              <a:gd name="T25" fmla="*/ 545 h 546"/>
              <a:gd name="T26" fmla="*/ 618 w 619"/>
              <a:gd name="T27" fmla="*/ 472 h 546"/>
              <a:gd name="T28" fmla="*/ 618 w 619"/>
              <a:gd name="T29" fmla="*/ 147 h 546"/>
              <a:gd name="T30" fmla="*/ 545 w 619"/>
              <a:gd name="T31" fmla="*/ 74 h 546"/>
              <a:gd name="T32" fmla="*/ 589 w 619"/>
              <a:gd name="T33" fmla="*/ 472 h 546"/>
              <a:gd name="T34" fmla="*/ 589 w 619"/>
              <a:gd name="T35" fmla="*/ 472 h 546"/>
              <a:gd name="T36" fmla="*/ 545 w 619"/>
              <a:gd name="T37" fmla="*/ 501 h 546"/>
              <a:gd name="T38" fmla="*/ 73 w 619"/>
              <a:gd name="T39" fmla="*/ 501 h 546"/>
              <a:gd name="T40" fmla="*/ 29 w 619"/>
              <a:gd name="T41" fmla="*/ 472 h 546"/>
              <a:gd name="T42" fmla="*/ 29 w 619"/>
              <a:gd name="T43" fmla="*/ 147 h 546"/>
              <a:gd name="T44" fmla="*/ 73 w 619"/>
              <a:gd name="T45" fmla="*/ 118 h 546"/>
              <a:gd name="T46" fmla="*/ 147 w 619"/>
              <a:gd name="T47" fmla="*/ 118 h 546"/>
              <a:gd name="T48" fmla="*/ 177 w 619"/>
              <a:gd name="T49" fmla="*/ 74 h 546"/>
              <a:gd name="T50" fmla="*/ 206 w 619"/>
              <a:gd name="T51" fmla="*/ 30 h 546"/>
              <a:gd name="T52" fmla="*/ 412 w 619"/>
              <a:gd name="T53" fmla="*/ 30 h 546"/>
              <a:gd name="T54" fmla="*/ 441 w 619"/>
              <a:gd name="T55" fmla="*/ 74 h 546"/>
              <a:gd name="T56" fmla="*/ 471 w 619"/>
              <a:gd name="T57" fmla="*/ 118 h 546"/>
              <a:gd name="T58" fmla="*/ 545 w 619"/>
              <a:gd name="T59" fmla="*/ 118 h 546"/>
              <a:gd name="T60" fmla="*/ 589 w 619"/>
              <a:gd name="T61" fmla="*/ 147 h 546"/>
              <a:gd name="T62" fmla="*/ 589 w 619"/>
              <a:gd name="T63" fmla="*/ 472 h 546"/>
              <a:gd name="T64" fmla="*/ 309 w 619"/>
              <a:gd name="T65" fmla="*/ 147 h 546"/>
              <a:gd name="T66" fmla="*/ 309 w 619"/>
              <a:gd name="T67" fmla="*/ 147 h 546"/>
              <a:gd name="T68" fmla="*/ 147 w 619"/>
              <a:gd name="T69" fmla="*/ 310 h 546"/>
              <a:gd name="T70" fmla="*/ 309 w 619"/>
              <a:gd name="T71" fmla="*/ 472 h 546"/>
              <a:gd name="T72" fmla="*/ 471 w 619"/>
              <a:gd name="T73" fmla="*/ 310 h 546"/>
              <a:gd name="T74" fmla="*/ 309 w 619"/>
              <a:gd name="T75" fmla="*/ 147 h 546"/>
              <a:gd name="T76" fmla="*/ 309 w 619"/>
              <a:gd name="T77" fmla="*/ 427 h 546"/>
              <a:gd name="T78" fmla="*/ 309 w 619"/>
              <a:gd name="T79" fmla="*/ 427 h 546"/>
              <a:gd name="T80" fmla="*/ 191 w 619"/>
              <a:gd name="T81" fmla="*/ 310 h 546"/>
              <a:gd name="T82" fmla="*/ 309 w 619"/>
              <a:gd name="T83" fmla="*/ 192 h 546"/>
              <a:gd name="T84" fmla="*/ 427 w 619"/>
              <a:gd name="T85" fmla="*/ 310 h 546"/>
              <a:gd name="T86" fmla="*/ 309 w 619"/>
              <a:gd name="T87" fmla="*/ 427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619" h="546">
                <a:moveTo>
                  <a:pt x="545" y="74"/>
                </a:moveTo>
                <a:lnTo>
                  <a:pt x="545" y="74"/>
                </a:lnTo>
                <a:cubicBezTo>
                  <a:pt x="486" y="74"/>
                  <a:pt x="486" y="74"/>
                  <a:pt x="486" y="74"/>
                </a:cubicBezTo>
                <a:cubicBezTo>
                  <a:pt x="471" y="30"/>
                  <a:pt x="471" y="30"/>
                  <a:pt x="471" y="30"/>
                </a:cubicBezTo>
                <a:cubicBezTo>
                  <a:pt x="456" y="15"/>
                  <a:pt x="441" y="0"/>
                  <a:pt x="427" y="0"/>
                </a:cubicBezTo>
                <a:cubicBezTo>
                  <a:pt x="191" y="0"/>
                  <a:pt x="191" y="0"/>
                  <a:pt x="191" y="0"/>
                </a:cubicBezTo>
                <a:cubicBezTo>
                  <a:pt x="177" y="0"/>
                  <a:pt x="162" y="15"/>
                  <a:pt x="147" y="30"/>
                </a:cubicBezTo>
                <a:cubicBezTo>
                  <a:pt x="132" y="74"/>
                  <a:pt x="132" y="74"/>
                  <a:pt x="132" y="74"/>
                </a:cubicBezTo>
                <a:cubicBezTo>
                  <a:pt x="73" y="74"/>
                  <a:pt x="73" y="74"/>
                  <a:pt x="73" y="74"/>
                </a:cubicBezTo>
                <a:cubicBezTo>
                  <a:pt x="29" y="74"/>
                  <a:pt x="0" y="104"/>
                  <a:pt x="0" y="147"/>
                </a:cubicBezTo>
                <a:cubicBezTo>
                  <a:pt x="0" y="472"/>
                  <a:pt x="0" y="472"/>
                  <a:pt x="0" y="472"/>
                </a:cubicBezTo>
                <a:cubicBezTo>
                  <a:pt x="0" y="516"/>
                  <a:pt x="29" y="545"/>
                  <a:pt x="73" y="545"/>
                </a:cubicBezTo>
                <a:cubicBezTo>
                  <a:pt x="545" y="545"/>
                  <a:pt x="545" y="545"/>
                  <a:pt x="545" y="545"/>
                </a:cubicBezTo>
                <a:cubicBezTo>
                  <a:pt x="589" y="545"/>
                  <a:pt x="618" y="516"/>
                  <a:pt x="618" y="472"/>
                </a:cubicBezTo>
                <a:cubicBezTo>
                  <a:pt x="618" y="147"/>
                  <a:pt x="618" y="147"/>
                  <a:pt x="618" y="147"/>
                </a:cubicBezTo>
                <a:cubicBezTo>
                  <a:pt x="618" y="104"/>
                  <a:pt x="589" y="74"/>
                  <a:pt x="545" y="74"/>
                </a:cubicBezTo>
                <a:close/>
                <a:moveTo>
                  <a:pt x="589" y="472"/>
                </a:moveTo>
                <a:lnTo>
                  <a:pt x="589" y="472"/>
                </a:lnTo>
                <a:cubicBezTo>
                  <a:pt x="589" y="486"/>
                  <a:pt x="559" y="501"/>
                  <a:pt x="545" y="501"/>
                </a:cubicBezTo>
                <a:cubicBezTo>
                  <a:pt x="73" y="501"/>
                  <a:pt x="73" y="501"/>
                  <a:pt x="73" y="501"/>
                </a:cubicBezTo>
                <a:cubicBezTo>
                  <a:pt x="59" y="501"/>
                  <a:pt x="29" y="486"/>
                  <a:pt x="29" y="472"/>
                </a:cubicBezTo>
                <a:cubicBezTo>
                  <a:pt x="29" y="147"/>
                  <a:pt x="29" y="147"/>
                  <a:pt x="29" y="147"/>
                </a:cubicBezTo>
                <a:cubicBezTo>
                  <a:pt x="29" y="133"/>
                  <a:pt x="59" y="118"/>
                  <a:pt x="73" y="118"/>
                </a:cubicBezTo>
                <a:cubicBezTo>
                  <a:pt x="147" y="118"/>
                  <a:pt x="147" y="118"/>
                  <a:pt x="147" y="118"/>
                </a:cubicBezTo>
                <a:cubicBezTo>
                  <a:pt x="177" y="74"/>
                  <a:pt x="177" y="74"/>
                  <a:pt x="177" y="74"/>
                </a:cubicBezTo>
                <a:cubicBezTo>
                  <a:pt x="191" y="45"/>
                  <a:pt x="191" y="30"/>
                  <a:pt x="206" y="30"/>
                </a:cubicBezTo>
                <a:cubicBezTo>
                  <a:pt x="412" y="30"/>
                  <a:pt x="412" y="30"/>
                  <a:pt x="412" y="30"/>
                </a:cubicBezTo>
                <a:cubicBezTo>
                  <a:pt x="427" y="30"/>
                  <a:pt x="427" y="45"/>
                  <a:pt x="441" y="74"/>
                </a:cubicBezTo>
                <a:cubicBezTo>
                  <a:pt x="471" y="118"/>
                  <a:pt x="471" y="118"/>
                  <a:pt x="471" y="118"/>
                </a:cubicBezTo>
                <a:cubicBezTo>
                  <a:pt x="545" y="118"/>
                  <a:pt x="545" y="118"/>
                  <a:pt x="545" y="118"/>
                </a:cubicBezTo>
                <a:cubicBezTo>
                  <a:pt x="559" y="118"/>
                  <a:pt x="589" y="133"/>
                  <a:pt x="589" y="147"/>
                </a:cubicBezTo>
                <a:lnTo>
                  <a:pt x="589" y="472"/>
                </a:lnTo>
                <a:close/>
                <a:moveTo>
                  <a:pt x="309" y="147"/>
                </a:moveTo>
                <a:lnTo>
                  <a:pt x="309" y="147"/>
                </a:lnTo>
                <a:cubicBezTo>
                  <a:pt x="221" y="147"/>
                  <a:pt x="147" y="221"/>
                  <a:pt x="147" y="310"/>
                </a:cubicBezTo>
                <a:cubicBezTo>
                  <a:pt x="147" y="398"/>
                  <a:pt x="221" y="472"/>
                  <a:pt x="309" y="472"/>
                </a:cubicBezTo>
                <a:cubicBezTo>
                  <a:pt x="398" y="472"/>
                  <a:pt x="471" y="398"/>
                  <a:pt x="471" y="310"/>
                </a:cubicBezTo>
                <a:cubicBezTo>
                  <a:pt x="471" y="221"/>
                  <a:pt x="398" y="147"/>
                  <a:pt x="309" y="147"/>
                </a:cubicBezTo>
                <a:close/>
                <a:moveTo>
                  <a:pt x="309" y="427"/>
                </a:moveTo>
                <a:lnTo>
                  <a:pt x="309" y="427"/>
                </a:lnTo>
                <a:cubicBezTo>
                  <a:pt x="250" y="427"/>
                  <a:pt x="191" y="368"/>
                  <a:pt x="191" y="310"/>
                </a:cubicBezTo>
                <a:cubicBezTo>
                  <a:pt x="191" y="251"/>
                  <a:pt x="250" y="192"/>
                  <a:pt x="309" y="192"/>
                </a:cubicBezTo>
                <a:cubicBezTo>
                  <a:pt x="368" y="192"/>
                  <a:pt x="427" y="251"/>
                  <a:pt x="427" y="310"/>
                </a:cubicBezTo>
                <a:cubicBezTo>
                  <a:pt x="427" y="368"/>
                  <a:pt x="368" y="427"/>
                  <a:pt x="309" y="4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121899" tIns="60950" rIns="121899" bIns="60950" anchor="ctr"/>
          <a:lstStyle/>
          <a:p>
            <a:pPr defTabSz="914217">
              <a:defRPr/>
            </a:pPr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084FD3C6-6AAC-4FBB-9DDF-A76C1F1C8DD1}"/>
              </a:ext>
            </a:extLst>
          </p:cNvPr>
          <p:cNvSpPr/>
          <p:nvPr/>
        </p:nvSpPr>
        <p:spPr>
          <a:xfrm>
            <a:off x="4465717" y="3551673"/>
            <a:ext cx="2369552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sz="2000" b="1" dirty="0">
                <a:latin typeface="Rockwell" panose="02060603020205020403" pitchFamily="18" charset="0"/>
                <a:ea typeface="Calibri" panose="020F0502020204030204" pitchFamily="34" charset="0"/>
              </a:rPr>
              <a:t>Types of in-band SQL Injection</a:t>
            </a:r>
            <a:endParaRPr lang="en-US" sz="2000" b="1" dirty="0">
              <a:latin typeface="Rockwell" panose="020606030202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1842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extBox 61">
            <a:extLst>
              <a:ext uri="{FF2B5EF4-FFF2-40B4-BE49-F238E27FC236}">
                <a16:creationId xmlns:a16="http://schemas.microsoft.com/office/drawing/2014/main" id="{06983772-BA56-4C9B-8D04-1BA3B3DB7288}"/>
              </a:ext>
            </a:extLst>
          </p:cNvPr>
          <p:cNvSpPr txBox="1"/>
          <p:nvPr/>
        </p:nvSpPr>
        <p:spPr>
          <a:xfrm>
            <a:off x="2194652" y="203821"/>
            <a:ext cx="7802695" cy="661712"/>
          </a:xfrm>
          <a:prstGeom prst="rect">
            <a:avLst/>
          </a:prstGeom>
          <a:noFill/>
        </p:spPr>
        <p:txBody>
          <a:bodyPr wrap="none" lIns="45711" tIns="22856" rIns="45711" bIns="22856" rtlCol="0" anchor="ctr">
            <a:spAutoFit/>
          </a:bodyPr>
          <a:lstStyle/>
          <a:p>
            <a:pPr algn="ctr" defTabSz="914217">
              <a:defRPr/>
            </a:pPr>
            <a:r>
              <a:rPr lang="en-I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In-Band SQL Injection (Cont’d)</a:t>
            </a:r>
            <a:endParaRPr lang="id-ID" sz="2400" b="1" dirty="0">
              <a:solidFill>
                <a:schemeClr val="tx1">
                  <a:lumMod val="75000"/>
                  <a:lumOff val="25000"/>
                </a:schemeClr>
              </a:solidFill>
              <a:latin typeface="Rockwell" panose="02060603020205020403" pitchFamily="18" charset="0"/>
              <a:cs typeface="Lato Regular"/>
            </a:endParaRPr>
          </a:p>
        </p:txBody>
      </p:sp>
      <p:sp>
        <p:nvSpPr>
          <p:cNvPr id="38" name="Rectangle 5"/>
          <p:cNvSpPr>
            <a:spLocks noChangeArrowheads="1"/>
          </p:cNvSpPr>
          <p:nvPr/>
        </p:nvSpPr>
        <p:spPr bwMode="auto">
          <a:xfrm>
            <a:off x="4122512" y="2150023"/>
            <a:ext cx="1323771" cy="262426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304800" algn="ctr" rotWithShape="0">
              <a:prstClr val="black">
                <a:alpha val="23000"/>
              </a:prstClr>
            </a:outerShdw>
          </a:effectLst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20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39" name="Rectangle 6"/>
          <p:cNvSpPr>
            <a:spLocks noChangeArrowheads="1"/>
          </p:cNvSpPr>
          <p:nvPr/>
        </p:nvSpPr>
        <p:spPr bwMode="auto">
          <a:xfrm>
            <a:off x="5446283" y="2150024"/>
            <a:ext cx="2623204" cy="1324829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304800" algn="ctr" rotWithShape="0">
              <a:prstClr val="black">
                <a:alpha val="23000"/>
              </a:prstClr>
            </a:outerShdw>
          </a:effectLst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20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40" name="Rectangle 7"/>
          <p:cNvSpPr>
            <a:spLocks noChangeArrowheads="1"/>
          </p:cNvSpPr>
          <p:nvPr/>
        </p:nvSpPr>
        <p:spPr bwMode="auto">
          <a:xfrm>
            <a:off x="6745716" y="3474852"/>
            <a:ext cx="1323771" cy="2624262"/>
          </a:xfrm>
          <a:prstGeom prst="rect">
            <a:avLst/>
          </a:prstGeom>
          <a:solidFill>
            <a:schemeClr val="accent5"/>
          </a:solidFill>
          <a:ln>
            <a:noFill/>
          </a:ln>
          <a:effectLst>
            <a:outerShdw blurRad="304800" algn="ctr" rotWithShape="0">
              <a:prstClr val="black">
                <a:alpha val="23000"/>
              </a:prstClr>
            </a:outerShdw>
          </a:effectLst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20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41" name="Rectangle 8"/>
          <p:cNvSpPr>
            <a:spLocks noChangeArrowheads="1"/>
          </p:cNvSpPr>
          <p:nvPr/>
        </p:nvSpPr>
        <p:spPr bwMode="auto">
          <a:xfrm>
            <a:off x="4122512" y="4774285"/>
            <a:ext cx="2623204" cy="1324829"/>
          </a:xfrm>
          <a:prstGeom prst="rect">
            <a:avLst/>
          </a:prstGeom>
          <a:solidFill>
            <a:schemeClr val="accent6"/>
          </a:solidFill>
          <a:ln>
            <a:noFill/>
          </a:ln>
          <a:effectLst>
            <a:outerShdw blurRad="304800" algn="ctr" rotWithShape="0">
              <a:prstClr val="black">
                <a:alpha val="23000"/>
              </a:prstClr>
            </a:outerShdw>
          </a:effectLst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20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78FE23E1-A8CA-48D5-9232-517389DB106A}"/>
              </a:ext>
            </a:extLst>
          </p:cNvPr>
          <p:cNvSpPr txBox="1"/>
          <p:nvPr/>
        </p:nvSpPr>
        <p:spPr>
          <a:xfrm>
            <a:off x="2455081" y="1650673"/>
            <a:ext cx="1443949" cy="400091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lvl="0" algn="r">
              <a:defRPr/>
            </a:pPr>
            <a:r>
              <a:rPr lang="en-US" sz="2000" b="1" dirty="0">
                <a:solidFill>
                  <a:srgbClr val="0070C0"/>
                </a:solidFill>
                <a:latin typeface="Rockwell" panose="02060603020205020403" pitchFamily="18" charset="0"/>
              </a:rPr>
              <a:t>Tautology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1B222ABF-2AB1-4AF7-BB04-D0A116B26988}"/>
              </a:ext>
            </a:extLst>
          </p:cNvPr>
          <p:cNvSpPr/>
          <p:nvPr/>
        </p:nvSpPr>
        <p:spPr>
          <a:xfrm>
            <a:off x="152400" y="2047062"/>
            <a:ext cx="3746630" cy="16696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1" indent="0" algn="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Attackers inject statements that are always true so that the queries always return results after evaluating the WHERE condition</a:t>
            </a:r>
          </a:p>
          <a:p>
            <a:pPr marL="0" marR="0" lvl="1" indent="0" algn="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SELECT * FROM users WHERE name = ‘’ OR ‘1’=‘1’;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B9DE0E85-B9B8-43B4-B057-96C0237F3838}"/>
              </a:ext>
            </a:extLst>
          </p:cNvPr>
          <p:cNvSpPr/>
          <p:nvPr/>
        </p:nvSpPr>
        <p:spPr>
          <a:xfrm>
            <a:off x="976435" y="4250662"/>
            <a:ext cx="2922595" cy="40011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Rockwell" panose="02060603020205020403" pitchFamily="18" charset="0"/>
              </a:rPr>
              <a:t>End of Line Comment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A74CE98E-0265-47C2-9044-AD877BAFF645}"/>
              </a:ext>
            </a:extLst>
          </p:cNvPr>
          <p:cNvSpPr/>
          <p:nvPr/>
        </p:nvSpPr>
        <p:spPr>
          <a:xfrm>
            <a:off x="152398" y="4637862"/>
            <a:ext cx="3746631" cy="139268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After injecting the code into a specific field, legitimate code that follows is nullified using end of line comments</a:t>
            </a: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urier New" pitchFamily="49" charset="0"/>
                <a:cs typeface="Courier New" pitchFamily="49" charset="0"/>
              </a:rPr>
              <a:t>SELECT </a:t>
            </a:r>
            <a:r>
              <a:rPr kumimoji="0" lang="en-US" sz="1400" b="1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urier New" pitchFamily="49" charset="0"/>
                <a:cs typeface="Courier New" pitchFamily="49" charset="0"/>
              </a:rPr>
              <a:t>*</a:t>
            </a: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urier New" pitchFamily="49" charset="0"/>
                <a:cs typeface="Courier New" pitchFamily="49" charset="0"/>
              </a:rPr>
              <a:t> FROM </a:t>
            </a:r>
            <a:r>
              <a:rPr kumimoji="0" lang="en-US" sz="1400" b="1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urier New" pitchFamily="49" charset="0"/>
                <a:cs typeface="Courier New" pitchFamily="49" charset="0"/>
              </a:rPr>
              <a:t>user</a:t>
            </a: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urier New" pitchFamily="49" charset="0"/>
                <a:cs typeface="Courier New" pitchFamily="49" charset="0"/>
              </a:rPr>
              <a:t> WHERE name = 'x' AND userid IS NULL; --'; 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7AEFFB96-B346-4CDC-8AD2-1C5AD6E236F1}"/>
              </a:ext>
            </a:extLst>
          </p:cNvPr>
          <p:cNvSpPr/>
          <p:nvPr/>
        </p:nvSpPr>
        <p:spPr>
          <a:xfrm>
            <a:off x="8229600" y="1650673"/>
            <a:ext cx="2478564" cy="40011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>
                <a:solidFill>
                  <a:srgbClr val="0070C0"/>
                </a:solidFill>
                <a:latin typeface="Rockwell" panose="02060603020205020403" pitchFamily="18" charset="0"/>
              </a:rPr>
              <a:t>In-line Comments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1130D57B-C8AF-4D90-B289-1CCEC8F59C41}"/>
              </a:ext>
            </a:extLst>
          </p:cNvPr>
          <p:cNvSpPr/>
          <p:nvPr/>
        </p:nvSpPr>
        <p:spPr>
          <a:xfrm>
            <a:off x="8229600" y="2047062"/>
            <a:ext cx="3962400" cy="178510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Attackers integrate multiple vulnerable inputs into a single query using inline comments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INSERT INTO Users (UserName, isAdmin, Password) VALUES(‘Attacker', 1, /*’, 0, ‘*/’mypwd’)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2F9A6126-B377-4603-B1EA-E16D3B6E9D6A}"/>
              </a:ext>
            </a:extLst>
          </p:cNvPr>
          <p:cNvSpPr/>
          <p:nvPr/>
        </p:nvSpPr>
        <p:spPr>
          <a:xfrm>
            <a:off x="8229600" y="4250662"/>
            <a:ext cx="2706125" cy="40011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Piggybacked Query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E8B28877-9CB9-4F2F-BFA0-38EC0CFB29A4}"/>
              </a:ext>
            </a:extLst>
          </p:cNvPr>
          <p:cNvSpPr/>
          <p:nvPr/>
        </p:nvSpPr>
        <p:spPr>
          <a:xfrm>
            <a:off x="8229600" y="4637862"/>
            <a:ext cx="3810000" cy="184665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Times New Roman" panose="02020603050405020304" pitchFamily="18" charset="0"/>
              </a:rPr>
              <a:t>Attackers inject additional malicious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query into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Times New Roman" panose="02020603050405020304" pitchFamily="18" charset="0"/>
              </a:rPr>
              <a:t>the original query.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Consequently, the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Times New Roman" panose="02020603050405020304" pitchFamily="18" charset="0"/>
              </a:rPr>
              <a:t>DBMS executes multiple SQL queries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SELECT * FROM EMP WHERE EMP.EID = 1001 AND EMP.ENAME = ’Bob’; DROP TABLE DEPT;</a:t>
            </a:r>
          </a:p>
        </p:txBody>
      </p:sp>
      <p:sp>
        <p:nvSpPr>
          <p:cNvPr id="65" name="Freeform 142">
            <a:extLst>
              <a:ext uri="{FF2B5EF4-FFF2-40B4-BE49-F238E27FC236}">
                <a16:creationId xmlns:a16="http://schemas.microsoft.com/office/drawing/2014/main" id="{D39D12D8-F08F-4CCB-9ABD-4E5DCAF118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02941" y="3192329"/>
            <a:ext cx="562912" cy="539650"/>
          </a:xfrm>
          <a:custGeom>
            <a:avLst/>
            <a:gdLst>
              <a:gd name="T0" fmla="*/ 191315 w 604"/>
              <a:gd name="T1" fmla="*/ 0 h 634"/>
              <a:gd name="T2" fmla="*/ 191315 w 604"/>
              <a:gd name="T3" fmla="*/ 0 h 634"/>
              <a:gd name="T4" fmla="*/ 26712 w 604"/>
              <a:gd name="T5" fmla="*/ 0 h 634"/>
              <a:gd name="T6" fmla="*/ 0 w 604"/>
              <a:gd name="T7" fmla="*/ 26830 h 634"/>
              <a:gd name="T8" fmla="*/ 0 w 604"/>
              <a:gd name="T9" fmla="*/ 154818 h 634"/>
              <a:gd name="T10" fmla="*/ 26712 w 604"/>
              <a:gd name="T11" fmla="*/ 187087 h 634"/>
              <a:gd name="T12" fmla="*/ 85189 w 604"/>
              <a:gd name="T13" fmla="*/ 187087 h 634"/>
              <a:gd name="T14" fmla="*/ 85189 w 604"/>
              <a:gd name="T15" fmla="*/ 213555 h 634"/>
              <a:gd name="T16" fmla="*/ 68946 w 604"/>
              <a:gd name="T17" fmla="*/ 213555 h 634"/>
              <a:gd name="T18" fmla="*/ 63892 w 604"/>
              <a:gd name="T19" fmla="*/ 218994 h 634"/>
              <a:gd name="T20" fmla="*/ 68946 w 604"/>
              <a:gd name="T21" fmla="*/ 229508 h 634"/>
              <a:gd name="T22" fmla="*/ 154135 w 604"/>
              <a:gd name="T23" fmla="*/ 229508 h 634"/>
              <a:gd name="T24" fmla="*/ 159189 w 604"/>
              <a:gd name="T25" fmla="*/ 218994 h 634"/>
              <a:gd name="T26" fmla="*/ 154135 w 604"/>
              <a:gd name="T27" fmla="*/ 213555 h 634"/>
              <a:gd name="T28" fmla="*/ 138252 w 604"/>
              <a:gd name="T29" fmla="*/ 213555 h 634"/>
              <a:gd name="T30" fmla="*/ 138252 w 604"/>
              <a:gd name="T31" fmla="*/ 187087 h 634"/>
              <a:gd name="T32" fmla="*/ 191315 w 604"/>
              <a:gd name="T33" fmla="*/ 187087 h 634"/>
              <a:gd name="T34" fmla="*/ 217666 w 604"/>
              <a:gd name="T35" fmla="*/ 154818 h 634"/>
              <a:gd name="T36" fmla="*/ 217666 w 604"/>
              <a:gd name="T37" fmla="*/ 26830 h 634"/>
              <a:gd name="T38" fmla="*/ 191315 w 604"/>
              <a:gd name="T39" fmla="*/ 0 h 634"/>
              <a:gd name="T40" fmla="*/ 127423 w 604"/>
              <a:gd name="T41" fmla="*/ 213555 h 634"/>
              <a:gd name="T42" fmla="*/ 127423 w 604"/>
              <a:gd name="T43" fmla="*/ 213555 h 634"/>
              <a:gd name="T44" fmla="*/ 95658 w 604"/>
              <a:gd name="T45" fmla="*/ 213555 h 634"/>
              <a:gd name="T46" fmla="*/ 95658 w 604"/>
              <a:gd name="T47" fmla="*/ 187087 h 634"/>
              <a:gd name="T48" fmla="*/ 127423 w 604"/>
              <a:gd name="T49" fmla="*/ 187087 h 634"/>
              <a:gd name="T50" fmla="*/ 127423 w 604"/>
              <a:gd name="T51" fmla="*/ 213555 h 634"/>
              <a:gd name="T52" fmla="*/ 201783 w 604"/>
              <a:gd name="T53" fmla="*/ 154818 h 634"/>
              <a:gd name="T54" fmla="*/ 201783 w 604"/>
              <a:gd name="T55" fmla="*/ 154818 h 634"/>
              <a:gd name="T56" fmla="*/ 191315 w 604"/>
              <a:gd name="T57" fmla="*/ 170772 h 634"/>
              <a:gd name="T58" fmla="*/ 26712 w 604"/>
              <a:gd name="T59" fmla="*/ 170772 h 634"/>
              <a:gd name="T60" fmla="*/ 10468 w 604"/>
              <a:gd name="T61" fmla="*/ 154818 h 634"/>
              <a:gd name="T62" fmla="*/ 10468 w 604"/>
              <a:gd name="T63" fmla="*/ 144304 h 634"/>
              <a:gd name="T64" fmla="*/ 201783 w 604"/>
              <a:gd name="T65" fmla="*/ 144304 h 634"/>
              <a:gd name="T66" fmla="*/ 201783 w 604"/>
              <a:gd name="T67" fmla="*/ 154818 h 634"/>
              <a:gd name="T68" fmla="*/ 201783 w 604"/>
              <a:gd name="T69" fmla="*/ 128351 h 634"/>
              <a:gd name="T70" fmla="*/ 201783 w 604"/>
              <a:gd name="T71" fmla="*/ 128351 h 634"/>
              <a:gd name="T72" fmla="*/ 10468 w 604"/>
              <a:gd name="T73" fmla="*/ 128351 h 634"/>
              <a:gd name="T74" fmla="*/ 10468 w 604"/>
              <a:gd name="T75" fmla="*/ 26830 h 634"/>
              <a:gd name="T76" fmla="*/ 26712 w 604"/>
              <a:gd name="T77" fmla="*/ 15953 h 634"/>
              <a:gd name="T78" fmla="*/ 191315 w 604"/>
              <a:gd name="T79" fmla="*/ 15953 h 634"/>
              <a:gd name="T80" fmla="*/ 201783 w 604"/>
              <a:gd name="T81" fmla="*/ 26830 h 634"/>
              <a:gd name="T82" fmla="*/ 201783 w 604"/>
              <a:gd name="T83" fmla="*/ 128351 h 634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604" h="634">
                <a:moveTo>
                  <a:pt x="530" y="0"/>
                </a:moveTo>
                <a:lnTo>
                  <a:pt x="530" y="0"/>
                </a:lnTo>
                <a:cubicBezTo>
                  <a:pt x="74" y="0"/>
                  <a:pt x="74" y="0"/>
                  <a:pt x="74" y="0"/>
                </a:cubicBezTo>
                <a:cubicBezTo>
                  <a:pt x="29" y="0"/>
                  <a:pt x="0" y="30"/>
                  <a:pt x="0" y="74"/>
                </a:cubicBezTo>
                <a:cubicBezTo>
                  <a:pt x="0" y="427"/>
                  <a:pt x="0" y="427"/>
                  <a:pt x="0" y="427"/>
                </a:cubicBezTo>
                <a:cubicBezTo>
                  <a:pt x="0" y="471"/>
                  <a:pt x="29" y="516"/>
                  <a:pt x="74" y="516"/>
                </a:cubicBezTo>
                <a:cubicBezTo>
                  <a:pt x="236" y="516"/>
                  <a:pt x="236" y="516"/>
                  <a:pt x="236" y="516"/>
                </a:cubicBezTo>
                <a:cubicBezTo>
                  <a:pt x="236" y="589"/>
                  <a:pt x="236" y="589"/>
                  <a:pt x="236" y="589"/>
                </a:cubicBezTo>
                <a:cubicBezTo>
                  <a:pt x="191" y="589"/>
                  <a:pt x="191" y="589"/>
                  <a:pt x="191" y="589"/>
                </a:cubicBezTo>
                <a:cubicBezTo>
                  <a:pt x="177" y="589"/>
                  <a:pt x="177" y="604"/>
                  <a:pt x="177" y="604"/>
                </a:cubicBezTo>
                <a:cubicBezTo>
                  <a:pt x="177" y="619"/>
                  <a:pt x="177" y="633"/>
                  <a:pt x="191" y="633"/>
                </a:cubicBezTo>
                <a:cubicBezTo>
                  <a:pt x="427" y="633"/>
                  <a:pt x="427" y="633"/>
                  <a:pt x="427" y="633"/>
                </a:cubicBezTo>
                <a:cubicBezTo>
                  <a:pt x="441" y="633"/>
                  <a:pt x="441" y="619"/>
                  <a:pt x="441" y="604"/>
                </a:cubicBezTo>
                <a:cubicBezTo>
                  <a:pt x="441" y="604"/>
                  <a:pt x="441" y="589"/>
                  <a:pt x="427" y="589"/>
                </a:cubicBezTo>
                <a:cubicBezTo>
                  <a:pt x="383" y="589"/>
                  <a:pt x="383" y="589"/>
                  <a:pt x="383" y="589"/>
                </a:cubicBezTo>
                <a:cubicBezTo>
                  <a:pt x="383" y="516"/>
                  <a:pt x="383" y="516"/>
                  <a:pt x="383" y="516"/>
                </a:cubicBezTo>
                <a:cubicBezTo>
                  <a:pt x="530" y="516"/>
                  <a:pt x="530" y="516"/>
                  <a:pt x="530" y="516"/>
                </a:cubicBezTo>
                <a:cubicBezTo>
                  <a:pt x="574" y="516"/>
                  <a:pt x="603" y="471"/>
                  <a:pt x="603" y="427"/>
                </a:cubicBezTo>
                <a:cubicBezTo>
                  <a:pt x="603" y="74"/>
                  <a:pt x="603" y="74"/>
                  <a:pt x="603" y="74"/>
                </a:cubicBezTo>
                <a:cubicBezTo>
                  <a:pt x="603" y="30"/>
                  <a:pt x="574" y="0"/>
                  <a:pt x="530" y="0"/>
                </a:cubicBezTo>
                <a:close/>
                <a:moveTo>
                  <a:pt x="353" y="589"/>
                </a:moveTo>
                <a:lnTo>
                  <a:pt x="353" y="589"/>
                </a:lnTo>
                <a:cubicBezTo>
                  <a:pt x="265" y="589"/>
                  <a:pt x="265" y="589"/>
                  <a:pt x="265" y="589"/>
                </a:cubicBezTo>
                <a:cubicBezTo>
                  <a:pt x="265" y="516"/>
                  <a:pt x="265" y="516"/>
                  <a:pt x="265" y="516"/>
                </a:cubicBezTo>
                <a:cubicBezTo>
                  <a:pt x="353" y="516"/>
                  <a:pt x="353" y="516"/>
                  <a:pt x="353" y="516"/>
                </a:cubicBezTo>
                <a:lnTo>
                  <a:pt x="353" y="589"/>
                </a:lnTo>
                <a:close/>
                <a:moveTo>
                  <a:pt x="559" y="427"/>
                </a:moveTo>
                <a:lnTo>
                  <a:pt x="559" y="427"/>
                </a:lnTo>
                <a:cubicBezTo>
                  <a:pt x="559" y="457"/>
                  <a:pt x="545" y="471"/>
                  <a:pt x="530" y="471"/>
                </a:cubicBezTo>
                <a:cubicBezTo>
                  <a:pt x="74" y="471"/>
                  <a:pt x="74" y="471"/>
                  <a:pt x="74" y="471"/>
                </a:cubicBezTo>
                <a:cubicBezTo>
                  <a:pt x="59" y="471"/>
                  <a:pt x="29" y="457"/>
                  <a:pt x="29" y="427"/>
                </a:cubicBezTo>
                <a:cubicBezTo>
                  <a:pt x="29" y="398"/>
                  <a:pt x="29" y="398"/>
                  <a:pt x="29" y="398"/>
                </a:cubicBezTo>
                <a:cubicBezTo>
                  <a:pt x="559" y="398"/>
                  <a:pt x="559" y="398"/>
                  <a:pt x="559" y="398"/>
                </a:cubicBezTo>
                <a:lnTo>
                  <a:pt x="559" y="427"/>
                </a:lnTo>
                <a:close/>
                <a:moveTo>
                  <a:pt x="559" y="354"/>
                </a:moveTo>
                <a:lnTo>
                  <a:pt x="559" y="354"/>
                </a:lnTo>
                <a:cubicBezTo>
                  <a:pt x="29" y="354"/>
                  <a:pt x="29" y="354"/>
                  <a:pt x="29" y="354"/>
                </a:cubicBezTo>
                <a:cubicBezTo>
                  <a:pt x="29" y="74"/>
                  <a:pt x="29" y="74"/>
                  <a:pt x="29" y="74"/>
                </a:cubicBezTo>
                <a:cubicBezTo>
                  <a:pt x="29" y="59"/>
                  <a:pt x="59" y="44"/>
                  <a:pt x="74" y="44"/>
                </a:cubicBezTo>
                <a:cubicBezTo>
                  <a:pt x="530" y="44"/>
                  <a:pt x="530" y="44"/>
                  <a:pt x="530" y="44"/>
                </a:cubicBezTo>
                <a:cubicBezTo>
                  <a:pt x="545" y="44"/>
                  <a:pt x="559" y="59"/>
                  <a:pt x="559" y="74"/>
                </a:cubicBezTo>
                <a:lnTo>
                  <a:pt x="559" y="354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66" name="Freeform 108">
            <a:extLst>
              <a:ext uri="{FF2B5EF4-FFF2-40B4-BE49-F238E27FC236}">
                <a16:creationId xmlns:a16="http://schemas.microsoft.com/office/drawing/2014/main" id="{7C060757-C2D0-4117-A416-76C0C430E7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73594" y="5192814"/>
            <a:ext cx="521041" cy="487771"/>
          </a:xfrm>
          <a:custGeom>
            <a:avLst/>
            <a:gdLst>
              <a:gd name="T0" fmla="*/ 31559 w 619"/>
              <a:gd name="T1" fmla="*/ 32084 h 634"/>
              <a:gd name="T2" fmla="*/ 31559 w 619"/>
              <a:gd name="T3" fmla="*/ 32084 h 634"/>
              <a:gd name="T4" fmla="*/ 26180 w 619"/>
              <a:gd name="T5" fmla="*/ 37130 h 634"/>
              <a:gd name="T6" fmla="*/ 31559 w 619"/>
              <a:gd name="T7" fmla="*/ 42538 h 634"/>
              <a:gd name="T8" fmla="*/ 42318 w 619"/>
              <a:gd name="T9" fmla="*/ 37130 h 634"/>
              <a:gd name="T10" fmla="*/ 31559 w 619"/>
              <a:gd name="T11" fmla="*/ 32084 h 634"/>
              <a:gd name="T12" fmla="*/ 195452 w 619"/>
              <a:gd name="T13" fmla="*/ 0 h 634"/>
              <a:gd name="T14" fmla="*/ 195452 w 619"/>
              <a:gd name="T15" fmla="*/ 0 h 634"/>
              <a:gd name="T16" fmla="*/ 26180 w 619"/>
              <a:gd name="T17" fmla="*/ 0 h 634"/>
              <a:gd name="T18" fmla="*/ 0 w 619"/>
              <a:gd name="T19" fmla="*/ 32084 h 634"/>
              <a:gd name="T20" fmla="*/ 0 w 619"/>
              <a:gd name="T21" fmla="*/ 201874 h 634"/>
              <a:gd name="T22" fmla="*/ 26180 w 619"/>
              <a:gd name="T23" fmla="*/ 228190 h 634"/>
              <a:gd name="T24" fmla="*/ 195452 w 619"/>
              <a:gd name="T25" fmla="*/ 228190 h 634"/>
              <a:gd name="T26" fmla="*/ 221632 w 619"/>
              <a:gd name="T27" fmla="*/ 201874 h 634"/>
              <a:gd name="T28" fmla="*/ 221632 w 619"/>
              <a:gd name="T29" fmla="*/ 32084 h 634"/>
              <a:gd name="T30" fmla="*/ 195452 w 619"/>
              <a:gd name="T31" fmla="*/ 0 h 634"/>
              <a:gd name="T32" fmla="*/ 211232 w 619"/>
              <a:gd name="T33" fmla="*/ 201874 h 634"/>
              <a:gd name="T34" fmla="*/ 211232 w 619"/>
              <a:gd name="T35" fmla="*/ 201874 h 634"/>
              <a:gd name="T36" fmla="*/ 195452 w 619"/>
              <a:gd name="T37" fmla="*/ 212328 h 634"/>
              <a:gd name="T38" fmla="*/ 26180 w 619"/>
              <a:gd name="T39" fmla="*/ 212328 h 634"/>
              <a:gd name="T40" fmla="*/ 10400 w 619"/>
              <a:gd name="T41" fmla="*/ 201874 h 634"/>
              <a:gd name="T42" fmla="*/ 10400 w 619"/>
              <a:gd name="T43" fmla="*/ 74261 h 634"/>
              <a:gd name="T44" fmla="*/ 211232 w 619"/>
              <a:gd name="T45" fmla="*/ 74261 h 634"/>
              <a:gd name="T46" fmla="*/ 211232 w 619"/>
              <a:gd name="T47" fmla="*/ 201874 h 634"/>
              <a:gd name="T48" fmla="*/ 211232 w 619"/>
              <a:gd name="T49" fmla="*/ 58399 h 634"/>
              <a:gd name="T50" fmla="*/ 211232 w 619"/>
              <a:gd name="T51" fmla="*/ 58399 h 634"/>
              <a:gd name="T52" fmla="*/ 10400 w 619"/>
              <a:gd name="T53" fmla="*/ 58399 h 634"/>
              <a:gd name="T54" fmla="*/ 10400 w 619"/>
              <a:gd name="T55" fmla="*/ 32084 h 634"/>
              <a:gd name="T56" fmla="*/ 26180 w 619"/>
              <a:gd name="T57" fmla="*/ 15862 h 634"/>
              <a:gd name="T58" fmla="*/ 195452 w 619"/>
              <a:gd name="T59" fmla="*/ 15862 h 634"/>
              <a:gd name="T60" fmla="*/ 211232 w 619"/>
              <a:gd name="T61" fmla="*/ 32084 h 634"/>
              <a:gd name="T62" fmla="*/ 211232 w 619"/>
              <a:gd name="T63" fmla="*/ 58399 h 634"/>
              <a:gd name="T64" fmla="*/ 89657 w 619"/>
              <a:gd name="T65" fmla="*/ 32084 h 634"/>
              <a:gd name="T66" fmla="*/ 89657 w 619"/>
              <a:gd name="T67" fmla="*/ 32084 h 634"/>
              <a:gd name="T68" fmla="*/ 84278 w 619"/>
              <a:gd name="T69" fmla="*/ 37130 h 634"/>
              <a:gd name="T70" fmla="*/ 89657 w 619"/>
              <a:gd name="T71" fmla="*/ 42538 h 634"/>
              <a:gd name="T72" fmla="*/ 95037 w 619"/>
              <a:gd name="T73" fmla="*/ 37130 h 634"/>
              <a:gd name="T74" fmla="*/ 89657 w 619"/>
              <a:gd name="T75" fmla="*/ 32084 h 634"/>
              <a:gd name="T76" fmla="*/ 63477 w 619"/>
              <a:gd name="T77" fmla="*/ 32084 h 634"/>
              <a:gd name="T78" fmla="*/ 63477 w 619"/>
              <a:gd name="T79" fmla="*/ 32084 h 634"/>
              <a:gd name="T80" fmla="*/ 52718 w 619"/>
              <a:gd name="T81" fmla="*/ 37130 h 634"/>
              <a:gd name="T82" fmla="*/ 63477 w 619"/>
              <a:gd name="T83" fmla="*/ 42538 h 634"/>
              <a:gd name="T84" fmla="*/ 68498 w 619"/>
              <a:gd name="T85" fmla="*/ 37130 h 634"/>
              <a:gd name="T86" fmla="*/ 63477 w 619"/>
              <a:gd name="T87" fmla="*/ 32084 h 634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619" h="634">
                <a:moveTo>
                  <a:pt x="88" y="89"/>
                </a:moveTo>
                <a:lnTo>
                  <a:pt x="88" y="89"/>
                </a:lnTo>
                <a:cubicBezTo>
                  <a:pt x="88" y="89"/>
                  <a:pt x="73" y="89"/>
                  <a:pt x="73" y="103"/>
                </a:cubicBezTo>
                <a:cubicBezTo>
                  <a:pt x="73" y="118"/>
                  <a:pt x="88" y="118"/>
                  <a:pt x="88" y="118"/>
                </a:cubicBezTo>
                <a:cubicBezTo>
                  <a:pt x="103" y="118"/>
                  <a:pt x="118" y="118"/>
                  <a:pt x="118" y="103"/>
                </a:cubicBezTo>
                <a:cubicBezTo>
                  <a:pt x="118" y="89"/>
                  <a:pt x="103" y="89"/>
                  <a:pt x="88" y="89"/>
                </a:cubicBezTo>
                <a:close/>
                <a:moveTo>
                  <a:pt x="545" y="0"/>
                </a:moveTo>
                <a:lnTo>
                  <a:pt x="545" y="0"/>
                </a:lnTo>
                <a:cubicBezTo>
                  <a:pt x="73" y="0"/>
                  <a:pt x="73" y="0"/>
                  <a:pt x="73" y="0"/>
                </a:cubicBezTo>
                <a:cubicBezTo>
                  <a:pt x="29" y="0"/>
                  <a:pt x="0" y="44"/>
                  <a:pt x="0" y="89"/>
                </a:cubicBezTo>
                <a:cubicBezTo>
                  <a:pt x="0" y="560"/>
                  <a:pt x="0" y="560"/>
                  <a:pt x="0" y="560"/>
                </a:cubicBezTo>
                <a:cubicBezTo>
                  <a:pt x="0" y="604"/>
                  <a:pt x="29" y="633"/>
                  <a:pt x="73" y="633"/>
                </a:cubicBezTo>
                <a:cubicBezTo>
                  <a:pt x="545" y="633"/>
                  <a:pt x="545" y="633"/>
                  <a:pt x="545" y="633"/>
                </a:cubicBezTo>
                <a:cubicBezTo>
                  <a:pt x="589" y="633"/>
                  <a:pt x="618" y="604"/>
                  <a:pt x="618" y="560"/>
                </a:cubicBezTo>
                <a:cubicBezTo>
                  <a:pt x="618" y="89"/>
                  <a:pt x="618" y="89"/>
                  <a:pt x="618" y="89"/>
                </a:cubicBezTo>
                <a:cubicBezTo>
                  <a:pt x="618" y="44"/>
                  <a:pt x="589" y="0"/>
                  <a:pt x="545" y="0"/>
                </a:cubicBezTo>
                <a:close/>
                <a:moveTo>
                  <a:pt x="589" y="560"/>
                </a:moveTo>
                <a:lnTo>
                  <a:pt x="589" y="560"/>
                </a:lnTo>
                <a:cubicBezTo>
                  <a:pt x="589" y="574"/>
                  <a:pt x="559" y="589"/>
                  <a:pt x="545" y="589"/>
                </a:cubicBezTo>
                <a:cubicBezTo>
                  <a:pt x="73" y="589"/>
                  <a:pt x="73" y="589"/>
                  <a:pt x="73" y="589"/>
                </a:cubicBezTo>
                <a:cubicBezTo>
                  <a:pt x="59" y="589"/>
                  <a:pt x="29" y="574"/>
                  <a:pt x="29" y="560"/>
                </a:cubicBezTo>
                <a:cubicBezTo>
                  <a:pt x="29" y="206"/>
                  <a:pt x="29" y="206"/>
                  <a:pt x="29" y="206"/>
                </a:cubicBezTo>
                <a:cubicBezTo>
                  <a:pt x="589" y="206"/>
                  <a:pt x="589" y="206"/>
                  <a:pt x="589" y="206"/>
                </a:cubicBezTo>
                <a:lnTo>
                  <a:pt x="589" y="560"/>
                </a:lnTo>
                <a:close/>
                <a:moveTo>
                  <a:pt x="589" y="162"/>
                </a:moveTo>
                <a:lnTo>
                  <a:pt x="589" y="162"/>
                </a:lnTo>
                <a:cubicBezTo>
                  <a:pt x="29" y="162"/>
                  <a:pt x="29" y="162"/>
                  <a:pt x="29" y="162"/>
                </a:cubicBezTo>
                <a:cubicBezTo>
                  <a:pt x="29" y="89"/>
                  <a:pt x="29" y="89"/>
                  <a:pt x="29" y="89"/>
                </a:cubicBezTo>
                <a:cubicBezTo>
                  <a:pt x="29" y="59"/>
                  <a:pt x="59" y="44"/>
                  <a:pt x="73" y="44"/>
                </a:cubicBezTo>
                <a:cubicBezTo>
                  <a:pt x="545" y="44"/>
                  <a:pt x="545" y="44"/>
                  <a:pt x="545" y="44"/>
                </a:cubicBezTo>
                <a:cubicBezTo>
                  <a:pt x="559" y="44"/>
                  <a:pt x="589" y="59"/>
                  <a:pt x="589" y="89"/>
                </a:cubicBezTo>
                <a:lnTo>
                  <a:pt x="589" y="162"/>
                </a:lnTo>
                <a:close/>
                <a:moveTo>
                  <a:pt x="250" y="89"/>
                </a:moveTo>
                <a:lnTo>
                  <a:pt x="250" y="89"/>
                </a:lnTo>
                <a:cubicBezTo>
                  <a:pt x="235" y="89"/>
                  <a:pt x="235" y="89"/>
                  <a:pt x="235" y="103"/>
                </a:cubicBezTo>
                <a:cubicBezTo>
                  <a:pt x="235" y="118"/>
                  <a:pt x="235" y="118"/>
                  <a:pt x="250" y="118"/>
                </a:cubicBezTo>
                <a:cubicBezTo>
                  <a:pt x="265" y="118"/>
                  <a:pt x="265" y="118"/>
                  <a:pt x="265" y="103"/>
                </a:cubicBezTo>
                <a:cubicBezTo>
                  <a:pt x="265" y="89"/>
                  <a:pt x="265" y="89"/>
                  <a:pt x="250" y="89"/>
                </a:cubicBezTo>
                <a:close/>
                <a:moveTo>
                  <a:pt x="177" y="89"/>
                </a:moveTo>
                <a:lnTo>
                  <a:pt x="177" y="89"/>
                </a:lnTo>
                <a:cubicBezTo>
                  <a:pt x="162" y="89"/>
                  <a:pt x="147" y="89"/>
                  <a:pt x="147" y="103"/>
                </a:cubicBezTo>
                <a:cubicBezTo>
                  <a:pt x="147" y="118"/>
                  <a:pt x="162" y="118"/>
                  <a:pt x="177" y="118"/>
                </a:cubicBezTo>
                <a:cubicBezTo>
                  <a:pt x="177" y="118"/>
                  <a:pt x="191" y="118"/>
                  <a:pt x="191" y="103"/>
                </a:cubicBezTo>
                <a:cubicBezTo>
                  <a:pt x="191" y="89"/>
                  <a:pt x="177" y="89"/>
                  <a:pt x="177" y="89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67" name="Freeform 85">
            <a:extLst>
              <a:ext uri="{FF2B5EF4-FFF2-40B4-BE49-F238E27FC236}">
                <a16:creationId xmlns:a16="http://schemas.microsoft.com/office/drawing/2014/main" id="{49E9790A-9977-4FAE-81D7-F5F887F3BA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2176" y="2610880"/>
            <a:ext cx="471418" cy="403116"/>
          </a:xfrm>
          <a:custGeom>
            <a:avLst/>
            <a:gdLst>
              <a:gd name="T0" fmla="*/ 168627 w 561"/>
              <a:gd name="T1" fmla="*/ 0 h 635"/>
              <a:gd name="T2" fmla="*/ 168627 w 561"/>
              <a:gd name="T3" fmla="*/ 0 h 635"/>
              <a:gd name="T4" fmla="*/ 31864 w 561"/>
              <a:gd name="T5" fmla="*/ 0 h 635"/>
              <a:gd name="T6" fmla="*/ 0 w 561"/>
              <a:gd name="T7" fmla="*/ 26634 h 635"/>
              <a:gd name="T8" fmla="*/ 0 w 561"/>
              <a:gd name="T9" fmla="*/ 228190 h 635"/>
              <a:gd name="T10" fmla="*/ 15753 w 561"/>
              <a:gd name="T11" fmla="*/ 228190 h 635"/>
              <a:gd name="T12" fmla="*/ 42246 w 561"/>
              <a:gd name="T13" fmla="*/ 206955 h 635"/>
              <a:gd name="T14" fmla="*/ 74110 w 561"/>
              <a:gd name="T15" fmla="*/ 228190 h 635"/>
              <a:gd name="T16" fmla="*/ 100245 w 561"/>
              <a:gd name="T17" fmla="*/ 206955 h 635"/>
              <a:gd name="T18" fmla="*/ 126739 w 561"/>
              <a:gd name="T19" fmla="*/ 228190 h 635"/>
              <a:gd name="T20" fmla="*/ 158245 w 561"/>
              <a:gd name="T21" fmla="*/ 206955 h 635"/>
              <a:gd name="T22" fmla="*/ 184738 w 561"/>
              <a:gd name="T23" fmla="*/ 228190 h 635"/>
              <a:gd name="T24" fmla="*/ 200491 w 561"/>
              <a:gd name="T25" fmla="*/ 228190 h 635"/>
              <a:gd name="T26" fmla="*/ 200491 w 561"/>
              <a:gd name="T27" fmla="*/ 26634 h 635"/>
              <a:gd name="T28" fmla="*/ 168627 w 561"/>
              <a:gd name="T29" fmla="*/ 0 h 635"/>
              <a:gd name="T30" fmla="*/ 184738 w 561"/>
              <a:gd name="T31" fmla="*/ 211994 h 635"/>
              <a:gd name="T32" fmla="*/ 184738 w 561"/>
              <a:gd name="T33" fmla="*/ 211994 h 635"/>
              <a:gd name="T34" fmla="*/ 158245 w 561"/>
              <a:gd name="T35" fmla="*/ 190758 h 635"/>
              <a:gd name="T36" fmla="*/ 126739 w 561"/>
              <a:gd name="T37" fmla="*/ 211994 h 635"/>
              <a:gd name="T38" fmla="*/ 100245 w 561"/>
              <a:gd name="T39" fmla="*/ 190758 h 635"/>
              <a:gd name="T40" fmla="*/ 74110 w 561"/>
              <a:gd name="T41" fmla="*/ 211994 h 635"/>
              <a:gd name="T42" fmla="*/ 42246 w 561"/>
              <a:gd name="T43" fmla="*/ 190758 h 635"/>
              <a:gd name="T44" fmla="*/ 15753 w 561"/>
              <a:gd name="T45" fmla="*/ 211994 h 635"/>
              <a:gd name="T46" fmla="*/ 15753 w 561"/>
              <a:gd name="T47" fmla="*/ 26634 h 635"/>
              <a:gd name="T48" fmla="*/ 31864 w 561"/>
              <a:gd name="T49" fmla="*/ 16196 h 635"/>
              <a:gd name="T50" fmla="*/ 168627 w 561"/>
              <a:gd name="T51" fmla="*/ 16196 h 635"/>
              <a:gd name="T52" fmla="*/ 184738 w 561"/>
              <a:gd name="T53" fmla="*/ 26634 h 635"/>
              <a:gd name="T54" fmla="*/ 184738 w 561"/>
              <a:gd name="T55" fmla="*/ 211994 h 635"/>
              <a:gd name="T56" fmla="*/ 147504 w 561"/>
              <a:gd name="T57" fmla="*/ 127412 h 635"/>
              <a:gd name="T58" fmla="*/ 147504 w 561"/>
              <a:gd name="T59" fmla="*/ 127412 h 635"/>
              <a:gd name="T60" fmla="*/ 52987 w 561"/>
              <a:gd name="T61" fmla="*/ 127412 h 635"/>
              <a:gd name="T62" fmla="*/ 42246 w 561"/>
              <a:gd name="T63" fmla="*/ 132451 h 635"/>
              <a:gd name="T64" fmla="*/ 52987 w 561"/>
              <a:gd name="T65" fmla="*/ 143249 h 635"/>
              <a:gd name="T66" fmla="*/ 147504 w 561"/>
              <a:gd name="T67" fmla="*/ 143249 h 635"/>
              <a:gd name="T68" fmla="*/ 158245 w 561"/>
              <a:gd name="T69" fmla="*/ 132451 h 635"/>
              <a:gd name="T70" fmla="*/ 147504 w 561"/>
              <a:gd name="T71" fmla="*/ 127412 h 635"/>
              <a:gd name="T72" fmla="*/ 147504 w 561"/>
              <a:gd name="T73" fmla="*/ 84941 h 635"/>
              <a:gd name="T74" fmla="*/ 147504 w 561"/>
              <a:gd name="T75" fmla="*/ 84941 h 635"/>
              <a:gd name="T76" fmla="*/ 52987 w 561"/>
              <a:gd name="T77" fmla="*/ 84941 h 635"/>
              <a:gd name="T78" fmla="*/ 42246 w 561"/>
              <a:gd name="T79" fmla="*/ 90340 h 635"/>
              <a:gd name="T80" fmla="*/ 52987 w 561"/>
              <a:gd name="T81" fmla="*/ 100778 h 635"/>
              <a:gd name="T82" fmla="*/ 147504 w 561"/>
              <a:gd name="T83" fmla="*/ 100778 h 635"/>
              <a:gd name="T84" fmla="*/ 158245 w 561"/>
              <a:gd name="T85" fmla="*/ 90340 h 635"/>
              <a:gd name="T86" fmla="*/ 147504 w 561"/>
              <a:gd name="T87" fmla="*/ 84941 h 635"/>
              <a:gd name="T88" fmla="*/ 147504 w 561"/>
              <a:gd name="T89" fmla="*/ 42471 h 635"/>
              <a:gd name="T90" fmla="*/ 147504 w 561"/>
              <a:gd name="T91" fmla="*/ 42471 h 635"/>
              <a:gd name="T92" fmla="*/ 52987 w 561"/>
              <a:gd name="T93" fmla="*/ 42471 h 635"/>
              <a:gd name="T94" fmla="*/ 42246 w 561"/>
              <a:gd name="T95" fmla="*/ 47870 h 635"/>
              <a:gd name="T96" fmla="*/ 52987 w 561"/>
              <a:gd name="T97" fmla="*/ 58667 h 635"/>
              <a:gd name="T98" fmla="*/ 147504 w 561"/>
              <a:gd name="T99" fmla="*/ 58667 h 635"/>
              <a:gd name="T100" fmla="*/ 158245 w 561"/>
              <a:gd name="T101" fmla="*/ 47870 h 635"/>
              <a:gd name="T102" fmla="*/ 147504 w 561"/>
              <a:gd name="T103" fmla="*/ 42471 h 635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561" h="635">
                <a:moveTo>
                  <a:pt x="471" y="0"/>
                </a:moveTo>
                <a:lnTo>
                  <a:pt x="471" y="0"/>
                </a:lnTo>
                <a:cubicBezTo>
                  <a:pt x="89" y="0"/>
                  <a:pt x="89" y="0"/>
                  <a:pt x="89" y="0"/>
                </a:cubicBezTo>
                <a:cubicBezTo>
                  <a:pt x="44" y="0"/>
                  <a:pt x="0" y="30"/>
                  <a:pt x="0" y="74"/>
                </a:cubicBezTo>
                <a:cubicBezTo>
                  <a:pt x="0" y="634"/>
                  <a:pt x="0" y="634"/>
                  <a:pt x="0" y="634"/>
                </a:cubicBezTo>
                <a:cubicBezTo>
                  <a:pt x="44" y="634"/>
                  <a:pt x="44" y="634"/>
                  <a:pt x="44" y="634"/>
                </a:cubicBezTo>
                <a:cubicBezTo>
                  <a:pt x="118" y="575"/>
                  <a:pt x="118" y="575"/>
                  <a:pt x="118" y="575"/>
                </a:cubicBezTo>
                <a:cubicBezTo>
                  <a:pt x="207" y="634"/>
                  <a:pt x="207" y="634"/>
                  <a:pt x="207" y="634"/>
                </a:cubicBezTo>
                <a:cubicBezTo>
                  <a:pt x="280" y="575"/>
                  <a:pt x="280" y="575"/>
                  <a:pt x="280" y="575"/>
                </a:cubicBezTo>
                <a:cubicBezTo>
                  <a:pt x="354" y="634"/>
                  <a:pt x="354" y="634"/>
                  <a:pt x="354" y="634"/>
                </a:cubicBezTo>
                <a:cubicBezTo>
                  <a:pt x="442" y="575"/>
                  <a:pt x="442" y="575"/>
                  <a:pt x="442" y="575"/>
                </a:cubicBezTo>
                <a:cubicBezTo>
                  <a:pt x="516" y="634"/>
                  <a:pt x="516" y="634"/>
                  <a:pt x="516" y="634"/>
                </a:cubicBezTo>
                <a:cubicBezTo>
                  <a:pt x="560" y="634"/>
                  <a:pt x="560" y="634"/>
                  <a:pt x="560" y="634"/>
                </a:cubicBezTo>
                <a:cubicBezTo>
                  <a:pt x="560" y="74"/>
                  <a:pt x="560" y="74"/>
                  <a:pt x="560" y="74"/>
                </a:cubicBezTo>
                <a:cubicBezTo>
                  <a:pt x="560" y="30"/>
                  <a:pt x="516" y="0"/>
                  <a:pt x="471" y="0"/>
                </a:cubicBezTo>
                <a:close/>
                <a:moveTo>
                  <a:pt x="516" y="589"/>
                </a:moveTo>
                <a:lnTo>
                  <a:pt x="516" y="589"/>
                </a:lnTo>
                <a:cubicBezTo>
                  <a:pt x="442" y="530"/>
                  <a:pt x="442" y="530"/>
                  <a:pt x="442" y="530"/>
                </a:cubicBezTo>
                <a:cubicBezTo>
                  <a:pt x="354" y="589"/>
                  <a:pt x="354" y="589"/>
                  <a:pt x="354" y="589"/>
                </a:cubicBezTo>
                <a:cubicBezTo>
                  <a:pt x="280" y="530"/>
                  <a:pt x="280" y="530"/>
                  <a:pt x="280" y="530"/>
                </a:cubicBezTo>
                <a:cubicBezTo>
                  <a:pt x="207" y="589"/>
                  <a:pt x="207" y="589"/>
                  <a:pt x="207" y="589"/>
                </a:cubicBezTo>
                <a:cubicBezTo>
                  <a:pt x="118" y="530"/>
                  <a:pt x="118" y="530"/>
                  <a:pt x="118" y="530"/>
                </a:cubicBezTo>
                <a:cubicBezTo>
                  <a:pt x="44" y="589"/>
                  <a:pt x="44" y="589"/>
                  <a:pt x="44" y="589"/>
                </a:cubicBezTo>
                <a:cubicBezTo>
                  <a:pt x="44" y="74"/>
                  <a:pt x="44" y="74"/>
                  <a:pt x="44" y="74"/>
                </a:cubicBezTo>
                <a:cubicBezTo>
                  <a:pt x="44" y="59"/>
                  <a:pt x="59" y="45"/>
                  <a:pt x="89" y="45"/>
                </a:cubicBezTo>
                <a:cubicBezTo>
                  <a:pt x="471" y="45"/>
                  <a:pt x="471" y="45"/>
                  <a:pt x="471" y="45"/>
                </a:cubicBezTo>
                <a:cubicBezTo>
                  <a:pt x="501" y="45"/>
                  <a:pt x="516" y="59"/>
                  <a:pt x="516" y="74"/>
                </a:cubicBezTo>
                <a:lnTo>
                  <a:pt x="516" y="589"/>
                </a:lnTo>
                <a:close/>
                <a:moveTo>
                  <a:pt x="412" y="354"/>
                </a:moveTo>
                <a:lnTo>
                  <a:pt x="412" y="354"/>
                </a:lnTo>
                <a:cubicBezTo>
                  <a:pt x="148" y="354"/>
                  <a:pt x="148" y="354"/>
                  <a:pt x="148" y="354"/>
                </a:cubicBezTo>
                <a:cubicBezTo>
                  <a:pt x="133" y="354"/>
                  <a:pt x="118" y="368"/>
                  <a:pt x="118" y="368"/>
                </a:cubicBezTo>
                <a:cubicBezTo>
                  <a:pt x="118" y="383"/>
                  <a:pt x="133" y="398"/>
                  <a:pt x="148" y="398"/>
                </a:cubicBezTo>
                <a:cubicBezTo>
                  <a:pt x="412" y="398"/>
                  <a:pt x="412" y="398"/>
                  <a:pt x="412" y="398"/>
                </a:cubicBezTo>
                <a:cubicBezTo>
                  <a:pt x="427" y="398"/>
                  <a:pt x="442" y="383"/>
                  <a:pt x="442" y="368"/>
                </a:cubicBezTo>
                <a:cubicBezTo>
                  <a:pt x="442" y="368"/>
                  <a:pt x="427" y="354"/>
                  <a:pt x="412" y="354"/>
                </a:cubicBezTo>
                <a:close/>
                <a:moveTo>
                  <a:pt x="412" y="236"/>
                </a:moveTo>
                <a:lnTo>
                  <a:pt x="412" y="236"/>
                </a:lnTo>
                <a:cubicBezTo>
                  <a:pt x="148" y="236"/>
                  <a:pt x="148" y="236"/>
                  <a:pt x="148" y="236"/>
                </a:cubicBezTo>
                <a:cubicBezTo>
                  <a:pt x="133" y="236"/>
                  <a:pt x="118" y="251"/>
                  <a:pt x="118" y="251"/>
                </a:cubicBezTo>
                <a:cubicBezTo>
                  <a:pt x="118" y="266"/>
                  <a:pt x="133" y="280"/>
                  <a:pt x="148" y="280"/>
                </a:cubicBezTo>
                <a:cubicBezTo>
                  <a:pt x="412" y="280"/>
                  <a:pt x="412" y="280"/>
                  <a:pt x="412" y="280"/>
                </a:cubicBezTo>
                <a:cubicBezTo>
                  <a:pt x="427" y="280"/>
                  <a:pt x="442" y="266"/>
                  <a:pt x="442" y="251"/>
                </a:cubicBezTo>
                <a:cubicBezTo>
                  <a:pt x="442" y="251"/>
                  <a:pt x="427" y="236"/>
                  <a:pt x="412" y="236"/>
                </a:cubicBezTo>
                <a:close/>
                <a:moveTo>
                  <a:pt x="412" y="118"/>
                </a:moveTo>
                <a:lnTo>
                  <a:pt x="412" y="118"/>
                </a:lnTo>
                <a:cubicBezTo>
                  <a:pt x="148" y="118"/>
                  <a:pt x="148" y="118"/>
                  <a:pt x="148" y="118"/>
                </a:cubicBezTo>
                <a:cubicBezTo>
                  <a:pt x="133" y="118"/>
                  <a:pt x="118" y="133"/>
                  <a:pt x="118" y="133"/>
                </a:cubicBezTo>
                <a:cubicBezTo>
                  <a:pt x="118" y="148"/>
                  <a:pt x="133" y="163"/>
                  <a:pt x="148" y="163"/>
                </a:cubicBezTo>
                <a:cubicBezTo>
                  <a:pt x="412" y="163"/>
                  <a:pt x="412" y="163"/>
                  <a:pt x="412" y="163"/>
                </a:cubicBezTo>
                <a:cubicBezTo>
                  <a:pt x="427" y="163"/>
                  <a:pt x="442" y="148"/>
                  <a:pt x="442" y="133"/>
                </a:cubicBezTo>
                <a:cubicBezTo>
                  <a:pt x="442" y="133"/>
                  <a:pt x="427" y="118"/>
                  <a:pt x="412" y="118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68" name="Freeform 106">
            <a:extLst>
              <a:ext uri="{FF2B5EF4-FFF2-40B4-BE49-F238E27FC236}">
                <a16:creationId xmlns:a16="http://schemas.microsoft.com/office/drawing/2014/main" id="{E2961221-5C8B-4925-956C-7A84B22B98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32968" y="4565269"/>
            <a:ext cx="549266" cy="443428"/>
          </a:xfrm>
          <a:custGeom>
            <a:avLst/>
            <a:gdLst>
              <a:gd name="T0" fmla="*/ 180290 w 590"/>
              <a:gd name="T1" fmla="*/ 0 h 634"/>
              <a:gd name="T2" fmla="*/ 180290 w 590"/>
              <a:gd name="T3" fmla="*/ 0 h 634"/>
              <a:gd name="T4" fmla="*/ 26322 w 590"/>
              <a:gd name="T5" fmla="*/ 0 h 634"/>
              <a:gd name="T6" fmla="*/ 0 w 590"/>
              <a:gd name="T7" fmla="*/ 32084 h 634"/>
              <a:gd name="T8" fmla="*/ 0 w 590"/>
              <a:gd name="T9" fmla="*/ 201874 h 634"/>
              <a:gd name="T10" fmla="*/ 26322 w 590"/>
              <a:gd name="T11" fmla="*/ 228190 h 634"/>
              <a:gd name="T12" fmla="*/ 180290 w 590"/>
              <a:gd name="T13" fmla="*/ 228190 h 634"/>
              <a:gd name="T14" fmla="*/ 212381 w 590"/>
              <a:gd name="T15" fmla="*/ 201874 h 634"/>
              <a:gd name="T16" fmla="*/ 212381 w 590"/>
              <a:gd name="T17" fmla="*/ 32084 h 634"/>
              <a:gd name="T18" fmla="*/ 180290 w 590"/>
              <a:gd name="T19" fmla="*/ 0 h 634"/>
              <a:gd name="T20" fmla="*/ 196516 w 590"/>
              <a:gd name="T21" fmla="*/ 201874 h 634"/>
              <a:gd name="T22" fmla="*/ 196516 w 590"/>
              <a:gd name="T23" fmla="*/ 201874 h 634"/>
              <a:gd name="T24" fmla="*/ 180290 w 590"/>
              <a:gd name="T25" fmla="*/ 212328 h 634"/>
              <a:gd name="T26" fmla="*/ 26322 w 590"/>
              <a:gd name="T27" fmla="*/ 212328 h 634"/>
              <a:gd name="T28" fmla="*/ 10457 w 590"/>
              <a:gd name="T29" fmla="*/ 201874 h 634"/>
              <a:gd name="T30" fmla="*/ 10457 w 590"/>
              <a:gd name="T31" fmla="*/ 185652 h 634"/>
              <a:gd name="T32" fmla="*/ 196516 w 590"/>
              <a:gd name="T33" fmla="*/ 185652 h 634"/>
              <a:gd name="T34" fmla="*/ 196516 w 590"/>
              <a:gd name="T35" fmla="*/ 201874 h 634"/>
              <a:gd name="T36" fmla="*/ 196516 w 590"/>
              <a:gd name="T37" fmla="*/ 169790 h 634"/>
              <a:gd name="T38" fmla="*/ 196516 w 590"/>
              <a:gd name="T39" fmla="*/ 169790 h 634"/>
              <a:gd name="T40" fmla="*/ 10457 w 590"/>
              <a:gd name="T41" fmla="*/ 169790 h 634"/>
              <a:gd name="T42" fmla="*/ 10457 w 590"/>
              <a:gd name="T43" fmla="*/ 32084 h 634"/>
              <a:gd name="T44" fmla="*/ 26322 w 590"/>
              <a:gd name="T45" fmla="*/ 15862 h 634"/>
              <a:gd name="T46" fmla="*/ 180290 w 590"/>
              <a:gd name="T47" fmla="*/ 15862 h 634"/>
              <a:gd name="T48" fmla="*/ 196516 w 590"/>
              <a:gd name="T49" fmla="*/ 32084 h 634"/>
              <a:gd name="T50" fmla="*/ 196516 w 590"/>
              <a:gd name="T51" fmla="*/ 169790 h 634"/>
              <a:gd name="T52" fmla="*/ 132693 w 590"/>
              <a:gd name="T53" fmla="*/ 95530 h 634"/>
              <a:gd name="T54" fmla="*/ 132693 w 590"/>
              <a:gd name="T55" fmla="*/ 95530 h 634"/>
              <a:gd name="T56" fmla="*/ 111419 w 590"/>
              <a:gd name="T57" fmla="*/ 122206 h 634"/>
              <a:gd name="T58" fmla="*/ 111419 w 590"/>
              <a:gd name="T59" fmla="*/ 37130 h 634"/>
              <a:gd name="T60" fmla="*/ 106010 w 590"/>
              <a:gd name="T61" fmla="*/ 32084 h 634"/>
              <a:gd name="T62" fmla="*/ 95554 w 590"/>
              <a:gd name="T63" fmla="*/ 37130 h 634"/>
              <a:gd name="T64" fmla="*/ 95554 w 590"/>
              <a:gd name="T65" fmla="*/ 122206 h 634"/>
              <a:gd name="T66" fmla="*/ 74279 w 590"/>
              <a:gd name="T67" fmla="*/ 95530 h 634"/>
              <a:gd name="T68" fmla="*/ 63823 w 590"/>
              <a:gd name="T69" fmla="*/ 95530 h 634"/>
              <a:gd name="T70" fmla="*/ 63823 w 590"/>
              <a:gd name="T71" fmla="*/ 105984 h 634"/>
              <a:gd name="T72" fmla="*/ 100962 w 590"/>
              <a:gd name="T73" fmla="*/ 148521 h 634"/>
              <a:gd name="T74" fmla="*/ 106010 w 590"/>
              <a:gd name="T75" fmla="*/ 148521 h 634"/>
              <a:gd name="T76" fmla="*/ 111419 w 590"/>
              <a:gd name="T77" fmla="*/ 148521 h 634"/>
              <a:gd name="T78" fmla="*/ 143511 w 590"/>
              <a:gd name="T79" fmla="*/ 105984 h 634"/>
              <a:gd name="T80" fmla="*/ 143511 w 590"/>
              <a:gd name="T81" fmla="*/ 95530 h 634"/>
              <a:gd name="T82" fmla="*/ 132693 w 590"/>
              <a:gd name="T83" fmla="*/ 95530 h 634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590" h="634">
                <a:moveTo>
                  <a:pt x="500" y="0"/>
                </a:moveTo>
                <a:lnTo>
                  <a:pt x="500" y="0"/>
                </a:lnTo>
                <a:cubicBezTo>
                  <a:pt x="73" y="0"/>
                  <a:pt x="73" y="0"/>
                  <a:pt x="73" y="0"/>
                </a:cubicBezTo>
                <a:cubicBezTo>
                  <a:pt x="29" y="0"/>
                  <a:pt x="0" y="44"/>
                  <a:pt x="0" y="89"/>
                </a:cubicBezTo>
                <a:cubicBezTo>
                  <a:pt x="0" y="560"/>
                  <a:pt x="0" y="560"/>
                  <a:pt x="0" y="560"/>
                </a:cubicBezTo>
                <a:cubicBezTo>
                  <a:pt x="0" y="604"/>
                  <a:pt x="29" y="633"/>
                  <a:pt x="73" y="633"/>
                </a:cubicBezTo>
                <a:cubicBezTo>
                  <a:pt x="500" y="633"/>
                  <a:pt x="500" y="633"/>
                  <a:pt x="500" y="633"/>
                </a:cubicBezTo>
                <a:cubicBezTo>
                  <a:pt x="545" y="633"/>
                  <a:pt x="589" y="604"/>
                  <a:pt x="589" y="560"/>
                </a:cubicBezTo>
                <a:cubicBezTo>
                  <a:pt x="589" y="89"/>
                  <a:pt x="589" y="89"/>
                  <a:pt x="589" y="89"/>
                </a:cubicBezTo>
                <a:cubicBezTo>
                  <a:pt x="589" y="44"/>
                  <a:pt x="545" y="0"/>
                  <a:pt x="500" y="0"/>
                </a:cubicBezTo>
                <a:close/>
                <a:moveTo>
                  <a:pt x="545" y="560"/>
                </a:moveTo>
                <a:lnTo>
                  <a:pt x="545" y="560"/>
                </a:lnTo>
                <a:cubicBezTo>
                  <a:pt x="545" y="574"/>
                  <a:pt x="530" y="589"/>
                  <a:pt x="500" y="589"/>
                </a:cubicBezTo>
                <a:cubicBezTo>
                  <a:pt x="73" y="589"/>
                  <a:pt x="73" y="589"/>
                  <a:pt x="73" y="589"/>
                </a:cubicBezTo>
                <a:cubicBezTo>
                  <a:pt x="59" y="589"/>
                  <a:pt x="29" y="574"/>
                  <a:pt x="29" y="560"/>
                </a:cubicBezTo>
                <a:cubicBezTo>
                  <a:pt x="29" y="515"/>
                  <a:pt x="29" y="515"/>
                  <a:pt x="29" y="515"/>
                </a:cubicBezTo>
                <a:cubicBezTo>
                  <a:pt x="545" y="515"/>
                  <a:pt x="545" y="515"/>
                  <a:pt x="545" y="515"/>
                </a:cubicBezTo>
                <a:lnTo>
                  <a:pt x="545" y="560"/>
                </a:lnTo>
                <a:close/>
                <a:moveTo>
                  <a:pt x="545" y="471"/>
                </a:moveTo>
                <a:lnTo>
                  <a:pt x="545" y="471"/>
                </a:lnTo>
                <a:cubicBezTo>
                  <a:pt x="29" y="471"/>
                  <a:pt x="29" y="471"/>
                  <a:pt x="29" y="471"/>
                </a:cubicBezTo>
                <a:cubicBezTo>
                  <a:pt x="29" y="89"/>
                  <a:pt x="29" y="89"/>
                  <a:pt x="29" y="89"/>
                </a:cubicBezTo>
                <a:cubicBezTo>
                  <a:pt x="29" y="59"/>
                  <a:pt x="59" y="44"/>
                  <a:pt x="73" y="44"/>
                </a:cubicBezTo>
                <a:cubicBezTo>
                  <a:pt x="500" y="44"/>
                  <a:pt x="500" y="44"/>
                  <a:pt x="500" y="44"/>
                </a:cubicBezTo>
                <a:cubicBezTo>
                  <a:pt x="530" y="44"/>
                  <a:pt x="545" y="59"/>
                  <a:pt x="545" y="89"/>
                </a:cubicBezTo>
                <a:lnTo>
                  <a:pt x="545" y="471"/>
                </a:lnTo>
                <a:close/>
                <a:moveTo>
                  <a:pt x="368" y="265"/>
                </a:moveTo>
                <a:lnTo>
                  <a:pt x="368" y="265"/>
                </a:lnTo>
                <a:cubicBezTo>
                  <a:pt x="309" y="339"/>
                  <a:pt x="309" y="339"/>
                  <a:pt x="309" y="339"/>
                </a:cubicBezTo>
                <a:cubicBezTo>
                  <a:pt x="309" y="103"/>
                  <a:pt x="309" y="103"/>
                  <a:pt x="309" y="103"/>
                </a:cubicBezTo>
                <a:cubicBezTo>
                  <a:pt x="309" y="89"/>
                  <a:pt x="294" y="89"/>
                  <a:pt x="294" y="89"/>
                </a:cubicBezTo>
                <a:cubicBezTo>
                  <a:pt x="280" y="89"/>
                  <a:pt x="265" y="89"/>
                  <a:pt x="265" y="103"/>
                </a:cubicBezTo>
                <a:cubicBezTo>
                  <a:pt x="265" y="339"/>
                  <a:pt x="265" y="339"/>
                  <a:pt x="265" y="339"/>
                </a:cubicBezTo>
                <a:cubicBezTo>
                  <a:pt x="206" y="265"/>
                  <a:pt x="206" y="265"/>
                  <a:pt x="206" y="265"/>
                </a:cubicBezTo>
                <a:cubicBezTo>
                  <a:pt x="191" y="265"/>
                  <a:pt x="191" y="265"/>
                  <a:pt x="177" y="265"/>
                </a:cubicBezTo>
                <a:cubicBezTo>
                  <a:pt x="177" y="280"/>
                  <a:pt x="177" y="280"/>
                  <a:pt x="177" y="294"/>
                </a:cubicBezTo>
                <a:cubicBezTo>
                  <a:pt x="280" y="412"/>
                  <a:pt x="280" y="412"/>
                  <a:pt x="280" y="412"/>
                </a:cubicBezTo>
                <a:cubicBezTo>
                  <a:pt x="280" y="412"/>
                  <a:pt x="280" y="412"/>
                  <a:pt x="294" y="412"/>
                </a:cubicBezTo>
                <a:cubicBezTo>
                  <a:pt x="294" y="412"/>
                  <a:pt x="294" y="412"/>
                  <a:pt x="309" y="412"/>
                </a:cubicBezTo>
                <a:cubicBezTo>
                  <a:pt x="398" y="294"/>
                  <a:pt x="398" y="294"/>
                  <a:pt x="398" y="294"/>
                </a:cubicBezTo>
                <a:cubicBezTo>
                  <a:pt x="412" y="280"/>
                  <a:pt x="412" y="280"/>
                  <a:pt x="398" y="265"/>
                </a:cubicBezTo>
                <a:cubicBezTo>
                  <a:pt x="398" y="265"/>
                  <a:pt x="382" y="265"/>
                  <a:pt x="368" y="265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1706FC4-A303-4FC1-B12B-94ABB8BE3F7E}"/>
              </a:ext>
            </a:extLst>
          </p:cNvPr>
          <p:cNvSpPr/>
          <p:nvPr/>
        </p:nvSpPr>
        <p:spPr>
          <a:xfrm>
            <a:off x="4058423" y="1051411"/>
            <a:ext cx="4075155" cy="40011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+mn-cs"/>
              </a:rPr>
              <a:t>Types of in-band SQL Injection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44432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0BD40BF4-9371-421E-B692-E7328E8C696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637" r="26899"/>
          <a:stretch/>
        </p:blipFill>
        <p:spPr>
          <a:xfrm>
            <a:off x="6019800" y="0"/>
            <a:ext cx="6165850" cy="6584196"/>
          </a:xfrm>
        </p:spPr>
      </p:pic>
      <p:sp>
        <p:nvSpPr>
          <p:cNvPr id="89" name="Freeform 143"/>
          <p:cNvSpPr>
            <a:spLocks noChangeArrowheads="1"/>
          </p:cNvSpPr>
          <p:nvPr/>
        </p:nvSpPr>
        <p:spPr bwMode="auto">
          <a:xfrm>
            <a:off x="0" y="1162829"/>
            <a:ext cx="11355063" cy="1199371"/>
          </a:xfrm>
          <a:custGeom>
            <a:avLst/>
            <a:gdLst>
              <a:gd name="T0" fmla="*/ 283 w 15344"/>
              <a:gd name="T1" fmla="*/ 0 h 4244"/>
              <a:gd name="T2" fmla="*/ 283 w 15344"/>
              <a:gd name="T3" fmla="*/ 0 h 4244"/>
              <a:gd name="T4" fmla="*/ 0 w 15344"/>
              <a:gd name="T5" fmla="*/ 282 h 4244"/>
              <a:gd name="T6" fmla="*/ 0 w 15344"/>
              <a:gd name="T7" fmla="*/ 3951 h 4244"/>
              <a:gd name="T8" fmla="*/ 283 w 15344"/>
              <a:gd name="T9" fmla="*/ 4243 h 4244"/>
              <a:gd name="T10" fmla="*/ 15343 w 15344"/>
              <a:gd name="T11" fmla="*/ 4243 h 4244"/>
              <a:gd name="T12" fmla="*/ 15343 w 15344"/>
              <a:gd name="T13" fmla="*/ 0 h 4244"/>
              <a:gd name="T14" fmla="*/ 283 w 15344"/>
              <a:gd name="T15" fmla="*/ 0 h 42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344" h="4244">
                <a:moveTo>
                  <a:pt x="283" y="0"/>
                </a:moveTo>
                <a:lnTo>
                  <a:pt x="283" y="0"/>
                </a:lnTo>
                <a:cubicBezTo>
                  <a:pt x="129" y="0"/>
                  <a:pt x="0" y="128"/>
                  <a:pt x="0" y="282"/>
                </a:cubicBezTo>
                <a:cubicBezTo>
                  <a:pt x="0" y="3951"/>
                  <a:pt x="0" y="3951"/>
                  <a:pt x="0" y="3951"/>
                </a:cubicBezTo>
                <a:cubicBezTo>
                  <a:pt x="0" y="4114"/>
                  <a:pt x="129" y="4243"/>
                  <a:pt x="283" y="4243"/>
                </a:cubicBezTo>
                <a:cubicBezTo>
                  <a:pt x="15343" y="4243"/>
                  <a:pt x="15343" y="4243"/>
                  <a:pt x="15343" y="4243"/>
                </a:cubicBezTo>
                <a:cubicBezTo>
                  <a:pt x="15343" y="0"/>
                  <a:pt x="15343" y="0"/>
                  <a:pt x="15343" y="0"/>
                </a:cubicBezTo>
                <a:lnTo>
                  <a:pt x="283" y="0"/>
                </a:lnTo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599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8" name="Freeform 144"/>
          <p:cNvSpPr>
            <a:spLocks noChangeArrowheads="1"/>
          </p:cNvSpPr>
          <p:nvPr/>
        </p:nvSpPr>
        <p:spPr bwMode="auto">
          <a:xfrm>
            <a:off x="156523" y="1066800"/>
            <a:ext cx="969216" cy="1152674"/>
          </a:xfrm>
          <a:custGeom>
            <a:avLst/>
            <a:gdLst>
              <a:gd name="T0" fmla="*/ 3240 w 3550"/>
              <a:gd name="T1" fmla="*/ 0 h 3876"/>
              <a:gd name="T2" fmla="*/ 3240 w 3550"/>
              <a:gd name="T3" fmla="*/ 0 h 3876"/>
              <a:gd name="T4" fmla="*/ 300 w 3550"/>
              <a:gd name="T5" fmla="*/ 0 h 3876"/>
              <a:gd name="T6" fmla="*/ 0 w 3550"/>
              <a:gd name="T7" fmla="*/ 0 h 3876"/>
              <a:gd name="T8" fmla="*/ 300 w 3550"/>
              <a:gd name="T9" fmla="*/ 300 h 3876"/>
              <a:gd name="T10" fmla="*/ 300 w 3550"/>
              <a:gd name="T11" fmla="*/ 3695 h 3876"/>
              <a:gd name="T12" fmla="*/ 489 w 3550"/>
              <a:gd name="T13" fmla="*/ 3875 h 3876"/>
              <a:gd name="T14" fmla="*/ 3360 w 3550"/>
              <a:gd name="T15" fmla="*/ 3875 h 3876"/>
              <a:gd name="T16" fmla="*/ 3549 w 3550"/>
              <a:gd name="T17" fmla="*/ 3695 h 3876"/>
              <a:gd name="T18" fmla="*/ 3549 w 3550"/>
              <a:gd name="T19" fmla="*/ 300 h 3876"/>
              <a:gd name="T20" fmla="*/ 3240 w 3550"/>
              <a:gd name="T21" fmla="*/ 0 h 38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50" h="3876">
                <a:moveTo>
                  <a:pt x="3240" y="0"/>
                </a:moveTo>
                <a:lnTo>
                  <a:pt x="3240" y="0"/>
                </a:lnTo>
                <a:cubicBezTo>
                  <a:pt x="300" y="0"/>
                  <a:pt x="300" y="0"/>
                  <a:pt x="300" y="0"/>
                </a:cubicBezTo>
                <a:cubicBezTo>
                  <a:pt x="0" y="0"/>
                  <a:pt x="0" y="0"/>
                  <a:pt x="0" y="0"/>
                </a:cubicBezTo>
                <a:cubicBezTo>
                  <a:pt x="163" y="0"/>
                  <a:pt x="300" y="137"/>
                  <a:pt x="300" y="300"/>
                </a:cubicBezTo>
                <a:cubicBezTo>
                  <a:pt x="300" y="3695"/>
                  <a:pt x="300" y="3695"/>
                  <a:pt x="300" y="3695"/>
                </a:cubicBezTo>
                <a:cubicBezTo>
                  <a:pt x="300" y="3798"/>
                  <a:pt x="386" y="3875"/>
                  <a:pt x="489" y="3875"/>
                </a:cubicBezTo>
                <a:cubicBezTo>
                  <a:pt x="3360" y="3875"/>
                  <a:pt x="3360" y="3875"/>
                  <a:pt x="3360" y="3875"/>
                </a:cubicBezTo>
                <a:cubicBezTo>
                  <a:pt x="3463" y="3875"/>
                  <a:pt x="3549" y="3798"/>
                  <a:pt x="3549" y="3695"/>
                </a:cubicBezTo>
                <a:cubicBezTo>
                  <a:pt x="3549" y="300"/>
                  <a:pt x="3549" y="300"/>
                  <a:pt x="3549" y="300"/>
                </a:cubicBezTo>
                <a:cubicBezTo>
                  <a:pt x="3549" y="137"/>
                  <a:pt x="3412" y="0"/>
                  <a:pt x="3240" y="0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>
            <a:outerShdw blurRad="165100" dist="127000" dir="5400000" sx="101000" sy="101000" algn="t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599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9" name="Freeform 145"/>
          <p:cNvSpPr>
            <a:spLocks noChangeArrowheads="1"/>
          </p:cNvSpPr>
          <p:nvPr/>
        </p:nvSpPr>
        <p:spPr bwMode="auto">
          <a:xfrm flipH="1">
            <a:off x="76200" y="1066800"/>
            <a:ext cx="160170" cy="80548"/>
          </a:xfrm>
          <a:custGeom>
            <a:avLst/>
            <a:gdLst>
              <a:gd name="T0" fmla="*/ 381 w 763"/>
              <a:gd name="T1" fmla="*/ 0 h 382"/>
              <a:gd name="T2" fmla="*/ 381 w 763"/>
              <a:gd name="T3" fmla="*/ 0 h 382"/>
              <a:gd name="T4" fmla="*/ 0 w 763"/>
              <a:gd name="T5" fmla="*/ 381 h 382"/>
              <a:gd name="T6" fmla="*/ 762 w 763"/>
              <a:gd name="T7" fmla="*/ 381 h 382"/>
              <a:gd name="T8" fmla="*/ 381 w 763"/>
              <a:gd name="T9" fmla="*/ 0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63" h="382">
                <a:moveTo>
                  <a:pt x="381" y="0"/>
                </a:moveTo>
                <a:lnTo>
                  <a:pt x="381" y="0"/>
                </a:lnTo>
                <a:cubicBezTo>
                  <a:pt x="172" y="0"/>
                  <a:pt x="0" y="170"/>
                  <a:pt x="0" y="381"/>
                </a:cubicBezTo>
                <a:cubicBezTo>
                  <a:pt x="762" y="381"/>
                  <a:pt x="762" y="381"/>
                  <a:pt x="762" y="381"/>
                </a:cubicBezTo>
                <a:cubicBezTo>
                  <a:pt x="762" y="170"/>
                  <a:pt x="592" y="0"/>
                  <a:pt x="381" y="0"/>
                </a:cubicBez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599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" name="Freeform 146"/>
          <p:cNvSpPr>
            <a:spLocks noChangeArrowheads="1"/>
          </p:cNvSpPr>
          <p:nvPr/>
        </p:nvSpPr>
        <p:spPr bwMode="auto">
          <a:xfrm>
            <a:off x="11355063" y="1147348"/>
            <a:ext cx="156523" cy="1214852"/>
          </a:xfrm>
          <a:custGeom>
            <a:avLst/>
            <a:gdLst>
              <a:gd name="T0" fmla="*/ 253 w 526"/>
              <a:gd name="T1" fmla="*/ 0 h 3985"/>
              <a:gd name="T2" fmla="*/ 253 w 526"/>
              <a:gd name="T3" fmla="*/ 0 h 3985"/>
              <a:gd name="T4" fmla="*/ 0 w 526"/>
              <a:gd name="T5" fmla="*/ 0 h 3985"/>
              <a:gd name="T6" fmla="*/ 0 w 526"/>
              <a:gd name="T7" fmla="*/ 3984 h 3985"/>
              <a:gd name="T8" fmla="*/ 253 w 526"/>
              <a:gd name="T9" fmla="*/ 3984 h 3985"/>
              <a:gd name="T10" fmla="*/ 525 w 526"/>
              <a:gd name="T11" fmla="*/ 3716 h 3985"/>
              <a:gd name="T12" fmla="*/ 525 w 526"/>
              <a:gd name="T13" fmla="*/ 268 h 3985"/>
              <a:gd name="T14" fmla="*/ 253 w 526"/>
              <a:gd name="T15" fmla="*/ 0 h 39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26" h="3985">
                <a:moveTo>
                  <a:pt x="253" y="0"/>
                </a:moveTo>
                <a:lnTo>
                  <a:pt x="253" y="0"/>
                </a:lnTo>
                <a:cubicBezTo>
                  <a:pt x="0" y="0"/>
                  <a:pt x="0" y="0"/>
                  <a:pt x="0" y="0"/>
                </a:cubicBezTo>
                <a:cubicBezTo>
                  <a:pt x="0" y="3984"/>
                  <a:pt x="0" y="3984"/>
                  <a:pt x="0" y="3984"/>
                </a:cubicBezTo>
                <a:cubicBezTo>
                  <a:pt x="253" y="3984"/>
                  <a:pt x="253" y="3984"/>
                  <a:pt x="253" y="3984"/>
                </a:cubicBezTo>
                <a:cubicBezTo>
                  <a:pt x="404" y="3984"/>
                  <a:pt x="525" y="3863"/>
                  <a:pt x="525" y="3716"/>
                </a:cubicBezTo>
                <a:cubicBezTo>
                  <a:pt x="525" y="268"/>
                  <a:pt x="525" y="268"/>
                  <a:pt x="525" y="268"/>
                </a:cubicBezTo>
                <a:cubicBezTo>
                  <a:pt x="525" y="121"/>
                  <a:pt x="404" y="0"/>
                  <a:pt x="253" y="0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599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Прямоугольник 121">
            <a:extLst>
              <a:ext uri="{FF2B5EF4-FFF2-40B4-BE49-F238E27FC236}">
                <a16:creationId xmlns:a16="http://schemas.microsoft.com/office/drawing/2014/main" id="{F6547766-0C5D-4564-990D-B13188393E09}"/>
              </a:ext>
            </a:extLst>
          </p:cNvPr>
          <p:cNvSpPr>
            <a:spLocks noChangeAspect="1"/>
          </p:cNvSpPr>
          <p:nvPr/>
        </p:nvSpPr>
        <p:spPr>
          <a:xfrm>
            <a:off x="1524000" y="1262377"/>
            <a:ext cx="9542261" cy="100027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Error based SQL Injection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forces the database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to perform some operation in which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result will be an error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This exploitation may differ depending on the DBMS</a:t>
            </a:r>
          </a:p>
        </p:txBody>
      </p:sp>
      <p:sp>
        <p:nvSpPr>
          <p:cNvPr id="2" name="Frame 1">
            <a:extLst>
              <a:ext uri="{FF2B5EF4-FFF2-40B4-BE49-F238E27FC236}">
                <a16:creationId xmlns:a16="http://schemas.microsoft.com/office/drawing/2014/main" id="{F751A3E0-28C5-4441-8B70-33795F97FA1B}"/>
              </a:ext>
            </a:extLst>
          </p:cNvPr>
          <p:cNvSpPr/>
          <p:nvPr/>
        </p:nvSpPr>
        <p:spPr>
          <a:xfrm>
            <a:off x="0" y="2743200"/>
            <a:ext cx="6324600" cy="3840996"/>
          </a:xfrm>
          <a:prstGeom prst="frame">
            <a:avLst>
              <a:gd name="adj1" fmla="val 9368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5840FEB-7880-4A10-B14D-5D4590A4B548}"/>
              </a:ext>
            </a:extLst>
          </p:cNvPr>
          <p:cNvSpPr/>
          <p:nvPr/>
        </p:nvSpPr>
        <p:spPr>
          <a:xfrm>
            <a:off x="456101" y="3158158"/>
            <a:ext cx="5412398" cy="301108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Consider the SQL query shown below: </a:t>
            </a:r>
          </a:p>
          <a:p>
            <a:pPr marL="283464" marR="0" lvl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SELECT * FROM products WHERE id_product=$id_product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Consider the following request to a script that executes the query above:</a:t>
            </a:r>
          </a:p>
          <a:p>
            <a:pPr marL="283464" marR="0" lvl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http://www.example.com/product.php?id=10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malicious request would be (e.g., Oracle 10g):</a:t>
            </a:r>
          </a:p>
          <a:p>
            <a:pPr marL="283464" marR="0" lvl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http://www.example.com/product.php?</a:t>
            </a:r>
            <a:b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</a:b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id=10||UTL_INADDR.GET_HOST_NAME( (SELECT user FROM DUAL) )—</a:t>
            </a:r>
          </a:p>
        </p:txBody>
      </p:sp>
      <p:sp>
        <p:nvSpPr>
          <p:cNvPr id="12" name="Freeform 85">
            <a:extLst>
              <a:ext uri="{FF2B5EF4-FFF2-40B4-BE49-F238E27FC236}">
                <a16:creationId xmlns:a16="http://schemas.microsoft.com/office/drawing/2014/main" id="{FB5CE5DA-1D71-4DB4-B13A-60ED81212847}"/>
              </a:ext>
            </a:extLst>
          </p:cNvPr>
          <p:cNvSpPr>
            <a:spLocks noEditPoints="1"/>
          </p:cNvSpPr>
          <p:nvPr/>
        </p:nvSpPr>
        <p:spPr bwMode="auto">
          <a:xfrm>
            <a:off x="394534" y="1440192"/>
            <a:ext cx="596066" cy="541008"/>
          </a:xfrm>
          <a:custGeom>
            <a:avLst/>
            <a:gdLst>
              <a:gd name="T0" fmla="*/ 376160 w 248"/>
              <a:gd name="T1" fmla="*/ 294708 h 224"/>
              <a:gd name="T2" fmla="*/ 280526 w 248"/>
              <a:gd name="T3" fmla="*/ 294708 h 224"/>
              <a:gd name="T4" fmla="*/ 255024 w 248"/>
              <a:gd name="T5" fmla="*/ 294708 h 224"/>
              <a:gd name="T6" fmla="*/ 255024 w 248"/>
              <a:gd name="T7" fmla="*/ 326742 h 224"/>
              <a:gd name="T8" fmla="*/ 280526 w 248"/>
              <a:gd name="T9" fmla="*/ 352368 h 224"/>
              <a:gd name="T10" fmla="*/ 280526 w 248"/>
              <a:gd name="T11" fmla="*/ 358775 h 224"/>
              <a:gd name="T12" fmla="*/ 114761 w 248"/>
              <a:gd name="T13" fmla="*/ 358775 h 224"/>
              <a:gd name="T14" fmla="*/ 114761 w 248"/>
              <a:gd name="T15" fmla="*/ 352368 h 224"/>
              <a:gd name="T16" fmla="*/ 140263 w 248"/>
              <a:gd name="T17" fmla="*/ 326742 h 224"/>
              <a:gd name="T18" fmla="*/ 140263 w 248"/>
              <a:gd name="T19" fmla="*/ 294708 h 224"/>
              <a:gd name="T20" fmla="*/ 114761 w 248"/>
              <a:gd name="T21" fmla="*/ 294708 h 224"/>
              <a:gd name="T22" fmla="*/ 19127 w 248"/>
              <a:gd name="T23" fmla="*/ 294708 h 224"/>
              <a:gd name="T24" fmla="*/ 0 w 248"/>
              <a:gd name="T25" fmla="*/ 275488 h 224"/>
              <a:gd name="T26" fmla="*/ 0 w 248"/>
              <a:gd name="T27" fmla="*/ 19220 h 224"/>
              <a:gd name="T28" fmla="*/ 19127 w 248"/>
              <a:gd name="T29" fmla="*/ 0 h 224"/>
              <a:gd name="T30" fmla="*/ 376160 w 248"/>
              <a:gd name="T31" fmla="*/ 0 h 224"/>
              <a:gd name="T32" fmla="*/ 395287 w 248"/>
              <a:gd name="T33" fmla="*/ 19220 h 224"/>
              <a:gd name="T34" fmla="*/ 395287 w 248"/>
              <a:gd name="T35" fmla="*/ 275488 h 224"/>
              <a:gd name="T36" fmla="*/ 376160 w 248"/>
              <a:gd name="T37" fmla="*/ 294708 h 224"/>
              <a:gd name="T38" fmla="*/ 369785 w 248"/>
              <a:gd name="T39" fmla="*/ 25627 h 224"/>
              <a:gd name="T40" fmla="*/ 25502 w 248"/>
              <a:gd name="T41" fmla="*/ 25627 h 224"/>
              <a:gd name="T42" fmla="*/ 25502 w 248"/>
              <a:gd name="T43" fmla="*/ 243454 h 224"/>
              <a:gd name="T44" fmla="*/ 369785 w 248"/>
              <a:gd name="T45" fmla="*/ 243454 h 224"/>
              <a:gd name="T46" fmla="*/ 369785 w 248"/>
              <a:gd name="T47" fmla="*/ 25627 h 224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248" h="224">
                <a:moveTo>
                  <a:pt x="236" y="184"/>
                </a:moveTo>
                <a:cubicBezTo>
                  <a:pt x="176" y="184"/>
                  <a:pt x="176" y="184"/>
                  <a:pt x="176" y="184"/>
                </a:cubicBezTo>
                <a:cubicBezTo>
                  <a:pt x="160" y="184"/>
                  <a:pt x="160" y="184"/>
                  <a:pt x="160" y="184"/>
                </a:cubicBezTo>
                <a:cubicBezTo>
                  <a:pt x="160" y="204"/>
                  <a:pt x="160" y="204"/>
                  <a:pt x="160" y="204"/>
                </a:cubicBezTo>
                <a:cubicBezTo>
                  <a:pt x="176" y="220"/>
                  <a:pt x="176" y="220"/>
                  <a:pt x="176" y="220"/>
                </a:cubicBezTo>
                <a:cubicBezTo>
                  <a:pt x="176" y="224"/>
                  <a:pt x="176" y="224"/>
                  <a:pt x="176" y="224"/>
                </a:cubicBezTo>
                <a:cubicBezTo>
                  <a:pt x="72" y="224"/>
                  <a:pt x="72" y="224"/>
                  <a:pt x="72" y="224"/>
                </a:cubicBezTo>
                <a:cubicBezTo>
                  <a:pt x="72" y="220"/>
                  <a:pt x="72" y="220"/>
                  <a:pt x="72" y="220"/>
                </a:cubicBezTo>
                <a:cubicBezTo>
                  <a:pt x="88" y="204"/>
                  <a:pt x="88" y="204"/>
                  <a:pt x="88" y="204"/>
                </a:cubicBezTo>
                <a:cubicBezTo>
                  <a:pt x="88" y="184"/>
                  <a:pt x="88" y="184"/>
                  <a:pt x="88" y="184"/>
                </a:cubicBezTo>
                <a:cubicBezTo>
                  <a:pt x="72" y="184"/>
                  <a:pt x="72" y="184"/>
                  <a:pt x="72" y="184"/>
                </a:cubicBezTo>
                <a:cubicBezTo>
                  <a:pt x="12" y="184"/>
                  <a:pt x="12" y="184"/>
                  <a:pt x="12" y="184"/>
                </a:cubicBezTo>
                <a:cubicBezTo>
                  <a:pt x="5" y="184"/>
                  <a:pt x="0" y="179"/>
                  <a:pt x="0" y="172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236" y="0"/>
                  <a:pt x="236" y="0"/>
                  <a:pt x="236" y="0"/>
                </a:cubicBezTo>
                <a:cubicBezTo>
                  <a:pt x="243" y="0"/>
                  <a:pt x="248" y="5"/>
                  <a:pt x="248" y="12"/>
                </a:cubicBezTo>
                <a:cubicBezTo>
                  <a:pt x="248" y="172"/>
                  <a:pt x="248" y="172"/>
                  <a:pt x="248" y="172"/>
                </a:cubicBezTo>
                <a:cubicBezTo>
                  <a:pt x="248" y="179"/>
                  <a:pt x="243" y="184"/>
                  <a:pt x="236" y="184"/>
                </a:cubicBezTo>
                <a:moveTo>
                  <a:pt x="232" y="16"/>
                </a:moveTo>
                <a:cubicBezTo>
                  <a:pt x="16" y="16"/>
                  <a:pt x="16" y="16"/>
                  <a:pt x="16" y="16"/>
                </a:cubicBezTo>
                <a:cubicBezTo>
                  <a:pt x="16" y="152"/>
                  <a:pt x="16" y="152"/>
                  <a:pt x="16" y="152"/>
                </a:cubicBezTo>
                <a:cubicBezTo>
                  <a:pt x="232" y="152"/>
                  <a:pt x="232" y="152"/>
                  <a:pt x="232" y="152"/>
                </a:cubicBezTo>
                <a:lnTo>
                  <a:pt x="232" y="16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/>
          <a:lstStyle/>
          <a:p>
            <a:endParaRPr lang="en-US" dirty="0"/>
          </a:p>
        </p:txBody>
      </p:sp>
      <p:sp>
        <p:nvSpPr>
          <p:cNvPr id="13" name="Freeform 28">
            <a:extLst>
              <a:ext uri="{FF2B5EF4-FFF2-40B4-BE49-F238E27FC236}">
                <a16:creationId xmlns:a16="http://schemas.microsoft.com/office/drawing/2014/main" id="{AD9B9F9C-1B86-4C56-B301-5347EA8E64BB}"/>
              </a:ext>
            </a:extLst>
          </p:cNvPr>
          <p:cNvSpPr>
            <a:spLocks noEditPoints="1"/>
          </p:cNvSpPr>
          <p:nvPr/>
        </p:nvSpPr>
        <p:spPr bwMode="auto">
          <a:xfrm>
            <a:off x="529151" y="1505477"/>
            <a:ext cx="326833" cy="270697"/>
          </a:xfrm>
          <a:custGeom>
            <a:avLst/>
            <a:gdLst>
              <a:gd name="T0" fmla="*/ 415925 w 256"/>
              <a:gd name="T1" fmla="*/ 324988 h 212"/>
              <a:gd name="T2" fmla="*/ 396429 w 256"/>
              <a:gd name="T3" fmla="*/ 344487 h 212"/>
              <a:gd name="T4" fmla="*/ 396429 w 256"/>
              <a:gd name="T5" fmla="*/ 344487 h 212"/>
              <a:gd name="T6" fmla="*/ 19496 w 256"/>
              <a:gd name="T7" fmla="*/ 344487 h 212"/>
              <a:gd name="T8" fmla="*/ 19496 w 256"/>
              <a:gd name="T9" fmla="*/ 344487 h 212"/>
              <a:gd name="T10" fmla="*/ 19496 w 256"/>
              <a:gd name="T11" fmla="*/ 344487 h 212"/>
              <a:gd name="T12" fmla="*/ 0 w 256"/>
              <a:gd name="T13" fmla="*/ 324988 h 212"/>
              <a:gd name="T14" fmla="*/ 3249 w 256"/>
              <a:gd name="T15" fmla="*/ 313613 h 212"/>
              <a:gd name="T16" fmla="*/ 3249 w 256"/>
              <a:gd name="T17" fmla="*/ 313613 h 212"/>
              <a:gd name="T18" fmla="*/ 191715 w 256"/>
              <a:gd name="T19" fmla="*/ 8125 h 212"/>
              <a:gd name="T20" fmla="*/ 191715 w 256"/>
              <a:gd name="T21" fmla="*/ 8125 h 212"/>
              <a:gd name="T22" fmla="*/ 207963 w 256"/>
              <a:gd name="T23" fmla="*/ 0 h 212"/>
              <a:gd name="T24" fmla="*/ 224210 w 256"/>
              <a:gd name="T25" fmla="*/ 9750 h 212"/>
              <a:gd name="T26" fmla="*/ 224210 w 256"/>
              <a:gd name="T27" fmla="*/ 9750 h 212"/>
              <a:gd name="T28" fmla="*/ 412676 w 256"/>
              <a:gd name="T29" fmla="*/ 315238 h 212"/>
              <a:gd name="T30" fmla="*/ 412676 w 256"/>
              <a:gd name="T31" fmla="*/ 315238 h 212"/>
              <a:gd name="T32" fmla="*/ 415925 w 256"/>
              <a:gd name="T33" fmla="*/ 324988 h 212"/>
              <a:gd name="T34" fmla="*/ 233958 w 256"/>
              <a:gd name="T35" fmla="*/ 110496 h 212"/>
              <a:gd name="T36" fmla="*/ 207963 w 256"/>
              <a:gd name="T37" fmla="*/ 84497 h 212"/>
              <a:gd name="T38" fmla="*/ 181967 w 256"/>
              <a:gd name="T39" fmla="*/ 110496 h 212"/>
              <a:gd name="T40" fmla="*/ 181967 w 256"/>
              <a:gd name="T41" fmla="*/ 207992 h 212"/>
              <a:gd name="T42" fmla="*/ 207963 w 256"/>
              <a:gd name="T43" fmla="*/ 233991 h 212"/>
              <a:gd name="T44" fmla="*/ 233958 w 256"/>
              <a:gd name="T45" fmla="*/ 207992 h 212"/>
              <a:gd name="T46" fmla="*/ 233958 w 256"/>
              <a:gd name="T47" fmla="*/ 110496 h 212"/>
              <a:gd name="T48" fmla="*/ 207963 w 256"/>
              <a:gd name="T49" fmla="*/ 253490 h 212"/>
              <a:gd name="T50" fmla="*/ 181967 w 256"/>
              <a:gd name="T51" fmla="*/ 279489 h 212"/>
              <a:gd name="T52" fmla="*/ 207963 w 256"/>
              <a:gd name="T53" fmla="*/ 305488 h 212"/>
              <a:gd name="T54" fmla="*/ 233958 w 256"/>
              <a:gd name="T55" fmla="*/ 279489 h 212"/>
              <a:gd name="T56" fmla="*/ 207963 w 256"/>
              <a:gd name="T57" fmla="*/ 253490 h 212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256" h="212">
                <a:moveTo>
                  <a:pt x="256" y="200"/>
                </a:moveTo>
                <a:cubicBezTo>
                  <a:pt x="256" y="207"/>
                  <a:pt x="251" y="212"/>
                  <a:pt x="244" y="212"/>
                </a:cubicBezTo>
                <a:cubicBezTo>
                  <a:pt x="244" y="212"/>
                  <a:pt x="244" y="212"/>
                  <a:pt x="244" y="212"/>
                </a:cubicBezTo>
                <a:cubicBezTo>
                  <a:pt x="12" y="212"/>
                  <a:pt x="12" y="212"/>
                  <a:pt x="12" y="212"/>
                </a:cubicBezTo>
                <a:cubicBezTo>
                  <a:pt x="12" y="212"/>
                  <a:pt x="12" y="212"/>
                  <a:pt x="12" y="212"/>
                </a:cubicBezTo>
                <a:cubicBezTo>
                  <a:pt x="12" y="212"/>
                  <a:pt x="12" y="212"/>
                  <a:pt x="12" y="212"/>
                </a:cubicBezTo>
                <a:cubicBezTo>
                  <a:pt x="5" y="212"/>
                  <a:pt x="0" y="207"/>
                  <a:pt x="0" y="200"/>
                </a:cubicBezTo>
                <a:cubicBezTo>
                  <a:pt x="0" y="198"/>
                  <a:pt x="1" y="195"/>
                  <a:pt x="2" y="193"/>
                </a:cubicBezTo>
                <a:cubicBezTo>
                  <a:pt x="2" y="193"/>
                  <a:pt x="2" y="193"/>
                  <a:pt x="2" y="193"/>
                </a:cubicBezTo>
                <a:cubicBezTo>
                  <a:pt x="118" y="5"/>
                  <a:pt x="118" y="5"/>
                  <a:pt x="118" y="5"/>
                </a:cubicBezTo>
                <a:cubicBezTo>
                  <a:pt x="118" y="5"/>
                  <a:pt x="118" y="5"/>
                  <a:pt x="118" y="5"/>
                </a:cubicBezTo>
                <a:cubicBezTo>
                  <a:pt x="120" y="2"/>
                  <a:pt x="124" y="0"/>
                  <a:pt x="128" y="0"/>
                </a:cubicBezTo>
                <a:cubicBezTo>
                  <a:pt x="132" y="0"/>
                  <a:pt x="136" y="2"/>
                  <a:pt x="138" y="6"/>
                </a:cubicBezTo>
                <a:cubicBezTo>
                  <a:pt x="138" y="6"/>
                  <a:pt x="138" y="6"/>
                  <a:pt x="138" y="6"/>
                </a:cubicBezTo>
                <a:cubicBezTo>
                  <a:pt x="254" y="194"/>
                  <a:pt x="254" y="194"/>
                  <a:pt x="254" y="194"/>
                </a:cubicBezTo>
                <a:cubicBezTo>
                  <a:pt x="254" y="194"/>
                  <a:pt x="254" y="194"/>
                  <a:pt x="254" y="194"/>
                </a:cubicBezTo>
                <a:cubicBezTo>
                  <a:pt x="255" y="196"/>
                  <a:pt x="256" y="198"/>
                  <a:pt x="256" y="200"/>
                </a:cubicBezTo>
                <a:moveTo>
                  <a:pt x="144" y="68"/>
                </a:moveTo>
                <a:cubicBezTo>
                  <a:pt x="144" y="59"/>
                  <a:pt x="137" y="52"/>
                  <a:pt x="128" y="52"/>
                </a:cubicBezTo>
                <a:cubicBezTo>
                  <a:pt x="119" y="52"/>
                  <a:pt x="112" y="59"/>
                  <a:pt x="112" y="68"/>
                </a:cubicBezTo>
                <a:cubicBezTo>
                  <a:pt x="112" y="128"/>
                  <a:pt x="112" y="128"/>
                  <a:pt x="112" y="128"/>
                </a:cubicBezTo>
                <a:cubicBezTo>
                  <a:pt x="112" y="137"/>
                  <a:pt x="119" y="144"/>
                  <a:pt x="128" y="144"/>
                </a:cubicBezTo>
                <a:cubicBezTo>
                  <a:pt x="137" y="144"/>
                  <a:pt x="144" y="137"/>
                  <a:pt x="144" y="128"/>
                </a:cubicBezTo>
                <a:lnTo>
                  <a:pt x="144" y="68"/>
                </a:lnTo>
                <a:close/>
                <a:moveTo>
                  <a:pt x="128" y="156"/>
                </a:moveTo>
                <a:cubicBezTo>
                  <a:pt x="119" y="156"/>
                  <a:pt x="112" y="163"/>
                  <a:pt x="112" y="172"/>
                </a:cubicBezTo>
                <a:cubicBezTo>
                  <a:pt x="112" y="181"/>
                  <a:pt x="119" y="188"/>
                  <a:pt x="128" y="188"/>
                </a:cubicBezTo>
                <a:cubicBezTo>
                  <a:pt x="137" y="188"/>
                  <a:pt x="144" y="181"/>
                  <a:pt x="144" y="172"/>
                </a:cubicBezTo>
                <a:cubicBezTo>
                  <a:pt x="144" y="163"/>
                  <a:pt x="137" y="156"/>
                  <a:pt x="128" y="156"/>
                </a:cubicBezTo>
              </a:path>
            </a:pathLst>
          </a:custGeom>
          <a:solidFill>
            <a:schemeClr val="tx2"/>
          </a:solidFill>
          <a:ln>
            <a:noFill/>
          </a:ln>
        </p:spPr>
        <p:txBody>
          <a:bodyPr/>
          <a:lstStyle/>
          <a:p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C5BA411-6CB0-4AEC-A13E-30AD58A97873}"/>
              </a:ext>
            </a:extLst>
          </p:cNvPr>
          <p:cNvSpPr/>
          <p:nvPr/>
        </p:nvSpPr>
        <p:spPr>
          <a:xfrm>
            <a:off x="3411789" y="119704"/>
            <a:ext cx="8780211" cy="90926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/>
            <a:endParaRPr lang="en-US" sz="900" kern="0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469966" y="243482"/>
            <a:ext cx="6663857" cy="661712"/>
          </a:xfrm>
          <a:prstGeom prst="rect">
            <a:avLst/>
          </a:prstGeom>
          <a:noFill/>
        </p:spPr>
        <p:txBody>
          <a:bodyPr wrap="none" lIns="45711" tIns="22856" rIns="45711" bIns="22856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Error Based SQL Injection</a:t>
            </a:r>
            <a:endParaRPr kumimoji="0" lang="id-ID" sz="2400" b="1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Rockwell" panose="02060603020205020403" pitchFamily="18" charset="0"/>
              <a:ea typeface="Lato" charset="0"/>
              <a:cs typeface="Lat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412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ame 1">
            <a:extLst>
              <a:ext uri="{FF2B5EF4-FFF2-40B4-BE49-F238E27FC236}">
                <a16:creationId xmlns:a16="http://schemas.microsoft.com/office/drawing/2014/main" id="{F751A3E0-28C5-4441-8B70-33795F97FA1B}"/>
              </a:ext>
            </a:extLst>
          </p:cNvPr>
          <p:cNvSpPr/>
          <p:nvPr/>
        </p:nvSpPr>
        <p:spPr>
          <a:xfrm>
            <a:off x="664419" y="2753224"/>
            <a:ext cx="10863163" cy="3832787"/>
          </a:xfrm>
          <a:prstGeom prst="frame">
            <a:avLst>
              <a:gd name="adj1" fmla="val 9368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531528" y="192869"/>
            <a:ext cx="5128950" cy="661712"/>
          </a:xfrm>
          <a:prstGeom prst="rect">
            <a:avLst/>
          </a:prstGeom>
          <a:noFill/>
        </p:spPr>
        <p:txBody>
          <a:bodyPr wrap="none" lIns="45711" tIns="22856" rIns="45711" bIns="22856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Union SQL Injection</a:t>
            </a:r>
            <a:endParaRPr kumimoji="0" lang="id-ID" sz="2400" b="1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Rockwell" panose="02060603020205020403" pitchFamily="18" charset="0"/>
              <a:ea typeface="Lato" charset="0"/>
              <a:cs typeface="Lato" charset="0"/>
            </a:endParaRPr>
          </a:p>
        </p:txBody>
      </p:sp>
      <p:sp>
        <p:nvSpPr>
          <p:cNvPr id="11" name="Freeform 55">
            <a:extLst>
              <a:ext uri="{FF2B5EF4-FFF2-40B4-BE49-F238E27FC236}">
                <a16:creationId xmlns:a16="http://schemas.microsoft.com/office/drawing/2014/main" id="{53A6F76B-4F0B-4E25-8CFA-CFAC33B40E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506200" y="1692414"/>
            <a:ext cx="357039" cy="1666772"/>
          </a:xfrm>
          <a:custGeom>
            <a:avLst/>
            <a:gdLst>
              <a:gd name="T0" fmla="*/ 0 w 890"/>
              <a:gd name="T1" fmla="*/ 4159 h 4160"/>
              <a:gd name="T2" fmla="*/ 889 w 890"/>
              <a:gd name="T3" fmla="*/ 2951 h 4160"/>
              <a:gd name="T4" fmla="*/ 889 w 890"/>
              <a:gd name="T5" fmla="*/ 0 h 4160"/>
              <a:gd name="T6" fmla="*/ 0 w 890"/>
              <a:gd name="T7" fmla="*/ 2108 h 4160"/>
              <a:gd name="T8" fmla="*/ 0 w 890"/>
              <a:gd name="T9" fmla="*/ 4159 h 4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90" h="4160">
                <a:moveTo>
                  <a:pt x="0" y="4159"/>
                </a:moveTo>
                <a:lnTo>
                  <a:pt x="889" y="2951"/>
                </a:lnTo>
                <a:lnTo>
                  <a:pt x="889" y="0"/>
                </a:lnTo>
                <a:lnTo>
                  <a:pt x="0" y="2108"/>
                </a:lnTo>
                <a:lnTo>
                  <a:pt x="0" y="4159"/>
                </a:lnTo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>
              <a:defRPr/>
            </a:pPr>
            <a:endParaRPr lang="en-US" sz="3599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2" name="Freeform 66">
            <a:extLst>
              <a:ext uri="{FF2B5EF4-FFF2-40B4-BE49-F238E27FC236}">
                <a16:creationId xmlns:a16="http://schemas.microsoft.com/office/drawing/2014/main" id="{F91042C1-46C0-4FCA-9570-F425309490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08571" y="1645919"/>
            <a:ext cx="1461738" cy="1217633"/>
          </a:xfrm>
          <a:custGeom>
            <a:avLst/>
            <a:gdLst>
              <a:gd name="T0" fmla="*/ 0 w 3649"/>
              <a:gd name="T1" fmla="*/ 2654 h 2952"/>
              <a:gd name="T2" fmla="*/ 3648 w 3649"/>
              <a:gd name="T3" fmla="*/ 2951 h 2952"/>
              <a:gd name="T4" fmla="*/ 3648 w 3649"/>
              <a:gd name="T5" fmla="*/ 0 h 2952"/>
              <a:gd name="T6" fmla="*/ 0 w 3649"/>
              <a:gd name="T7" fmla="*/ 604 h 2952"/>
              <a:gd name="T8" fmla="*/ 0 w 3649"/>
              <a:gd name="T9" fmla="*/ 2654 h 29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49" h="2952">
                <a:moveTo>
                  <a:pt x="0" y="2654"/>
                </a:moveTo>
                <a:lnTo>
                  <a:pt x="3648" y="2951"/>
                </a:lnTo>
                <a:lnTo>
                  <a:pt x="3648" y="0"/>
                </a:lnTo>
                <a:lnTo>
                  <a:pt x="0" y="604"/>
                </a:lnTo>
                <a:lnTo>
                  <a:pt x="0" y="2654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 cap="flat">
            <a:noFill/>
            <a:bevel/>
            <a:headEnd/>
            <a:tailEnd/>
          </a:ln>
          <a:effectLst/>
        </p:spPr>
        <p:txBody>
          <a:bodyPr wrap="none" anchor="ctr"/>
          <a:lstStyle/>
          <a:p>
            <a:pPr defTabSz="914217">
              <a:defRPr/>
            </a:pPr>
            <a:endParaRPr lang="en-US" sz="3599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3" name="Freeform 67">
            <a:extLst>
              <a:ext uri="{FF2B5EF4-FFF2-40B4-BE49-F238E27FC236}">
                <a16:creationId xmlns:a16="http://schemas.microsoft.com/office/drawing/2014/main" id="{232914CF-875D-408C-B7B8-ABC47E14C1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08572" y="1331595"/>
            <a:ext cx="1783428" cy="1378665"/>
          </a:xfrm>
          <a:custGeom>
            <a:avLst/>
            <a:gdLst>
              <a:gd name="T0" fmla="*/ 0 w 4451"/>
              <a:gd name="T1" fmla="*/ 3439 h 3440"/>
              <a:gd name="T2" fmla="*/ 4450 w 4451"/>
              <a:gd name="T3" fmla="*/ 2957 h 3440"/>
              <a:gd name="T4" fmla="*/ 4450 w 4451"/>
              <a:gd name="T5" fmla="*/ 0 h 3440"/>
              <a:gd name="T6" fmla="*/ 0 w 4451"/>
              <a:gd name="T7" fmla="*/ 1389 h 3440"/>
              <a:gd name="T8" fmla="*/ 0 w 4451"/>
              <a:gd name="T9" fmla="*/ 3439 h 3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51" h="3440">
                <a:moveTo>
                  <a:pt x="0" y="3439"/>
                </a:moveTo>
                <a:lnTo>
                  <a:pt x="4450" y="2957"/>
                </a:lnTo>
                <a:lnTo>
                  <a:pt x="4450" y="0"/>
                </a:lnTo>
                <a:lnTo>
                  <a:pt x="0" y="1389"/>
                </a:lnTo>
                <a:lnTo>
                  <a:pt x="0" y="3439"/>
                </a:lnTo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>
              <a:defRPr/>
            </a:pPr>
            <a:endParaRPr lang="en-US" sz="3599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Freeform 4">
            <a:extLst>
              <a:ext uri="{FF2B5EF4-FFF2-40B4-BE49-F238E27FC236}">
                <a16:creationId xmlns:a16="http://schemas.microsoft.com/office/drawing/2014/main" id="{6761AE79-9D0A-4643-9DA9-A14B4237EB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72741"/>
            <a:ext cx="12192000" cy="1645106"/>
          </a:xfrm>
          <a:custGeom>
            <a:avLst/>
            <a:gdLst>
              <a:gd name="T0" fmla="*/ 0 w 12724"/>
              <a:gd name="T1" fmla="*/ 2474 h 2958"/>
              <a:gd name="T2" fmla="*/ 12723 w 12724"/>
              <a:gd name="T3" fmla="*/ 2957 h 2958"/>
              <a:gd name="T4" fmla="*/ 12723 w 12724"/>
              <a:gd name="T5" fmla="*/ 0 h 2958"/>
              <a:gd name="T6" fmla="*/ 0 w 12724"/>
              <a:gd name="T7" fmla="*/ 424 h 2958"/>
              <a:gd name="T8" fmla="*/ 0 w 12724"/>
              <a:gd name="T9" fmla="*/ 2474 h 29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724" h="2958">
                <a:moveTo>
                  <a:pt x="0" y="2474"/>
                </a:moveTo>
                <a:lnTo>
                  <a:pt x="12723" y="2957"/>
                </a:lnTo>
                <a:lnTo>
                  <a:pt x="12723" y="0"/>
                </a:lnTo>
                <a:lnTo>
                  <a:pt x="0" y="424"/>
                </a:lnTo>
                <a:lnTo>
                  <a:pt x="0" y="2474"/>
                </a:lnTo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>
              <a:defRPr/>
            </a:pPr>
            <a:endParaRPr lang="en-US" sz="3599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9656A46-3787-4942-9C2E-03CB8A57C08E}"/>
              </a:ext>
            </a:extLst>
          </p:cNvPr>
          <p:cNvSpPr/>
          <p:nvPr/>
        </p:nvSpPr>
        <p:spPr>
          <a:xfrm>
            <a:off x="1172184" y="1178302"/>
            <a:ext cx="10470912" cy="107721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This technique involves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joining a forged query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to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original query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The result of a forged query will be joined to the result of the original query, thereby allowing it to obtain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values of fields of other tables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4159BAE7-97F3-4D30-9BD2-3C9AA955ACF4}"/>
              </a:ext>
            </a:extLst>
          </p:cNvPr>
          <p:cNvSpPr/>
          <p:nvPr/>
        </p:nvSpPr>
        <p:spPr>
          <a:xfrm>
            <a:off x="162908" y="1188720"/>
            <a:ext cx="903892" cy="904128"/>
          </a:xfrm>
          <a:prstGeom prst="ellipse">
            <a:avLst/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b="1" dirty="0">
              <a:solidFill>
                <a:prstClr val="white"/>
              </a:solidFill>
              <a:latin typeface="Lato Bold" charset="0"/>
            </a:endParaRPr>
          </a:p>
        </p:txBody>
      </p:sp>
      <p:sp>
        <p:nvSpPr>
          <p:cNvPr id="10" name="Freeform 42">
            <a:extLst>
              <a:ext uri="{FF2B5EF4-FFF2-40B4-BE49-F238E27FC236}">
                <a16:creationId xmlns:a16="http://schemas.microsoft.com/office/drawing/2014/main" id="{B8412FCE-69A3-4AF7-90F9-7A9364180812}"/>
              </a:ext>
            </a:extLst>
          </p:cNvPr>
          <p:cNvSpPr>
            <a:spLocks noEditPoints="1"/>
          </p:cNvSpPr>
          <p:nvPr/>
        </p:nvSpPr>
        <p:spPr bwMode="auto">
          <a:xfrm>
            <a:off x="362019" y="1437307"/>
            <a:ext cx="544943" cy="515975"/>
          </a:xfrm>
          <a:custGeom>
            <a:avLst/>
            <a:gdLst>
              <a:gd name="T0" fmla="*/ 250825 w 73"/>
              <a:gd name="T1" fmla="*/ 161068 h 63"/>
              <a:gd name="T2" fmla="*/ 230209 w 73"/>
              <a:gd name="T3" fmla="*/ 181630 h 63"/>
              <a:gd name="T4" fmla="*/ 158054 w 73"/>
              <a:gd name="T5" fmla="*/ 181630 h 63"/>
              <a:gd name="T6" fmla="*/ 164926 w 73"/>
              <a:gd name="T7" fmla="*/ 205619 h 63"/>
              <a:gd name="T8" fmla="*/ 158054 w 73"/>
              <a:gd name="T9" fmla="*/ 215900 h 63"/>
              <a:gd name="T10" fmla="*/ 89335 w 73"/>
              <a:gd name="T11" fmla="*/ 215900 h 63"/>
              <a:gd name="T12" fmla="*/ 82463 w 73"/>
              <a:gd name="T13" fmla="*/ 205619 h 63"/>
              <a:gd name="T14" fmla="*/ 89335 w 73"/>
              <a:gd name="T15" fmla="*/ 181630 h 63"/>
              <a:gd name="T16" fmla="*/ 20616 w 73"/>
              <a:gd name="T17" fmla="*/ 181630 h 63"/>
              <a:gd name="T18" fmla="*/ 0 w 73"/>
              <a:gd name="T19" fmla="*/ 161068 h 63"/>
              <a:gd name="T20" fmla="*/ 0 w 73"/>
              <a:gd name="T21" fmla="*/ 20562 h 63"/>
              <a:gd name="T22" fmla="*/ 20616 w 73"/>
              <a:gd name="T23" fmla="*/ 0 h 63"/>
              <a:gd name="T24" fmla="*/ 230209 w 73"/>
              <a:gd name="T25" fmla="*/ 0 h 63"/>
              <a:gd name="T26" fmla="*/ 250825 w 73"/>
              <a:gd name="T27" fmla="*/ 20562 h 63"/>
              <a:gd name="T28" fmla="*/ 250825 w 73"/>
              <a:gd name="T29" fmla="*/ 161068 h 63"/>
              <a:gd name="T30" fmla="*/ 233645 w 73"/>
              <a:gd name="T31" fmla="*/ 20562 h 63"/>
              <a:gd name="T32" fmla="*/ 230209 w 73"/>
              <a:gd name="T33" fmla="*/ 17135 h 63"/>
              <a:gd name="T34" fmla="*/ 20616 w 73"/>
              <a:gd name="T35" fmla="*/ 17135 h 63"/>
              <a:gd name="T36" fmla="*/ 17180 w 73"/>
              <a:gd name="T37" fmla="*/ 20562 h 63"/>
              <a:gd name="T38" fmla="*/ 17180 w 73"/>
              <a:gd name="T39" fmla="*/ 126798 h 63"/>
              <a:gd name="T40" fmla="*/ 20616 w 73"/>
              <a:gd name="T41" fmla="*/ 133652 h 63"/>
              <a:gd name="T42" fmla="*/ 230209 w 73"/>
              <a:gd name="T43" fmla="*/ 133652 h 63"/>
              <a:gd name="T44" fmla="*/ 233645 w 73"/>
              <a:gd name="T45" fmla="*/ 126798 h 63"/>
              <a:gd name="T46" fmla="*/ 233645 w 73"/>
              <a:gd name="T47" fmla="*/ 20562 h 63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73" h="63">
                <a:moveTo>
                  <a:pt x="73" y="47"/>
                </a:moveTo>
                <a:cubicBezTo>
                  <a:pt x="73" y="50"/>
                  <a:pt x="70" y="53"/>
                  <a:pt x="67" y="53"/>
                </a:cubicBezTo>
                <a:cubicBezTo>
                  <a:pt x="46" y="53"/>
                  <a:pt x="46" y="53"/>
                  <a:pt x="46" y="53"/>
                </a:cubicBezTo>
                <a:cubicBezTo>
                  <a:pt x="46" y="56"/>
                  <a:pt x="48" y="59"/>
                  <a:pt x="48" y="60"/>
                </a:cubicBezTo>
                <a:cubicBezTo>
                  <a:pt x="48" y="62"/>
                  <a:pt x="47" y="63"/>
                  <a:pt x="46" y="63"/>
                </a:cubicBezTo>
                <a:cubicBezTo>
                  <a:pt x="26" y="63"/>
                  <a:pt x="26" y="63"/>
                  <a:pt x="26" y="63"/>
                </a:cubicBezTo>
                <a:cubicBezTo>
                  <a:pt x="25" y="63"/>
                  <a:pt x="24" y="62"/>
                  <a:pt x="24" y="60"/>
                </a:cubicBezTo>
                <a:cubicBezTo>
                  <a:pt x="24" y="59"/>
                  <a:pt x="26" y="56"/>
                  <a:pt x="26" y="53"/>
                </a:cubicBezTo>
                <a:cubicBezTo>
                  <a:pt x="6" y="53"/>
                  <a:pt x="6" y="53"/>
                  <a:pt x="6" y="53"/>
                </a:cubicBezTo>
                <a:cubicBezTo>
                  <a:pt x="2" y="53"/>
                  <a:pt x="0" y="50"/>
                  <a:pt x="0" y="47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2" y="0"/>
                  <a:pt x="6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70" y="0"/>
                  <a:pt x="73" y="2"/>
                  <a:pt x="73" y="6"/>
                </a:cubicBezTo>
                <a:lnTo>
                  <a:pt x="73" y="47"/>
                </a:lnTo>
                <a:close/>
                <a:moveTo>
                  <a:pt x="68" y="6"/>
                </a:moveTo>
                <a:cubicBezTo>
                  <a:pt x="68" y="5"/>
                  <a:pt x="67" y="5"/>
                  <a:pt x="67" y="5"/>
                </a:cubicBezTo>
                <a:cubicBezTo>
                  <a:pt x="6" y="5"/>
                  <a:pt x="6" y="5"/>
                  <a:pt x="6" y="5"/>
                </a:cubicBezTo>
                <a:cubicBezTo>
                  <a:pt x="5" y="5"/>
                  <a:pt x="5" y="5"/>
                  <a:pt x="5" y="6"/>
                </a:cubicBezTo>
                <a:cubicBezTo>
                  <a:pt x="5" y="37"/>
                  <a:pt x="5" y="37"/>
                  <a:pt x="5" y="37"/>
                </a:cubicBezTo>
                <a:cubicBezTo>
                  <a:pt x="5" y="38"/>
                  <a:pt x="5" y="39"/>
                  <a:pt x="6" y="39"/>
                </a:cubicBezTo>
                <a:cubicBezTo>
                  <a:pt x="67" y="39"/>
                  <a:pt x="67" y="39"/>
                  <a:pt x="67" y="39"/>
                </a:cubicBezTo>
                <a:cubicBezTo>
                  <a:pt x="67" y="39"/>
                  <a:pt x="68" y="38"/>
                  <a:pt x="68" y="37"/>
                </a:cubicBezTo>
                <a:lnTo>
                  <a:pt x="68" y="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US" dirty="0"/>
          </a:p>
        </p:txBody>
      </p:sp>
      <p:sp>
        <p:nvSpPr>
          <p:cNvPr id="15" name="Freeform 63">
            <a:extLst>
              <a:ext uri="{FF2B5EF4-FFF2-40B4-BE49-F238E27FC236}">
                <a16:creationId xmlns:a16="http://schemas.microsoft.com/office/drawing/2014/main" id="{13FC907A-D095-4759-A421-8AC8B838BC21}"/>
              </a:ext>
            </a:extLst>
          </p:cNvPr>
          <p:cNvSpPr>
            <a:spLocks noEditPoints="1"/>
          </p:cNvSpPr>
          <p:nvPr/>
        </p:nvSpPr>
        <p:spPr bwMode="auto">
          <a:xfrm>
            <a:off x="473746" y="1504158"/>
            <a:ext cx="300342" cy="212756"/>
          </a:xfrm>
          <a:custGeom>
            <a:avLst/>
            <a:gdLst/>
            <a:ahLst/>
            <a:cxnLst>
              <a:cxn ang="0">
                <a:pos x="15" y="2"/>
              </a:cxn>
              <a:cxn ang="0">
                <a:pos x="0" y="4"/>
              </a:cxn>
              <a:cxn ang="0">
                <a:pos x="0" y="62"/>
              </a:cxn>
              <a:cxn ang="0">
                <a:pos x="9" y="71"/>
              </a:cxn>
              <a:cxn ang="0">
                <a:pos x="53" y="45"/>
              </a:cxn>
              <a:cxn ang="0">
                <a:pos x="58" y="31"/>
              </a:cxn>
              <a:cxn ang="0">
                <a:pos x="307" y="11"/>
              </a:cxn>
              <a:cxn ang="0">
                <a:pos x="95" y="11"/>
              </a:cxn>
              <a:cxn ang="0">
                <a:pos x="85" y="27"/>
              </a:cxn>
              <a:cxn ang="0">
                <a:pos x="85" y="51"/>
              </a:cxn>
              <a:cxn ang="0">
                <a:pos x="102" y="62"/>
              </a:cxn>
              <a:cxn ang="0">
                <a:pos x="314" y="60"/>
              </a:cxn>
              <a:cxn ang="0">
                <a:pos x="323" y="43"/>
              </a:cxn>
              <a:cxn ang="0">
                <a:pos x="323" y="20"/>
              </a:cxn>
              <a:cxn ang="0">
                <a:pos x="307" y="11"/>
              </a:cxn>
              <a:cxn ang="0">
                <a:pos x="53" y="147"/>
              </a:cxn>
              <a:cxn ang="0">
                <a:pos x="60" y="138"/>
              </a:cxn>
              <a:cxn ang="0">
                <a:pos x="15" y="112"/>
              </a:cxn>
              <a:cxn ang="0">
                <a:pos x="4" y="111"/>
              </a:cxn>
              <a:cxn ang="0">
                <a:pos x="0" y="163"/>
              </a:cxn>
              <a:cxn ang="0">
                <a:pos x="4" y="172"/>
              </a:cxn>
              <a:cxn ang="0">
                <a:pos x="15" y="172"/>
              </a:cxn>
              <a:cxn ang="0">
                <a:pos x="102" y="112"/>
              </a:cxn>
              <a:cxn ang="0">
                <a:pos x="85" y="123"/>
              </a:cxn>
              <a:cxn ang="0">
                <a:pos x="85" y="147"/>
              </a:cxn>
              <a:cxn ang="0">
                <a:pos x="95" y="163"/>
              </a:cxn>
              <a:cxn ang="0">
                <a:pos x="307" y="163"/>
              </a:cxn>
              <a:cxn ang="0">
                <a:pos x="323" y="154"/>
              </a:cxn>
              <a:cxn ang="0">
                <a:pos x="323" y="129"/>
              </a:cxn>
              <a:cxn ang="0">
                <a:pos x="314" y="114"/>
              </a:cxn>
              <a:cxn ang="0">
                <a:pos x="53" y="232"/>
              </a:cxn>
              <a:cxn ang="0">
                <a:pos x="9" y="205"/>
              </a:cxn>
              <a:cxn ang="0">
                <a:pos x="0" y="214"/>
              </a:cxn>
              <a:cxn ang="0">
                <a:pos x="0" y="272"/>
              </a:cxn>
              <a:cxn ang="0">
                <a:pos x="15" y="274"/>
              </a:cxn>
              <a:cxn ang="0">
                <a:pos x="58" y="245"/>
              </a:cxn>
              <a:cxn ang="0">
                <a:pos x="53" y="232"/>
              </a:cxn>
              <a:cxn ang="0">
                <a:pos x="102" y="214"/>
              </a:cxn>
              <a:cxn ang="0">
                <a:pos x="91" y="219"/>
              </a:cxn>
              <a:cxn ang="0">
                <a:pos x="85" y="248"/>
              </a:cxn>
              <a:cxn ang="0">
                <a:pos x="91" y="261"/>
              </a:cxn>
              <a:cxn ang="0">
                <a:pos x="307" y="266"/>
              </a:cxn>
              <a:cxn ang="0">
                <a:pos x="319" y="261"/>
              </a:cxn>
              <a:cxn ang="0">
                <a:pos x="323" y="232"/>
              </a:cxn>
              <a:cxn ang="0">
                <a:pos x="319" y="219"/>
              </a:cxn>
              <a:cxn ang="0">
                <a:pos x="307" y="214"/>
              </a:cxn>
            </a:cxnLst>
            <a:rect l="0" t="0" r="r" b="b"/>
            <a:pathLst>
              <a:path w="323" h="275">
                <a:moveTo>
                  <a:pt x="53" y="27"/>
                </a:moveTo>
                <a:lnTo>
                  <a:pt x="15" y="2"/>
                </a:lnTo>
                <a:lnTo>
                  <a:pt x="15" y="2"/>
                </a:lnTo>
                <a:lnTo>
                  <a:pt x="9" y="0"/>
                </a:lnTo>
                <a:lnTo>
                  <a:pt x="4" y="0"/>
                </a:lnTo>
                <a:lnTo>
                  <a:pt x="0" y="4"/>
                </a:lnTo>
                <a:lnTo>
                  <a:pt x="0" y="11"/>
                </a:lnTo>
                <a:lnTo>
                  <a:pt x="0" y="62"/>
                </a:lnTo>
                <a:lnTo>
                  <a:pt x="0" y="62"/>
                </a:lnTo>
                <a:lnTo>
                  <a:pt x="0" y="67"/>
                </a:lnTo>
                <a:lnTo>
                  <a:pt x="4" y="71"/>
                </a:lnTo>
                <a:lnTo>
                  <a:pt x="9" y="71"/>
                </a:lnTo>
                <a:lnTo>
                  <a:pt x="15" y="69"/>
                </a:lnTo>
                <a:lnTo>
                  <a:pt x="53" y="45"/>
                </a:lnTo>
                <a:lnTo>
                  <a:pt x="53" y="45"/>
                </a:lnTo>
                <a:lnTo>
                  <a:pt x="58" y="40"/>
                </a:lnTo>
                <a:lnTo>
                  <a:pt x="60" y="36"/>
                </a:lnTo>
                <a:lnTo>
                  <a:pt x="58" y="31"/>
                </a:lnTo>
                <a:lnTo>
                  <a:pt x="53" y="27"/>
                </a:lnTo>
                <a:lnTo>
                  <a:pt x="53" y="27"/>
                </a:lnTo>
                <a:close/>
                <a:moveTo>
                  <a:pt x="307" y="11"/>
                </a:moveTo>
                <a:lnTo>
                  <a:pt x="102" y="11"/>
                </a:lnTo>
                <a:lnTo>
                  <a:pt x="102" y="11"/>
                </a:lnTo>
                <a:lnTo>
                  <a:pt x="95" y="11"/>
                </a:lnTo>
                <a:lnTo>
                  <a:pt x="91" y="14"/>
                </a:lnTo>
                <a:lnTo>
                  <a:pt x="85" y="20"/>
                </a:lnTo>
                <a:lnTo>
                  <a:pt x="85" y="27"/>
                </a:lnTo>
                <a:lnTo>
                  <a:pt x="85" y="43"/>
                </a:lnTo>
                <a:lnTo>
                  <a:pt x="85" y="43"/>
                </a:lnTo>
                <a:lnTo>
                  <a:pt x="85" y="51"/>
                </a:lnTo>
                <a:lnTo>
                  <a:pt x="91" y="56"/>
                </a:lnTo>
                <a:lnTo>
                  <a:pt x="95" y="60"/>
                </a:lnTo>
                <a:lnTo>
                  <a:pt x="102" y="62"/>
                </a:lnTo>
                <a:lnTo>
                  <a:pt x="307" y="62"/>
                </a:lnTo>
                <a:lnTo>
                  <a:pt x="307" y="62"/>
                </a:lnTo>
                <a:lnTo>
                  <a:pt x="314" y="60"/>
                </a:lnTo>
                <a:lnTo>
                  <a:pt x="319" y="56"/>
                </a:lnTo>
                <a:lnTo>
                  <a:pt x="323" y="51"/>
                </a:lnTo>
                <a:lnTo>
                  <a:pt x="323" y="43"/>
                </a:lnTo>
                <a:lnTo>
                  <a:pt x="323" y="27"/>
                </a:lnTo>
                <a:lnTo>
                  <a:pt x="323" y="27"/>
                </a:lnTo>
                <a:lnTo>
                  <a:pt x="323" y="20"/>
                </a:lnTo>
                <a:lnTo>
                  <a:pt x="319" y="14"/>
                </a:lnTo>
                <a:lnTo>
                  <a:pt x="314" y="11"/>
                </a:lnTo>
                <a:lnTo>
                  <a:pt x="307" y="11"/>
                </a:lnTo>
                <a:lnTo>
                  <a:pt x="307" y="11"/>
                </a:lnTo>
                <a:close/>
                <a:moveTo>
                  <a:pt x="15" y="172"/>
                </a:moveTo>
                <a:lnTo>
                  <a:pt x="53" y="147"/>
                </a:lnTo>
                <a:lnTo>
                  <a:pt x="53" y="147"/>
                </a:lnTo>
                <a:lnTo>
                  <a:pt x="58" y="143"/>
                </a:lnTo>
                <a:lnTo>
                  <a:pt x="60" y="138"/>
                </a:lnTo>
                <a:lnTo>
                  <a:pt x="58" y="134"/>
                </a:lnTo>
                <a:lnTo>
                  <a:pt x="53" y="130"/>
                </a:lnTo>
                <a:lnTo>
                  <a:pt x="15" y="112"/>
                </a:lnTo>
                <a:lnTo>
                  <a:pt x="15" y="112"/>
                </a:lnTo>
                <a:lnTo>
                  <a:pt x="9" y="111"/>
                </a:lnTo>
                <a:lnTo>
                  <a:pt x="4" y="111"/>
                </a:lnTo>
                <a:lnTo>
                  <a:pt x="0" y="114"/>
                </a:lnTo>
                <a:lnTo>
                  <a:pt x="0" y="121"/>
                </a:lnTo>
                <a:lnTo>
                  <a:pt x="0" y="163"/>
                </a:lnTo>
                <a:lnTo>
                  <a:pt x="0" y="163"/>
                </a:lnTo>
                <a:lnTo>
                  <a:pt x="0" y="170"/>
                </a:lnTo>
                <a:lnTo>
                  <a:pt x="4" y="172"/>
                </a:lnTo>
                <a:lnTo>
                  <a:pt x="9" y="174"/>
                </a:lnTo>
                <a:lnTo>
                  <a:pt x="15" y="172"/>
                </a:lnTo>
                <a:lnTo>
                  <a:pt x="15" y="172"/>
                </a:lnTo>
                <a:close/>
                <a:moveTo>
                  <a:pt x="307" y="112"/>
                </a:moveTo>
                <a:lnTo>
                  <a:pt x="102" y="112"/>
                </a:lnTo>
                <a:lnTo>
                  <a:pt x="102" y="112"/>
                </a:lnTo>
                <a:lnTo>
                  <a:pt x="95" y="114"/>
                </a:lnTo>
                <a:lnTo>
                  <a:pt x="91" y="118"/>
                </a:lnTo>
                <a:lnTo>
                  <a:pt x="85" y="123"/>
                </a:lnTo>
                <a:lnTo>
                  <a:pt x="85" y="129"/>
                </a:lnTo>
                <a:lnTo>
                  <a:pt x="85" y="147"/>
                </a:lnTo>
                <a:lnTo>
                  <a:pt x="85" y="147"/>
                </a:lnTo>
                <a:lnTo>
                  <a:pt x="85" y="154"/>
                </a:lnTo>
                <a:lnTo>
                  <a:pt x="91" y="159"/>
                </a:lnTo>
                <a:lnTo>
                  <a:pt x="95" y="163"/>
                </a:lnTo>
                <a:lnTo>
                  <a:pt x="102" y="163"/>
                </a:lnTo>
                <a:lnTo>
                  <a:pt x="307" y="163"/>
                </a:lnTo>
                <a:lnTo>
                  <a:pt x="307" y="163"/>
                </a:lnTo>
                <a:lnTo>
                  <a:pt x="314" y="163"/>
                </a:lnTo>
                <a:lnTo>
                  <a:pt x="319" y="159"/>
                </a:lnTo>
                <a:lnTo>
                  <a:pt x="323" y="154"/>
                </a:lnTo>
                <a:lnTo>
                  <a:pt x="323" y="147"/>
                </a:lnTo>
                <a:lnTo>
                  <a:pt x="323" y="129"/>
                </a:lnTo>
                <a:lnTo>
                  <a:pt x="323" y="129"/>
                </a:lnTo>
                <a:lnTo>
                  <a:pt x="323" y="123"/>
                </a:lnTo>
                <a:lnTo>
                  <a:pt x="319" y="118"/>
                </a:lnTo>
                <a:lnTo>
                  <a:pt x="314" y="114"/>
                </a:lnTo>
                <a:lnTo>
                  <a:pt x="307" y="112"/>
                </a:lnTo>
                <a:lnTo>
                  <a:pt x="307" y="112"/>
                </a:lnTo>
                <a:close/>
                <a:moveTo>
                  <a:pt x="53" y="232"/>
                </a:moveTo>
                <a:lnTo>
                  <a:pt x="15" y="207"/>
                </a:lnTo>
                <a:lnTo>
                  <a:pt x="15" y="207"/>
                </a:lnTo>
                <a:lnTo>
                  <a:pt x="9" y="205"/>
                </a:lnTo>
                <a:lnTo>
                  <a:pt x="4" y="205"/>
                </a:lnTo>
                <a:lnTo>
                  <a:pt x="0" y="208"/>
                </a:lnTo>
                <a:lnTo>
                  <a:pt x="0" y="214"/>
                </a:lnTo>
                <a:lnTo>
                  <a:pt x="0" y="266"/>
                </a:lnTo>
                <a:lnTo>
                  <a:pt x="0" y="266"/>
                </a:lnTo>
                <a:lnTo>
                  <a:pt x="0" y="272"/>
                </a:lnTo>
                <a:lnTo>
                  <a:pt x="4" y="275"/>
                </a:lnTo>
                <a:lnTo>
                  <a:pt x="9" y="275"/>
                </a:lnTo>
                <a:lnTo>
                  <a:pt x="15" y="274"/>
                </a:lnTo>
                <a:lnTo>
                  <a:pt x="53" y="250"/>
                </a:lnTo>
                <a:lnTo>
                  <a:pt x="53" y="250"/>
                </a:lnTo>
                <a:lnTo>
                  <a:pt x="58" y="245"/>
                </a:lnTo>
                <a:lnTo>
                  <a:pt x="60" y="241"/>
                </a:lnTo>
                <a:lnTo>
                  <a:pt x="58" y="236"/>
                </a:lnTo>
                <a:lnTo>
                  <a:pt x="53" y="232"/>
                </a:lnTo>
                <a:lnTo>
                  <a:pt x="53" y="232"/>
                </a:lnTo>
                <a:close/>
                <a:moveTo>
                  <a:pt x="307" y="214"/>
                </a:moveTo>
                <a:lnTo>
                  <a:pt x="102" y="214"/>
                </a:lnTo>
                <a:lnTo>
                  <a:pt x="102" y="214"/>
                </a:lnTo>
                <a:lnTo>
                  <a:pt x="95" y="216"/>
                </a:lnTo>
                <a:lnTo>
                  <a:pt x="91" y="219"/>
                </a:lnTo>
                <a:lnTo>
                  <a:pt x="85" y="225"/>
                </a:lnTo>
                <a:lnTo>
                  <a:pt x="85" y="232"/>
                </a:lnTo>
                <a:lnTo>
                  <a:pt x="85" y="248"/>
                </a:lnTo>
                <a:lnTo>
                  <a:pt x="85" y="248"/>
                </a:lnTo>
                <a:lnTo>
                  <a:pt x="85" y="256"/>
                </a:lnTo>
                <a:lnTo>
                  <a:pt x="91" y="261"/>
                </a:lnTo>
                <a:lnTo>
                  <a:pt x="95" y="265"/>
                </a:lnTo>
                <a:lnTo>
                  <a:pt x="102" y="266"/>
                </a:lnTo>
                <a:lnTo>
                  <a:pt x="307" y="266"/>
                </a:lnTo>
                <a:lnTo>
                  <a:pt x="307" y="266"/>
                </a:lnTo>
                <a:lnTo>
                  <a:pt x="314" y="265"/>
                </a:lnTo>
                <a:lnTo>
                  <a:pt x="319" y="261"/>
                </a:lnTo>
                <a:lnTo>
                  <a:pt x="323" y="256"/>
                </a:lnTo>
                <a:lnTo>
                  <a:pt x="323" y="248"/>
                </a:lnTo>
                <a:lnTo>
                  <a:pt x="323" y="232"/>
                </a:lnTo>
                <a:lnTo>
                  <a:pt x="323" y="232"/>
                </a:lnTo>
                <a:lnTo>
                  <a:pt x="323" y="225"/>
                </a:lnTo>
                <a:lnTo>
                  <a:pt x="319" y="219"/>
                </a:lnTo>
                <a:lnTo>
                  <a:pt x="314" y="216"/>
                </a:lnTo>
                <a:lnTo>
                  <a:pt x="307" y="214"/>
                </a:lnTo>
                <a:lnTo>
                  <a:pt x="307" y="21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r>
              <a:rPr lang="en-US" sz="2400" dirty="0"/>
              <a:t>`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ECBE1AB-7A92-452A-A41B-C0ACCA723DE3}"/>
              </a:ext>
            </a:extLst>
          </p:cNvPr>
          <p:cNvSpPr/>
          <p:nvPr/>
        </p:nvSpPr>
        <p:spPr>
          <a:xfrm>
            <a:off x="1172184" y="3130734"/>
            <a:ext cx="9847632" cy="307776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Example: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30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SELECT Name, Phone, Address FROM Users WHERE Id=$id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Now set the following Id value: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30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$id=1 UNION ALL SELECT creditCardNumber,1,1 FROM CreditCardTable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final query is as shown below: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SELECT Name, Phone, Address FROM Users WHERE Id=1 UNION ALL SELECT creditCardNumber,1,1 FROM CreditCardTable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above query joins the result of the original query with all the credit card users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1574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26AB9155-2D5C-4BBD-AD05-8A01817FBAC8}"/>
              </a:ext>
            </a:extLst>
          </p:cNvPr>
          <p:cNvSpPr/>
          <p:nvPr/>
        </p:nvSpPr>
        <p:spPr>
          <a:xfrm>
            <a:off x="-6529" y="1"/>
            <a:ext cx="4083097" cy="58779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50" rIns="121899" bIns="60950" rtlCol="0" anchor="ctr"/>
          <a:lstStyle/>
          <a:p>
            <a:pPr algn="ctr" defTabSz="914217"/>
            <a:endParaRPr lang="en-US" sz="2150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3E60BF4-DF4A-49AC-BC44-20176D3268C4}"/>
              </a:ext>
            </a:extLst>
          </p:cNvPr>
          <p:cNvSpPr/>
          <p:nvPr/>
        </p:nvSpPr>
        <p:spPr>
          <a:xfrm>
            <a:off x="4068604" y="-3788"/>
            <a:ext cx="4083097" cy="587793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50" rIns="121899" bIns="60950" rtlCol="0" anchor="ctr"/>
          <a:lstStyle/>
          <a:p>
            <a:pPr algn="ctr" defTabSz="914217"/>
            <a:endParaRPr lang="en-US" sz="2150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090DB0B-BCB5-458F-9626-F2B8A5F85DEC}"/>
              </a:ext>
            </a:extLst>
          </p:cNvPr>
          <p:cNvSpPr/>
          <p:nvPr/>
        </p:nvSpPr>
        <p:spPr>
          <a:xfrm>
            <a:off x="8108903" y="1133"/>
            <a:ext cx="4083097" cy="587793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50" rIns="121899" bIns="60950" rtlCol="0" anchor="ctr"/>
          <a:lstStyle/>
          <a:p>
            <a:pPr algn="ctr" defTabSz="914217"/>
            <a:endParaRPr lang="en-US" sz="2150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298020" y="287675"/>
            <a:ext cx="7595971" cy="630934"/>
          </a:xfrm>
          <a:prstGeom prst="rect">
            <a:avLst/>
          </a:prstGeom>
          <a:noFill/>
        </p:spPr>
        <p:txBody>
          <a:bodyPr wrap="none" lIns="45711" tIns="22856" rIns="45711" bIns="22856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3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Blind/Inferential SQL Injection</a:t>
            </a:r>
            <a:endParaRPr kumimoji="0" lang="id-ID" sz="3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cs typeface="Lato Regular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CC34278-00C6-4BBE-977B-A81A63377A05}"/>
              </a:ext>
            </a:extLst>
          </p:cNvPr>
          <p:cNvSpPr/>
          <p:nvPr/>
        </p:nvSpPr>
        <p:spPr>
          <a:xfrm>
            <a:off x="812647" y="2622230"/>
            <a:ext cx="2444745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No Error Message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1924F36-E1C8-4AFE-8ECF-36AE2E833308}"/>
              </a:ext>
            </a:extLst>
          </p:cNvPr>
          <p:cNvSpPr/>
          <p:nvPr/>
        </p:nvSpPr>
        <p:spPr>
          <a:xfrm>
            <a:off x="5103198" y="2622230"/>
            <a:ext cx="2013908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Generic Page 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FF20C15-9857-4B6C-BB00-239E62365485}"/>
              </a:ext>
            </a:extLst>
          </p:cNvPr>
          <p:cNvSpPr txBox="1"/>
          <p:nvPr/>
        </p:nvSpPr>
        <p:spPr>
          <a:xfrm>
            <a:off x="9127056" y="2645318"/>
            <a:ext cx="2176089" cy="353935"/>
          </a:xfrm>
          <a:prstGeom prst="rect">
            <a:avLst/>
          </a:prstGeom>
          <a:noFill/>
        </p:spPr>
        <p:txBody>
          <a:bodyPr wrap="square" lIns="45711" tIns="22856" rIns="45711" bIns="22856" rtlCol="0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Time- intensive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ACEFE72-9DA5-48CE-984C-C54107345655}"/>
              </a:ext>
            </a:extLst>
          </p:cNvPr>
          <p:cNvSpPr txBox="1"/>
          <p:nvPr/>
        </p:nvSpPr>
        <p:spPr>
          <a:xfrm>
            <a:off x="174497" y="3147847"/>
            <a:ext cx="3721045" cy="147732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Blind SQL Injection is used when a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web application is vulnerable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an SQL injection, but the results of the injection are not visible to the attacker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7AF99EC-81FE-48C0-983D-246D38CB9F0C}"/>
              </a:ext>
            </a:extLst>
          </p:cNvPr>
          <p:cNvSpPr txBox="1"/>
          <p:nvPr/>
        </p:nvSpPr>
        <p:spPr>
          <a:xfrm>
            <a:off x="4242949" y="3147847"/>
            <a:ext cx="3734406" cy="175432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Blind SQL injection is identical to a normal SQL Injection, except that a generic custom page is displayed when an attacker attempts to exploit an application rather than seeing a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useful error message</a:t>
            </a:r>
            <a:endParaRPr kumimoji="0" lang="en-US" sz="1800" b="0" i="0" u="none" strike="sng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EEC1186-5367-4262-82AD-9D761EEBC4DD}"/>
              </a:ext>
            </a:extLst>
          </p:cNvPr>
          <p:cNvSpPr txBox="1"/>
          <p:nvPr/>
        </p:nvSpPr>
        <p:spPr>
          <a:xfrm>
            <a:off x="8335480" y="3147847"/>
            <a:ext cx="3759240" cy="92333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This type of attack can become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time-intensive because a new statement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must be crafted for each bit recovered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C3E25072-1AEC-4983-9136-37DD72007AFB}"/>
              </a:ext>
            </a:extLst>
          </p:cNvPr>
          <p:cNvSpPr txBox="1"/>
          <p:nvPr/>
        </p:nvSpPr>
        <p:spPr>
          <a:xfrm>
            <a:off x="693996" y="6031468"/>
            <a:ext cx="10804009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Note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I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 attacker can still steal data by asking a series of True and False questions through SQL statements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B469F51-F2F2-4309-A633-8EFC3AF39A5F}"/>
              </a:ext>
            </a:extLst>
          </p:cNvPr>
          <p:cNvGrpSpPr/>
          <p:nvPr/>
        </p:nvGrpSpPr>
        <p:grpSpPr>
          <a:xfrm>
            <a:off x="1513074" y="1452791"/>
            <a:ext cx="1043890" cy="983644"/>
            <a:chOff x="1775821" y="1344155"/>
            <a:chExt cx="1043890" cy="983644"/>
          </a:xfrm>
        </p:grpSpPr>
        <p:sp>
          <p:nvSpPr>
            <p:cNvPr id="100" name="Oval 99"/>
            <p:cNvSpPr/>
            <p:nvPr/>
          </p:nvSpPr>
          <p:spPr>
            <a:xfrm>
              <a:off x="1775821" y="1344155"/>
              <a:ext cx="1043890" cy="983644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7"/>
              <a:endParaRPr lang="en-US" b="1" dirty="0">
                <a:solidFill>
                  <a:prstClr val="white"/>
                </a:solidFill>
                <a:latin typeface="Lato Bold" charset="0"/>
              </a:endParaRPr>
            </a:p>
          </p:txBody>
        </p:sp>
        <p:sp>
          <p:nvSpPr>
            <p:cNvPr id="42" name="Freeform 72">
              <a:extLst>
                <a:ext uri="{FF2B5EF4-FFF2-40B4-BE49-F238E27FC236}">
                  <a16:creationId xmlns:a16="http://schemas.microsoft.com/office/drawing/2014/main" id="{BF7961A2-059E-458E-BB49-2532BE8A85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66015" y="1606008"/>
              <a:ext cx="663503" cy="459938"/>
            </a:xfrm>
            <a:custGeom>
              <a:avLst/>
              <a:gdLst>
                <a:gd name="T0" fmla="*/ 217118 w 602"/>
                <a:gd name="T1" fmla="*/ 167383 h 495"/>
                <a:gd name="T2" fmla="*/ 217118 w 602"/>
                <a:gd name="T3" fmla="*/ 167383 h 495"/>
                <a:gd name="T4" fmla="*/ 206641 w 602"/>
                <a:gd name="T5" fmla="*/ 177441 h 495"/>
                <a:gd name="T6" fmla="*/ 206641 w 602"/>
                <a:gd name="T7" fmla="*/ 177441 h 495"/>
                <a:gd name="T8" fmla="*/ 10115 w 602"/>
                <a:gd name="T9" fmla="*/ 177441 h 495"/>
                <a:gd name="T10" fmla="*/ 10115 w 602"/>
                <a:gd name="T11" fmla="*/ 177441 h 495"/>
                <a:gd name="T12" fmla="*/ 10115 w 602"/>
                <a:gd name="T13" fmla="*/ 177441 h 495"/>
                <a:gd name="T14" fmla="*/ 0 w 602"/>
                <a:gd name="T15" fmla="*/ 167383 h 495"/>
                <a:gd name="T16" fmla="*/ 2529 w 602"/>
                <a:gd name="T17" fmla="*/ 162355 h 495"/>
                <a:gd name="T18" fmla="*/ 2529 w 602"/>
                <a:gd name="T19" fmla="*/ 162355 h 495"/>
                <a:gd name="T20" fmla="*/ 99708 w 602"/>
                <a:gd name="T21" fmla="*/ 2514 h 495"/>
                <a:gd name="T22" fmla="*/ 99708 w 602"/>
                <a:gd name="T23" fmla="*/ 2514 h 495"/>
                <a:gd name="T24" fmla="*/ 109823 w 602"/>
                <a:gd name="T25" fmla="*/ 0 h 495"/>
                <a:gd name="T26" fmla="*/ 117410 w 602"/>
                <a:gd name="T27" fmla="*/ 5029 h 495"/>
                <a:gd name="T28" fmla="*/ 117410 w 602"/>
                <a:gd name="T29" fmla="*/ 5029 h 495"/>
                <a:gd name="T30" fmla="*/ 217118 w 602"/>
                <a:gd name="T31" fmla="*/ 162355 h 495"/>
                <a:gd name="T32" fmla="*/ 217118 w 602"/>
                <a:gd name="T33" fmla="*/ 162355 h 495"/>
                <a:gd name="T34" fmla="*/ 217118 w 602"/>
                <a:gd name="T35" fmla="*/ 167383 h 495"/>
                <a:gd name="T36" fmla="*/ 122467 w 602"/>
                <a:gd name="T37" fmla="*/ 55675 h 495"/>
                <a:gd name="T38" fmla="*/ 122467 w 602"/>
                <a:gd name="T39" fmla="*/ 55675 h 495"/>
                <a:gd name="T40" fmla="*/ 109823 w 602"/>
                <a:gd name="T41" fmla="*/ 43103 h 495"/>
                <a:gd name="T42" fmla="*/ 94289 w 602"/>
                <a:gd name="T43" fmla="*/ 55675 h 495"/>
                <a:gd name="T44" fmla="*/ 94289 w 602"/>
                <a:gd name="T45" fmla="*/ 106321 h 495"/>
                <a:gd name="T46" fmla="*/ 109823 w 602"/>
                <a:gd name="T47" fmla="*/ 121766 h 495"/>
                <a:gd name="T48" fmla="*/ 122467 w 602"/>
                <a:gd name="T49" fmla="*/ 106321 h 495"/>
                <a:gd name="T50" fmla="*/ 122467 w 602"/>
                <a:gd name="T51" fmla="*/ 55675 h 495"/>
                <a:gd name="T52" fmla="*/ 109823 w 602"/>
                <a:gd name="T53" fmla="*/ 131823 h 495"/>
                <a:gd name="T54" fmla="*/ 109823 w 602"/>
                <a:gd name="T55" fmla="*/ 131823 h 495"/>
                <a:gd name="T56" fmla="*/ 94289 w 602"/>
                <a:gd name="T57" fmla="*/ 144754 h 495"/>
                <a:gd name="T58" fmla="*/ 109823 w 602"/>
                <a:gd name="T59" fmla="*/ 157326 h 495"/>
                <a:gd name="T60" fmla="*/ 122467 w 602"/>
                <a:gd name="T61" fmla="*/ 144754 h 495"/>
                <a:gd name="T62" fmla="*/ 109823 w 602"/>
                <a:gd name="T63" fmla="*/ 131823 h 49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02" h="495">
                  <a:moveTo>
                    <a:pt x="601" y="466"/>
                  </a:moveTo>
                  <a:lnTo>
                    <a:pt x="601" y="466"/>
                  </a:lnTo>
                  <a:cubicBezTo>
                    <a:pt x="601" y="487"/>
                    <a:pt x="594" y="494"/>
                    <a:pt x="572" y="494"/>
                  </a:cubicBezTo>
                  <a:cubicBezTo>
                    <a:pt x="28" y="494"/>
                    <a:pt x="28" y="494"/>
                    <a:pt x="28" y="494"/>
                  </a:cubicBezTo>
                  <a:cubicBezTo>
                    <a:pt x="14" y="494"/>
                    <a:pt x="0" y="487"/>
                    <a:pt x="0" y="466"/>
                  </a:cubicBezTo>
                  <a:cubicBezTo>
                    <a:pt x="0" y="466"/>
                    <a:pt x="0" y="459"/>
                    <a:pt x="7" y="452"/>
                  </a:cubicBezTo>
                  <a:cubicBezTo>
                    <a:pt x="276" y="7"/>
                    <a:pt x="276" y="7"/>
                    <a:pt x="276" y="7"/>
                  </a:cubicBezTo>
                  <a:cubicBezTo>
                    <a:pt x="283" y="0"/>
                    <a:pt x="290" y="0"/>
                    <a:pt x="304" y="0"/>
                  </a:cubicBezTo>
                  <a:cubicBezTo>
                    <a:pt x="311" y="0"/>
                    <a:pt x="318" y="0"/>
                    <a:pt x="325" y="14"/>
                  </a:cubicBezTo>
                  <a:cubicBezTo>
                    <a:pt x="601" y="452"/>
                    <a:pt x="601" y="452"/>
                    <a:pt x="601" y="452"/>
                  </a:cubicBezTo>
                  <a:cubicBezTo>
                    <a:pt x="601" y="459"/>
                    <a:pt x="601" y="466"/>
                    <a:pt x="601" y="466"/>
                  </a:cubicBezTo>
                  <a:close/>
                  <a:moveTo>
                    <a:pt x="339" y="155"/>
                  </a:moveTo>
                  <a:lnTo>
                    <a:pt x="339" y="155"/>
                  </a:lnTo>
                  <a:cubicBezTo>
                    <a:pt x="339" y="134"/>
                    <a:pt x="325" y="120"/>
                    <a:pt x="304" y="120"/>
                  </a:cubicBezTo>
                  <a:cubicBezTo>
                    <a:pt x="283" y="120"/>
                    <a:pt x="261" y="134"/>
                    <a:pt x="261" y="155"/>
                  </a:cubicBezTo>
                  <a:cubicBezTo>
                    <a:pt x="261" y="296"/>
                    <a:pt x="261" y="296"/>
                    <a:pt x="261" y="296"/>
                  </a:cubicBezTo>
                  <a:cubicBezTo>
                    <a:pt x="261" y="318"/>
                    <a:pt x="283" y="339"/>
                    <a:pt x="304" y="339"/>
                  </a:cubicBezTo>
                  <a:cubicBezTo>
                    <a:pt x="325" y="339"/>
                    <a:pt x="339" y="318"/>
                    <a:pt x="339" y="296"/>
                  </a:cubicBezTo>
                  <a:lnTo>
                    <a:pt x="339" y="155"/>
                  </a:lnTo>
                  <a:close/>
                  <a:moveTo>
                    <a:pt x="304" y="367"/>
                  </a:moveTo>
                  <a:lnTo>
                    <a:pt x="304" y="367"/>
                  </a:lnTo>
                  <a:cubicBezTo>
                    <a:pt x="283" y="367"/>
                    <a:pt x="261" y="381"/>
                    <a:pt x="261" y="403"/>
                  </a:cubicBezTo>
                  <a:cubicBezTo>
                    <a:pt x="261" y="424"/>
                    <a:pt x="283" y="438"/>
                    <a:pt x="304" y="438"/>
                  </a:cubicBezTo>
                  <a:cubicBezTo>
                    <a:pt x="325" y="438"/>
                    <a:pt x="339" y="424"/>
                    <a:pt x="339" y="403"/>
                  </a:cubicBezTo>
                  <a:cubicBezTo>
                    <a:pt x="339" y="381"/>
                    <a:pt x="325" y="367"/>
                    <a:pt x="304" y="36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EA3F959B-BFDF-4B77-B8B2-AC5FC78915A0}"/>
              </a:ext>
            </a:extLst>
          </p:cNvPr>
          <p:cNvGrpSpPr/>
          <p:nvPr/>
        </p:nvGrpSpPr>
        <p:grpSpPr>
          <a:xfrm>
            <a:off x="9693155" y="1452791"/>
            <a:ext cx="1043890" cy="983644"/>
            <a:chOff x="9273023" y="1344155"/>
            <a:chExt cx="1043890" cy="983644"/>
          </a:xfrm>
        </p:grpSpPr>
        <p:sp>
          <p:nvSpPr>
            <p:cNvPr id="107" name="Oval 106"/>
            <p:cNvSpPr/>
            <p:nvPr/>
          </p:nvSpPr>
          <p:spPr>
            <a:xfrm>
              <a:off x="9273023" y="1344155"/>
              <a:ext cx="1043890" cy="983644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7"/>
              <a:endParaRPr lang="en-US" b="1" dirty="0">
                <a:solidFill>
                  <a:prstClr val="white"/>
                </a:solidFill>
                <a:latin typeface="Lato Bold" charset="0"/>
              </a:endParaRPr>
            </a:p>
          </p:txBody>
        </p:sp>
        <p:sp>
          <p:nvSpPr>
            <p:cNvPr id="44" name="Freeform 104">
              <a:extLst>
                <a:ext uri="{FF2B5EF4-FFF2-40B4-BE49-F238E27FC236}">
                  <a16:creationId xmlns:a16="http://schemas.microsoft.com/office/drawing/2014/main" id="{28AE1C22-3034-42E8-91F9-F6328B36522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536963" y="1601540"/>
              <a:ext cx="516009" cy="468874"/>
            </a:xfrm>
            <a:custGeom>
              <a:avLst/>
              <a:gdLst/>
              <a:ahLst/>
              <a:cxnLst>
                <a:cxn ang="0">
                  <a:pos x="243" y="45"/>
                </a:cxn>
                <a:cxn ang="0">
                  <a:pos x="243" y="20"/>
                </a:cxn>
                <a:cxn ang="0">
                  <a:pos x="238" y="6"/>
                </a:cxn>
                <a:cxn ang="0">
                  <a:pos x="221" y="0"/>
                </a:cxn>
                <a:cxn ang="0">
                  <a:pos x="214" y="2"/>
                </a:cxn>
                <a:cxn ang="0">
                  <a:pos x="203" y="13"/>
                </a:cxn>
                <a:cxn ang="0">
                  <a:pos x="202" y="45"/>
                </a:cxn>
                <a:cxn ang="0">
                  <a:pos x="109" y="20"/>
                </a:cxn>
                <a:cxn ang="0">
                  <a:pos x="107" y="13"/>
                </a:cxn>
                <a:cxn ang="0">
                  <a:pos x="96" y="2"/>
                </a:cxn>
                <a:cxn ang="0">
                  <a:pos x="87" y="0"/>
                </a:cxn>
                <a:cxn ang="0">
                  <a:pos x="73" y="6"/>
                </a:cxn>
                <a:cxn ang="0">
                  <a:pos x="67" y="20"/>
                </a:cxn>
                <a:cxn ang="0">
                  <a:pos x="17" y="45"/>
                </a:cxn>
                <a:cxn ang="0">
                  <a:pos x="9" y="47"/>
                </a:cxn>
                <a:cxn ang="0">
                  <a:pos x="2" y="54"/>
                </a:cxn>
                <a:cxn ang="0">
                  <a:pos x="0" y="287"/>
                </a:cxn>
                <a:cxn ang="0">
                  <a:pos x="2" y="292"/>
                </a:cxn>
                <a:cxn ang="0">
                  <a:pos x="9" y="301"/>
                </a:cxn>
                <a:cxn ang="0">
                  <a:pos x="294" y="301"/>
                </a:cxn>
                <a:cxn ang="0">
                  <a:pos x="301" y="301"/>
                </a:cxn>
                <a:cxn ang="0">
                  <a:pos x="308" y="292"/>
                </a:cxn>
                <a:cxn ang="0">
                  <a:pos x="310" y="62"/>
                </a:cxn>
                <a:cxn ang="0">
                  <a:pos x="308" y="54"/>
                </a:cxn>
                <a:cxn ang="0">
                  <a:pos x="301" y="47"/>
                </a:cxn>
                <a:cxn ang="0">
                  <a:pos x="294" y="45"/>
                </a:cxn>
                <a:cxn ang="0">
                  <a:pos x="145" y="156"/>
                </a:cxn>
                <a:cxn ang="0">
                  <a:pos x="96" y="114"/>
                </a:cxn>
                <a:cxn ang="0">
                  <a:pos x="165" y="114"/>
                </a:cxn>
                <a:cxn ang="0">
                  <a:pos x="214" y="156"/>
                </a:cxn>
                <a:cxn ang="0">
                  <a:pos x="165" y="114"/>
                </a:cxn>
                <a:cxn ang="0">
                  <a:pos x="75" y="156"/>
                </a:cxn>
                <a:cxn ang="0">
                  <a:pos x="31" y="114"/>
                </a:cxn>
                <a:cxn ang="0">
                  <a:pos x="75" y="178"/>
                </a:cxn>
                <a:cxn ang="0">
                  <a:pos x="31" y="209"/>
                </a:cxn>
                <a:cxn ang="0">
                  <a:pos x="75" y="178"/>
                </a:cxn>
                <a:cxn ang="0">
                  <a:pos x="145" y="178"/>
                </a:cxn>
                <a:cxn ang="0">
                  <a:pos x="96" y="209"/>
                </a:cxn>
                <a:cxn ang="0">
                  <a:pos x="145" y="229"/>
                </a:cxn>
                <a:cxn ang="0">
                  <a:pos x="96" y="270"/>
                </a:cxn>
                <a:cxn ang="0">
                  <a:pos x="145" y="229"/>
                </a:cxn>
                <a:cxn ang="0">
                  <a:pos x="214" y="229"/>
                </a:cxn>
                <a:cxn ang="0">
                  <a:pos x="165" y="270"/>
                </a:cxn>
                <a:cxn ang="0">
                  <a:pos x="165" y="209"/>
                </a:cxn>
                <a:cxn ang="0">
                  <a:pos x="214" y="178"/>
                </a:cxn>
                <a:cxn ang="0">
                  <a:pos x="165" y="209"/>
                </a:cxn>
                <a:cxn ang="0">
                  <a:pos x="279" y="178"/>
                </a:cxn>
                <a:cxn ang="0">
                  <a:pos x="236" y="209"/>
                </a:cxn>
                <a:cxn ang="0">
                  <a:pos x="236" y="156"/>
                </a:cxn>
                <a:cxn ang="0">
                  <a:pos x="279" y="114"/>
                </a:cxn>
                <a:cxn ang="0">
                  <a:pos x="236" y="156"/>
                </a:cxn>
                <a:cxn ang="0">
                  <a:pos x="75" y="229"/>
                </a:cxn>
                <a:cxn ang="0">
                  <a:pos x="31" y="270"/>
                </a:cxn>
                <a:cxn ang="0">
                  <a:pos x="236" y="270"/>
                </a:cxn>
                <a:cxn ang="0">
                  <a:pos x="279" y="229"/>
                </a:cxn>
                <a:cxn ang="0">
                  <a:pos x="236" y="270"/>
                </a:cxn>
              </a:cxnLst>
              <a:rect l="0" t="0" r="r" b="b"/>
              <a:pathLst>
                <a:path w="310" h="301">
                  <a:moveTo>
                    <a:pt x="294" y="45"/>
                  </a:moveTo>
                  <a:lnTo>
                    <a:pt x="243" y="45"/>
                  </a:lnTo>
                  <a:lnTo>
                    <a:pt x="243" y="20"/>
                  </a:lnTo>
                  <a:lnTo>
                    <a:pt x="243" y="20"/>
                  </a:lnTo>
                  <a:lnTo>
                    <a:pt x="241" y="13"/>
                  </a:lnTo>
                  <a:lnTo>
                    <a:pt x="238" y="6"/>
                  </a:lnTo>
                  <a:lnTo>
                    <a:pt x="231" y="2"/>
                  </a:lnTo>
                  <a:lnTo>
                    <a:pt x="221" y="0"/>
                  </a:lnTo>
                  <a:lnTo>
                    <a:pt x="221" y="0"/>
                  </a:lnTo>
                  <a:lnTo>
                    <a:pt x="214" y="2"/>
                  </a:lnTo>
                  <a:lnTo>
                    <a:pt x="207" y="6"/>
                  </a:lnTo>
                  <a:lnTo>
                    <a:pt x="203" y="13"/>
                  </a:lnTo>
                  <a:lnTo>
                    <a:pt x="202" y="20"/>
                  </a:lnTo>
                  <a:lnTo>
                    <a:pt x="202" y="45"/>
                  </a:lnTo>
                  <a:lnTo>
                    <a:pt x="109" y="45"/>
                  </a:lnTo>
                  <a:lnTo>
                    <a:pt x="109" y="20"/>
                  </a:lnTo>
                  <a:lnTo>
                    <a:pt x="109" y="20"/>
                  </a:lnTo>
                  <a:lnTo>
                    <a:pt x="107" y="13"/>
                  </a:lnTo>
                  <a:lnTo>
                    <a:pt x="102" y="6"/>
                  </a:lnTo>
                  <a:lnTo>
                    <a:pt x="96" y="2"/>
                  </a:lnTo>
                  <a:lnTo>
                    <a:pt x="87" y="0"/>
                  </a:lnTo>
                  <a:lnTo>
                    <a:pt x="87" y="0"/>
                  </a:lnTo>
                  <a:lnTo>
                    <a:pt x="80" y="2"/>
                  </a:lnTo>
                  <a:lnTo>
                    <a:pt x="73" y="6"/>
                  </a:lnTo>
                  <a:lnTo>
                    <a:pt x="69" y="13"/>
                  </a:lnTo>
                  <a:lnTo>
                    <a:pt x="67" y="20"/>
                  </a:lnTo>
                  <a:lnTo>
                    <a:pt x="67" y="45"/>
                  </a:lnTo>
                  <a:lnTo>
                    <a:pt x="17" y="45"/>
                  </a:lnTo>
                  <a:lnTo>
                    <a:pt x="17" y="45"/>
                  </a:lnTo>
                  <a:lnTo>
                    <a:pt x="9" y="47"/>
                  </a:lnTo>
                  <a:lnTo>
                    <a:pt x="4" y="51"/>
                  </a:lnTo>
                  <a:lnTo>
                    <a:pt x="2" y="54"/>
                  </a:lnTo>
                  <a:lnTo>
                    <a:pt x="0" y="62"/>
                  </a:lnTo>
                  <a:lnTo>
                    <a:pt x="0" y="287"/>
                  </a:lnTo>
                  <a:lnTo>
                    <a:pt x="0" y="287"/>
                  </a:lnTo>
                  <a:lnTo>
                    <a:pt x="2" y="292"/>
                  </a:lnTo>
                  <a:lnTo>
                    <a:pt x="4" y="297"/>
                  </a:lnTo>
                  <a:lnTo>
                    <a:pt x="9" y="301"/>
                  </a:lnTo>
                  <a:lnTo>
                    <a:pt x="17" y="301"/>
                  </a:lnTo>
                  <a:lnTo>
                    <a:pt x="294" y="301"/>
                  </a:lnTo>
                  <a:lnTo>
                    <a:pt x="294" y="301"/>
                  </a:lnTo>
                  <a:lnTo>
                    <a:pt x="301" y="301"/>
                  </a:lnTo>
                  <a:lnTo>
                    <a:pt x="305" y="297"/>
                  </a:lnTo>
                  <a:lnTo>
                    <a:pt x="308" y="292"/>
                  </a:lnTo>
                  <a:lnTo>
                    <a:pt x="310" y="287"/>
                  </a:lnTo>
                  <a:lnTo>
                    <a:pt x="310" y="62"/>
                  </a:lnTo>
                  <a:lnTo>
                    <a:pt x="310" y="62"/>
                  </a:lnTo>
                  <a:lnTo>
                    <a:pt x="308" y="54"/>
                  </a:lnTo>
                  <a:lnTo>
                    <a:pt x="305" y="51"/>
                  </a:lnTo>
                  <a:lnTo>
                    <a:pt x="301" y="47"/>
                  </a:lnTo>
                  <a:lnTo>
                    <a:pt x="294" y="45"/>
                  </a:lnTo>
                  <a:lnTo>
                    <a:pt x="294" y="45"/>
                  </a:lnTo>
                  <a:close/>
                  <a:moveTo>
                    <a:pt x="145" y="114"/>
                  </a:moveTo>
                  <a:lnTo>
                    <a:pt x="145" y="156"/>
                  </a:lnTo>
                  <a:lnTo>
                    <a:pt x="96" y="156"/>
                  </a:lnTo>
                  <a:lnTo>
                    <a:pt x="96" y="114"/>
                  </a:lnTo>
                  <a:lnTo>
                    <a:pt x="145" y="114"/>
                  </a:lnTo>
                  <a:close/>
                  <a:moveTo>
                    <a:pt x="165" y="114"/>
                  </a:moveTo>
                  <a:lnTo>
                    <a:pt x="214" y="114"/>
                  </a:lnTo>
                  <a:lnTo>
                    <a:pt x="214" y="156"/>
                  </a:lnTo>
                  <a:lnTo>
                    <a:pt x="165" y="156"/>
                  </a:lnTo>
                  <a:lnTo>
                    <a:pt x="165" y="114"/>
                  </a:lnTo>
                  <a:close/>
                  <a:moveTo>
                    <a:pt x="75" y="114"/>
                  </a:moveTo>
                  <a:lnTo>
                    <a:pt x="75" y="156"/>
                  </a:lnTo>
                  <a:lnTo>
                    <a:pt x="31" y="156"/>
                  </a:lnTo>
                  <a:lnTo>
                    <a:pt x="31" y="114"/>
                  </a:lnTo>
                  <a:lnTo>
                    <a:pt x="75" y="114"/>
                  </a:lnTo>
                  <a:close/>
                  <a:moveTo>
                    <a:pt x="75" y="178"/>
                  </a:moveTo>
                  <a:lnTo>
                    <a:pt x="75" y="209"/>
                  </a:lnTo>
                  <a:lnTo>
                    <a:pt x="31" y="209"/>
                  </a:lnTo>
                  <a:lnTo>
                    <a:pt x="31" y="178"/>
                  </a:lnTo>
                  <a:lnTo>
                    <a:pt x="75" y="178"/>
                  </a:lnTo>
                  <a:close/>
                  <a:moveTo>
                    <a:pt x="96" y="178"/>
                  </a:moveTo>
                  <a:lnTo>
                    <a:pt x="145" y="178"/>
                  </a:lnTo>
                  <a:lnTo>
                    <a:pt x="145" y="209"/>
                  </a:lnTo>
                  <a:lnTo>
                    <a:pt x="96" y="209"/>
                  </a:lnTo>
                  <a:lnTo>
                    <a:pt x="96" y="178"/>
                  </a:lnTo>
                  <a:close/>
                  <a:moveTo>
                    <a:pt x="145" y="229"/>
                  </a:moveTo>
                  <a:lnTo>
                    <a:pt x="145" y="270"/>
                  </a:lnTo>
                  <a:lnTo>
                    <a:pt x="96" y="270"/>
                  </a:lnTo>
                  <a:lnTo>
                    <a:pt x="96" y="229"/>
                  </a:lnTo>
                  <a:lnTo>
                    <a:pt x="145" y="229"/>
                  </a:lnTo>
                  <a:close/>
                  <a:moveTo>
                    <a:pt x="165" y="229"/>
                  </a:moveTo>
                  <a:lnTo>
                    <a:pt x="214" y="229"/>
                  </a:lnTo>
                  <a:lnTo>
                    <a:pt x="214" y="270"/>
                  </a:lnTo>
                  <a:lnTo>
                    <a:pt x="165" y="270"/>
                  </a:lnTo>
                  <a:lnTo>
                    <a:pt x="165" y="229"/>
                  </a:lnTo>
                  <a:close/>
                  <a:moveTo>
                    <a:pt x="165" y="209"/>
                  </a:moveTo>
                  <a:lnTo>
                    <a:pt x="165" y="178"/>
                  </a:lnTo>
                  <a:lnTo>
                    <a:pt x="214" y="178"/>
                  </a:lnTo>
                  <a:lnTo>
                    <a:pt x="214" y="209"/>
                  </a:lnTo>
                  <a:lnTo>
                    <a:pt x="165" y="209"/>
                  </a:lnTo>
                  <a:close/>
                  <a:moveTo>
                    <a:pt x="236" y="178"/>
                  </a:moveTo>
                  <a:lnTo>
                    <a:pt x="279" y="178"/>
                  </a:lnTo>
                  <a:lnTo>
                    <a:pt x="279" y="209"/>
                  </a:lnTo>
                  <a:lnTo>
                    <a:pt x="236" y="209"/>
                  </a:lnTo>
                  <a:lnTo>
                    <a:pt x="236" y="178"/>
                  </a:lnTo>
                  <a:close/>
                  <a:moveTo>
                    <a:pt x="236" y="156"/>
                  </a:moveTo>
                  <a:lnTo>
                    <a:pt x="236" y="114"/>
                  </a:lnTo>
                  <a:lnTo>
                    <a:pt x="279" y="114"/>
                  </a:lnTo>
                  <a:lnTo>
                    <a:pt x="279" y="156"/>
                  </a:lnTo>
                  <a:lnTo>
                    <a:pt x="236" y="156"/>
                  </a:lnTo>
                  <a:close/>
                  <a:moveTo>
                    <a:pt x="31" y="229"/>
                  </a:moveTo>
                  <a:lnTo>
                    <a:pt x="75" y="229"/>
                  </a:lnTo>
                  <a:lnTo>
                    <a:pt x="75" y="270"/>
                  </a:lnTo>
                  <a:lnTo>
                    <a:pt x="31" y="270"/>
                  </a:lnTo>
                  <a:lnTo>
                    <a:pt x="31" y="229"/>
                  </a:lnTo>
                  <a:close/>
                  <a:moveTo>
                    <a:pt x="236" y="270"/>
                  </a:moveTo>
                  <a:lnTo>
                    <a:pt x="236" y="229"/>
                  </a:lnTo>
                  <a:lnTo>
                    <a:pt x="279" y="229"/>
                  </a:lnTo>
                  <a:lnTo>
                    <a:pt x="279" y="270"/>
                  </a:lnTo>
                  <a:lnTo>
                    <a:pt x="236" y="27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/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9FF5458F-F7B4-4AD1-8142-FC099967F948}"/>
              </a:ext>
            </a:extLst>
          </p:cNvPr>
          <p:cNvGrpSpPr/>
          <p:nvPr/>
        </p:nvGrpSpPr>
        <p:grpSpPr>
          <a:xfrm>
            <a:off x="5588207" y="1452791"/>
            <a:ext cx="1043890" cy="983644"/>
            <a:chOff x="5574055" y="1344155"/>
            <a:chExt cx="1043890" cy="983644"/>
          </a:xfrm>
        </p:grpSpPr>
        <p:sp>
          <p:nvSpPr>
            <p:cNvPr id="104" name="Oval 103"/>
            <p:cNvSpPr/>
            <p:nvPr/>
          </p:nvSpPr>
          <p:spPr>
            <a:xfrm>
              <a:off x="5574055" y="1344155"/>
              <a:ext cx="1043890" cy="983644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7"/>
              <a:endParaRPr lang="en-US" b="1" dirty="0">
                <a:solidFill>
                  <a:prstClr val="white"/>
                </a:solidFill>
                <a:latin typeface="Lato Bold" charset="0"/>
              </a:endParaRPr>
            </a:p>
          </p:txBody>
        </p:sp>
        <p:sp>
          <p:nvSpPr>
            <p:cNvPr id="45" name="Freeform 193">
              <a:extLst>
                <a:ext uri="{FF2B5EF4-FFF2-40B4-BE49-F238E27FC236}">
                  <a16:creationId xmlns:a16="http://schemas.microsoft.com/office/drawing/2014/main" id="{9045DF08-7CAE-4B2A-8CA2-167384A3692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73643" y="1573976"/>
              <a:ext cx="444715" cy="524002"/>
            </a:xfrm>
            <a:custGeom>
              <a:avLst/>
              <a:gdLst>
                <a:gd name="T0" fmla="*/ 203200 w 59"/>
                <a:gd name="T1" fmla="*/ 68636 h 68"/>
                <a:gd name="T2" fmla="*/ 203200 w 59"/>
                <a:gd name="T3" fmla="*/ 219635 h 68"/>
                <a:gd name="T4" fmla="*/ 189424 w 59"/>
                <a:gd name="T5" fmla="*/ 233362 h 68"/>
                <a:gd name="T6" fmla="*/ 13776 w 59"/>
                <a:gd name="T7" fmla="*/ 233362 h 68"/>
                <a:gd name="T8" fmla="*/ 0 w 59"/>
                <a:gd name="T9" fmla="*/ 219635 h 68"/>
                <a:gd name="T10" fmla="*/ 0 w 59"/>
                <a:gd name="T11" fmla="*/ 10295 h 68"/>
                <a:gd name="T12" fmla="*/ 13776 w 59"/>
                <a:gd name="T13" fmla="*/ 0 h 68"/>
                <a:gd name="T14" fmla="*/ 130875 w 59"/>
                <a:gd name="T15" fmla="*/ 0 h 68"/>
                <a:gd name="T16" fmla="*/ 151539 w 59"/>
                <a:gd name="T17" fmla="*/ 6864 h 68"/>
                <a:gd name="T18" fmla="*/ 192868 w 59"/>
                <a:gd name="T19" fmla="*/ 48045 h 68"/>
                <a:gd name="T20" fmla="*/ 203200 w 59"/>
                <a:gd name="T21" fmla="*/ 68636 h 68"/>
                <a:gd name="T22" fmla="*/ 185980 w 59"/>
                <a:gd name="T23" fmla="*/ 82363 h 68"/>
                <a:gd name="T24" fmla="*/ 130875 w 59"/>
                <a:gd name="T25" fmla="*/ 82363 h 68"/>
                <a:gd name="T26" fmla="*/ 117098 w 59"/>
                <a:gd name="T27" fmla="*/ 68636 h 68"/>
                <a:gd name="T28" fmla="*/ 117098 w 59"/>
                <a:gd name="T29" fmla="*/ 17159 h 68"/>
                <a:gd name="T30" fmla="*/ 17220 w 59"/>
                <a:gd name="T31" fmla="*/ 17159 h 68"/>
                <a:gd name="T32" fmla="*/ 17220 w 59"/>
                <a:gd name="T33" fmla="*/ 216203 h 68"/>
                <a:gd name="T34" fmla="*/ 185980 w 59"/>
                <a:gd name="T35" fmla="*/ 216203 h 68"/>
                <a:gd name="T36" fmla="*/ 185980 w 59"/>
                <a:gd name="T37" fmla="*/ 82363 h 68"/>
                <a:gd name="T38" fmla="*/ 55105 w 59"/>
                <a:gd name="T39" fmla="*/ 99522 h 68"/>
                <a:gd name="T40" fmla="*/ 148095 w 59"/>
                <a:gd name="T41" fmla="*/ 99522 h 68"/>
                <a:gd name="T42" fmla="*/ 151539 w 59"/>
                <a:gd name="T43" fmla="*/ 102954 h 68"/>
                <a:gd name="T44" fmla="*/ 151539 w 59"/>
                <a:gd name="T45" fmla="*/ 109817 h 68"/>
                <a:gd name="T46" fmla="*/ 148095 w 59"/>
                <a:gd name="T47" fmla="*/ 116681 h 68"/>
                <a:gd name="T48" fmla="*/ 55105 w 59"/>
                <a:gd name="T49" fmla="*/ 116681 h 68"/>
                <a:gd name="T50" fmla="*/ 51661 w 59"/>
                <a:gd name="T51" fmla="*/ 109817 h 68"/>
                <a:gd name="T52" fmla="*/ 51661 w 59"/>
                <a:gd name="T53" fmla="*/ 102954 h 68"/>
                <a:gd name="T54" fmla="*/ 55105 w 59"/>
                <a:gd name="T55" fmla="*/ 99522 h 68"/>
                <a:gd name="T56" fmla="*/ 151539 w 59"/>
                <a:gd name="T57" fmla="*/ 137272 h 68"/>
                <a:gd name="T58" fmla="*/ 151539 w 59"/>
                <a:gd name="T59" fmla="*/ 144135 h 68"/>
                <a:gd name="T60" fmla="*/ 148095 w 59"/>
                <a:gd name="T61" fmla="*/ 147567 h 68"/>
                <a:gd name="T62" fmla="*/ 55105 w 59"/>
                <a:gd name="T63" fmla="*/ 147567 h 68"/>
                <a:gd name="T64" fmla="*/ 51661 w 59"/>
                <a:gd name="T65" fmla="*/ 144135 h 68"/>
                <a:gd name="T66" fmla="*/ 51661 w 59"/>
                <a:gd name="T67" fmla="*/ 137272 h 68"/>
                <a:gd name="T68" fmla="*/ 55105 w 59"/>
                <a:gd name="T69" fmla="*/ 133840 h 68"/>
                <a:gd name="T70" fmla="*/ 148095 w 59"/>
                <a:gd name="T71" fmla="*/ 133840 h 68"/>
                <a:gd name="T72" fmla="*/ 151539 w 59"/>
                <a:gd name="T73" fmla="*/ 137272 h 68"/>
                <a:gd name="T74" fmla="*/ 151539 w 59"/>
                <a:gd name="T75" fmla="*/ 168158 h 68"/>
                <a:gd name="T76" fmla="*/ 151539 w 59"/>
                <a:gd name="T77" fmla="*/ 178453 h 68"/>
                <a:gd name="T78" fmla="*/ 148095 w 59"/>
                <a:gd name="T79" fmla="*/ 181885 h 68"/>
                <a:gd name="T80" fmla="*/ 55105 w 59"/>
                <a:gd name="T81" fmla="*/ 181885 h 68"/>
                <a:gd name="T82" fmla="*/ 51661 w 59"/>
                <a:gd name="T83" fmla="*/ 178453 h 68"/>
                <a:gd name="T84" fmla="*/ 51661 w 59"/>
                <a:gd name="T85" fmla="*/ 168158 h 68"/>
                <a:gd name="T86" fmla="*/ 55105 w 59"/>
                <a:gd name="T87" fmla="*/ 164726 h 68"/>
                <a:gd name="T88" fmla="*/ 148095 w 59"/>
                <a:gd name="T89" fmla="*/ 164726 h 68"/>
                <a:gd name="T90" fmla="*/ 151539 w 59"/>
                <a:gd name="T91" fmla="*/ 168158 h 68"/>
                <a:gd name="T92" fmla="*/ 134319 w 59"/>
                <a:gd name="T93" fmla="*/ 65204 h 68"/>
                <a:gd name="T94" fmla="*/ 185980 w 59"/>
                <a:gd name="T95" fmla="*/ 65204 h 68"/>
                <a:gd name="T96" fmla="*/ 182536 w 59"/>
                <a:gd name="T97" fmla="*/ 61772 h 68"/>
                <a:gd name="T98" fmla="*/ 141207 w 59"/>
                <a:gd name="T99" fmla="*/ 20591 h 68"/>
                <a:gd name="T100" fmla="*/ 134319 w 59"/>
                <a:gd name="T101" fmla="*/ 17159 h 68"/>
                <a:gd name="T102" fmla="*/ 134319 w 59"/>
                <a:gd name="T103" fmla="*/ 65204 h 6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9" h="68">
                  <a:moveTo>
                    <a:pt x="59" y="20"/>
                  </a:moveTo>
                  <a:cubicBezTo>
                    <a:pt x="59" y="64"/>
                    <a:pt x="59" y="64"/>
                    <a:pt x="59" y="64"/>
                  </a:cubicBezTo>
                  <a:cubicBezTo>
                    <a:pt x="59" y="66"/>
                    <a:pt x="57" y="68"/>
                    <a:pt x="55" y="68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2" y="68"/>
                    <a:pt x="0" y="66"/>
                    <a:pt x="0" y="6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40" y="0"/>
                    <a:pt x="43" y="1"/>
                    <a:pt x="44" y="2"/>
                  </a:cubicBezTo>
                  <a:cubicBezTo>
                    <a:pt x="56" y="14"/>
                    <a:pt x="56" y="14"/>
                    <a:pt x="56" y="14"/>
                  </a:cubicBezTo>
                  <a:cubicBezTo>
                    <a:pt x="58" y="16"/>
                    <a:pt x="59" y="18"/>
                    <a:pt x="59" y="20"/>
                  </a:cubicBezTo>
                  <a:close/>
                  <a:moveTo>
                    <a:pt x="54" y="24"/>
                  </a:moveTo>
                  <a:cubicBezTo>
                    <a:pt x="38" y="24"/>
                    <a:pt x="38" y="24"/>
                    <a:pt x="38" y="24"/>
                  </a:cubicBezTo>
                  <a:cubicBezTo>
                    <a:pt x="36" y="24"/>
                    <a:pt x="34" y="22"/>
                    <a:pt x="34" y="20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63"/>
                    <a:pt x="5" y="63"/>
                    <a:pt x="5" y="63"/>
                  </a:cubicBezTo>
                  <a:cubicBezTo>
                    <a:pt x="54" y="63"/>
                    <a:pt x="54" y="63"/>
                    <a:pt x="54" y="63"/>
                  </a:cubicBezTo>
                  <a:lnTo>
                    <a:pt x="54" y="24"/>
                  </a:lnTo>
                  <a:close/>
                  <a:moveTo>
                    <a:pt x="16" y="29"/>
                  </a:moveTo>
                  <a:cubicBezTo>
                    <a:pt x="43" y="29"/>
                    <a:pt x="43" y="29"/>
                    <a:pt x="43" y="29"/>
                  </a:cubicBezTo>
                  <a:cubicBezTo>
                    <a:pt x="44" y="29"/>
                    <a:pt x="44" y="29"/>
                    <a:pt x="44" y="30"/>
                  </a:cubicBezTo>
                  <a:cubicBezTo>
                    <a:pt x="44" y="32"/>
                    <a:pt x="44" y="32"/>
                    <a:pt x="44" y="32"/>
                  </a:cubicBezTo>
                  <a:cubicBezTo>
                    <a:pt x="44" y="33"/>
                    <a:pt x="44" y="34"/>
                    <a:pt x="43" y="34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6" y="34"/>
                    <a:pt x="15" y="33"/>
                    <a:pt x="15" y="32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6" y="29"/>
                    <a:pt x="16" y="29"/>
                  </a:cubicBezTo>
                  <a:close/>
                  <a:moveTo>
                    <a:pt x="44" y="40"/>
                  </a:moveTo>
                  <a:cubicBezTo>
                    <a:pt x="44" y="42"/>
                    <a:pt x="44" y="42"/>
                    <a:pt x="44" y="42"/>
                  </a:cubicBezTo>
                  <a:cubicBezTo>
                    <a:pt x="44" y="43"/>
                    <a:pt x="44" y="43"/>
                    <a:pt x="43" y="43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6" y="43"/>
                    <a:pt x="15" y="43"/>
                    <a:pt x="15" y="42"/>
                  </a:cubicBezTo>
                  <a:cubicBezTo>
                    <a:pt x="15" y="40"/>
                    <a:pt x="15" y="40"/>
                    <a:pt x="15" y="40"/>
                  </a:cubicBezTo>
                  <a:cubicBezTo>
                    <a:pt x="15" y="39"/>
                    <a:pt x="16" y="39"/>
                    <a:pt x="16" y="39"/>
                  </a:cubicBezTo>
                  <a:cubicBezTo>
                    <a:pt x="43" y="39"/>
                    <a:pt x="43" y="39"/>
                    <a:pt x="43" y="39"/>
                  </a:cubicBezTo>
                  <a:cubicBezTo>
                    <a:pt x="44" y="39"/>
                    <a:pt x="44" y="39"/>
                    <a:pt x="44" y="40"/>
                  </a:cubicBezTo>
                  <a:close/>
                  <a:moveTo>
                    <a:pt x="44" y="49"/>
                  </a:moveTo>
                  <a:cubicBezTo>
                    <a:pt x="44" y="52"/>
                    <a:pt x="44" y="52"/>
                    <a:pt x="44" y="52"/>
                  </a:cubicBezTo>
                  <a:cubicBezTo>
                    <a:pt x="44" y="53"/>
                    <a:pt x="44" y="53"/>
                    <a:pt x="43" y="53"/>
                  </a:cubicBezTo>
                  <a:cubicBezTo>
                    <a:pt x="16" y="53"/>
                    <a:pt x="16" y="53"/>
                    <a:pt x="16" y="53"/>
                  </a:cubicBezTo>
                  <a:cubicBezTo>
                    <a:pt x="16" y="53"/>
                    <a:pt x="15" y="53"/>
                    <a:pt x="15" y="52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6" y="48"/>
                    <a:pt x="16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44" y="48"/>
                    <a:pt x="44" y="49"/>
                    <a:pt x="44" y="49"/>
                  </a:cubicBezTo>
                  <a:close/>
                  <a:moveTo>
                    <a:pt x="39" y="19"/>
                  </a:moveTo>
                  <a:cubicBezTo>
                    <a:pt x="54" y="19"/>
                    <a:pt x="54" y="19"/>
                    <a:pt x="54" y="19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1" y="5"/>
                    <a:pt x="40" y="5"/>
                    <a:pt x="39" y="5"/>
                  </a:cubicBezTo>
                  <a:lnTo>
                    <a:pt x="39" y="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366595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1FFFA8CC-AE07-435F-AE08-E699CE714270}"/>
              </a:ext>
            </a:extLst>
          </p:cNvPr>
          <p:cNvSpPr txBox="1"/>
          <p:nvPr/>
        </p:nvSpPr>
        <p:spPr>
          <a:xfrm>
            <a:off x="495563" y="304800"/>
            <a:ext cx="1120087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Blind SQL Injection: </a:t>
            </a:r>
            <a:r>
              <a:rPr lang="en-IN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No Error </a:t>
            </a:r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Message</a:t>
            </a:r>
            <a:r>
              <a:rPr lang="en-IN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 Returned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36412AB8-4115-4DFB-9CAE-55D2D5A5D9E7}"/>
              </a:ext>
            </a:extLst>
          </p:cNvPr>
          <p:cNvGrpSpPr/>
          <p:nvPr/>
        </p:nvGrpSpPr>
        <p:grpSpPr>
          <a:xfrm>
            <a:off x="1447850" y="1232476"/>
            <a:ext cx="9296300" cy="5185678"/>
            <a:chOff x="1375814" y="1038225"/>
            <a:chExt cx="9525000" cy="5313252"/>
          </a:xfrm>
        </p:grpSpPr>
        <p:cxnSp>
          <p:nvCxnSpPr>
            <p:cNvPr id="37" name="Straight Arrow Connector 36">
              <a:extLst>
                <a:ext uri="{FF2B5EF4-FFF2-40B4-BE49-F238E27FC236}">
                  <a16:creationId xmlns:a16="http://schemas.microsoft.com/office/drawing/2014/main" id="{6545A43F-0571-488E-9A53-73FE27AE6501}"/>
                </a:ext>
              </a:extLst>
            </p:cNvPr>
            <p:cNvCxnSpPr/>
            <p:nvPr/>
          </p:nvCxnSpPr>
          <p:spPr>
            <a:xfrm>
              <a:off x="2895600" y="1599372"/>
              <a:ext cx="2007177" cy="0"/>
            </a:xfrm>
            <a:prstGeom prst="straightConnector1">
              <a:avLst/>
            </a:prstGeom>
            <a:ln w="38100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8F619CE-59C6-4B62-82E7-A984C4DE6FEA}"/>
                </a:ext>
              </a:extLst>
            </p:cNvPr>
            <p:cNvCxnSpPr/>
            <p:nvPr/>
          </p:nvCxnSpPr>
          <p:spPr>
            <a:xfrm>
              <a:off x="6117969" y="1949820"/>
              <a:ext cx="0" cy="524205"/>
            </a:xfrm>
            <a:prstGeom prst="line">
              <a:avLst/>
            </a:prstGeom>
            <a:ln w="38100">
              <a:solidFill>
                <a:srgbClr val="0070C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9339B17C-D279-44B8-B6EC-31829D38B7C0}"/>
                </a:ext>
              </a:extLst>
            </p:cNvPr>
            <p:cNvSpPr/>
            <p:nvPr/>
          </p:nvSpPr>
          <p:spPr>
            <a:xfrm>
              <a:off x="1613146" y="4023700"/>
              <a:ext cx="3101336" cy="23277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perspectiveAbove"/>
                <a:lightRig rig="threePt" dir="t"/>
              </a:scene3d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pic>
          <p:nvPicPr>
            <p:cNvPr id="40" name="Picture 2" descr="X:\Prashant\webpage-1-new.png">
              <a:extLst>
                <a:ext uri="{FF2B5EF4-FFF2-40B4-BE49-F238E27FC236}">
                  <a16:creationId xmlns:a16="http://schemas.microsoft.com/office/drawing/2014/main" id="{4A4690F2-92F9-43EF-8894-303DB26E087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75814" y="3142202"/>
              <a:ext cx="3653386" cy="3209275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58EF51AA-DD11-4D3E-8818-26B20C50FE93}"/>
                </a:ext>
              </a:extLst>
            </p:cNvPr>
            <p:cNvSpPr/>
            <p:nvPr/>
          </p:nvSpPr>
          <p:spPr>
            <a:xfrm>
              <a:off x="2578496" y="3316441"/>
              <a:ext cx="1715534" cy="230832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http://www.certifiedhacker.com</a:t>
              </a: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1A738D29-3E2D-49B8-9437-DD8243F49B0D}"/>
                </a:ext>
              </a:extLst>
            </p:cNvPr>
            <p:cNvSpPr/>
            <p:nvPr/>
          </p:nvSpPr>
          <p:spPr>
            <a:xfrm>
              <a:off x="1654360" y="5133835"/>
              <a:ext cx="2758923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We are unable to process your request. Please try back later.</a:t>
              </a: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E8D48D9B-F9CD-4E78-A7D5-CFC5AF0A3619}"/>
                </a:ext>
              </a:extLst>
            </p:cNvPr>
            <p:cNvSpPr/>
            <p:nvPr/>
          </p:nvSpPr>
          <p:spPr>
            <a:xfrm>
              <a:off x="2544540" y="4150425"/>
              <a:ext cx="1451744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Oops!</a:t>
              </a: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BE2BDA0E-1DC2-441E-9349-3A2BD718220A}"/>
                </a:ext>
              </a:extLst>
            </p:cNvPr>
            <p:cNvSpPr/>
            <p:nvPr/>
          </p:nvSpPr>
          <p:spPr>
            <a:xfrm>
              <a:off x="8069671" y="2869697"/>
              <a:ext cx="2065529" cy="33855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Simple SQL Injection</a:t>
              </a: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4F94C52A-9B70-4298-94DF-229B91567511}"/>
                </a:ext>
              </a:extLst>
            </p:cNvPr>
            <p:cNvSpPr/>
            <p:nvPr/>
          </p:nvSpPr>
          <p:spPr>
            <a:xfrm>
              <a:off x="1375814" y="2869697"/>
              <a:ext cx="3653386" cy="33855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Blind SQL Injection (Attack Successful) </a:t>
              </a:r>
            </a:p>
          </p:txBody>
        </p:sp>
        <p:sp>
          <p:nvSpPr>
            <p:cNvPr id="57" name="AutoShape 41">
              <a:extLst>
                <a:ext uri="{FF2B5EF4-FFF2-40B4-BE49-F238E27FC236}">
                  <a16:creationId xmlns:a16="http://schemas.microsoft.com/office/drawing/2014/main" id="{1CC07557-6691-4EB8-BD9F-2736E34C4B3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4952258" y="1235380"/>
              <a:ext cx="5428367" cy="727984"/>
            </a:xfrm>
            <a:prstGeom prst="roundRect">
              <a:avLst>
                <a:gd name="adj" fmla="val 10347"/>
              </a:avLst>
            </a:prstGeom>
            <a:solidFill>
              <a:srgbClr val="FFFFFF"/>
            </a:solidFill>
            <a:ln w="5080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ffectLst>
              <a:outerShdw dist="99190" dir="3011666" algn="ctr" rotWithShape="0">
                <a:srgbClr val="808080">
                  <a:alpha val="50000"/>
                </a:srgb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굴림" charset="-127"/>
                <a:ea typeface="굴림" charset="-127"/>
                <a:cs typeface="+mn-cs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44077BDB-DB9D-4141-8C55-666821D4E11A}"/>
                </a:ext>
              </a:extLst>
            </p:cNvPr>
            <p:cNvSpPr/>
            <p:nvPr/>
          </p:nvSpPr>
          <p:spPr>
            <a:xfrm>
              <a:off x="4979725" y="1422401"/>
              <a:ext cx="5269166" cy="35394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7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urier New" pitchFamily="49" charset="0"/>
                  <a:ea typeface="+mn-ea"/>
                  <a:cs typeface="Courier New" pitchFamily="49" charset="0"/>
                </a:rPr>
                <a:t>certifiedhacker'; drop table Orders --</a:t>
              </a:r>
            </a:p>
          </p:txBody>
        </p:sp>
        <p:cxnSp>
          <p:nvCxnSpPr>
            <p:cNvPr id="59" name="Elbow Connector 16">
              <a:extLst>
                <a:ext uri="{FF2B5EF4-FFF2-40B4-BE49-F238E27FC236}">
                  <a16:creationId xmlns:a16="http://schemas.microsoft.com/office/drawing/2014/main" id="{0599CC57-C322-487D-8D2F-DD54228FF929}"/>
                </a:ext>
              </a:extLst>
            </p:cNvPr>
            <p:cNvCxnSpPr/>
            <p:nvPr/>
          </p:nvCxnSpPr>
          <p:spPr>
            <a:xfrm rot="5400000" flipH="1" flipV="1">
              <a:off x="6112072" y="-55693"/>
              <a:ext cx="11795" cy="5852160"/>
            </a:xfrm>
            <a:prstGeom prst="bentConnector3">
              <a:avLst>
                <a:gd name="adj1" fmla="val 3439215"/>
              </a:avLst>
            </a:prstGeom>
            <a:ln w="38100">
              <a:solidFill>
                <a:srgbClr val="0070C0"/>
              </a:solidFill>
              <a:prstDash val="sysDot"/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3E025A42-3E33-4A30-BBC4-14F221016DBF}"/>
                </a:ext>
              </a:extLst>
            </p:cNvPr>
            <p:cNvSpPr/>
            <p:nvPr/>
          </p:nvSpPr>
          <p:spPr>
            <a:xfrm>
              <a:off x="3231135" y="1611770"/>
              <a:ext cx="1336107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SQL Injection Attack</a:t>
              </a:r>
            </a:p>
          </p:txBody>
        </p:sp>
        <p:pic>
          <p:nvPicPr>
            <p:cNvPr id="61" name="Picture 2" descr="X:\Prashant\webpage-Teal.png">
              <a:extLst>
                <a:ext uri="{FF2B5EF4-FFF2-40B4-BE49-F238E27FC236}">
                  <a16:creationId xmlns:a16="http://schemas.microsoft.com/office/drawing/2014/main" id="{5F650D4C-47E8-4AB3-998C-0B6B5BDA3C21}"/>
                </a:ext>
              </a:extLst>
            </p:cNvPr>
            <p:cNvPicPr preferRelativeResize="0">
              <a:picLocks noChangeArrowheads="1"/>
            </p:cNvPicPr>
            <p:nvPr/>
          </p:nvPicPr>
          <p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9019" y="3208251"/>
              <a:ext cx="3751795" cy="3114000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48687EB8-4EC7-4A4B-91EF-98AF7E153B4C}"/>
                </a:ext>
              </a:extLst>
            </p:cNvPr>
            <p:cNvSpPr/>
            <p:nvPr/>
          </p:nvSpPr>
          <p:spPr>
            <a:xfrm>
              <a:off x="7383242" y="4138550"/>
              <a:ext cx="3208558" cy="1860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urier New" pitchFamily="49" charset="0"/>
                  <a:ea typeface="+mn-ea"/>
                  <a:cs typeface="Courier New" pitchFamily="49" charset="0"/>
                </a:rPr>
                <a:t>Microsoft OLE DB Provider for ODBC Drivers error '80040e14'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urier New" pitchFamily="49" charset="0"/>
                  <a:ea typeface="+mn-ea"/>
                  <a:cs typeface="Courier New" pitchFamily="49" charset="0"/>
                </a:rPr>
                <a:t>[Microsoft][ODBC SQL Server Driver][SQL Server]Unclosed quotation mark before the 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urier New" pitchFamily="49" charset="0"/>
                  <a:ea typeface="+mn-ea"/>
                  <a:cs typeface="Courier New" pitchFamily="49" charset="0"/>
                </a:rPr>
                <a:t>character string ''.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urier New" pitchFamily="49" charset="0"/>
                  <a:ea typeface="+mn-ea"/>
                  <a:cs typeface="Courier New" pitchFamily="49" charset="0"/>
                </a:rPr>
                <a:t>/shopping/buy.aspx, line 52</a:t>
              </a: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E1D82AB5-78F6-4D11-85D9-D8A514D0905D}"/>
                </a:ext>
              </a:extLst>
            </p:cNvPr>
            <p:cNvSpPr/>
            <p:nvPr/>
          </p:nvSpPr>
          <p:spPr>
            <a:xfrm>
              <a:off x="8433797" y="3313380"/>
              <a:ext cx="1821073" cy="247483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http://www.certifiedhacker.com</a:t>
              </a:r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F8A99BF1-C07D-472E-A96F-EDA9013D415F}"/>
                </a:ext>
              </a:extLst>
            </p:cNvPr>
            <p:cNvSpPr/>
            <p:nvPr/>
          </p:nvSpPr>
          <p:spPr>
            <a:xfrm>
              <a:off x="2070226" y="2099846"/>
              <a:ext cx="896079" cy="338554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Attacker</a:t>
              </a:r>
            </a:p>
          </p:txBody>
        </p:sp>
        <p:pic>
          <p:nvPicPr>
            <p:cNvPr id="65" name="Picture 64" descr="A close up of a logo&#10;&#10;Description automatically generated">
              <a:extLst>
                <a:ext uri="{FF2B5EF4-FFF2-40B4-BE49-F238E27FC236}">
                  <a16:creationId xmlns:a16="http://schemas.microsoft.com/office/drawing/2014/main" id="{68339365-7110-405F-ABCD-DD8113079E1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3220" y="1038225"/>
              <a:ext cx="1113830" cy="1059201"/>
            </a:xfrm>
            <a:prstGeom prst="rect">
              <a:avLst/>
            </a:prstGeom>
          </p:spPr>
        </p:pic>
        <p:pic>
          <p:nvPicPr>
            <p:cNvPr id="66" name="Picture 65" descr="A picture containing shirt&#10;&#10;Description automatically generated">
              <a:extLst>
                <a:ext uri="{FF2B5EF4-FFF2-40B4-BE49-F238E27FC236}">
                  <a16:creationId xmlns:a16="http://schemas.microsoft.com/office/drawing/2014/main" id="{58691FBD-110D-496C-B50A-CC3D1D70220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06932" y="4177271"/>
              <a:ext cx="652969" cy="92244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912957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ounded Rectangle 10">
            <a:extLst>
              <a:ext uri="{FF2B5EF4-FFF2-40B4-BE49-F238E27FC236}">
                <a16:creationId xmlns:a16="http://schemas.microsoft.com/office/drawing/2014/main" id="{78EDBF1D-885E-4954-9394-09BEC5946BD6}"/>
              </a:ext>
            </a:extLst>
          </p:cNvPr>
          <p:cNvSpPr/>
          <p:nvPr/>
        </p:nvSpPr>
        <p:spPr>
          <a:xfrm>
            <a:off x="138200" y="3626345"/>
            <a:ext cx="5192791" cy="2924224"/>
          </a:xfrm>
          <a:prstGeom prst="roundRect">
            <a:avLst>
              <a:gd name="adj" fmla="val 24386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FFFA8CC-AE07-435F-AE08-E699CE714270}"/>
              </a:ext>
            </a:extLst>
          </p:cNvPr>
          <p:cNvSpPr txBox="1"/>
          <p:nvPr/>
        </p:nvSpPr>
        <p:spPr>
          <a:xfrm>
            <a:off x="323982" y="304800"/>
            <a:ext cx="11544037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Blind SQL Injection: WAITFOR DELAY (YES or NO Response)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692BAAB8-3DBE-4711-A012-6DAB35D156D7}"/>
              </a:ext>
            </a:extLst>
          </p:cNvPr>
          <p:cNvSpPr/>
          <p:nvPr/>
        </p:nvSpPr>
        <p:spPr>
          <a:xfrm>
            <a:off x="381000" y="2971800"/>
            <a:ext cx="4689387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Since no error messages are returned, use '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waitfor delay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' command to check the SQL execution status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" name="Rectangle 1">
            <a:extLst>
              <a:ext uri="{FF2B5EF4-FFF2-40B4-BE49-F238E27FC236}">
                <a16:creationId xmlns:a16="http://schemas.microsoft.com/office/drawing/2014/main" id="{37B60B5C-9492-480A-B7F1-8CAEDBB762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8792" y="3715957"/>
            <a:ext cx="4267333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WAIT FOR DELAY 'time' (Seconds)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This is just like sleep, wait for a specified time. The CPU is a safe way to make a database wait.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WAITFOR DELAY '0:0:10'--</a:t>
            </a:r>
          </a:p>
        </p:txBody>
      </p:sp>
      <p:sp>
        <p:nvSpPr>
          <p:cNvPr id="37" name="Rectangle 2">
            <a:extLst>
              <a:ext uri="{FF2B5EF4-FFF2-40B4-BE49-F238E27FC236}">
                <a16:creationId xmlns:a16="http://schemas.microsoft.com/office/drawing/2014/main" id="{182717F4-1E46-4192-B5E9-501765DA2F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8791" y="5288578"/>
            <a:ext cx="4267333" cy="1215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BENCHMARK() (Minutes)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This command runs on MySQL server.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BENCHMARK(howmanytimes, do this)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10F8F03F-F27F-4D92-8F9A-7E3F1173B1C0}"/>
              </a:ext>
            </a:extLst>
          </p:cNvPr>
          <p:cNvGrpSpPr/>
          <p:nvPr/>
        </p:nvGrpSpPr>
        <p:grpSpPr>
          <a:xfrm>
            <a:off x="366792" y="4121315"/>
            <a:ext cx="679107" cy="679285"/>
            <a:chOff x="366792" y="4121315"/>
            <a:chExt cx="679107" cy="679285"/>
          </a:xfrm>
        </p:grpSpPr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F2534A08-41E6-481A-AE3D-F0FBE2555B62}"/>
                </a:ext>
              </a:extLst>
            </p:cNvPr>
            <p:cNvSpPr/>
            <p:nvPr/>
          </p:nvSpPr>
          <p:spPr>
            <a:xfrm>
              <a:off x="366792" y="4121315"/>
              <a:ext cx="679107" cy="679285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7"/>
              <a:endParaRPr lang="en-US" b="1" dirty="0">
                <a:solidFill>
                  <a:prstClr val="white"/>
                </a:solidFill>
                <a:latin typeface="Lato Bold" charset="0"/>
              </a:endParaRPr>
            </a:p>
          </p:txBody>
        </p:sp>
        <p:sp>
          <p:nvSpPr>
            <p:cNvPr id="39" name="Freeform 33">
              <a:extLst>
                <a:ext uri="{FF2B5EF4-FFF2-40B4-BE49-F238E27FC236}">
                  <a16:creationId xmlns:a16="http://schemas.microsoft.com/office/drawing/2014/main" id="{EF1CF6B8-9508-421C-BD93-8B99BD129E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0446" y="4314409"/>
              <a:ext cx="371798" cy="293096"/>
            </a:xfrm>
            <a:custGeom>
              <a:avLst/>
              <a:gdLst>
                <a:gd name="T0" fmla="*/ 155704 w 602"/>
                <a:gd name="T1" fmla="*/ 145462 h 475"/>
                <a:gd name="T2" fmla="*/ 155704 w 602"/>
                <a:gd name="T3" fmla="*/ 145462 h 475"/>
                <a:gd name="T4" fmla="*/ 155704 w 602"/>
                <a:gd name="T5" fmla="*/ 145462 h 475"/>
                <a:gd name="T6" fmla="*/ 92122 w 602"/>
                <a:gd name="T7" fmla="*/ 145462 h 475"/>
                <a:gd name="T8" fmla="*/ 92122 w 602"/>
                <a:gd name="T9" fmla="*/ 145462 h 475"/>
                <a:gd name="T10" fmla="*/ 84174 w 602"/>
                <a:gd name="T11" fmla="*/ 145462 h 475"/>
                <a:gd name="T12" fmla="*/ 71530 w 602"/>
                <a:gd name="T13" fmla="*/ 145462 h 475"/>
                <a:gd name="T14" fmla="*/ 79116 w 602"/>
                <a:gd name="T15" fmla="*/ 153042 h 475"/>
                <a:gd name="T16" fmla="*/ 81645 w 602"/>
                <a:gd name="T17" fmla="*/ 160983 h 475"/>
                <a:gd name="T18" fmla="*/ 71530 w 602"/>
                <a:gd name="T19" fmla="*/ 171089 h 475"/>
                <a:gd name="T20" fmla="*/ 63943 w 602"/>
                <a:gd name="T21" fmla="*/ 166036 h 475"/>
                <a:gd name="T22" fmla="*/ 40823 w 602"/>
                <a:gd name="T23" fmla="*/ 142935 h 475"/>
                <a:gd name="T24" fmla="*/ 38294 w 602"/>
                <a:gd name="T25" fmla="*/ 135355 h 475"/>
                <a:gd name="T26" fmla="*/ 40823 w 602"/>
                <a:gd name="T27" fmla="*/ 130302 h 475"/>
                <a:gd name="T28" fmla="*/ 63943 w 602"/>
                <a:gd name="T29" fmla="*/ 104675 h 475"/>
                <a:gd name="T30" fmla="*/ 71530 w 602"/>
                <a:gd name="T31" fmla="*/ 102148 h 475"/>
                <a:gd name="T32" fmla="*/ 81645 w 602"/>
                <a:gd name="T33" fmla="*/ 112255 h 475"/>
                <a:gd name="T34" fmla="*/ 79116 w 602"/>
                <a:gd name="T35" fmla="*/ 119835 h 475"/>
                <a:gd name="T36" fmla="*/ 71530 w 602"/>
                <a:gd name="T37" fmla="*/ 124888 h 475"/>
                <a:gd name="T38" fmla="*/ 79116 w 602"/>
                <a:gd name="T39" fmla="*/ 124888 h 475"/>
                <a:gd name="T40" fmla="*/ 79116 w 602"/>
                <a:gd name="T41" fmla="*/ 124888 h 475"/>
                <a:gd name="T42" fmla="*/ 89593 w 602"/>
                <a:gd name="T43" fmla="*/ 124888 h 475"/>
                <a:gd name="T44" fmla="*/ 89593 w 602"/>
                <a:gd name="T45" fmla="*/ 124888 h 475"/>
                <a:gd name="T46" fmla="*/ 155704 w 602"/>
                <a:gd name="T47" fmla="*/ 124888 h 475"/>
                <a:gd name="T48" fmla="*/ 196527 w 602"/>
                <a:gd name="T49" fmla="*/ 84101 h 475"/>
                <a:gd name="T50" fmla="*/ 196527 w 602"/>
                <a:gd name="T51" fmla="*/ 61361 h 475"/>
                <a:gd name="T52" fmla="*/ 207003 w 602"/>
                <a:gd name="T53" fmla="*/ 51255 h 475"/>
                <a:gd name="T54" fmla="*/ 217119 w 602"/>
                <a:gd name="T55" fmla="*/ 61361 h 475"/>
                <a:gd name="T56" fmla="*/ 217119 w 602"/>
                <a:gd name="T57" fmla="*/ 84101 h 475"/>
                <a:gd name="T58" fmla="*/ 155704 w 602"/>
                <a:gd name="T59" fmla="*/ 145462 h 475"/>
                <a:gd name="T60" fmla="*/ 153175 w 602"/>
                <a:gd name="T61" fmla="*/ 63888 h 475"/>
                <a:gd name="T62" fmla="*/ 153175 w 602"/>
                <a:gd name="T63" fmla="*/ 63888 h 475"/>
                <a:gd name="T64" fmla="*/ 145589 w 602"/>
                <a:gd name="T65" fmla="*/ 68941 h 475"/>
                <a:gd name="T66" fmla="*/ 135473 w 602"/>
                <a:gd name="T67" fmla="*/ 58834 h 475"/>
                <a:gd name="T68" fmla="*/ 140531 w 602"/>
                <a:gd name="T69" fmla="*/ 51255 h 475"/>
                <a:gd name="T70" fmla="*/ 145589 w 602"/>
                <a:gd name="T71" fmla="*/ 43314 h 475"/>
                <a:gd name="T72" fmla="*/ 140531 w 602"/>
                <a:gd name="T73" fmla="*/ 43314 h 475"/>
                <a:gd name="T74" fmla="*/ 140531 w 602"/>
                <a:gd name="T75" fmla="*/ 43314 h 475"/>
                <a:gd name="T76" fmla="*/ 130416 w 602"/>
                <a:gd name="T77" fmla="*/ 43314 h 475"/>
                <a:gd name="T78" fmla="*/ 130416 w 602"/>
                <a:gd name="T79" fmla="*/ 43314 h 475"/>
                <a:gd name="T80" fmla="*/ 61415 w 602"/>
                <a:gd name="T81" fmla="*/ 43314 h 475"/>
                <a:gd name="T82" fmla="*/ 20592 w 602"/>
                <a:gd name="T83" fmla="*/ 84101 h 475"/>
                <a:gd name="T84" fmla="*/ 20592 w 602"/>
                <a:gd name="T85" fmla="*/ 109728 h 475"/>
                <a:gd name="T86" fmla="*/ 10477 w 602"/>
                <a:gd name="T87" fmla="*/ 119835 h 475"/>
                <a:gd name="T88" fmla="*/ 0 w 602"/>
                <a:gd name="T89" fmla="*/ 109728 h 475"/>
                <a:gd name="T90" fmla="*/ 0 w 602"/>
                <a:gd name="T91" fmla="*/ 84101 h 475"/>
                <a:gd name="T92" fmla="*/ 61415 w 602"/>
                <a:gd name="T93" fmla="*/ 23101 h 475"/>
                <a:gd name="T94" fmla="*/ 61415 w 602"/>
                <a:gd name="T95" fmla="*/ 23101 h 475"/>
                <a:gd name="T96" fmla="*/ 125358 w 602"/>
                <a:gd name="T97" fmla="*/ 23101 h 475"/>
                <a:gd name="T98" fmla="*/ 125358 w 602"/>
                <a:gd name="T99" fmla="*/ 23101 h 475"/>
                <a:gd name="T100" fmla="*/ 132945 w 602"/>
                <a:gd name="T101" fmla="*/ 23101 h 475"/>
                <a:gd name="T102" fmla="*/ 145589 w 602"/>
                <a:gd name="T103" fmla="*/ 23101 h 475"/>
                <a:gd name="T104" fmla="*/ 140531 w 602"/>
                <a:gd name="T105" fmla="*/ 18047 h 475"/>
                <a:gd name="T106" fmla="*/ 135473 w 602"/>
                <a:gd name="T107" fmla="*/ 10107 h 475"/>
                <a:gd name="T108" fmla="*/ 145589 w 602"/>
                <a:gd name="T109" fmla="*/ 0 h 475"/>
                <a:gd name="T110" fmla="*/ 153175 w 602"/>
                <a:gd name="T111" fmla="*/ 2527 h 475"/>
                <a:gd name="T112" fmla="*/ 176296 w 602"/>
                <a:gd name="T113" fmla="*/ 28154 h 475"/>
                <a:gd name="T114" fmla="*/ 181354 w 602"/>
                <a:gd name="T115" fmla="*/ 33207 h 475"/>
                <a:gd name="T116" fmla="*/ 176296 w 602"/>
                <a:gd name="T117" fmla="*/ 40787 h 475"/>
                <a:gd name="T118" fmla="*/ 153175 w 602"/>
                <a:gd name="T119" fmla="*/ 63888 h 475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602" h="475">
                  <a:moveTo>
                    <a:pt x="431" y="403"/>
                  </a:moveTo>
                  <a:lnTo>
                    <a:pt x="431" y="403"/>
                  </a:lnTo>
                  <a:cubicBezTo>
                    <a:pt x="255" y="403"/>
                    <a:pt x="255" y="403"/>
                    <a:pt x="255" y="403"/>
                  </a:cubicBezTo>
                  <a:cubicBezTo>
                    <a:pt x="233" y="403"/>
                    <a:pt x="233" y="403"/>
                    <a:pt x="233" y="403"/>
                  </a:cubicBezTo>
                  <a:cubicBezTo>
                    <a:pt x="198" y="403"/>
                    <a:pt x="198" y="403"/>
                    <a:pt x="198" y="403"/>
                  </a:cubicBezTo>
                  <a:cubicBezTo>
                    <a:pt x="219" y="424"/>
                    <a:pt x="219" y="424"/>
                    <a:pt x="219" y="424"/>
                  </a:cubicBezTo>
                  <a:cubicBezTo>
                    <a:pt x="226" y="431"/>
                    <a:pt x="226" y="439"/>
                    <a:pt x="226" y="446"/>
                  </a:cubicBezTo>
                  <a:cubicBezTo>
                    <a:pt x="226" y="460"/>
                    <a:pt x="212" y="474"/>
                    <a:pt x="198" y="474"/>
                  </a:cubicBezTo>
                  <a:cubicBezTo>
                    <a:pt x="191" y="474"/>
                    <a:pt x="184" y="467"/>
                    <a:pt x="177" y="460"/>
                  </a:cubicBezTo>
                  <a:cubicBezTo>
                    <a:pt x="113" y="396"/>
                    <a:pt x="113" y="396"/>
                    <a:pt x="113" y="396"/>
                  </a:cubicBezTo>
                  <a:cubicBezTo>
                    <a:pt x="106" y="389"/>
                    <a:pt x="106" y="382"/>
                    <a:pt x="106" y="375"/>
                  </a:cubicBezTo>
                  <a:cubicBezTo>
                    <a:pt x="106" y="368"/>
                    <a:pt x="106" y="361"/>
                    <a:pt x="113" y="361"/>
                  </a:cubicBezTo>
                  <a:cubicBezTo>
                    <a:pt x="177" y="290"/>
                    <a:pt x="177" y="290"/>
                    <a:pt x="177" y="290"/>
                  </a:cubicBezTo>
                  <a:cubicBezTo>
                    <a:pt x="184" y="283"/>
                    <a:pt x="191" y="283"/>
                    <a:pt x="198" y="283"/>
                  </a:cubicBezTo>
                  <a:cubicBezTo>
                    <a:pt x="212" y="283"/>
                    <a:pt x="226" y="297"/>
                    <a:pt x="226" y="311"/>
                  </a:cubicBezTo>
                  <a:cubicBezTo>
                    <a:pt x="226" y="318"/>
                    <a:pt x="226" y="325"/>
                    <a:pt x="219" y="332"/>
                  </a:cubicBezTo>
                  <a:cubicBezTo>
                    <a:pt x="198" y="346"/>
                    <a:pt x="198" y="346"/>
                    <a:pt x="198" y="346"/>
                  </a:cubicBezTo>
                  <a:cubicBezTo>
                    <a:pt x="219" y="346"/>
                    <a:pt x="219" y="346"/>
                    <a:pt x="219" y="346"/>
                  </a:cubicBezTo>
                  <a:cubicBezTo>
                    <a:pt x="248" y="346"/>
                    <a:pt x="248" y="346"/>
                    <a:pt x="248" y="346"/>
                  </a:cubicBezTo>
                  <a:cubicBezTo>
                    <a:pt x="431" y="346"/>
                    <a:pt x="431" y="346"/>
                    <a:pt x="431" y="346"/>
                  </a:cubicBezTo>
                  <a:cubicBezTo>
                    <a:pt x="495" y="346"/>
                    <a:pt x="544" y="297"/>
                    <a:pt x="544" y="233"/>
                  </a:cubicBezTo>
                  <a:cubicBezTo>
                    <a:pt x="544" y="170"/>
                    <a:pt x="544" y="170"/>
                    <a:pt x="544" y="170"/>
                  </a:cubicBezTo>
                  <a:cubicBezTo>
                    <a:pt x="544" y="156"/>
                    <a:pt x="559" y="142"/>
                    <a:pt x="573" y="142"/>
                  </a:cubicBezTo>
                  <a:cubicBezTo>
                    <a:pt x="594" y="142"/>
                    <a:pt x="601" y="156"/>
                    <a:pt x="601" y="170"/>
                  </a:cubicBezTo>
                  <a:cubicBezTo>
                    <a:pt x="601" y="233"/>
                    <a:pt x="601" y="233"/>
                    <a:pt x="601" y="233"/>
                  </a:cubicBezTo>
                  <a:cubicBezTo>
                    <a:pt x="601" y="332"/>
                    <a:pt x="530" y="403"/>
                    <a:pt x="431" y="403"/>
                  </a:cubicBezTo>
                  <a:close/>
                  <a:moveTo>
                    <a:pt x="424" y="177"/>
                  </a:moveTo>
                  <a:lnTo>
                    <a:pt x="424" y="177"/>
                  </a:lnTo>
                  <a:cubicBezTo>
                    <a:pt x="417" y="184"/>
                    <a:pt x="410" y="191"/>
                    <a:pt x="403" y="191"/>
                  </a:cubicBezTo>
                  <a:cubicBezTo>
                    <a:pt x="389" y="191"/>
                    <a:pt x="375" y="177"/>
                    <a:pt x="375" y="163"/>
                  </a:cubicBezTo>
                  <a:cubicBezTo>
                    <a:pt x="375" y="156"/>
                    <a:pt x="382" y="149"/>
                    <a:pt x="389" y="142"/>
                  </a:cubicBezTo>
                  <a:cubicBezTo>
                    <a:pt x="403" y="120"/>
                    <a:pt x="403" y="120"/>
                    <a:pt x="403" y="120"/>
                  </a:cubicBezTo>
                  <a:cubicBezTo>
                    <a:pt x="389" y="120"/>
                    <a:pt x="389" y="120"/>
                    <a:pt x="389" y="120"/>
                  </a:cubicBezTo>
                  <a:cubicBezTo>
                    <a:pt x="361" y="120"/>
                    <a:pt x="361" y="120"/>
                    <a:pt x="361" y="120"/>
                  </a:cubicBezTo>
                  <a:cubicBezTo>
                    <a:pt x="170" y="120"/>
                    <a:pt x="170" y="120"/>
                    <a:pt x="170" y="120"/>
                  </a:cubicBezTo>
                  <a:cubicBezTo>
                    <a:pt x="106" y="120"/>
                    <a:pt x="57" y="170"/>
                    <a:pt x="57" y="233"/>
                  </a:cubicBezTo>
                  <a:cubicBezTo>
                    <a:pt x="57" y="304"/>
                    <a:pt x="57" y="304"/>
                    <a:pt x="57" y="304"/>
                  </a:cubicBezTo>
                  <a:cubicBezTo>
                    <a:pt x="57" y="318"/>
                    <a:pt x="43" y="332"/>
                    <a:pt x="29" y="332"/>
                  </a:cubicBezTo>
                  <a:cubicBezTo>
                    <a:pt x="15" y="332"/>
                    <a:pt x="0" y="318"/>
                    <a:pt x="0" y="304"/>
                  </a:cubicBezTo>
                  <a:cubicBezTo>
                    <a:pt x="0" y="233"/>
                    <a:pt x="0" y="233"/>
                    <a:pt x="0" y="233"/>
                  </a:cubicBezTo>
                  <a:cubicBezTo>
                    <a:pt x="0" y="142"/>
                    <a:pt x="78" y="64"/>
                    <a:pt x="170" y="64"/>
                  </a:cubicBezTo>
                  <a:cubicBezTo>
                    <a:pt x="347" y="64"/>
                    <a:pt x="347" y="64"/>
                    <a:pt x="347" y="64"/>
                  </a:cubicBezTo>
                  <a:cubicBezTo>
                    <a:pt x="368" y="64"/>
                    <a:pt x="368" y="64"/>
                    <a:pt x="368" y="64"/>
                  </a:cubicBezTo>
                  <a:cubicBezTo>
                    <a:pt x="403" y="64"/>
                    <a:pt x="403" y="64"/>
                    <a:pt x="403" y="64"/>
                  </a:cubicBezTo>
                  <a:cubicBezTo>
                    <a:pt x="389" y="50"/>
                    <a:pt x="389" y="50"/>
                    <a:pt x="389" y="50"/>
                  </a:cubicBezTo>
                  <a:cubicBezTo>
                    <a:pt x="382" y="43"/>
                    <a:pt x="375" y="35"/>
                    <a:pt x="375" y="28"/>
                  </a:cubicBezTo>
                  <a:cubicBezTo>
                    <a:pt x="375" y="14"/>
                    <a:pt x="389" y="0"/>
                    <a:pt x="403" y="0"/>
                  </a:cubicBezTo>
                  <a:cubicBezTo>
                    <a:pt x="410" y="0"/>
                    <a:pt x="417" y="0"/>
                    <a:pt x="424" y="7"/>
                  </a:cubicBezTo>
                  <a:cubicBezTo>
                    <a:pt x="488" y="78"/>
                    <a:pt x="488" y="78"/>
                    <a:pt x="488" y="78"/>
                  </a:cubicBezTo>
                  <a:cubicBezTo>
                    <a:pt x="495" y="78"/>
                    <a:pt x="502" y="85"/>
                    <a:pt x="502" y="92"/>
                  </a:cubicBezTo>
                  <a:cubicBezTo>
                    <a:pt x="502" y="99"/>
                    <a:pt x="495" y="106"/>
                    <a:pt x="488" y="113"/>
                  </a:cubicBezTo>
                  <a:lnTo>
                    <a:pt x="424" y="17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A76E07C1-4CD2-4509-AE33-1E2D85DB5332}"/>
              </a:ext>
            </a:extLst>
          </p:cNvPr>
          <p:cNvGrpSpPr/>
          <p:nvPr/>
        </p:nvGrpSpPr>
        <p:grpSpPr>
          <a:xfrm>
            <a:off x="373485" y="5556794"/>
            <a:ext cx="679107" cy="679285"/>
            <a:chOff x="373485" y="5492915"/>
            <a:chExt cx="679107" cy="679285"/>
          </a:xfrm>
        </p:grpSpPr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FBD7973F-6F1E-4E97-85E9-36DC74C24900}"/>
                </a:ext>
              </a:extLst>
            </p:cNvPr>
            <p:cNvSpPr/>
            <p:nvPr/>
          </p:nvSpPr>
          <p:spPr>
            <a:xfrm>
              <a:off x="373485" y="5492915"/>
              <a:ext cx="679107" cy="679285"/>
            </a:xfrm>
            <a:prstGeom prst="ellipse">
              <a:avLst/>
            </a:prstGeom>
            <a:solidFill>
              <a:schemeClr val="accent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7"/>
              <a:endParaRPr lang="en-US" b="1" dirty="0">
                <a:solidFill>
                  <a:prstClr val="white"/>
                </a:solidFill>
                <a:latin typeface="Lato Bold" charset="0"/>
              </a:endParaRPr>
            </a:p>
          </p:txBody>
        </p:sp>
        <p:sp>
          <p:nvSpPr>
            <p:cNvPr id="57" name="Freeform 15">
              <a:extLst>
                <a:ext uri="{FF2B5EF4-FFF2-40B4-BE49-F238E27FC236}">
                  <a16:creationId xmlns:a16="http://schemas.microsoft.com/office/drawing/2014/main" id="{E5B4F748-E49D-4275-869F-F17412C43C5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5159" y="5684147"/>
              <a:ext cx="395759" cy="296821"/>
            </a:xfrm>
            <a:custGeom>
              <a:avLst/>
              <a:gdLst>
                <a:gd name="T0" fmla="*/ 266700 w 168"/>
                <a:gd name="T1" fmla="*/ 200025 h 126"/>
                <a:gd name="T2" fmla="*/ 0 w 168"/>
                <a:gd name="T3" fmla="*/ 200025 h 126"/>
                <a:gd name="T4" fmla="*/ 0 w 168"/>
                <a:gd name="T5" fmla="*/ 0 h 126"/>
                <a:gd name="T6" fmla="*/ 15875 w 168"/>
                <a:gd name="T7" fmla="*/ 0 h 126"/>
                <a:gd name="T8" fmla="*/ 15875 w 168"/>
                <a:gd name="T9" fmla="*/ 182563 h 126"/>
                <a:gd name="T10" fmla="*/ 266700 w 168"/>
                <a:gd name="T11" fmla="*/ 182563 h 126"/>
                <a:gd name="T12" fmla="*/ 266700 w 168"/>
                <a:gd name="T13" fmla="*/ 200025 h 126"/>
                <a:gd name="T14" fmla="*/ 85725 w 168"/>
                <a:gd name="T15" fmla="*/ 165100 h 126"/>
                <a:gd name="T16" fmla="*/ 50800 w 168"/>
                <a:gd name="T17" fmla="*/ 165100 h 126"/>
                <a:gd name="T18" fmla="*/ 50800 w 168"/>
                <a:gd name="T19" fmla="*/ 100013 h 126"/>
                <a:gd name="T20" fmla="*/ 85725 w 168"/>
                <a:gd name="T21" fmla="*/ 100013 h 126"/>
                <a:gd name="T22" fmla="*/ 85725 w 168"/>
                <a:gd name="T23" fmla="*/ 165100 h 126"/>
                <a:gd name="T24" fmla="*/ 133350 w 168"/>
                <a:gd name="T25" fmla="*/ 165100 h 126"/>
                <a:gd name="T26" fmla="*/ 101600 w 168"/>
                <a:gd name="T27" fmla="*/ 165100 h 126"/>
                <a:gd name="T28" fmla="*/ 101600 w 168"/>
                <a:gd name="T29" fmla="*/ 30163 h 126"/>
                <a:gd name="T30" fmla="*/ 133350 w 168"/>
                <a:gd name="T31" fmla="*/ 30163 h 126"/>
                <a:gd name="T32" fmla="*/ 133350 w 168"/>
                <a:gd name="T33" fmla="*/ 165100 h 126"/>
                <a:gd name="T34" fmla="*/ 184150 w 168"/>
                <a:gd name="T35" fmla="*/ 165100 h 126"/>
                <a:gd name="T36" fmla="*/ 150813 w 168"/>
                <a:gd name="T37" fmla="*/ 165100 h 126"/>
                <a:gd name="T38" fmla="*/ 150813 w 168"/>
                <a:gd name="T39" fmla="*/ 65088 h 126"/>
                <a:gd name="T40" fmla="*/ 184150 w 168"/>
                <a:gd name="T41" fmla="*/ 65088 h 126"/>
                <a:gd name="T42" fmla="*/ 184150 w 168"/>
                <a:gd name="T43" fmla="*/ 165100 h 126"/>
                <a:gd name="T44" fmla="*/ 233363 w 168"/>
                <a:gd name="T45" fmla="*/ 165100 h 126"/>
                <a:gd name="T46" fmla="*/ 201613 w 168"/>
                <a:gd name="T47" fmla="*/ 165100 h 126"/>
                <a:gd name="T48" fmla="*/ 201613 w 168"/>
                <a:gd name="T49" fmla="*/ 14288 h 126"/>
                <a:gd name="T50" fmla="*/ 233363 w 168"/>
                <a:gd name="T51" fmla="*/ 14288 h 126"/>
                <a:gd name="T52" fmla="*/ 233363 w 168"/>
                <a:gd name="T53" fmla="*/ 165100 h 12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68" h="126">
                  <a:moveTo>
                    <a:pt x="168" y="126"/>
                  </a:moveTo>
                  <a:lnTo>
                    <a:pt x="0" y="126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115"/>
                  </a:lnTo>
                  <a:lnTo>
                    <a:pt x="168" y="115"/>
                  </a:lnTo>
                  <a:lnTo>
                    <a:pt x="168" y="126"/>
                  </a:lnTo>
                  <a:close/>
                  <a:moveTo>
                    <a:pt x="54" y="104"/>
                  </a:moveTo>
                  <a:lnTo>
                    <a:pt x="32" y="104"/>
                  </a:lnTo>
                  <a:lnTo>
                    <a:pt x="32" y="63"/>
                  </a:lnTo>
                  <a:lnTo>
                    <a:pt x="54" y="63"/>
                  </a:lnTo>
                  <a:lnTo>
                    <a:pt x="54" y="104"/>
                  </a:lnTo>
                  <a:close/>
                  <a:moveTo>
                    <a:pt x="84" y="104"/>
                  </a:moveTo>
                  <a:lnTo>
                    <a:pt x="64" y="104"/>
                  </a:lnTo>
                  <a:lnTo>
                    <a:pt x="64" y="19"/>
                  </a:lnTo>
                  <a:lnTo>
                    <a:pt x="84" y="19"/>
                  </a:lnTo>
                  <a:lnTo>
                    <a:pt x="84" y="104"/>
                  </a:lnTo>
                  <a:close/>
                  <a:moveTo>
                    <a:pt x="116" y="104"/>
                  </a:moveTo>
                  <a:lnTo>
                    <a:pt x="95" y="104"/>
                  </a:lnTo>
                  <a:lnTo>
                    <a:pt x="95" y="41"/>
                  </a:lnTo>
                  <a:lnTo>
                    <a:pt x="116" y="41"/>
                  </a:lnTo>
                  <a:lnTo>
                    <a:pt x="116" y="104"/>
                  </a:lnTo>
                  <a:close/>
                  <a:moveTo>
                    <a:pt x="147" y="104"/>
                  </a:moveTo>
                  <a:lnTo>
                    <a:pt x="127" y="104"/>
                  </a:lnTo>
                  <a:lnTo>
                    <a:pt x="127" y="9"/>
                  </a:lnTo>
                  <a:lnTo>
                    <a:pt x="147" y="9"/>
                  </a:lnTo>
                  <a:lnTo>
                    <a:pt x="147" y="10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endParaRPr lang="en-US" dirty="0"/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B0DD9223-BAEC-47B3-AFB4-B77680AB62DD}"/>
              </a:ext>
            </a:extLst>
          </p:cNvPr>
          <p:cNvGrpSpPr/>
          <p:nvPr/>
        </p:nvGrpSpPr>
        <p:grpSpPr>
          <a:xfrm>
            <a:off x="1189985" y="1066800"/>
            <a:ext cx="10550490" cy="5486400"/>
            <a:chOff x="1189985" y="990600"/>
            <a:chExt cx="10550490" cy="5486400"/>
          </a:xfrm>
        </p:grpSpPr>
        <p:pic>
          <p:nvPicPr>
            <p:cNvPr id="43" name="Picture 42" descr="X:\Prashant\webpage-1-new.png">
              <a:extLst>
                <a:ext uri="{FF2B5EF4-FFF2-40B4-BE49-F238E27FC236}">
                  <a16:creationId xmlns:a16="http://schemas.microsoft.com/office/drawing/2014/main" id="{27A87C34-E0A7-4AAF-AECE-AAE3142C05D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srgbClr val="F79646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68675" y="990600"/>
              <a:ext cx="2971800" cy="2743200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78F419CE-B0C7-4620-A05C-78D7C5065273}"/>
                </a:ext>
              </a:extLst>
            </p:cNvPr>
            <p:cNvSpPr/>
            <p:nvPr/>
          </p:nvSpPr>
          <p:spPr>
            <a:xfrm>
              <a:off x="9718622" y="1126872"/>
              <a:ext cx="1463862" cy="20774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75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http://www.certifiedhacker.com</a:t>
              </a: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DFC30869-3954-4494-B7D3-4088A31ED140}"/>
                </a:ext>
              </a:extLst>
            </p:cNvPr>
            <p:cNvSpPr/>
            <p:nvPr/>
          </p:nvSpPr>
          <p:spPr>
            <a:xfrm>
              <a:off x="8995255" y="2500986"/>
              <a:ext cx="2244211" cy="92333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We are unable to process your request. Please try back later.</a:t>
              </a: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2B0EEAA3-EE22-4F6A-B5D3-59CC46C67049}"/>
                </a:ext>
              </a:extLst>
            </p:cNvPr>
            <p:cNvSpPr/>
            <p:nvPr/>
          </p:nvSpPr>
          <p:spPr>
            <a:xfrm>
              <a:off x="9719360" y="1731582"/>
              <a:ext cx="1451744" cy="707886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Oops!</a:t>
              </a:r>
            </a:p>
          </p:txBody>
        </p:sp>
        <p:pic>
          <p:nvPicPr>
            <p:cNvPr id="53" name="Picture 52" descr="X:\Prashant\webpage-1-new.png">
              <a:extLst>
                <a:ext uri="{FF2B5EF4-FFF2-40B4-BE49-F238E27FC236}">
                  <a16:creationId xmlns:a16="http://schemas.microsoft.com/office/drawing/2014/main" id="{FBC5D470-489E-4CF6-B459-69050C9B09C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srgbClr val="F79646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68675" y="3733800"/>
              <a:ext cx="2971800" cy="2743200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C1AA47F8-F782-46FA-9AD5-440722EF90F1}"/>
                </a:ext>
              </a:extLst>
            </p:cNvPr>
            <p:cNvSpPr/>
            <p:nvPr/>
          </p:nvSpPr>
          <p:spPr>
            <a:xfrm>
              <a:off x="9718622" y="3870072"/>
              <a:ext cx="1463862" cy="20774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75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http://www.certifiedhacker.com</a:t>
              </a: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76D0B742-2CA7-440F-B328-BF9781085D17}"/>
                </a:ext>
              </a:extLst>
            </p:cNvPr>
            <p:cNvSpPr/>
            <p:nvPr/>
          </p:nvSpPr>
          <p:spPr>
            <a:xfrm>
              <a:off x="8995255" y="5244186"/>
              <a:ext cx="2244211" cy="92333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We are unable to process your request. Please try back later.</a:t>
              </a: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EF9B53D6-8F46-4809-B890-A453D014422F}"/>
                </a:ext>
              </a:extLst>
            </p:cNvPr>
            <p:cNvSpPr/>
            <p:nvPr/>
          </p:nvSpPr>
          <p:spPr>
            <a:xfrm>
              <a:off x="9719360" y="4474782"/>
              <a:ext cx="1451744" cy="707886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Oops!</a:t>
              </a:r>
            </a:p>
          </p:txBody>
        </p:sp>
        <p:sp>
          <p:nvSpPr>
            <p:cNvPr id="58" name="Diamond 57">
              <a:extLst>
                <a:ext uri="{FF2B5EF4-FFF2-40B4-BE49-F238E27FC236}">
                  <a16:creationId xmlns:a16="http://schemas.microsoft.com/office/drawing/2014/main" id="{76E907A5-14F0-4D6E-B50C-EE20450B7C2E}"/>
                </a:ext>
              </a:extLst>
            </p:cNvPr>
            <p:cNvSpPr/>
            <p:nvPr/>
          </p:nvSpPr>
          <p:spPr>
            <a:xfrm>
              <a:off x="5469387" y="1515129"/>
              <a:ext cx="1371600" cy="1270635"/>
            </a:xfrm>
            <a:prstGeom prst="diamond">
              <a:avLst/>
            </a:prstGeom>
            <a:solidFill>
              <a:sysClr val="window" lastClr="FFFFFF"/>
            </a:solidFill>
            <a:ln w="25400" cap="flat" cmpd="sng" algn="ctr">
              <a:solidFill>
                <a:srgbClr val="1F497D"/>
              </a:solidFill>
              <a:prstDash val="solid"/>
            </a:ln>
            <a:effectLst>
              <a:glow>
                <a:srgbClr val="9BBB59">
                  <a:satMod val="175000"/>
                  <a:alpha val="40000"/>
                </a:srgbClr>
              </a:glow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>
              <a:scene3d>
                <a:camera prst="perspectiveAbove"/>
                <a:lightRig rig="threePt" dir="t"/>
              </a:scene3d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59" name="Straight Arrow Connector 58">
              <a:extLst>
                <a:ext uri="{FF2B5EF4-FFF2-40B4-BE49-F238E27FC236}">
                  <a16:creationId xmlns:a16="http://schemas.microsoft.com/office/drawing/2014/main" id="{C1C34247-276A-4676-A066-3090EC6CE144}"/>
                </a:ext>
              </a:extLst>
            </p:cNvPr>
            <p:cNvCxnSpPr/>
            <p:nvPr/>
          </p:nvCxnSpPr>
          <p:spPr>
            <a:xfrm flipV="1">
              <a:off x="2721523" y="2146525"/>
              <a:ext cx="2706103" cy="1"/>
            </a:xfrm>
            <a:prstGeom prst="straightConnector1">
              <a:avLst/>
            </a:prstGeom>
            <a:noFill/>
            <a:ln w="38100" cap="flat" cmpd="sng" algn="ctr">
              <a:solidFill>
                <a:srgbClr val="0070C0"/>
              </a:solidFill>
              <a:prstDash val="sysDot"/>
              <a:tailEnd type="arrow"/>
            </a:ln>
            <a:effectLst/>
          </p:spPr>
        </p:cxn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13762BE4-ABBB-49ED-BC94-8C680DBC24E8}"/>
                </a:ext>
              </a:extLst>
            </p:cNvPr>
            <p:cNvSpPr/>
            <p:nvPr/>
          </p:nvSpPr>
          <p:spPr>
            <a:xfrm>
              <a:off x="5595237" y="1638280"/>
              <a:ext cx="1121649" cy="109260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Check </a:t>
              </a:r>
              <a:br>
                <a:rPr kumimoji="0" lang="en-US" sz="13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</a:br>
              <a:r>
                <a:rPr kumimoji="0" lang="en-US" sz="13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if database “</a:t>
              </a:r>
              <a:r>
                <a:rPr kumimoji="0" lang="en-US" sz="13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</a:rPr>
                <a:t>creditcard</a:t>
              </a:r>
              <a:r>
                <a:rPr kumimoji="0" lang="en-US" sz="13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” exists or </a:t>
              </a:r>
              <a:br>
                <a:rPr kumimoji="0" lang="en-US" sz="13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</a:br>
              <a:r>
                <a:rPr kumimoji="0" lang="en-US" sz="13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not</a:t>
              </a:r>
            </a:p>
          </p:txBody>
        </p:sp>
        <p:cxnSp>
          <p:nvCxnSpPr>
            <p:cNvPr id="61" name="Straight Arrow Connector 60">
              <a:extLst>
                <a:ext uri="{FF2B5EF4-FFF2-40B4-BE49-F238E27FC236}">
                  <a16:creationId xmlns:a16="http://schemas.microsoft.com/office/drawing/2014/main" id="{1B6E8462-FF41-48F8-B93D-42C67047F495}"/>
                </a:ext>
              </a:extLst>
            </p:cNvPr>
            <p:cNvCxnSpPr/>
            <p:nvPr/>
          </p:nvCxnSpPr>
          <p:spPr>
            <a:xfrm flipV="1">
              <a:off x="6877583" y="2150445"/>
              <a:ext cx="1892808" cy="1"/>
            </a:xfrm>
            <a:prstGeom prst="straightConnector1">
              <a:avLst/>
            </a:prstGeom>
            <a:noFill/>
            <a:ln w="38100" cap="flat" cmpd="sng" algn="ctr">
              <a:solidFill>
                <a:srgbClr val="0070C0"/>
              </a:solidFill>
              <a:prstDash val="sysDot"/>
              <a:tailEnd type="arrow"/>
            </a:ln>
            <a:effectLst/>
          </p:spPr>
        </p:cxn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D74341B0-001F-482E-BEFC-C1C18A9D863D}"/>
                </a:ext>
              </a:extLst>
            </p:cNvPr>
            <p:cNvSpPr/>
            <p:nvPr/>
          </p:nvSpPr>
          <p:spPr>
            <a:xfrm>
              <a:off x="6850096" y="1817256"/>
              <a:ext cx="458780" cy="338554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NO</a:t>
              </a:r>
            </a:p>
          </p:txBody>
        </p:sp>
        <p:cxnSp>
          <p:nvCxnSpPr>
            <p:cNvPr id="63" name="Elbow Connector 23">
              <a:extLst>
                <a:ext uri="{FF2B5EF4-FFF2-40B4-BE49-F238E27FC236}">
                  <a16:creationId xmlns:a16="http://schemas.microsoft.com/office/drawing/2014/main" id="{CB058FB1-8D85-43A8-A785-7906FEB1A19B}"/>
                </a:ext>
              </a:extLst>
            </p:cNvPr>
            <p:cNvCxnSpPr/>
            <p:nvPr/>
          </p:nvCxnSpPr>
          <p:spPr>
            <a:xfrm rot="16200000" flipH="1">
              <a:off x="6096342" y="2881627"/>
              <a:ext cx="2743200" cy="2604898"/>
            </a:xfrm>
            <a:prstGeom prst="bentConnector2">
              <a:avLst/>
            </a:prstGeom>
            <a:noFill/>
            <a:ln w="38100" cap="flat" cmpd="sng" algn="ctr">
              <a:solidFill>
                <a:srgbClr val="0070C0"/>
              </a:solidFill>
              <a:prstDash val="sysDot"/>
              <a:tailEnd type="arrow"/>
            </a:ln>
            <a:effectLst/>
          </p:spPr>
        </p:cxn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9A66C845-2D11-4235-9B0B-E80AF15F25BB}"/>
                </a:ext>
              </a:extLst>
            </p:cNvPr>
            <p:cNvSpPr/>
            <p:nvPr/>
          </p:nvSpPr>
          <p:spPr>
            <a:xfrm>
              <a:off x="6165278" y="2916313"/>
              <a:ext cx="487249" cy="338554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YES</a:t>
              </a:r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34C31DCE-3FD8-441C-BAF1-ACF005B887F2}"/>
                </a:ext>
              </a:extLst>
            </p:cNvPr>
            <p:cNvSpPr/>
            <p:nvPr/>
          </p:nvSpPr>
          <p:spPr>
            <a:xfrm>
              <a:off x="6167338" y="4710009"/>
              <a:ext cx="801113" cy="73866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Sleep  for 10 seconds</a:t>
              </a:r>
            </a:p>
          </p:txBody>
        </p: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C5EADE7A-2328-4D96-BA05-A33AA6476B35}"/>
                </a:ext>
              </a:extLst>
            </p:cNvPr>
            <p:cNvSpPr/>
            <p:nvPr/>
          </p:nvSpPr>
          <p:spPr>
            <a:xfrm>
              <a:off x="1939251" y="1259775"/>
              <a:ext cx="3909950" cy="49244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urier New" pitchFamily="49" charset="0"/>
                  <a:cs typeface="Courier New" pitchFamily="49" charset="0"/>
                </a:rPr>
                <a:t>; IF EXISTS(SELECT * FROM creditcard) WAITFOR DELAY '0:0:10'--</a:t>
              </a:r>
            </a:p>
          </p:txBody>
        </p:sp>
        <p:pic>
          <p:nvPicPr>
            <p:cNvPr id="67" name="Picture 66" descr="A close up of a screen&#10;&#10;Description automatically generated">
              <a:extLst>
                <a:ext uri="{FF2B5EF4-FFF2-40B4-BE49-F238E27FC236}">
                  <a16:creationId xmlns:a16="http://schemas.microsoft.com/office/drawing/2014/main" id="{5C8249F3-E6F1-44CB-A02E-6F1BBFA2D1C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8890" y="1789570"/>
              <a:ext cx="1290386" cy="806492"/>
            </a:xfrm>
            <a:prstGeom prst="rect">
              <a:avLst/>
            </a:prstGeom>
          </p:spPr>
        </p:pic>
        <p:pic>
          <p:nvPicPr>
            <p:cNvPr id="68" name="Picture 67" descr="A picture containing shirt&#10;&#10;Description automatically generated">
              <a:extLst>
                <a:ext uri="{FF2B5EF4-FFF2-40B4-BE49-F238E27FC236}">
                  <a16:creationId xmlns:a16="http://schemas.microsoft.com/office/drawing/2014/main" id="{0840862A-4CE4-42C6-B422-82B730D85C6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89985" y="1600200"/>
              <a:ext cx="713705" cy="1005572"/>
            </a:xfrm>
            <a:prstGeom prst="rect">
              <a:avLst/>
            </a:prstGeom>
          </p:spPr>
        </p:pic>
        <p:pic>
          <p:nvPicPr>
            <p:cNvPr id="75" name="Picture 74" descr="A close up of a clock&#10;&#10;Description automatically generated">
              <a:extLst>
                <a:ext uri="{FF2B5EF4-FFF2-40B4-BE49-F238E27FC236}">
                  <a16:creationId xmlns:a16="http://schemas.microsoft.com/office/drawing/2014/main" id="{B7FF5DA7-992C-4CF7-92FB-FFCC9C0140B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08676" y="3575425"/>
              <a:ext cx="920375" cy="920375"/>
            </a:xfrm>
            <a:prstGeom prst="rect">
              <a:avLst/>
            </a:prstGeo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76" name="Picture 75" descr="A picture containing shirt&#10;&#10;Description automatically generated">
              <a:extLst>
                <a:ext uri="{FF2B5EF4-FFF2-40B4-BE49-F238E27FC236}">
                  <a16:creationId xmlns:a16="http://schemas.microsoft.com/office/drawing/2014/main" id="{63BE68A2-4984-441E-80FB-4F7505406EA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32577" y="1893272"/>
              <a:ext cx="490585" cy="693050"/>
            </a:xfrm>
            <a:prstGeom prst="rect">
              <a:avLst/>
            </a:prstGeom>
          </p:spPr>
        </p:pic>
        <p:pic>
          <p:nvPicPr>
            <p:cNvPr id="77" name="Picture 76" descr="A picture containing shirt&#10;&#10;Description automatically generated">
              <a:extLst>
                <a:ext uri="{FF2B5EF4-FFF2-40B4-BE49-F238E27FC236}">
                  <a16:creationId xmlns:a16="http://schemas.microsoft.com/office/drawing/2014/main" id="{86C22817-7F85-447E-84DD-A90AA86522A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32577" y="4624104"/>
              <a:ext cx="490585" cy="6930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41972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Group 55"/>
          <p:cNvGrpSpPr/>
          <p:nvPr/>
        </p:nvGrpSpPr>
        <p:grpSpPr>
          <a:xfrm>
            <a:off x="125785" y="3741743"/>
            <a:ext cx="2931882" cy="2690912"/>
            <a:chOff x="6096000" y="1769078"/>
            <a:chExt cx="5459413" cy="4850041"/>
          </a:xfrm>
        </p:grpSpPr>
        <p:grpSp>
          <p:nvGrpSpPr>
            <p:cNvPr id="2" name="Group 1"/>
            <p:cNvGrpSpPr/>
            <p:nvPr/>
          </p:nvGrpSpPr>
          <p:grpSpPr>
            <a:xfrm>
              <a:off x="7880350" y="2245328"/>
              <a:ext cx="3675063" cy="3048000"/>
              <a:chOff x="5168901" y="1833563"/>
              <a:chExt cx="3675063" cy="3048000"/>
            </a:xfrm>
          </p:grpSpPr>
          <p:sp>
            <p:nvSpPr>
              <p:cNvPr id="3" name="Freeform 5"/>
              <p:cNvSpPr>
                <a:spLocks/>
              </p:cNvSpPr>
              <p:nvPr/>
            </p:nvSpPr>
            <p:spPr bwMode="auto">
              <a:xfrm>
                <a:off x="5251451" y="1938338"/>
                <a:ext cx="3592513" cy="2943225"/>
              </a:xfrm>
              <a:custGeom>
                <a:avLst/>
                <a:gdLst>
                  <a:gd name="T0" fmla="*/ 1735 w 1847"/>
                  <a:gd name="T1" fmla="*/ 757 h 1514"/>
                  <a:gd name="T2" fmla="*/ 721 w 1847"/>
                  <a:gd name="T3" fmla="*/ 1514 h 1514"/>
                  <a:gd name="T4" fmla="*/ 112 w 1847"/>
                  <a:gd name="T5" fmla="*/ 757 h 1514"/>
                  <a:gd name="T6" fmla="*/ 1127 w 1847"/>
                  <a:gd name="T7" fmla="*/ 0 h 1514"/>
                  <a:gd name="T8" fmla="*/ 1735 w 1847"/>
                  <a:gd name="T9" fmla="*/ 757 h 15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47" h="1514">
                    <a:moveTo>
                      <a:pt x="1735" y="757"/>
                    </a:moveTo>
                    <a:cubicBezTo>
                      <a:pt x="1623" y="1175"/>
                      <a:pt x="1169" y="1514"/>
                      <a:pt x="721" y="1514"/>
                    </a:cubicBezTo>
                    <a:cubicBezTo>
                      <a:pt x="273" y="1514"/>
                      <a:pt x="0" y="1175"/>
                      <a:pt x="112" y="757"/>
                    </a:cubicBezTo>
                    <a:cubicBezTo>
                      <a:pt x="224" y="339"/>
                      <a:pt x="679" y="0"/>
                      <a:pt x="1127" y="0"/>
                    </a:cubicBezTo>
                    <a:cubicBezTo>
                      <a:pt x="1575" y="0"/>
                      <a:pt x="1847" y="339"/>
                      <a:pt x="1735" y="757"/>
                    </a:cubicBezTo>
                  </a:path>
                </a:pathLst>
              </a:custGeom>
              <a:solidFill>
                <a:srgbClr val="44546A">
                  <a:alpha val="3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" name="Freeform 6"/>
              <p:cNvSpPr>
                <a:spLocks/>
              </p:cNvSpPr>
              <p:nvPr/>
            </p:nvSpPr>
            <p:spPr bwMode="auto">
              <a:xfrm>
                <a:off x="5214938" y="1890713"/>
                <a:ext cx="3592513" cy="2944813"/>
              </a:xfrm>
              <a:custGeom>
                <a:avLst/>
                <a:gdLst>
                  <a:gd name="T0" fmla="*/ 1735 w 1847"/>
                  <a:gd name="T1" fmla="*/ 757 h 1514"/>
                  <a:gd name="T2" fmla="*/ 721 w 1847"/>
                  <a:gd name="T3" fmla="*/ 1514 h 1514"/>
                  <a:gd name="T4" fmla="*/ 112 w 1847"/>
                  <a:gd name="T5" fmla="*/ 757 h 1514"/>
                  <a:gd name="T6" fmla="*/ 1126 w 1847"/>
                  <a:gd name="T7" fmla="*/ 0 h 1514"/>
                  <a:gd name="T8" fmla="*/ 1735 w 1847"/>
                  <a:gd name="T9" fmla="*/ 757 h 15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47" h="1514">
                    <a:moveTo>
                      <a:pt x="1735" y="757"/>
                    </a:moveTo>
                    <a:cubicBezTo>
                      <a:pt x="1623" y="1175"/>
                      <a:pt x="1169" y="1514"/>
                      <a:pt x="721" y="1514"/>
                    </a:cubicBezTo>
                    <a:cubicBezTo>
                      <a:pt x="273" y="1514"/>
                      <a:pt x="0" y="1175"/>
                      <a:pt x="112" y="757"/>
                    </a:cubicBezTo>
                    <a:cubicBezTo>
                      <a:pt x="224" y="339"/>
                      <a:pt x="678" y="0"/>
                      <a:pt x="1126" y="0"/>
                    </a:cubicBezTo>
                    <a:cubicBezTo>
                      <a:pt x="1574" y="0"/>
                      <a:pt x="1847" y="339"/>
                      <a:pt x="1735" y="757"/>
                    </a:cubicBezTo>
                  </a:path>
                </a:pathLst>
              </a:custGeom>
              <a:solidFill>
                <a:srgbClr val="C03B26">
                  <a:lumMod val="75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5" name="Freeform 7"/>
              <p:cNvSpPr>
                <a:spLocks/>
              </p:cNvSpPr>
              <p:nvPr/>
            </p:nvSpPr>
            <p:spPr bwMode="auto">
              <a:xfrm>
                <a:off x="5168901" y="1833563"/>
                <a:ext cx="3592513" cy="2943225"/>
              </a:xfrm>
              <a:custGeom>
                <a:avLst/>
                <a:gdLst>
                  <a:gd name="T0" fmla="*/ 1735 w 1847"/>
                  <a:gd name="T1" fmla="*/ 757 h 1514"/>
                  <a:gd name="T2" fmla="*/ 721 w 1847"/>
                  <a:gd name="T3" fmla="*/ 1514 h 1514"/>
                  <a:gd name="T4" fmla="*/ 112 w 1847"/>
                  <a:gd name="T5" fmla="*/ 757 h 1514"/>
                  <a:gd name="T6" fmla="*/ 1126 w 1847"/>
                  <a:gd name="T7" fmla="*/ 0 h 1514"/>
                  <a:gd name="T8" fmla="*/ 1735 w 1847"/>
                  <a:gd name="T9" fmla="*/ 757 h 15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47" h="1514">
                    <a:moveTo>
                      <a:pt x="1735" y="757"/>
                    </a:moveTo>
                    <a:cubicBezTo>
                      <a:pt x="1623" y="1175"/>
                      <a:pt x="1169" y="1514"/>
                      <a:pt x="721" y="1514"/>
                    </a:cubicBezTo>
                    <a:cubicBezTo>
                      <a:pt x="273" y="1514"/>
                      <a:pt x="0" y="1175"/>
                      <a:pt x="112" y="757"/>
                    </a:cubicBezTo>
                    <a:cubicBezTo>
                      <a:pt x="224" y="339"/>
                      <a:pt x="678" y="0"/>
                      <a:pt x="1126" y="0"/>
                    </a:cubicBezTo>
                    <a:cubicBezTo>
                      <a:pt x="1574" y="0"/>
                      <a:pt x="1847" y="339"/>
                      <a:pt x="1735" y="757"/>
                    </a:cubicBezTo>
                  </a:path>
                </a:pathLst>
              </a:custGeom>
              <a:solidFill>
                <a:srgbClr val="C03B26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6" name="Freeform 8"/>
              <p:cNvSpPr>
                <a:spLocks/>
              </p:cNvSpPr>
              <p:nvPr/>
            </p:nvSpPr>
            <p:spPr bwMode="auto">
              <a:xfrm>
                <a:off x="5508626" y="2112963"/>
                <a:ext cx="2911475" cy="2386013"/>
              </a:xfrm>
              <a:custGeom>
                <a:avLst/>
                <a:gdLst>
                  <a:gd name="T0" fmla="*/ 1406 w 1497"/>
                  <a:gd name="T1" fmla="*/ 613 h 1227"/>
                  <a:gd name="T2" fmla="*/ 584 w 1497"/>
                  <a:gd name="T3" fmla="*/ 1227 h 1227"/>
                  <a:gd name="T4" fmla="*/ 91 w 1497"/>
                  <a:gd name="T5" fmla="*/ 613 h 1227"/>
                  <a:gd name="T6" fmla="*/ 913 w 1497"/>
                  <a:gd name="T7" fmla="*/ 0 h 1227"/>
                  <a:gd name="T8" fmla="*/ 1406 w 1497"/>
                  <a:gd name="T9" fmla="*/ 613 h 1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7" h="1227">
                    <a:moveTo>
                      <a:pt x="1406" y="613"/>
                    </a:moveTo>
                    <a:cubicBezTo>
                      <a:pt x="1315" y="952"/>
                      <a:pt x="947" y="1227"/>
                      <a:pt x="584" y="1227"/>
                    </a:cubicBezTo>
                    <a:cubicBezTo>
                      <a:pt x="221" y="1227"/>
                      <a:pt x="0" y="952"/>
                      <a:pt x="91" y="613"/>
                    </a:cubicBezTo>
                    <a:cubicBezTo>
                      <a:pt x="182" y="274"/>
                      <a:pt x="550" y="0"/>
                      <a:pt x="913" y="0"/>
                    </a:cubicBezTo>
                    <a:cubicBezTo>
                      <a:pt x="1276" y="0"/>
                      <a:pt x="1497" y="274"/>
                      <a:pt x="1406" y="613"/>
                    </a:cubicBezTo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7" name="Freeform 9"/>
              <p:cNvSpPr>
                <a:spLocks/>
              </p:cNvSpPr>
              <p:nvPr/>
            </p:nvSpPr>
            <p:spPr bwMode="auto">
              <a:xfrm>
                <a:off x="5699126" y="2268538"/>
                <a:ext cx="2530475" cy="2073275"/>
              </a:xfrm>
              <a:custGeom>
                <a:avLst/>
                <a:gdLst>
                  <a:gd name="T0" fmla="*/ 1222 w 1301"/>
                  <a:gd name="T1" fmla="*/ 533 h 1066"/>
                  <a:gd name="T2" fmla="*/ 508 w 1301"/>
                  <a:gd name="T3" fmla="*/ 1066 h 1066"/>
                  <a:gd name="T4" fmla="*/ 79 w 1301"/>
                  <a:gd name="T5" fmla="*/ 533 h 1066"/>
                  <a:gd name="T6" fmla="*/ 793 w 1301"/>
                  <a:gd name="T7" fmla="*/ 0 h 1066"/>
                  <a:gd name="T8" fmla="*/ 1222 w 1301"/>
                  <a:gd name="T9" fmla="*/ 533 h 10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01" h="1066">
                    <a:moveTo>
                      <a:pt x="1222" y="533"/>
                    </a:moveTo>
                    <a:cubicBezTo>
                      <a:pt x="1143" y="828"/>
                      <a:pt x="823" y="1066"/>
                      <a:pt x="508" y="1066"/>
                    </a:cubicBezTo>
                    <a:cubicBezTo>
                      <a:pt x="192" y="1066"/>
                      <a:pt x="0" y="828"/>
                      <a:pt x="79" y="533"/>
                    </a:cubicBezTo>
                    <a:cubicBezTo>
                      <a:pt x="158" y="239"/>
                      <a:pt x="478" y="0"/>
                      <a:pt x="793" y="0"/>
                    </a:cubicBezTo>
                    <a:cubicBezTo>
                      <a:pt x="1109" y="0"/>
                      <a:pt x="1301" y="239"/>
                      <a:pt x="1222" y="533"/>
                    </a:cubicBezTo>
                  </a:path>
                </a:pathLst>
              </a:custGeom>
              <a:solidFill>
                <a:srgbClr val="C03B26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8" name="Freeform 10"/>
              <p:cNvSpPr>
                <a:spLocks/>
              </p:cNvSpPr>
              <p:nvPr/>
            </p:nvSpPr>
            <p:spPr bwMode="auto">
              <a:xfrm>
                <a:off x="5962651" y="2481263"/>
                <a:ext cx="2005013" cy="1647825"/>
              </a:xfrm>
              <a:custGeom>
                <a:avLst/>
                <a:gdLst>
                  <a:gd name="T0" fmla="*/ 968 w 1031"/>
                  <a:gd name="T1" fmla="*/ 424 h 848"/>
                  <a:gd name="T2" fmla="*/ 402 w 1031"/>
                  <a:gd name="T3" fmla="*/ 848 h 848"/>
                  <a:gd name="T4" fmla="*/ 63 w 1031"/>
                  <a:gd name="T5" fmla="*/ 424 h 848"/>
                  <a:gd name="T6" fmla="*/ 629 w 1031"/>
                  <a:gd name="T7" fmla="*/ 0 h 848"/>
                  <a:gd name="T8" fmla="*/ 968 w 1031"/>
                  <a:gd name="T9" fmla="*/ 424 h 8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1" h="848">
                    <a:moveTo>
                      <a:pt x="968" y="424"/>
                    </a:moveTo>
                    <a:cubicBezTo>
                      <a:pt x="905" y="658"/>
                      <a:pt x="652" y="848"/>
                      <a:pt x="402" y="848"/>
                    </a:cubicBezTo>
                    <a:cubicBezTo>
                      <a:pt x="152" y="848"/>
                      <a:pt x="0" y="658"/>
                      <a:pt x="63" y="424"/>
                    </a:cubicBezTo>
                    <a:cubicBezTo>
                      <a:pt x="126" y="190"/>
                      <a:pt x="379" y="0"/>
                      <a:pt x="629" y="0"/>
                    </a:cubicBezTo>
                    <a:cubicBezTo>
                      <a:pt x="879" y="0"/>
                      <a:pt x="1031" y="190"/>
                      <a:pt x="968" y="424"/>
                    </a:cubicBezTo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9" name="Freeform 11"/>
              <p:cNvSpPr>
                <a:spLocks/>
              </p:cNvSpPr>
              <p:nvPr/>
            </p:nvSpPr>
            <p:spPr bwMode="auto">
              <a:xfrm>
                <a:off x="6178551" y="2654301"/>
                <a:ext cx="1573213" cy="1301750"/>
              </a:xfrm>
              <a:custGeom>
                <a:avLst/>
                <a:gdLst>
                  <a:gd name="T0" fmla="*/ 759 w 809"/>
                  <a:gd name="T1" fmla="*/ 335 h 670"/>
                  <a:gd name="T2" fmla="*/ 315 w 809"/>
                  <a:gd name="T3" fmla="*/ 670 h 670"/>
                  <a:gd name="T4" fmla="*/ 50 w 809"/>
                  <a:gd name="T5" fmla="*/ 335 h 670"/>
                  <a:gd name="T6" fmla="*/ 494 w 809"/>
                  <a:gd name="T7" fmla="*/ 0 h 670"/>
                  <a:gd name="T8" fmla="*/ 759 w 809"/>
                  <a:gd name="T9" fmla="*/ 335 h 6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09" h="670">
                    <a:moveTo>
                      <a:pt x="759" y="335"/>
                    </a:moveTo>
                    <a:cubicBezTo>
                      <a:pt x="710" y="520"/>
                      <a:pt x="511" y="670"/>
                      <a:pt x="315" y="670"/>
                    </a:cubicBezTo>
                    <a:cubicBezTo>
                      <a:pt x="119" y="670"/>
                      <a:pt x="0" y="520"/>
                      <a:pt x="50" y="335"/>
                    </a:cubicBezTo>
                    <a:cubicBezTo>
                      <a:pt x="99" y="150"/>
                      <a:pt x="298" y="0"/>
                      <a:pt x="494" y="0"/>
                    </a:cubicBezTo>
                    <a:cubicBezTo>
                      <a:pt x="690" y="0"/>
                      <a:pt x="809" y="150"/>
                      <a:pt x="759" y="335"/>
                    </a:cubicBezTo>
                  </a:path>
                </a:pathLst>
              </a:custGeom>
              <a:solidFill>
                <a:srgbClr val="C03B26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0" name="Freeform 12"/>
              <p:cNvSpPr>
                <a:spLocks/>
              </p:cNvSpPr>
              <p:nvPr/>
            </p:nvSpPr>
            <p:spPr bwMode="auto">
              <a:xfrm>
                <a:off x="6389688" y="2822576"/>
                <a:ext cx="1149350" cy="965200"/>
              </a:xfrm>
              <a:custGeom>
                <a:avLst/>
                <a:gdLst>
                  <a:gd name="T0" fmla="*/ 555 w 591"/>
                  <a:gd name="T1" fmla="*/ 248 h 496"/>
                  <a:gd name="T2" fmla="*/ 229 w 591"/>
                  <a:gd name="T3" fmla="*/ 496 h 496"/>
                  <a:gd name="T4" fmla="*/ 36 w 591"/>
                  <a:gd name="T5" fmla="*/ 248 h 496"/>
                  <a:gd name="T6" fmla="*/ 362 w 591"/>
                  <a:gd name="T7" fmla="*/ 0 h 496"/>
                  <a:gd name="T8" fmla="*/ 555 w 591"/>
                  <a:gd name="T9" fmla="*/ 248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1" h="496">
                    <a:moveTo>
                      <a:pt x="555" y="248"/>
                    </a:moveTo>
                    <a:cubicBezTo>
                      <a:pt x="518" y="385"/>
                      <a:pt x="372" y="496"/>
                      <a:pt x="229" y="496"/>
                    </a:cubicBezTo>
                    <a:cubicBezTo>
                      <a:pt x="86" y="496"/>
                      <a:pt x="0" y="385"/>
                      <a:pt x="36" y="248"/>
                    </a:cubicBezTo>
                    <a:cubicBezTo>
                      <a:pt x="73" y="111"/>
                      <a:pt x="219" y="0"/>
                      <a:pt x="362" y="0"/>
                    </a:cubicBezTo>
                    <a:cubicBezTo>
                      <a:pt x="505" y="0"/>
                      <a:pt x="591" y="111"/>
                      <a:pt x="555" y="248"/>
                    </a:cubicBezTo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1" name="Freeform 13"/>
              <p:cNvSpPr>
                <a:spLocks/>
              </p:cNvSpPr>
              <p:nvPr/>
            </p:nvSpPr>
            <p:spPr bwMode="auto">
              <a:xfrm>
                <a:off x="6689726" y="3079751"/>
                <a:ext cx="552450" cy="452438"/>
              </a:xfrm>
              <a:custGeom>
                <a:avLst/>
                <a:gdLst>
                  <a:gd name="T0" fmla="*/ 266 w 284"/>
                  <a:gd name="T1" fmla="*/ 116 h 233"/>
                  <a:gd name="T2" fmla="*/ 110 w 284"/>
                  <a:gd name="T3" fmla="*/ 233 h 233"/>
                  <a:gd name="T4" fmla="*/ 17 w 284"/>
                  <a:gd name="T5" fmla="*/ 116 h 233"/>
                  <a:gd name="T6" fmla="*/ 173 w 284"/>
                  <a:gd name="T7" fmla="*/ 0 h 233"/>
                  <a:gd name="T8" fmla="*/ 266 w 284"/>
                  <a:gd name="T9" fmla="*/ 116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4" h="233">
                    <a:moveTo>
                      <a:pt x="266" y="116"/>
                    </a:moveTo>
                    <a:cubicBezTo>
                      <a:pt x="249" y="180"/>
                      <a:pt x="179" y="233"/>
                      <a:pt x="110" y="233"/>
                    </a:cubicBezTo>
                    <a:cubicBezTo>
                      <a:pt x="41" y="233"/>
                      <a:pt x="0" y="180"/>
                      <a:pt x="17" y="116"/>
                    </a:cubicBezTo>
                    <a:cubicBezTo>
                      <a:pt x="34" y="52"/>
                      <a:pt x="104" y="0"/>
                      <a:pt x="173" y="0"/>
                    </a:cubicBezTo>
                    <a:cubicBezTo>
                      <a:pt x="242" y="0"/>
                      <a:pt x="284" y="52"/>
                      <a:pt x="266" y="116"/>
                    </a:cubicBezTo>
                    <a:close/>
                  </a:path>
                </a:pathLst>
              </a:custGeom>
              <a:solidFill>
                <a:srgbClr val="C03B26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  <p:sp>
          <p:nvSpPr>
            <p:cNvPr id="12" name="Freeform 22"/>
            <p:cNvSpPr>
              <a:spLocks/>
            </p:cNvSpPr>
            <p:nvPr/>
          </p:nvSpPr>
          <p:spPr bwMode="auto">
            <a:xfrm>
              <a:off x="9693274" y="4760156"/>
              <a:ext cx="1624013" cy="1296988"/>
            </a:xfrm>
            <a:custGeom>
              <a:avLst/>
              <a:gdLst>
                <a:gd name="T0" fmla="*/ 833 w 835"/>
                <a:gd name="T1" fmla="*/ 0 h 667"/>
                <a:gd name="T2" fmla="*/ 816 w 835"/>
                <a:gd name="T3" fmla="*/ 10 h 667"/>
                <a:gd name="T4" fmla="*/ 778 w 835"/>
                <a:gd name="T5" fmla="*/ 34 h 667"/>
                <a:gd name="T6" fmla="*/ 758 w 835"/>
                <a:gd name="T7" fmla="*/ 47 h 667"/>
                <a:gd name="T8" fmla="*/ 749 w 835"/>
                <a:gd name="T9" fmla="*/ 55 h 667"/>
                <a:gd name="T10" fmla="*/ 701 w 835"/>
                <a:gd name="T11" fmla="*/ 32 h 667"/>
                <a:gd name="T12" fmla="*/ 545 w 835"/>
                <a:gd name="T13" fmla="*/ 147 h 667"/>
                <a:gd name="T14" fmla="*/ 554 w 835"/>
                <a:gd name="T15" fmla="*/ 170 h 667"/>
                <a:gd name="T16" fmla="*/ 282 w 835"/>
                <a:gd name="T17" fmla="*/ 390 h 667"/>
                <a:gd name="T18" fmla="*/ 207 w 835"/>
                <a:gd name="T19" fmla="*/ 313 h 667"/>
                <a:gd name="T20" fmla="*/ 85 w 835"/>
                <a:gd name="T21" fmla="*/ 265 h 667"/>
                <a:gd name="T22" fmla="*/ 31 w 835"/>
                <a:gd name="T23" fmla="*/ 280 h 667"/>
                <a:gd name="T24" fmla="*/ 21 w 835"/>
                <a:gd name="T25" fmla="*/ 377 h 667"/>
                <a:gd name="T26" fmla="*/ 122 w 835"/>
                <a:gd name="T27" fmla="*/ 477 h 667"/>
                <a:gd name="T28" fmla="*/ 142 w 835"/>
                <a:gd name="T29" fmla="*/ 480 h 667"/>
                <a:gd name="T30" fmla="*/ 215 w 835"/>
                <a:gd name="T31" fmla="*/ 452 h 667"/>
                <a:gd name="T32" fmla="*/ 215 w 835"/>
                <a:gd name="T33" fmla="*/ 452 h 667"/>
                <a:gd name="T34" fmla="*/ 216 w 835"/>
                <a:gd name="T35" fmla="*/ 452 h 667"/>
                <a:gd name="T36" fmla="*/ 193 w 835"/>
                <a:gd name="T37" fmla="*/ 573 h 667"/>
                <a:gd name="T38" fmla="*/ 305 w 835"/>
                <a:gd name="T39" fmla="*/ 667 h 667"/>
                <a:gd name="T40" fmla="*/ 309 w 835"/>
                <a:gd name="T41" fmla="*/ 667 h 667"/>
                <a:gd name="T42" fmla="*/ 351 w 835"/>
                <a:gd name="T43" fmla="*/ 624 h 667"/>
                <a:gd name="T44" fmla="*/ 366 w 835"/>
                <a:gd name="T45" fmla="*/ 625 h 667"/>
                <a:gd name="T46" fmla="*/ 420 w 835"/>
                <a:gd name="T47" fmla="*/ 610 h 667"/>
                <a:gd name="T48" fmla="*/ 391 w 835"/>
                <a:gd name="T49" fmla="*/ 469 h 667"/>
                <a:gd name="T50" fmla="*/ 305 w 835"/>
                <a:gd name="T51" fmla="*/ 407 h 667"/>
                <a:gd name="T52" fmla="*/ 301 w 835"/>
                <a:gd name="T53" fmla="*/ 404 h 667"/>
                <a:gd name="T54" fmla="*/ 600 w 835"/>
                <a:gd name="T55" fmla="*/ 208 h 667"/>
                <a:gd name="T56" fmla="*/ 624 w 835"/>
                <a:gd name="T57" fmla="*/ 218 h 667"/>
                <a:gd name="T58" fmla="*/ 628 w 835"/>
                <a:gd name="T59" fmla="*/ 217 h 667"/>
                <a:gd name="T60" fmla="*/ 628 w 835"/>
                <a:gd name="T61" fmla="*/ 217 h 667"/>
                <a:gd name="T62" fmla="*/ 784 w 835"/>
                <a:gd name="T63" fmla="*/ 103 h 667"/>
                <a:gd name="T64" fmla="*/ 759 w 835"/>
                <a:gd name="T65" fmla="*/ 63 h 667"/>
                <a:gd name="T66" fmla="*/ 770 w 835"/>
                <a:gd name="T67" fmla="*/ 57 h 667"/>
                <a:gd name="T68" fmla="*/ 787 w 835"/>
                <a:gd name="T69" fmla="*/ 42 h 667"/>
                <a:gd name="T70" fmla="*/ 820 w 835"/>
                <a:gd name="T71" fmla="*/ 14 h 667"/>
                <a:gd name="T72" fmla="*/ 835 w 835"/>
                <a:gd name="T73" fmla="*/ 1 h 667"/>
                <a:gd name="T74" fmla="*/ 834 w 835"/>
                <a:gd name="T75" fmla="*/ 0 h 667"/>
                <a:gd name="T76" fmla="*/ 834 w 835"/>
                <a:gd name="T77" fmla="*/ 1 h 667"/>
                <a:gd name="T78" fmla="*/ 833 w 835"/>
                <a:gd name="T79" fmla="*/ 0 h 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835" h="667">
                  <a:moveTo>
                    <a:pt x="833" y="0"/>
                  </a:moveTo>
                  <a:cubicBezTo>
                    <a:pt x="832" y="1"/>
                    <a:pt x="826" y="5"/>
                    <a:pt x="816" y="10"/>
                  </a:cubicBezTo>
                  <a:cubicBezTo>
                    <a:pt x="806" y="17"/>
                    <a:pt x="792" y="25"/>
                    <a:pt x="778" y="34"/>
                  </a:cubicBezTo>
                  <a:cubicBezTo>
                    <a:pt x="772" y="38"/>
                    <a:pt x="764" y="42"/>
                    <a:pt x="758" y="47"/>
                  </a:cubicBezTo>
                  <a:cubicBezTo>
                    <a:pt x="755" y="49"/>
                    <a:pt x="752" y="52"/>
                    <a:pt x="749" y="55"/>
                  </a:cubicBezTo>
                  <a:cubicBezTo>
                    <a:pt x="723" y="35"/>
                    <a:pt x="701" y="32"/>
                    <a:pt x="701" y="32"/>
                  </a:cubicBezTo>
                  <a:cubicBezTo>
                    <a:pt x="545" y="147"/>
                    <a:pt x="545" y="147"/>
                    <a:pt x="545" y="147"/>
                  </a:cubicBezTo>
                  <a:cubicBezTo>
                    <a:pt x="541" y="150"/>
                    <a:pt x="545" y="158"/>
                    <a:pt x="554" y="170"/>
                  </a:cubicBezTo>
                  <a:cubicBezTo>
                    <a:pt x="519" y="197"/>
                    <a:pt x="370" y="316"/>
                    <a:pt x="282" y="390"/>
                  </a:cubicBezTo>
                  <a:cubicBezTo>
                    <a:pt x="272" y="368"/>
                    <a:pt x="241" y="342"/>
                    <a:pt x="207" y="313"/>
                  </a:cubicBezTo>
                  <a:cubicBezTo>
                    <a:pt x="170" y="282"/>
                    <a:pt x="124" y="265"/>
                    <a:pt x="85" y="265"/>
                  </a:cubicBezTo>
                  <a:cubicBezTo>
                    <a:pt x="64" y="265"/>
                    <a:pt x="45" y="270"/>
                    <a:pt x="31" y="280"/>
                  </a:cubicBezTo>
                  <a:cubicBezTo>
                    <a:pt x="2" y="302"/>
                    <a:pt x="0" y="340"/>
                    <a:pt x="21" y="377"/>
                  </a:cubicBezTo>
                  <a:cubicBezTo>
                    <a:pt x="31" y="422"/>
                    <a:pt x="52" y="459"/>
                    <a:pt x="122" y="477"/>
                  </a:cubicBezTo>
                  <a:cubicBezTo>
                    <a:pt x="129" y="479"/>
                    <a:pt x="135" y="480"/>
                    <a:pt x="142" y="480"/>
                  </a:cubicBezTo>
                  <a:cubicBezTo>
                    <a:pt x="168" y="480"/>
                    <a:pt x="194" y="468"/>
                    <a:pt x="215" y="452"/>
                  </a:cubicBezTo>
                  <a:cubicBezTo>
                    <a:pt x="215" y="452"/>
                    <a:pt x="215" y="452"/>
                    <a:pt x="215" y="452"/>
                  </a:cubicBezTo>
                  <a:cubicBezTo>
                    <a:pt x="216" y="452"/>
                    <a:pt x="216" y="452"/>
                    <a:pt x="216" y="452"/>
                  </a:cubicBezTo>
                  <a:cubicBezTo>
                    <a:pt x="193" y="487"/>
                    <a:pt x="179" y="533"/>
                    <a:pt x="193" y="573"/>
                  </a:cubicBezTo>
                  <a:cubicBezTo>
                    <a:pt x="220" y="648"/>
                    <a:pt x="259" y="663"/>
                    <a:pt x="305" y="667"/>
                  </a:cubicBezTo>
                  <a:cubicBezTo>
                    <a:pt x="307" y="667"/>
                    <a:pt x="308" y="667"/>
                    <a:pt x="309" y="667"/>
                  </a:cubicBezTo>
                  <a:cubicBezTo>
                    <a:pt x="332" y="667"/>
                    <a:pt x="347" y="651"/>
                    <a:pt x="351" y="624"/>
                  </a:cubicBezTo>
                  <a:cubicBezTo>
                    <a:pt x="356" y="625"/>
                    <a:pt x="361" y="625"/>
                    <a:pt x="366" y="625"/>
                  </a:cubicBezTo>
                  <a:cubicBezTo>
                    <a:pt x="387" y="625"/>
                    <a:pt x="406" y="620"/>
                    <a:pt x="420" y="610"/>
                  </a:cubicBezTo>
                  <a:cubicBezTo>
                    <a:pt x="461" y="580"/>
                    <a:pt x="448" y="517"/>
                    <a:pt x="391" y="469"/>
                  </a:cubicBezTo>
                  <a:cubicBezTo>
                    <a:pt x="360" y="442"/>
                    <a:pt x="331" y="418"/>
                    <a:pt x="305" y="407"/>
                  </a:cubicBezTo>
                  <a:cubicBezTo>
                    <a:pt x="304" y="406"/>
                    <a:pt x="302" y="405"/>
                    <a:pt x="301" y="404"/>
                  </a:cubicBezTo>
                  <a:cubicBezTo>
                    <a:pt x="401" y="340"/>
                    <a:pt x="562" y="233"/>
                    <a:pt x="600" y="208"/>
                  </a:cubicBezTo>
                  <a:cubicBezTo>
                    <a:pt x="610" y="214"/>
                    <a:pt x="619" y="218"/>
                    <a:pt x="624" y="218"/>
                  </a:cubicBezTo>
                  <a:cubicBezTo>
                    <a:pt x="626" y="218"/>
                    <a:pt x="627" y="218"/>
                    <a:pt x="628" y="217"/>
                  </a:cubicBezTo>
                  <a:cubicBezTo>
                    <a:pt x="628" y="217"/>
                    <a:pt x="628" y="217"/>
                    <a:pt x="628" y="217"/>
                  </a:cubicBezTo>
                  <a:cubicBezTo>
                    <a:pt x="784" y="103"/>
                    <a:pt x="784" y="103"/>
                    <a:pt x="784" y="103"/>
                  </a:cubicBezTo>
                  <a:cubicBezTo>
                    <a:pt x="784" y="103"/>
                    <a:pt x="782" y="85"/>
                    <a:pt x="759" y="63"/>
                  </a:cubicBezTo>
                  <a:cubicBezTo>
                    <a:pt x="763" y="61"/>
                    <a:pt x="766" y="59"/>
                    <a:pt x="770" y="57"/>
                  </a:cubicBezTo>
                  <a:cubicBezTo>
                    <a:pt x="776" y="52"/>
                    <a:pt x="781" y="47"/>
                    <a:pt x="787" y="42"/>
                  </a:cubicBezTo>
                  <a:cubicBezTo>
                    <a:pt x="799" y="31"/>
                    <a:pt x="811" y="21"/>
                    <a:pt x="820" y="14"/>
                  </a:cubicBezTo>
                  <a:cubicBezTo>
                    <a:pt x="829" y="6"/>
                    <a:pt x="835" y="1"/>
                    <a:pt x="835" y="1"/>
                  </a:cubicBezTo>
                  <a:cubicBezTo>
                    <a:pt x="834" y="0"/>
                    <a:pt x="834" y="0"/>
                    <a:pt x="834" y="0"/>
                  </a:cubicBezTo>
                  <a:cubicBezTo>
                    <a:pt x="834" y="1"/>
                    <a:pt x="834" y="1"/>
                    <a:pt x="834" y="1"/>
                  </a:cubicBezTo>
                  <a:cubicBezTo>
                    <a:pt x="834" y="1"/>
                    <a:pt x="834" y="0"/>
                    <a:pt x="833" y="0"/>
                  </a:cubicBezTo>
                </a:path>
              </a:pathLst>
            </a:custGeom>
            <a:solidFill>
              <a:srgbClr val="44546A">
                <a:alpha val="30000"/>
              </a:srgbClr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grpSp>
          <p:nvGrpSpPr>
            <p:cNvPr id="13" name="Group 12"/>
            <p:cNvGrpSpPr/>
            <p:nvPr/>
          </p:nvGrpSpPr>
          <p:grpSpPr>
            <a:xfrm>
              <a:off x="9725024" y="3139318"/>
              <a:ext cx="1592263" cy="1622426"/>
              <a:chOff x="9725024" y="3139318"/>
              <a:chExt cx="1592263" cy="1622426"/>
            </a:xfrm>
          </p:grpSpPr>
          <p:sp>
            <p:nvSpPr>
              <p:cNvPr id="14" name="Freeform 14"/>
              <p:cNvSpPr>
                <a:spLocks/>
              </p:cNvSpPr>
              <p:nvPr/>
            </p:nvSpPr>
            <p:spPr bwMode="auto">
              <a:xfrm>
                <a:off x="11153774" y="4593468"/>
                <a:ext cx="163513" cy="168275"/>
              </a:xfrm>
              <a:custGeom>
                <a:avLst/>
                <a:gdLst>
                  <a:gd name="T0" fmla="*/ 69 w 84"/>
                  <a:gd name="T1" fmla="*/ 68 h 87"/>
                  <a:gd name="T2" fmla="*/ 35 w 84"/>
                  <a:gd name="T3" fmla="*/ 30 h 87"/>
                  <a:gd name="T4" fmla="*/ 17 w 84"/>
                  <a:gd name="T5" fmla="*/ 10 h 87"/>
                  <a:gd name="T6" fmla="*/ 6 w 84"/>
                  <a:gd name="T7" fmla="*/ 0 h 87"/>
                  <a:gd name="T8" fmla="*/ 4 w 84"/>
                  <a:gd name="T9" fmla="*/ 5 h 87"/>
                  <a:gd name="T10" fmla="*/ 0 w 84"/>
                  <a:gd name="T11" fmla="*/ 11 h 87"/>
                  <a:gd name="T12" fmla="*/ 10 w 84"/>
                  <a:gd name="T13" fmla="*/ 22 h 87"/>
                  <a:gd name="T14" fmla="*/ 30 w 84"/>
                  <a:gd name="T15" fmla="*/ 39 h 87"/>
                  <a:gd name="T16" fmla="*/ 66 w 84"/>
                  <a:gd name="T17" fmla="*/ 72 h 87"/>
                  <a:gd name="T18" fmla="*/ 83 w 84"/>
                  <a:gd name="T19" fmla="*/ 87 h 87"/>
                  <a:gd name="T20" fmla="*/ 84 w 84"/>
                  <a:gd name="T21" fmla="*/ 85 h 87"/>
                  <a:gd name="T22" fmla="*/ 69 w 84"/>
                  <a:gd name="T23" fmla="*/ 68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4" h="87">
                    <a:moveTo>
                      <a:pt x="69" y="68"/>
                    </a:moveTo>
                    <a:cubicBezTo>
                      <a:pt x="60" y="57"/>
                      <a:pt x="47" y="44"/>
                      <a:pt x="35" y="30"/>
                    </a:cubicBezTo>
                    <a:cubicBezTo>
                      <a:pt x="29" y="23"/>
                      <a:pt x="23" y="16"/>
                      <a:pt x="17" y="10"/>
                    </a:cubicBezTo>
                    <a:cubicBezTo>
                      <a:pt x="13" y="6"/>
                      <a:pt x="10" y="3"/>
                      <a:pt x="6" y="0"/>
                    </a:cubicBezTo>
                    <a:cubicBezTo>
                      <a:pt x="5" y="2"/>
                      <a:pt x="5" y="4"/>
                      <a:pt x="4" y="5"/>
                    </a:cubicBezTo>
                    <a:cubicBezTo>
                      <a:pt x="3" y="7"/>
                      <a:pt x="1" y="9"/>
                      <a:pt x="0" y="11"/>
                    </a:cubicBezTo>
                    <a:cubicBezTo>
                      <a:pt x="3" y="14"/>
                      <a:pt x="6" y="18"/>
                      <a:pt x="10" y="22"/>
                    </a:cubicBezTo>
                    <a:cubicBezTo>
                      <a:pt x="16" y="27"/>
                      <a:pt x="23" y="33"/>
                      <a:pt x="30" y="39"/>
                    </a:cubicBezTo>
                    <a:cubicBezTo>
                      <a:pt x="43" y="51"/>
                      <a:pt x="56" y="63"/>
                      <a:pt x="66" y="72"/>
                    </a:cubicBezTo>
                    <a:cubicBezTo>
                      <a:pt x="76" y="81"/>
                      <a:pt x="83" y="87"/>
                      <a:pt x="83" y="87"/>
                    </a:cubicBezTo>
                    <a:cubicBezTo>
                      <a:pt x="84" y="85"/>
                      <a:pt x="84" y="85"/>
                      <a:pt x="84" y="85"/>
                    </a:cubicBezTo>
                    <a:cubicBezTo>
                      <a:pt x="84" y="85"/>
                      <a:pt x="78" y="78"/>
                      <a:pt x="69" y="68"/>
                    </a:cubicBezTo>
                  </a:path>
                </a:pathLst>
              </a:custGeom>
              <a:solidFill>
                <a:srgbClr val="44546A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5" name="Freeform 15"/>
              <p:cNvSpPr>
                <a:spLocks/>
              </p:cNvSpPr>
              <p:nvPr/>
            </p:nvSpPr>
            <p:spPr bwMode="auto">
              <a:xfrm>
                <a:off x="10787061" y="4196593"/>
                <a:ext cx="403225" cy="466725"/>
              </a:xfrm>
              <a:custGeom>
                <a:avLst/>
                <a:gdLst>
                  <a:gd name="T0" fmla="*/ 204 w 207"/>
                  <a:gd name="T1" fmla="*/ 157 h 240"/>
                  <a:gd name="T2" fmla="*/ 47 w 207"/>
                  <a:gd name="T3" fmla="*/ 0 h 240"/>
                  <a:gd name="T4" fmla="*/ 35 w 207"/>
                  <a:gd name="T5" fmla="*/ 53 h 240"/>
                  <a:gd name="T6" fmla="*/ 0 w 207"/>
                  <a:gd name="T7" fmla="*/ 84 h 240"/>
                  <a:gd name="T8" fmla="*/ 156 w 207"/>
                  <a:gd name="T9" fmla="*/ 240 h 240"/>
                  <a:gd name="T10" fmla="*/ 188 w 207"/>
                  <a:gd name="T11" fmla="*/ 215 h 240"/>
                  <a:gd name="T12" fmla="*/ 192 w 207"/>
                  <a:gd name="T13" fmla="*/ 209 h 240"/>
                  <a:gd name="T14" fmla="*/ 194 w 207"/>
                  <a:gd name="T15" fmla="*/ 204 h 240"/>
                  <a:gd name="T16" fmla="*/ 204 w 207"/>
                  <a:gd name="T17" fmla="*/ 157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7" h="240">
                    <a:moveTo>
                      <a:pt x="204" y="157"/>
                    </a:moveTo>
                    <a:cubicBezTo>
                      <a:pt x="47" y="0"/>
                      <a:pt x="47" y="0"/>
                      <a:pt x="47" y="0"/>
                    </a:cubicBezTo>
                    <a:cubicBezTo>
                      <a:pt x="54" y="7"/>
                      <a:pt x="48" y="30"/>
                      <a:pt x="35" y="53"/>
                    </a:cubicBezTo>
                    <a:cubicBezTo>
                      <a:pt x="22" y="76"/>
                      <a:pt x="6" y="89"/>
                      <a:pt x="0" y="84"/>
                    </a:cubicBezTo>
                    <a:cubicBezTo>
                      <a:pt x="156" y="240"/>
                      <a:pt x="156" y="240"/>
                      <a:pt x="156" y="240"/>
                    </a:cubicBezTo>
                    <a:cubicBezTo>
                      <a:pt x="156" y="240"/>
                      <a:pt x="173" y="237"/>
                      <a:pt x="188" y="215"/>
                    </a:cubicBezTo>
                    <a:cubicBezTo>
                      <a:pt x="189" y="213"/>
                      <a:pt x="191" y="211"/>
                      <a:pt x="192" y="209"/>
                    </a:cubicBezTo>
                    <a:cubicBezTo>
                      <a:pt x="193" y="208"/>
                      <a:pt x="193" y="206"/>
                      <a:pt x="194" y="204"/>
                    </a:cubicBezTo>
                    <a:cubicBezTo>
                      <a:pt x="207" y="179"/>
                      <a:pt x="204" y="157"/>
                      <a:pt x="204" y="157"/>
                    </a:cubicBezTo>
                    <a:close/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6" name="Freeform 16"/>
              <p:cNvSpPr>
                <a:spLocks/>
              </p:cNvSpPr>
              <p:nvPr/>
            </p:nvSpPr>
            <p:spPr bwMode="auto">
              <a:xfrm>
                <a:off x="10777536" y="4188656"/>
                <a:ext cx="115888" cy="180975"/>
              </a:xfrm>
              <a:custGeom>
                <a:avLst/>
                <a:gdLst>
                  <a:gd name="T0" fmla="*/ 52 w 59"/>
                  <a:gd name="T1" fmla="*/ 4 h 93"/>
                  <a:gd name="T2" fmla="*/ 32 w 59"/>
                  <a:gd name="T3" fmla="*/ 14 h 93"/>
                  <a:gd name="T4" fmla="*/ 40 w 59"/>
                  <a:gd name="T5" fmla="*/ 21 h 93"/>
                  <a:gd name="T6" fmla="*/ 40 w 59"/>
                  <a:gd name="T7" fmla="*/ 26 h 93"/>
                  <a:gd name="T8" fmla="*/ 32 w 59"/>
                  <a:gd name="T9" fmla="*/ 51 h 93"/>
                  <a:gd name="T10" fmla="*/ 17 w 59"/>
                  <a:gd name="T11" fmla="*/ 66 h 93"/>
                  <a:gd name="T12" fmla="*/ 13 w 59"/>
                  <a:gd name="T13" fmla="*/ 67 h 93"/>
                  <a:gd name="T14" fmla="*/ 6 w 59"/>
                  <a:gd name="T15" fmla="*/ 59 h 93"/>
                  <a:gd name="T16" fmla="*/ 4 w 59"/>
                  <a:gd name="T17" fmla="*/ 88 h 93"/>
                  <a:gd name="T18" fmla="*/ 5 w 59"/>
                  <a:gd name="T19" fmla="*/ 88 h 93"/>
                  <a:gd name="T20" fmla="*/ 40 w 59"/>
                  <a:gd name="T21" fmla="*/ 57 h 93"/>
                  <a:gd name="T22" fmla="*/ 52 w 59"/>
                  <a:gd name="T23" fmla="*/ 4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9" h="93">
                    <a:moveTo>
                      <a:pt x="52" y="4"/>
                    </a:moveTo>
                    <a:cubicBezTo>
                      <a:pt x="48" y="0"/>
                      <a:pt x="41" y="4"/>
                      <a:pt x="32" y="14"/>
                    </a:cubicBezTo>
                    <a:cubicBezTo>
                      <a:pt x="37" y="18"/>
                      <a:pt x="40" y="21"/>
                      <a:pt x="40" y="21"/>
                    </a:cubicBezTo>
                    <a:cubicBezTo>
                      <a:pt x="40" y="21"/>
                      <a:pt x="40" y="23"/>
                      <a:pt x="40" y="26"/>
                    </a:cubicBezTo>
                    <a:cubicBezTo>
                      <a:pt x="40" y="31"/>
                      <a:pt x="38" y="40"/>
                      <a:pt x="32" y="51"/>
                    </a:cubicBezTo>
                    <a:cubicBezTo>
                      <a:pt x="26" y="61"/>
                      <a:pt x="20" y="65"/>
                      <a:pt x="17" y="66"/>
                    </a:cubicBezTo>
                    <a:cubicBezTo>
                      <a:pt x="15" y="67"/>
                      <a:pt x="13" y="67"/>
                      <a:pt x="13" y="67"/>
                    </a:cubicBezTo>
                    <a:cubicBezTo>
                      <a:pt x="13" y="67"/>
                      <a:pt x="11" y="64"/>
                      <a:pt x="6" y="59"/>
                    </a:cubicBezTo>
                    <a:cubicBezTo>
                      <a:pt x="1" y="73"/>
                      <a:pt x="0" y="84"/>
                      <a:pt x="4" y="88"/>
                    </a:cubicBezTo>
                    <a:cubicBezTo>
                      <a:pt x="5" y="88"/>
                      <a:pt x="5" y="88"/>
                      <a:pt x="5" y="88"/>
                    </a:cubicBezTo>
                    <a:cubicBezTo>
                      <a:pt x="11" y="93"/>
                      <a:pt x="27" y="80"/>
                      <a:pt x="40" y="57"/>
                    </a:cubicBezTo>
                    <a:cubicBezTo>
                      <a:pt x="53" y="34"/>
                      <a:pt x="59" y="11"/>
                      <a:pt x="52" y="4"/>
                    </a:cubicBezTo>
                    <a:close/>
                  </a:path>
                </a:pathLst>
              </a:custGeom>
              <a:solidFill>
                <a:srgbClr val="44546A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7" name="Freeform 17"/>
              <p:cNvSpPr>
                <a:spLocks/>
              </p:cNvSpPr>
              <p:nvPr/>
            </p:nvSpPr>
            <p:spPr bwMode="auto">
              <a:xfrm>
                <a:off x="9725024" y="3486981"/>
                <a:ext cx="388938" cy="334963"/>
              </a:xfrm>
              <a:custGeom>
                <a:avLst/>
                <a:gdLst>
                  <a:gd name="T0" fmla="*/ 83 w 200"/>
                  <a:gd name="T1" fmla="*/ 64 h 172"/>
                  <a:gd name="T2" fmla="*/ 200 w 200"/>
                  <a:gd name="T3" fmla="*/ 38 h 172"/>
                  <a:gd name="T4" fmla="*/ 200 w 200"/>
                  <a:gd name="T5" fmla="*/ 36 h 172"/>
                  <a:gd name="T6" fmla="*/ 73 w 200"/>
                  <a:gd name="T7" fmla="*/ 14 h 172"/>
                  <a:gd name="T8" fmla="*/ 9 w 200"/>
                  <a:gd name="T9" fmla="*/ 126 h 172"/>
                  <a:gd name="T10" fmla="*/ 64 w 200"/>
                  <a:gd name="T11" fmla="*/ 172 h 172"/>
                  <a:gd name="T12" fmla="*/ 83 w 200"/>
                  <a:gd name="T13" fmla="*/ 64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0" h="172">
                    <a:moveTo>
                      <a:pt x="83" y="64"/>
                    </a:moveTo>
                    <a:cubicBezTo>
                      <a:pt x="105" y="25"/>
                      <a:pt x="157" y="22"/>
                      <a:pt x="200" y="38"/>
                    </a:cubicBezTo>
                    <a:cubicBezTo>
                      <a:pt x="200" y="37"/>
                      <a:pt x="200" y="37"/>
                      <a:pt x="200" y="36"/>
                    </a:cubicBezTo>
                    <a:cubicBezTo>
                      <a:pt x="159" y="14"/>
                      <a:pt x="109" y="0"/>
                      <a:pt x="73" y="14"/>
                    </a:cubicBezTo>
                    <a:cubicBezTo>
                      <a:pt x="5" y="41"/>
                      <a:pt x="0" y="80"/>
                      <a:pt x="9" y="126"/>
                    </a:cubicBezTo>
                    <a:cubicBezTo>
                      <a:pt x="14" y="151"/>
                      <a:pt x="35" y="167"/>
                      <a:pt x="64" y="172"/>
                    </a:cubicBezTo>
                    <a:cubicBezTo>
                      <a:pt x="58" y="136"/>
                      <a:pt x="64" y="97"/>
                      <a:pt x="83" y="64"/>
                    </a:cubicBezTo>
                    <a:close/>
                  </a:path>
                </a:pathLst>
              </a:custGeom>
              <a:solidFill>
                <a:srgbClr val="9EBE5B">
                  <a:lumMod val="75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8" name="Freeform 18"/>
              <p:cNvSpPr>
                <a:spLocks/>
              </p:cNvSpPr>
              <p:nvPr/>
            </p:nvSpPr>
            <p:spPr bwMode="auto">
              <a:xfrm>
                <a:off x="10015536" y="3179006"/>
                <a:ext cx="144463" cy="377825"/>
              </a:xfrm>
              <a:custGeom>
                <a:avLst/>
                <a:gdLst>
                  <a:gd name="T0" fmla="*/ 40 w 74"/>
                  <a:gd name="T1" fmla="*/ 38 h 194"/>
                  <a:gd name="T2" fmla="*/ 74 w 74"/>
                  <a:gd name="T3" fmla="*/ 0 h 194"/>
                  <a:gd name="T4" fmla="*/ 1 w 74"/>
                  <a:gd name="T5" fmla="*/ 101 h 194"/>
                  <a:gd name="T6" fmla="*/ 51 w 74"/>
                  <a:gd name="T7" fmla="*/ 194 h 194"/>
                  <a:gd name="T8" fmla="*/ 52 w 74"/>
                  <a:gd name="T9" fmla="*/ 194 h 194"/>
                  <a:gd name="T10" fmla="*/ 40 w 74"/>
                  <a:gd name="T11" fmla="*/ 38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4" h="194">
                    <a:moveTo>
                      <a:pt x="40" y="38"/>
                    </a:moveTo>
                    <a:cubicBezTo>
                      <a:pt x="49" y="22"/>
                      <a:pt x="61" y="9"/>
                      <a:pt x="74" y="0"/>
                    </a:cubicBezTo>
                    <a:cubicBezTo>
                      <a:pt x="31" y="10"/>
                      <a:pt x="0" y="31"/>
                      <a:pt x="1" y="101"/>
                    </a:cubicBezTo>
                    <a:cubicBezTo>
                      <a:pt x="1" y="133"/>
                      <a:pt x="23" y="167"/>
                      <a:pt x="51" y="194"/>
                    </a:cubicBezTo>
                    <a:cubicBezTo>
                      <a:pt x="52" y="194"/>
                      <a:pt x="52" y="194"/>
                      <a:pt x="52" y="194"/>
                    </a:cubicBezTo>
                    <a:cubicBezTo>
                      <a:pt x="29" y="143"/>
                      <a:pt x="17" y="77"/>
                      <a:pt x="40" y="38"/>
                    </a:cubicBezTo>
                    <a:close/>
                  </a:path>
                </a:pathLst>
              </a:custGeom>
              <a:solidFill>
                <a:srgbClr val="9EBE5B">
                  <a:lumMod val="75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9" name="Freeform 19"/>
              <p:cNvSpPr>
                <a:spLocks/>
              </p:cNvSpPr>
              <p:nvPr/>
            </p:nvSpPr>
            <p:spPr bwMode="auto">
              <a:xfrm>
                <a:off x="9837736" y="3529843"/>
                <a:ext cx="414338" cy="503238"/>
              </a:xfrm>
              <a:custGeom>
                <a:avLst/>
                <a:gdLst>
                  <a:gd name="T0" fmla="*/ 198 w 213"/>
                  <a:gd name="T1" fmla="*/ 83 h 259"/>
                  <a:gd name="T2" fmla="*/ 142 w 213"/>
                  <a:gd name="T3" fmla="*/ 16 h 259"/>
                  <a:gd name="T4" fmla="*/ 25 w 213"/>
                  <a:gd name="T5" fmla="*/ 42 h 259"/>
                  <a:gd name="T6" fmla="*/ 6 w 213"/>
                  <a:gd name="T7" fmla="*/ 150 h 259"/>
                  <a:gd name="T8" fmla="*/ 39 w 213"/>
                  <a:gd name="T9" fmla="*/ 219 h 259"/>
                  <a:gd name="T10" fmla="*/ 172 w 213"/>
                  <a:gd name="T11" fmla="*/ 190 h 259"/>
                  <a:gd name="T12" fmla="*/ 211 w 213"/>
                  <a:gd name="T13" fmla="*/ 104 h 259"/>
                  <a:gd name="T14" fmla="*/ 213 w 213"/>
                  <a:gd name="T15" fmla="*/ 99 h 259"/>
                  <a:gd name="T16" fmla="*/ 212 w 213"/>
                  <a:gd name="T17" fmla="*/ 98 h 259"/>
                  <a:gd name="T18" fmla="*/ 198 w 213"/>
                  <a:gd name="T19" fmla="*/ 83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3" h="259">
                    <a:moveTo>
                      <a:pt x="198" y="83"/>
                    </a:moveTo>
                    <a:cubicBezTo>
                      <a:pt x="173" y="54"/>
                      <a:pt x="145" y="23"/>
                      <a:pt x="142" y="16"/>
                    </a:cubicBezTo>
                    <a:cubicBezTo>
                      <a:pt x="99" y="0"/>
                      <a:pt x="47" y="3"/>
                      <a:pt x="25" y="42"/>
                    </a:cubicBezTo>
                    <a:cubicBezTo>
                      <a:pt x="6" y="75"/>
                      <a:pt x="0" y="114"/>
                      <a:pt x="6" y="150"/>
                    </a:cubicBezTo>
                    <a:cubicBezTo>
                      <a:pt x="10" y="177"/>
                      <a:pt x="22" y="201"/>
                      <a:pt x="39" y="219"/>
                    </a:cubicBezTo>
                    <a:cubicBezTo>
                      <a:pt x="80" y="259"/>
                      <a:pt x="139" y="247"/>
                      <a:pt x="172" y="190"/>
                    </a:cubicBezTo>
                    <a:cubicBezTo>
                      <a:pt x="190" y="159"/>
                      <a:pt x="207" y="130"/>
                      <a:pt x="211" y="104"/>
                    </a:cubicBezTo>
                    <a:cubicBezTo>
                      <a:pt x="212" y="103"/>
                      <a:pt x="213" y="101"/>
                      <a:pt x="213" y="99"/>
                    </a:cubicBezTo>
                    <a:cubicBezTo>
                      <a:pt x="213" y="99"/>
                      <a:pt x="212" y="98"/>
                      <a:pt x="212" y="98"/>
                    </a:cubicBezTo>
                    <a:cubicBezTo>
                      <a:pt x="207" y="93"/>
                      <a:pt x="203" y="88"/>
                      <a:pt x="198" y="83"/>
                    </a:cubicBezTo>
                    <a:close/>
                  </a:path>
                </a:pathLst>
              </a:custGeom>
              <a:solidFill>
                <a:srgbClr val="9EBE5B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20" name="Freeform 20"/>
              <p:cNvSpPr>
                <a:spLocks/>
              </p:cNvSpPr>
              <p:nvPr/>
            </p:nvSpPr>
            <p:spPr bwMode="auto">
              <a:xfrm>
                <a:off x="10048874" y="3139318"/>
                <a:ext cx="395288" cy="547688"/>
              </a:xfrm>
              <a:custGeom>
                <a:avLst/>
                <a:gdLst>
                  <a:gd name="T0" fmla="*/ 23 w 203"/>
                  <a:gd name="T1" fmla="*/ 59 h 282"/>
                  <a:gd name="T2" fmla="*/ 35 w 203"/>
                  <a:gd name="T3" fmla="*/ 215 h 282"/>
                  <a:gd name="T4" fmla="*/ 72 w 203"/>
                  <a:gd name="T5" fmla="*/ 245 h 282"/>
                  <a:gd name="T6" fmla="*/ 96 w 203"/>
                  <a:gd name="T7" fmla="*/ 266 h 282"/>
                  <a:gd name="T8" fmla="*/ 99 w 203"/>
                  <a:gd name="T9" fmla="*/ 269 h 282"/>
                  <a:gd name="T10" fmla="*/ 113 w 203"/>
                  <a:gd name="T11" fmla="*/ 282 h 282"/>
                  <a:gd name="T12" fmla="*/ 170 w 203"/>
                  <a:gd name="T13" fmla="*/ 207 h 282"/>
                  <a:gd name="T14" fmla="*/ 156 w 203"/>
                  <a:gd name="T15" fmla="*/ 30 h 282"/>
                  <a:gd name="T16" fmla="*/ 57 w 203"/>
                  <a:gd name="T17" fmla="*/ 21 h 282"/>
                  <a:gd name="T18" fmla="*/ 23 w 203"/>
                  <a:gd name="T19" fmla="*/ 59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3" h="282">
                    <a:moveTo>
                      <a:pt x="23" y="59"/>
                    </a:moveTo>
                    <a:cubicBezTo>
                      <a:pt x="0" y="98"/>
                      <a:pt x="12" y="164"/>
                      <a:pt x="35" y="215"/>
                    </a:cubicBezTo>
                    <a:cubicBezTo>
                      <a:pt x="38" y="215"/>
                      <a:pt x="55" y="231"/>
                      <a:pt x="72" y="245"/>
                    </a:cubicBezTo>
                    <a:cubicBezTo>
                      <a:pt x="79" y="252"/>
                      <a:pt x="87" y="259"/>
                      <a:pt x="96" y="266"/>
                    </a:cubicBezTo>
                    <a:cubicBezTo>
                      <a:pt x="97" y="267"/>
                      <a:pt x="98" y="268"/>
                      <a:pt x="99" y="269"/>
                    </a:cubicBezTo>
                    <a:cubicBezTo>
                      <a:pt x="104" y="273"/>
                      <a:pt x="109" y="277"/>
                      <a:pt x="113" y="282"/>
                    </a:cubicBezTo>
                    <a:cubicBezTo>
                      <a:pt x="133" y="272"/>
                      <a:pt x="151" y="241"/>
                      <a:pt x="170" y="207"/>
                    </a:cubicBezTo>
                    <a:cubicBezTo>
                      <a:pt x="203" y="150"/>
                      <a:pt x="197" y="71"/>
                      <a:pt x="156" y="30"/>
                    </a:cubicBezTo>
                    <a:cubicBezTo>
                      <a:pt x="127" y="1"/>
                      <a:pt x="89" y="0"/>
                      <a:pt x="57" y="21"/>
                    </a:cubicBezTo>
                    <a:cubicBezTo>
                      <a:pt x="44" y="30"/>
                      <a:pt x="32" y="43"/>
                      <a:pt x="23" y="59"/>
                    </a:cubicBezTo>
                    <a:close/>
                  </a:path>
                </a:pathLst>
              </a:custGeom>
              <a:solidFill>
                <a:srgbClr val="9EBE5B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21" name="Freeform 21"/>
              <p:cNvSpPr>
                <a:spLocks/>
              </p:cNvSpPr>
              <p:nvPr/>
            </p:nvSpPr>
            <p:spPr bwMode="auto">
              <a:xfrm>
                <a:off x="10113961" y="3556831"/>
                <a:ext cx="741363" cy="762000"/>
              </a:xfrm>
              <a:custGeom>
                <a:avLst/>
                <a:gdLst>
                  <a:gd name="T0" fmla="*/ 381 w 381"/>
                  <a:gd name="T1" fmla="*/ 346 h 392"/>
                  <a:gd name="T2" fmla="*/ 373 w 381"/>
                  <a:gd name="T3" fmla="*/ 339 h 392"/>
                  <a:gd name="T4" fmla="*/ 79 w 381"/>
                  <a:gd name="T5" fmla="*/ 67 h 392"/>
                  <a:gd name="T6" fmla="*/ 65 w 381"/>
                  <a:gd name="T7" fmla="*/ 54 h 392"/>
                  <a:gd name="T8" fmla="*/ 62 w 381"/>
                  <a:gd name="T9" fmla="*/ 51 h 392"/>
                  <a:gd name="T10" fmla="*/ 38 w 381"/>
                  <a:gd name="T11" fmla="*/ 30 h 392"/>
                  <a:gd name="T12" fmla="*/ 1 w 381"/>
                  <a:gd name="T13" fmla="*/ 0 h 392"/>
                  <a:gd name="T14" fmla="*/ 0 w 381"/>
                  <a:gd name="T15" fmla="*/ 0 h 392"/>
                  <a:gd name="T16" fmla="*/ 0 w 381"/>
                  <a:gd name="T17" fmla="*/ 0 h 392"/>
                  <a:gd name="T18" fmla="*/ 0 w 381"/>
                  <a:gd name="T19" fmla="*/ 0 h 392"/>
                  <a:gd name="T20" fmla="*/ 0 w 381"/>
                  <a:gd name="T21" fmla="*/ 2 h 392"/>
                  <a:gd name="T22" fmla="*/ 56 w 381"/>
                  <a:gd name="T23" fmla="*/ 69 h 392"/>
                  <a:gd name="T24" fmla="*/ 70 w 381"/>
                  <a:gd name="T25" fmla="*/ 84 h 392"/>
                  <a:gd name="T26" fmla="*/ 71 w 381"/>
                  <a:gd name="T27" fmla="*/ 85 h 392"/>
                  <a:gd name="T28" fmla="*/ 347 w 381"/>
                  <a:gd name="T29" fmla="*/ 384 h 392"/>
                  <a:gd name="T30" fmla="*/ 354 w 381"/>
                  <a:gd name="T31" fmla="*/ 392 h 392"/>
                  <a:gd name="T32" fmla="*/ 358 w 381"/>
                  <a:gd name="T33" fmla="*/ 391 h 392"/>
                  <a:gd name="T34" fmla="*/ 373 w 381"/>
                  <a:gd name="T35" fmla="*/ 376 h 392"/>
                  <a:gd name="T36" fmla="*/ 381 w 381"/>
                  <a:gd name="T37" fmla="*/ 351 h 392"/>
                  <a:gd name="T38" fmla="*/ 381 w 381"/>
                  <a:gd name="T39" fmla="*/ 346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81" h="392">
                    <a:moveTo>
                      <a:pt x="381" y="346"/>
                    </a:moveTo>
                    <a:cubicBezTo>
                      <a:pt x="381" y="346"/>
                      <a:pt x="378" y="343"/>
                      <a:pt x="373" y="339"/>
                    </a:cubicBezTo>
                    <a:cubicBezTo>
                      <a:pt x="336" y="304"/>
                      <a:pt x="177" y="154"/>
                      <a:pt x="79" y="67"/>
                    </a:cubicBezTo>
                    <a:cubicBezTo>
                      <a:pt x="75" y="62"/>
                      <a:pt x="70" y="58"/>
                      <a:pt x="65" y="54"/>
                    </a:cubicBezTo>
                    <a:cubicBezTo>
                      <a:pt x="64" y="53"/>
                      <a:pt x="63" y="52"/>
                      <a:pt x="62" y="51"/>
                    </a:cubicBezTo>
                    <a:cubicBezTo>
                      <a:pt x="53" y="44"/>
                      <a:pt x="45" y="37"/>
                      <a:pt x="38" y="30"/>
                    </a:cubicBezTo>
                    <a:cubicBezTo>
                      <a:pt x="21" y="16"/>
                      <a:pt x="4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3" y="9"/>
                      <a:pt x="31" y="40"/>
                      <a:pt x="56" y="69"/>
                    </a:cubicBezTo>
                    <a:cubicBezTo>
                      <a:pt x="61" y="74"/>
                      <a:pt x="65" y="79"/>
                      <a:pt x="70" y="84"/>
                    </a:cubicBezTo>
                    <a:cubicBezTo>
                      <a:pt x="70" y="84"/>
                      <a:pt x="71" y="85"/>
                      <a:pt x="71" y="85"/>
                    </a:cubicBezTo>
                    <a:cubicBezTo>
                      <a:pt x="161" y="186"/>
                      <a:pt x="312" y="347"/>
                      <a:pt x="347" y="384"/>
                    </a:cubicBezTo>
                    <a:cubicBezTo>
                      <a:pt x="352" y="389"/>
                      <a:pt x="354" y="392"/>
                      <a:pt x="354" y="392"/>
                    </a:cubicBezTo>
                    <a:cubicBezTo>
                      <a:pt x="354" y="392"/>
                      <a:pt x="356" y="392"/>
                      <a:pt x="358" y="391"/>
                    </a:cubicBezTo>
                    <a:cubicBezTo>
                      <a:pt x="361" y="390"/>
                      <a:pt x="367" y="386"/>
                      <a:pt x="373" y="376"/>
                    </a:cubicBezTo>
                    <a:cubicBezTo>
                      <a:pt x="379" y="365"/>
                      <a:pt x="381" y="356"/>
                      <a:pt x="381" y="351"/>
                    </a:cubicBezTo>
                    <a:cubicBezTo>
                      <a:pt x="381" y="348"/>
                      <a:pt x="381" y="346"/>
                      <a:pt x="381" y="346"/>
                    </a:cubicBezTo>
                    <a:close/>
                  </a:path>
                </a:pathLst>
              </a:custGeom>
              <a:solidFill>
                <a:srgbClr val="9EBE5B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22" name="Freeform 23"/>
              <p:cNvSpPr>
                <a:spLocks/>
              </p:cNvSpPr>
              <p:nvPr/>
            </p:nvSpPr>
            <p:spPr bwMode="auto">
              <a:xfrm>
                <a:off x="11312524" y="4760156"/>
                <a:ext cx="1588" cy="1588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0 h 1"/>
                  <a:gd name="T4" fmla="*/ 1 w 1"/>
                  <a:gd name="T5" fmla="*/ 1 h 1"/>
                  <a:gd name="T6" fmla="*/ 1 w 1"/>
                  <a:gd name="T7" fmla="*/ 0 h 1"/>
                  <a:gd name="T8" fmla="*/ 1 w 1"/>
                  <a:gd name="T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2F809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  <p:sp>
          <p:nvSpPr>
            <p:cNvPr id="23" name="Freeform 49"/>
            <p:cNvSpPr>
              <a:spLocks/>
            </p:cNvSpPr>
            <p:nvPr/>
          </p:nvSpPr>
          <p:spPr bwMode="auto">
            <a:xfrm>
              <a:off x="6096000" y="3391503"/>
              <a:ext cx="1624013" cy="1298575"/>
            </a:xfrm>
            <a:custGeom>
              <a:avLst/>
              <a:gdLst>
                <a:gd name="T0" fmla="*/ 833 w 835"/>
                <a:gd name="T1" fmla="*/ 0 h 667"/>
                <a:gd name="T2" fmla="*/ 816 w 835"/>
                <a:gd name="T3" fmla="*/ 10 h 667"/>
                <a:gd name="T4" fmla="*/ 778 w 835"/>
                <a:gd name="T5" fmla="*/ 34 h 667"/>
                <a:gd name="T6" fmla="*/ 758 w 835"/>
                <a:gd name="T7" fmla="*/ 47 h 667"/>
                <a:gd name="T8" fmla="*/ 749 w 835"/>
                <a:gd name="T9" fmla="*/ 54 h 667"/>
                <a:gd name="T10" fmla="*/ 701 w 835"/>
                <a:gd name="T11" fmla="*/ 32 h 667"/>
                <a:gd name="T12" fmla="*/ 544 w 835"/>
                <a:gd name="T13" fmla="*/ 147 h 667"/>
                <a:gd name="T14" fmla="*/ 554 w 835"/>
                <a:gd name="T15" fmla="*/ 169 h 667"/>
                <a:gd name="T16" fmla="*/ 282 w 835"/>
                <a:gd name="T17" fmla="*/ 390 h 667"/>
                <a:gd name="T18" fmla="*/ 207 w 835"/>
                <a:gd name="T19" fmla="*/ 313 h 667"/>
                <a:gd name="T20" fmla="*/ 85 w 835"/>
                <a:gd name="T21" fmla="*/ 265 h 667"/>
                <a:gd name="T22" fmla="*/ 30 w 835"/>
                <a:gd name="T23" fmla="*/ 280 h 667"/>
                <a:gd name="T24" fmla="*/ 21 w 835"/>
                <a:gd name="T25" fmla="*/ 377 h 667"/>
                <a:gd name="T26" fmla="*/ 122 w 835"/>
                <a:gd name="T27" fmla="*/ 477 h 667"/>
                <a:gd name="T28" fmla="*/ 142 w 835"/>
                <a:gd name="T29" fmla="*/ 480 h 667"/>
                <a:gd name="T30" fmla="*/ 215 w 835"/>
                <a:gd name="T31" fmla="*/ 451 h 667"/>
                <a:gd name="T32" fmla="*/ 215 w 835"/>
                <a:gd name="T33" fmla="*/ 451 h 667"/>
                <a:gd name="T34" fmla="*/ 215 w 835"/>
                <a:gd name="T35" fmla="*/ 452 h 667"/>
                <a:gd name="T36" fmla="*/ 193 w 835"/>
                <a:gd name="T37" fmla="*/ 573 h 667"/>
                <a:gd name="T38" fmla="*/ 305 w 835"/>
                <a:gd name="T39" fmla="*/ 667 h 667"/>
                <a:gd name="T40" fmla="*/ 309 w 835"/>
                <a:gd name="T41" fmla="*/ 667 h 667"/>
                <a:gd name="T42" fmla="*/ 351 w 835"/>
                <a:gd name="T43" fmla="*/ 624 h 667"/>
                <a:gd name="T44" fmla="*/ 365 w 835"/>
                <a:gd name="T45" fmla="*/ 625 h 667"/>
                <a:gd name="T46" fmla="*/ 420 w 835"/>
                <a:gd name="T47" fmla="*/ 610 h 667"/>
                <a:gd name="T48" fmla="*/ 391 w 835"/>
                <a:gd name="T49" fmla="*/ 469 h 667"/>
                <a:gd name="T50" fmla="*/ 305 w 835"/>
                <a:gd name="T51" fmla="*/ 407 h 667"/>
                <a:gd name="T52" fmla="*/ 300 w 835"/>
                <a:gd name="T53" fmla="*/ 404 h 667"/>
                <a:gd name="T54" fmla="*/ 599 w 835"/>
                <a:gd name="T55" fmla="*/ 208 h 667"/>
                <a:gd name="T56" fmla="*/ 624 w 835"/>
                <a:gd name="T57" fmla="*/ 218 h 667"/>
                <a:gd name="T58" fmla="*/ 628 w 835"/>
                <a:gd name="T59" fmla="*/ 217 h 667"/>
                <a:gd name="T60" fmla="*/ 628 w 835"/>
                <a:gd name="T61" fmla="*/ 216 h 667"/>
                <a:gd name="T62" fmla="*/ 784 w 835"/>
                <a:gd name="T63" fmla="*/ 102 h 667"/>
                <a:gd name="T64" fmla="*/ 759 w 835"/>
                <a:gd name="T65" fmla="*/ 63 h 667"/>
                <a:gd name="T66" fmla="*/ 770 w 835"/>
                <a:gd name="T67" fmla="*/ 56 h 667"/>
                <a:gd name="T68" fmla="*/ 787 w 835"/>
                <a:gd name="T69" fmla="*/ 41 h 667"/>
                <a:gd name="T70" fmla="*/ 820 w 835"/>
                <a:gd name="T71" fmla="*/ 13 h 667"/>
                <a:gd name="T72" fmla="*/ 835 w 835"/>
                <a:gd name="T73" fmla="*/ 1 h 667"/>
                <a:gd name="T74" fmla="*/ 834 w 835"/>
                <a:gd name="T75" fmla="*/ 0 h 667"/>
                <a:gd name="T76" fmla="*/ 834 w 835"/>
                <a:gd name="T77" fmla="*/ 0 h 667"/>
                <a:gd name="T78" fmla="*/ 833 w 835"/>
                <a:gd name="T79" fmla="*/ 0 h 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835" h="667">
                  <a:moveTo>
                    <a:pt x="833" y="0"/>
                  </a:moveTo>
                  <a:cubicBezTo>
                    <a:pt x="832" y="0"/>
                    <a:pt x="825" y="4"/>
                    <a:pt x="816" y="10"/>
                  </a:cubicBezTo>
                  <a:cubicBezTo>
                    <a:pt x="806" y="16"/>
                    <a:pt x="792" y="25"/>
                    <a:pt x="778" y="34"/>
                  </a:cubicBezTo>
                  <a:cubicBezTo>
                    <a:pt x="771" y="38"/>
                    <a:pt x="764" y="42"/>
                    <a:pt x="758" y="47"/>
                  </a:cubicBezTo>
                  <a:cubicBezTo>
                    <a:pt x="755" y="49"/>
                    <a:pt x="751" y="52"/>
                    <a:pt x="749" y="54"/>
                  </a:cubicBezTo>
                  <a:cubicBezTo>
                    <a:pt x="723" y="35"/>
                    <a:pt x="701" y="32"/>
                    <a:pt x="701" y="32"/>
                  </a:cubicBezTo>
                  <a:cubicBezTo>
                    <a:pt x="544" y="147"/>
                    <a:pt x="544" y="147"/>
                    <a:pt x="544" y="147"/>
                  </a:cubicBezTo>
                  <a:cubicBezTo>
                    <a:pt x="540" y="149"/>
                    <a:pt x="544" y="158"/>
                    <a:pt x="554" y="169"/>
                  </a:cubicBezTo>
                  <a:cubicBezTo>
                    <a:pt x="519" y="197"/>
                    <a:pt x="369" y="316"/>
                    <a:pt x="282" y="390"/>
                  </a:cubicBezTo>
                  <a:cubicBezTo>
                    <a:pt x="272" y="368"/>
                    <a:pt x="241" y="342"/>
                    <a:pt x="207" y="313"/>
                  </a:cubicBezTo>
                  <a:cubicBezTo>
                    <a:pt x="170" y="282"/>
                    <a:pt x="124" y="265"/>
                    <a:pt x="85" y="265"/>
                  </a:cubicBezTo>
                  <a:cubicBezTo>
                    <a:pt x="64" y="265"/>
                    <a:pt x="45" y="270"/>
                    <a:pt x="30" y="280"/>
                  </a:cubicBezTo>
                  <a:cubicBezTo>
                    <a:pt x="1" y="302"/>
                    <a:pt x="0" y="339"/>
                    <a:pt x="21" y="377"/>
                  </a:cubicBezTo>
                  <a:cubicBezTo>
                    <a:pt x="31" y="422"/>
                    <a:pt x="52" y="459"/>
                    <a:pt x="122" y="477"/>
                  </a:cubicBezTo>
                  <a:cubicBezTo>
                    <a:pt x="128" y="479"/>
                    <a:pt x="135" y="480"/>
                    <a:pt x="142" y="480"/>
                  </a:cubicBezTo>
                  <a:cubicBezTo>
                    <a:pt x="168" y="480"/>
                    <a:pt x="193" y="468"/>
                    <a:pt x="215" y="451"/>
                  </a:cubicBezTo>
                  <a:cubicBezTo>
                    <a:pt x="215" y="451"/>
                    <a:pt x="215" y="451"/>
                    <a:pt x="215" y="451"/>
                  </a:cubicBezTo>
                  <a:cubicBezTo>
                    <a:pt x="215" y="452"/>
                    <a:pt x="215" y="452"/>
                    <a:pt x="215" y="452"/>
                  </a:cubicBezTo>
                  <a:cubicBezTo>
                    <a:pt x="193" y="487"/>
                    <a:pt x="179" y="533"/>
                    <a:pt x="193" y="573"/>
                  </a:cubicBezTo>
                  <a:cubicBezTo>
                    <a:pt x="220" y="648"/>
                    <a:pt x="259" y="663"/>
                    <a:pt x="305" y="667"/>
                  </a:cubicBezTo>
                  <a:cubicBezTo>
                    <a:pt x="306" y="667"/>
                    <a:pt x="308" y="667"/>
                    <a:pt x="309" y="667"/>
                  </a:cubicBezTo>
                  <a:cubicBezTo>
                    <a:pt x="332" y="667"/>
                    <a:pt x="346" y="651"/>
                    <a:pt x="351" y="624"/>
                  </a:cubicBezTo>
                  <a:cubicBezTo>
                    <a:pt x="356" y="625"/>
                    <a:pt x="361" y="625"/>
                    <a:pt x="365" y="625"/>
                  </a:cubicBezTo>
                  <a:cubicBezTo>
                    <a:pt x="387" y="625"/>
                    <a:pt x="405" y="620"/>
                    <a:pt x="420" y="610"/>
                  </a:cubicBezTo>
                  <a:cubicBezTo>
                    <a:pt x="461" y="580"/>
                    <a:pt x="448" y="517"/>
                    <a:pt x="391" y="469"/>
                  </a:cubicBezTo>
                  <a:cubicBezTo>
                    <a:pt x="360" y="442"/>
                    <a:pt x="331" y="418"/>
                    <a:pt x="305" y="407"/>
                  </a:cubicBezTo>
                  <a:cubicBezTo>
                    <a:pt x="304" y="406"/>
                    <a:pt x="302" y="405"/>
                    <a:pt x="300" y="404"/>
                  </a:cubicBezTo>
                  <a:cubicBezTo>
                    <a:pt x="401" y="340"/>
                    <a:pt x="562" y="233"/>
                    <a:pt x="599" y="208"/>
                  </a:cubicBezTo>
                  <a:cubicBezTo>
                    <a:pt x="610" y="214"/>
                    <a:pt x="619" y="218"/>
                    <a:pt x="624" y="218"/>
                  </a:cubicBezTo>
                  <a:cubicBezTo>
                    <a:pt x="625" y="218"/>
                    <a:pt x="627" y="218"/>
                    <a:pt x="628" y="217"/>
                  </a:cubicBezTo>
                  <a:cubicBezTo>
                    <a:pt x="628" y="216"/>
                    <a:pt x="628" y="216"/>
                    <a:pt x="628" y="216"/>
                  </a:cubicBezTo>
                  <a:cubicBezTo>
                    <a:pt x="784" y="102"/>
                    <a:pt x="784" y="102"/>
                    <a:pt x="784" y="102"/>
                  </a:cubicBezTo>
                  <a:cubicBezTo>
                    <a:pt x="784" y="102"/>
                    <a:pt x="782" y="85"/>
                    <a:pt x="759" y="63"/>
                  </a:cubicBezTo>
                  <a:cubicBezTo>
                    <a:pt x="762" y="61"/>
                    <a:pt x="766" y="59"/>
                    <a:pt x="770" y="56"/>
                  </a:cubicBezTo>
                  <a:cubicBezTo>
                    <a:pt x="776" y="52"/>
                    <a:pt x="781" y="46"/>
                    <a:pt x="787" y="41"/>
                  </a:cubicBezTo>
                  <a:cubicBezTo>
                    <a:pt x="799" y="31"/>
                    <a:pt x="811" y="21"/>
                    <a:pt x="820" y="13"/>
                  </a:cubicBezTo>
                  <a:cubicBezTo>
                    <a:pt x="829" y="6"/>
                    <a:pt x="835" y="1"/>
                    <a:pt x="835" y="1"/>
                  </a:cubicBezTo>
                  <a:cubicBezTo>
                    <a:pt x="834" y="0"/>
                    <a:pt x="834" y="0"/>
                    <a:pt x="834" y="0"/>
                  </a:cubicBezTo>
                  <a:cubicBezTo>
                    <a:pt x="834" y="0"/>
                    <a:pt x="834" y="0"/>
                    <a:pt x="834" y="0"/>
                  </a:cubicBezTo>
                  <a:cubicBezTo>
                    <a:pt x="834" y="0"/>
                    <a:pt x="834" y="0"/>
                    <a:pt x="833" y="0"/>
                  </a:cubicBezTo>
                </a:path>
              </a:pathLst>
            </a:custGeom>
            <a:solidFill>
              <a:srgbClr val="44546A">
                <a:alpha val="30000"/>
              </a:srgbClr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grpSp>
          <p:nvGrpSpPr>
            <p:cNvPr id="24" name="Group 23"/>
            <p:cNvGrpSpPr/>
            <p:nvPr/>
          </p:nvGrpSpPr>
          <p:grpSpPr>
            <a:xfrm>
              <a:off x="6129337" y="1769078"/>
              <a:ext cx="1590676" cy="1622426"/>
              <a:chOff x="6129337" y="1769078"/>
              <a:chExt cx="1590676" cy="1622426"/>
            </a:xfrm>
          </p:grpSpPr>
          <p:sp>
            <p:nvSpPr>
              <p:cNvPr id="25" name="Freeform 41"/>
              <p:cNvSpPr>
                <a:spLocks/>
              </p:cNvSpPr>
              <p:nvPr/>
            </p:nvSpPr>
            <p:spPr bwMode="auto">
              <a:xfrm>
                <a:off x="7556500" y="3224816"/>
                <a:ext cx="163513" cy="166688"/>
              </a:xfrm>
              <a:custGeom>
                <a:avLst/>
                <a:gdLst>
                  <a:gd name="T0" fmla="*/ 68 w 84"/>
                  <a:gd name="T1" fmla="*/ 68 h 86"/>
                  <a:gd name="T2" fmla="*/ 35 w 84"/>
                  <a:gd name="T3" fmla="*/ 30 h 86"/>
                  <a:gd name="T4" fmla="*/ 16 w 84"/>
                  <a:gd name="T5" fmla="*/ 10 h 86"/>
                  <a:gd name="T6" fmla="*/ 6 w 84"/>
                  <a:gd name="T7" fmla="*/ 0 h 86"/>
                  <a:gd name="T8" fmla="*/ 3 w 84"/>
                  <a:gd name="T9" fmla="*/ 5 h 86"/>
                  <a:gd name="T10" fmla="*/ 0 w 84"/>
                  <a:gd name="T11" fmla="*/ 11 h 86"/>
                  <a:gd name="T12" fmla="*/ 10 w 84"/>
                  <a:gd name="T13" fmla="*/ 21 h 86"/>
                  <a:gd name="T14" fmla="*/ 29 w 84"/>
                  <a:gd name="T15" fmla="*/ 39 h 86"/>
                  <a:gd name="T16" fmla="*/ 66 w 84"/>
                  <a:gd name="T17" fmla="*/ 72 h 86"/>
                  <a:gd name="T18" fmla="*/ 83 w 84"/>
                  <a:gd name="T19" fmla="*/ 86 h 86"/>
                  <a:gd name="T20" fmla="*/ 84 w 84"/>
                  <a:gd name="T21" fmla="*/ 85 h 86"/>
                  <a:gd name="T22" fmla="*/ 68 w 84"/>
                  <a:gd name="T23" fmla="*/ 68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4" h="86">
                    <a:moveTo>
                      <a:pt x="68" y="68"/>
                    </a:moveTo>
                    <a:cubicBezTo>
                      <a:pt x="59" y="57"/>
                      <a:pt x="47" y="44"/>
                      <a:pt x="35" y="30"/>
                    </a:cubicBezTo>
                    <a:cubicBezTo>
                      <a:pt x="28" y="23"/>
                      <a:pt x="22" y="16"/>
                      <a:pt x="16" y="10"/>
                    </a:cubicBezTo>
                    <a:cubicBezTo>
                      <a:pt x="13" y="6"/>
                      <a:pt x="9" y="3"/>
                      <a:pt x="6" y="0"/>
                    </a:cubicBezTo>
                    <a:cubicBezTo>
                      <a:pt x="5" y="2"/>
                      <a:pt x="4" y="4"/>
                      <a:pt x="3" y="5"/>
                    </a:cubicBezTo>
                    <a:cubicBezTo>
                      <a:pt x="2" y="7"/>
                      <a:pt x="1" y="9"/>
                      <a:pt x="0" y="11"/>
                    </a:cubicBezTo>
                    <a:cubicBezTo>
                      <a:pt x="3" y="14"/>
                      <a:pt x="6" y="18"/>
                      <a:pt x="10" y="21"/>
                    </a:cubicBezTo>
                    <a:cubicBezTo>
                      <a:pt x="16" y="27"/>
                      <a:pt x="23" y="33"/>
                      <a:pt x="29" y="39"/>
                    </a:cubicBezTo>
                    <a:cubicBezTo>
                      <a:pt x="43" y="51"/>
                      <a:pt x="56" y="63"/>
                      <a:pt x="66" y="72"/>
                    </a:cubicBezTo>
                    <a:cubicBezTo>
                      <a:pt x="76" y="81"/>
                      <a:pt x="83" y="86"/>
                      <a:pt x="83" y="86"/>
                    </a:cubicBezTo>
                    <a:cubicBezTo>
                      <a:pt x="84" y="85"/>
                      <a:pt x="84" y="85"/>
                      <a:pt x="84" y="85"/>
                    </a:cubicBezTo>
                    <a:cubicBezTo>
                      <a:pt x="84" y="85"/>
                      <a:pt x="78" y="78"/>
                      <a:pt x="68" y="68"/>
                    </a:cubicBezTo>
                  </a:path>
                </a:pathLst>
              </a:custGeom>
              <a:solidFill>
                <a:srgbClr val="44546A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26" name="Freeform 42"/>
              <p:cNvSpPr>
                <a:spLocks/>
              </p:cNvSpPr>
              <p:nvPr/>
            </p:nvSpPr>
            <p:spPr bwMode="auto">
              <a:xfrm>
                <a:off x="7191375" y="2827941"/>
                <a:ext cx="403225" cy="466725"/>
              </a:xfrm>
              <a:custGeom>
                <a:avLst/>
                <a:gdLst>
                  <a:gd name="T0" fmla="*/ 204 w 207"/>
                  <a:gd name="T1" fmla="*/ 156 h 240"/>
                  <a:gd name="T2" fmla="*/ 47 w 207"/>
                  <a:gd name="T3" fmla="*/ 0 h 240"/>
                  <a:gd name="T4" fmla="*/ 35 w 207"/>
                  <a:gd name="T5" fmla="*/ 53 h 240"/>
                  <a:gd name="T6" fmla="*/ 0 w 207"/>
                  <a:gd name="T7" fmla="*/ 84 h 240"/>
                  <a:gd name="T8" fmla="*/ 156 w 207"/>
                  <a:gd name="T9" fmla="*/ 240 h 240"/>
                  <a:gd name="T10" fmla="*/ 188 w 207"/>
                  <a:gd name="T11" fmla="*/ 215 h 240"/>
                  <a:gd name="T12" fmla="*/ 191 w 207"/>
                  <a:gd name="T13" fmla="*/ 209 h 240"/>
                  <a:gd name="T14" fmla="*/ 194 w 207"/>
                  <a:gd name="T15" fmla="*/ 204 h 240"/>
                  <a:gd name="T16" fmla="*/ 204 w 207"/>
                  <a:gd name="T17" fmla="*/ 156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7" h="240">
                    <a:moveTo>
                      <a:pt x="204" y="156"/>
                    </a:moveTo>
                    <a:cubicBezTo>
                      <a:pt x="47" y="0"/>
                      <a:pt x="47" y="0"/>
                      <a:pt x="47" y="0"/>
                    </a:cubicBezTo>
                    <a:cubicBezTo>
                      <a:pt x="53" y="6"/>
                      <a:pt x="48" y="30"/>
                      <a:pt x="35" y="53"/>
                    </a:cubicBezTo>
                    <a:cubicBezTo>
                      <a:pt x="22" y="75"/>
                      <a:pt x="6" y="89"/>
                      <a:pt x="0" y="84"/>
                    </a:cubicBezTo>
                    <a:cubicBezTo>
                      <a:pt x="156" y="240"/>
                      <a:pt x="156" y="240"/>
                      <a:pt x="156" y="240"/>
                    </a:cubicBezTo>
                    <a:cubicBezTo>
                      <a:pt x="156" y="240"/>
                      <a:pt x="173" y="237"/>
                      <a:pt x="188" y="215"/>
                    </a:cubicBezTo>
                    <a:cubicBezTo>
                      <a:pt x="189" y="213"/>
                      <a:pt x="190" y="211"/>
                      <a:pt x="191" y="209"/>
                    </a:cubicBezTo>
                    <a:cubicBezTo>
                      <a:pt x="192" y="208"/>
                      <a:pt x="193" y="206"/>
                      <a:pt x="194" y="204"/>
                    </a:cubicBezTo>
                    <a:cubicBezTo>
                      <a:pt x="207" y="179"/>
                      <a:pt x="204" y="156"/>
                      <a:pt x="204" y="156"/>
                    </a:cubicBezTo>
                    <a:close/>
                  </a:path>
                </a:pathLst>
              </a:custGeom>
              <a:solidFill>
                <a:srgbClr val="44546A">
                  <a:alpha val="1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27" name="Freeform 43"/>
              <p:cNvSpPr>
                <a:spLocks/>
              </p:cNvSpPr>
              <p:nvPr/>
            </p:nvSpPr>
            <p:spPr bwMode="auto">
              <a:xfrm>
                <a:off x="7181850" y="2820003"/>
                <a:ext cx="112713" cy="180975"/>
              </a:xfrm>
              <a:custGeom>
                <a:avLst/>
                <a:gdLst>
                  <a:gd name="T0" fmla="*/ 52 w 58"/>
                  <a:gd name="T1" fmla="*/ 4 h 93"/>
                  <a:gd name="T2" fmla="*/ 32 w 58"/>
                  <a:gd name="T3" fmla="*/ 13 h 93"/>
                  <a:gd name="T4" fmla="*/ 40 w 58"/>
                  <a:gd name="T5" fmla="*/ 21 h 93"/>
                  <a:gd name="T6" fmla="*/ 40 w 58"/>
                  <a:gd name="T7" fmla="*/ 26 h 93"/>
                  <a:gd name="T8" fmla="*/ 32 w 58"/>
                  <a:gd name="T9" fmla="*/ 51 h 93"/>
                  <a:gd name="T10" fmla="*/ 16 w 58"/>
                  <a:gd name="T11" fmla="*/ 66 h 93"/>
                  <a:gd name="T12" fmla="*/ 13 w 58"/>
                  <a:gd name="T13" fmla="*/ 67 h 93"/>
                  <a:gd name="T14" fmla="*/ 6 w 58"/>
                  <a:gd name="T15" fmla="*/ 59 h 93"/>
                  <a:gd name="T16" fmla="*/ 4 w 58"/>
                  <a:gd name="T17" fmla="*/ 87 h 93"/>
                  <a:gd name="T18" fmla="*/ 5 w 58"/>
                  <a:gd name="T19" fmla="*/ 88 h 93"/>
                  <a:gd name="T20" fmla="*/ 40 w 58"/>
                  <a:gd name="T21" fmla="*/ 57 h 93"/>
                  <a:gd name="T22" fmla="*/ 52 w 58"/>
                  <a:gd name="T23" fmla="*/ 4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8" h="93">
                    <a:moveTo>
                      <a:pt x="52" y="4"/>
                    </a:moveTo>
                    <a:cubicBezTo>
                      <a:pt x="48" y="0"/>
                      <a:pt x="41" y="4"/>
                      <a:pt x="32" y="13"/>
                    </a:cubicBezTo>
                    <a:cubicBezTo>
                      <a:pt x="37" y="18"/>
                      <a:pt x="40" y="21"/>
                      <a:pt x="40" y="21"/>
                    </a:cubicBezTo>
                    <a:cubicBezTo>
                      <a:pt x="40" y="21"/>
                      <a:pt x="40" y="23"/>
                      <a:pt x="40" y="26"/>
                    </a:cubicBezTo>
                    <a:cubicBezTo>
                      <a:pt x="40" y="31"/>
                      <a:pt x="38" y="40"/>
                      <a:pt x="32" y="51"/>
                    </a:cubicBezTo>
                    <a:cubicBezTo>
                      <a:pt x="26" y="61"/>
                      <a:pt x="20" y="65"/>
                      <a:pt x="16" y="66"/>
                    </a:cubicBezTo>
                    <a:cubicBezTo>
                      <a:pt x="14" y="67"/>
                      <a:pt x="13" y="67"/>
                      <a:pt x="13" y="67"/>
                    </a:cubicBezTo>
                    <a:cubicBezTo>
                      <a:pt x="13" y="67"/>
                      <a:pt x="10" y="64"/>
                      <a:pt x="6" y="59"/>
                    </a:cubicBezTo>
                    <a:cubicBezTo>
                      <a:pt x="1" y="72"/>
                      <a:pt x="0" y="83"/>
                      <a:pt x="4" y="87"/>
                    </a:cubicBezTo>
                    <a:cubicBezTo>
                      <a:pt x="5" y="88"/>
                      <a:pt x="5" y="88"/>
                      <a:pt x="5" y="88"/>
                    </a:cubicBezTo>
                    <a:cubicBezTo>
                      <a:pt x="11" y="93"/>
                      <a:pt x="27" y="79"/>
                      <a:pt x="40" y="57"/>
                    </a:cubicBezTo>
                    <a:cubicBezTo>
                      <a:pt x="53" y="34"/>
                      <a:pt x="58" y="10"/>
                      <a:pt x="52" y="4"/>
                    </a:cubicBezTo>
                    <a:close/>
                  </a:path>
                </a:pathLst>
              </a:custGeom>
              <a:solidFill>
                <a:srgbClr val="44546A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28" name="Freeform 44"/>
              <p:cNvSpPr>
                <a:spLocks/>
              </p:cNvSpPr>
              <p:nvPr/>
            </p:nvSpPr>
            <p:spPr bwMode="auto">
              <a:xfrm>
                <a:off x="6129337" y="2118328"/>
                <a:ext cx="388938" cy="334963"/>
              </a:xfrm>
              <a:custGeom>
                <a:avLst/>
                <a:gdLst>
                  <a:gd name="T0" fmla="*/ 82 w 200"/>
                  <a:gd name="T1" fmla="*/ 64 h 172"/>
                  <a:gd name="T2" fmla="*/ 200 w 200"/>
                  <a:gd name="T3" fmla="*/ 38 h 172"/>
                  <a:gd name="T4" fmla="*/ 200 w 200"/>
                  <a:gd name="T5" fmla="*/ 36 h 172"/>
                  <a:gd name="T6" fmla="*/ 73 w 200"/>
                  <a:gd name="T7" fmla="*/ 14 h 172"/>
                  <a:gd name="T8" fmla="*/ 9 w 200"/>
                  <a:gd name="T9" fmla="*/ 126 h 172"/>
                  <a:gd name="T10" fmla="*/ 64 w 200"/>
                  <a:gd name="T11" fmla="*/ 172 h 172"/>
                  <a:gd name="T12" fmla="*/ 82 w 200"/>
                  <a:gd name="T13" fmla="*/ 64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0" h="172">
                    <a:moveTo>
                      <a:pt x="82" y="64"/>
                    </a:moveTo>
                    <a:cubicBezTo>
                      <a:pt x="105" y="25"/>
                      <a:pt x="157" y="22"/>
                      <a:pt x="200" y="38"/>
                    </a:cubicBezTo>
                    <a:cubicBezTo>
                      <a:pt x="200" y="37"/>
                      <a:pt x="200" y="36"/>
                      <a:pt x="200" y="36"/>
                    </a:cubicBezTo>
                    <a:cubicBezTo>
                      <a:pt x="159" y="13"/>
                      <a:pt x="109" y="0"/>
                      <a:pt x="73" y="14"/>
                    </a:cubicBezTo>
                    <a:cubicBezTo>
                      <a:pt x="5" y="41"/>
                      <a:pt x="0" y="80"/>
                      <a:pt x="9" y="126"/>
                    </a:cubicBezTo>
                    <a:cubicBezTo>
                      <a:pt x="14" y="151"/>
                      <a:pt x="35" y="167"/>
                      <a:pt x="64" y="172"/>
                    </a:cubicBezTo>
                    <a:cubicBezTo>
                      <a:pt x="58" y="136"/>
                      <a:pt x="64" y="96"/>
                      <a:pt x="82" y="64"/>
                    </a:cubicBezTo>
                    <a:close/>
                  </a:path>
                </a:pathLst>
              </a:custGeom>
              <a:solidFill>
                <a:srgbClr val="179E86">
                  <a:lumMod val="75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29" name="Freeform 45"/>
              <p:cNvSpPr>
                <a:spLocks/>
              </p:cNvSpPr>
              <p:nvPr/>
            </p:nvSpPr>
            <p:spPr bwMode="auto">
              <a:xfrm>
                <a:off x="6419850" y="1811941"/>
                <a:ext cx="142875" cy="376238"/>
              </a:xfrm>
              <a:custGeom>
                <a:avLst/>
                <a:gdLst>
                  <a:gd name="T0" fmla="*/ 40 w 74"/>
                  <a:gd name="T1" fmla="*/ 38 h 194"/>
                  <a:gd name="T2" fmla="*/ 74 w 74"/>
                  <a:gd name="T3" fmla="*/ 0 h 194"/>
                  <a:gd name="T4" fmla="*/ 0 w 74"/>
                  <a:gd name="T5" fmla="*/ 101 h 194"/>
                  <a:gd name="T6" fmla="*/ 51 w 74"/>
                  <a:gd name="T7" fmla="*/ 194 h 194"/>
                  <a:gd name="T8" fmla="*/ 52 w 74"/>
                  <a:gd name="T9" fmla="*/ 194 h 194"/>
                  <a:gd name="T10" fmla="*/ 40 w 74"/>
                  <a:gd name="T11" fmla="*/ 38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4" h="194">
                    <a:moveTo>
                      <a:pt x="40" y="38"/>
                    </a:moveTo>
                    <a:cubicBezTo>
                      <a:pt x="49" y="21"/>
                      <a:pt x="61" y="9"/>
                      <a:pt x="74" y="0"/>
                    </a:cubicBezTo>
                    <a:cubicBezTo>
                      <a:pt x="31" y="10"/>
                      <a:pt x="0" y="31"/>
                      <a:pt x="0" y="101"/>
                    </a:cubicBezTo>
                    <a:cubicBezTo>
                      <a:pt x="1" y="132"/>
                      <a:pt x="23" y="166"/>
                      <a:pt x="51" y="194"/>
                    </a:cubicBezTo>
                    <a:cubicBezTo>
                      <a:pt x="52" y="194"/>
                      <a:pt x="52" y="194"/>
                      <a:pt x="52" y="194"/>
                    </a:cubicBezTo>
                    <a:cubicBezTo>
                      <a:pt x="29" y="143"/>
                      <a:pt x="17" y="77"/>
                      <a:pt x="40" y="38"/>
                    </a:cubicBezTo>
                    <a:close/>
                  </a:path>
                </a:pathLst>
              </a:custGeom>
              <a:solidFill>
                <a:srgbClr val="179E86">
                  <a:lumMod val="75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0" name="Freeform 46"/>
              <p:cNvSpPr>
                <a:spLocks/>
              </p:cNvSpPr>
              <p:nvPr/>
            </p:nvSpPr>
            <p:spPr bwMode="auto">
              <a:xfrm>
                <a:off x="6242050" y="2161191"/>
                <a:ext cx="414338" cy="503238"/>
              </a:xfrm>
              <a:custGeom>
                <a:avLst/>
                <a:gdLst>
                  <a:gd name="T0" fmla="*/ 198 w 213"/>
                  <a:gd name="T1" fmla="*/ 83 h 259"/>
                  <a:gd name="T2" fmla="*/ 142 w 213"/>
                  <a:gd name="T3" fmla="*/ 16 h 259"/>
                  <a:gd name="T4" fmla="*/ 24 w 213"/>
                  <a:gd name="T5" fmla="*/ 42 h 259"/>
                  <a:gd name="T6" fmla="*/ 6 w 213"/>
                  <a:gd name="T7" fmla="*/ 150 h 259"/>
                  <a:gd name="T8" fmla="*/ 39 w 213"/>
                  <a:gd name="T9" fmla="*/ 218 h 259"/>
                  <a:gd name="T10" fmla="*/ 172 w 213"/>
                  <a:gd name="T11" fmla="*/ 190 h 259"/>
                  <a:gd name="T12" fmla="*/ 211 w 213"/>
                  <a:gd name="T13" fmla="*/ 104 h 259"/>
                  <a:gd name="T14" fmla="*/ 213 w 213"/>
                  <a:gd name="T15" fmla="*/ 99 h 259"/>
                  <a:gd name="T16" fmla="*/ 212 w 213"/>
                  <a:gd name="T17" fmla="*/ 98 h 259"/>
                  <a:gd name="T18" fmla="*/ 198 w 213"/>
                  <a:gd name="T19" fmla="*/ 83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3" h="259">
                    <a:moveTo>
                      <a:pt x="198" y="83"/>
                    </a:moveTo>
                    <a:cubicBezTo>
                      <a:pt x="172" y="54"/>
                      <a:pt x="145" y="23"/>
                      <a:pt x="142" y="16"/>
                    </a:cubicBezTo>
                    <a:cubicBezTo>
                      <a:pt x="99" y="0"/>
                      <a:pt x="47" y="3"/>
                      <a:pt x="24" y="42"/>
                    </a:cubicBezTo>
                    <a:cubicBezTo>
                      <a:pt x="6" y="74"/>
                      <a:pt x="0" y="114"/>
                      <a:pt x="6" y="150"/>
                    </a:cubicBezTo>
                    <a:cubicBezTo>
                      <a:pt x="10" y="176"/>
                      <a:pt x="21" y="201"/>
                      <a:pt x="39" y="218"/>
                    </a:cubicBezTo>
                    <a:cubicBezTo>
                      <a:pt x="80" y="259"/>
                      <a:pt x="139" y="246"/>
                      <a:pt x="172" y="190"/>
                    </a:cubicBezTo>
                    <a:cubicBezTo>
                      <a:pt x="190" y="158"/>
                      <a:pt x="206" y="130"/>
                      <a:pt x="211" y="104"/>
                    </a:cubicBezTo>
                    <a:cubicBezTo>
                      <a:pt x="212" y="102"/>
                      <a:pt x="212" y="101"/>
                      <a:pt x="213" y="99"/>
                    </a:cubicBezTo>
                    <a:cubicBezTo>
                      <a:pt x="212" y="99"/>
                      <a:pt x="212" y="98"/>
                      <a:pt x="212" y="98"/>
                    </a:cubicBezTo>
                    <a:cubicBezTo>
                      <a:pt x="207" y="92"/>
                      <a:pt x="202" y="87"/>
                      <a:pt x="198" y="83"/>
                    </a:cubicBezTo>
                    <a:close/>
                  </a:path>
                </a:pathLst>
              </a:custGeom>
              <a:solidFill>
                <a:srgbClr val="179E86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1" name="Freeform 47"/>
              <p:cNvSpPr>
                <a:spLocks/>
              </p:cNvSpPr>
              <p:nvPr/>
            </p:nvSpPr>
            <p:spPr bwMode="auto">
              <a:xfrm>
                <a:off x="6453187" y="1769078"/>
                <a:ext cx="393700" cy="549275"/>
              </a:xfrm>
              <a:custGeom>
                <a:avLst/>
                <a:gdLst>
                  <a:gd name="T0" fmla="*/ 23 w 203"/>
                  <a:gd name="T1" fmla="*/ 60 h 283"/>
                  <a:gd name="T2" fmla="*/ 35 w 203"/>
                  <a:gd name="T3" fmla="*/ 216 h 283"/>
                  <a:gd name="T4" fmla="*/ 72 w 203"/>
                  <a:gd name="T5" fmla="*/ 246 h 283"/>
                  <a:gd name="T6" fmla="*/ 96 w 203"/>
                  <a:gd name="T7" fmla="*/ 267 h 283"/>
                  <a:gd name="T8" fmla="*/ 99 w 203"/>
                  <a:gd name="T9" fmla="*/ 270 h 283"/>
                  <a:gd name="T10" fmla="*/ 113 w 203"/>
                  <a:gd name="T11" fmla="*/ 283 h 283"/>
                  <a:gd name="T12" fmla="*/ 170 w 203"/>
                  <a:gd name="T13" fmla="*/ 207 h 283"/>
                  <a:gd name="T14" fmla="*/ 156 w 203"/>
                  <a:gd name="T15" fmla="*/ 31 h 283"/>
                  <a:gd name="T16" fmla="*/ 57 w 203"/>
                  <a:gd name="T17" fmla="*/ 22 h 283"/>
                  <a:gd name="T18" fmla="*/ 23 w 203"/>
                  <a:gd name="T19" fmla="*/ 60 h 2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3" h="283">
                    <a:moveTo>
                      <a:pt x="23" y="60"/>
                    </a:moveTo>
                    <a:cubicBezTo>
                      <a:pt x="0" y="99"/>
                      <a:pt x="12" y="165"/>
                      <a:pt x="35" y="216"/>
                    </a:cubicBezTo>
                    <a:cubicBezTo>
                      <a:pt x="38" y="216"/>
                      <a:pt x="55" y="231"/>
                      <a:pt x="72" y="246"/>
                    </a:cubicBezTo>
                    <a:cubicBezTo>
                      <a:pt x="79" y="252"/>
                      <a:pt x="87" y="259"/>
                      <a:pt x="96" y="267"/>
                    </a:cubicBezTo>
                    <a:cubicBezTo>
                      <a:pt x="97" y="268"/>
                      <a:pt x="98" y="269"/>
                      <a:pt x="99" y="270"/>
                    </a:cubicBezTo>
                    <a:cubicBezTo>
                      <a:pt x="104" y="274"/>
                      <a:pt x="108" y="278"/>
                      <a:pt x="113" y="283"/>
                    </a:cubicBezTo>
                    <a:cubicBezTo>
                      <a:pt x="133" y="272"/>
                      <a:pt x="151" y="242"/>
                      <a:pt x="170" y="207"/>
                    </a:cubicBezTo>
                    <a:cubicBezTo>
                      <a:pt x="203" y="151"/>
                      <a:pt x="196" y="72"/>
                      <a:pt x="156" y="31"/>
                    </a:cubicBezTo>
                    <a:cubicBezTo>
                      <a:pt x="127" y="2"/>
                      <a:pt x="88" y="0"/>
                      <a:pt x="57" y="22"/>
                    </a:cubicBezTo>
                    <a:cubicBezTo>
                      <a:pt x="44" y="31"/>
                      <a:pt x="32" y="43"/>
                      <a:pt x="23" y="60"/>
                    </a:cubicBezTo>
                    <a:close/>
                  </a:path>
                </a:pathLst>
              </a:custGeom>
              <a:solidFill>
                <a:srgbClr val="179E86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2" name="Freeform 48"/>
              <p:cNvSpPr>
                <a:spLocks/>
              </p:cNvSpPr>
              <p:nvPr/>
            </p:nvSpPr>
            <p:spPr bwMode="auto">
              <a:xfrm>
                <a:off x="6518275" y="2188178"/>
                <a:ext cx="741363" cy="762000"/>
              </a:xfrm>
              <a:custGeom>
                <a:avLst/>
                <a:gdLst>
                  <a:gd name="T0" fmla="*/ 381 w 381"/>
                  <a:gd name="T1" fmla="*/ 346 h 392"/>
                  <a:gd name="T2" fmla="*/ 373 w 381"/>
                  <a:gd name="T3" fmla="*/ 338 h 392"/>
                  <a:gd name="T4" fmla="*/ 79 w 381"/>
                  <a:gd name="T5" fmla="*/ 67 h 392"/>
                  <a:gd name="T6" fmla="*/ 65 w 381"/>
                  <a:gd name="T7" fmla="*/ 54 h 392"/>
                  <a:gd name="T8" fmla="*/ 62 w 381"/>
                  <a:gd name="T9" fmla="*/ 51 h 392"/>
                  <a:gd name="T10" fmla="*/ 38 w 381"/>
                  <a:gd name="T11" fmla="*/ 30 h 392"/>
                  <a:gd name="T12" fmla="*/ 1 w 381"/>
                  <a:gd name="T13" fmla="*/ 0 h 392"/>
                  <a:gd name="T14" fmla="*/ 0 w 381"/>
                  <a:gd name="T15" fmla="*/ 0 h 392"/>
                  <a:gd name="T16" fmla="*/ 0 w 381"/>
                  <a:gd name="T17" fmla="*/ 0 h 392"/>
                  <a:gd name="T18" fmla="*/ 0 w 381"/>
                  <a:gd name="T19" fmla="*/ 0 h 392"/>
                  <a:gd name="T20" fmla="*/ 0 w 381"/>
                  <a:gd name="T21" fmla="*/ 2 h 392"/>
                  <a:gd name="T22" fmla="*/ 56 w 381"/>
                  <a:gd name="T23" fmla="*/ 69 h 392"/>
                  <a:gd name="T24" fmla="*/ 70 w 381"/>
                  <a:gd name="T25" fmla="*/ 84 h 392"/>
                  <a:gd name="T26" fmla="*/ 71 w 381"/>
                  <a:gd name="T27" fmla="*/ 85 h 392"/>
                  <a:gd name="T28" fmla="*/ 347 w 381"/>
                  <a:gd name="T29" fmla="*/ 384 h 392"/>
                  <a:gd name="T30" fmla="*/ 354 w 381"/>
                  <a:gd name="T31" fmla="*/ 392 h 392"/>
                  <a:gd name="T32" fmla="*/ 357 w 381"/>
                  <a:gd name="T33" fmla="*/ 391 h 392"/>
                  <a:gd name="T34" fmla="*/ 373 w 381"/>
                  <a:gd name="T35" fmla="*/ 376 h 392"/>
                  <a:gd name="T36" fmla="*/ 381 w 381"/>
                  <a:gd name="T37" fmla="*/ 351 h 392"/>
                  <a:gd name="T38" fmla="*/ 381 w 381"/>
                  <a:gd name="T39" fmla="*/ 346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81" h="392">
                    <a:moveTo>
                      <a:pt x="381" y="346"/>
                    </a:moveTo>
                    <a:cubicBezTo>
                      <a:pt x="381" y="346"/>
                      <a:pt x="378" y="343"/>
                      <a:pt x="373" y="338"/>
                    </a:cubicBezTo>
                    <a:cubicBezTo>
                      <a:pt x="336" y="304"/>
                      <a:pt x="177" y="154"/>
                      <a:pt x="79" y="67"/>
                    </a:cubicBezTo>
                    <a:cubicBezTo>
                      <a:pt x="74" y="62"/>
                      <a:pt x="70" y="58"/>
                      <a:pt x="65" y="54"/>
                    </a:cubicBezTo>
                    <a:cubicBezTo>
                      <a:pt x="64" y="53"/>
                      <a:pt x="63" y="52"/>
                      <a:pt x="62" y="51"/>
                    </a:cubicBezTo>
                    <a:cubicBezTo>
                      <a:pt x="53" y="43"/>
                      <a:pt x="45" y="36"/>
                      <a:pt x="38" y="30"/>
                    </a:cubicBezTo>
                    <a:cubicBezTo>
                      <a:pt x="21" y="15"/>
                      <a:pt x="4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3" y="9"/>
                      <a:pt x="30" y="40"/>
                      <a:pt x="56" y="69"/>
                    </a:cubicBezTo>
                    <a:cubicBezTo>
                      <a:pt x="60" y="73"/>
                      <a:pt x="65" y="78"/>
                      <a:pt x="70" y="84"/>
                    </a:cubicBezTo>
                    <a:cubicBezTo>
                      <a:pt x="70" y="84"/>
                      <a:pt x="70" y="85"/>
                      <a:pt x="71" y="85"/>
                    </a:cubicBezTo>
                    <a:cubicBezTo>
                      <a:pt x="161" y="186"/>
                      <a:pt x="312" y="347"/>
                      <a:pt x="347" y="384"/>
                    </a:cubicBezTo>
                    <a:cubicBezTo>
                      <a:pt x="351" y="389"/>
                      <a:pt x="354" y="392"/>
                      <a:pt x="354" y="392"/>
                    </a:cubicBezTo>
                    <a:cubicBezTo>
                      <a:pt x="354" y="392"/>
                      <a:pt x="355" y="392"/>
                      <a:pt x="357" y="391"/>
                    </a:cubicBezTo>
                    <a:cubicBezTo>
                      <a:pt x="361" y="390"/>
                      <a:pt x="367" y="386"/>
                      <a:pt x="373" y="376"/>
                    </a:cubicBezTo>
                    <a:cubicBezTo>
                      <a:pt x="379" y="365"/>
                      <a:pt x="381" y="356"/>
                      <a:pt x="381" y="351"/>
                    </a:cubicBezTo>
                    <a:cubicBezTo>
                      <a:pt x="381" y="348"/>
                      <a:pt x="381" y="346"/>
                      <a:pt x="381" y="346"/>
                    </a:cubicBezTo>
                    <a:close/>
                  </a:path>
                </a:pathLst>
              </a:custGeom>
              <a:solidFill>
                <a:srgbClr val="179E86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3" name="Freeform 50"/>
              <p:cNvSpPr>
                <a:spLocks/>
              </p:cNvSpPr>
              <p:nvPr/>
            </p:nvSpPr>
            <p:spPr bwMode="auto">
              <a:xfrm>
                <a:off x="7716837" y="3391503"/>
                <a:ext cx="1588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  <a:gd name="T3" fmla="*/ 1 w 1"/>
                  <a:gd name="T4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2F809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  <p:sp>
          <p:nvSpPr>
            <p:cNvPr id="34" name="Freeform 59"/>
            <p:cNvSpPr>
              <a:spLocks/>
            </p:cNvSpPr>
            <p:nvPr/>
          </p:nvSpPr>
          <p:spPr bwMode="auto">
            <a:xfrm>
              <a:off x="6416336" y="5322131"/>
              <a:ext cx="1624013" cy="1296988"/>
            </a:xfrm>
            <a:custGeom>
              <a:avLst/>
              <a:gdLst>
                <a:gd name="T0" fmla="*/ 834 w 835"/>
                <a:gd name="T1" fmla="*/ 0 h 667"/>
                <a:gd name="T2" fmla="*/ 817 w 835"/>
                <a:gd name="T3" fmla="*/ 11 h 667"/>
                <a:gd name="T4" fmla="*/ 779 w 835"/>
                <a:gd name="T5" fmla="*/ 34 h 667"/>
                <a:gd name="T6" fmla="*/ 759 w 835"/>
                <a:gd name="T7" fmla="*/ 47 h 667"/>
                <a:gd name="T8" fmla="*/ 749 w 835"/>
                <a:gd name="T9" fmla="*/ 55 h 667"/>
                <a:gd name="T10" fmla="*/ 701 w 835"/>
                <a:gd name="T11" fmla="*/ 33 h 667"/>
                <a:gd name="T12" fmla="*/ 545 w 835"/>
                <a:gd name="T13" fmla="*/ 147 h 667"/>
                <a:gd name="T14" fmla="*/ 554 w 835"/>
                <a:gd name="T15" fmla="*/ 170 h 667"/>
                <a:gd name="T16" fmla="*/ 282 w 835"/>
                <a:gd name="T17" fmla="*/ 391 h 667"/>
                <a:gd name="T18" fmla="*/ 207 w 835"/>
                <a:gd name="T19" fmla="*/ 313 h 667"/>
                <a:gd name="T20" fmla="*/ 85 w 835"/>
                <a:gd name="T21" fmla="*/ 265 h 667"/>
                <a:gd name="T22" fmla="*/ 31 w 835"/>
                <a:gd name="T23" fmla="*/ 281 h 667"/>
                <a:gd name="T24" fmla="*/ 22 w 835"/>
                <a:gd name="T25" fmla="*/ 377 h 667"/>
                <a:gd name="T26" fmla="*/ 122 w 835"/>
                <a:gd name="T27" fmla="*/ 478 h 667"/>
                <a:gd name="T28" fmla="*/ 142 w 835"/>
                <a:gd name="T29" fmla="*/ 480 h 667"/>
                <a:gd name="T30" fmla="*/ 216 w 835"/>
                <a:gd name="T31" fmla="*/ 452 h 667"/>
                <a:gd name="T32" fmla="*/ 216 w 835"/>
                <a:gd name="T33" fmla="*/ 452 h 667"/>
                <a:gd name="T34" fmla="*/ 216 w 835"/>
                <a:gd name="T35" fmla="*/ 452 h 667"/>
                <a:gd name="T36" fmla="*/ 194 w 835"/>
                <a:gd name="T37" fmla="*/ 573 h 667"/>
                <a:gd name="T38" fmla="*/ 306 w 835"/>
                <a:gd name="T39" fmla="*/ 667 h 667"/>
                <a:gd name="T40" fmla="*/ 309 w 835"/>
                <a:gd name="T41" fmla="*/ 667 h 667"/>
                <a:gd name="T42" fmla="*/ 351 w 835"/>
                <a:gd name="T43" fmla="*/ 625 h 667"/>
                <a:gd name="T44" fmla="*/ 366 w 835"/>
                <a:gd name="T45" fmla="*/ 625 h 667"/>
                <a:gd name="T46" fmla="*/ 420 w 835"/>
                <a:gd name="T47" fmla="*/ 610 h 667"/>
                <a:gd name="T48" fmla="*/ 392 w 835"/>
                <a:gd name="T49" fmla="*/ 469 h 667"/>
                <a:gd name="T50" fmla="*/ 306 w 835"/>
                <a:gd name="T51" fmla="*/ 407 h 667"/>
                <a:gd name="T52" fmla="*/ 301 w 835"/>
                <a:gd name="T53" fmla="*/ 404 h 667"/>
                <a:gd name="T54" fmla="*/ 600 w 835"/>
                <a:gd name="T55" fmla="*/ 208 h 667"/>
                <a:gd name="T56" fmla="*/ 624 w 835"/>
                <a:gd name="T57" fmla="*/ 218 h 667"/>
                <a:gd name="T58" fmla="*/ 628 w 835"/>
                <a:gd name="T59" fmla="*/ 217 h 667"/>
                <a:gd name="T60" fmla="*/ 629 w 835"/>
                <a:gd name="T61" fmla="*/ 217 h 667"/>
                <a:gd name="T62" fmla="*/ 784 w 835"/>
                <a:gd name="T63" fmla="*/ 103 h 667"/>
                <a:gd name="T64" fmla="*/ 759 w 835"/>
                <a:gd name="T65" fmla="*/ 64 h 667"/>
                <a:gd name="T66" fmla="*/ 770 w 835"/>
                <a:gd name="T67" fmla="*/ 57 h 667"/>
                <a:gd name="T68" fmla="*/ 788 w 835"/>
                <a:gd name="T69" fmla="*/ 42 h 667"/>
                <a:gd name="T70" fmla="*/ 821 w 835"/>
                <a:gd name="T71" fmla="*/ 14 h 667"/>
                <a:gd name="T72" fmla="*/ 835 w 835"/>
                <a:gd name="T73" fmla="*/ 1 h 667"/>
                <a:gd name="T74" fmla="*/ 835 w 835"/>
                <a:gd name="T75" fmla="*/ 1 h 667"/>
                <a:gd name="T76" fmla="*/ 835 w 835"/>
                <a:gd name="T77" fmla="*/ 1 h 667"/>
                <a:gd name="T78" fmla="*/ 834 w 835"/>
                <a:gd name="T79" fmla="*/ 0 h 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835" h="667">
                  <a:moveTo>
                    <a:pt x="834" y="0"/>
                  </a:moveTo>
                  <a:cubicBezTo>
                    <a:pt x="832" y="1"/>
                    <a:pt x="826" y="5"/>
                    <a:pt x="817" y="11"/>
                  </a:cubicBezTo>
                  <a:cubicBezTo>
                    <a:pt x="806" y="17"/>
                    <a:pt x="793" y="26"/>
                    <a:pt x="779" y="34"/>
                  </a:cubicBezTo>
                  <a:cubicBezTo>
                    <a:pt x="772" y="39"/>
                    <a:pt x="765" y="43"/>
                    <a:pt x="759" y="47"/>
                  </a:cubicBezTo>
                  <a:cubicBezTo>
                    <a:pt x="755" y="50"/>
                    <a:pt x="752" y="52"/>
                    <a:pt x="749" y="55"/>
                  </a:cubicBezTo>
                  <a:cubicBezTo>
                    <a:pt x="723" y="35"/>
                    <a:pt x="701" y="33"/>
                    <a:pt x="701" y="33"/>
                  </a:cubicBezTo>
                  <a:cubicBezTo>
                    <a:pt x="545" y="147"/>
                    <a:pt x="545" y="147"/>
                    <a:pt x="545" y="147"/>
                  </a:cubicBezTo>
                  <a:cubicBezTo>
                    <a:pt x="541" y="150"/>
                    <a:pt x="545" y="159"/>
                    <a:pt x="554" y="170"/>
                  </a:cubicBezTo>
                  <a:cubicBezTo>
                    <a:pt x="520" y="197"/>
                    <a:pt x="370" y="317"/>
                    <a:pt x="282" y="391"/>
                  </a:cubicBezTo>
                  <a:cubicBezTo>
                    <a:pt x="272" y="368"/>
                    <a:pt x="241" y="342"/>
                    <a:pt x="207" y="313"/>
                  </a:cubicBezTo>
                  <a:cubicBezTo>
                    <a:pt x="170" y="282"/>
                    <a:pt x="124" y="265"/>
                    <a:pt x="85" y="265"/>
                  </a:cubicBezTo>
                  <a:cubicBezTo>
                    <a:pt x="64" y="265"/>
                    <a:pt x="45" y="270"/>
                    <a:pt x="31" y="281"/>
                  </a:cubicBezTo>
                  <a:cubicBezTo>
                    <a:pt x="2" y="302"/>
                    <a:pt x="0" y="340"/>
                    <a:pt x="22" y="377"/>
                  </a:cubicBezTo>
                  <a:cubicBezTo>
                    <a:pt x="32" y="423"/>
                    <a:pt x="53" y="460"/>
                    <a:pt x="122" y="478"/>
                  </a:cubicBezTo>
                  <a:cubicBezTo>
                    <a:pt x="129" y="479"/>
                    <a:pt x="136" y="480"/>
                    <a:pt x="142" y="480"/>
                  </a:cubicBezTo>
                  <a:cubicBezTo>
                    <a:pt x="168" y="480"/>
                    <a:pt x="194" y="469"/>
                    <a:pt x="216" y="452"/>
                  </a:cubicBezTo>
                  <a:cubicBezTo>
                    <a:pt x="216" y="452"/>
                    <a:pt x="216" y="452"/>
                    <a:pt x="216" y="452"/>
                  </a:cubicBezTo>
                  <a:cubicBezTo>
                    <a:pt x="216" y="452"/>
                    <a:pt x="216" y="452"/>
                    <a:pt x="216" y="452"/>
                  </a:cubicBezTo>
                  <a:cubicBezTo>
                    <a:pt x="193" y="487"/>
                    <a:pt x="180" y="534"/>
                    <a:pt x="194" y="573"/>
                  </a:cubicBezTo>
                  <a:cubicBezTo>
                    <a:pt x="220" y="648"/>
                    <a:pt x="260" y="664"/>
                    <a:pt x="306" y="667"/>
                  </a:cubicBezTo>
                  <a:cubicBezTo>
                    <a:pt x="307" y="667"/>
                    <a:pt x="308" y="667"/>
                    <a:pt x="309" y="667"/>
                  </a:cubicBezTo>
                  <a:cubicBezTo>
                    <a:pt x="332" y="667"/>
                    <a:pt x="347" y="651"/>
                    <a:pt x="351" y="625"/>
                  </a:cubicBezTo>
                  <a:cubicBezTo>
                    <a:pt x="356" y="625"/>
                    <a:pt x="361" y="625"/>
                    <a:pt x="366" y="625"/>
                  </a:cubicBezTo>
                  <a:cubicBezTo>
                    <a:pt x="387" y="625"/>
                    <a:pt x="406" y="620"/>
                    <a:pt x="420" y="610"/>
                  </a:cubicBezTo>
                  <a:cubicBezTo>
                    <a:pt x="461" y="580"/>
                    <a:pt x="448" y="517"/>
                    <a:pt x="392" y="469"/>
                  </a:cubicBezTo>
                  <a:cubicBezTo>
                    <a:pt x="360" y="443"/>
                    <a:pt x="332" y="419"/>
                    <a:pt x="306" y="407"/>
                  </a:cubicBezTo>
                  <a:cubicBezTo>
                    <a:pt x="304" y="406"/>
                    <a:pt x="303" y="405"/>
                    <a:pt x="301" y="404"/>
                  </a:cubicBezTo>
                  <a:cubicBezTo>
                    <a:pt x="402" y="341"/>
                    <a:pt x="563" y="233"/>
                    <a:pt x="600" y="208"/>
                  </a:cubicBezTo>
                  <a:cubicBezTo>
                    <a:pt x="610" y="215"/>
                    <a:pt x="619" y="218"/>
                    <a:pt x="624" y="218"/>
                  </a:cubicBezTo>
                  <a:cubicBezTo>
                    <a:pt x="626" y="218"/>
                    <a:pt x="627" y="218"/>
                    <a:pt x="628" y="217"/>
                  </a:cubicBezTo>
                  <a:cubicBezTo>
                    <a:pt x="629" y="217"/>
                    <a:pt x="629" y="217"/>
                    <a:pt x="629" y="217"/>
                  </a:cubicBezTo>
                  <a:cubicBezTo>
                    <a:pt x="784" y="103"/>
                    <a:pt x="784" y="103"/>
                    <a:pt x="784" y="103"/>
                  </a:cubicBezTo>
                  <a:cubicBezTo>
                    <a:pt x="784" y="103"/>
                    <a:pt x="782" y="85"/>
                    <a:pt x="759" y="64"/>
                  </a:cubicBezTo>
                  <a:cubicBezTo>
                    <a:pt x="763" y="62"/>
                    <a:pt x="767" y="59"/>
                    <a:pt x="770" y="57"/>
                  </a:cubicBezTo>
                  <a:cubicBezTo>
                    <a:pt x="776" y="52"/>
                    <a:pt x="782" y="47"/>
                    <a:pt x="788" y="42"/>
                  </a:cubicBezTo>
                  <a:cubicBezTo>
                    <a:pt x="800" y="32"/>
                    <a:pt x="812" y="22"/>
                    <a:pt x="821" y="14"/>
                  </a:cubicBezTo>
                  <a:cubicBezTo>
                    <a:pt x="829" y="6"/>
                    <a:pt x="835" y="1"/>
                    <a:pt x="835" y="1"/>
                  </a:cubicBezTo>
                  <a:cubicBezTo>
                    <a:pt x="835" y="1"/>
                    <a:pt x="835" y="1"/>
                    <a:pt x="835" y="1"/>
                  </a:cubicBezTo>
                  <a:cubicBezTo>
                    <a:pt x="835" y="1"/>
                    <a:pt x="835" y="1"/>
                    <a:pt x="835" y="1"/>
                  </a:cubicBezTo>
                  <a:cubicBezTo>
                    <a:pt x="835" y="1"/>
                    <a:pt x="834" y="1"/>
                    <a:pt x="834" y="0"/>
                  </a:cubicBezTo>
                </a:path>
              </a:pathLst>
            </a:custGeom>
            <a:solidFill>
              <a:srgbClr val="44546A">
                <a:alpha val="30000"/>
              </a:srgbClr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grpSp>
          <p:nvGrpSpPr>
            <p:cNvPr id="35" name="Group 34"/>
            <p:cNvGrpSpPr/>
            <p:nvPr/>
          </p:nvGrpSpPr>
          <p:grpSpPr>
            <a:xfrm>
              <a:off x="6451261" y="3701293"/>
              <a:ext cx="1589088" cy="1624013"/>
              <a:chOff x="6451261" y="3701293"/>
              <a:chExt cx="1589088" cy="1624013"/>
            </a:xfrm>
          </p:grpSpPr>
          <p:sp>
            <p:nvSpPr>
              <p:cNvPr id="36" name="Freeform 51"/>
              <p:cNvSpPr>
                <a:spLocks/>
              </p:cNvSpPr>
              <p:nvPr/>
            </p:nvSpPr>
            <p:spPr bwMode="auto">
              <a:xfrm>
                <a:off x="7880011" y="5157031"/>
                <a:ext cx="160338" cy="168275"/>
              </a:xfrm>
              <a:custGeom>
                <a:avLst/>
                <a:gdLst>
                  <a:gd name="T0" fmla="*/ 68 w 83"/>
                  <a:gd name="T1" fmla="*/ 67 h 86"/>
                  <a:gd name="T2" fmla="*/ 34 w 83"/>
                  <a:gd name="T3" fmla="*/ 29 h 86"/>
                  <a:gd name="T4" fmla="*/ 16 w 83"/>
                  <a:gd name="T5" fmla="*/ 9 h 86"/>
                  <a:gd name="T6" fmla="*/ 6 w 83"/>
                  <a:gd name="T7" fmla="*/ 0 h 86"/>
                  <a:gd name="T8" fmla="*/ 3 w 83"/>
                  <a:gd name="T9" fmla="*/ 5 h 86"/>
                  <a:gd name="T10" fmla="*/ 0 w 83"/>
                  <a:gd name="T11" fmla="*/ 10 h 86"/>
                  <a:gd name="T12" fmla="*/ 9 w 83"/>
                  <a:gd name="T13" fmla="*/ 21 h 86"/>
                  <a:gd name="T14" fmla="*/ 29 w 83"/>
                  <a:gd name="T15" fmla="*/ 38 h 86"/>
                  <a:gd name="T16" fmla="*/ 66 w 83"/>
                  <a:gd name="T17" fmla="*/ 71 h 86"/>
                  <a:gd name="T18" fmla="*/ 83 w 83"/>
                  <a:gd name="T19" fmla="*/ 86 h 86"/>
                  <a:gd name="T20" fmla="*/ 83 w 83"/>
                  <a:gd name="T21" fmla="*/ 85 h 86"/>
                  <a:gd name="T22" fmla="*/ 68 w 83"/>
                  <a:gd name="T23" fmla="*/ 67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3" h="86">
                    <a:moveTo>
                      <a:pt x="68" y="67"/>
                    </a:moveTo>
                    <a:cubicBezTo>
                      <a:pt x="59" y="57"/>
                      <a:pt x="46" y="43"/>
                      <a:pt x="34" y="29"/>
                    </a:cubicBezTo>
                    <a:cubicBezTo>
                      <a:pt x="28" y="23"/>
                      <a:pt x="22" y="15"/>
                      <a:pt x="16" y="9"/>
                    </a:cubicBezTo>
                    <a:cubicBezTo>
                      <a:pt x="12" y="6"/>
                      <a:pt x="9" y="3"/>
                      <a:pt x="6" y="0"/>
                    </a:cubicBezTo>
                    <a:cubicBezTo>
                      <a:pt x="5" y="1"/>
                      <a:pt x="4" y="3"/>
                      <a:pt x="3" y="5"/>
                    </a:cubicBezTo>
                    <a:cubicBezTo>
                      <a:pt x="2" y="7"/>
                      <a:pt x="1" y="8"/>
                      <a:pt x="0" y="10"/>
                    </a:cubicBezTo>
                    <a:cubicBezTo>
                      <a:pt x="3" y="14"/>
                      <a:pt x="6" y="17"/>
                      <a:pt x="9" y="21"/>
                    </a:cubicBezTo>
                    <a:cubicBezTo>
                      <a:pt x="15" y="27"/>
                      <a:pt x="22" y="32"/>
                      <a:pt x="29" y="38"/>
                    </a:cubicBezTo>
                    <a:cubicBezTo>
                      <a:pt x="42" y="50"/>
                      <a:pt x="56" y="62"/>
                      <a:pt x="66" y="71"/>
                    </a:cubicBezTo>
                    <a:cubicBezTo>
                      <a:pt x="76" y="80"/>
                      <a:pt x="83" y="86"/>
                      <a:pt x="83" y="86"/>
                    </a:cubicBezTo>
                    <a:cubicBezTo>
                      <a:pt x="83" y="85"/>
                      <a:pt x="83" y="85"/>
                      <a:pt x="83" y="85"/>
                    </a:cubicBezTo>
                    <a:cubicBezTo>
                      <a:pt x="83" y="85"/>
                      <a:pt x="77" y="78"/>
                      <a:pt x="68" y="67"/>
                    </a:cubicBezTo>
                  </a:path>
                </a:pathLst>
              </a:custGeom>
              <a:solidFill>
                <a:srgbClr val="44546A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7" name="Freeform 52"/>
              <p:cNvSpPr>
                <a:spLocks/>
              </p:cNvSpPr>
              <p:nvPr/>
            </p:nvSpPr>
            <p:spPr bwMode="auto">
              <a:xfrm>
                <a:off x="7511711" y="4760156"/>
                <a:ext cx="404813" cy="465138"/>
              </a:xfrm>
              <a:custGeom>
                <a:avLst/>
                <a:gdLst>
                  <a:gd name="T0" fmla="*/ 204 w 208"/>
                  <a:gd name="T1" fmla="*/ 156 h 239"/>
                  <a:gd name="T2" fmla="*/ 48 w 208"/>
                  <a:gd name="T3" fmla="*/ 0 h 239"/>
                  <a:gd name="T4" fmla="*/ 35 w 208"/>
                  <a:gd name="T5" fmla="*/ 52 h 239"/>
                  <a:gd name="T6" fmla="*/ 0 w 208"/>
                  <a:gd name="T7" fmla="*/ 83 h 239"/>
                  <a:gd name="T8" fmla="*/ 156 w 208"/>
                  <a:gd name="T9" fmla="*/ 239 h 239"/>
                  <a:gd name="T10" fmla="*/ 189 w 208"/>
                  <a:gd name="T11" fmla="*/ 214 h 239"/>
                  <a:gd name="T12" fmla="*/ 192 w 208"/>
                  <a:gd name="T13" fmla="*/ 209 h 239"/>
                  <a:gd name="T14" fmla="*/ 195 w 208"/>
                  <a:gd name="T15" fmla="*/ 204 h 239"/>
                  <a:gd name="T16" fmla="*/ 204 w 208"/>
                  <a:gd name="T17" fmla="*/ 156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8" h="239">
                    <a:moveTo>
                      <a:pt x="204" y="156"/>
                    </a:moveTo>
                    <a:cubicBezTo>
                      <a:pt x="48" y="0"/>
                      <a:pt x="48" y="0"/>
                      <a:pt x="48" y="0"/>
                    </a:cubicBezTo>
                    <a:cubicBezTo>
                      <a:pt x="54" y="6"/>
                      <a:pt x="48" y="30"/>
                      <a:pt x="35" y="52"/>
                    </a:cubicBezTo>
                    <a:cubicBezTo>
                      <a:pt x="22" y="75"/>
                      <a:pt x="7" y="88"/>
                      <a:pt x="0" y="83"/>
                    </a:cubicBezTo>
                    <a:cubicBezTo>
                      <a:pt x="156" y="239"/>
                      <a:pt x="156" y="239"/>
                      <a:pt x="156" y="239"/>
                    </a:cubicBezTo>
                    <a:cubicBezTo>
                      <a:pt x="156" y="239"/>
                      <a:pt x="173" y="237"/>
                      <a:pt x="189" y="214"/>
                    </a:cubicBezTo>
                    <a:cubicBezTo>
                      <a:pt x="190" y="212"/>
                      <a:pt x="191" y="211"/>
                      <a:pt x="192" y="209"/>
                    </a:cubicBezTo>
                    <a:cubicBezTo>
                      <a:pt x="193" y="207"/>
                      <a:pt x="194" y="205"/>
                      <a:pt x="195" y="204"/>
                    </a:cubicBezTo>
                    <a:cubicBezTo>
                      <a:pt x="208" y="178"/>
                      <a:pt x="204" y="156"/>
                      <a:pt x="204" y="156"/>
                    </a:cubicBezTo>
                    <a:close/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8" name="Freeform 53"/>
              <p:cNvSpPr>
                <a:spLocks/>
              </p:cNvSpPr>
              <p:nvPr/>
            </p:nvSpPr>
            <p:spPr bwMode="auto">
              <a:xfrm>
                <a:off x="7503774" y="4752218"/>
                <a:ext cx="112713" cy="179388"/>
              </a:xfrm>
              <a:custGeom>
                <a:avLst/>
                <a:gdLst>
                  <a:gd name="T0" fmla="*/ 52 w 58"/>
                  <a:gd name="T1" fmla="*/ 4 h 92"/>
                  <a:gd name="T2" fmla="*/ 31 w 58"/>
                  <a:gd name="T3" fmla="*/ 13 h 92"/>
                  <a:gd name="T4" fmla="*/ 39 w 58"/>
                  <a:gd name="T5" fmla="*/ 20 h 92"/>
                  <a:gd name="T6" fmla="*/ 39 w 58"/>
                  <a:gd name="T7" fmla="*/ 25 h 92"/>
                  <a:gd name="T8" fmla="*/ 31 w 58"/>
                  <a:gd name="T9" fmla="*/ 50 h 92"/>
                  <a:gd name="T10" fmla="*/ 16 w 58"/>
                  <a:gd name="T11" fmla="*/ 66 h 92"/>
                  <a:gd name="T12" fmla="*/ 13 w 58"/>
                  <a:gd name="T13" fmla="*/ 66 h 92"/>
                  <a:gd name="T14" fmla="*/ 5 w 58"/>
                  <a:gd name="T15" fmla="*/ 59 h 92"/>
                  <a:gd name="T16" fmla="*/ 4 w 58"/>
                  <a:gd name="T17" fmla="*/ 87 h 92"/>
                  <a:gd name="T18" fmla="*/ 4 w 58"/>
                  <a:gd name="T19" fmla="*/ 87 h 92"/>
                  <a:gd name="T20" fmla="*/ 39 w 58"/>
                  <a:gd name="T21" fmla="*/ 56 h 92"/>
                  <a:gd name="T22" fmla="*/ 52 w 58"/>
                  <a:gd name="T23" fmla="*/ 4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8" h="92">
                    <a:moveTo>
                      <a:pt x="52" y="4"/>
                    </a:moveTo>
                    <a:cubicBezTo>
                      <a:pt x="48" y="0"/>
                      <a:pt x="40" y="4"/>
                      <a:pt x="31" y="13"/>
                    </a:cubicBezTo>
                    <a:cubicBezTo>
                      <a:pt x="36" y="18"/>
                      <a:pt x="39" y="20"/>
                      <a:pt x="39" y="20"/>
                    </a:cubicBezTo>
                    <a:cubicBezTo>
                      <a:pt x="39" y="20"/>
                      <a:pt x="40" y="22"/>
                      <a:pt x="39" y="25"/>
                    </a:cubicBezTo>
                    <a:cubicBezTo>
                      <a:pt x="39" y="30"/>
                      <a:pt x="38" y="39"/>
                      <a:pt x="31" y="50"/>
                    </a:cubicBezTo>
                    <a:cubicBezTo>
                      <a:pt x="25" y="60"/>
                      <a:pt x="19" y="64"/>
                      <a:pt x="16" y="66"/>
                    </a:cubicBezTo>
                    <a:cubicBezTo>
                      <a:pt x="14" y="66"/>
                      <a:pt x="13" y="66"/>
                      <a:pt x="13" y="66"/>
                    </a:cubicBezTo>
                    <a:cubicBezTo>
                      <a:pt x="13" y="66"/>
                      <a:pt x="10" y="64"/>
                      <a:pt x="5" y="59"/>
                    </a:cubicBezTo>
                    <a:cubicBezTo>
                      <a:pt x="1" y="72"/>
                      <a:pt x="0" y="83"/>
                      <a:pt x="4" y="87"/>
                    </a:cubicBezTo>
                    <a:cubicBezTo>
                      <a:pt x="4" y="87"/>
                      <a:pt x="4" y="87"/>
                      <a:pt x="4" y="87"/>
                    </a:cubicBezTo>
                    <a:cubicBezTo>
                      <a:pt x="11" y="92"/>
                      <a:pt x="26" y="79"/>
                      <a:pt x="39" y="56"/>
                    </a:cubicBezTo>
                    <a:cubicBezTo>
                      <a:pt x="52" y="34"/>
                      <a:pt x="58" y="10"/>
                      <a:pt x="52" y="4"/>
                    </a:cubicBezTo>
                    <a:close/>
                  </a:path>
                </a:pathLst>
              </a:custGeom>
              <a:solidFill>
                <a:srgbClr val="44546A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9" name="Freeform 54"/>
              <p:cNvSpPr>
                <a:spLocks/>
              </p:cNvSpPr>
              <p:nvPr/>
            </p:nvSpPr>
            <p:spPr bwMode="auto">
              <a:xfrm>
                <a:off x="6451261" y="4048956"/>
                <a:ext cx="388938" cy="334963"/>
              </a:xfrm>
              <a:custGeom>
                <a:avLst/>
                <a:gdLst>
                  <a:gd name="T0" fmla="*/ 82 w 200"/>
                  <a:gd name="T1" fmla="*/ 65 h 172"/>
                  <a:gd name="T2" fmla="*/ 200 w 200"/>
                  <a:gd name="T3" fmla="*/ 38 h 172"/>
                  <a:gd name="T4" fmla="*/ 200 w 200"/>
                  <a:gd name="T5" fmla="*/ 37 h 172"/>
                  <a:gd name="T6" fmla="*/ 73 w 200"/>
                  <a:gd name="T7" fmla="*/ 14 h 172"/>
                  <a:gd name="T8" fmla="*/ 8 w 200"/>
                  <a:gd name="T9" fmla="*/ 126 h 172"/>
                  <a:gd name="T10" fmla="*/ 63 w 200"/>
                  <a:gd name="T11" fmla="*/ 172 h 172"/>
                  <a:gd name="T12" fmla="*/ 82 w 200"/>
                  <a:gd name="T13" fmla="*/ 65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0" h="172">
                    <a:moveTo>
                      <a:pt x="82" y="65"/>
                    </a:moveTo>
                    <a:cubicBezTo>
                      <a:pt x="104" y="25"/>
                      <a:pt x="156" y="23"/>
                      <a:pt x="200" y="38"/>
                    </a:cubicBezTo>
                    <a:cubicBezTo>
                      <a:pt x="199" y="37"/>
                      <a:pt x="199" y="37"/>
                      <a:pt x="200" y="37"/>
                    </a:cubicBezTo>
                    <a:cubicBezTo>
                      <a:pt x="159" y="14"/>
                      <a:pt x="108" y="0"/>
                      <a:pt x="73" y="14"/>
                    </a:cubicBezTo>
                    <a:cubicBezTo>
                      <a:pt x="5" y="41"/>
                      <a:pt x="0" y="80"/>
                      <a:pt x="8" y="126"/>
                    </a:cubicBezTo>
                    <a:cubicBezTo>
                      <a:pt x="13" y="151"/>
                      <a:pt x="34" y="167"/>
                      <a:pt x="63" y="172"/>
                    </a:cubicBezTo>
                    <a:cubicBezTo>
                      <a:pt x="57" y="136"/>
                      <a:pt x="63" y="97"/>
                      <a:pt x="82" y="65"/>
                    </a:cubicBezTo>
                    <a:close/>
                  </a:path>
                </a:pathLst>
              </a:custGeom>
              <a:solidFill>
                <a:srgbClr val="F59B11">
                  <a:lumMod val="75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0" name="Freeform 55"/>
              <p:cNvSpPr>
                <a:spLocks/>
              </p:cNvSpPr>
              <p:nvPr/>
            </p:nvSpPr>
            <p:spPr bwMode="auto">
              <a:xfrm>
                <a:off x="6740186" y="3742568"/>
                <a:ext cx="142875" cy="376238"/>
              </a:xfrm>
              <a:custGeom>
                <a:avLst/>
                <a:gdLst>
                  <a:gd name="T0" fmla="*/ 40 w 74"/>
                  <a:gd name="T1" fmla="*/ 38 h 194"/>
                  <a:gd name="T2" fmla="*/ 74 w 74"/>
                  <a:gd name="T3" fmla="*/ 0 h 194"/>
                  <a:gd name="T4" fmla="*/ 1 w 74"/>
                  <a:gd name="T5" fmla="*/ 101 h 194"/>
                  <a:gd name="T6" fmla="*/ 52 w 74"/>
                  <a:gd name="T7" fmla="*/ 194 h 194"/>
                  <a:gd name="T8" fmla="*/ 52 w 74"/>
                  <a:gd name="T9" fmla="*/ 194 h 194"/>
                  <a:gd name="T10" fmla="*/ 40 w 74"/>
                  <a:gd name="T11" fmla="*/ 38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4" h="194">
                    <a:moveTo>
                      <a:pt x="40" y="38"/>
                    </a:moveTo>
                    <a:cubicBezTo>
                      <a:pt x="50" y="22"/>
                      <a:pt x="61" y="9"/>
                      <a:pt x="74" y="0"/>
                    </a:cubicBezTo>
                    <a:cubicBezTo>
                      <a:pt x="32" y="10"/>
                      <a:pt x="0" y="31"/>
                      <a:pt x="1" y="101"/>
                    </a:cubicBezTo>
                    <a:cubicBezTo>
                      <a:pt x="1" y="133"/>
                      <a:pt x="23" y="167"/>
                      <a:pt x="52" y="194"/>
                    </a:cubicBezTo>
                    <a:cubicBezTo>
                      <a:pt x="52" y="194"/>
                      <a:pt x="52" y="194"/>
                      <a:pt x="52" y="194"/>
                    </a:cubicBezTo>
                    <a:cubicBezTo>
                      <a:pt x="29" y="144"/>
                      <a:pt x="18" y="77"/>
                      <a:pt x="40" y="38"/>
                    </a:cubicBezTo>
                    <a:close/>
                  </a:path>
                </a:pathLst>
              </a:custGeom>
              <a:solidFill>
                <a:srgbClr val="F59B11">
                  <a:lumMod val="75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1" name="Freeform 56"/>
              <p:cNvSpPr>
                <a:spLocks/>
              </p:cNvSpPr>
              <p:nvPr/>
            </p:nvSpPr>
            <p:spPr bwMode="auto">
              <a:xfrm>
                <a:off x="6562386" y="4093406"/>
                <a:ext cx="414338" cy="504825"/>
              </a:xfrm>
              <a:custGeom>
                <a:avLst/>
                <a:gdLst>
                  <a:gd name="T0" fmla="*/ 199 w 213"/>
                  <a:gd name="T1" fmla="*/ 82 h 259"/>
                  <a:gd name="T2" fmla="*/ 143 w 213"/>
                  <a:gd name="T3" fmla="*/ 15 h 259"/>
                  <a:gd name="T4" fmla="*/ 25 w 213"/>
                  <a:gd name="T5" fmla="*/ 42 h 259"/>
                  <a:gd name="T6" fmla="*/ 6 w 213"/>
                  <a:gd name="T7" fmla="*/ 149 h 259"/>
                  <a:gd name="T8" fmla="*/ 39 w 213"/>
                  <a:gd name="T9" fmla="*/ 218 h 259"/>
                  <a:gd name="T10" fmla="*/ 172 w 213"/>
                  <a:gd name="T11" fmla="*/ 189 h 259"/>
                  <a:gd name="T12" fmla="*/ 211 w 213"/>
                  <a:gd name="T13" fmla="*/ 103 h 259"/>
                  <a:gd name="T14" fmla="*/ 213 w 213"/>
                  <a:gd name="T15" fmla="*/ 99 h 259"/>
                  <a:gd name="T16" fmla="*/ 212 w 213"/>
                  <a:gd name="T17" fmla="*/ 97 h 259"/>
                  <a:gd name="T18" fmla="*/ 199 w 213"/>
                  <a:gd name="T19" fmla="*/ 82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3" h="259">
                    <a:moveTo>
                      <a:pt x="199" y="82"/>
                    </a:moveTo>
                    <a:cubicBezTo>
                      <a:pt x="173" y="53"/>
                      <a:pt x="145" y="22"/>
                      <a:pt x="143" y="15"/>
                    </a:cubicBezTo>
                    <a:cubicBezTo>
                      <a:pt x="99" y="0"/>
                      <a:pt x="47" y="2"/>
                      <a:pt x="25" y="42"/>
                    </a:cubicBezTo>
                    <a:cubicBezTo>
                      <a:pt x="6" y="74"/>
                      <a:pt x="0" y="113"/>
                      <a:pt x="6" y="149"/>
                    </a:cubicBezTo>
                    <a:cubicBezTo>
                      <a:pt x="11" y="176"/>
                      <a:pt x="22" y="200"/>
                      <a:pt x="39" y="218"/>
                    </a:cubicBezTo>
                    <a:cubicBezTo>
                      <a:pt x="80" y="259"/>
                      <a:pt x="140" y="246"/>
                      <a:pt x="172" y="189"/>
                    </a:cubicBezTo>
                    <a:cubicBezTo>
                      <a:pt x="190" y="158"/>
                      <a:pt x="207" y="129"/>
                      <a:pt x="211" y="103"/>
                    </a:cubicBezTo>
                    <a:cubicBezTo>
                      <a:pt x="212" y="102"/>
                      <a:pt x="213" y="100"/>
                      <a:pt x="213" y="99"/>
                    </a:cubicBezTo>
                    <a:cubicBezTo>
                      <a:pt x="213" y="98"/>
                      <a:pt x="213" y="98"/>
                      <a:pt x="212" y="97"/>
                    </a:cubicBezTo>
                    <a:cubicBezTo>
                      <a:pt x="207" y="92"/>
                      <a:pt x="203" y="87"/>
                      <a:pt x="199" y="82"/>
                    </a:cubicBezTo>
                    <a:close/>
                  </a:path>
                </a:pathLst>
              </a:custGeom>
              <a:solidFill>
                <a:srgbClr val="F59B11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2" name="Freeform 57"/>
              <p:cNvSpPr>
                <a:spLocks/>
              </p:cNvSpPr>
              <p:nvPr/>
            </p:nvSpPr>
            <p:spPr bwMode="auto">
              <a:xfrm>
                <a:off x="6775111" y="3701293"/>
                <a:ext cx="395288" cy="547688"/>
              </a:xfrm>
              <a:custGeom>
                <a:avLst/>
                <a:gdLst>
                  <a:gd name="T0" fmla="*/ 22 w 203"/>
                  <a:gd name="T1" fmla="*/ 59 h 282"/>
                  <a:gd name="T2" fmla="*/ 34 w 203"/>
                  <a:gd name="T3" fmla="*/ 215 h 282"/>
                  <a:gd name="T4" fmla="*/ 72 w 203"/>
                  <a:gd name="T5" fmla="*/ 246 h 282"/>
                  <a:gd name="T6" fmla="*/ 95 w 203"/>
                  <a:gd name="T7" fmla="*/ 267 h 282"/>
                  <a:gd name="T8" fmla="*/ 99 w 203"/>
                  <a:gd name="T9" fmla="*/ 270 h 282"/>
                  <a:gd name="T10" fmla="*/ 113 w 203"/>
                  <a:gd name="T11" fmla="*/ 282 h 282"/>
                  <a:gd name="T12" fmla="*/ 170 w 203"/>
                  <a:gd name="T13" fmla="*/ 207 h 282"/>
                  <a:gd name="T14" fmla="*/ 155 w 203"/>
                  <a:gd name="T15" fmla="*/ 31 h 282"/>
                  <a:gd name="T16" fmla="*/ 56 w 203"/>
                  <a:gd name="T17" fmla="*/ 21 h 282"/>
                  <a:gd name="T18" fmla="*/ 22 w 203"/>
                  <a:gd name="T19" fmla="*/ 59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3" h="282">
                    <a:moveTo>
                      <a:pt x="22" y="59"/>
                    </a:moveTo>
                    <a:cubicBezTo>
                      <a:pt x="0" y="98"/>
                      <a:pt x="11" y="165"/>
                      <a:pt x="34" y="215"/>
                    </a:cubicBezTo>
                    <a:cubicBezTo>
                      <a:pt x="37" y="215"/>
                      <a:pt x="55" y="231"/>
                      <a:pt x="72" y="246"/>
                    </a:cubicBezTo>
                    <a:cubicBezTo>
                      <a:pt x="79" y="252"/>
                      <a:pt x="87" y="259"/>
                      <a:pt x="95" y="267"/>
                    </a:cubicBezTo>
                    <a:cubicBezTo>
                      <a:pt x="97" y="268"/>
                      <a:pt x="98" y="269"/>
                      <a:pt x="99" y="270"/>
                    </a:cubicBezTo>
                    <a:cubicBezTo>
                      <a:pt x="103" y="274"/>
                      <a:pt x="108" y="278"/>
                      <a:pt x="113" y="282"/>
                    </a:cubicBezTo>
                    <a:cubicBezTo>
                      <a:pt x="132" y="272"/>
                      <a:pt x="150" y="241"/>
                      <a:pt x="170" y="207"/>
                    </a:cubicBezTo>
                    <a:cubicBezTo>
                      <a:pt x="203" y="150"/>
                      <a:pt x="196" y="71"/>
                      <a:pt x="155" y="31"/>
                    </a:cubicBezTo>
                    <a:cubicBezTo>
                      <a:pt x="126" y="2"/>
                      <a:pt x="88" y="0"/>
                      <a:pt x="56" y="21"/>
                    </a:cubicBezTo>
                    <a:cubicBezTo>
                      <a:pt x="43" y="30"/>
                      <a:pt x="32" y="43"/>
                      <a:pt x="22" y="59"/>
                    </a:cubicBezTo>
                    <a:close/>
                  </a:path>
                </a:pathLst>
              </a:custGeom>
              <a:solidFill>
                <a:srgbClr val="F59B11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3" name="Freeform 58"/>
              <p:cNvSpPr>
                <a:spLocks/>
              </p:cNvSpPr>
              <p:nvPr/>
            </p:nvSpPr>
            <p:spPr bwMode="auto">
              <a:xfrm>
                <a:off x="6838611" y="4118806"/>
                <a:ext cx="742950" cy="762000"/>
              </a:xfrm>
              <a:custGeom>
                <a:avLst/>
                <a:gdLst>
                  <a:gd name="T0" fmla="*/ 381 w 382"/>
                  <a:gd name="T1" fmla="*/ 346 h 392"/>
                  <a:gd name="T2" fmla="*/ 373 w 382"/>
                  <a:gd name="T3" fmla="*/ 339 h 392"/>
                  <a:gd name="T4" fmla="*/ 80 w 382"/>
                  <a:gd name="T5" fmla="*/ 67 h 392"/>
                  <a:gd name="T6" fmla="*/ 66 w 382"/>
                  <a:gd name="T7" fmla="*/ 55 h 392"/>
                  <a:gd name="T8" fmla="*/ 62 w 382"/>
                  <a:gd name="T9" fmla="*/ 52 h 392"/>
                  <a:gd name="T10" fmla="*/ 39 w 382"/>
                  <a:gd name="T11" fmla="*/ 31 h 392"/>
                  <a:gd name="T12" fmla="*/ 1 w 382"/>
                  <a:gd name="T13" fmla="*/ 0 h 392"/>
                  <a:gd name="T14" fmla="*/ 1 w 382"/>
                  <a:gd name="T15" fmla="*/ 0 h 392"/>
                  <a:gd name="T16" fmla="*/ 1 w 382"/>
                  <a:gd name="T17" fmla="*/ 0 h 392"/>
                  <a:gd name="T18" fmla="*/ 1 w 382"/>
                  <a:gd name="T19" fmla="*/ 1 h 392"/>
                  <a:gd name="T20" fmla="*/ 1 w 382"/>
                  <a:gd name="T21" fmla="*/ 2 h 392"/>
                  <a:gd name="T22" fmla="*/ 57 w 382"/>
                  <a:gd name="T23" fmla="*/ 69 h 392"/>
                  <a:gd name="T24" fmla="*/ 70 w 382"/>
                  <a:gd name="T25" fmla="*/ 84 h 392"/>
                  <a:gd name="T26" fmla="*/ 71 w 382"/>
                  <a:gd name="T27" fmla="*/ 86 h 392"/>
                  <a:gd name="T28" fmla="*/ 347 w 382"/>
                  <a:gd name="T29" fmla="*/ 385 h 392"/>
                  <a:gd name="T30" fmla="*/ 355 w 382"/>
                  <a:gd name="T31" fmla="*/ 392 h 392"/>
                  <a:gd name="T32" fmla="*/ 358 w 382"/>
                  <a:gd name="T33" fmla="*/ 392 h 392"/>
                  <a:gd name="T34" fmla="*/ 373 w 382"/>
                  <a:gd name="T35" fmla="*/ 376 h 392"/>
                  <a:gd name="T36" fmla="*/ 381 w 382"/>
                  <a:gd name="T37" fmla="*/ 351 h 392"/>
                  <a:gd name="T38" fmla="*/ 381 w 382"/>
                  <a:gd name="T39" fmla="*/ 346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82" h="392">
                    <a:moveTo>
                      <a:pt x="381" y="346"/>
                    </a:moveTo>
                    <a:cubicBezTo>
                      <a:pt x="381" y="346"/>
                      <a:pt x="378" y="344"/>
                      <a:pt x="373" y="339"/>
                    </a:cubicBezTo>
                    <a:cubicBezTo>
                      <a:pt x="337" y="304"/>
                      <a:pt x="177" y="155"/>
                      <a:pt x="80" y="67"/>
                    </a:cubicBezTo>
                    <a:cubicBezTo>
                      <a:pt x="75" y="63"/>
                      <a:pt x="70" y="59"/>
                      <a:pt x="66" y="55"/>
                    </a:cubicBezTo>
                    <a:cubicBezTo>
                      <a:pt x="65" y="54"/>
                      <a:pt x="64" y="53"/>
                      <a:pt x="62" y="52"/>
                    </a:cubicBezTo>
                    <a:cubicBezTo>
                      <a:pt x="54" y="44"/>
                      <a:pt x="46" y="37"/>
                      <a:pt x="39" y="31"/>
                    </a:cubicBezTo>
                    <a:cubicBezTo>
                      <a:pt x="22" y="16"/>
                      <a:pt x="4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3" y="9"/>
                      <a:pt x="31" y="40"/>
                      <a:pt x="57" y="69"/>
                    </a:cubicBezTo>
                    <a:cubicBezTo>
                      <a:pt x="61" y="74"/>
                      <a:pt x="65" y="79"/>
                      <a:pt x="70" y="84"/>
                    </a:cubicBezTo>
                    <a:cubicBezTo>
                      <a:pt x="71" y="85"/>
                      <a:pt x="71" y="85"/>
                      <a:pt x="71" y="86"/>
                    </a:cubicBezTo>
                    <a:cubicBezTo>
                      <a:pt x="162" y="186"/>
                      <a:pt x="312" y="347"/>
                      <a:pt x="347" y="385"/>
                    </a:cubicBezTo>
                    <a:cubicBezTo>
                      <a:pt x="352" y="390"/>
                      <a:pt x="355" y="392"/>
                      <a:pt x="355" y="392"/>
                    </a:cubicBezTo>
                    <a:cubicBezTo>
                      <a:pt x="355" y="392"/>
                      <a:pt x="356" y="392"/>
                      <a:pt x="358" y="392"/>
                    </a:cubicBezTo>
                    <a:cubicBezTo>
                      <a:pt x="361" y="390"/>
                      <a:pt x="367" y="386"/>
                      <a:pt x="373" y="376"/>
                    </a:cubicBezTo>
                    <a:cubicBezTo>
                      <a:pt x="380" y="365"/>
                      <a:pt x="381" y="356"/>
                      <a:pt x="381" y="351"/>
                    </a:cubicBezTo>
                    <a:cubicBezTo>
                      <a:pt x="382" y="348"/>
                      <a:pt x="381" y="346"/>
                      <a:pt x="381" y="346"/>
                    </a:cubicBezTo>
                    <a:close/>
                  </a:path>
                </a:pathLst>
              </a:custGeom>
              <a:solidFill>
                <a:srgbClr val="F59B11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4" name="Freeform 60"/>
              <p:cNvSpPr>
                <a:spLocks/>
              </p:cNvSpPr>
              <p:nvPr/>
            </p:nvSpPr>
            <p:spPr bwMode="auto">
              <a:xfrm>
                <a:off x="8038761" y="5322131"/>
                <a:ext cx="1588" cy="3175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  <a:gd name="T4" fmla="*/ 1 w 1"/>
                  <a:gd name="T5" fmla="*/ 1 h 1"/>
                  <a:gd name="T6" fmla="*/ 1 w 1"/>
                  <a:gd name="T7" fmla="*/ 1 h 1"/>
                  <a:gd name="T8" fmla="*/ 0 w 1"/>
                  <a:gd name="T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2F809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  <p:grpSp>
          <p:nvGrpSpPr>
            <p:cNvPr id="45" name="Group 44"/>
            <p:cNvGrpSpPr/>
            <p:nvPr/>
          </p:nvGrpSpPr>
          <p:grpSpPr>
            <a:xfrm>
              <a:off x="7697787" y="1977041"/>
              <a:ext cx="1590676" cy="1624012"/>
              <a:chOff x="7697787" y="1977041"/>
              <a:chExt cx="1590676" cy="1624012"/>
            </a:xfrm>
          </p:grpSpPr>
          <p:sp>
            <p:nvSpPr>
              <p:cNvPr id="46" name="Freeform 24"/>
              <p:cNvSpPr>
                <a:spLocks/>
              </p:cNvSpPr>
              <p:nvPr/>
            </p:nvSpPr>
            <p:spPr bwMode="auto">
              <a:xfrm>
                <a:off x="9124950" y="3432778"/>
                <a:ext cx="163513" cy="168275"/>
              </a:xfrm>
              <a:custGeom>
                <a:avLst/>
                <a:gdLst>
                  <a:gd name="T0" fmla="*/ 69 w 84"/>
                  <a:gd name="T1" fmla="*/ 67 h 86"/>
                  <a:gd name="T2" fmla="*/ 35 w 84"/>
                  <a:gd name="T3" fmla="*/ 30 h 86"/>
                  <a:gd name="T4" fmla="*/ 17 w 84"/>
                  <a:gd name="T5" fmla="*/ 9 h 86"/>
                  <a:gd name="T6" fmla="*/ 6 w 84"/>
                  <a:gd name="T7" fmla="*/ 0 h 86"/>
                  <a:gd name="T8" fmla="*/ 4 w 84"/>
                  <a:gd name="T9" fmla="*/ 5 h 86"/>
                  <a:gd name="T10" fmla="*/ 0 w 84"/>
                  <a:gd name="T11" fmla="*/ 10 h 86"/>
                  <a:gd name="T12" fmla="*/ 10 w 84"/>
                  <a:gd name="T13" fmla="*/ 21 h 86"/>
                  <a:gd name="T14" fmla="*/ 30 w 84"/>
                  <a:gd name="T15" fmla="*/ 38 h 86"/>
                  <a:gd name="T16" fmla="*/ 66 w 84"/>
                  <a:gd name="T17" fmla="*/ 71 h 86"/>
                  <a:gd name="T18" fmla="*/ 83 w 84"/>
                  <a:gd name="T19" fmla="*/ 86 h 86"/>
                  <a:gd name="T20" fmla="*/ 84 w 84"/>
                  <a:gd name="T21" fmla="*/ 85 h 86"/>
                  <a:gd name="T22" fmla="*/ 69 w 84"/>
                  <a:gd name="T23" fmla="*/ 67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4" h="86">
                    <a:moveTo>
                      <a:pt x="69" y="67"/>
                    </a:moveTo>
                    <a:cubicBezTo>
                      <a:pt x="60" y="57"/>
                      <a:pt x="47" y="43"/>
                      <a:pt x="35" y="30"/>
                    </a:cubicBezTo>
                    <a:cubicBezTo>
                      <a:pt x="29" y="23"/>
                      <a:pt x="23" y="16"/>
                      <a:pt x="17" y="9"/>
                    </a:cubicBezTo>
                    <a:cubicBezTo>
                      <a:pt x="13" y="6"/>
                      <a:pt x="10" y="3"/>
                      <a:pt x="6" y="0"/>
                    </a:cubicBezTo>
                    <a:cubicBezTo>
                      <a:pt x="6" y="2"/>
                      <a:pt x="5" y="3"/>
                      <a:pt x="4" y="5"/>
                    </a:cubicBezTo>
                    <a:cubicBezTo>
                      <a:pt x="3" y="7"/>
                      <a:pt x="1" y="9"/>
                      <a:pt x="0" y="10"/>
                    </a:cubicBezTo>
                    <a:cubicBezTo>
                      <a:pt x="3" y="14"/>
                      <a:pt x="7" y="17"/>
                      <a:pt x="10" y="21"/>
                    </a:cubicBezTo>
                    <a:cubicBezTo>
                      <a:pt x="16" y="27"/>
                      <a:pt x="23" y="32"/>
                      <a:pt x="30" y="38"/>
                    </a:cubicBezTo>
                    <a:cubicBezTo>
                      <a:pt x="43" y="50"/>
                      <a:pt x="56" y="63"/>
                      <a:pt x="66" y="71"/>
                    </a:cubicBezTo>
                    <a:cubicBezTo>
                      <a:pt x="76" y="80"/>
                      <a:pt x="83" y="86"/>
                      <a:pt x="83" y="86"/>
                    </a:cubicBezTo>
                    <a:cubicBezTo>
                      <a:pt x="84" y="85"/>
                      <a:pt x="84" y="85"/>
                      <a:pt x="84" y="85"/>
                    </a:cubicBezTo>
                    <a:cubicBezTo>
                      <a:pt x="84" y="85"/>
                      <a:pt x="78" y="78"/>
                      <a:pt x="69" y="67"/>
                    </a:cubicBezTo>
                  </a:path>
                </a:pathLst>
              </a:custGeom>
              <a:solidFill>
                <a:srgbClr val="44546A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7" name="Freeform 25"/>
              <p:cNvSpPr>
                <a:spLocks/>
              </p:cNvSpPr>
              <p:nvPr/>
            </p:nvSpPr>
            <p:spPr bwMode="auto">
              <a:xfrm>
                <a:off x="8759825" y="3035903"/>
                <a:ext cx="401638" cy="465138"/>
              </a:xfrm>
              <a:custGeom>
                <a:avLst/>
                <a:gdLst>
                  <a:gd name="T0" fmla="*/ 204 w 207"/>
                  <a:gd name="T1" fmla="*/ 156 h 239"/>
                  <a:gd name="T2" fmla="*/ 48 w 207"/>
                  <a:gd name="T3" fmla="*/ 0 h 239"/>
                  <a:gd name="T4" fmla="*/ 35 w 207"/>
                  <a:gd name="T5" fmla="*/ 53 h 239"/>
                  <a:gd name="T6" fmla="*/ 0 w 207"/>
                  <a:gd name="T7" fmla="*/ 83 h 239"/>
                  <a:gd name="T8" fmla="*/ 156 w 207"/>
                  <a:gd name="T9" fmla="*/ 239 h 239"/>
                  <a:gd name="T10" fmla="*/ 188 w 207"/>
                  <a:gd name="T11" fmla="*/ 214 h 239"/>
                  <a:gd name="T12" fmla="*/ 192 w 207"/>
                  <a:gd name="T13" fmla="*/ 209 h 239"/>
                  <a:gd name="T14" fmla="*/ 194 w 207"/>
                  <a:gd name="T15" fmla="*/ 204 h 239"/>
                  <a:gd name="T16" fmla="*/ 204 w 207"/>
                  <a:gd name="T17" fmla="*/ 156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7" h="239">
                    <a:moveTo>
                      <a:pt x="204" y="156"/>
                    </a:moveTo>
                    <a:cubicBezTo>
                      <a:pt x="48" y="0"/>
                      <a:pt x="48" y="0"/>
                      <a:pt x="48" y="0"/>
                    </a:cubicBezTo>
                    <a:cubicBezTo>
                      <a:pt x="54" y="6"/>
                      <a:pt x="48" y="30"/>
                      <a:pt x="35" y="53"/>
                    </a:cubicBezTo>
                    <a:cubicBezTo>
                      <a:pt x="22" y="75"/>
                      <a:pt x="7" y="88"/>
                      <a:pt x="0" y="83"/>
                    </a:cubicBezTo>
                    <a:cubicBezTo>
                      <a:pt x="156" y="239"/>
                      <a:pt x="156" y="239"/>
                      <a:pt x="156" y="239"/>
                    </a:cubicBezTo>
                    <a:cubicBezTo>
                      <a:pt x="156" y="239"/>
                      <a:pt x="173" y="237"/>
                      <a:pt x="188" y="214"/>
                    </a:cubicBezTo>
                    <a:cubicBezTo>
                      <a:pt x="189" y="213"/>
                      <a:pt x="191" y="211"/>
                      <a:pt x="192" y="209"/>
                    </a:cubicBezTo>
                    <a:cubicBezTo>
                      <a:pt x="193" y="207"/>
                      <a:pt x="194" y="206"/>
                      <a:pt x="194" y="204"/>
                    </a:cubicBezTo>
                    <a:cubicBezTo>
                      <a:pt x="207" y="178"/>
                      <a:pt x="204" y="156"/>
                      <a:pt x="204" y="156"/>
                    </a:cubicBezTo>
                    <a:close/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8" name="Freeform 26"/>
              <p:cNvSpPr>
                <a:spLocks/>
              </p:cNvSpPr>
              <p:nvPr/>
            </p:nvSpPr>
            <p:spPr bwMode="auto">
              <a:xfrm>
                <a:off x="8751887" y="3027966"/>
                <a:ext cx="112713" cy="179388"/>
              </a:xfrm>
              <a:custGeom>
                <a:avLst/>
                <a:gdLst>
                  <a:gd name="T0" fmla="*/ 52 w 58"/>
                  <a:gd name="T1" fmla="*/ 4 h 92"/>
                  <a:gd name="T2" fmla="*/ 31 w 58"/>
                  <a:gd name="T3" fmla="*/ 13 h 92"/>
                  <a:gd name="T4" fmla="*/ 39 w 58"/>
                  <a:gd name="T5" fmla="*/ 20 h 92"/>
                  <a:gd name="T6" fmla="*/ 39 w 58"/>
                  <a:gd name="T7" fmla="*/ 25 h 92"/>
                  <a:gd name="T8" fmla="*/ 31 w 58"/>
                  <a:gd name="T9" fmla="*/ 50 h 92"/>
                  <a:gd name="T10" fmla="*/ 16 w 58"/>
                  <a:gd name="T11" fmla="*/ 66 h 92"/>
                  <a:gd name="T12" fmla="*/ 12 w 58"/>
                  <a:gd name="T13" fmla="*/ 67 h 92"/>
                  <a:gd name="T14" fmla="*/ 5 w 58"/>
                  <a:gd name="T15" fmla="*/ 59 h 92"/>
                  <a:gd name="T16" fmla="*/ 3 w 58"/>
                  <a:gd name="T17" fmla="*/ 87 h 92"/>
                  <a:gd name="T18" fmla="*/ 4 w 58"/>
                  <a:gd name="T19" fmla="*/ 87 h 92"/>
                  <a:gd name="T20" fmla="*/ 39 w 58"/>
                  <a:gd name="T21" fmla="*/ 57 h 92"/>
                  <a:gd name="T22" fmla="*/ 52 w 58"/>
                  <a:gd name="T23" fmla="*/ 4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8" h="92">
                    <a:moveTo>
                      <a:pt x="52" y="4"/>
                    </a:moveTo>
                    <a:cubicBezTo>
                      <a:pt x="48" y="0"/>
                      <a:pt x="40" y="4"/>
                      <a:pt x="31" y="13"/>
                    </a:cubicBezTo>
                    <a:cubicBezTo>
                      <a:pt x="36" y="18"/>
                      <a:pt x="39" y="20"/>
                      <a:pt x="39" y="20"/>
                    </a:cubicBezTo>
                    <a:cubicBezTo>
                      <a:pt x="39" y="20"/>
                      <a:pt x="39" y="22"/>
                      <a:pt x="39" y="25"/>
                    </a:cubicBezTo>
                    <a:cubicBezTo>
                      <a:pt x="39" y="31"/>
                      <a:pt x="37" y="40"/>
                      <a:pt x="31" y="50"/>
                    </a:cubicBezTo>
                    <a:cubicBezTo>
                      <a:pt x="25" y="61"/>
                      <a:pt x="19" y="64"/>
                      <a:pt x="16" y="66"/>
                    </a:cubicBezTo>
                    <a:cubicBezTo>
                      <a:pt x="14" y="67"/>
                      <a:pt x="12" y="67"/>
                      <a:pt x="12" y="67"/>
                    </a:cubicBezTo>
                    <a:cubicBezTo>
                      <a:pt x="12" y="67"/>
                      <a:pt x="10" y="64"/>
                      <a:pt x="5" y="59"/>
                    </a:cubicBezTo>
                    <a:cubicBezTo>
                      <a:pt x="0" y="72"/>
                      <a:pt x="0" y="83"/>
                      <a:pt x="3" y="87"/>
                    </a:cubicBezTo>
                    <a:cubicBezTo>
                      <a:pt x="4" y="87"/>
                      <a:pt x="4" y="87"/>
                      <a:pt x="4" y="87"/>
                    </a:cubicBezTo>
                    <a:cubicBezTo>
                      <a:pt x="11" y="92"/>
                      <a:pt x="26" y="79"/>
                      <a:pt x="39" y="57"/>
                    </a:cubicBezTo>
                    <a:cubicBezTo>
                      <a:pt x="52" y="34"/>
                      <a:pt x="58" y="10"/>
                      <a:pt x="52" y="4"/>
                    </a:cubicBezTo>
                    <a:close/>
                  </a:path>
                </a:pathLst>
              </a:custGeom>
              <a:solidFill>
                <a:srgbClr val="44546A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9" name="Freeform 27"/>
              <p:cNvSpPr>
                <a:spLocks/>
              </p:cNvSpPr>
              <p:nvPr/>
            </p:nvSpPr>
            <p:spPr bwMode="auto">
              <a:xfrm>
                <a:off x="7697787" y="2324703"/>
                <a:ext cx="388938" cy="334963"/>
              </a:xfrm>
              <a:custGeom>
                <a:avLst/>
                <a:gdLst>
                  <a:gd name="T0" fmla="*/ 83 w 200"/>
                  <a:gd name="T1" fmla="*/ 65 h 172"/>
                  <a:gd name="T2" fmla="*/ 200 w 200"/>
                  <a:gd name="T3" fmla="*/ 38 h 172"/>
                  <a:gd name="T4" fmla="*/ 200 w 200"/>
                  <a:gd name="T5" fmla="*/ 37 h 172"/>
                  <a:gd name="T6" fmla="*/ 73 w 200"/>
                  <a:gd name="T7" fmla="*/ 14 h 172"/>
                  <a:gd name="T8" fmla="*/ 9 w 200"/>
                  <a:gd name="T9" fmla="*/ 126 h 172"/>
                  <a:gd name="T10" fmla="*/ 64 w 200"/>
                  <a:gd name="T11" fmla="*/ 172 h 172"/>
                  <a:gd name="T12" fmla="*/ 83 w 200"/>
                  <a:gd name="T13" fmla="*/ 65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0" h="172">
                    <a:moveTo>
                      <a:pt x="83" y="65"/>
                    </a:moveTo>
                    <a:cubicBezTo>
                      <a:pt x="105" y="26"/>
                      <a:pt x="157" y="23"/>
                      <a:pt x="200" y="38"/>
                    </a:cubicBezTo>
                    <a:cubicBezTo>
                      <a:pt x="200" y="38"/>
                      <a:pt x="200" y="37"/>
                      <a:pt x="200" y="37"/>
                    </a:cubicBezTo>
                    <a:cubicBezTo>
                      <a:pt x="159" y="14"/>
                      <a:pt x="109" y="0"/>
                      <a:pt x="73" y="14"/>
                    </a:cubicBezTo>
                    <a:cubicBezTo>
                      <a:pt x="6" y="41"/>
                      <a:pt x="0" y="81"/>
                      <a:pt x="9" y="126"/>
                    </a:cubicBezTo>
                    <a:cubicBezTo>
                      <a:pt x="14" y="152"/>
                      <a:pt x="35" y="167"/>
                      <a:pt x="64" y="172"/>
                    </a:cubicBezTo>
                    <a:cubicBezTo>
                      <a:pt x="58" y="137"/>
                      <a:pt x="64" y="97"/>
                      <a:pt x="83" y="65"/>
                    </a:cubicBezTo>
                    <a:close/>
                  </a:path>
                </a:pathLst>
              </a:custGeom>
              <a:solidFill>
                <a:srgbClr val="2580B7">
                  <a:lumMod val="75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50" name="Freeform 28"/>
              <p:cNvSpPr>
                <a:spLocks/>
              </p:cNvSpPr>
              <p:nvPr/>
            </p:nvSpPr>
            <p:spPr bwMode="auto">
              <a:xfrm>
                <a:off x="7986712" y="2019903"/>
                <a:ext cx="144463" cy="376238"/>
              </a:xfrm>
              <a:custGeom>
                <a:avLst/>
                <a:gdLst>
                  <a:gd name="T0" fmla="*/ 40 w 74"/>
                  <a:gd name="T1" fmla="*/ 37 h 194"/>
                  <a:gd name="T2" fmla="*/ 74 w 74"/>
                  <a:gd name="T3" fmla="*/ 0 h 194"/>
                  <a:gd name="T4" fmla="*/ 1 w 74"/>
                  <a:gd name="T5" fmla="*/ 100 h 194"/>
                  <a:gd name="T6" fmla="*/ 51 w 74"/>
                  <a:gd name="T7" fmla="*/ 194 h 194"/>
                  <a:gd name="T8" fmla="*/ 52 w 74"/>
                  <a:gd name="T9" fmla="*/ 193 h 194"/>
                  <a:gd name="T10" fmla="*/ 40 w 74"/>
                  <a:gd name="T11" fmla="*/ 37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4" h="194">
                    <a:moveTo>
                      <a:pt x="40" y="37"/>
                    </a:moveTo>
                    <a:cubicBezTo>
                      <a:pt x="49" y="21"/>
                      <a:pt x="61" y="8"/>
                      <a:pt x="74" y="0"/>
                    </a:cubicBezTo>
                    <a:cubicBezTo>
                      <a:pt x="31" y="9"/>
                      <a:pt x="0" y="30"/>
                      <a:pt x="1" y="100"/>
                    </a:cubicBezTo>
                    <a:cubicBezTo>
                      <a:pt x="1" y="132"/>
                      <a:pt x="23" y="166"/>
                      <a:pt x="51" y="194"/>
                    </a:cubicBezTo>
                    <a:cubicBezTo>
                      <a:pt x="52" y="193"/>
                      <a:pt x="52" y="193"/>
                      <a:pt x="52" y="193"/>
                    </a:cubicBezTo>
                    <a:cubicBezTo>
                      <a:pt x="29" y="143"/>
                      <a:pt x="17" y="77"/>
                      <a:pt x="40" y="37"/>
                    </a:cubicBezTo>
                    <a:close/>
                  </a:path>
                </a:pathLst>
              </a:custGeom>
              <a:solidFill>
                <a:srgbClr val="2580B7">
                  <a:lumMod val="75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51" name="Freeform 29"/>
              <p:cNvSpPr>
                <a:spLocks/>
              </p:cNvSpPr>
              <p:nvPr/>
            </p:nvSpPr>
            <p:spPr bwMode="auto">
              <a:xfrm>
                <a:off x="7810500" y="2369153"/>
                <a:ext cx="414338" cy="503238"/>
              </a:xfrm>
              <a:custGeom>
                <a:avLst/>
                <a:gdLst>
                  <a:gd name="T0" fmla="*/ 198 w 213"/>
                  <a:gd name="T1" fmla="*/ 82 h 259"/>
                  <a:gd name="T2" fmla="*/ 142 w 213"/>
                  <a:gd name="T3" fmla="*/ 15 h 259"/>
                  <a:gd name="T4" fmla="*/ 25 w 213"/>
                  <a:gd name="T5" fmla="*/ 42 h 259"/>
                  <a:gd name="T6" fmla="*/ 6 w 213"/>
                  <a:gd name="T7" fmla="*/ 149 h 259"/>
                  <a:gd name="T8" fmla="*/ 39 w 213"/>
                  <a:gd name="T9" fmla="*/ 218 h 259"/>
                  <a:gd name="T10" fmla="*/ 172 w 213"/>
                  <a:gd name="T11" fmla="*/ 189 h 259"/>
                  <a:gd name="T12" fmla="*/ 211 w 213"/>
                  <a:gd name="T13" fmla="*/ 104 h 259"/>
                  <a:gd name="T14" fmla="*/ 213 w 213"/>
                  <a:gd name="T15" fmla="*/ 99 h 259"/>
                  <a:gd name="T16" fmla="*/ 212 w 213"/>
                  <a:gd name="T17" fmla="*/ 97 h 259"/>
                  <a:gd name="T18" fmla="*/ 198 w 213"/>
                  <a:gd name="T19" fmla="*/ 82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3" h="259">
                    <a:moveTo>
                      <a:pt x="198" y="82"/>
                    </a:moveTo>
                    <a:cubicBezTo>
                      <a:pt x="173" y="53"/>
                      <a:pt x="145" y="23"/>
                      <a:pt x="142" y="15"/>
                    </a:cubicBezTo>
                    <a:cubicBezTo>
                      <a:pt x="99" y="0"/>
                      <a:pt x="47" y="3"/>
                      <a:pt x="25" y="42"/>
                    </a:cubicBezTo>
                    <a:cubicBezTo>
                      <a:pt x="6" y="74"/>
                      <a:pt x="0" y="114"/>
                      <a:pt x="6" y="149"/>
                    </a:cubicBezTo>
                    <a:cubicBezTo>
                      <a:pt x="10" y="176"/>
                      <a:pt x="22" y="201"/>
                      <a:pt x="39" y="218"/>
                    </a:cubicBezTo>
                    <a:cubicBezTo>
                      <a:pt x="80" y="259"/>
                      <a:pt x="139" y="246"/>
                      <a:pt x="172" y="189"/>
                    </a:cubicBezTo>
                    <a:cubicBezTo>
                      <a:pt x="190" y="158"/>
                      <a:pt x="207" y="130"/>
                      <a:pt x="211" y="104"/>
                    </a:cubicBezTo>
                    <a:cubicBezTo>
                      <a:pt x="212" y="102"/>
                      <a:pt x="213" y="100"/>
                      <a:pt x="213" y="99"/>
                    </a:cubicBezTo>
                    <a:cubicBezTo>
                      <a:pt x="213" y="98"/>
                      <a:pt x="212" y="98"/>
                      <a:pt x="212" y="97"/>
                    </a:cubicBezTo>
                    <a:cubicBezTo>
                      <a:pt x="207" y="92"/>
                      <a:pt x="203" y="87"/>
                      <a:pt x="198" y="82"/>
                    </a:cubicBezTo>
                    <a:close/>
                  </a:path>
                </a:pathLst>
              </a:custGeom>
              <a:solidFill>
                <a:srgbClr val="2580B7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52" name="Freeform 30"/>
              <p:cNvSpPr>
                <a:spLocks/>
              </p:cNvSpPr>
              <p:nvPr/>
            </p:nvSpPr>
            <p:spPr bwMode="auto">
              <a:xfrm>
                <a:off x="8020050" y="1977041"/>
                <a:ext cx="395288" cy="547688"/>
              </a:xfrm>
              <a:custGeom>
                <a:avLst/>
                <a:gdLst>
                  <a:gd name="T0" fmla="*/ 23 w 203"/>
                  <a:gd name="T1" fmla="*/ 59 h 282"/>
                  <a:gd name="T2" fmla="*/ 35 w 203"/>
                  <a:gd name="T3" fmla="*/ 215 h 282"/>
                  <a:gd name="T4" fmla="*/ 72 w 203"/>
                  <a:gd name="T5" fmla="*/ 246 h 282"/>
                  <a:gd name="T6" fmla="*/ 96 w 203"/>
                  <a:gd name="T7" fmla="*/ 267 h 282"/>
                  <a:gd name="T8" fmla="*/ 99 w 203"/>
                  <a:gd name="T9" fmla="*/ 270 h 282"/>
                  <a:gd name="T10" fmla="*/ 113 w 203"/>
                  <a:gd name="T11" fmla="*/ 282 h 282"/>
                  <a:gd name="T12" fmla="*/ 171 w 203"/>
                  <a:gd name="T13" fmla="*/ 207 h 282"/>
                  <a:gd name="T14" fmla="*/ 156 w 203"/>
                  <a:gd name="T15" fmla="*/ 31 h 282"/>
                  <a:gd name="T16" fmla="*/ 57 w 203"/>
                  <a:gd name="T17" fmla="*/ 22 h 282"/>
                  <a:gd name="T18" fmla="*/ 23 w 203"/>
                  <a:gd name="T19" fmla="*/ 59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3" h="282">
                    <a:moveTo>
                      <a:pt x="23" y="59"/>
                    </a:moveTo>
                    <a:cubicBezTo>
                      <a:pt x="0" y="99"/>
                      <a:pt x="12" y="165"/>
                      <a:pt x="35" y="215"/>
                    </a:cubicBezTo>
                    <a:cubicBezTo>
                      <a:pt x="38" y="215"/>
                      <a:pt x="55" y="231"/>
                      <a:pt x="72" y="246"/>
                    </a:cubicBezTo>
                    <a:cubicBezTo>
                      <a:pt x="79" y="252"/>
                      <a:pt x="87" y="259"/>
                      <a:pt x="96" y="267"/>
                    </a:cubicBezTo>
                    <a:cubicBezTo>
                      <a:pt x="97" y="268"/>
                      <a:pt x="98" y="269"/>
                      <a:pt x="99" y="270"/>
                    </a:cubicBezTo>
                    <a:cubicBezTo>
                      <a:pt x="104" y="274"/>
                      <a:pt x="109" y="278"/>
                      <a:pt x="113" y="282"/>
                    </a:cubicBezTo>
                    <a:cubicBezTo>
                      <a:pt x="133" y="272"/>
                      <a:pt x="151" y="241"/>
                      <a:pt x="171" y="207"/>
                    </a:cubicBezTo>
                    <a:cubicBezTo>
                      <a:pt x="203" y="150"/>
                      <a:pt x="197" y="71"/>
                      <a:pt x="156" y="31"/>
                    </a:cubicBezTo>
                    <a:cubicBezTo>
                      <a:pt x="127" y="2"/>
                      <a:pt x="89" y="0"/>
                      <a:pt x="57" y="22"/>
                    </a:cubicBezTo>
                    <a:cubicBezTo>
                      <a:pt x="44" y="30"/>
                      <a:pt x="32" y="43"/>
                      <a:pt x="23" y="59"/>
                    </a:cubicBezTo>
                    <a:close/>
                  </a:path>
                </a:pathLst>
              </a:custGeom>
              <a:solidFill>
                <a:srgbClr val="2580B7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53" name="Freeform 31"/>
              <p:cNvSpPr>
                <a:spLocks/>
              </p:cNvSpPr>
              <p:nvPr/>
            </p:nvSpPr>
            <p:spPr bwMode="auto">
              <a:xfrm>
                <a:off x="8086725" y="2394553"/>
                <a:ext cx="739775" cy="763588"/>
              </a:xfrm>
              <a:custGeom>
                <a:avLst/>
                <a:gdLst>
                  <a:gd name="T0" fmla="*/ 381 w 381"/>
                  <a:gd name="T1" fmla="*/ 346 h 393"/>
                  <a:gd name="T2" fmla="*/ 373 w 381"/>
                  <a:gd name="T3" fmla="*/ 339 h 393"/>
                  <a:gd name="T4" fmla="*/ 79 w 381"/>
                  <a:gd name="T5" fmla="*/ 67 h 393"/>
                  <a:gd name="T6" fmla="*/ 65 w 381"/>
                  <a:gd name="T7" fmla="*/ 55 h 393"/>
                  <a:gd name="T8" fmla="*/ 62 w 381"/>
                  <a:gd name="T9" fmla="*/ 52 h 393"/>
                  <a:gd name="T10" fmla="*/ 38 w 381"/>
                  <a:gd name="T11" fmla="*/ 31 h 393"/>
                  <a:gd name="T12" fmla="*/ 1 w 381"/>
                  <a:gd name="T13" fmla="*/ 0 h 393"/>
                  <a:gd name="T14" fmla="*/ 0 w 381"/>
                  <a:gd name="T15" fmla="*/ 1 h 393"/>
                  <a:gd name="T16" fmla="*/ 0 w 381"/>
                  <a:gd name="T17" fmla="*/ 1 h 393"/>
                  <a:gd name="T18" fmla="*/ 0 w 381"/>
                  <a:gd name="T19" fmla="*/ 1 h 393"/>
                  <a:gd name="T20" fmla="*/ 0 w 381"/>
                  <a:gd name="T21" fmla="*/ 2 h 393"/>
                  <a:gd name="T22" fmla="*/ 56 w 381"/>
                  <a:gd name="T23" fmla="*/ 69 h 393"/>
                  <a:gd name="T24" fmla="*/ 70 w 381"/>
                  <a:gd name="T25" fmla="*/ 84 h 393"/>
                  <a:gd name="T26" fmla="*/ 71 w 381"/>
                  <a:gd name="T27" fmla="*/ 86 h 393"/>
                  <a:gd name="T28" fmla="*/ 347 w 381"/>
                  <a:gd name="T29" fmla="*/ 385 h 393"/>
                  <a:gd name="T30" fmla="*/ 354 w 381"/>
                  <a:gd name="T31" fmla="*/ 393 h 393"/>
                  <a:gd name="T32" fmla="*/ 358 w 381"/>
                  <a:gd name="T33" fmla="*/ 392 h 393"/>
                  <a:gd name="T34" fmla="*/ 373 w 381"/>
                  <a:gd name="T35" fmla="*/ 376 h 393"/>
                  <a:gd name="T36" fmla="*/ 381 w 381"/>
                  <a:gd name="T37" fmla="*/ 351 h 393"/>
                  <a:gd name="T38" fmla="*/ 381 w 381"/>
                  <a:gd name="T39" fmla="*/ 346 h 3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81" h="393">
                    <a:moveTo>
                      <a:pt x="381" y="346"/>
                    </a:moveTo>
                    <a:cubicBezTo>
                      <a:pt x="381" y="346"/>
                      <a:pt x="378" y="344"/>
                      <a:pt x="373" y="339"/>
                    </a:cubicBezTo>
                    <a:cubicBezTo>
                      <a:pt x="336" y="304"/>
                      <a:pt x="177" y="155"/>
                      <a:pt x="79" y="67"/>
                    </a:cubicBezTo>
                    <a:cubicBezTo>
                      <a:pt x="75" y="63"/>
                      <a:pt x="70" y="59"/>
                      <a:pt x="65" y="55"/>
                    </a:cubicBezTo>
                    <a:cubicBezTo>
                      <a:pt x="64" y="54"/>
                      <a:pt x="63" y="53"/>
                      <a:pt x="62" y="52"/>
                    </a:cubicBezTo>
                    <a:cubicBezTo>
                      <a:pt x="53" y="44"/>
                      <a:pt x="45" y="37"/>
                      <a:pt x="38" y="31"/>
                    </a:cubicBezTo>
                    <a:cubicBezTo>
                      <a:pt x="21" y="16"/>
                      <a:pt x="4" y="0"/>
                      <a:pt x="1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3" y="10"/>
                      <a:pt x="31" y="40"/>
                      <a:pt x="56" y="69"/>
                    </a:cubicBezTo>
                    <a:cubicBezTo>
                      <a:pt x="61" y="74"/>
                      <a:pt x="65" y="79"/>
                      <a:pt x="70" y="84"/>
                    </a:cubicBezTo>
                    <a:cubicBezTo>
                      <a:pt x="70" y="85"/>
                      <a:pt x="71" y="85"/>
                      <a:pt x="71" y="86"/>
                    </a:cubicBezTo>
                    <a:cubicBezTo>
                      <a:pt x="161" y="186"/>
                      <a:pt x="312" y="347"/>
                      <a:pt x="347" y="385"/>
                    </a:cubicBezTo>
                    <a:cubicBezTo>
                      <a:pt x="352" y="390"/>
                      <a:pt x="354" y="393"/>
                      <a:pt x="354" y="393"/>
                    </a:cubicBezTo>
                    <a:cubicBezTo>
                      <a:pt x="354" y="393"/>
                      <a:pt x="356" y="393"/>
                      <a:pt x="358" y="392"/>
                    </a:cubicBezTo>
                    <a:cubicBezTo>
                      <a:pt x="361" y="390"/>
                      <a:pt x="367" y="387"/>
                      <a:pt x="373" y="376"/>
                    </a:cubicBezTo>
                    <a:cubicBezTo>
                      <a:pt x="379" y="366"/>
                      <a:pt x="381" y="357"/>
                      <a:pt x="381" y="351"/>
                    </a:cubicBezTo>
                    <a:cubicBezTo>
                      <a:pt x="381" y="348"/>
                      <a:pt x="381" y="346"/>
                      <a:pt x="381" y="346"/>
                    </a:cubicBezTo>
                    <a:close/>
                  </a:path>
                </a:pathLst>
              </a:custGeom>
              <a:solidFill>
                <a:srgbClr val="2580B7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54" name="Freeform 40"/>
              <p:cNvSpPr>
                <a:spLocks/>
              </p:cNvSpPr>
              <p:nvPr/>
            </p:nvSpPr>
            <p:spPr bwMode="auto">
              <a:xfrm>
                <a:off x="9286875" y="3597878"/>
                <a:ext cx="0" cy="3175"/>
              </a:xfrm>
              <a:custGeom>
                <a:avLst/>
                <a:gdLst>
                  <a:gd name="T0" fmla="*/ 0 h 1"/>
                  <a:gd name="T1" fmla="*/ 0 h 1"/>
                  <a:gd name="T2" fmla="*/ 1 h 1"/>
                  <a:gd name="T3" fmla="*/ 1 h 1"/>
                  <a:gd name="T4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2F809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  <p:sp>
          <p:nvSpPr>
            <p:cNvPr id="55" name="Freeform 22"/>
            <p:cNvSpPr>
              <a:spLocks/>
            </p:cNvSpPr>
            <p:nvPr/>
          </p:nvSpPr>
          <p:spPr bwMode="auto">
            <a:xfrm>
              <a:off x="7662861" y="3597062"/>
              <a:ext cx="1624013" cy="1296988"/>
            </a:xfrm>
            <a:custGeom>
              <a:avLst/>
              <a:gdLst>
                <a:gd name="T0" fmla="*/ 833 w 835"/>
                <a:gd name="T1" fmla="*/ 0 h 667"/>
                <a:gd name="T2" fmla="*/ 816 w 835"/>
                <a:gd name="T3" fmla="*/ 10 h 667"/>
                <a:gd name="T4" fmla="*/ 778 w 835"/>
                <a:gd name="T5" fmla="*/ 34 h 667"/>
                <a:gd name="T6" fmla="*/ 758 w 835"/>
                <a:gd name="T7" fmla="*/ 47 h 667"/>
                <a:gd name="T8" fmla="*/ 749 w 835"/>
                <a:gd name="T9" fmla="*/ 55 h 667"/>
                <a:gd name="T10" fmla="*/ 701 w 835"/>
                <a:gd name="T11" fmla="*/ 32 h 667"/>
                <a:gd name="T12" fmla="*/ 545 w 835"/>
                <a:gd name="T13" fmla="*/ 147 h 667"/>
                <a:gd name="T14" fmla="*/ 554 w 835"/>
                <a:gd name="T15" fmla="*/ 170 h 667"/>
                <a:gd name="T16" fmla="*/ 282 w 835"/>
                <a:gd name="T17" fmla="*/ 390 h 667"/>
                <a:gd name="T18" fmla="*/ 207 w 835"/>
                <a:gd name="T19" fmla="*/ 313 h 667"/>
                <a:gd name="T20" fmla="*/ 85 w 835"/>
                <a:gd name="T21" fmla="*/ 265 h 667"/>
                <a:gd name="T22" fmla="*/ 31 w 835"/>
                <a:gd name="T23" fmla="*/ 280 h 667"/>
                <a:gd name="T24" fmla="*/ 21 w 835"/>
                <a:gd name="T25" fmla="*/ 377 h 667"/>
                <a:gd name="T26" fmla="*/ 122 w 835"/>
                <a:gd name="T27" fmla="*/ 477 h 667"/>
                <a:gd name="T28" fmla="*/ 142 w 835"/>
                <a:gd name="T29" fmla="*/ 480 h 667"/>
                <a:gd name="T30" fmla="*/ 215 w 835"/>
                <a:gd name="T31" fmla="*/ 452 h 667"/>
                <a:gd name="T32" fmla="*/ 215 w 835"/>
                <a:gd name="T33" fmla="*/ 452 h 667"/>
                <a:gd name="T34" fmla="*/ 216 w 835"/>
                <a:gd name="T35" fmla="*/ 452 h 667"/>
                <a:gd name="T36" fmla="*/ 193 w 835"/>
                <a:gd name="T37" fmla="*/ 573 h 667"/>
                <a:gd name="T38" fmla="*/ 305 w 835"/>
                <a:gd name="T39" fmla="*/ 667 h 667"/>
                <a:gd name="T40" fmla="*/ 309 w 835"/>
                <a:gd name="T41" fmla="*/ 667 h 667"/>
                <a:gd name="T42" fmla="*/ 351 w 835"/>
                <a:gd name="T43" fmla="*/ 624 h 667"/>
                <a:gd name="T44" fmla="*/ 366 w 835"/>
                <a:gd name="T45" fmla="*/ 625 h 667"/>
                <a:gd name="T46" fmla="*/ 420 w 835"/>
                <a:gd name="T47" fmla="*/ 610 h 667"/>
                <a:gd name="T48" fmla="*/ 391 w 835"/>
                <a:gd name="T49" fmla="*/ 469 h 667"/>
                <a:gd name="T50" fmla="*/ 305 w 835"/>
                <a:gd name="T51" fmla="*/ 407 h 667"/>
                <a:gd name="T52" fmla="*/ 301 w 835"/>
                <a:gd name="T53" fmla="*/ 404 h 667"/>
                <a:gd name="T54" fmla="*/ 600 w 835"/>
                <a:gd name="T55" fmla="*/ 208 h 667"/>
                <a:gd name="T56" fmla="*/ 624 w 835"/>
                <a:gd name="T57" fmla="*/ 218 h 667"/>
                <a:gd name="T58" fmla="*/ 628 w 835"/>
                <a:gd name="T59" fmla="*/ 217 h 667"/>
                <a:gd name="T60" fmla="*/ 628 w 835"/>
                <a:gd name="T61" fmla="*/ 217 h 667"/>
                <a:gd name="T62" fmla="*/ 784 w 835"/>
                <a:gd name="T63" fmla="*/ 103 h 667"/>
                <a:gd name="T64" fmla="*/ 759 w 835"/>
                <a:gd name="T65" fmla="*/ 63 h 667"/>
                <a:gd name="T66" fmla="*/ 770 w 835"/>
                <a:gd name="T67" fmla="*/ 57 h 667"/>
                <a:gd name="T68" fmla="*/ 787 w 835"/>
                <a:gd name="T69" fmla="*/ 42 h 667"/>
                <a:gd name="T70" fmla="*/ 820 w 835"/>
                <a:gd name="T71" fmla="*/ 14 h 667"/>
                <a:gd name="T72" fmla="*/ 835 w 835"/>
                <a:gd name="T73" fmla="*/ 1 h 667"/>
                <a:gd name="T74" fmla="*/ 834 w 835"/>
                <a:gd name="T75" fmla="*/ 0 h 667"/>
                <a:gd name="T76" fmla="*/ 834 w 835"/>
                <a:gd name="T77" fmla="*/ 1 h 667"/>
                <a:gd name="T78" fmla="*/ 833 w 835"/>
                <a:gd name="T79" fmla="*/ 0 h 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835" h="667">
                  <a:moveTo>
                    <a:pt x="833" y="0"/>
                  </a:moveTo>
                  <a:cubicBezTo>
                    <a:pt x="832" y="1"/>
                    <a:pt x="826" y="5"/>
                    <a:pt x="816" y="10"/>
                  </a:cubicBezTo>
                  <a:cubicBezTo>
                    <a:pt x="806" y="17"/>
                    <a:pt x="792" y="25"/>
                    <a:pt x="778" y="34"/>
                  </a:cubicBezTo>
                  <a:cubicBezTo>
                    <a:pt x="772" y="38"/>
                    <a:pt x="764" y="42"/>
                    <a:pt x="758" y="47"/>
                  </a:cubicBezTo>
                  <a:cubicBezTo>
                    <a:pt x="755" y="49"/>
                    <a:pt x="752" y="52"/>
                    <a:pt x="749" y="55"/>
                  </a:cubicBezTo>
                  <a:cubicBezTo>
                    <a:pt x="723" y="35"/>
                    <a:pt x="701" y="32"/>
                    <a:pt x="701" y="32"/>
                  </a:cubicBezTo>
                  <a:cubicBezTo>
                    <a:pt x="545" y="147"/>
                    <a:pt x="545" y="147"/>
                    <a:pt x="545" y="147"/>
                  </a:cubicBezTo>
                  <a:cubicBezTo>
                    <a:pt x="541" y="150"/>
                    <a:pt x="545" y="158"/>
                    <a:pt x="554" y="170"/>
                  </a:cubicBezTo>
                  <a:cubicBezTo>
                    <a:pt x="519" y="197"/>
                    <a:pt x="370" y="316"/>
                    <a:pt x="282" y="390"/>
                  </a:cubicBezTo>
                  <a:cubicBezTo>
                    <a:pt x="272" y="368"/>
                    <a:pt x="241" y="342"/>
                    <a:pt x="207" y="313"/>
                  </a:cubicBezTo>
                  <a:cubicBezTo>
                    <a:pt x="170" y="282"/>
                    <a:pt x="124" y="265"/>
                    <a:pt x="85" y="265"/>
                  </a:cubicBezTo>
                  <a:cubicBezTo>
                    <a:pt x="64" y="265"/>
                    <a:pt x="45" y="270"/>
                    <a:pt x="31" y="280"/>
                  </a:cubicBezTo>
                  <a:cubicBezTo>
                    <a:pt x="2" y="302"/>
                    <a:pt x="0" y="340"/>
                    <a:pt x="21" y="377"/>
                  </a:cubicBezTo>
                  <a:cubicBezTo>
                    <a:pt x="31" y="422"/>
                    <a:pt x="52" y="459"/>
                    <a:pt x="122" y="477"/>
                  </a:cubicBezTo>
                  <a:cubicBezTo>
                    <a:pt x="129" y="479"/>
                    <a:pt x="135" y="480"/>
                    <a:pt x="142" y="480"/>
                  </a:cubicBezTo>
                  <a:cubicBezTo>
                    <a:pt x="168" y="480"/>
                    <a:pt x="194" y="468"/>
                    <a:pt x="215" y="452"/>
                  </a:cubicBezTo>
                  <a:cubicBezTo>
                    <a:pt x="215" y="452"/>
                    <a:pt x="215" y="452"/>
                    <a:pt x="215" y="452"/>
                  </a:cubicBezTo>
                  <a:cubicBezTo>
                    <a:pt x="216" y="452"/>
                    <a:pt x="216" y="452"/>
                    <a:pt x="216" y="452"/>
                  </a:cubicBezTo>
                  <a:cubicBezTo>
                    <a:pt x="193" y="487"/>
                    <a:pt x="179" y="533"/>
                    <a:pt x="193" y="573"/>
                  </a:cubicBezTo>
                  <a:cubicBezTo>
                    <a:pt x="220" y="648"/>
                    <a:pt x="259" y="663"/>
                    <a:pt x="305" y="667"/>
                  </a:cubicBezTo>
                  <a:cubicBezTo>
                    <a:pt x="307" y="667"/>
                    <a:pt x="308" y="667"/>
                    <a:pt x="309" y="667"/>
                  </a:cubicBezTo>
                  <a:cubicBezTo>
                    <a:pt x="332" y="667"/>
                    <a:pt x="347" y="651"/>
                    <a:pt x="351" y="624"/>
                  </a:cubicBezTo>
                  <a:cubicBezTo>
                    <a:pt x="356" y="625"/>
                    <a:pt x="361" y="625"/>
                    <a:pt x="366" y="625"/>
                  </a:cubicBezTo>
                  <a:cubicBezTo>
                    <a:pt x="387" y="625"/>
                    <a:pt x="406" y="620"/>
                    <a:pt x="420" y="610"/>
                  </a:cubicBezTo>
                  <a:cubicBezTo>
                    <a:pt x="461" y="580"/>
                    <a:pt x="448" y="517"/>
                    <a:pt x="391" y="469"/>
                  </a:cubicBezTo>
                  <a:cubicBezTo>
                    <a:pt x="360" y="442"/>
                    <a:pt x="331" y="418"/>
                    <a:pt x="305" y="407"/>
                  </a:cubicBezTo>
                  <a:cubicBezTo>
                    <a:pt x="304" y="406"/>
                    <a:pt x="302" y="405"/>
                    <a:pt x="301" y="404"/>
                  </a:cubicBezTo>
                  <a:cubicBezTo>
                    <a:pt x="401" y="340"/>
                    <a:pt x="562" y="233"/>
                    <a:pt x="600" y="208"/>
                  </a:cubicBezTo>
                  <a:cubicBezTo>
                    <a:pt x="610" y="214"/>
                    <a:pt x="619" y="218"/>
                    <a:pt x="624" y="218"/>
                  </a:cubicBezTo>
                  <a:cubicBezTo>
                    <a:pt x="626" y="218"/>
                    <a:pt x="627" y="218"/>
                    <a:pt x="628" y="217"/>
                  </a:cubicBezTo>
                  <a:cubicBezTo>
                    <a:pt x="628" y="217"/>
                    <a:pt x="628" y="217"/>
                    <a:pt x="628" y="217"/>
                  </a:cubicBezTo>
                  <a:cubicBezTo>
                    <a:pt x="784" y="103"/>
                    <a:pt x="784" y="103"/>
                    <a:pt x="784" y="103"/>
                  </a:cubicBezTo>
                  <a:cubicBezTo>
                    <a:pt x="784" y="103"/>
                    <a:pt x="782" y="85"/>
                    <a:pt x="759" y="63"/>
                  </a:cubicBezTo>
                  <a:cubicBezTo>
                    <a:pt x="763" y="61"/>
                    <a:pt x="766" y="59"/>
                    <a:pt x="770" y="57"/>
                  </a:cubicBezTo>
                  <a:cubicBezTo>
                    <a:pt x="776" y="52"/>
                    <a:pt x="781" y="47"/>
                    <a:pt x="787" y="42"/>
                  </a:cubicBezTo>
                  <a:cubicBezTo>
                    <a:pt x="799" y="31"/>
                    <a:pt x="811" y="21"/>
                    <a:pt x="820" y="14"/>
                  </a:cubicBezTo>
                  <a:cubicBezTo>
                    <a:pt x="829" y="6"/>
                    <a:pt x="835" y="1"/>
                    <a:pt x="835" y="1"/>
                  </a:cubicBezTo>
                  <a:cubicBezTo>
                    <a:pt x="834" y="0"/>
                    <a:pt x="834" y="0"/>
                    <a:pt x="834" y="0"/>
                  </a:cubicBezTo>
                  <a:cubicBezTo>
                    <a:pt x="834" y="1"/>
                    <a:pt x="834" y="1"/>
                    <a:pt x="834" y="1"/>
                  </a:cubicBezTo>
                  <a:cubicBezTo>
                    <a:pt x="834" y="1"/>
                    <a:pt x="834" y="0"/>
                    <a:pt x="833" y="0"/>
                  </a:cubicBezTo>
                </a:path>
              </a:pathLst>
            </a:custGeom>
            <a:solidFill>
              <a:srgbClr val="44546A">
                <a:alpha val="30000"/>
              </a:srgbClr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57" name="TextBox 56"/>
          <p:cNvSpPr txBox="1"/>
          <p:nvPr/>
        </p:nvSpPr>
        <p:spPr>
          <a:xfrm>
            <a:off x="609600" y="304800"/>
            <a:ext cx="112084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Blind SQL Injection: Boolean Exploitation</a:t>
            </a:r>
          </a:p>
        </p:txBody>
      </p:sp>
      <p:sp>
        <p:nvSpPr>
          <p:cNvPr id="58" name="Rectangle 6888"/>
          <p:cNvSpPr>
            <a:spLocks noChangeArrowheads="1"/>
          </p:cNvSpPr>
          <p:nvPr/>
        </p:nvSpPr>
        <p:spPr bwMode="auto">
          <a:xfrm>
            <a:off x="-243" y="1319893"/>
            <a:ext cx="12192243" cy="2265071"/>
          </a:xfrm>
          <a:prstGeom prst="rect">
            <a:avLst/>
          </a:prstGeom>
          <a:solidFill>
            <a:srgbClr val="44546A">
              <a:lumMod val="75000"/>
            </a:srgbClr>
          </a:solidFill>
          <a:ln>
            <a:noFill/>
          </a:ln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864164" y="1668582"/>
            <a:ext cx="10846056" cy="163121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Multiple valid statements that evaluate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true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and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false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are supplied in the affected parameter in 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HTTP request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By comparing the response page between both conditions, the attackers can infer whether or not 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injection was successful</a:t>
            </a:r>
          </a:p>
        </p:txBody>
      </p:sp>
      <p:sp>
        <p:nvSpPr>
          <p:cNvPr id="63" name="Freeform 62"/>
          <p:cNvSpPr>
            <a:spLocks noChangeAspect="1" noChangeArrowheads="1"/>
          </p:cNvSpPr>
          <p:nvPr/>
        </p:nvSpPr>
        <p:spPr bwMode="auto">
          <a:xfrm>
            <a:off x="243496" y="2760924"/>
            <a:ext cx="376615" cy="334246"/>
          </a:xfrm>
          <a:custGeom>
            <a:avLst/>
            <a:gdLst>
              <a:gd name="connsiteX0" fmla="*/ 193469 w 351386"/>
              <a:gd name="connsiteY0" fmla="*/ 119550 h 311855"/>
              <a:gd name="connsiteX1" fmla="*/ 181390 w 351386"/>
              <a:gd name="connsiteY1" fmla="*/ 137467 h 311855"/>
              <a:gd name="connsiteX2" fmla="*/ 155794 w 351386"/>
              <a:gd name="connsiteY2" fmla="*/ 154724 h 311855"/>
              <a:gd name="connsiteX3" fmla="*/ 140083 w 351386"/>
              <a:gd name="connsiteY3" fmla="*/ 157896 h 311855"/>
              <a:gd name="connsiteX4" fmla="*/ 172269 w 351386"/>
              <a:gd name="connsiteY4" fmla="*/ 166085 h 311855"/>
              <a:gd name="connsiteX5" fmla="*/ 201300 w 351386"/>
              <a:gd name="connsiteY5" fmla="*/ 190938 h 311855"/>
              <a:gd name="connsiteX6" fmla="*/ 217626 w 351386"/>
              <a:gd name="connsiteY6" fmla="*/ 178119 h 311855"/>
              <a:gd name="connsiteX7" fmla="*/ 242144 w 351386"/>
              <a:gd name="connsiteY7" fmla="*/ 171683 h 311855"/>
              <a:gd name="connsiteX8" fmla="*/ 230250 w 351386"/>
              <a:gd name="connsiteY8" fmla="*/ 169282 h 311855"/>
              <a:gd name="connsiteX9" fmla="*/ 196746 w 351386"/>
              <a:gd name="connsiteY9" fmla="*/ 135778 h 311855"/>
              <a:gd name="connsiteX10" fmla="*/ 124449 w 351386"/>
              <a:gd name="connsiteY10" fmla="*/ 0 h 311855"/>
              <a:gd name="connsiteX11" fmla="*/ 198647 w 351386"/>
              <a:gd name="connsiteY11" fmla="*/ 49182 h 311855"/>
              <a:gd name="connsiteX12" fmla="*/ 204048 w 351386"/>
              <a:gd name="connsiteY12" fmla="*/ 75935 h 311855"/>
              <a:gd name="connsiteX13" fmla="*/ 210238 w 351386"/>
              <a:gd name="connsiteY13" fmla="*/ 66755 h 311855"/>
              <a:gd name="connsiteX14" fmla="*/ 254755 w 351386"/>
              <a:gd name="connsiteY14" fmla="*/ 48315 h 311855"/>
              <a:gd name="connsiteX15" fmla="*/ 317712 w 351386"/>
              <a:gd name="connsiteY15" fmla="*/ 111272 h 311855"/>
              <a:gd name="connsiteX16" fmla="*/ 279261 w 351386"/>
              <a:gd name="connsiteY16" fmla="*/ 169282 h 311855"/>
              <a:gd name="connsiteX17" fmla="*/ 267405 w 351386"/>
              <a:gd name="connsiteY17" fmla="*/ 171675 h 311855"/>
              <a:gd name="connsiteX18" fmla="*/ 292090 w 351386"/>
              <a:gd name="connsiteY18" fmla="*/ 178119 h 311855"/>
              <a:gd name="connsiteX19" fmla="*/ 351386 w 351386"/>
              <a:gd name="connsiteY19" fmla="*/ 291358 h 311855"/>
              <a:gd name="connsiteX20" fmla="*/ 245432 w 351386"/>
              <a:gd name="connsiteY20" fmla="*/ 291358 h 311855"/>
              <a:gd name="connsiteX21" fmla="*/ 248899 w 351386"/>
              <a:gd name="connsiteY21" fmla="*/ 311855 h 311855"/>
              <a:gd name="connsiteX22" fmla="*/ 0 w 351386"/>
              <a:gd name="connsiteY22" fmla="*/ 311855 h 311855"/>
              <a:gd name="connsiteX23" fmla="*/ 76009 w 351386"/>
              <a:gd name="connsiteY23" fmla="*/ 166085 h 311855"/>
              <a:gd name="connsiteX24" fmla="*/ 108150 w 351386"/>
              <a:gd name="connsiteY24" fmla="*/ 157761 h 311855"/>
              <a:gd name="connsiteX25" fmla="*/ 93105 w 351386"/>
              <a:gd name="connsiteY25" fmla="*/ 154724 h 311855"/>
              <a:gd name="connsiteX26" fmla="*/ 43923 w 351386"/>
              <a:gd name="connsiteY26" fmla="*/ 80526 h 311855"/>
              <a:gd name="connsiteX27" fmla="*/ 124449 w 351386"/>
              <a:gd name="connsiteY27" fmla="*/ 0 h 3118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351386" h="311855">
                <a:moveTo>
                  <a:pt x="193469" y="119550"/>
                </a:moveTo>
                <a:lnTo>
                  <a:pt x="181390" y="137467"/>
                </a:lnTo>
                <a:cubicBezTo>
                  <a:pt x="174104" y="144753"/>
                  <a:pt x="165428" y="150649"/>
                  <a:pt x="155794" y="154724"/>
                </a:cubicBezTo>
                <a:lnTo>
                  <a:pt x="140083" y="157896"/>
                </a:lnTo>
                <a:lnTo>
                  <a:pt x="172269" y="166085"/>
                </a:lnTo>
                <a:lnTo>
                  <a:pt x="201300" y="190938"/>
                </a:lnTo>
                <a:lnTo>
                  <a:pt x="217626" y="178119"/>
                </a:lnTo>
                <a:lnTo>
                  <a:pt x="242144" y="171683"/>
                </a:lnTo>
                <a:lnTo>
                  <a:pt x="230250" y="169282"/>
                </a:lnTo>
                <a:cubicBezTo>
                  <a:pt x="215186" y="162910"/>
                  <a:pt x="203117" y="150842"/>
                  <a:pt x="196746" y="135778"/>
                </a:cubicBezTo>
                <a:close/>
                <a:moveTo>
                  <a:pt x="124449" y="0"/>
                </a:moveTo>
                <a:cubicBezTo>
                  <a:pt x="157804" y="0"/>
                  <a:pt x="186423" y="20280"/>
                  <a:pt x="198647" y="49182"/>
                </a:cubicBezTo>
                <a:lnTo>
                  <a:pt x="204048" y="75935"/>
                </a:lnTo>
                <a:lnTo>
                  <a:pt x="210238" y="66755"/>
                </a:lnTo>
                <a:cubicBezTo>
                  <a:pt x="221631" y="55362"/>
                  <a:pt x="237370" y="48315"/>
                  <a:pt x="254755" y="48315"/>
                </a:cubicBezTo>
                <a:cubicBezTo>
                  <a:pt x="289525" y="48315"/>
                  <a:pt x="317712" y="76502"/>
                  <a:pt x="317712" y="111272"/>
                </a:cubicBezTo>
                <a:cubicBezTo>
                  <a:pt x="317712" y="137350"/>
                  <a:pt x="301857" y="159724"/>
                  <a:pt x="279261" y="169282"/>
                </a:cubicBezTo>
                <a:lnTo>
                  <a:pt x="267405" y="171675"/>
                </a:lnTo>
                <a:lnTo>
                  <a:pt x="292090" y="178119"/>
                </a:lnTo>
                <a:cubicBezTo>
                  <a:pt x="326679" y="196923"/>
                  <a:pt x="351386" y="240846"/>
                  <a:pt x="351386" y="291358"/>
                </a:cubicBezTo>
                <a:lnTo>
                  <a:pt x="245432" y="291358"/>
                </a:lnTo>
                <a:lnTo>
                  <a:pt x="248899" y="311855"/>
                </a:lnTo>
                <a:lnTo>
                  <a:pt x="0" y="311855"/>
                </a:lnTo>
                <a:cubicBezTo>
                  <a:pt x="1105" y="245970"/>
                  <a:pt x="32033" y="189968"/>
                  <a:pt x="76009" y="166085"/>
                </a:cubicBezTo>
                <a:lnTo>
                  <a:pt x="108150" y="157761"/>
                </a:lnTo>
                <a:lnTo>
                  <a:pt x="93105" y="154724"/>
                </a:lnTo>
                <a:cubicBezTo>
                  <a:pt x="64203" y="142499"/>
                  <a:pt x="43923" y="113881"/>
                  <a:pt x="43923" y="80526"/>
                </a:cubicBezTo>
                <a:cubicBezTo>
                  <a:pt x="43923" y="36053"/>
                  <a:pt x="79976" y="0"/>
                  <a:pt x="124449" y="0"/>
                </a:cubicBezTo>
                <a:close/>
              </a:path>
            </a:pathLst>
          </a:custGeom>
          <a:solidFill>
            <a:srgbClr val="9EBE5B"/>
          </a:solidFill>
          <a:ln>
            <a:noFill/>
          </a:ln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64" name="Freeform 123"/>
          <p:cNvSpPr>
            <a:spLocks noChangeAspect="1" noChangeArrowheads="1"/>
          </p:cNvSpPr>
          <p:nvPr/>
        </p:nvSpPr>
        <p:spPr bwMode="auto">
          <a:xfrm>
            <a:off x="254899" y="1836187"/>
            <a:ext cx="354124" cy="362424"/>
          </a:xfrm>
          <a:custGeom>
            <a:avLst/>
            <a:gdLst>
              <a:gd name="T0" fmla="*/ 123628 w 452"/>
              <a:gd name="T1" fmla="*/ 135490 h 462"/>
              <a:gd name="T2" fmla="*/ 123628 w 452"/>
              <a:gd name="T3" fmla="*/ 135490 h 462"/>
              <a:gd name="T4" fmla="*/ 195108 w 452"/>
              <a:gd name="T5" fmla="*/ 11703 h 462"/>
              <a:gd name="T6" fmla="*/ 195108 w 452"/>
              <a:gd name="T7" fmla="*/ 8102 h 462"/>
              <a:gd name="T8" fmla="*/ 191062 w 452"/>
              <a:gd name="T9" fmla="*/ 8102 h 462"/>
              <a:gd name="T10" fmla="*/ 71480 w 452"/>
              <a:gd name="T11" fmla="*/ 80124 h 462"/>
              <a:gd name="T12" fmla="*/ 4046 w 452"/>
              <a:gd name="T13" fmla="*/ 135490 h 462"/>
              <a:gd name="T14" fmla="*/ 15735 w 452"/>
              <a:gd name="T15" fmla="*/ 147644 h 462"/>
              <a:gd name="T16" fmla="*/ 39561 w 452"/>
              <a:gd name="T17" fmla="*/ 139542 h 462"/>
              <a:gd name="T18" fmla="*/ 67883 w 452"/>
              <a:gd name="T19" fmla="*/ 167450 h 462"/>
              <a:gd name="T20" fmla="*/ 59791 w 452"/>
              <a:gd name="T21" fmla="*/ 191307 h 462"/>
              <a:gd name="T22" fmla="*/ 67883 w 452"/>
              <a:gd name="T23" fmla="*/ 203461 h 462"/>
              <a:gd name="T24" fmla="*/ 123628 w 452"/>
              <a:gd name="T25" fmla="*/ 135490 h 462"/>
              <a:gd name="T26" fmla="*/ 135317 w 452"/>
              <a:gd name="T27" fmla="*/ 67520 h 462"/>
              <a:gd name="T28" fmla="*/ 135317 w 452"/>
              <a:gd name="T29" fmla="*/ 67520 h 462"/>
              <a:gd name="T30" fmla="*/ 135317 w 452"/>
              <a:gd name="T31" fmla="*/ 43663 h 462"/>
              <a:gd name="T32" fmla="*/ 159143 w 452"/>
              <a:gd name="T33" fmla="*/ 43663 h 462"/>
              <a:gd name="T34" fmla="*/ 159143 w 452"/>
              <a:gd name="T35" fmla="*/ 67520 h 462"/>
              <a:gd name="T36" fmla="*/ 135317 w 452"/>
              <a:gd name="T37" fmla="*/ 67520 h 46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ffectLst/>
        </p:spPr>
        <p:txBody>
          <a:bodyPr wrap="none" lIns="17145" tIns="8573" rIns="17145" bIns="8573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9C22BABF-82F8-46F2-9C90-0426065F6A28}"/>
              </a:ext>
            </a:extLst>
          </p:cNvPr>
          <p:cNvSpPr/>
          <p:nvPr/>
        </p:nvSpPr>
        <p:spPr>
          <a:xfrm>
            <a:off x="3534582" y="3728309"/>
            <a:ext cx="8142485" cy="267765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 example, consider the following URL: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http://www.myshop.com/item.aspx?id=67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 attacker may manipulate the above request to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http://www.myshop.com/item.aspx?id=67 and 1=2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SQL Query Executed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ier New" panose="02070309020205020404" pitchFamily="49" charset="0"/>
                <a:ea typeface="+mn-ea"/>
                <a:cs typeface="Courier New" panose="02070309020205020404" pitchFamily="49" charset="0"/>
              </a:rPr>
              <a:t>SELECT Name, Price, Description FROM ITEM_DATA WHERE ITEM_ID = 67 AND 1 = 2</a:t>
            </a:r>
          </a:p>
        </p:txBody>
      </p:sp>
    </p:spTree>
    <p:extLst>
      <p:ext uri="{BB962C8B-B14F-4D97-AF65-F5344CB8AC3E}">
        <p14:creationId xmlns:p14="http://schemas.microsoft.com/office/powerpoint/2010/main" val="4409073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: фигура 10">
            <a:extLst>
              <a:ext uri="{FF2B5EF4-FFF2-40B4-BE49-F238E27FC236}">
                <a16:creationId xmlns:a16="http://schemas.microsoft.com/office/drawing/2014/main" id="{833AAACD-3FD5-421D-9A3D-CBB86326C8DA}"/>
              </a:ext>
            </a:extLst>
          </p:cNvPr>
          <p:cNvSpPr/>
          <p:nvPr/>
        </p:nvSpPr>
        <p:spPr>
          <a:xfrm>
            <a:off x="940" y="-15240"/>
            <a:ext cx="12190119" cy="6598170"/>
          </a:xfrm>
          <a:custGeom>
            <a:avLst/>
            <a:gdLst>
              <a:gd name="connsiteX0" fmla="*/ 0 w 18288000"/>
              <a:gd name="connsiteY0" fmla="*/ 0 h 10288588"/>
              <a:gd name="connsiteX1" fmla="*/ 18288000 w 18288000"/>
              <a:gd name="connsiteY1" fmla="*/ 0 h 10288588"/>
              <a:gd name="connsiteX2" fmla="*/ 18288000 w 18288000"/>
              <a:gd name="connsiteY2" fmla="*/ 10288588 h 10288588"/>
              <a:gd name="connsiteX3" fmla="*/ 0 w 18288000"/>
              <a:gd name="connsiteY3" fmla="*/ 10288588 h 10288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88000" h="10288588">
                <a:moveTo>
                  <a:pt x="0" y="0"/>
                </a:moveTo>
                <a:lnTo>
                  <a:pt x="18288000" y="0"/>
                </a:lnTo>
                <a:lnTo>
                  <a:pt x="18288000" y="10288588"/>
                </a:lnTo>
                <a:lnTo>
                  <a:pt x="0" y="10288588"/>
                </a:lnTo>
                <a:close/>
              </a:path>
            </a:pathLst>
          </a:cu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56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14" name="Полилиния: фигура 20">
            <a:extLst>
              <a:ext uri="{FF2B5EF4-FFF2-40B4-BE49-F238E27FC236}">
                <a16:creationId xmlns:a16="http://schemas.microsoft.com/office/drawing/2014/main" id="{CDAB4FC3-1496-4CEA-890A-085BD9DE2334}"/>
              </a:ext>
            </a:extLst>
          </p:cNvPr>
          <p:cNvSpPr/>
          <p:nvPr/>
        </p:nvSpPr>
        <p:spPr>
          <a:xfrm>
            <a:off x="470" y="-15240"/>
            <a:ext cx="10743730" cy="6583180"/>
          </a:xfrm>
          <a:custGeom>
            <a:avLst/>
            <a:gdLst>
              <a:gd name="connsiteX0" fmla="*/ 0 w 14292338"/>
              <a:gd name="connsiteY0" fmla="*/ 0 h 10288588"/>
              <a:gd name="connsiteX1" fmla="*/ 1903954 w 14292338"/>
              <a:gd name="connsiteY1" fmla="*/ 0 h 10288588"/>
              <a:gd name="connsiteX2" fmla="*/ 2848334 w 14292338"/>
              <a:gd name="connsiteY2" fmla="*/ 0 h 10288588"/>
              <a:gd name="connsiteX3" fmla="*/ 4840780 w 14292338"/>
              <a:gd name="connsiteY3" fmla="*/ 0 h 10288588"/>
              <a:gd name="connsiteX4" fmla="*/ 5189032 w 14292338"/>
              <a:gd name="connsiteY4" fmla="*/ 0 h 10288588"/>
              <a:gd name="connsiteX5" fmla="*/ 7181477 w 14292338"/>
              <a:gd name="connsiteY5" fmla="*/ 0 h 10288588"/>
              <a:gd name="connsiteX6" fmla="*/ 8125857 w 14292338"/>
              <a:gd name="connsiteY6" fmla="*/ 0 h 10288588"/>
              <a:gd name="connsiteX7" fmla="*/ 10118302 w 14292338"/>
              <a:gd name="connsiteY7" fmla="*/ 0 h 10288588"/>
              <a:gd name="connsiteX8" fmla="*/ 13606264 w 14292338"/>
              <a:gd name="connsiteY8" fmla="*/ 3487964 h 10288588"/>
              <a:gd name="connsiteX9" fmla="*/ 13606264 w 14292338"/>
              <a:gd name="connsiteY9" fmla="*/ 6800626 h 10288588"/>
              <a:gd name="connsiteX10" fmla="*/ 10118302 w 14292338"/>
              <a:gd name="connsiteY10" fmla="*/ 10288588 h 10288588"/>
              <a:gd name="connsiteX11" fmla="*/ 8125857 w 14292338"/>
              <a:gd name="connsiteY11" fmla="*/ 10288588 h 10288588"/>
              <a:gd name="connsiteX12" fmla="*/ 7181477 w 14292338"/>
              <a:gd name="connsiteY12" fmla="*/ 10288588 h 10288588"/>
              <a:gd name="connsiteX13" fmla="*/ 5189032 w 14292338"/>
              <a:gd name="connsiteY13" fmla="*/ 10288588 h 10288588"/>
              <a:gd name="connsiteX14" fmla="*/ 4840780 w 14292338"/>
              <a:gd name="connsiteY14" fmla="*/ 10288588 h 10288588"/>
              <a:gd name="connsiteX15" fmla="*/ 2848334 w 14292338"/>
              <a:gd name="connsiteY15" fmla="*/ 10288588 h 10288588"/>
              <a:gd name="connsiteX16" fmla="*/ 1903954 w 14292338"/>
              <a:gd name="connsiteY16" fmla="*/ 10288588 h 10288588"/>
              <a:gd name="connsiteX17" fmla="*/ 0 w 14292338"/>
              <a:gd name="connsiteY17" fmla="*/ 10288588 h 10288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4292338" h="10288588">
                <a:moveTo>
                  <a:pt x="0" y="0"/>
                </a:moveTo>
                <a:lnTo>
                  <a:pt x="1903954" y="0"/>
                </a:lnTo>
                <a:lnTo>
                  <a:pt x="2848334" y="0"/>
                </a:lnTo>
                <a:lnTo>
                  <a:pt x="4840780" y="0"/>
                </a:lnTo>
                <a:lnTo>
                  <a:pt x="5189032" y="0"/>
                </a:lnTo>
                <a:lnTo>
                  <a:pt x="7181477" y="0"/>
                </a:lnTo>
                <a:lnTo>
                  <a:pt x="8125857" y="0"/>
                </a:lnTo>
                <a:lnTo>
                  <a:pt x="10118302" y="0"/>
                </a:lnTo>
                <a:lnTo>
                  <a:pt x="13606264" y="3487964"/>
                </a:lnTo>
                <a:cubicBezTo>
                  <a:pt x="14521030" y="4402730"/>
                  <a:pt x="14521030" y="5885860"/>
                  <a:pt x="13606264" y="6800626"/>
                </a:cubicBezTo>
                <a:lnTo>
                  <a:pt x="10118302" y="10288588"/>
                </a:lnTo>
                <a:lnTo>
                  <a:pt x="8125857" y="10288588"/>
                </a:lnTo>
                <a:lnTo>
                  <a:pt x="7181477" y="10288588"/>
                </a:lnTo>
                <a:lnTo>
                  <a:pt x="5189032" y="10288588"/>
                </a:lnTo>
                <a:lnTo>
                  <a:pt x="4840780" y="10288588"/>
                </a:lnTo>
                <a:lnTo>
                  <a:pt x="2848334" y="10288588"/>
                </a:lnTo>
                <a:lnTo>
                  <a:pt x="1903954" y="10288588"/>
                </a:lnTo>
                <a:lnTo>
                  <a:pt x="0" y="1028858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825500" sx="101000" sy="101000" algn="ctr" rotWithShape="0">
              <a:schemeClr val="bg1">
                <a:alpha val="39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0" y="289560"/>
            <a:ext cx="8054268" cy="600156"/>
          </a:xfrm>
          <a:prstGeom prst="rect">
            <a:avLst/>
          </a:prstGeom>
          <a:noFill/>
        </p:spPr>
        <p:txBody>
          <a:bodyPr wrap="square" lIns="45711" tIns="22856" rIns="45711" bIns="22856" rtlCol="0" anchor="ctr">
            <a:spAutoFit/>
          </a:bodyPr>
          <a:lstStyle/>
          <a:p>
            <a:pPr algn="ctr" defTabSz="914217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Blind SQL Injection: Heavy Query </a:t>
            </a:r>
            <a:endParaRPr lang="id-ID" sz="2000" b="1" dirty="0">
              <a:solidFill>
                <a:schemeClr val="tx1">
                  <a:lumMod val="75000"/>
                  <a:lumOff val="25000"/>
                </a:schemeClr>
              </a:solidFill>
              <a:latin typeface="Rockwell" panose="02060603020205020403" pitchFamily="18" charset="0"/>
              <a:ea typeface="Lato" charset="0"/>
              <a:cs typeface="Lato" charset="0"/>
            </a:endParaRPr>
          </a:p>
        </p:txBody>
      </p:sp>
      <p:sp>
        <p:nvSpPr>
          <p:cNvPr id="141" name="TextBox 140"/>
          <p:cNvSpPr txBox="1"/>
          <p:nvPr/>
        </p:nvSpPr>
        <p:spPr>
          <a:xfrm>
            <a:off x="680082" y="4892044"/>
            <a:ext cx="5195424" cy="118494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 example,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ier New" panose="02070309020205020404" pitchFamily="49" charset="0"/>
                <a:ea typeface="+mn-ea"/>
                <a:cs typeface="Courier New" panose="02070309020205020404" pitchFamily="49" charset="0"/>
              </a:rPr>
              <a:t>SELECT * FROM products WHERE id=1 AND 1 &lt; SELECT count(*) FROM all_users A, all_users B, all_users C</a:t>
            </a:r>
          </a:p>
        </p:txBody>
      </p:sp>
      <p:sp>
        <p:nvSpPr>
          <p:cNvPr id="147" name="TextBox 146"/>
          <p:cNvSpPr txBox="1"/>
          <p:nvPr/>
        </p:nvSpPr>
        <p:spPr>
          <a:xfrm>
            <a:off x="680082" y="1630572"/>
            <a:ext cx="5035804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Attackers use heavy queries to perform a time delay SQL injection attack without using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time delay functions</a:t>
            </a:r>
          </a:p>
        </p:txBody>
      </p:sp>
      <p:sp>
        <p:nvSpPr>
          <p:cNvPr id="151" name="TextBox 150"/>
          <p:cNvSpPr txBox="1"/>
          <p:nvPr/>
        </p:nvSpPr>
        <p:spPr>
          <a:xfrm>
            <a:off x="680082" y="2758762"/>
            <a:ext cx="493899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heavy query retrieves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imes New Roman" panose="02020603050405020304" pitchFamily="18" charset="0"/>
              </a:rPr>
              <a:t>a significant amount of data and takes a long time to execute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the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database engine</a:t>
            </a:r>
          </a:p>
        </p:txBody>
      </p:sp>
      <p:sp>
        <p:nvSpPr>
          <p:cNvPr id="177" name="TextBox 176"/>
          <p:cNvSpPr txBox="1"/>
          <p:nvPr/>
        </p:nvSpPr>
        <p:spPr>
          <a:xfrm>
            <a:off x="680082" y="4025848"/>
            <a:ext cx="5035804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Attackers generate heavy queries using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multiple joins on system tables</a:t>
            </a:r>
          </a:p>
        </p:txBody>
      </p:sp>
      <p:sp>
        <p:nvSpPr>
          <p:cNvPr id="180" name="Rectangle 179"/>
          <p:cNvSpPr/>
          <p:nvPr/>
        </p:nvSpPr>
        <p:spPr>
          <a:xfrm>
            <a:off x="446609" y="5046722"/>
            <a:ext cx="66908" cy="85747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2" name="Rectangle 181"/>
          <p:cNvSpPr/>
          <p:nvPr/>
        </p:nvSpPr>
        <p:spPr>
          <a:xfrm>
            <a:off x="446609" y="3920274"/>
            <a:ext cx="66908" cy="85747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3" name="Rectangle 182"/>
          <p:cNvSpPr/>
          <p:nvPr/>
        </p:nvSpPr>
        <p:spPr>
          <a:xfrm>
            <a:off x="446609" y="2793825"/>
            <a:ext cx="66908" cy="85747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4" name="Rectangle 183"/>
          <p:cNvSpPr/>
          <p:nvPr/>
        </p:nvSpPr>
        <p:spPr>
          <a:xfrm>
            <a:off x="446609" y="1667376"/>
            <a:ext cx="66908" cy="85747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4" name="Picture Placeholder 3" descr="Text, whiteboard&#10;&#10;Description automatically generated">
            <a:extLst>
              <a:ext uri="{FF2B5EF4-FFF2-40B4-BE49-F238E27FC236}">
                <a16:creationId xmlns:a16="http://schemas.microsoft.com/office/drawing/2014/main" id="{728EFB54-C74E-44AD-B904-FF98AA40473D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5" t="3656" r="-1195" b="1378"/>
          <a:stretch/>
        </p:blipFill>
        <p:spPr>
          <a:xfrm>
            <a:off x="5913894" y="1020564"/>
            <a:ext cx="4535487" cy="4533900"/>
          </a:xfrm>
        </p:spPr>
      </p:pic>
    </p:spTree>
    <p:extLst>
      <p:ext uri="{BB962C8B-B14F-4D97-AF65-F5344CB8AC3E}">
        <p14:creationId xmlns:p14="http://schemas.microsoft.com/office/powerpoint/2010/main" val="1015202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ubtitle 2"/>
          <p:cNvSpPr txBox="1">
            <a:spLocks/>
          </p:cNvSpPr>
          <p:nvPr/>
        </p:nvSpPr>
        <p:spPr>
          <a:xfrm>
            <a:off x="8070788" y="2227970"/>
            <a:ext cx="4114800" cy="986971"/>
          </a:xfrm>
          <a:prstGeom prst="rect">
            <a:avLst/>
          </a:prstGeom>
        </p:spPr>
        <p:txBody>
          <a:bodyPr vert="horz" wrap="square" lIns="108745" tIns="54373" rIns="108745" bIns="54373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Attackers use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DNS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and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 requests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retrieve data from the database server</a:t>
            </a:r>
            <a:endParaRPr kumimoji="0" lang="en-US" sz="1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0" name="Subtitle 2"/>
          <p:cNvSpPr txBox="1">
            <a:spLocks/>
          </p:cNvSpPr>
          <p:nvPr/>
        </p:nvSpPr>
        <p:spPr>
          <a:xfrm>
            <a:off x="8070788" y="4836498"/>
            <a:ext cx="4097958" cy="1279359"/>
          </a:xfrm>
          <a:prstGeom prst="rect">
            <a:avLst/>
          </a:prstGeom>
        </p:spPr>
        <p:txBody>
          <a:bodyPr vert="horz" wrap="square" lIns="108745" tIns="54373" rIns="108745" bIns="54373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 example, in a Microsoft SQL Server, an attacker exploits the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xp_dirtree command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send DNS requests to a server controlled by the attacker</a:t>
            </a:r>
            <a:endParaRPr kumimoji="0" lang="en-US" sz="1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8070788" y="1600200"/>
            <a:ext cx="777778" cy="73866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217"/>
            <a:r>
              <a:rPr lang="en-US" sz="4200" b="1" dirty="0">
                <a:solidFill>
                  <a:srgbClr val="ED7D31"/>
                </a:solidFill>
                <a:latin typeface="Rockwell" panose="02060603020205020403" pitchFamily="18" charset="0"/>
                <a:ea typeface="Lato Black" charset="0"/>
                <a:cs typeface="Lato Black" charset="0"/>
              </a:rPr>
              <a:t>03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8070788" y="4216901"/>
            <a:ext cx="777777" cy="73866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217"/>
            <a:r>
              <a:rPr lang="en-US" sz="4200" b="1" dirty="0">
                <a:solidFill>
                  <a:srgbClr val="FFC000"/>
                </a:solidFill>
                <a:latin typeface="Rockwell" panose="02060603020205020403" pitchFamily="18" charset="0"/>
                <a:ea typeface="Lato Black" charset="0"/>
                <a:cs typeface="Lato Black" charset="0"/>
              </a:rPr>
              <a:t>04</a:t>
            </a:r>
          </a:p>
        </p:txBody>
      </p:sp>
      <p:sp>
        <p:nvSpPr>
          <p:cNvPr id="74" name="Subtitle 2"/>
          <p:cNvSpPr txBox="1">
            <a:spLocks/>
          </p:cNvSpPr>
          <p:nvPr/>
        </p:nvSpPr>
        <p:spPr>
          <a:xfrm>
            <a:off x="0" y="2227970"/>
            <a:ext cx="4188133" cy="1571747"/>
          </a:xfrm>
          <a:prstGeom prst="rect">
            <a:avLst/>
          </a:prstGeom>
        </p:spPr>
        <p:txBody>
          <a:bodyPr vert="horz" wrap="square" lIns="108745" tIns="54373" rIns="108745" bIns="54373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Out-of-Band SQL injection, the attacker needs to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communicate with the server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acquire features of the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database server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used by the web application</a:t>
            </a:r>
            <a:endParaRPr kumimoji="0" lang="en-US" sz="1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6" name="Subtitle 2"/>
          <p:cNvSpPr txBox="1">
            <a:spLocks/>
          </p:cNvSpPr>
          <p:nvPr/>
        </p:nvSpPr>
        <p:spPr>
          <a:xfrm>
            <a:off x="0" y="4836498"/>
            <a:ext cx="4188133" cy="986971"/>
          </a:xfrm>
          <a:prstGeom prst="rect">
            <a:avLst/>
          </a:prstGeom>
        </p:spPr>
        <p:txBody>
          <a:bodyPr vert="horz" wrap="square" lIns="108745" tIns="54373" rIns="108745" bIns="54373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Attackers use different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communication channels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perform the attack and obtain the results</a:t>
            </a:r>
            <a:endParaRPr kumimoji="0" lang="en-US" sz="1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3276600" y="1600200"/>
            <a:ext cx="911533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 defTabSz="914217"/>
            <a:r>
              <a:rPr lang="en-US" sz="4200" b="1" dirty="0">
                <a:solidFill>
                  <a:srgbClr val="5B9BD5"/>
                </a:solidFill>
                <a:latin typeface="Rockwell" panose="02060603020205020403" pitchFamily="18" charset="0"/>
                <a:ea typeface="Lato Black" charset="0"/>
                <a:cs typeface="Lato Black" charset="0"/>
              </a:rPr>
              <a:t>01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410356" y="4216901"/>
            <a:ext cx="777777" cy="73866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r" defTabSz="914217"/>
            <a:r>
              <a:rPr lang="en-US" sz="4200" b="1" dirty="0">
                <a:solidFill>
                  <a:srgbClr val="A5A5A5"/>
                </a:solidFill>
                <a:latin typeface="Rockwell" panose="02060603020205020403" pitchFamily="18" charset="0"/>
                <a:ea typeface="Lato Black" charset="0"/>
                <a:cs typeface="Lato Black" charset="0"/>
              </a:rPr>
              <a:t>02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733230" y="228600"/>
            <a:ext cx="6725541" cy="661712"/>
          </a:xfrm>
          <a:prstGeom prst="rect">
            <a:avLst/>
          </a:prstGeom>
          <a:noFill/>
        </p:spPr>
        <p:txBody>
          <a:bodyPr wrap="none" lIns="45711" tIns="22856" rIns="45711" bIns="22856" rtlCol="0" anchor="ctr">
            <a:spAutoFit/>
          </a:bodyPr>
          <a:lstStyle/>
          <a:p>
            <a:pPr algn="ctr" defTabSz="914217"/>
            <a:r>
              <a:rPr lang="en-I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Out-of-Band SQL Injection</a:t>
            </a:r>
            <a:endParaRPr lang="id-ID" sz="2400" b="1" dirty="0">
              <a:solidFill>
                <a:schemeClr val="tx1">
                  <a:lumMod val="75000"/>
                  <a:lumOff val="25000"/>
                </a:schemeClr>
              </a:solidFill>
              <a:latin typeface="Rockwell" panose="02060603020205020403" pitchFamily="18" charset="0"/>
              <a:ea typeface="Lato" charset="0"/>
              <a:cs typeface="Lato" charset="0"/>
            </a:endParaRPr>
          </a:p>
        </p:txBody>
      </p:sp>
      <p:pic>
        <p:nvPicPr>
          <p:cNvPr id="4" name="Picture Placeholder 3" descr="Background pattern&#10;&#10;Description automatically generated">
            <a:extLst>
              <a:ext uri="{FF2B5EF4-FFF2-40B4-BE49-F238E27FC236}">
                <a16:creationId xmlns:a16="http://schemas.microsoft.com/office/drawing/2014/main" id="{11636186-D895-458E-97EE-62026FAC48F6}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29" r="27229"/>
          <a:stretch>
            <a:fillRect/>
          </a:stretch>
        </p:blipFill>
        <p:spPr>
          <a:xfrm>
            <a:off x="4354513" y="1096506"/>
            <a:ext cx="3482975" cy="5486400"/>
          </a:xfrm>
        </p:spPr>
      </p:pic>
    </p:spTree>
    <p:extLst>
      <p:ext uri="{BB962C8B-B14F-4D97-AF65-F5344CB8AC3E}">
        <p14:creationId xmlns:p14="http://schemas.microsoft.com/office/powerpoint/2010/main" val="13556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9">
            <a:extLst>
              <a:ext uri="{FF2B5EF4-FFF2-40B4-BE49-F238E27FC236}">
                <a16:creationId xmlns:a16="http://schemas.microsoft.com/office/drawing/2014/main" id="{AFC6A8BA-7B8A-4FA7-94ED-0C320BDA2531}"/>
              </a:ext>
            </a:extLst>
          </p:cNvPr>
          <p:cNvSpPr/>
          <p:nvPr/>
        </p:nvSpPr>
        <p:spPr>
          <a:xfrm>
            <a:off x="0" y="0"/>
            <a:ext cx="12192000" cy="2206982"/>
          </a:xfrm>
          <a:prstGeom prst="rect">
            <a:avLst/>
          </a:pr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A483BD3-766B-425A-9149-870FDA55D0B9}"/>
              </a:ext>
            </a:extLst>
          </p:cNvPr>
          <p:cNvSpPr txBox="1">
            <a:spLocks/>
          </p:cNvSpPr>
          <p:nvPr/>
        </p:nvSpPr>
        <p:spPr>
          <a:xfrm>
            <a:off x="3581402" y="152400"/>
            <a:ext cx="5029197" cy="707886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4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SQL Injection Tools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7360E88-5C41-4743-9F83-0DFDDAD6EC4A}"/>
              </a:ext>
            </a:extLst>
          </p:cNvPr>
          <p:cNvSpPr/>
          <p:nvPr/>
        </p:nvSpPr>
        <p:spPr>
          <a:xfrm>
            <a:off x="371475" y="1313726"/>
            <a:ext cx="1214240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r">
              <a:defRPr/>
            </a:pPr>
            <a:r>
              <a:rPr lang="en-US" sz="2000" b="1" dirty="0">
                <a:solidFill>
                  <a:srgbClr val="FFFF00"/>
                </a:solidFill>
                <a:latin typeface="Rockwell" panose="02060603020205020403" pitchFamily="18" charset="0"/>
              </a:rPr>
              <a:t>sqlmap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ECF5BD8-FDE6-4EDA-953E-C7E489C89722}"/>
              </a:ext>
            </a:extLst>
          </p:cNvPr>
          <p:cNvSpPr/>
          <p:nvPr/>
        </p:nvSpPr>
        <p:spPr>
          <a:xfrm>
            <a:off x="1971675" y="1149698"/>
            <a:ext cx="9382125" cy="67710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sqlmap automates the process of </a:t>
            </a: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</a:rPr>
              <a:t>detecting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 and </a:t>
            </a: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</a:rPr>
              <a:t>exploiting SQL injection flaws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</a:rPr>
              <a:t> 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and the taking over of database servers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F942033-FBE2-4C38-879A-7C7651D7F5BD}"/>
              </a:ext>
            </a:extLst>
          </p:cNvPr>
          <p:cNvSpPr/>
          <p:nvPr/>
        </p:nvSpPr>
        <p:spPr>
          <a:xfrm rot="16200000">
            <a:off x="1328772" y="1473037"/>
            <a:ext cx="826085" cy="5778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02BF993-249E-4BEC-B9C2-80C0C37514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878" y="2499360"/>
            <a:ext cx="5981522" cy="3873036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1310E2C9-0DF4-4EAD-A504-900895E60EE2}"/>
              </a:ext>
            </a:extLst>
          </p:cNvPr>
          <p:cNvSpPr/>
          <p:nvPr/>
        </p:nvSpPr>
        <p:spPr>
          <a:xfrm>
            <a:off x="8466269" y="2508646"/>
            <a:ext cx="1702710" cy="55399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Mole</a:t>
            </a: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https://sourceforge.net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4C8A75A-5188-43E8-857D-09972A867B38}"/>
              </a:ext>
            </a:extLst>
          </p:cNvPr>
          <p:cNvSpPr/>
          <p:nvPr/>
        </p:nvSpPr>
        <p:spPr>
          <a:xfrm>
            <a:off x="8466269" y="3327797"/>
            <a:ext cx="2622699" cy="5539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Blisqy</a:t>
            </a:r>
            <a:b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en-US" sz="1200" b="1" i="1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https://github.com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76B3141-642C-49AB-AE1A-0C2B95EFBA50}"/>
              </a:ext>
            </a:extLst>
          </p:cNvPr>
          <p:cNvSpPr/>
          <p:nvPr/>
        </p:nvSpPr>
        <p:spPr>
          <a:xfrm>
            <a:off x="8466269" y="4146947"/>
            <a:ext cx="2392680" cy="5539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blind-sql-bitshifting</a:t>
            </a: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https://github.com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F3E6F2C-C72C-41B5-931D-F3D54015EBC0}"/>
              </a:ext>
            </a:extLst>
          </p:cNvPr>
          <p:cNvSpPr/>
          <p:nvPr/>
        </p:nvSpPr>
        <p:spPr>
          <a:xfrm>
            <a:off x="8466269" y="4971171"/>
            <a:ext cx="2392680" cy="5539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NoSQLMap </a:t>
            </a:r>
            <a:b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en-US" sz="1200" b="1" i="1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https://github.com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0C075C4-9933-478F-9607-7DAD0DD40B40}"/>
              </a:ext>
            </a:extLst>
          </p:cNvPr>
          <p:cNvSpPr/>
          <p:nvPr/>
        </p:nvSpPr>
        <p:spPr>
          <a:xfrm>
            <a:off x="8466269" y="5785247"/>
            <a:ext cx="3487906" cy="5539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SQL Power Injector </a:t>
            </a:r>
            <a:b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en-US" sz="1200" b="1" i="1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http://www.sqlpowerinjector.com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CE4857BC-7D3C-4E21-9A6D-FF7CFF972100}"/>
              </a:ext>
            </a:extLst>
          </p:cNvPr>
          <p:cNvGrpSpPr/>
          <p:nvPr/>
        </p:nvGrpSpPr>
        <p:grpSpPr>
          <a:xfrm>
            <a:off x="7696200" y="3280796"/>
            <a:ext cx="648000" cy="648000"/>
            <a:chOff x="7962600" y="2334031"/>
            <a:chExt cx="648000" cy="648000"/>
          </a:xfrm>
        </p:grpSpPr>
        <p:sp>
          <p:nvSpPr>
            <p:cNvPr id="27" name="Freeform: Shape 111">
              <a:extLst>
                <a:ext uri="{FF2B5EF4-FFF2-40B4-BE49-F238E27FC236}">
                  <a16:creationId xmlns:a16="http://schemas.microsoft.com/office/drawing/2014/main" id="{EBE8373C-C18A-4512-8D26-8BFB86DF8B59}"/>
                </a:ext>
              </a:extLst>
            </p:cNvPr>
            <p:cNvSpPr/>
            <p:nvPr/>
          </p:nvSpPr>
          <p:spPr>
            <a:xfrm>
              <a:off x="7962600" y="2334031"/>
              <a:ext cx="648000" cy="648000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 dirty="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28" name="AutoShape 130">
              <a:extLst>
                <a:ext uri="{FF2B5EF4-FFF2-40B4-BE49-F238E27FC236}">
                  <a16:creationId xmlns:a16="http://schemas.microsoft.com/office/drawing/2014/main" id="{4BEF5706-5478-4CE2-89E4-92593E908B9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05005" y="2467531"/>
              <a:ext cx="363190" cy="381000"/>
            </a:xfrm>
            <a:custGeom>
              <a:avLst/>
              <a:gdLst>
                <a:gd name="T0" fmla="+- 0 10799 113"/>
                <a:gd name="T1" fmla="*/ T0 w 21373"/>
                <a:gd name="T2" fmla="*/ 10800 h 21600"/>
                <a:gd name="T3" fmla="+- 0 10799 113"/>
                <a:gd name="T4" fmla="*/ T3 w 21373"/>
                <a:gd name="T5" fmla="*/ 10800 h 21600"/>
                <a:gd name="T6" fmla="+- 0 10799 113"/>
                <a:gd name="T7" fmla="*/ T6 w 21373"/>
                <a:gd name="T8" fmla="*/ 10800 h 21600"/>
                <a:gd name="T9" fmla="+- 0 10799 113"/>
                <a:gd name="T10" fmla="*/ T9 w 2137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3" h="21600">
                  <a:moveTo>
                    <a:pt x="1336" y="20249"/>
                  </a:moveTo>
                  <a:cubicBezTo>
                    <a:pt x="1428" y="20188"/>
                    <a:pt x="3691" y="18688"/>
                    <a:pt x="7070" y="17950"/>
                  </a:cubicBezTo>
                  <a:lnTo>
                    <a:pt x="8729" y="17587"/>
                  </a:lnTo>
                  <a:cubicBezTo>
                    <a:pt x="9321" y="17980"/>
                    <a:pt x="9972" y="18225"/>
                    <a:pt x="10686" y="18225"/>
                  </a:cubicBezTo>
                  <a:cubicBezTo>
                    <a:pt x="11401" y="18225"/>
                    <a:pt x="12052" y="17980"/>
                    <a:pt x="12644" y="17587"/>
                  </a:cubicBezTo>
                  <a:lnTo>
                    <a:pt x="14303" y="17950"/>
                  </a:lnTo>
                  <a:cubicBezTo>
                    <a:pt x="17656" y="18682"/>
                    <a:pt x="19911" y="20165"/>
                    <a:pt x="20037" y="20249"/>
                  </a:cubicBezTo>
                  <a:cubicBezTo>
                    <a:pt x="20037" y="20249"/>
                    <a:pt x="1336" y="20249"/>
                    <a:pt x="1336" y="20249"/>
                  </a:cubicBezTo>
                  <a:close/>
                  <a:moveTo>
                    <a:pt x="13537" y="15793"/>
                  </a:moveTo>
                  <a:lnTo>
                    <a:pt x="13317" y="16073"/>
                  </a:lnTo>
                  <a:cubicBezTo>
                    <a:pt x="11725" y="17923"/>
                    <a:pt x="9648" y="17923"/>
                    <a:pt x="8056" y="16073"/>
                  </a:cubicBezTo>
                  <a:lnTo>
                    <a:pt x="7836" y="15793"/>
                  </a:lnTo>
                  <a:cubicBezTo>
                    <a:pt x="5977" y="13411"/>
                    <a:pt x="5053" y="10261"/>
                    <a:pt x="5451" y="7255"/>
                  </a:cubicBezTo>
                  <a:cubicBezTo>
                    <a:pt x="5815" y="4367"/>
                    <a:pt x="7453" y="1350"/>
                    <a:pt x="10686" y="1350"/>
                  </a:cubicBezTo>
                  <a:cubicBezTo>
                    <a:pt x="13920" y="1350"/>
                    <a:pt x="15558" y="4367"/>
                    <a:pt x="15922" y="7255"/>
                  </a:cubicBezTo>
                  <a:cubicBezTo>
                    <a:pt x="16318" y="10262"/>
                    <a:pt x="15398" y="13411"/>
                    <a:pt x="13537" y="15793"/>
                  </a:cubicBezTo>
                  <a:moveTo>
                    <a:pt x="20778" y="19126"/>
                  </a:moveTo>
                  <a:cubicBezTo>
                    <a:pt x="20644" y="19037"/>
                    <a:pt x="18209" y="17422"/>
                    <a:pt x="14585" y="16630"/>
                  </a:cubicBezTo>
                  <a:cubicBezTo>
                    <a:pt x="15914" y="14927"/>
                    <a:pt x="16767" y="12639"/>
                    <a:pt x="17130" y="11115"/>
                  </a:cubicBezTo>
                  <a:cubicBezTo>
                    <a:pt x="17633" y="9004"/>
                    <a:pt x="17438" y="4873"/>
                    <a:pt x="15431" y="2299"/>
                  </a:cubicBezTo>
                  <a:cubicBezTo>
                    <a:pt x="14259" y="795"/>
                    <a:pt x="12618" y="0"/>
                    <a:pt x="10686" y="0"/>
                  </a:cubicBezTo>
                  <a:cubicBezTo>
                    <a:pt x="8755" y="0"/>
                    <a:pt x="7114" y="795"/>
                    <a:pt x="5942" y="2299"/>
                  </a:cubicBezTo>
                  <a:cubicBezTo>
                    <a:pt x="3935" y="4873"/>
                    <a:pt x="3740" y="9004"/>
                    <a:pt x="4243" y="11115"/>
                  </a:cubicBezTo>
                  <a:cubicBezTo>
                    <a:pt x="4606" y="12639"/>
                    <a:pt x="5459" y="14927"/>
                    <a:pt x="6788" y="16630"/>
                  </a:cubicBezTo>
                  <a:cubicBezTo>
                    <a:pt x="3164" y="17422"/>
                    <a:pt x="729" y="19037"/>
                    <a:pt x="595" y="19126"/>
                  </a:cubicBezTo>
                  <a:cubicBezTo>
                    <a:pt x="105" y="19457"/>
                    <a:pt x="-113" y="20071"/>
                    <a:pt x="57" y="20640"/>
                  </a:cubicBezTo>
                  <a:cubicBezTo>
                    <a:pt x="228" y="21210"/>
                    <a:pt x="747" y="21599"/>
                    <a:pt x="1336" y="21599"/>
                  </a:cubicBezTo>
                  <a:lnTo>
                    <a:pt x="20037" y="21599"/>
                  </a:lnTo>
                  <a:cubicBezTo>
                    <a:pt x="20626" y="21599"/>
                    <a:pt x="21145" y="21210"/>
                    <a:pt x="21316" y="20640"/>
                  </a:cubicBezTo>
                  <a:cubicBezTo>
                    <a:pt x="21487" y="20071"/>
                    <a:pt x="21268" y="19457"/>
                    <a:pt x="20778" y="1912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261CCA7C-031A-4EB2-9BEB-FFB91CD3307D}"/>
              </a:ext>
            </a:extLst>
          </p:cNvPr>
          <p:cNvGrpSpPr/>
          <p:nvPr/>
        </p:nvGrpSpPr>
        <p:grpSpPr>
          <a:xfrm>
            <a:off x="7696200" y="4099946"/>
            <a:ext cx="648000" cy="648000"/>
            <a:chOff x="7962600" y="3383982"/>
            <a:chExt cx="648000" cy="648000"/>
          </a:xfrm>
        </p:grpSpPr>
        <p:sp>
          <p:nvSpPr>
            <p:cNvPr id="30" name="Freeform: Shape 111">
              <a:extLst>
                <a:ext uri="{FF2B5EF4-FFF2-40B4-BE49-F238E27FC236}">
                  <a16:creationId xmlns:a16="http://schemas.microsoft.com/office/drawing/2014/main" id="{084AE9EC-16B6-4C9D-873C-86A3A671B210}"/>
                </a:ext>
              </a:extLst>
            </p:cNvPr>
            <p:cNvSpPr/>
            <p:nvPr/>
          </p:nvSpPr>
          <p:spPr>
            <a:xfrm>
              <a:off x="7962600" y="3383982"/>
              <a:ext cx="648000" cy="648000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31" name="Freeform 23">
              <a:extLst>
                <a:ext uri="{FF2B5EF4-FFF2-40B4-BE49-F238E27FC236}">
                  <a16:creationId xmlns:a16="http://schemas.microsoft.com/office/drawing/2014/main" id="{AA2019F4-07C6-4E08-BAB4-92111870CEE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21811" y="3547193"/>
              <a:ext cx="329579" cy="321578"/>
            </a:xfrm>
            <a:custGeom>
              <a:avLst/>
              <a:gdLst>
                <a:gd name="T0" fmla="*/ 200226 w 63"/>
                <a:gd name="T1" fmla="*/ 233362 h 68"/>
                <a:gd name="T2" fmla="*/ 0 w 63"/>
                <a:gd name="T3" fmla="*/ 216203 h 68"/>
                <a:gd name="T4" fmla="*/ 17261 w 63"/>
                <a:gd name="T5" fmla="*/ 0 h 68"/>
                <a:gd name="T6" fmla="*/ 217487 w 63"/>
                <a:gd name="T7" fmla="*/ 17159 h 68"/>
                <a:gd name="T8" fmla="*/ 200226 w 63"/>
                <a:gd name="T9" fmla="*/ 24023 h 68"/>
                <a:gd name="T10" fmla="*/ 24165 w 63"/>
                <a:gd name="T11" fmla="*/ 17159 h 68"/>
                <a:gd name="T12" fmla="*/ 17261 w 63"/>
                <a:gd name="T13" fmla="*/ 58341 h 68"/>
                <a:gd name="T14" fmla="*/ 193322 w 63"/>
                <a:gd name="T15" fmla="*/ 65204 h 68"/>
                <a:gd name="T16" fmla="*/ 200226 w 63"/>
                <a:gd name="T17" fmla="*/ 24023 h 68"/>
                <a:gd name="T18" fmla="*/ 17261 w 63"/>
                <a:gd name="T19" fmla="*/ 99522 h 68"/>
                <a:gd name="T20" fmla="*/ 48330 w 63"/>
                <a:gd name="T21" fmla="*/ 99522 h 68"/>
                <a:gd name="T22" fmla="*/ 31070 w 63"/>
                <a:gd name="T23" fmla="*/ 133840 h 68"/>
                <a:gd name="T24" fmla="*/ 31070 w 63"/>
                <a:gd name="T25" fmla="*/ 164726 h 68"/>
                <a:gd name="T26" fmla="*/ 31070 w 63"/>
                <a:gd name="T27" fmla="*/ 133840 h 68"/>
                <a:gd name="T28" fmla="*/ 17261 w 63"/>
                <a:gd name="T29" fmla="*/ 199044 h 68"/>
                <a:gd name="T30" fmla="*/ 48330 w 63"/>
                <a:gd name="T31" fmla="*/ 199044 h 68"/>
                <a:gd name="T32" fmla="*/ 82852 w 63"/>
                <a:gd name="T33" fmla="*/ 82363 h 68"/>
                <a:gd name="T34" fmla="*/ 82852 w 63"/>
                <a:gd name="T35" fmla="*/ 116681 h 68"/>
                <a:gd name="T36" fmla="*/ 82852 w 63"/>
                <a:gd name="T37" fmla="*/ 82363 h 68"/>
                <a:gd name="T38" fmla="*/ 65591 w 63"/>
                <a:gd name="T39" fmla="*/ 147567 h 68"/>
                <a:gd name="T40" fmla="*/ 100113 w 63"/>
                <a:gd name="T41" fmla="*/ 147567 h 68"/>
                <a:gd name="T42" fmla="*/ 82852 w 63"/>
                <a:gd name="T43" fmla="*/ 181885 h 68"/>
                <a:gd name="T44" fmla="*/ 82852 w 63"/>
                <a:gd name="T45" fmla="*/ 216203 h 68"/>
                <a:gd name="T46" fmla="*/ 82852 w 63"/>
                <a:gd name="T47" fmla="*/ 181885 h 68"/>
                <a:gd name="T48" fmla="*/ 117374 w 63"/>
                <a:gd name="T49" fmla="*/ 99522 h 68"/>
                <a:gd name="T50" fmla="*/ 148444 w 63"/>
                <a:gd name="T51" fmla="*/ 99522 h 68"/>
                <a:gd name="T52" fmla="*/ 134635 w 63"/>
                <a:gd name="T53" fmla="*/ 133840 h 68"/>
                <a:gd name="T54" fmla="*/ 134635 w 63"/>
                <a:gd name="T55" fmla="*/ 164726 h 68"/>
                <a:gd name="T56" fmla="*/ 134635 w 63"/>
                <a:gd name="T57" fmla="*/ 133840 h 68"/>
                <a:gd name="T58" fmla="*/ 117374 w 63"/>
                <a:gd name="T59" fmla="*/ 199044 h 68"/>
                <a:gd name="T60" fmla="*/ 148444 w 63"/>
                <a:gd name="T61" fmla="*/ 199044 h 68"/>
                <a:gd name="T62" fmla="*/ 182965 w 63"/>
                <a:gd name="T63" fmla="*/ 82363 h 68"/>
                <a:gd name="T64" fmla="*/ 182965 w 63"/>
                <a:gd name="T65" fmla="*/ 116681 h 68"/>
                <a:gd name="T66" fmla="*/ 182965 w 63"/>
                <a:gd name="T67" fmla="*/ 82363 h 68"/>
                <a:gd name="T68" fmla="*/ 182965 w 63"/>
                <a:gd name="T69" fmla="*/ 133840 h 68"/>
                <a:gd name="T70" fmla="*/ 165704 w 63"/>
                <a:gd name="T71" fmla="*/ 199044 h 68"/>
                <a:gd name="T72" fmla="*/ 200226 w 63"/>
                <a:gd name="T73" fmla="*/ 199044 h 68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63" h="68">
                  <a:moveTo>
                    <a:pt x="63" y="63"/>
                  </a:moveTo>
                  <a:cubicBezTo>
                    <a:pt x="63" y="66"/>
                    <a:pt x="61" y="68"/>
                    <a:pt x="58" y="68"/>
                  </a:cubicBezTo>
                  <a:cubicBezTo>
                    <a:pt x="5" y="68"/>
                    <a:pt x="5" y="68"/>
                    <a:pt x="5" y="68"/>
                  </a:cubicBezTo>
                  <a:cubicBezTo>
                    <a:pt x="2" y="68"/>
                    <a:pt x="0" y="66"/>
                    <a:pt x="0" y="63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61" y="0"/>
                    <a:pt x="63" y="2"/>
                    <a:pt x="63" y="5"/>
                  </a:cubicBezTo>
                  <a:lnTo>
                    <a:pt x="63" y="63"/>
                  </a:lnTo>
                  <a:close/>
                  <a:moveTo>
                    <a:pt x="58" y="7"/>
                  </a:moveTo>
                  <a:cubicBezTo>
                    <a:pt x="58" y="6"/>
                    <a:pt x="57" y="5"/>
                    <a:pt x="56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5"/>
                    <a:pt x="5" y="6"/>
                    <a:pt x="5" y="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8"/>
                    <a:pt x="6" y="19"/>
                    <a:pt x="7" y="19"/>
                  </a:cubicBezTo>
                  <a:cubicBezTo>
                    <a:pt x="56" y="19"/>
                    <a:pt x="56" y="19"/>
                    <a:pt x="56" y="19"/>
                  </a:cubicBezTo>
                  <a:cubicBezTo>
                    <a:pt x="57" y="19"/>
                    <a:pt x="58" y="18"/>
                    <a:pt x="58" y="17"/>
                  </a:cubicBezTo>
                  <a:lnTo>
                    <a:pt x="58" y="7"/>
                  </a:lnTo>
                  <a:close/>
                  <a:moveTo>
                    <a:pt x="9" y="24"/>
                  </a:moveTo>
                  <a:cubicBezTo>
                    <a:pt x="7" y="24"/>
                    <a:pt x="5" y="26"/>
                    <a:pt x="5" y="29"/>
                  </a:cubicBezTo>
                  <a:cubicBezTo>
                    <a:pt x="5" y="32"/>
                    <a:pt x="7" y="34"/>
                    <a:pt x="9" y="34"/>
                  </a:cubicBezTo>
                  <a:cubicBezTo>
                    <a:pt x="12" y="34"/>
                    <a:pt x="14" y="32"/>
                    <a:pt x="14" y="29"/>
                  </a:cubicBezTo>
                  <a:cubicBezTo>
                    <a:pt x="14" y="26"/>
                    <a:pt x="12" y="24"/>
                    <a:pt x="9" y="24"/>
                  </a:cubicBezTo>
                  <a:close/>
                  <a:moveTo>
                    <a:pt x="9" y="39"/>
                  </a:moveTo>
                  <a:cubicBezTo>
                    <a:pt x="7" y="39"/>
                    <a:pt x="5" y="41"/>
                    <a:pt x="5" y="43"/>
                  </a:cubicBezTo>
                  <a:cubicBezTo>
                    <a:pt x="5" y="46"/>
                    <a:pt x="7" y="48"/>
                    <a:pt x="9" y="48"/>
                  </a:cubicBezTo>
                  <a:cubicBezTo>
                    <a:pt x="12" y="48"/>
                    <a:pt x="14" y="46"/>
                    <a:pt x="14" y="43"/>
                  </a:cubicBezTo>
                  <a:cubicBezTo>
                    <a:pt x="14" y="41"/>
                    <a:pt x="12" y="39"/>
                    <a:pt x="9" y="39"/>
                  </a:cubicBezTo>
                  <a:close/>
                  <a:moveTo>
                    <a:pt x="9" y="53"/>
                  </a:moveTo>
                  <a:cubicBezTo>
                    <a:pt x="7" y="53"/>
                    <a:pt x="5" y="55"/>
                    <a:pt x="5" y="58"/>
                  </a:cubicBezTo>
                  <a:cubicBezTo>
                    <a:pt x="5" y="61"/>
                    <a:pt x="7" y="63"/>
                    <a:pt x="9" y="63"/>
                  </a:cubicBezTo>
                  <a:cubicBezTo>
                    <a:pt x="12" y="63"/>
                    <a:pt x="14" y="61"/>
                    <a:pt x="14" y="58"/>
                  </a:cubicBezTo>
                  <a:cubicBezTo>
                    <a:pt x="14" y="55"/>
                    <a:pt x="12" y="53"/>
                    <a:pt x="9" y="53"/>
                  </a:cubicBezTo>
                  <a:close/>
                  <a:moveTo>
                    <a:pt x="24" y="24"/>
                  </a:moveTo>
                  <a:cubicBezTo>
                    <a:pt x="21" y="24"/>
                    <a:pt x="19" y="26"/>
                    <a:pt x="19" y="29"/>
                  </a:cubicBezTo>
                  <a:cubicBezTo>
                    <a:pt x="19" y="32"/>
                    <a:pt x="21" y="34"/>
                    <a:pt x="24" y="34"/>
                  </a:cubicBezTo>
                  <a:cubicBezTo>
                    <a:pt x="27" y="34"/>
                    <a:pt x="29" y="32"/>
                    <a:pt x="29" y="29"/>
                  </a:cubicBezTo>
                  <a:cubicBezTo>
                    <a:pt x="29" y="26"/>
                    <a:pt x="27" y="24"/>
                    <a:pt x="24" y="24"/>
                  </a:cubicBezTo>
                  <a:close/>
                  <a:moveTo>
                    <a:pt x="24" y="39"/>
                  </a:moveTo>
                  <a:cubicBezTo>
                    <a:pt x="21" y="39"/>
                    <a:pt x="19" y="41"/>
                    <a:pt x="19" y="43"/>
                  </a:cubicBezTo>
                  <a:cubicBezTo>
                    <a:pt x="19" y="46"/>
                    <a:pt x="21" y="48"/>
                    <a:pt x="24" y="48"/>
                  </a:cubicBezTo>
                  <a:cubicBezTo>
                    <a:pt x="27" y="48"/>
                    <a:pt x="29" y="46"/>
                    <a:pt x="29" y="43"/>
                  </a:cubicBezTo>
                  <a:cubicBezTo>
                    <a:pt x="29" y="41"/>
                    <a:pt x="27" y="39"/>
                    <a:pt x="24" y="39"/>
                  </a:cubicBezTo>
                  <a:close/>
                  <a:moveTo>
                    <a:pt x="24" y="53"/>
                  </a:moveTo>
                  <a:cubicBezTo>
                    <a:pt x="21" y="53"/>
                    <a:pt x="19" y="55"/>
                    <a:pt x="19" y="58"/>
                  </a:cubicBezTo>
                  <a:cubicBezTo>
                    <a:pt x="19" y="61"/>
                    <a:pt x="21" y="63"/>
                    <a:pt x="24" y="63"/>
                  </a:cubicBezTo>
                  <a:cubicBezTo>
                    <a:pt x="27" y="63"/>
                    <a:pt x="29" y="61"/>
                    <a:pt x="29" y="58"/>
                  </a:cubicBezTo>
                  <a:cubicBezTo>
                    <a:pt x="29" y="55"/>
                    <a:pt x="27" y="53"/>
                    <a:pt x="24" y="53"/>
                  </a:cubicBezTo>
                  <a:close/>
                  <a:moveTo>
                    <a:pt x="39" y="24"/>
                  </a:moveTo>
                  <a:cubicBezTo>
                    <a:pt x="36" y="24"/>
                    <a:pt x="34" y="26"/>
                    <a:pt x="34" y="29"/>
                  </a:cubicBezTo>
                  <a:cubicBezTo>
                    <a:pt x="34" y="32"/>
                    <a:pt x="36" y="34"/>
                    <a:pt x="39" y="34"/>
                  </a:cubicBezTo>
                  <a:cubicBezTo>
                    <a:pt x="41" y="34"/>
                    <a:pt x="43" y="32"/>
                    <a:pt x="43" y="29"/>
                  </a:cubicBezTo>
                  <a:cubicBezTo>
                    <a:pt x="43" y="26"/>
                    <a:pt x="41" y="24"/>
                    <a:pt x="39" y="24"/>
                  </a:cubicBezTo>
                  <a:close/>
                  <a:moveTo>
                    <a:pt x="39" y="39"/>
                  </a:moveTo>
                  <a:cubicBezTo>
                    <a:pt x="36" y="39"/>
                    <a:pt x="34" y="41"/>
                    <a:pt x="34" y="43"/>
                  </a:cubicBezTo>
                  <a:cubicBezTo>
                    <a:pt x="34" y="46"/>
                    <a:pt x="36" y="48"/>
                    <a:pt x="39" y="48"/>
                  </a:cubicBezTo>
                  <a:cubicBezTo>
                    <a:pt x="41" y="48"/>
                    <a:pt x="43" y="46"/>
                    <a:pt x="43" y="43"/>
                  </a:cubicBezTo>
                  <a:cubicBezTo>
                    <a:pt x="43" y="41"/>
                    <a:pt x="41" y="39"/>
                    <a:pt x="39" y="39"/>
                  </a:cubicBezTo>
                  <a:close/>
                  <a:moveTo>
                    <a:pt x="39" y="53"/>
                  </a:moveTo>
                  <a:cubicBezTo>
                    <a:pt x="36" y="53"/>
                    <a:pt x="34" y="55"/>
                    <a:pt x="34" y="58"/>
                  </a:cubicBezTo>
                  <a:cubicBezTo>
                    <a:pt x="34" y="61"/>
                    <a:pt x="36" y="63"/>
                    <a:pt x="39" y="63"/>
                  </a:cubicBezTo>
                  <a:cubicBezTo>
                    <a:pt x="41" y="63"/>
                    <a:pt x="43" y="61"/>
                    <a:pt x="43" y="58"/>
                  </a:cubicBezTo>
                  <a:cubicBezTo>
                    <a:pt x="43" y="55"/>
                    <a:pt x="41" y="53"/>
                    <a:pt x="39" y="53"/>
                  </a:cubicBezTo>
                  <a:close/>
                  <a:moveTo>
                    <a:pt x="53" y="24"/>
                  </a:moveTo>
                  <a:cubicBezTo>
                    <a:pt x="51" y="24"/>
                    <a:pt x="48" y="26"/>
                    <a:pt x="48" y="29"/>
                  </a:cubicBezTo>
                  <a:cubicBezTo>
                    <a:pt x="48" y="32"/>
                    <a:pt x="51" y="34"/>
                    <a:pt x="53" y="34"/>
                  </a:cubicBezTo>
                  <a:cubicBezTo>
                    <a:pt x="56" y="34"/>
                    <a:pt x="58" y="32"/>
                    <a:pt x="58" y="29"/>
                  </a:cubicBezTo>
                  <a:cubicBezTo>
                    <a:pt x="58" y="26"/>
                    <a:pt x="56" y="24"/>
                    <a:pt x="53" y="24"/>
                  </a:cubicBezTo>
                  <a:close/>
                  <a:moveTo>
                    <a:pt x="58" y="43"/>
                  </a:moveTo>
                  <a:cubicBezTo>
                    <a:pt x="58" y="41"/>
                    <a:pt x="56" y="39"/>
                    <a:pt x="53" y="39"/>
                  </a:cubicBezTo>
                  <a:cubicBezTo>
                    <a:pt x="51" y="39"/>
                    <a:pt x="48" y="41"/>
                    <a:pt x="48" y="43"/>
                  </a:cubicBezTo>
                  <a:cubicBezTo>
                    <a:pt x="48" y="58"/>
                    <a:pt x="48" y="58"/>
                    <a:pt x="48" y="58"/>
                  </a:cubicBezTo>
                  <a:cubicBezTo>
                    <a:pt x="48" y="61"/>
                    <a:pt x="51" y="63"/>
                    <a:pt x="53" y="63"/>
                  </a:cubicBezTo>
                  <a:cubicBezTo>
                    <a:pt x="56" y="63"/>
                    <a:pt x="58" y="61"/>
                    <a:pt x="58" y="58"/>
                  </a:cubicBezTo>
                  <a:lnTo>
                    <a:pt x="58" y="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endParaRPr lang="en-US" dirty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08928BC1-EBFF-4F40-9118-EE4BA54B1B47}"/>
              </a:ext>
            </a:extLst>
          </p:cNvPr>
          <p:cNvGrpSpPr/>
          <p:nvPr/>
        </p:nvGrpSpPr>
        <p:grpSpPr>
          <a:xfrm>
            <a:off x="7696200" y="4924170"/>
            <a:ext cx="648000" cy="648000"/>
            <a:chOff x="7962600" y="4465242"/>
            <a:chExt cx="648000" cy="648000"/>
          </a:xfrm>
        </p:grpSpPr>
        <p:sp>
          <p:nvSpPr>
            <p:cNvPr id="33" name="Freeform: Shape 111">
              <a:extLst>
                <a:ext uri="{FF2B5EF4-FFF2-40B4-BE49-F238E27FC236}">
                  <a16:creationId xmlns:a16="http://schemas.microsoft.com/office/drawing/2014/main" id="{45D3F88C-5A21-4375-8BA2-9E28AF7294AF}"/>
                </a:ext>
              </a:extLst>
            </p:cNvPr>
            <p:cNvSpPr/>
            <p:nvPr/>
          </p:nvSpPr>
          <p:spPr>
            <a:xfrm>
              <a:off x="7962600" y="4465242"/>
              <a:ext cx="648000" cy="648000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34" name="Freeform 120">
              <a:extLst>
                <a:ext uri="{FF2B5EF4-FFF2-40B4-BE49-F238E27FC236}">
                  <a16:creationId xmlns:a16="http://schemas.microsoft.com/office/drawing/2014/main" id="{65D94753-0E40-4A78-BEDE-AA80801BB14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26278" y="4636109"/>
              <a:ext cx="320645" cy="306266"/>
            </a:xfrm>
            <a:custGeom>
              <a:avLst/>
              <a:gdLst>
                <a:gd name="T0" fmla="*/ 37750 w 68"/>
                <a:gd name="T1" fmla="*/ 200025 h 58"/>
                <a:gd name="T2" fmla="*/ 30886 w 68"/>
                <a:gd name="T3" fmla="*/ 200025 h 58"/>
                <a:gd name="T4" fmla="*/ 0 w 68"/>
                <a:gd name="T5" fmla="*/ 168987 h 58"/>
                <a:gd name="T6" fmla="*/ 0 w 68"/>
                <a:gd name="T7" fmla="*/ 62077 h 58"/>
                <a:gd name="T8" fmla="*/ 30886 w 68"/>
                <a:gd name="T9" fmla="*/ 31038 h 58"/>
                <a:gd name="T10" fmla="*/ 37750 w 68"/>
                <a:gd name="T11" fmla="*/ 31038 h 58"/>
                <a:gd name="T12" fmla="*/ 37750 w 68"/>
                <a:gd name="T13" fmla="*/ 200025 h 58"/>
                <a:gd name="T14" fmla="*/ 185317 w 68"/>
                <a:gd name="T15" fmla="*/ 200025 h 58"/>
                <a:gd name="T16" fmla="*/ 51477 w 68"/>
                <a:gd name="T17" fmla="*/ 200025 h 58"/>
                <a:gd name="T18" fmla="*/ 51477 w 68"/>
                <a:gd name="T19" fmla="*/ 31038 h 58"/>
                <a:gd name="T20" fmla="*/ 68636 w 68"/>
                <a:gd name="T21" fmla="*/ 31038 h 58"/>
                <a:gd name="T22" fmla="*/ 68636 w 68"/>
                <a:gd name="T23" fmla="*/ 10346 h 58"/>
                <a:gd name="T24" fmla="*/ 82363 w 68"/>
                <a:gd name="T25" fmla="*/ 0 h 58"/>
                <a:gd name="T26" fmla="*/ 154431 w 68"/>
                <a:gd name="T27" fmla="*/ 0 h 58"/>
                <a:gd name="T28" fmla="*/ 168158 w 68"/>
                <a:gd name="T29" fmla="*/ 10346 h 58"/>
                <a:gd name="T30" fmla="*/ 168158 w 68"/>
                <a:gd name="T31" fmla="*/ 31038 h 58"/>
                <a:gd name="T32" fmla="*/ 185317 w 68"/>
                <a:gd name="T33" fmla="*/ 31038 h 58"/>
                <a:gd name="T34" fmla="*/ 185317 w 68"/>
                <a:gd name="T35" fmla="*/ 200025 h 58"/>
                <a:gd name="T36" fmla="*/ 150999 w 68"/>
                <a:gd name="T37" fmla="*/ 31038 h 58"/>
                <a:gd name="T38" fmla="*/ 150999 w 68"/>
                <a:gd name="T39" fmla="*/ 13795 h 58"/>
                <a:gd name="T40" fmla="*/ 85795 w 68"/>
                <a:gd name="T41" fmla="*/ 13795 h 58"/>
                <a:gd name="T42" fmla="*/ 85795 w 68"/>
                <a:gd name="T43" fmla="*/ 31038 h 58"/>
                <a:gd name="T44" fmla="*/ 150999 w 68"/>
                <a:gd name="T45" fmla="*/ 31038 h 58"/>
                <a:gd name="T46" fmla="*/ 233362 w 68"/>
                <a:gd name="T47" fmla="*/ 168987 h 58"/>
                <a:gd name="T48" fmla="*/ 205908 w 68"/>
                <a:gd name="T49" fmla="*/ 200025 h 58"/>
                <a:gd name="T50" fmla="*/ 199044 w 68"/>
                <a:gd name="T51" fmla="*/ 200025 h 58"/>
                <a:gd name="T52" fmla="*/ 199044 w 68"/>
                <a:gd name="T53" fmla="*/ 31038 h 58"/>
                <a:gd name="T54" fmla="*/ 205908 w 68"/>
                <a:gd name="T55" fmla="*/ 31038 h 58"/>
                <a:gd name="T56" fmla="*/ 233362 w 68"/>
                <a:gd name="T57" fmla="*/ 62077 h 58"/>
                <a:gd name="T58" fmla="*/ 233362 w 68"/>
                <a:gd name="T59" fmla="*/ 168987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68" h="58">
                  <a:moveTo>
                    <a:pt x="11" y="58"/>
                  </a:moveTo>
                  <a:cubicBezTo>
                    <a:pt x="9" y="58"/>
                    <a:pt x="9" y="58"/>
                    <a:pt x="9" y="58"/>
                  </a:cubicBezTo>
                  <a:cubicBezTo>
                    <a:pt x="4" y="58"/>
                    <a:pt x="0" y="54"/>
                    <a:pt x="0" y="4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13"/>
                    <a:pt x="4" y="9"/>
                    <a:pt x="9" y="9"/>
                  </a:cubicBezTo>
                  <a:cubicBezTo>
                    <a:pt x="11" y="9"/>
                    <a:pt x="11" y="9"/>
                    <a:pt x="11" y="9"/>
                  </a:cubicBezTo>
                  <a:lnTo>
                    <a:pt x="11" y="58"/>
                  </a:lnTo>
                  <a:close/>
                  <a:moveTo>
                    <a:pt x="54" y="58"/>
                  </a:moveTo>
                  <a:cubicBezTo>
                    <a:pt x="15" y="58"/>
                    <a:pt x="15" y="58"/>
                    <a:pt x="15" y="58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1"/>
                    <a:pt x="22" y="0"/>
                    <a:pt x="24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7" y="0"/>
                    <a:pt x="49" y="1"/>
                    <a:pt x="49" y="3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54" y="9"/>
                    <a:pt x="54" y="9"/>
                    <a:pt x="54" y="9"/>
                  </a:cubicBezTo>
                  <a:lnTo>
                    <a:pt x="54" y="58"/>
                  </a:lnTo>
                  <a:close/>
                  <a:moveTo>
                    <a:pt x="44" y="9"/>
                  </a:moveTo>
                  <a:cubicBezTo>
                    <a:pt x="44" y="4"/>
                    <a:pt x="44" y="4"/>
                    <a:pt x="44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9"/>
                    <a:pt x="25" y="9"/>
                    <a:pt x="25" y="9"/>
                  </a:cubicBezTo>
                  <a:lnTo>
                    <a:pt x="44" y="9"/>
                  </a:lnTo>
                  <a:close/>
                  <a:moveTo>
                    <a:pt x="68" y="49"/>
                  </a:moveTo>
                  <a:cubicBezTo>
                    <a:pt x="68" y="54"/>
                    <a:pt x="65" y="58"/>
                    <a:pt x="60" y="58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60" y="9"/>
                    <a:pt x="60" y="9"/>
                    <a:pt x="60" y="9"/>
                  </a:cubicBezTo>
                  <a:cubicBezTo>
                    <a:pt x="65" y="9"/>
                    <a:pt x="68" y="13"/>
                    <a:pt x="68" y="18"/>
                  </a:cubicBezTo>
                  <a:lnTo>
                    <a:pt x="68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endParaRPr lang="en-US" dirty="0"/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A5E319F8-F51A-49CC-B509-4DBBAC86CE21}"/>
              </a:ext>
            </a:extLst>
          </p:cNvPr>
          <p:cNvGrpSpPr/>
          <p:nvPr/>
        </p:nvGrpSpPr>
        <p:grpSpPr>
          <a:xfrm>
            <a:off x="7696200" y="5738246"/>
            <a:ext cx="648000" cy="648000"/>
            <a:chOff x="7962600" y="5547336"/>
            <a:chExt cx="648000" cy="648000"/>
          </a:xfrm>
        </p:grpSpPr>
        <p:sp>
          <p:nvSpPr>
            <p:cNvPr id="36" name="Freeform: Shape 111">
              <a:extLst>
                <a:ext uri="{FF2B5EF4-FFF2-40B4-BE49-F238E27FC236}">
                  <a16:creationId xmlns:a16="http://schemas.microsoft.com/office/drawing/2014/main" id="{30A1C77D-D753-4C21-9E95-6452EBDED5BC}"/>
                </a:ext>
              </a:extLst>
            </p:cNvPr>
            <p:cNvSpPr/>
            <p:nvPr/>
          </p:nvSpPr>
          <p:spPr>
            <a:xfrm>
              <a:off x="7962600" y="5547336"/>
              <a:ext cx="648000" cy="648000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37" name="Freeform 69">
              <a:extLst>
                <a:ext uri="{FF2B5EF4-FFF2-40B4-BE49-F238E27FC236}">
                  <a16:creationId xmlns:a16="http://schemas.microsoft.com/office/drawing/2014/main" id="{93275DAE-A8E8-4317-B7E1-E7B83936CE9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14849" y="5686701"/>
              <a:ext cx="343502" cy="369270"/>
            </a:xfrm>
            <a:custGeom>
              <a:avLst/>
              <a:gdLst/>
              <a:ahLst/>
              <a:cxnLst>
                <a:cxn ang="0">
                  <a:pos x="180" y="76"/>
                </a:cxn>
                <a:cxn ang="0">
                  <a:pos x="167" y="34"/>
                </a:cxn>
                <a:cxn ang="0">
                  <a:pos x="133" y="7"/>
                </a:cxn>
                <a:cxn ang="0">
                  <a:pos x="104" y="0"/>
                </a:cxn>
                <a:cxn ang="0">
                  <a:pos x="62" y="14"/>
                </a:cxn>
                <a:cxn ang="0">
                  <a:pos x="35" y="47"/>
                </a:cxn>
                <a:cxn ang="0">
                  <a:pos x="27" y="132"/>
                </a:cxn>
                <a:cxn ang="0">
                  <a:pos x="17" y="136"/>
                </a:cxn>
                <a:cxn ang="0">
                  <a:pos x="0" y="156"/>
                </a:cxn>
                <a:cxn ang="0">
                  <a:pos x="0" y="276"/>
                </a:cxn>
                <a:cxn ang="0">
                  <a:pos x="8" y="295"/>
                </a:cxn>
                <a:cxn ang="0">
                  <a:pos x="27" y="303"/>
                </a:cxn>
                <a:cxn ang="0">
                  <a:pos x="185" y="303"/>
                </a:cxn>
                <a:cxn ang="0">
                  <a:pos x="205" y="286"/>
                </a:cxn>
                <a:cxn ang="0">
                  <a:pos x="207" y="161"/>
                </a:cxn>
                <a:cxn ang="0">
                  <a:pos x="205" y="150"/>
                </a:cxn>
                <a:cxn ang="0">
                  <a:pos x="185" y="134"/>
                </a:cxn>
                <a:cxn ang="0">
                  <a:pos x="47" y="76"/>
                </a:cxn>
                <a:cxn ang="0">
                  <a:pos x="51" y="54"/>
                </a:cxn>
                <a:cxn ang="0">
                  <a:pos x="71" y="29"/>
                </a:cxn>
                <a:cxn ang="0">
                  <a:pos x="104" y="20"/>
                </a:cxn>
                <a:cxn ang="0">
                  <a:pos x="125" y="24"/>
                </a:cxn>
                <a:cxn ang="0">
                  <a:pos x="151" y="45"/>
                </a:cxn>
                <a:cxn ang="0">
                  <a:pos x="160" y="76"/>
                </a:cxn>
                <a:cxn ang="0">
                  <a:pos x="47" y="76"/>
                </a:cxn>
                <a:cxn ang="0">
                  <a:pos x="187" y="279"/>
                </a:cxn>
                <a:cxn ang="0">
                  <a:pos x="180" y="285"/>
                </a:cxn>
                <a:cxn ang="0">
                  <a:pos x="24" y="283"/>
                </a:cxn>
                <a:cxn ang="0">
                  <a:pos x="18" y="276"/>
                </a:cxn>
                <a:cxn ang="0">
                  <a:pos x="18" y="158"/>
                </a:cxn>
                <a:cxn ang="0">
                  <a:pos x="27" y="152"/>
                </a:cxn>
                <a:cxn ang="0">
                  <a:pos x="183" y="152"/>
                </a:cxn>
                <a:cxn ang="0">
                  <a:pos x="189" y="161"/>
                </a:cxn>
                <a:cxn ang="0">
                  <a:pos x="113" y="190"/>
                </a:cxn>
                <a:cxn ang="0">
                  <a:pos x="111" y="183"/>
                </a:cxn>
                <a:cxn ang="0">
                  <a:pos x="104" y="179"/>
                </a:cxn>
                <a:cxn ang="0">
                  <a:pos x="95" y="187"/>
                </a:cxn>
                <a:cxn ang="0">
                  <a:pos x="95" y="212"/>
                </a:cxn>
                <a:cxn ang="0">
                  <a:pos x="85" y="223"/>
                </a:cxn>
                <a:cxn ang="0">
                  <a:pos x="85" y="236"/>
                </a:cxn>
                <a:cxn ang="0">
                  <a:pos x="104" y="246"/>
                </a:cxn>
                <a:cxn ang="0">
                  <a:pos x="116" y="241"/>
                </a:cxn>
                <a:cxn ang="0">
                  <a:pos x="122" y="228"/>
                </a:cxn>
                <a:cxn ang="0">
                  <a:pos x="116" y="214"/>
                </a:cxn>
              </a:cxnLst>
              <a:rect l="0" t="0" r="r" b="b"/>
              <a:pathLst>
                <a:path w="207" h="303">
                  <a:moveTo>
                    <a:pt x="180" y="132"/>
                  </a:moveTo>
                  <a:lnTo>
                    <a:pt x="180" y="76"/>
                  </a:lnTo>
                  <a:lnTo>
                    <a:pt x="180" y="76"/>
                  </a:lnTo>
                  <a:lnTo>
                    <a:pt x="178" y="62"/>
                  </a:lnTo>
                  <a:lnTo>
                    <a:pt x="172" y="47"/>
                  </a:lnTo>
                  <a:lnTo>
                    <a:pt x="167" y="34"/>
                  </a:lnTo>
                  <a:lnTo>
                    <a:pt x="156" y="24"/>
                  </a:lnTo>
                  <a:lnTo>
                    <a:pt x="145" y="14"/>
                  </a:lnTo>
                  <a:lnTo>
                    <a:pt x="133" y="7"/>
                  </a:lnTo>
                  <a:lnTo>
                    <a:pt x="118" y="2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89" y="2"/>
                  </a:lnTo>
                  <a:lnTo>
                    <a:pt x="75" y="7"/>
                  </a:lnTo>
                  <a:lnTo>
                    <a:pt x="62" y="14"/>
                  </a:lnTo>
                  <a:lnTo>
                    <a:pt x="49" y="24"/>
                  </a:lnTo>
                  <a:lnTo>
                    <a:pt x="40" y="34"/>
                  </a:lnTo>
                  <a:lnTo>
                    <a:pt x="35" y="47"/>
                  </a:lnTo>
                  <a:lnTo>
                    <a:pt x="29" y="62"/>
                  </a:lnTo>
                  <a:lnTo>
                    <a:pt x="27" y="76"/>
                  </a:lnTo>
                  <a:lnTo>
                    <a:pt x="27" y="132"/>
                  </a:lnTo>
                  <a:lnTo>
                    <a:pt x="27" y="132"/>
                  </a:lnTo>
                  <a:lnTo>
                    <a:pt x="22" y="134"/>
                  </a:lnTo>
                  <a:lnTo>
                    <a:pt x="17" y="136"/>
                  </a:lnTo>
                  <a:lnTo>
                    <a:pt x="8" y="141"/>
                  </a:lnTo>
                  <a:lnTo>
                    <a:pt x="2" y="150"/>
                  </a:lnTo>
                  <a:lnTo>
                    <a:pt x="0" y="156"/>
                  </a:lnTo>
                  <a:lnTo>
                    <a:pt x="0" y="161"/>
                  </a:lnTo>
                  <a:lnTo>
                    <a:pt x="0" y="276"/>
                  </a:lnTo>
                  <a:lnTo>
                    <a:pt x="0" y="276"/>
                  </a:lnTo>
                  <a:lnTo>
                    <a:pt x="0" y="281"/>
                  </a:lnTo>
                  <a:lnTo>
                    <a:pt x="2" y="286"/>
                  </a:lnTo>
                  <a:lnTo>
                    <a:pt x="8" y="295"/>
                  </a:lnTo>
                  <a:lnTo>
                    <a:pt x="17" y="301"/>
                  </a:lnTo>
                  <a:lnTo>
                    <a:pt x="22" y="303"/>
                  </a:lnTo>
                  <a:lnTo>
                    <a:pt x="27" y="303"/>
                  </a:lnTo>
                  <a:lnTo>
                    <a:pt x="180" y="303"/>
                  </a:lnTo>
                  <a:lnTo>
                    <a:pt x="180" y="303"/>
                  </a:lnTo>
                  <a:lnTo>
                    <a:pt x="185" y="303"/>
                  </a:lnTo>
                  <a:lnTo>
                    <a:pt x="191" y="301"/>
                  </a:lnTo>
                  <a:lnTo>
                    <a:pt x="200" y="295"/>
                  </a:lnTo>
                  <a:lnTo>
                    <a:pt x="205" y="286"/>
                  </a:lnTo>
                  <a:lnTo>
                    <a:pt x="207" y="281"/>
                  </a:lnTo>
                  <a:lnTo>
                    <a:pt x="207" y="276"/>
                  </a:lnTo>
                  <a:lnTo>
                    <a:pt x="207" y="161"/>
                  </a:lnTo>
                  <a:lnTo>
                    <a:pt x="207" y="161"/>
                  </a:lnTo>
                  <a:lnTo>
                    <a:pt x="207" y="156"/>
                  </a:lnTo>
                  <a:lnTo>
                    <a:pt x="205" y="150"/>
                  </a:lnTo>
                  <a:lnTo>
                    <a:pt x="200" y="141"/>
                  </a:lnTo>
                  <a:lnTo>
                    <a:pt x="191" y="136"/>
                  </a:lnTo>
                  <a:lnTo>
                    <a:pt x="185" y="134"/>
                  </a:lnTo>
                  <a:lnTo>
                    <a:pt x="180" y="132"/>
                  </a:lnTo>
                  <a:lnTo>
                    <a:pt x="180" y="132"/>
                  </a:lnTo>
                  <a:close/>
                  <a:moveTo>
                    <a:pt x="47" y="76"/>
                  </a:moveTo>
                  <a:lnTo>
                    <a:pt x="47" y="76"/>
                  </a:lnTo>
                  <a:lnTo>
                    <a:pt x="47" y="65"/>
                  </a:lnTo>
                  <a:lnTo>
                    <a:pt x="51" y="54"/>
                  </a:lnTo>
                  <a:lnTo>
                    <a:pt x="56" y="45"/>
                  </a:lnTo>
                  <a:lnTo>
                    <a:pt x="64" y="36"/>
                  </a:lnTo>
                  <a:lnTo>
                    <a:pt x="71" y="29"/>
                  </a:lnTo>
                  <a:lnTo>
                    <a:pt x="82" y="24"/>
                  </a:lnTo>
                  <a:lnTo>
                    <a:pt x="93" y="20"/>
                  </a:lnTo>
                  <a:lnTo>
                    <a:pt x="104" y="20"/>
                  </a:lnTo>
                  <a:lnTo>
                    <a:pt x="104" y="20"/>
                  </a:lnTo>
                  <a:lnTo>
                    <a:pt x="114" y="20"/>
                  </a:lnTo>
                  <a:lnTo>
                    <a:pt x="125" y="24"/>
                  </a:lnTo>
                  <a:lnTo>
                    <a:pt x="134" y="29"/>
                  </a:lnTo>
                  <a:lnTo>
                    <a:pt x="143" y="36"/>
                  </a:lnTo>
                  <a:lnTo>
                    <a:pt x="151" y="45"/>
                  </a:lnTo>
                  <a:lnTo>
                    <a:pt x="156" y="54"/>
                  </a:lnTo>
                  <a:lnTo>
                    <a:pt x="160" y="65"/>
                  </a:lnTo>
                  <a:lnTo>
                    <a:pt x="160" y="76"/>
                  </a:lnTo>
                  <a:lnTo>
                    <a:pt x="160" y="132"/>
                  </a:lnTo>
                  <a:lnTo>
                    <a:pt x="47" y="132"/>
                  </a:lnTo>
                  <a:lnTo>
                    <a:pt x="47" y="76"/>
                  </a:lnTo>
                  <a:close/>
                  <a:moveTo>
                    <a:pt x="189" y="276"/>
                  </a:moveTo>
                  <a:lnTo>
                    <a:pt x="189" y="276"/>
                  </a:lnTo>
                  <a:lnTo>
                    <a:pt x="187" y="279"/>
                  </a:lnTo>
                  <a:lnTo>
                    <a:pt x="185" y="281"/>
                  </a:lnTo>
                  <a:lnTo>
                    <a:pt x="183" y="283"/>
                  </a:lnTo>
                  <a:lnTo>
                    <a:pt x="180" y="285"/>
                  </a:lnTo>
                  <a:lnTo>
                    <a:pt x="27" y="285"/>
                  </a:lnTo>
                  <a:lnTo>
                    <a:pt x="27" y="285"/>
                  </a:lnTo>
                  <a:lnTo>
                    <a:pt x="24" y="283"/>
                  </a:lnTo>
                  <a:lnTo>
                    <a:pt x="22" y="281"/>
                  </a:lnTo>
                  <a:lnTo>
                    <a:pt x="18" y="279"/>
                  </a:lnTo>
                  <a:lnTo>
                    <a:pt x="18" y="276"/>
                  </a:lnTo>
                  <a:lnTo>
                    <a:pt x="18" y="161"/>
                  </a:lnTo>
                  <a:lnTo>
                    <a:pt x="18" y="161"/>
                  </a:lnTo>
                  <a:lnTo>
                    <a:pt x="18" y="158"/>
                  </a:lnTo>
                  <a:lnTo>
                    <a:pt x="22" y="154"/>
                  </a:lnTo>
                  <a:lnTo>
                    <a:pt x="24" y="152"/>
                  </a:lnTo>
                  <a:lnTo>
                    <a:pt x="27" y="152"/>
                  </a:lnTo>
                  <a:lnTo>
                    <a:pt x="180" y="152"/>
                  </a:lnTo>
                  <a:lnTo>
                    <a:pt x="180" y="152"/>
                  </a:lnTo>
                  <a:lnTo>
                    <a:pt x="183" y="152"/>
                  </a:lnTo>
                  <a:lnTo>
                    <a:pt x="185" y="154"/>
                  </a:lnTo>
                  <a:lnTo>
                    <a:pt x="187" y="158"/>
                  </a:lnTo>
                  <a:lnTo>
                    <a:pt x="189" y="161"/>
                  </a:lnTo>
                  <a:lnTo>
                    <a:pt x="189" y="276"/>
                  </a:lnTo>
                  <a:close/>
                  <a:moveTo>
                    <a:pt x="113" y="212"/>
                  </a:moveTo>
                  <a:lnTo>
                    <a:pt x="113" y="190"/>
                  </a:lnTo>
                  <a:lnTo>
                    <a:pt x="113" y="190"/>
                  </a:lnTo>
                  <a:lnTo>
                    <a:pt x="113" y="187"/>
                  </a:lnTo>
                  <a:lnTo>
                    <a:pt x="111" y="183"/>
                  </a:lnTo>
                  <a:lnTo>
                    <a:pt x="107" y="181"/>
                  </a:lnTo>
                  <a:lnTo>
                    <a:pt x="104" y="179"/>
                  </a:lnTo>
                  <a:lnTo>
                    <a:pt x="104" y="179"/>
                  </a:lnTo>
                  <a:lnTo>
                    <a:pt x="100" y="181"/>
                  </a:lnTo>
                  <a:lnTo>
                    <a:pt x="96" y="183"/>
                  </a:lnTo>
                  <a:lnTo>
                    <a:pt x="95" y="187"/>
                  </a:lnTo>
                  <a:lnTo>
                    <a:pt x="95" y="190"/>
                  </a:lnTo>
                  <a:lnTo>
                    <a:pt x="95" y="212"/>
                  </a:lnTo>
                  <a:lnTo>
                    <a:pt x="95" y="212"/>
                  </a:lnTo>
                  <a:lnTo>
                    <a:pt x="91" y="214"/>
                  </a:lnTo>
                  <a:lnTo>
                    <a:pt x="87" y="217"/>
                  </a:lnTo>
                  <a:lnTo>
                    <a:pt x="85" y="223"/>
                  </a:lnTo>
                  <a:lnTo>
                    <a:pt x="85" y="228"/>
                  </a:lnTo>
                  <a:lnTo>
                    <a:pt x="85" y="228"/>
                  </a:lnTo>
                  <a:lnTo>
                    <a:pt x="85" y="236"/>
                  </a:lnTo>
                  <a:lnTo>
                    <a:pt x="91" y="241"/>
                  </a:lnTo>
                  <a:lnTo>
                    <a:pt x="96" y="245"/>
                  </a:lnTo>
                  <a:lnTo>
                    <a:pt x="104" y="246"/>
                  </a:lnTo>
                  <a:lnTo>
                    <a:pt x="104" y="246"/>
                  </a:lnTo>
                  <a:lnTo>
                    <a:pt x="111" y="245"/>
                  </a:lnTo>
                  <a:lnTo>
                    <a:pt x="116" y="241"/>
                  </a:lnTo>
                  <a:lnTo>
                    <a:pt x="122" y="236"/>
                  </a:lnTo>
                  <a:lnTo>
                    <a:pt x="122" y="228"/>
                  </a:lnTo>
                  <a:lnTo>
                    <a:pt x="122" y="228"/>
                  </a:lnTo>
                  <a:lnTo>
                    <a:pt x="122" y="223"/>
                  </a:lnTo>
                  <a:lnTo>
                    <a:pt x="120" y="217"/>
                  </a:lnTo>
                  <a:lnTo>
                    <a:pt x="116" y="214"/>
                  </a:lnTo>
                  <a:lnTo>
                    <a:pt x="113" y="212"/>
                  </a:lnTo>
                  <a:lnTo>
                    <a:pt x="113" y="2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ctr" anchorCtr="0" compatLnSpc="1">
              <a:prstTxWarp prst="textNoShape">
                <a:avLst/>
              </a:prstTxWarp>
            </a:bodyPr>
            <a:lstStyle/>
            <a:p>
              <a:endParaRPr lang="en-US" sz="2400" dirty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82158A7B-E155-493A-8033-781F6159292C}"/>
              </a:ext>
            </a:extLst>
          </p:cNvPr>
          <p:cNvGrpSpPr/>
          <p:nvPr/>
        </p:nvGrpSpPr>
        <p:grpSpPr>
          <a:xfrm>
            <a:off x="7696200" y="2461646"/>
            <a:ext cx="648000" cy="648000"/>
            <a:chOff x="7962600" y="1257757"/>
            <a:chExt cx="648000" cy="648000"/>
          </a:xfrm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9F505C4-5D25-42BA-BBB0-89978BD41F5D}"/>
                </a:ext>
              </a:extLst>
            </p:cNvPr>
            <p:cNvSpPr/>
            <p:nvPr/>
          </p:nvSpPr>
          <p:spPr>
            <a:xfrm>
              <a:off x="7962600" y="1257757"/>
              <a:ext cx="648000" cy="64800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8" name="Freeform 109">
              <a:extLst>
                <a:ext uri="{FF2B5EF4-FFF2-40B4-BE49-F238E27FC236}">
                  <a16:creationId xmlns:a16="http://schemas.microsoft.com/office/drawing/2014/main" id="{5F6DB8B0-23B7-4F54-84FD-C2ACBA6B2B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20023" y="1415180"/>
              <a:ext cx="333154" cy="333154"/>
            </a:xfrm>
            <a:custGeom>
              <a:avLst/>
              <a:gdLst>
                <a:gd name="T0" fmla="*/ 116822 w 634"/>
                <a:gd name="T1" fmla="*/ 0 h 634"/>
                <a:gd name="T2" fmla="*/ 116822 w 634"/>
                <a:gd name="T3" fmla="*/ 228190 h 634"/>
                <a:gd name="T4" fmla="*/ 116822 w 634"/>
                <a:gd name="T5" fmla="*/ 0 h 634"/>
                <a:gd name="T6" fmla="*/ 196507 w 634"/>
                <a:gd name="T7" fmla="*/ 58399 h 634"/>
                <a:gd name="T8" fmla="*/ 159369 w 634"/>
                <a:gd name="T9" fmla="*/ 105984 h 634"/>
                <a:gd name="T10" fmla="*/ 196507 w 634"/>
                <a:gd name="T11" fmla="*/ 58399 h 634"/>
                <a:gd name="T12" fmla="*/ 186051 w 634"/>
                <a:gd name="T13" fmla="*/ 47945 h 634"/>
                <a:gd name="T14" fmla="*/ 138096 w 634"/>
                <a:gd name="T15" fmla="*/ 21269 h 634"/>
                <a:gd name="T16" fmla="*/ 85093 w 634"/>
                <a:gd name="T17" fmla="*/ 105984 h 634"/>
                <a:gd name="T18" fmla="*/ 90501 w 634"/>
                <a:gd name="T19" fmla="*/ 69214 h 634"/>
                <a:gd name="T20" fmla="*/ 138096 w 634"/>
                <a:gd name="T21" fmla="*/ 69214 h 634"/>
                <a:gd name="T22" fmla="*/ 85093 w 634"/>
                <a:gd name="T23" fmla="*/ 105984 h 634"/>
                <a:gd name="T24" fmla="*/ 143504 w 634"/>
                <a:gd name="T25" fmla="*/ 122206 h 634"/>
                <a:gd name="T26" fmla="*/ 116822 w 634"/>
                <a:gd name="T27" fmla="*/ 159336 h 634"/>
                <a:gd name="T28" fmla="*/ 85093 w 634"/>
                <a:gd name="T29" fmla="*/ 122206 h 634"/>
                <a:gd name="T30" fmla="*/ 106366 w 634"/>
                <a:gd name="T31" fmla="*/ 15862 h 634"/>
                <a:gd name="T32" fmla="*/ 116822 w 634"/>
                <a:gd name="T33" fmla="*/ 15862 h 634"/>
                <a:gd name="T34" fmla="*/ 138096 w 634"/>
                <a:gd name="T35" fmla="*/ 58399 h 634"/>
                <a:gd name="T36" fmla="*/ 95549 w 634"/>
                <a:gd name="T37" fmla="*/ 58399 h 634"/>
                <a:gd name="T38" fmla="*/ 90501 w 634"/>
                <a:gd name="T39" fmla="*/ 21269 h 634"/>
                <a:gd name="T40" fmla="*/ 79684 w 634"/>
                <a:gd name="T41" fmla="*/ 52992 h 634"/>
                <a:gd name="T42" fmla="*/ 90501 w 634"/>
                <a:gd name="T43" fmla="*/ 21269 h 634"/>
                <a:gd name="T44" fmla="*/ 32090 w 634"/>
                <a:gd name="T45" fmla="*/ 58399 h 634"/>
                <a:gd name="T46" fmla="*/ 74637 w 634"/>
                <a:gd name="T47" fmla="*/ 105984 h 634"/>
                <a:gd name="T48" fmla="*/ 32090 w 634"/>
                <a:gd name="T49" fmla="*/ 58399 h 634"/>
                <a:gd name="T50" fmla="*/ 32090 w 634"/>
                <a:gd name="T51" fmla="*/ 169790 h 634"/>
                <a:gd name="T52" fmla="*/ 74637 w 634"/>
                <a:gd name="T53" fmla="*/ 122206 h 634"/>
                <a:gd name="T54" fmla="*/ 32090 w 634"/>
                <a:gd name="T55" fmla="*/ 169790 h 634"/>
                <a:gd name="T56" fmla="*/ 42546 w 634"/>
                <a:gd name="T57" fmla="*/ 180605 h 634"/>
                <a:gd name="T58" fmla="*/ 90501 w 634"/>
                <a:gd name="T59" fmla="*/ 212328 h 634"/>
                <a:gd name="T60" fmla="*/ 122231 w 634"/>
                <a:gd name="T61" fmla="*/ 212328 h 634"/>
                <a:gd name="T62" fmla="*/ 116822 w 634"/>
                <a:gd name="T63" fmla="*/ 212328 h 634"/>
                <a:gd name="T64" fmla="*/ 95549 w 634"/>
                <a:gd name="T65" fmla="*/ 169790 h 634"/>
                <a:gd name="T66" fmla="*/ 138096 w 634"/>
                <a:gd name="T67" fmla="*/ 169790 h 634"/>
                <a:gd name="T68" fmla="*/ 138096 w 634"/>
                <a:gd name="T69" fmla="*/ 212328 h 634"/>
                <a:gd name="T70" fmla="*/ 148552 w 634"/>
                <a:gd name="T71" fmla="*/ 175198 h 634"/>
                <a:gd name="T72" fmla="*/ 138096 w 634"/>
                <a:gd name="T73" fmla="*/ 212328 h 634"/>
                <a:gd name="T74" fmla="*/ 196507 w 634"/>
                <a:gd name="T75" fmla="*/ 169790 h 634"/>
                <a:gd name="T76" fmla="*/ 159369 w 634"/>
                <a:gd name="T77" fmla="*/ 122206 h 634"/>
                <a:gd name="T78" fmla="*/ 196507 w 634"/>
                <a:gd name="T79" fmla="*/ 169790 h 63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634" h="634">
                  <a:moveTo>
                    <a:pt x="324" y="0"/>
                  </a:moveTo>
                  <a:lnTo>
                    <a:pt x="324" y="0"/>
                  </a:lnTo>
                  <a:cubicBezTo>
                    <a:pt x="148" y="0"/>
                    <a:pt x="0" y="147"/>
                    <a:pt x="0" y="324"/>
                  </a:cubicBezTo>
                  <a:cubicBezTo>
                    <a:pt x="0" y="486"/>
                    <a:pt x="148" y="633"/>
                    <a:pt x="324" y="633"/>
                  </a:cubicBezTo>
                  <a:cubicBezTo>
                    <a:pt x="486" y="633"/>
                    <a:pt x="633" y="486"/>
                    <a:pt x="633" y="324"/>
                  </a:cubicBezTo>
                  <a:cubicBezTo>
                    <a:pt x="633" y="147"/>
                    <a:pt x="486" y="0"/>
                    <a:pt x="324" y="0"/>
                  </a:cubicBezTo>
                  <a:close/>
                  <a:moveTo>
                    <a:pt x="545" y="162"/>
                  </a:moveTo>
                  <a:lnTo>
                    <a:pt x="545" y="162"/>
                  </a:lnTo>
                  <a:cubicBezTo>
                    <a:pt x="574" y="206"/>
                    <a:pt x="589" y="251"/>
                    <a:pt x="589" y="294"/>
                  </a:cubicBezTo>
                  <a:cubicBezTo>
                    <a:pt x="442" y="294"/>
                    <a:pt x="442" y="294"/>
                    <a:pt x="442" y="294"/>
                  </a:cubicBezTo>
                  <a:cubicBezTo>
                    <a:pt x="442" y="265"/>
                    <a:pt x="427" y="221"/>
                    <a:pt x="427" y="192"/>
                  </a:cubicBezTo>
                  <a:cubicBezTo>
                    <a:pt x="471" y="192"/>
                    <a:pt x="516" y="177"/>
                    <a:pt x="545" y="162"/>
                  </a:cubicBezTo>
                  <a:close/>
                  <a:moveTo>
                    <a:pt x="516" y="133"/>
                  </a:moveTo>
                  <a:lnTo>
                    <a:pt x="516" y="133"/>
                  </a:lnTo>
                  <a:cubicBezTo>
                    <a:pt x="486" y="147"/>
                    <a:pt x="457" y="147"/>
                    <a:pt x="412" y="147"/>
                  </a:cubicBezTo>
                  <a:cubicBezTo>
                    <a:pt x="412" y="118"/>
                    <a:pt x="398" y="89"/>
                    <a:pt x="383" y="59"/>
                  </a:cubicBezTo>
                  <a:cubicBezTo>
                    <a:pt x="442" y="59"/>
                    <a:pt x="486" y="89"/>
                    <a:pt x="516" y="133"/>
                  </a:cubicBezTo>
                  <a:close/>
                  <a:moveTo>
                    <a:pt x="236" y="294"/>
                  </a:moveTo>
                  <a:lnTo>
                    <a:pt x="236" y="294"/>
                  </a:lnTo>
                  <a:cubicBezTo>
                    <a:pt x="236" y="265"/>
                    <a:pt x="251" y="236"/>
                    <a:pt x="251" y="192"/>
                  </a:cubicBezTo>
                  <a:cubicBezTo>
                    <a:pt x="280" y="206"/>
                    <a:pt x="295" y="206"/>
                    <a:pt x="324" y="206"/>
                  </a:cubicBezTo>
                  <a:cubicBezTo>
                    <a:pt x="339" y="206"/>
                    <a:pt x="369" y="206"/>
                    <a:pt x="383" y="192"/>
                  </a:cubicBezTo>
                  <a:cubicBezTo>
                    <a:pt x="398" y="236"/>
                    <a:pt x="398" y="265"/>
                    <a:pt x="398" y="294"/>
                  </a:cubicBezTo>
                  <a:lnTo>
                    <a:pt x="236" y="294"/>
                  </a:lnTo>
                  <a:close/>
                  <a:moveTo>
                    <a:pt x="398" y="339"/>
                  </a:moveTo>
                  <a:lnTo>
                    <a:pt x="398" y="339"/>
                  </a:lnTo>
                  <a:cubicBezTo>
                    <a:pt x="398" y="368"/>
                    <a:pt x="398" y="412"/>
                    <a:pt x="383" y="442"/>
                  </a:cubicBezTo>
                  <a:cubicBezTo>
                    <a:pt x="369" y="442"/>
                    <a:pt x="339" y="442"/>
                    <a:pt x="324" y="442"/>
                  </a:cubicBezTo>
                  <a:cubicBezTo>
                    <a:pt x="295" y="442"/>
                    <a:pt x="280" y="442"/>
                    <a:pt x="251" y="442"/>
                  </a:cubicBezTo>
                  <a:cubicBezTo>
                    <a:pt x="251" y="412"/>
                    <a:pt x="236" y="368"/>
                    <a:pt x="236" y="339"/>
                  </a:cubicBezTo>
                  <a:lnTo>
                    <a:pt x="398" y="339"/>
                  </a:lnTo>
                  <a:close/>
                  <a:moveTo>
                    <a:pt x="295" y="44"/>
                  </a:moveTo>
                  <a:lnTo>
                    <a:pt x="295" y="44"/>
                  </a:lnTo>
                  <a:cubicBezTo>
                    <a:pt x="310" y="44"/>
                    <a:pt x="310" y="44"/>
                    <a:pt x="324" y="44"/>
                  </a:cubicBezTo>
                  <a:lnTo>
                    <a:pt x="339" y="44"/>
                  </a:lnTo>
                  <a:cubicBezTo>
                    <a:pt x="354" y="74"/>
                    <a:pt x="369" y="118"/>
                    <a:pt x="383" y="162"/>
                  </a:cubicBezTo>
                  <a:cubicBezTo>
                    <a:pt x="354" y="162"/>
                    <a:pt x="339" y="162"/>
                    <a:pt x="324" y="162"/>
                  </a:cubicBezTo>
                  <a:cubicBezTo>
                    <a:pt x="295" y="162"/>
                    <a:pt x="280" y="162"/>
                    <a:pt x="265" y="162"/>
                  </a:cubicBezTo>
                  <a:cubicBezTo>
                    <a:pt x="265" y="118"/>
                    <a:pt x="280" y="74"/>
                    <a:pt x="295" y="44"/>
                  </a:cubicBezTo>
                  <a:close/>
                  <a:moveTo>
                    <a:pt x="251" y="59"/>
                  </a:moveTo>
                  <a:lnTo>
                    <a:pt x="251" y="59"/>
                  </a:lnTo>
                  <a:cubicBezTo>
                    <a:pt x="236" y="89"/>
                    <a:pt x="221" y="118"/>
                    <a:pt x="221" y="147"/>
                  </a:cubicBezTo>
                  <a:cubicBezTo>
                    <a:pt x="192" y="147"/>
                    <a:pt x="148" y="147"/>
                    <a:pt x="118" y="133"/>
                  </a:cubicBezTo>
                  <a:cubicBezTo>
                    <a:pt x="148" y="89"/>
                    <a:pt x="207" y="59"/>
                    <a:pt x="251" y="59"/>
                  </a:cubicBezTo>
                  <a:close/>
                  <a:moveTo>
                    <a:pt x="89" y="162"/>
                  </a:moveTo>
                  <a:lnTo>
                    <a:pt x="89" y="162"/>
                  </a:lnTo>
                  <a:cubicBezTo>
                    <a:pt x="133" y="177"/>
                    <a:pt x="177" y="192"/>
                    <a:pt x="207" y="192"/>
                  </a:cubicBezTo>
                  <a:cubicBezTo>
                    <a:pt x="207" y="221"/>
                    <a:pt x="207" y="265"/>
                    <a:pt x="207" y="294"/>
                  </a:cubicBezTo>
                  <a:cubicBezTo>
                    <a:pt x="44" y="294"/>
                    <a:pt x="44" y="294"/>
                    <a:pt x="44" y="294"/>
                  </a:cubicBezTo>
                  <a:cubicBezTo>
                    <a:pt x="44" y="251"/>
                    <a:pt x="59" y="206"/>
                    <a:pt x="89" y="162"/>
                  </a:cubicBezTo>
                  <a:close/>
                  <a:moveTo>
                    <a:pt x="89" y="471"/>
                  </a:moveTo>
                  <a:lnTo>
                    <a:pt x="89" y="471"/>
                  </a:lnTo>
                  <a:cubicBezTo>
                    <a:pt x="59" y="427"/>
                    <a:pt x="44" y="383"/>
                    <a:pt x="44" y="339"/>
                  </a:cubicBezTo>
                  <a:cubicBezTo>
                    <a:pt x="207" y="339"/>
                    <a:pt x="207" y="339"/>
                    <a:pt x="207" y="339"/>
                  </a:cubicBezTo>
                  <a:cubicBezTo>
                    <a:pt x="207" y="368"/>
                    <a:pt x="207" y="412"/>
                    <a:pt x="207" y="442"/>
                  </a:cubicBezTo>
                  <a:cubicBezTo>
                    <a:pt x="177" y="457"/>
                    <a:pt x="133" y="457"/>
                    <a:pt x="89" y="471"/>
                  </a:cubicBezTo>
                  <a:close/>
                  <a:moveTo>
                    <a:pt x="118" y="501"/>
                  </a:moveTo>
                  <a:lnTo>
                    <a:pt x="118" y="501"/>
                  </a:lnTo>
                  <a:cubicBezTo>
                    <a:pt x="148" y="501"/>
                    <a:pt x="192" y="486"/>
                    <a:pt x="221" y="486"/>
                  </a:cubicBezTo>
                  <a:cubicBezTo>
                    <a:pt x="221" y="515"/>
                    <a:pt x="236" y="560"/>
                    <a:pt x="251" y="589"/>
                  </a:cubicBezTo>
                  <a:cubicBezTo>
                    <a:pt x="207" y="574"/>
                    <a:pt x="148" y="545"/>
                    <a:pt x="118" y="501"/>
                  </a:cubicBezTo>
                  <a:close/>
                  <a:moveTo>
                    <a:pt x="339" y="589"/>
                  </a:moveTo>
                  <a:lnTo>
                    <a:pt x="339" y="589"/>
                  </a:lnTo>
                  <a:lnTo>
                    <a:pt x="324" y="589"/>
                  </a:lnTo>
                  <a:cubicBezTo>
                    <a:pt x="310" y="589"/>
                    <a:pt x="310" y="589"/>
                    <a:pt x="295" y="589"/>
                  </a:cubicBezTo>
                  <a:cubicBezTo>
                    <a:pt x="280" y="560"/>
                    <a:pt x="265" y="515"/>
                    <a:pt x="265" y="471"/>
                  </a:cubicBezTo>
                  <a:cubicBezTo>
                    <a:pt x="280" y="471"/>
                    <a:pt x="295" y="471"/>
                    <a:pt x="324" y="471"/>
                  </a:cubicBezTo>
                  <a:cubicBezTo>
                    <a:pt x="339" y="471"/>
                    <a:pt x="354" y="471"/>
                    <a:pt x="383" y="471"/>
                  </a:cubicBezTo>
                  <a:cubicBezTo>
                    <a:pt x="369" y="515"/>
                    <a:pt x="354" y="560"/>
                    <a:pt x="339" y="589"/>
                  </a:cubicBezTo>
                  <a:close/>
                  <a:moveTo>
                    <a:pt x="383" y="589"/>
                  </a:moveTo>
                  <a:lnTo>
                    <a:pt x="383" y="589"/>
                  </a:lnTo>
                  <a:cubicBezTo>
                    <a:pt x="398" y="560"/>
                    <a:pt x="412" y="515"/>
                    <a:pt x="412" y="486"/>
                  </a:cubicBezTo>
                  <a:cubicBezTo>
                    <a:pt x="457" y="486"/>
                    <a:pt x="486" y="501"/>
                    <a:pt x="516" y="501"/>
                  </a:cubicBezTo>
                  <a:cubicBezTo>
                    <a:pt x="486" y="545"/>
                    <a:pt x="442" y="574"/>
                    <a:pt x="383" y="589"/>
                  </a:cubicBezTo>
                  <a:close/>
                  <a:moveTo>
                    <a:pt x="545" y="471"/>
                  </a:moveTo>
                  <a:lnTo>
                    <a:pt x="545" y="471"/>
                  </a:lnTo>
                  <a:cubicBezTo>
                    <a:pt x="516" y="457"/>
                    <a:pt x="471" y="457"/>
                    <a:pt x="427" y="442"/>
                  </a:cubicBezTo>
                  <a:cubicBezTo>
                    <a:pt x="427" y="412"/>
                    <a:pt x="442" y="368"/>
                    <a:pt x="442" y="339"/>
                  </a:cubicBezTo>
                  <a:cubicBezTo>
                    <a:pt x="589" y="339"/>
                    <a:pt x="589" y="339"/>
                    <a:pt x="589" y="339"/>
                  </a:cubicBezTo>
                  <a:cubicBezTo>
                    <a:pt x="589" y="383"/>
                    <a:pt x="574" y="427"/>
                    <a:pt x="545" y="47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id="{58C98207-7D5E-4F5A-8CB2-C102D5C7F9F2}"/>
              </a:ext>
            </a:extLst>
          </p:cNvPr>
          <p:cNvSpPr/>
          <p:nvPr/>
        </p:nvSpPr>
        <p:spPr>
          <a:xfrm>
            <a:off x="5662583" y="6386135"/>
            <a:ext cx="1119217" cy="24622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http://sqlmap.org</a:t>
            </a:r>
          </a:p>
        </p:txBody>
      </p:sp>
    </p:spTree>
    <p:extLst>
      <p:ext uri="{BB962C8B-B14F-4D97-AF65-F5344CB8AC3E}">
        <p14:creationId xmlns:p14="http://schemas.microsoft.com/office/powerpoint/2010/main" val="37306166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53743ED-D182-4304-933E-AE2D34ECDB0E}"/>
              </a:ext>
            </a:extLst>
          </p:cNvPr>
          <p:cNvSpPr/>
          <p:nvPr/>
        </p:nvSpPr>
        <p:spPr>
          <a:xfrm>
            <a:off x="6416041" y="3795776"/>
            <a:ext cx="5029199" cy="109126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62" name="Hexagon 61"/>
          <p:cNvSpPr/>
          <p:nvPr/>
        </p:nvSpPr>
        <p:spPr>
          <a:xfrm rot="5400000">
            <a:off x="8067701" y="2025230"/>
            <a:ext cx="1692000" cy="1692000"/>
          </a:xfrm>
          <a:prstGeom prst="hexag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3" name="Hexagon 62"/>
          <p:cNvSpPr/>
          <p:nvPr/>
        </p:nvSpPr>
        <p:spPr>
          <a:xfrm rot="5400000">
            <a:off x="2659199" y="2025230"/>
            <a:ext cx="1692000" cy="1692000"/>
          </a:xfrm>
          <a:prstGeom prst="hexag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628181" y="3870511"/>
            <a:ext cx="4571040" cy="94179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>
            <a:defPPr>
              <a:defRPr lang="en-US"/>
            </a:defPPr>
            <a:lvl1pPr marR="0" lvl="0" indent="0" algn="ctr" fontAlgn="auto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400" b="1" i="0" u="none" strike="noStrike" cap="none" spc="0" normalizeH="0" baseline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Discuss SQL Injection Attack Countermeasures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1253836" y="3870511"/>
            <a:ext cx="4502726" cy="94179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Types of SQL Injection Attacks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076390" y="358178"/>
            <a:ext cx="4039229" cy="784822"/>
          </a:xfrm>
          <a:prstGeom prst="rect">
            <a:avLst/>
          </a:prstGeom>
          <a:noFill/>
        </p:spPr>
        <p:txBody>
          <a:bodyPr wrap="none" lIns="45711" tIns="22856" rIns="45711" bIns="22856" rtlCol="0" anchor="ctr">
            <a:spAutoFit/>
          </a:bodyPr>
          <a:lstStyle/>
          <a:p>
            <a:pPr algn="ctr" defTabSz="914217"/>
            <a:r>
              <a:rPr lang="en-IN" sz="4800" b="1" dirty="0">
                <a:latin typeface="Rockwell" panose="02060603020205020403" pitchFamily="18" charset="0"/>
              </a:rPr>
              <a:t>Module Flow</a:t>
            </a:r>
            <a:endParaRPr lang="id-ID" sz="3200" b="1" dirty="0">
              <a:solidFill>
                <a:srgbClr val="44546A"/>
              </a:solidFill>
              <a:latin typeface="Rockwell" panose="02060603020205020403" pitchFamily="18" charset="0"/>
              <a:ea typeface="Lato" charset="0"/>
              <a:cs typeface="Lato" charset="0"/>
            </a:endParaRPr>
          </a:p>
        </p:txBody>
      </p:sp>
      <p:sp>
        <p:nvSpPr>
          <p:cNvPr id="16" name="Title 20">
            <a:extLst>
              <a:ext uri="{FF2B5EF4-FFF2-40B4-BE49-F238E27FC236}">
                <a16:creationId xmlns:a16="http://schemas.microsoft.com/office/drawing/2014/main" id="{3E166883-C53A-4C7E-9DA8-2B906E31E7F8}"/>
              </a:ext>
            </a:extLst>
          </p:cNvPr>
          <p:cNvSpPr txBox="1">
            <a:spLocks/>
          </p:cNvSpPr>
          <p:nvPr/>
        </p:nvSpPr>
        <p:spPr>
          <a:xfrm>
            <a:off x="3233623" y="2317251"/>
            <a:ext cx="504100" cy="1107959"/>
          </a:xfrm>
          <a:prstGeom prst="rect">
            <a:avLst/>
          </a:prstGeom>
        </p:spPr>
        <p:txBody>
          <a:bodyPr vert="horz" wrap="square" lIns="182843" tIns="91422" rIns="182843" bIns="91422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Lato Regular"/>
              </a:rPr>
              <a:t>1</a:t>
            </a:r>
          </a:p>
        </p:txBody>
      </p:sp>
      <p:sp>
        <p:nvSpPr>
          <p:cNvPr id="17" name="Title 20">
            <a:extLst>
              <a:ext uri="{FF2B5EF4-FFF2-40B4-BE49-F238E27FC236}">
                <a16:creationId xmlns:a16="http://schemas.microsoft.com/office/drawing/2014/main" id="{39BC4A3C-CFCF-4F56-96F9-91A6F4B95378}"/>
              </a:ext>
            </a:extLst>
          </p:cNvPr>
          <p:cNvSpPr txBox="1">
            <a:spLocks/>
          </p:cNvSpPr>
          <p:nvPr/>
        </p:nvSpPr>
        <p:spPr>
          <a:xfrm>
            <a:off x="8639900" y="2317251"/>
            <a:ext cx="504100" cy="1107959"/>
          </a:xfrm>
          <a:prstGeom prst="rect">
            <a:avLst/>
          </a:prstGeom>
        </p:spPr>
        <p:txBody>
          <a:bodyPr vert="horz" wrap="square" lIns="182843" tIns="91422" rIns="182843" bIns="91422" rtlCol="0" anchor="ctr">
            <a:spAutoFit/>
          </a:bodyPr>
          <a:lstStyle>
            <a:defPPr>
              <a:defRPr lang="en-US"/>
            </a:defPPr>
            <a:lvl1pPr marR="0" lvl="0" indent="0" algn="ctr" defTabSz="457200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6000" b="1" i="0" u="none" strike="noStrike" cap="none" spc="0" normalizeH="0" baseline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Lato Regular"/>
              </a:defRPr>
            </a:lvl1pPr>
          </a:lstStyle>
          <a:p>
            <a:r>
              <a:rPr lang="en-US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720758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TextBox 311"/>
          <p:cNvSpPr txBox="1"/>
          <p:nvPr/>
        </p:nvSpPr>
        <p:spPr>
          <a:xfrm>
            <a:off x="3206999" y="4572000"/>
            <a:ext cx="2348726" cy="1772775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en-US" dirty="0">
                <a:solidFill>
                  <a:prstClr val="black"/>
                </a:solidFill>
              </a:rPr>
              <a:t>Never build </a:t>
            </a:r>
            <a:r>
              <a:rPr lang="en-US" b="1" dirty="0">
                <a:solidFill>
                  <a:srgbClr val="FF0000"/>
                </a:solidFill>
              </a:rPr>
              <a:t>Transact-SQL</a:t>
            </a:r>
            <a:r>
              <a:rPr lang="en-US" dirty="0">
                <a:solidFill>
                  <a:prstClr val="black"/>
                </a:solidFill>
              </a:rPr>
              <a:t> statements directly from user input and </a:t>
            </a:r>
            <a:r>
              <a:rPr lang="en-US" u="sng" dirty="0">
                <a:solidFill>
                  <a:prstClr val="black"/>
                </a:solidFill>
              </a:rPr>
              <a:t>use stored procedures </a:t>
            </a:r>
            <a:r>
              <a:rPr lang="en-US" dirty="0">
                <a:solidFill>
                  <a:prstClr val="black"/>
                </a:solidFill>
              </a:rPr>
              <a:t>to validate user input</a:t>
            </a:r>
          </a:p>
        </p:txBody>
      </p:sp>
      <p:sp>
        <p:nvSpPr>
          <p:cNvPr id="22" name="Rectangle 21"/>
          <p:cNvSpPr/>
          <p:nvPr/>
        </p:nvSpPr>
        <p:spPr>
          <a:xfrm>
            <a:off x="3310036" y="4434582"/>
            <a:ext cx="2142652" cy="14987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6" name="TextBox 315"/>
          <p:cNvSpPr txBox="1"/>
          <p:nvPr/>
        </p:nvSpPr>
        <p:spPr>
          <a:xfrm>
            <a:off x="5715370" y="4585234"/>
            <a:ext cx="2348726" cy="1495776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en-US" dirty="0">
                <a:solidFill>
                  <a:prstClr val="black"/>
                </a:solidFill>
              </a:rPr>
              <a:t>Implement </a:t>
            </a:r>
            <a:r>
              <a:rPr lang="en-US" b="1" dirty="0">
                <a:solidFill>
                  <a:srgbClr val="FF0000"/>
                </a:solidFill>
              </a:rPr>
              <a:t>multiple layers of validation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>
                <a:solidFill>
                  <a:prstClr val="black"/>
                </a:solidFill>
              </a:rPr>
              <a:t>and never concatenate user input that is not validated</a:t>
            </a:r>
          </a:p>
        </p:txBody>
      </p:sp>
      <p:sp>
        <p:nvSpPr>
          <p:cNvPr id="317" name="Rectangle 316"/>
          <p:cNvSpPr/>
          <p:nvPr/>
        </p:nvSpPr>
        <p:spPr>
          <a:xfrm>
            <a:off x="5818407" y="4434582"/>
            <a:ext cx="2142652" cy="14987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9" name="TextBox 318"/>
          <p:cNvSpPr txBox="1"/>
          <p:nvPr/>
        </p:nvSpPr>
        <p:spPr>
          <a:xfrm>
            <a:off x="733864" y="4585234"/>
            <a:ext cx="2348726" cy="1495776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en-US" dirty="0">
                <a:solidFill>
                  <a:prstClr val="black"/>
                </a:solidFill>
              </a:rPr>
              <a:t>Reject entries that contain </a:t>
            </a:r>
            <a:r>
              <a:rPr lang="en-US" b="1" dirty="0">
                <a:solidFill>
                  <a:srgbClr val="FF0000"/>
                </a:solidFill>
              </a:rPr>
              <a:t>binary data</a:t>
            </a:r>
            <a:r>
              <a:rPr lang="en-US" dirty="0">
                <a:solidFill>
                  <a:prstClr val="black"/>
                </a:solidFill>
              </a:rPr>
              <a:t>, </a:t>
            </a:r>
            <a:r>
              <a:rPr lang="en-US" b="1" dirty="0">
                <a:solidFill>
                  <a:srgbClr val="FF0000"/>
                </a:solidFill>
              </a:rPr>
              <a:t>escape sequences</a:t>
            </a:r>
            <a:r>
              <a:rPr lang="en-US" dirty="0">
                <a:solidFill>
                  <a:prstClr val="black"/>
                </a:solidFill>
              </a:rPr>
              <a:t>, and </a:t>
            </a:r>
            <a:r>
              <a:rPr lang="en-US" b="1" dirty="0">
                <a:solidFill>
                  <a:srgbClr val="FF0000"/>
                </a:solidFill>
              </a:rPr>
              <a:t>comment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>
                <a:solidFill>
                  <a:prstClr val="black"/>
                </a:solidFill>
              </a:rPr>
              <a:t>characters</a:t>
            </a:r>
          </a:p>
        </p:txBody>
      </p:sp>
      <p:sp>
        <p:nvSpPr>
          <p:cNvPr id="320" name="Rectangle 319"/>
          <p:cNvSpPr/>
          <p:nvPr/>
        </p:nvSpPr>
        <p:spPr>
          <a:xfrm>
            <a:off x="836901" y="4434582"/>
            <a:ext cx="2142652" cy="14987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2" name="TextBox 321"/>
          <p:cNvSpPr txBox="1"/>
          <p:nvPr/>
        </p:nvSpPr>
        <p:spPr>
          <a:xfrm>
            <a:off x="3206999" y="2134809"/>
            <a:ext cx="2348726" cy="1495776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en-US" dirty="0">
                <a:solidFill>
                  <a:prstClr val="black"/>
                </a:solidFill>
              </a:rPr>
              <a:t>Test the </a:t>
            </a:r>
            <a:r>
              <a:rPr lang="en-US" b="1" dirty="0">
                <a:solidFill>
                  <a:srgbClr val="FF0000"/>
                </a:solidFill>
              </a:rPr>
              <a:t>size</a:t>
            </a:r>
            <a:r>
              <a:rPr lang="en-US" dirty="0">
                <a:solidFill>
                  <a:prstClr val="black"/>
                </a:solidFill>
              </a:rPr>
              <a:t> and </a:t>
            </a:r>
            <a:r>
              <a:rPr lang="en-US" b="1" dirty="0">
                <a:solidFill>
                  <a:srgbClr val="FF0000"/>
                </a:solidFill>
              </a:rPr>
              <a:t>data type of input</a:t>
            </a:r>
            <a:r>
              <a:rPr lang="en-US" dirty="0">
                <a:solidFill>
                  <a:prstClr val="black"/>
                </a:solidFill>
              </a:rPr>
              <a:t> and enforce appropriate limits to prevent buffer overruns</a:t>
            </a:r>
          </a:p>
        </p:txBody>
      </p:sp>
      <p:sp>
        <p:nvSpPr>
          <p:cNvPr id="323" name="Rectangle 322"/>
          <p:cNvSpPr/>
          <p:nvPr/>
        </p:nvSpPr>
        <p:spPr>
          <a:xfrm>
            <a:off x="3310036" y="1987425"/>
            <a:ext cx="2142652" cy="14987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5" name="TextBox 324"/>
          <p:cNvSpPr txBox="1"/>
          <p:nvPr/>
        </p:nvSpPr>
        <p:spPr>
          <a:xfrm>
            <a:off x="5715370" y="2134809"/>
            <a:ext cx="2348726" cy="1218777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en-US" dirty="0">
                <a:solidFill>
                  <a:prstClr val="black"/>
                </a:solidFill>
              </a:rPr>
              <a:t>Test the content of </a:t>
            </a:r>
            <a:r>
              <a:rPr lang="en-US" b="1" dirty="0">
                <a:solidFill>
                  <a:srgbClr val="FF0000"/>
                </a:solidFill>
              </a:rPr>
              <a:t>string variables </a:t>
            </a:r>
            <a:r>
              <a:rPr lang="en-US" dirty="0">
                <a:solidFill>
                  <a:prstClr val="black"/>
                </a:solidFill>
              </a:rPr>
              <a:t>and accept only </a:t>
            </a:r>
            <a:r>
              <a:rPr lang="en-US" b="1" dirty="0">
                <a:solidFill>
                  <a:srgbClr val="FF0000"/>
                </a:solidFill>
              </a:rPr>
              <a:t>expected values</a:t>
            </a:r>
          </a:p>
        </p:txBody>
      </p:sp>
      <p:sp>
        <p:nvSpPr>
          <p:cNvPr id="326" name="Rectangle 325"/>
          <p:cNvSpPr/>
          <p:nvPr/>
        </p:nvSpPr>
        <p:spPr>
          <a:xfrm>
            <a:off x="5818407" y="1987425"/>
            <a:ext cx="2142652" cy="14987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8" name="TextBox 327"/>
          <p:cNvSpPr txBox="1"/>
          <p:nvPr/>
        </p:nvSpPr>
        <p:spPr>
          <a:xfrm>
            <a:off x="733864" y="2134809"/>
            <a:ext cx="2348726" cy="1495776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en-US" dirty="0">
                <a:solidFill>
                  <a:prstClr val="black"/>
                </a:solidFill>
              </a:rPr>
              <a:t>Make no assumptions about the </a:t>
            </a:r>
            <a:r>
              <a:rPr lang="en-US" b="1" dirty="0">
                <a:solidFill>
                  <a:srgbClr val="FF0000"/>
                </a:solidFill>
              </a:rPr>
              <a:t>size</a:t>
            </a:r>
            <a:r>
              <a:rPr lang="en-US" dirty="0">
                <a:solidFill>
                  <a:prstClr val="black"/>
                </a:solidFill>
              </a:rPr>
              <a:t>, </a:t>
            </a:r>
            <a:r>
              <a:rPr lang="en-US" b="1" dirty="0">
                <a:solidFill>
                  <a:srgbClr val="FF0000"/>
                </a:solidFill>
              </a:rPr>
              <a:t>type</a:t>
            </a:r>
            <a:r>
              <a:rPr lang="en-US" dirty="0">
                <a:solidFill>
                  <a:prstClr val="black"/>
                </a:solidFill>
              </a:rPr>
              <a:t>, or </a:t>
            </a:r>
            <a:r>
              <a:rPr lang="en-US" b="1" dirty="0">
                <a:solidFill>
                  <a:srgbClr val="FF0000"/>
                </a:solidFill>
              </a:rPr>
              <a:t>content</a:t>
            </a:r>
            <a:r>
              <a:rPr lang="en-US" dirty="0">
                <a:solidFill>
                  <a:prstClr val="black"/>
                </a:solidFill>
              </a:rPr>
              <a:t> of the data that is received by your application</a:t>
            </a:r>
          </a:p>
        </p:txBody>
      </p:sp>
      <p:sp>
        <p:nvSpPr>
          <p:cNvPr id="329" name="Rectangle 328"/>
          <p:cNvSpPr/>
          <p:nvPr/>
        </p:nvSpPr>
        <p:spPr>
          <a:xfrm>
            <a:off x="836901" y="1987425"/>
            <a:ext cx="2142652" cy="14987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0" name="TextBox 329"/>
          <p:cNvSpPr txBox="1"/>
          <p:nvPr/>
        </p:nvSpPr>
        <p:spPr>
          <a:xfrm>
            <a:off x="4133556" y="3665158"/>
            <a:ext cx="495613" cy="76942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Rockwell" panose="02060603020205020403" pitchFamily="18" charset="0"/>
              </a:rPr>
              <a:t>5</a:t>
            </a:r>
            <a:endParaRPr kumimoji="0" lang="id-ID" sz="4400" b="1" i="0" u="none" strike="noStrike" kern="1200" cap="none" spc="0" normalizeH="0" baseline="0" noProof="0" dirty="0">
              <a:ln>
                <a:noFill/>
              </a:ln>
              <a:solidFill>
                <a:srgbClr val="0066CC"/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331" name="TextBox 330"/>
          <p:cNvSpPr txBox="1"/>
          <p:nvPr/>
        </p:nvSpPr>
        <p:spPr>
          <a:xfrm>
            <a:off x="6641927" y="3665158"/>
            <a:ext cx="495613" cy="76942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Rockwell" panose="02060603020205020403" pitchFamily="18" charset="0"/>
              </a:rPr>
              <a:t>6</a:t>
            </a:r>
            <a:endParaRPr kumimoji="0" lang="id-ID" sz="4400" b="1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332" name="TextBox 331"/>
          <p:cNvSpPr txBox="1"/>
          <p:nvPr/>
        </p:nvSpPr>
        <p:spPr>
          <a:xfrm>
            <a:off x="1660421" y="3665158"/>
            <a:ext cx="495613" cy="76942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CC00"/>
                </a:solidFill>
                <a:effectLst/>
                <a:uLnTx/>
                <a:uFillTx/>
                <a:latin typeface="Rockwell" panose="02060603020205020403" pitchFamily="18" charset="0"/>
              </a:rPr>
              <a:t>4</a:t>
            </a:r>
            <a:endParaRPr kumimoji="0" lang="id-ID" sz="4400" b="1" i="0" u="none" strike="noStrike" kern="1200" cap="none" spc="0" normalizeH="0" baseline="0" noProof="0" dirty="0">
              <a:ln>
                <a:noFill/>
              </a:ln>
              <a:solidFill>
                <a:srgbClr val="FFCC00"/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333" name="TextBox 332"/>
          <p:cNvSpPr txBox="1"/>
          <p:nvPr/>
        </p:nvSpPr>
        <p:spPr>
          <a:xfrm>
            <a:off x="4133556" y="1219200"/>
            <a:ext cx="495613" cy="76942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9933"/>
                </a:solidFill>
                <a:effectLst/>
                <a:uLnTx/>
                <a:uFillTx/>
                <a:latin typeface="Rockwell" panose="02060603020205020403" pitchFamily="18" charset="0"/>
              </a:rPr>
              <a:t>2</a:t>
            </a:r>
            <a:endParaRPr kumimoji="0" lang="id-ID" sz="4400" b="1" i="0" u="none" strike="noStrike" kern="1200" cap="none" spc="0" normalizeH="0" baseline="0" noProof="0" dirty="0">
              <a:ln>
                <a:noFill/>
              </a:ln>
              <a:solidFill>
                <a:srgbClr val="FF9933"/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334" name="TextBox 333"/>
          <p:cNvSpPr txBox="1"/>
          <p:nvPr/>
        </p:nvSpPr>
        <p:spPr>
          <a:xfrm>
            <a:off x="6641927" y="1219200"/>
            <a:ext cx="495613" cy="76942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Rockwell" panose="02060603020205020403" pitchFamily="18" charset="0"/>
              </a:rPr>
              <a:t>3</a:t>
            </a:r>
            <a:endParaRPr kumimoji="0" lang="id-ID" sz="44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335" name="TextBox 334"/>
          <p:cNvSpPr txBox="1"/>
          <p:nvPr/>
        </p:nvSpPr>
        <p:spPr>
          <a:xfrm>
            <a:off x="1660421" y="1219200"/>
            <a:ext cx="495613" cy="76942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Rockwell" panose="02060603020205020403" pitchFamily="18" charset="0"/>
              </a:rPr>
              <a:t>1</a:t>
            </a:r>
            <a:endParaRPr kumimoji="0" lang="id-ID" sz="4400" b="1" i="0" u="none" strike="noStrike" kern="1200" cap="none" spc="0" normalizeH="0" baseline="0" noProof="0" dirty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1124556" y="328888"/>
            <a:ext cx="9942897" cy="661712"/>
          </a:xfrm>
          <a:prstGeom prst="rect">
            <a:avLst/>
          </a:prstGeom>
          <a:noFill/>
        </p:spPr>
        <p:txBody>
          <a:bodyPr wrap="none" lIns="45711" tIns="22856" rIns="45711" bIns="22856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SQL Injection Attack Countermeasures</a:t>
            </a:r>
            <a:endParaRPr kumimoji="0" lang="id-ID" sz="4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cs typeface="Lato Regular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0813D860-02C8-4287-9C43-5A4436FA998B}"/>
              </a:ext>
            </a:extLst>
          </p:cNvPr>
          <p:cNvGrpSpPr/>
          <p:nvPr/>
        </p:nvGrpSpPr>
        <p:grpSpPr>
          <a:xfrm>
            <a:off x="8499648" y="1567620"/>
            <a:ext cx="2568435" cy="4281740"/>
            <a:chOff x="8499648" y="1567620"/>
            <a:chExt cx="2568435" cy="4281740"/>
          </a:xfrm>
        </p:grpSpPr>
        <p:sp>
          <p:nvSpPr>
            <p:cNvPr id="155" name="Freeform 166"/>
            <p:cNvSpPr>
              <a:spLocks noChangeArrowheads="1"/>
            </p:cNvSpPr>
            <p:nvPr/>
          </p:nvSpPr>
          <p:spPr bwMode="auto">
            <a:xfrm>
              <a:off x="8501764" y="2460354"/>
              <a:ext cx="1383655" cy="1383527"/>
            </a:xfrm>
            <a:custGeom>
              <a:avLst/>
              <a:gdLst>
                <a:gd name="T0" fmla="*/ 2886 w 2887"/>
                <a:gd name="T1" fmla="*/ 1444 h 2890"/>
                <a:gd name="T2" fmla="*/ 2886 w 2887"/>
                <a:gd name="T3" fmla="*/ 1444 h 2890"/>
                <a:gd name="T4" fmla="*/ 1444 w 2887"/>
                <a:gd name="T5" fmla="*/ 0 h 2890"/>
                <a:gd name="T6" fmla="*/ 0 w 2887"/>
                <a:gd name="T7" fmla="*/ 1444 h 2890"/>
                <a:gd name="T8" fmla="*/ 1444 w 2887"/>
                <a:gd name="T9" fmla="*/ 2889 h 2890"/>
                <a:gd name="T10" fmla="*/ 2886 w 2887"/>
                <a:gd name="T11" fmla="*/ 1444 h 28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87" h="2890">
                  <a:moveTo>
                    <a:pt x="2886" y="1444"/>
                  </a:moveTo>
                  <a:lnTo>
                    <a:pt x="2886" y="1444"/>
                  </a:lnTo>
                  <a:cubicBezTo>
                    <a:pt x="2886" y="647"/>
                    <a:pt x="2241" y="0"/>
                    <a:pt x="1444" y="0"/>
                  </a:cubicBezTo>
                  <a:cubicBezTo>
                    <a:pt x="647" y="0"/>
                    <a:pt x="0" y="647"/>
                    <a:pt x="0" y="1444"/>
                  </a:cubicBezTo>
                  <a:cubicBezTo>
                    <a:pt x="0" y="2241"/>
                    <a:pt x="647" y="2889"/>
                    <a:pt x="1444" y="2889"/>
                  </a:cubicBezTo>
                  <a:cubicBezTo>
                    <a:pt x="2241" y="2889"/>
                    <a:pt x="2886" y="2241"/>
                    <a:pt x="2886" y="1444"/>
                  </a:cubicBezTo>
                </a:path>
              </a:pathLst>
            </a:custGeom>
            <a:solidFill>
              <a:srgbClr val="6A5C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7" name="Freeform 168"/>
            <p:cNvSpPr>
              <a:spLocks noChangeArrowheads="1"/>
            </p:cNvSpPr>
            <p:nvPr/>
          </p:nvSpPr>
          <p:spPr bwMode="auto">
            <a:xfrm>
              <a:off x="9216864" y="5286641"/>
              <a:ext cx="1045146" cy="562719"/>
            </a:xfrm>
            <a:custGeom>
              <a:avLst/>
              <a:gdLst>
                <a:gd name="T0" fmla="*/ 0 w 2184"/>
                <a:gd name="T1" fmla="*/ 177 h 1178"/>
                <a:gd name="T2" fmla="*/ 0 w 2184"/>
                <a:gd name="T3" fmla="*/ 177 h 1178"/>
                <a:gd name="T4" fmla="*/ 265 w 2184"/>
                <a:gd name="T5" fmla="*/ 552 h 1178"/>
                <a:gd name="T6" fmla="*/ 958 w 2184"/>
                <a:gd name="T7" fmla="*/ 1062 h 1178"/>
                <a:gd name="T8" fmla="*/ 1273 w 2184"/>
                <a:gd name="T9" fmla="*/ 1062 h 1178"/>
                <a:gd name="T10" fmla="*/ 1624 w 2184"/>
                <a:gd name="T11" fmla="*/ 787 h 1178"/>
                <a:gd name="T12" fmla="*/ 2183 w 2184"/>
                <a:gd name="T13" fmla="*/ 204 h 1178"/>
                <a:gd name="T14" fmla="*/ 0 w 2184"/>
                <a:gd name="T15" fmla="*/ 177 h 1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84" h="1178">
                  <a:moveTo>
                    <a:pt x="0" y="177"/>
                  </a:moveTo>
                  <a:lnTo>
                    <a:pt x="0" y="177"/>
                  </a:lnTo>
                  <a:cubicBezTo>
                    <a:pt x="5" y="193"/>
                    <a:pt x="40" y="397"/>
                    <a:pt x="265" y="552"/>
                  </a:cubicBezTo>
                  <a:cubicBezTo>
                    <a:pt x="490" y="709"/>
                    <a:pt x="797" y="947"/>
                    <a:pt x="958" y="1062"/>
                  </a:cubicBezTo>
                  <a:cubicBezTo>
                    <a:pt x="1121" y="1177"/>
                    <a:pt x="1241" y="1092"/>
                    <a:pt x="1273" y="1062"/>
                  </a:cubicBezTo>
                  <a:cubicBezTo>
                    <a:pt x="1305" y="1030"/>
                    <a:pt x="1407" y="929"/>
                    <a:pt x="1624" y="787"/>
                  </a:cubicBezTo>
                  <a:cubicBezTo>
                    <a:pt x="1840" y="645"/>
                    <a:pt x="2183" y="407"/>
                    <a:pt x="2183" y="204"/>
                  </a:cubicBezTo>
                  <a:cubicBezTo>
                    <a:pt x="2183" y="0"/>
                    <a:pt x="0" y="177"/>
                    <a:pt x="0" y="177"/>
                  </a:cubicBezTo>
                </a:path>
              </a:pathLst>
            </a:custGeom>
            <a:solidFill>
              <a:srgbClr val="C59C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8" name="Freeform 169"/>
            <p:cNvSpPr>
              <a:spLocks noChangeArrowheads="1"/>
            </p:cNvSpPr>
            <p:nvPr/>
          </p:nvSpPr>
          <p:spPr bwMode="auto">
            <a:xfrm>
              <a:off x="9214748" y="4825465"/>
              <a:ext cx="1070534" cy="628299"/>
            </a:xfrm>
            <a:custGeom>
              <a:avLst/>
              <a:gdLst>
                <a:gd name="T0" fmla="*/ 2236 w 2237"/>
                <a:gd name="T1" fmla="*/ 1102 h 1315"/>
                <a:gd name="T2" fmla="*/ 2236 w 2237"/>
                <a:gd name="T3" fmla="*/ 1102 h 1315"/>
                <a:gd name="T4" fmla="*/ 1969 w 2237"/>
                <a:gd name="T5" fmla="*/ 1314 h 1315"/>
                <a:gd name="T6" fmla="*/ 254 w 2237"/>
                <a:gd name="T7" fmla="*/ 1314 h 1315"/>
                <a:gd name="T8" fmla="*/ 0 w 2237"/>
                <a:gd name="T9" fmla="*/ 1102 h 1315"/>
                <a:gd name="T10" fmla="*/ 0 w 2237"/>
                <a:gd name="T11" fmla="*/ 220 h 1315"/>
                <a:gd name="T12" fmla="*/ 254 w 2237"/>
                <a:gd name="T13" fmla="*/ 0 h 1315"/>
                <a:gd name="T14" fmla="*/ 1969 w 2237"/>
                <a:gd name="T15" fmla="*/ 0 h 1315"/>
                <a:gd name="T16" fmla="*/ 2236 w 2237"/>
                <a:gd name="T17" fmla="*/ 220 h 1315"/>
                <a:gd name="T18" fmla="*/ 2236 w 2237"/>
                <a:gd name="T19" fmla="*/ 1102 h 1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37" h="1315">
                  <a:moveTo>
                    <a:pt x="2236" y="1102"/>
                  </a:moveTo>
                  <a:lnTo>
                    <a:pt x="2236" y="1102"/>
                  </a:lnTo>
                  <a:cubicBezTo>
                    <a:pt x="2236" y="1223"/>
                    <a:pt x="2108" y="1314"/>
                    <a:pt x="1969" y="1314"/>
                  </a:cubicBezTo>
                  <a:cubicBezTo>
                    <a:pt x="254" y="1314"/>
                    <a:pt x="254" y="1314"/>
                    <a:pt x="254" y="1314"/>
                  </a:cubicBezTo>
                  <a:cubicBezTo>
                    <a:pt x="115" y="1314"/>
                    <a:pt x="0" y="1223"/>
                    <a:pt x="0" y="1102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0" y="99"/>
                    <a:pt x="115" y="0"/>
                    <a:pt x="254" y="0"/>
                  </a:cubicBezTo>
                  <a:cubicBezTo>
                    <a:pt x="1969" y="0"/>
                    <a:pt x="1969" y="0"/>
                    <a:pt x="1969" y="0"/>
                  </a:cubicBezTo>
                  <a:cubicBezTo>
                    <a:pt x="2108" y="0"/>
                    <a:pt x="2236" y="99"/>
                    <a:pt x="2236" y="220"/>
                  </a:cubicBezTo>
                  <a:lnTo>
                    <a:pt x="2236" y="1102"/>
                  </a:lnTo>
                </a:path>
              </a:pathLst>
            </a:custGeom>
            <a:solidFill>
              <a:srgbClr val="C59C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9" name="Freeform 170"/>
            <p:cNvSpPr>
              <a:spLocks noChangeArrowheads="1"/>
            </p:cNvSpPr>
            <p:nvPr/>
          </p:nvSpPr>
          <p:spPr bwMode="auto">
            <a:xfrm>
              <a:off x="9130121" y="4654111"/>
              <a:ext cx="1254598" cy="277129"/>
            </a:xfrm>
            <a:custGeom>
              <a:avLst/>
              <a:gdLst>
                <a:gd name="T0" fmla="*/ 2544 w 2620"/>
                <a:gd name="T1" fmla="*/ 0 h 582"/>
                <a:gd name="T2" fmla="*/ 2544 w 2620"/>
                <a:gd name="T3" fmla="*/ 0 h 582"/>
                <a:gd name="T4" fmla="*/ 1306 w 2620"/>
                <a:gd name="T5" fmla="*/ 94 h 582"/>
                <a:gd name="T6" fmla="*/ 72 w 2620"/>
                <a:gd name="T7" fmla="*/ 0 h 582"/>
                <a:gd name="T8" fmla="*/ 54 w 2620"/>
                <a:gd name="T9" fmla="*/ 96 h 582"/>
                <a:gd name="T10" fmla="*/ 105 w 2620"/>
                <a:gd name="T11" fmla="*/ 262 h 582"/>
                <a:gd name="T12" fmla="*/ 129 w 2620"/>
                <a:gd name="T13" fmla="*/ 581 h 582"/>
                <a:gd name="T14" fmla="*/ 1231 w 2620"/>
                <a:gd name="T15" fmla="*/ 581 h 582"/>
                <a:gd name="T16" fmla="*/ 1381 w 2620"/>
                <a:gd name="T17" fmla="*/ 581 h 582"/>
                <a:gd name="T18" fmla="*/ 2493 w 2620"/>
                <a:gd name="T19" fmla="*/ 581 h 582"/>
                <a:gd name="T20" fmla="*/ 2517 w 2620"/>
                <a:gd name="T21" fmla="*/ 262 h 582"/>
                <a:gd name="T22" fmla="*/ 2565 w 2620"/>
                <a:gd name="T23" fmla="*/ 99 h 582"/>
                <a:gd name="T24" fmla="*/ 2544 w 2620"/>
                <a:gd name="T25" fmla="*/ 0 h 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620" h="582">
                  <a:moveTo>
                    <a:pt x="2544" y="0"/>
                  </a:moveTo>
                  <a:lnTo>
                    <a:pt x="2544" y="0"/>
                  </a:lnTo>
                  <a:cubicBezTo>
                    <a:pt x="2306" y="62"/>
                    <a:pt x="1546" y="86"/>
                    <a:pt x="1306" y="94"/>
                  </a:cubicBezTo>
                  <a:cubicBezTo>
                    <a:pt x="1068" y="86"/>
                    <a:pt x="310" y="62"/>
                    <a:pt x="72" y="0"/>
                  </a:cubicBezTo>
                  <a:cubicBezTo>
                    <a:pt x="72" y="0"/>
                    <a:pt x="0" y="11"/>
                    <a:pt x="54" y="96"/>
                  </a:cubicBezTo>
                  <a:cubicBezTo>
                    <a:pt x="54" y="96"/>
                    <a:pt x="94" y="115"/>
                    <a:pt x="105" y="262"/>
                  </a:cubicBezTo>
                  <a:cubicBezTo>
                    <a:pt x="115" y="409"/>
                    <a:pt x="72" y="508"/>
                    <a:pt x="129" y="581"/>
                  </a:cubicBezTo>
                  <a:cubicBezTo>
                    <a:pt x="1231" y="581"/>
                    <a:pt x="1231" y="581"/>
                    <a:pt x="1231" y="581"/>
                  </a:cubicBezTo>
                  <a:cubicBezTo>
                    <a:pt x="1381" y="581"/>
                    <a:pt x="1381" y="581"/>
                    <a:pt x="1381" y="581"/>
                  </a:cubicBezTo>
                  <a:cubicBezTo>
                    <a:pt x="2493" y="581"/>
                    <a:pt x="2493" y="581"/>
                    <a:pt x="2493" y="581"/>
                  </a:cubicBezTo>
                  <a:cubicBezTo>
                    <a:pt x="2549" y="508"/>
                    <a:pt x="2507" y="409"/>
                    <a:pt x="2517" y="262"/>
                  </a:cubicBezTo>
                  <a:cubicBezTo>
                    <a:pt x="2528" y="115"/>
                    <a:pt x="2565" y="99"/>
                    <a:pt x="2565" y="99"/>
                  </a:cubicBezTo>
                  <a:cubicBezTo>
                    <a:pt x="2619" y="14"/>
                    <a:pt x="2544" y="0"/>
                    <a:pt x="2544" y="0"/>
                  </a:cubicBezTo>
                </a:path>
              </a:pathLst>
            </a:custGeom>
            <a:solidFill>
              <a:srgbClr val="FFF9D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0" name="Freeform 171"/>
            <p:cNvSpPr>
              <a:spLocks noChangeArrowheads="1"/>
            </p:cNvSpPr>
            <p:nvPr/>
          </p:nvSpPr>
          <p:spPr bwMode="auto">
            <a:xfrm>
              <a:off x="9159740" y="4990473"/>
              <a:ext cx="1159393" cy="69811"/>
            </a:xfrm>
            <a:custGeom>
              <a:avLst/>
              <a:gdLst>
                <a:gd name="T0" fmla="*/ 2418 w 2419"/>
                <a:gd name="T1" fmla="*/ 75 h 148"/>
                <a:gd name="T2" fmla="*/ 2418 w 2419"/>
                <a:gd name="T3" fmla="*/ 75 h 148"/>
                <a:gd name="T4" fmla="*/ 2322 w 2419"/>
                <a:gd name="T5" fmla="*/ 147 h 148"/>
                <a:gd name="T6" fmla="*/ 96 w 2419"/>
                <a:gd name="T7" fmla="*/ 147 h 148"/>
                <a:gd name="T8" fmla="*/ 0 w 2419"/>
                <a:gd name="T9" fmla="*/ 75 h 148"/>
                <a:gd name="T10" fmla="*/ 0 w 2419"/>
                <a:gd name="T11" fmla="*/ 75 h 148"/>
                <a:gd name="T12" fmla="*/ 96 w 2419"/>
                <a:gd name="T13" fmla="*/ 0 h 148"/>
                <a:gd name="T14" fmla="*/ 2322 w 2419"/>
                <a:gd name="T15" fmla="*/ 0 h 148"/>
                <a:gd name="T16" fmla="*/ 2418 w 2419"/>
                <a:gd name="T17" fmla="*/ 75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19" h="148">
                  <a:moveTo>
                    <a:pt x="2418" y="75"/>
                  </a:moveTo>
                  <a:lnTo>
                    <a:pt x="2418" y="75"/>
                  </a:lnTo>
                  <a:cubicBezTo>
                    <a:pt x="2418" y="118"/>
                    <a:pt x="2375" y="147"/>
                    <a:pt x="2322" y="147"/>
                  </a:cubicBezTo>
                  <a:cubicBezTo>
                    <a:pt x="96" y="147"/>
                    <a:pt x="96" y="147"/>
                    <a:pt x="96" y="147"/>
                  </a:cubicBezTo>
                  <a:cubicBezTo>
                    <a:pt x="43" y="147"/>
                    <a:pt x="0" y="118"/>
                    <a:pt x="0" y="75"/>
                  </a:cubicBezTo>
                  <a:lnTo>
                    <a:pt x="0" y="75"/>
                  </a:lnTo>
                  <a:cubicBezTo>
                    <a:pt x="0" y="29"/>
                    <a:pt x="43" y="0"/>
                    <a:pt x="96" y="0"/>
                  </a:cubicBezTo>
                  <a:cubicBezTo>
                    <a:pt x="2322" y="0"/>
                    <a:pt x="2322" y="0"/>
                    <a:pt x="2322" y="0"/>
                  </a:cubicBezTo>
                  <a:cubicBezTo>
                    <a:pt x="2375" y="0"/>
                    <a:pt x="2418" y="29"/>
                    <a:pt x="2418" y="75"/>
                  </a:cubicBezTo>
                </a:path>
              </a:pathLst>
            </a:custGeom>
            <a:solidFill>
              <a:srgbClr val="FFF9D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1" name="Freeform 172"/>
            <p:cNvSpPr>
              <a:spLocks noChangeArrowheads="1"/>
            </p:cNvSpPr>
            <p:nvPr/>
          </p:nvSpPr>
          <p:spPr bwMode="auto">
            <a:xfrm>
              <a:off x="9159740" y="5117402"/>
              <a:ext cx="1159393" cy="80389"/>
            </a:xfrm>
            <a:custGeom>
              <a:avLst/>
              <a:gdLst>
                <a:gd name="T0" fmla="*/ 2418 w 2419"/>
                <a:gd name="T1" fmla="*/ 86 h 173"/>
                <a:gd name="T2" fmla="*/ 2418 w 2419"/>
                <a:gd name="T3" fmla="*/ 86 h 173"/>
                <a:gd name="T4" fmla="*/ 2322 w 2419"/>
                <a:gd name="T5" fmla="*/ 172 h 173"/>
                <a:gd name="T6" fmla="*/ 96 w 2419"/>
                <a:gd name="T7" fmla="*/ 172 h 173"/>
                <a:gd name="T8" fmla="*/ 0 w 2419"/>
                <a:gd name="T9" fmla="*/ 86 h 173"/>
                <a:gd name="T10" fmla="*/ 0 w 2419"/>
                <a:gd name="T11" fmla="*/ 86 h 173"/>
                <a:gd name="T12" fmla="*/ 96 w 2419"/>
                <a:gd name="T13" fmla="*/ 0 h 173"/>
                <a:gd name="T14" fmla="*/ 2322 w 2419"/>
                <a:gd name="T15" fmla="*/ 0 h 173"/>
                <a:gd name="T16" fmla="*/ 2418 w 2419"/>
                <a:gd name="T17" fmla="*/ 86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19" h="173">
                  <a:moveTo>
                    <a:pt x="2418" y="86"/>
                  </a:moveTo>
                  <a:lnTo>
                    <a:pt x="2418" y="86"/>
                  </a:lnTo>
                  <a:cubicBezTo>
                    <a:pt x="2418" y="132"/>
                    <a:pt x="2375" y="172"/>
                    <a:pt x="2322" y="172"/>
                  </a:cubicBezTo>
                  <a:cubicBezTo>
                    <a:pt x="96" y="172"/>
                    <a:pt x="96" y="172"/>
                    <a:pt x="96" y="172"/>
                  </a:cubicBezTo>
                  <a:cubicBezTo>
                    <a:pt x="43" y="172"/>
                    <a:pt x="0" y="132"/>
                    <a:pt x="0" y="86"/>
                  </a:cubicBezTo>
                  <a:lnTo>
                    <a:pt x="0" y="86"/>
                  </a:lnTo>
                  <a:cubicBezTo>
                    <a:pt x="0" y="40"/>
                    <a:pt x="43" y="0"/>
                    <a:pt x="96" y="0"/>
                  </a:cubicBezTo>
                  <a:cubicBezTo>
                    <a:pt x="2322" y="0"/>
                    <a:pt x="2322" y="0"/>
                    <a:pt x="2322" y="0"/>
                  </a:cubicBezTo>
                  <a:cubicBezTo>
                    <a:pt x="2375" y="0"/>
                    <a:pt x="2418" y="40"/>
                    <a:pt x="2418" y="86"/>
                  </a:cubicBezTo>
                </a:path>
              </a:pathLst>
            </a:custGeom>
            <a:solidFill>
              <a:srgbClr val="FFF9D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2" name="Freeform 173"/>
            <p:cNvSpPr>
              <a:spLocks noChangeArrowheads="1"/>
            </p:cNvSpPr>
            <p:nvPr/>
          </p:nvSpPr>
          <p:spPr bwMode="auto">
            <a:xfrm>
              <a:off x="9161856" y="5269717"/>
              <a:ext cx="1155161" cy="69811"/>
            </a:xfrm>
            <a:custGeom>
              <a:avLst/>
              <a:gdLst>
                <a:gd name="T0" fmla="*/ 2413 w 2414"/>
                <a:gd name="T1" fmla="*/ 75 h 148"/>
                <a:gd name="T2" fmla="*/ 2413 w 2414"/>
                <a:gd name="T3" fmla="*/ 75 h 148"/>
                <a:gd name="T4" fmla="*/ 2319 w 2414"/>
                <a:gd name="T5" fmla="*/ 147 h 148"/>
                <a:gd name="T6" fmla="*/ 97 w 2414"/>
                <a:gd name="T7" fmla="*/ 147 h 148"/>
                <a:gd name="T8" fmla="*/ 0 w 2414"/>
                <a:gd name="T9" fmla="*/ 75 h 148"/>
                <a:gd name="T10" fmla="*/ 0 w 2414"/>
                <a:gd name="T11" fmla="*/ 75 h 148"/>
                <a:gd name="T12" fmla="*/ 97 w 2414"/>
                <a:gd name="T13" fmla="*/ 0 h 148"/>
                <a:gd name="T14" fmla="*/ 2319 w 2414"/>
                <a:gd name="T15" fmla="*/ 0 h 148"/>
                <a:gd name="T16" fmla="*/ 2413 w 2414"/>
                <a:gd name="T17" fmla="*/ 75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14" h="148">
                  <a:moveTo>
                    <a:pt x="2413" y="75"/>
                  </a:moveTo>
                  <a:lnTo>
                    <a:pt x="2413" y="75"/>
                  </a:lnTo>
                  <a:cubicBezTo>
                    <a:pt x="2413" y="118"/>
                    <a:pt x="2370" y="147"/>
                    <a:pt x="2319" y="147"/>
                  </a:cubicBezTo>
                  <a:cubicBezTo>
                    <a:pt x="97" y="147"/>
                    <a:pt x="97" y="147"/>
                    <a:pt x="97" y="147"/>
                  </a:cubicBezTo>
                  <a:cubicBezTo>
                    <a:pt x="43" y="147"/>
                    <a:pt x="0" y="118"/>
                    <a:pt x="0" y="75"/>
                  </a:cubicBezTo>
                  <a:lnTo>
                    <a:pt x="0" y="75"/>
                  </a:lnTo>
                  <a:cubicBezTo>
                    <a:pt x="0" y="30"/>
                    <a:pt x="43" y="0"/>
                    <a:pt x="97" y="0"/>
                  </a:cubicBezTo>
                  <a:cubicBezTo>
                    <a:pt x="2319" y="0"/>
                    <a:pt x="2319" y="0"/>
                    <a:pt x="2319" y="0"/>
                  </a:cubicBezTo>
                  <a:cubicBezTo>
                    <a:pt x="2370" y="0"/>
                    <a:pt x="2413" y="30"/>
                    <a:pt x="2413" y="75"/>
                  </a:cubicBezTo>
                </a:path>
              </a:pathLst>
            </a:custGeom>
            <a:solidFill>
              <a:srgbClr val="FFF9D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3" name="Freeform 174"/>
            <p:cNvSpPr>
              <a:spLocks noChangeArrowheads="1"/>
            </p:cNvSpPr>
            <p:nvPr/>
          </p:nvSpPr>
          <p:spPr bwMode="auto">
            <a:xfrm>
              <a:off x="9161856" y="5396646"/>
              <a:ext cx="1155161" cy="80389"/>
            </a:xfrm>
            <a:custGeom>
              <a:avLst/>
              <a:gdLst>
                <a:gd name="T0" fmla="*/ 2413 w 2414"/>
                <a:gd name="T1" fmla="*/ 86 h 173"/>
                <a:gd name="T2" fmla="*/ 2413 w 2414"/>
                <a:gd name="T3" fmla="*/ 86 h 173"/>
                <a:gd name="T4" fmla="*/ 2319 w 2414"/>
                <a:gd name="T5" fmla="*/ 172 h 173"/>
                <a:gd name="T6" fmla="*/ 97 w 2414"/>
                <a:gd name="T7" fmla="*/ 172 h 173"/>
                <a:gd name="T8" fmla="*/ 0 w 2414"/>
                <a:gd name="T9" fmla="*/ 86 h 173"/>
                <a:gd name="T10" fmla="*/ 0 w 2414"/>
                <a:gd name="T11" fmla="*/ 86 h 173"/>
                <a:gd name="T12" fmla="*/ 97 w 2414"/>
                <a:gd name="T13" fmla="*/ 0 h 173"/>
                <a:gd name="T14" fmla="*/ 2319 w 2414"/>
                <a:gd name="T15" fmla="*/ 0 h 173"/>
                <a:gd name="T16" fmla="*/ 2413 w 2414"/>
                <a:gd name="T17" fmla="*/ 86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14" h="173">
                  <a:moveTo>
                    <a:pt x="2413" y="86"/>
                  </a:moveTo>
                  <a:lnTo>
                    <a:pt x="2413" y="86"/>
                  </a:lnTo>
                  <a:cubicBezTo>
                    <a:pt x="2413" y="132"/>
                    <a:pt x="2370" y="172"/>
                    <a:pt x="2319" y="172"/>
                  </a:cubicBezTo>
                  <a:cubicBezTo>
                    <a:pt x="97" y="172"/>
                    <a:pt x="97" y="172"/>
                    <a:pt x="97" y="172"/>
                  </a:cubicBezTo>
                  <a:cubicBezTo>
                    <a:pt x="43" y="172"/>
                    <a:pt x="0" y="132"/>
                    <a:pt x="0" y="86"/>
                  </a:cubicBezTo>
                  <a:lnTo>
                    <a:pt x="0" y="86"/>
                  </a:lnTo>
                  <a:cubicBezTo>
                    <a:pt x="0" y="43"/>
                    <a:pt x="43" y="0"/>
                    <a:pt x="97" y="0"/>
                  </a:cubicBezTo>
                  <a:cubicBezTo>
                    <a:pt x="2319" y="0"/>
                    <a:pt x="2319" y="0"/>
                    <a:pt x="2319" y="0"/>
                  </a:cubicBezTo>
                  <a:cubicBezTo>
                    <a:pt x="2370" y="0"/>
                    <a:pt x="2413" y="43"/>
                    <a:pt x="2413" y="86"/>
                  </a:cubicBezTo>
                </a:path>
              </a:pathLst>
            </a:custGeom>
            <a:solidFill>
              <a:srgbClr val="FFF9D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4" name="Freeform 175"/>
            <p:cNvSpPr>
              <a:spLocks noChangeArrowheads="1"/>
            </p:cNvSpPr>
            <p:nvPr/>
          </p:nvSpPr>
          <p:spPr bwMode="auto">
            <a:xfrm>
              <a:off x="9464398" y="5639927"/>
              <a:ext cx="569118" cy="190394"/>
            </a:xfrm>
            <a:custGeom>
              <a:avLst/>
              <a:gdLst>
                <a:gd name="T0" fmla="*/ 8 w 1191"/>
                <a:gd name="T1" fmla="*/ 8 h 402"/>
                <a:gd name="T2" fmla="*/ 8 w 1191"/>
                <a:gd name="T3" fmla="*/ 8 h 402"/>
                <a:gd name="T4" fmla="*/ 1190 w 1191"/>
                <a:gd name="T5" fmla="*/ 0 h 402"/>
                <a:gd name="T6" fmla="*/ 626 w 1191"/>
                <a:gd name="T7" fmla="*/ 391 h 402"/>
                <a:gd name="T8" fmla="*/ 8 w 1191"/>
                <a:gd name="T9" fmla="*/ 8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1" h="402">
                  <a:moveTo>
                    <a:pt x="8" y="8"/>
                  </a:moveTo>
                  <a:lnTo>
                    <a:pt x="8" y="8"/>
                  </a:lnTo>
                  <a:cubicBezTo>
                    <a:pt x="0" y="0"/>
                    <a:pt x="679" y="107"/>
                    <a:pt x="1190" y="0"/>
                  </a:cubicBezTo>
                  <a:cubicBezTo>
                    <a:pt x="1190" y="0"/>
                    <a:pt x="784" y="377"/>
                    <a:pt x="626" y="391"/>
                  </a:cubicBezTo>
                  <a:cubicBezTo>
                    <a:pt x="468" y="401"/>
                    <a:pt x="136" y="105"/>
                    <a:pt x="8" y="8"/>
                  </a:cubicBezTo>
                </a:path>
              </a:pathLst>
            </a:custGeom>
            <a:solidFill>
              <a:srgbClr val="4E4E4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5" name="Freeform 176"/>
            <p:cNvSpPr>
              <a:spLocks noChangeArrowheads="1"/>
            </p:cNvSpPr>
            <p:nvPr/>
          </p:nvSpPr>
          <p:spPr bwMode="auto">
            <a:xfrm>
              <a:off x="9123774" y="4203514"/>
              <a:ext cx="344856" cy="344824"/>
            </a:xfrm>
            <a:custGeom>
              <a:avLst/>
              <a:gdLst>
                <a:gd name="T0" fmla="*/ 361 w 723"/>
                <a:gd name="T1" fmla="*/ 0 h 724"/>
                <a:gd name="T2" fmla="*/ 361 w 723"/>
                <a:gd name="T3" fmla="*/ 0 h 724"/>
                <a:gd name="T4" fmla="*/ 0 w 723"/>
                <a:gd name="T5" fmla="*/ 361 h 724"/>
                <a:gd name="T6" fmla="*/ 361 w 723"/>
                <a:gd name="T7" fmla="*/ 723 h 724"/>
                <a:gd name="T8" fmla="*/ 722 w 723"/>
                <a:gd name="T9" fmla="*/ 361 h 724"/>
                <a:gd name="T10" fmla="*/ 361 w 723"/>
                <a:gd name="T11" fmla="*/ 0 h 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3" h="724">
                  <a:moveTo>
                    <a:pt x="361" y="0"/>
                  </a:moveTo>
                  <a:lnTo>
                    <a:pt x="361" y="0"/>
                  </a:lnTo>
                  <a:cubicBezTo>
                    <a:pt x="160" y="0"/>
                    <a:pt x="0" y="161"/>
                    <a:pt x="0" y="361"/>
                  </a:cubicBezTo>
                  <a:cubicBezTo>
                    <a:pt x="0" y="559"/>
                    <a:pt x="160" y="723"/>
                    <a:pt x="361" y="723"/>
                  </a:cubicBezTo>
                  <a:cubicBezTo>
                    <a:pt x="559" y="723"/>
                    <a:pt x="722" y="559"/>
                    <a:pt x="722" y="361"/>
                  </a:cubicBezTo>
                  <a:cubicBezTo>
                    <a:pt x="722" y="161"/>
                    <a:pt x="559" y="0"/>
                    <a:pt x="361" y="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6" name="Freeform 177"/>
            <p:cNvSpPr>
              <a:spLocks noChangeArrowheads="1"/>
            </p:cNvSpPr>
            <p:nvPr/>
          </p:nvSpPr>
          <p:spPr bwMode="auto">
            <a:xfrm>
              <a:off x="9003180" y="4078700"/>
              <a:ext cx="581812" cy="590220"/>
            </a:xfrm>
            <a:custGeom>
              <a:avLst/>
              <a:gdLst>
                <a:gd name="T0" fmla="*/ 746 w 1215"/>
                <a:gd name="T1" fmla="*/ 137 h 1235"/>
                <a:gd name="T2" fmla="*/ 668 w 1215"/>
                <a:gd name="T3" fmla="*/ 118 h 1235"/>
                <a:gd name="T4" fmla="*/ 513 w 1215"/>
                <a:gd name="T5" fmla="*/ 9 h 1235"/>
                <a:gd name="T6" fmla="*/ 422 w 1215"/>
                <a:gd name="T7" fmla="*/ 158 h 1235"/>
                <a:gd name="T8" fmla="*/ 339 w 1215"/>
                <a:gd name="T9" fmla="*/ 67 h 1235"/>
                <a:gd name="T10" fmla="*/ 281 w 1215"/>
                <a:gd name="T11" fmla="*/ 249 h 1235"/>
                <a:gd name="T12" fmla="*/ 222 w 1215"/>
                <a:gd name="T13" fmla="*/ 305 h 1235"/>
                <a:gd name="T14" fmla="*/ 48 w 1215"/>
                <a:gd name="T15" fmla="*/ 375 h 1235"/>
                <a:gd name="T16" fmla="*/ 123 w 1215"/>
                <a:gd name="T17" fmla="*/ 535 h 1235"/>
                <a:gd name="T18" fmla="*/ 0 w 1215"/>
                <a:gd name="T19" fmla="*/ 554 h 1235"/>
                <a:gd name="T20" fmla="*/ 123 w 1215"/>
                <a:gd name="T21" fmla="*/ 701 h 1235"/>
                <a:gd name="T22" fmla="*/ 149 w 1215"/>
                <a:gd name="T23" fmla="*/ 806 h 1235"/>
                <a:gd name="T24" fmla="*/ 125 w 1215"/>
                <a:gd name="T25" fmla="*/ 990 h 1235"/>
                <a:gd name="T26" fmla="*/ 332 w 1215"/>
                <a:gd name="T27" fmla="*/ 1027 h 1235"/>
                <a:gd name="T28" fmla="*/ 299 w 1215"/>
                <a:gd name="T29" fmla="*/ 1148 h 1235"/>
                <a:gd name="T30" fmla="*/ 484 w 1215"/>
                <a:gd name="T31" fmla="*/ 1100 h 1235"/>
                <a:gd name="T32" fmla="*/ 564 w 1215"/>
                <a:gd name="T33" fmla="*/ 1113 h 1235"/>
                <a:gd name="T34" fmla="*/ 591 w 1215"/>
                <a:gd name="T35" fmla="*/ 1234 h 1235"/>
                <a:gd name="T36" fmla="*/ 733 w 1215"/>
                <a:gd name="T37" fmla="*/ 1102 h 1235"/>
                <a:gd name="T38" fmla="*/ 807 w 1215"/>
                <a:gd name="T39" fmla="*/ 1076 h 1235"/>
                <a:gd name="T40" fmla="*/ 891 w 1215"/>
                <a:gd name="T41" fmla="*/ 1170 h 1235"/>
                <a:gd name="T42" fmla="*/ 949 w 1215"/>
                <a:gd name="T43" fmla="*/ 987 h 1235"/>
                <a:gd name="T44" fmla="*/ 1003 w 1215"/>
                <a:gd name="T45" fmla="*/ 926 h 1235"/>
                <a:gd name="T46" fmla="*/ 1123 w 1215"/>
                <a:gd name="T47" fmla="*/ 969 h 1235"/>
                <a:gd name="T48" fmla="*/ 1086 w 1215"/>
                <a:gd name="T49" fmla="*/ 779 h 1235"/>
                <a:gd name="T50" fmla="*/ 1105 w 1215"/>
                <a:gd name="T51" fmla="*/ 691 h 1235"/>
                <a:gd name="T52" fmla="*/ 1214 w 1215"/>
                <a:gd name="T53" fmla="*/ 682 h 1235"/>
                <a:gd name="T54" fmla="*/ 1099 w 1215"/>
                <a:gd name="T55" fmla="*/ 533 h 1235"/>
                <a:gd name="T56" fmla="*/ 1075 w 1215"/>
                <a:gd name="T57" fmla="*/ 434 h 1235"/>
                <a:gd name="T58" fmla="*/ 1171 w 1215"/>
                <a:gd name="T59" fmla="*/ 351 h 1235"/>
                <a:gd name="T60" fmla="*/ 990 w 1215"/>
                <a:gd name="T61" fmla="*/ 289 h 1235"/>
                <a:gd name="T62" fmla="*/ 899 w 1215"/>
                <a:gd name="T63" fmla="*/ 209 h 1235"/>
                <a:gd name="T64" fmla="*/ 933 w 1215"/>
                <a:gd name="T65" fmla="*/ 89 h 1235"/>
                <a:gd name="T66" fmla="*/ 746 w 1215"/>
                <a:gd name="T67" fmla="*/ 137 h 1235"/>
                <a:gd name="T68" fmla="*/ 1027 w 1215"/>
                <a:gd name="T69" fmla="*/ 618 h 1235"/>
                <a:gd name="T70" fmla="*/ 200 w 1215"/>
                <a:gd name="T71" fmla="*/ 618 h 1235"/>
                <a:gd name="T72" fmla="*/ 1027 w 1215"/>
                <a:gd name="T73" fmla="*/ 618 h 1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15" h="1235">
                  <a:moveTo>
                    <a:pt x="746" y="137"/>
                  </a:moveTo>
                  <a:lnTo>
                    <a:pt x="746" y="137"/>
                  </a:lnTo>
                  <a:cubicBezTo>
                    <a:pt x="719" y="132"/>
                    <a:pt x="695" y="126"/>
                    <a:pt x="668" y="121"/>
                  </a:cubicBezTo>
                  <a:cubicBezTo>
                    <a:pt x="668" y="118"/>
                    <a:pt x="668" y="118"/>
                    <a:pt x="668" y="118"/>
                  </a:cubicBezTo>
                  <a:cubicBezTo>
                    <a:pt x="639" y="0"/>
                    <a:pt x="639" y="0"/>
                    <a:pt x="639" y="0"/>
                  </a:cubicBezTo>
                  <a:cubicBezTo>
                    <a:pt x="513" y="9"/>
                    <a:pt x="513" y="9"/>
                    <a:pt x="513" y="9"/>
                  </a:cubicBezTo>
                  <a:cubicBezTo>
                    <a:pt x="500" y="134"/>
                    <a:pt x="500" y="134"/>
                    <a:pt x="500" y="134"/>
                  </a:cubicBezTo>
                  <a:cubicBezTo>
                    <a:pt x="473" y="139"/>
                    <a:pt x="447" y="148"/>
                    <a:pt x="422" y="158"/>
                  </a:cubicBezTo>
                  <a:cubicBezTo>
                    <a:pt x="420" y="155"/>
                    <a:pt x="420" y="155"/>
                    <a:pt x="420" y="155"/>
                  </a:cubicBezTo>
                  <a:cubicBezTo>
                    <a:pt x="339" y="67"/>
                    <a:pt x="339" y="67"/>
                    <a:pt x="339" y="67"/>
                  </a:cubicBezTo>
                  <a:cubicBezTo>
                    <a:pt x="235" y="134"/>
                    <a:pt x="235" y="134"/>
                    <a:pt x="235" y="134"/>
                  </a:cubicBezTo>
                  <a:cubicBezTo>
                    <a:pt x="281" y="249"/>
                    <a:pt x="281" y="249"/>
                    <a:pt x="281" y="249"/>
                  </a:cubicBezTo>
                  <a:cubicBezTo>
                    <a:pt x="259" y="265"/>
                    <a:pt x="241" y="287"/>
                    <a:pt x="224" y="308"/>
                  </a:cubicBezTo>
                  <a:cubicBezTo>
                    <a:pt x="222" y="305"/>
                    <a:pt x="222" y="305"/>
                    <a:pt x="222" y="305"/>
                  </a:cubicBezTo>
                  <a:cubicBezTo>
                    <a:pt x="109" y="268"/>
                    <a:pt x="109" y="268"/>
                    <a:pt x="109" y="268"/>
                  </a:cubicBezTo>
                  <a:cubicBezTo>
                    <a:pt x="48" y="375"/>
                    <a:pt x="48" y="375"/>
                    <a:pt x="48" y="375"/>
                  </a:cubicBezTo>
                  <a:cubicBezTo>
                    <a:pt x="144" y="455"/>
                    <a:pt x="144" y="455"/>
                    <a:pt x="144" y="455"/>
                  </a:cubicBezTo>
                  <a:cubicBezTo>
                    <a:pt x="134" y="482"/>
                    <a:pt x="128" y="498"/>
                    <a:pt x="123" y="535"/>
                  </a:cubicBezTo>
                  <a:cubicBezTo>
                    <a:pt x="120" y="535"/>
                    <a:pt x="120" y="535"/>
                    <a:pt x="120" y="535"/>
                  </a:cubicBezTo>
                  <a:cubicBezTo>
                    <a:pt x="0" y="554"/>
                    <a:pt x="0" y="554"/>
                    <a:pt x="0" y="554"/>
                  </a:cubicBezTo>
                  <a:cubicBezTo>
                    <a:pt x="0" y="677"/>
                    <a:pt x="0" y="677"/>
                    <a:pt x="0" y="677"/>
                  </a:cubicBezTo>
                  <a:cubicBezTo>
                    <a:pt x="123" y="701"/>
                    <a:pt x="123" y="701"/>
                    <a:pt x="123" y="701"/>
                  </a:cubicBezTo>
                  <a:cubicBezTo>
                    <a:pt x="128" y="736"/>
                    <a:pt x="139" y="771"/>
                    <a:pt x="152" y="803"/>
                  </a:cubicBezTo>
                  <a:cubicBezTo>
                    <a:pt x="149" y="806"/>
                    <a:pt x="149" y="806"/>
                    <a:pt x="149" y="806"/>
                  </a:cubicBezTo>
                  <a:cubicBezTo>
                    <a:pt x="59" y="886"/>
                    <a:pt x="59" y="886"/>
                    <a:pt x="59" y="886"/>
                  </a:cubicBezTo>
                  <a:cubicBezTo>
                    <a:pt x="125" y="990"/>
                    <a:pt x="125" y="990"/>
                    <a:pt x="125" y="990"/>
                  </a:cubicBezTo>
                  <a:cubicBezTo>
                    <a:pt x="241" y="947"/>
                    <a:pt x="241" y="947"/>
                    <a:pt x="241" y="947"/>
                  </a:cubicBezTo>
                  <a:cubicBezTo>
                    <a:pt x="267" y="977"/>
                    <a:pt x="297" y="1003"/>
                    <a:pt x="332" y="1027"/>
                  </a:cubicBezTo>
                  <a:cubicBezTo>
                    <a:pt x="329" y="1030"/>
                    <a:pt x="329" y="1030"/>
                    <a:pt x="329" y="1030"/>
                  </a:cubicBezTo>
                  <a:cubicBezTo>
                    <a:pt x="299" y="1148"/>
                    <a:pt x="299" y="1148"/>
                    <a:pt x="299" y="1148"/>
                  </a:cubicBezTo>
                  <a:cubicBezTo>
                    <a:pt x="412" y="1199"/>
                    <a:pt x="412" y="1199"/>
                    <a:pt x="412" y="1199"/>
                  </a:cubicBezTo>
                  <a:cubicBezTo>
                    <a:pt x="484" y="1100"/>
                    <a:pt x="484" y="1100"/>
                    <a:pt x="484" y="1100"/>
                  </a:cubicBezTo>
                  <a:cubicBezTo>
                    <a:pt x="484" y="1097"/>
                    <a:pt x="484" y="1097"/>
                    <a:pt x="484" y="1097"/>
                  </a:cubicBezTo>
                  <a:cubicBezTo>
                    <a:pt x="511" y="1105"/>
                    <a:pt x="537" y="1111"/>
                    <a:pt x="564" y="1113"/>
                  </a:cubicBezTo>
                  <a:cubicBezTo>
                    <a:pt x="564" y="1116"/>
                    <a:pt x="564" y="1116"/>
                    <a:pt x="564" y="1116"/>
                  </a:cubicBezTo>
                  <a:cubicBezTo>
                    <a:pt x="591" y="1234"/>
                    <a:pt x="591" y="1234"/>
                    <a:pt x="591" y="1234"/>
                  </a:cubicBezTo>
                  <a:cubicBezTo>
                    <a:pt x="717" y="1226"/>
                    <a:pt x="717" y="1226"/>
                    <a:pt x="717" y="1226"/>
                  </a:cubicBezTo>
                  <a:cubicBezTo>
                    <a:pt x="733" y="1102"/>
                    <a:pt x="733" y="1102"/>
                    <a:pt x="733" y="1102"/>
                  </a:cubicBezTo>
                  <a:lnTo>
                    <a:pt x="733" y="1102"/>
                  </a:lnTo>
                  <a:cubicBezTo>
                    <a:pt x="757" y="1095"/>
                    <a:pt x="783" y="1086"/>
                    <a:pt x="807" y="1076"/>
                  </a:cubicBezTo>
                  <a:cubicBezTo>
                    <a:pt x="810" y="1081"/>
                    <a:pt x="810" y="1081"/>
                    <a:pt x="810" y="1081"/>
                  </a:cubicBezTo>
                  <a:cubicBezTo>
                    <a:pt x="891" y="1170"/>
                    <a:pt x="891" y="1170"/>
                    <a:pt x="891" y="1170"/>
                  </a:cubicBezTo>
                  <a:cubicBezTo>
                    <a:pt x="995" y="1102"/>
                    <a:pt x="995" y="1102"/>
                    <a:pt x="995" y="1102"/>
                  </a:cubicBezTo>
                  <a:cubicBezTo>
                    <a:pt x="949" y="987"/>
                    <a:pt x="949" y="987"/>
                    <a:pt x="949" y="987"/>
                  </a:cubicBezTo>
                  <a:cubicBezTo>
                    <a:pt x="949" y="985"/>
                    <a:pt x="949" y="985"/>
                    <a:pt x="949" y="985"/>
                  </a:cubicBezTo>
                  <a:cubicBezTo>
                    <a:pt x="968" y="966"/>
                    <a:pt x="987" y="947"/>
                    <a:pt x="1003" y="926"/>
                  </a:cubicBezTo>
                  <a:cubicBezTo>
                    <a:pt x="1008" y="929"/>
                    <a:pt x="1008" y="929"/>
                    <a:pt x="1008" y="929"/>
                  </a:cubicBezTo>
                  <a:cubicBezTo>
                    <a:pt x="1123" y="969"/>
                    <a:pt x="1123" y="969"/>
                    <a:pt x="1123" y="969"/>
                  </a:cubicBezTo>
                  <a:cubicBezTo>
                    <a:pt x="1182" y="859"/>
                    <a:pt x="1182" y="859"/>
                    <a:pt x="1182" y="859"/>
                  </a:cubicBezTo>
                  <a:cubicBezTo>
                    <a:pt x="1086" y="779"/>
                    <a:pt x="1086" y="779"/>
                    <a:pt x="1086" y="779"/>
                  </a:cubicBezTo>
                  <a:cubicBezTo>
                    <a:pt x="1086" y="773"/>
                    <a:pt x="1086" y="773"/>
                    <a:pt x="1086" y="773"/>
                  </a:cubicBezTo>
                  <a:cubicBezTo>
                    <a:pt x="1094" y="747"/>
                    <a:pt x="1099" y="725"/>
                    <a:pt x="1105" y="691"/>
                  </a:cubicBezTo>
                  <a:cubicBezTo>
                    <a:pt x="1110" y="691"/>
                    <a:pt x="1110" y="691"/>
                    <a:pt x="1110" y="691"/>
                  </a:cubicBezTo>
                  <a:cubicBezTo>
                    <a:pt x="1214" y="682"/>
                    <a:pt x="1214" y="682"/>
                    <a:pt x="1214" y="682"/>
                  </a:cubicBezTo>
                  <a:cubicBezTo>
                    <a:pt x="1214" y="557"/>
                    <a:pt x="1214" y="557"/>
                    <a:pt x="1214" y="557"/>
                  </a:cubicBezTo>
                  <a:cubicBezTo>
                    <a:pt x="1099" y="533"/>
                    <a:pt x="1099" y="533"/>
                    <a:pt x="1099" y="533"/>
                  </a:cubicBezTo>
                  <a:cubicBezTo>
                    <a:pt x="1102" y="533"/>
                    <a:pt x="1102" y="533"/>
                    <a:pt x="1102" y="533"/>
                  </a:cubicBezTo>
                  <a:cubicBezTo>
                    <a:pt x="1096" y="498"/>
                    <a:pt x="1089" y="466"/>
                    <a:pt x="1075" y="434"/>
                  </a:cubicBezTo>
                  <a:cubicBezTo>
                    <a:pt x="1080" y="431"/>
                    <a:pt x="1080" y="431"/>
                    <a:pt x="1080" y="431"/>
                  </a:cubicBezTo>
                  <a:cubicBezTo>
                    <a:pt x="1171" y="351"/>
                    <a:pt x="1171" y="351"/>
                    <a:pt x="1171" y="351"/>
                  </a:cubicBezTo>
                  <a:cubicBezTo>
                    <a:pt x="1107" y="244"/>
                    <a:pt x="1107" y="244"/>
                    <a:pt x="1107" y="244"/>
                  </a:cubicBezTo>
                  <a:cubicBezTo>
                    <a:pt x="990" y="289"/>
                    <a:pt x="990" y="289"/>
                    <a:pt x="990" y="289"/>
                  </a:cubicBezTo>
                  <a:lnTo>
                    <a:pt x="990" y="289"/>
                  </a:lnTo>
                  <a:cubicBezTo>
                    <a:pt x="963" y="260"/>
                    <a:pt x="933" y="233"/>
                    <a:pt x="899" y="209"/>
                  </a:cubicBezTo>
                  <a:cubicBezTo>
                    <a:pt x="901" y="206"/>
                    <a:pt x="901" y="206"/>
                    <a:pt x="901" y="206"/>
                  </a:cubicBezTo>
                  <a:cubicBezTo>
                    <a:pt x="933" y="89"/>
                    <a:pt x="933" y="89"/>
                    <a:pt x="933" y="89"/>
                  </a:cubicBezTo>
                  <a:cubicBezTo>
                    <a:pt x="818" y="35"/>
                    <a:pt x="818" y="35"/>
                    <a:pt x="818" y="35"/>
                  </a:cubicBezTo>
                  <a:cubicBezTo>
                    <a:pt x="746" y="137"/>
                    <a:pt x="746" y="137"/>
                    <a:pt x="746" y="137"/>
                  </a:cubicBezTo>
                  <a:close/>
                  <a:moveTo>
                    <a:pt x="1027" y="618"/>
                  </a:moveTo>
                  <a:lnTo>
                    <a:pt x="1027" y="618"/>
                  </a:lnTo>
                  <a:cubicBezTo>
                    <a:pt x="1027" y="846"/>
                    <a:pt x="842" y="1030"/>
                    <a:pt x="615" y="1030"/>
                  </a:cubicBezTo>
                  <a:cubicBezTo>
                    <a:pt x="385" y="1030"/>
                    <a:pt x="200" y="846"/>
                    <a:pt x="200" y="618"/>
                  </a:cubicBezTo>
                  <a:cubicBezTo>
                    <a:pt x="200" y="388"/>
                    <a:pt x="385" y="204"/>
                    <a:pt x="615" y="204"/>
                  </a:cubicBezTo>
                  <a:cubicBezTo>
                    <a:pt x="842" y="204"/>
                    <a:pt x="1027" y="388"/>
                    <a:pt x="1027" y="61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9" name="Freeform 180"/>
            <p:cNvSpPr>
              <a:spLocks noChangeArrowheads="1"/>
            </p:cNvSpPr>
            <p:nvPr/>
          </p:nvSpPr>
          <p:spPr bwMode="auto">
            <a:xfrm>
              <a:off x="9671735" y="4467949"/>
              <a:ext cx="175602" cy="175585"/>
            </a:xfrm>
            <a:custGeom>
              <a:avLst/>
              <a:gdLst>
                <a:gd name="T0" fmla="*/ 184 w 370"/>
                <a:gd name="T1" fmla="*/ 0 h 370"/>
                <a:gd name="T2" fmla="*/ 184 w 370"/>
                <a:gd name="T3" fmla="*/ 0 h 370"/>
                <a:gd name="T4" fmla="*/ 0 w 370"/>
                <a:gd name="T5" fmla="*/ 185 h 370"/>
                <a:gd name="T6" fmla="*/ 184 w 370"/>
                <a:gd name="T7" fmla="*/ 369 h 370"/>
                <a:gd name="T8" fmla="*/ 369 w 370"/>
                <a:gd name="T9" fmla="*/ 185 h 370"/>
                <a:gd name="T10" fmla="*/ 184 w 370"/>
                <a:gd name="T11" fmla="*/ 0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0" h="370">
                  <a:moveTo>
                    <a:pt x="184" y="0"/>
                  </a:moveTo>
                  <a:lnTo>
                    <a:pt x="184" y="0"/>
                  </a:lnTo>
                  <a:cubicBezTo>
                    <a:pt x="83" y="0"/>
                    <a:pt x="0" y="83"/>
                    <a:pt x="0" y="185"/>
                  </a:cubicBezTo>
                  <a:cubicBezTo>
                    <a:pt x="0" y="286"/>
                    <a:pt x="83" y="369"/>
                    <a:pt x="184" y="369"/>
                  </a:cubicBezTo>
                  <a:cubicBezTo>
                    <a:pt x="286" y="369"/>
                    <a:pt x="369" y="286"/>
                    <a:pt x="369" y="185"/>
                  </a:cubicBezTo>
                  <a:cubicBezTo>
                    <a:pt x="369" y="83"/>
                    <a:pt x="286" y="0"/>
                    <a:pt x="184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0" name="Freeform 181"/>
            <p:cNvSpPr>
              <a:spLocks noChangeArrowheads="1"/>
            </p:cNvSpPr>
            <p:nvPr/>
          </p:nvSpPr>
          <p:spPr bwMode="auto">
            <a:xfrm>
              <a:off x="9610380" y="4406600"/>
              <a:ext cx="294080" cy="300399"/>
            </a:xfrm>
            <a:custGeom>
              <a:avLst/>
              <a:gdLst>
                <a:gd name="T0" fmla="*/ 380 w 619"/>
                <a:gd name="T1" fmla="*/ 70 h 630"/>
                <a:gd name="T2" fmla="*/ 340 w 619"/>
                <a:gd name="T3" fmla="*/ 60 h 630"/>
                <a:gd name="T4" fmla="*/ 262 w 619"/>
                <a:gd name="T5" fmla="*/ 3 h 630"/>
                <a:gd name="T6" fmla="*/ 214 w 619"/>
                <a:gd name="T7" fmla="*/ 78 h 630"/>
                <a:gd name="T8" fmla="*/ 171 w 619"/>
                <a:gd name="T9" fmla="*/ 33 h 630"/>
                <a:gd name="T10" fmla="*/ 141 w 619"/>
                <a:gd name="T11" fmla="*/ 126 h 630"/>
                <a:gd name="T12" fmla="*/ 112 w 619"/>
                <a:gd name="T13" fmla="*/ 156 h 630"/>
                <a:gd name="T14" fmla="*/ 24 w 619"/>
                <a:gd name="T15" fmla="*/ 190 h 630"/>
                <a:gd name="T16" fmla="*/ 61 w 619"/>
                <a:gd name="T17" fmla="*/ 271 h 630"/>
                <a:gd name="T18" fmla="*/ 0 w 619"/>
                <a:gd name="T19" fmla="*/ 281 h 630"/>
                <a:gd name="T20" fmla="*/ 61 w 619"/>
                <a:gd name="T21" fmla="*/ 356 h 630"/>
                <a:gd name="T22" fmla="*/ 75 w 619"/>
                <a:gd name="T23" fmla="*/ 410 h 630"/>
                <a:gd name="T24" fmla="*/ 61 w 619"/>
                <a:gd name="T25" fmla="*/ 503 h 630"/>
                <a:gd name="T26" fmla="*/ 168 w 619"/>
                <a:gd name="T27" fmla="*/ 525 h 630"/>
                <a:gd name="T28" fmla="*/ 150 w 619"/>
                <a:gd name="T29" fmla="*/ 584 h 630"/>
                <a:gd name="T30" fmla="*/ 246 w 619"/>
                <a:gd name="T31" fmla="*/ 559 h 630"/>
                <a:gd name="T32" fmla="*/ 286 w 619"/>
                <a:gd name="T33" fmla="*/ 568 h 630"/>
                <a:gd name="T34" fmla="*/ 299 w 619"/>
                <a:gd name="T35" fmla="*/ 629 h 630"/>
                <a:gd name="T36" fmla="*/ 371 w 619"/>
                <a:gd name="T37" fmla="*/ 562 h 630"/>
                <a:gd name="T38" fmla="*/ 411 w 619"/>
                <a:gd name="T39" fmla="*/ 549 h 630"/>
                <a:gd name="T40" fmla="*/ 454 w 619"/>
                <a:gd name="T41" fmla="*/ 597 h 630"/>
                <a:gd name="T42" fmla="*/ 484 w 619"/>
                <a:gd name="T43" fmla="*/ 503 h 630"/>
                <a:gd name="T44" fmla="*/ 511 w 619"/>
                <a:gd name="T45" fmla="*/ 471 h 630"/>
                <a:gd name="T46" fmla="*/ 572 w 619"/>
                <a:gd name="T47" fmla="*/ 493 h 630"/>
                <a:gd name="T48" fmla="*/ 553 w 619"/>
                <a:gd name="T49" fmla="*/ 396 h 630"/>
                <a:gd name="T50" fmla="*/ 561 w 619"/>
                <a:gd name="T51" fmla="*/ 351 h 630"/>
                <a:gd name="T52" fmla="*/ 618 w 619"/>
                <a:gd name="T53" fmla="*/ 345 h 630"/>
                <a:gd name="T54" fmla="*/ 559 w 619"/>
                <a:gd name="T55" fmla="*/ 271 h 630"/>
                <a:gd name="T56" fmla="*/ 548 w 619"/>
                <a:gd name="T57" fmla="*/ 220 h 630"/>
                <a:gd name="T58" fmla="*/ 596 w 619"/>
                <a:gd name="T59" fmla="*/ 177 h 630"/>
                <a:gd name="T60" fmla="*/ 502 w 619"/>
                <a:gd name="T61" fmla="*/ 145 h 630"/>
                <a:gd name="T62" fmla="*/ 457 w 619"/>
                <a:gd name="T63" fmla="*/ 105 h 630"/>
                <a:gd name="T64" fmla="*/ 473 w 619"/>
                <a:gd name="T65" fmla="*/ 43 h 630"/>
                <a:gd name="T66" fmla="*/ 380 w 619"/>
                <a:gd name="T67" fmla="*/ 70 h 630"/>
                <a:gd name="T68" fmla="*/ 521 w 619"/>
                <a:gd name="T69" fmla="*/ 314 h 630"/>
                <a:gd name="T70" fmla="*/ 101 w 619"/>
                <a:gd name="T71" fmla="*/ 314 h 630"/>
                <a:gd name="T72" fmla="*/ 521 w 619"/>
                <a:gd name="T73" fmla="*/ 314 h 6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19" h="630">
                  <a:moveTo>
                    <a:pt x="380" y="70"/>
                  </a:moveTo>
                  <a:lnTo>
                    <a:pt x="380" y="70"/>
                  </a:lnTo>
                  <a:cubicBezTo>
                    <a:pt x="366" y="65"/>
                    <a:pt x="353" y="62"/>
                    <a:pt x="340" y="62"/>
                  </a:cubicBezTo>
                  <a:cubicBezTo>
                    <a:pt x="340" y="60"/>
                    <a:pt x="340" y="60"/>
                    <a:pt x="340" y="60"/>
                  </a:cubicBezTo>
                  <a:cubicBezTo>
                    <a:pt x="323" y="0"/>
                    <a:pt x="323" y="0"/>
                    <a:pt x="323" y="0"/>
                  </a:cubicBezTo>
                  <a:cubicBezTo>
                    <a:pt x="262" y="3"/>
                    <a:pt x="262" y="3"/>
                    <a:pt x="262" y="3"/>
                  </a:cubicBezTo>
                  <a:cubicBezTo>
                    <a:pt x="254" y="67"/>
                    <a:pt x="254" y="67"/>
                    <a:pt x="254" y="67"/>
                  </a:cubicBezTo>
                  <a:cubicBezTo>
                    <a:pt x="240" y="70"/>
                    <a:pt x="227" y="73"/>
                    <a:pt x="214" y="78"/>
                  </a:cubicBezTo>
                  <a:lnTo>
                    <a:pt x="214" y="78"/>
                  </a:lnTo>
                  <a:cubicBezTo>
                    <a:pt x="171" y="33"/>
                    <a:pt x="171" y="33"/>
                    <a:pt x="171" y="33"/>
                  </a:cubicBezTo>
                  <a:cubicBezTo>
                    <a:pt x="117" y="67"/>
                    <a:pt x="117" y="67"/>
                    <a:pt x="117" y="67"/>
                  </a:cubicBezTo>
                  <a:cubicBezTo>
                    <a:pt x="141" y="126"/>
                    <a:pt x="141" y="126"/>
                    <a:pt x="141" y="126"/>
                  </a:cubicBezTo>
                  <a:cubicBezTo>
                    <a:pt x="131" y="134"/>
                    <a:pt x="120" y="145"/>
                    <a:pt x="112" y="156"/>
                  </a:cubicBezTo>
                  <a:lnTo>
                    <a:pt x="112" y="156"/>
                  </a:lnTo>
                  <a:cubicBezTo>
                    <a:pt x="53" y="134"/>
                    <a:pt x="53" y="134"/>
                    <a:pt x="53" y="134"/>
                  </a:cubicBezTo>
                  <a:cubicBezTo>
                    <a:pt x="24" y="190"/>
                    <a:pt x="24" y="190"/>
                    <a:pt x="24" y="190"/>
                  </a:cubicBezTo>
                  <a:cubicBezTo>
                    <a:pt x="72" y="231"/>
                    <a:pt x="72" y="231"/>
                    <a:pt x="72" y="231"/>
                  </a:cubicBezTo>
                  <a:cubicBezTo>
                    <a:pt x="67" y="244"/>
                    <a:pt x="64" y="255"/>
                    <a:pt x="61" y="271"/>
                  </a:cubicBezTo>
                  <a:lnTo>
                    <a:pt x="61" y="271"/>
                  </a:lnTo>
                  <a:cubicBezTo>
                    <a:pt x="0" y="281"/>
                    <a:pt x="0" y="281"/>
                    <a:pt x="0" y="281"/>
                  </a:cubicBezTo>
                  <a:cubicBezTo>
                    <a:pt x="0" y="345"/>
                    <a:pt x="0" y="345"/>
                    <a:pt x="0" y="345"/>
                  </a:cubicBezTo>
                  <a:cubicBezTo>
                    <a:pt x="61" y="356"/>
                    <a:pt x="61" y="356"/>
                    <a:pt x="61" y="356"/>
                  </a:cubicBezTo>
                  <a:cubicBezTo>
                    <a:pt x="64" y="375"/>
                    <a:pt x="69" y="394"/>
                    <a:pt x="75" y="410"/>
                  </a:cubicBezTo>
                  <a:lnTo>
                    <a:pt x="75" y="410"/>
                  </a:lnTo>
                  <a:cubicBezTo>
                    <a:pt x="29" y="450"/>
                    <a:pt x="29" y="450"/>
                    <a:pt x="29" y="450"/>
                  </a:cubicBezTo>
                  <a:cubicBezTo>
                    <a:pt x="61" y="503"/>
                    <a:pt x="61" y="503"/>
                    <a:pt x="61" y="503"/>
                  </a:cubicBezTo>
                  <a:cubicBezTo>
                    <a:pt x="120" y="482"/>
                    <a:pt x="120" y="482"/>
                    <a:pt x="120" y="482"/>
                  </a:cubicBezTo>
                  <a:cubicBezTo>
                    <a:pt x="133" y="498"/>
                    <a:pt x="150" y="512"/>
                    <a:pt x="168" y="525"/>
                  </a:cubicBezTo>
                  <a:cubicBezTo>
                    <a:pt x="166" y="525"/>
                    <a:pt x="166" y="525"/>
                    <a:pt x="166" y="525"/>
                  </a:cubicBezTo>
                  <a:cubicBezTo>
                    <a:pt x="150" y="584"/>
                    <a:pt x="150" y="584"/>
                    <a:pt x="150" y="584"/>
                  </a:cubicBezTo>
                  <a:cubicBezTo>
                    <a:pt x="208" y="610"/>
                    <a:pt x="208" y="610"/>
                    <a:pt x="208" y="610"/>
                  </a:cubicBezTo>
                  <a:cubicBezTo>
                    <a:pt x="246" y="559"/>
                    <a:pt x="246" y="559"/>
                    <a:pt x="246" y="559"/>
                  </a:cubicBezTo>
                  <a:lnTo>
                    <a:pt x="246" y="559"/>
                  </a:lnTo>
                  <a:cubicBezTo>
                    <a:pt x="259" y="562"/>
                    <a:pt x="272" y="565"/>
                    <a:pt x="286" y="568"/>
                  </a:cubicBezTo>
                  <a:lnTo>
                    <a:pt x="286" y="568"/>
                  </a:lnTo>
                  <a:cubicBezTo>
                    <a:pt x="299" y="629"/>
                    <a:pt x="299" y="629"/>
                    <a:pt x="299" y="629"/>
                  </a:cubicBezTo>
                  <a:cubicBezTo>
                    <a:pt x="363" y="624"/>
                    <a:pt x="363" y="624"/>
                    <a:pt x="363" y="624"/>
                  </a:cubicBezTo>
                  <a:cubicBezTo>
                    <a:pt x="371" y="562"/>
                    <a:pt x="371" y="562"/>
                    <a:pt x="371" y="562"/>
                  </a:cubicBezTo>
                  <a:lnTo>
                    <a:pt x="371" y="562"/>
                  </a:lnTo>
                  <a:cubicBezTo>
                    <a:pt x="385" y="557"/>
                    <a:pt x="398" y="554"/>
                    <a:pt x="411" y="549"/>
                  </a:cubicBezTo>
                  <a:cubicBezTo>
                    <a:pt x="411" y="552"/>
                    <a:pt x="411" y="552"/>
                    <a:pt x="411" y="552"/>
                  </a:cubicBezTo>
                  <a:cubicBezTo>
                    <a:pt x="454" y="597"/>
                    <a:pt x="454" y="597"/>
                    <a:pt x="454" y="597"/>
                  </a:cubicBezTo>
                  <a:cubicBezTo>
                    <a:pt x="508" y="562"/>
                    <a:pt x="508" y="562"/>
                    <a:pt x="508" y="562"/>
                  </a:cubicBezTo>
                  <a:cubicBezTo>
                    <a:pt x="484" y="503"/>
                    <a:pt x="484" y="503"/>
                    <a:pt x="484" y="503"/>
                  </a:cubicBezTo>
                  <a:cubicBezTo>
                    <a:pt x="484" y="501"/>
                    <a:pt x="484" y="501"/>
                    <a:pt x="484" y="501"/>
                  </a:cubicBezTo>
                  <a:cubicBezTo>
                    <a:pt x="492" y="493"/>
                    <a:pt x="502" y="482"/>
                    <a:pt x="511" y="471"/>
                  </a:cubicBezTo>
                  <a:cubicBezTo>
                    <a:pt x="513" y="474"/>
                    <a:pt x="513" y="474"/>
                    <a:pt x="513" y="474"/>
                  </a:cubicBezTo>
                  <a:cubicBezTo>
                    <a:pt x="572" y="493"/>
                    <a:pt x="572" y="493"/>
                    <a:pt x="572" y="493"/>
                  </a:cubicBezTo>
                  <a:cubicBezTo>
                    <a:pt x="601" y="437"/>
                    <a:pt x="601" y="437"/>
                    <a:pt x="601" y="437"/>
                  </a:cubicBezTo>
                  <a:cubicBezTo>
                    <a:pt x="553" y="396"/>
                    <a:pt x="553" y="396"/>
                    <a:pt x="553" y="396"/>
                  </a:cubicBezTo>
                  <a:cubicBezTo>
                    <a:pt x="553" y="394"/>
                    <a:pt x="553" y="394"/>
                    <a:pt x="553" y="394"/>
                  </a:cubicBezTo>
                  <a:cubicBezTo>
                    <a:pt x="556" y="380"/>
                    <a:pt x="559" y="370"/>
                    <a:pt x="561" y="351"/>
                  </a:cubicBezTo>
                  <a:cubicBezTo>
                    <a:pt x="564" y="351"/>
                    <a:pt x="564" y="351"/>
                    <a:pt x="564" y="351"/>
                  </a:cubicBezTo>
                  <a:cubicBezTo>
                    <a:pt x="618" y="345"/>
                    <a:pt x="618" y="345"/>
                    <a:pt x="618" y="345"/>
                  </a:cubicBezTo>
                  <a:cubicBezTo>
                    <a:pt x="618" y="284"/>
                    <a:pt x="618" y="284"/>
                    <a:pt x="618" y="284"/>
                  </a:cubicBezTo>
                  <a:cubicBezTo>
                    <a:pt x="559" y="271"/>
                    <a:pt x="559" y="271"/>
                    <a:pt x="559" y="271"/>
                  </a:cubicBezTo>
                  <a:cubicBezTo>
                    <a:pt x="561" y="271"/>
                    <a:pt x="561" y="271"/>
                    <a:pt x="561" y="271"/>
                  </a:cubicBezTo>
                  <a:cubicBezTo>
                    <a:pt x="556" y="255"/>
                    <a:pt x="553" y="236"/>
                    <a:pt x="548" y="220"/>
                  </a:cubicBezTo>
                  <a:cubicBezTo>
                    <a:pt x="551" y="220"/>
                    <a:pt x="551" y="220"/>
                    <a:pt x="551" y="220"/>
                  </a:cubicBezTo>
                  <a:cubicBezTo>
                    <a:pt x="596" y="177"/>
                    <a:pt x="596" y="177"/>
                    <a:pt x="596" y="177"/>
                  </a:cubicBezTo>
                  <a:cubicBezTo>
                    <a:pt x="564" y="124"/>
                    <a:pt x="564" y="124"/>
                    <a:pt x="564" y="124"/>
                  </a:cubicBezTo>
                  <a:cubicBezTo>
                    <a:pt x="502" y="145"/>
                    <a:pt x="502" y="145"/>
                    <a:pt x="502" y="145"/>
                  </a:cubicBezTo>
                  <a:cubicBezTo>
                    <a:pt x="502" y="148"/>
                    <a:pt x="502" y="148"/>
                    <a:pt x="502" y="148"/>
                  </a:cubicBezTo>
                  <a:cubicBezTo>
                    <a:pt x="489" y="131"/>
                    <a:pt x="473" y="118"/>
                    <a:pt x="457" y="105"/>
                  </a:cubicBezTo>
                  <a:lnTo>
                    <a:pt x="457" y="105"/>
                  </a:lnTo>
                  <a:cubicBezTo>
                    <a:pt x="473" y="43"/>
                    <a:pt x="473" y="43"/>
                    <a:pt x="473" y="43"/>
                  </a:cubicBezTo>
                  <a:cubicBezTo>
                    <a:pt x="417" y="17"/>
                    <a:pt x="417" y="17"/>
                    <a:pt x="417" y="17"/>
                  </a:cubicBezTo>
                  <a:cubicBezTo>
                    <a:pt x="380" y="70"/>
                    <a:pt x="380" y="70"/>
                    <a:pt x="380" y="70"/>
                  </a:cubicBezTo>
                  <a:close/>
                  <a:moveTo>
                    <a:pt x="521" y="314"/>
                  </a:moveTo>
                  <a:lnTo>
                    <a:pt x="521" y="314"/>
                  </a:lnTo>
                  <a:cubicBezTo>
                    <a:pt x="521" y="431"/>
                    <a:pt x="428" y="525"/>
                    <a:pt x="312" y="525"/>
                  </a:cubicBezTo>
                  <a:cubicBezTo>
                    <a:pt x="195" y="525"/>
                    <a:pt x="101" y="431"/>
                    <a:pt x="101" y="314"/>
                  </a:cubicBezTo>
                  <a:cubicBezTo>
                    <a:pt x="101" y="199"/>
                    <a:pt x="195" y="102"/>
                    <a:pt x="312" y="102"/>
                  </a:cubicBezTo>
                  <a:cubicBezTo>
                    <a:pt x="428" y="102"/>
                    <a:pt x="521" y="199"/>
                    <a:pt x="521" y="31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5" name="Freeform 196"/>
            <p:cNvSpPr>
              <a:spLocks noChangeArrowheads="1"/>
            </p:cNvSpPr>
            <p:nvPr/>
          </p:nvSpPr>
          <p:spPr bwMode="auto">
            <a:xfrm>
              <a:off x="9876956" y="3884076"/>
              <a:ext cx="528920" cy="528871"/>
            </a:xfrm>
            <a:custGeom>
              <a:avLst/>
              <a:gdLst>
                <a:gd name="T0" fmla="*/ 262 w 1108"/>
                <a:gd name="T1" fmla="*/ 163 h 1109"/>
                <a:gd name="T2" fmla="*/ 262 w 1108"/>
                <a:gd name="T3" fmla="*/ 163 h 1109"/>
                <a:gd name="T4" fmla="*/ 160 w 1108"/>
                <a:gd name="T5" fmla="*/ 846 h 1109"/>
                <a:gd name="T6" fmla="*/ 845 w 1108"/>
                <a:gd name="T7" fmla="*/ 947 h 1109"/>
                <a:gd name="T8" fmla="*/ 947 w 1108"/>
                <a:gd name="T9" fmla="*/ 263 h 1109"/>
                <a:gd name="T10" fmla="*/ 262 w 1108"/>
                <a:gd name="T11" fmla="*/ 163 h 1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08" h="1109">
                  <a:moveTo>
                    <a:pt x="262" y="163"/>
                  </a:moveTo>
                  <a:lnTo>
                    <a:pt x="262" y="163"/>
                  </a:lnTo>
                  <a:cubicBezTo>
                    <a:pt x="45" y="324"/>
                    <a:pt x="0" y="632"/>
                    <a:pt x="160" y="846"/>
                  </a:cubicBezTo>
                  <a:cubicBezTo>
                    <a:pt x="324" y="1062"/>
                    <a:pt x="629" y="1108"/>
                    <a:pt x="845" y="947"/>
                  </a:cubicBezTo>
                  <a:cubicBezTo>
                    <a:pt x="1062" y="787"/>
                    <a:pt x="1107" y="479"/>
                    <a:pt x="947" y="263"/>
                  </a:cubicBezTo>
                  <a:cubicBezTo>
                    <a:pt x="784" y="45"/>
                    <a:pt x="479" y="0"/>
                    <a:pt x="262" y="163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6" name="Freeform 197"/>
            <p:cNvSpPr>
              <a:spLocks noChangeArrowheads="1"/>
            </p:cNvSpPr>
            <p:nvPr/>
          </p:nvSpPr>
          <p:spPr bwMode="auto">
            <a:xfrm>
              <a:off x="9743668" y="3750800"/>
              <a:ext cx="797611" cy="795422"/>
            </a:xfrm>
            <a:custGeom>
              <a:avLst/>
              <a:gdLst>
                <a:gd name="T0" fmla="*/ 586 w 1667"/>
                <a:gd name="T1" fmla="*/ 203 h 1662"/>
                <a:gd name="T2" fmla="*/ 487 w 1667"/>
                <a:gd name="T3" fmla="*/ 246 h 1662"/>
                <a:gd name="T4" fmla="*/ 233 w 1667"/>
                <a:gd name="T5" fmla="*/ 251 h 1662"/>
                <a:gd name="T6" fmla="*/ 251 w 1667"/>
                <a:gd name="T7" fmla="*/ 487 h 1662"/>
                <a:gd name="T8" fmla="*/ 88 w 1667"/>
                <a:gd name="T9" fmla="*/ 454 h 1662"/>
                <a:gd name="T10" fmla="*/ 171 w 1667"/>
                <a:gd name="T11" fmla="*/ 700 h 1662"/>
                <a:gd name="T12" fmla="*/ 155 w 1667"/>
                <a:gd name="T13" fmla="*/ 808 h 1662"/>
                <a:gd name="T14" fmla="*/ 21 w 1667"/>
                <a:gd name="T15" fmla="*/ 1024 h 1662"/>
                <a:gd name="T16" fmla="*/ 233 w 1667"/>
                <a:gd name="T17" fmla="*/ 1137 h 1662"/>
                <a:gd name="T18" fmla="*/ 120 w 1667"/>
                <a:gd name="T19" fmla="*/ 1254 h 1662"/>
                <a:gd name="T20" fmla="*/ 369 w 1667"/>
                <a:gd name="T21" fmla="*/ 1318 h 1662"/>
                <a:gd name="T22" fmla="*/ 479 w 1667"/>
                <a:gd name="T23" fmla="*/ 1407 h 1662"/>
                <a:gd name="T24" fmla="*/ 602 w 1667"/>
                <a:gd name="T25" fmla="*/ 1631 h 1662"/>
                <a:gd name="T26" fmla="*/ 856 w 1667"/>
                <a:gd name="T27" fmla="*/ 1503 h 1662"/>
                <a:gd name="T28" fmla="*/ 917 w 1667"/>
                <a:gd name="T29" fmla="*/ 1661 h 1662"/>
                <a:gd name="T30" fmla="*/ 1080 w 1667"/>
                <a:gd name="T31" fmla="*/ 1457 h 1662"/>
                <a:gd name="T32" fmla="*/ 1177 w 1667"/>
                <a:gd name="T33" fmla="*/ 1409 h 1662"/>
                <a:gd name="T34" fmla="*/ 1305 w 1667"/>
                <a:gd name="T35" fmla="*/ 1516 h 1662"/>
                <a:gd name="T36" fmla="*/ 1350 w 1667"/>
                <a:gd name="T37" fmla="*/ 1260 h 1662"/>
                <a:gd name="T38" fmla="*/ 1412 w 1667"/>
                <a:gd name="T39" fmla="*/ 1171 h 1662"/>
                <a:gd name="T40" fmla="*/ 1578 w 1667"/>
                <a:gd name="T41" fmla="*/ 1206 h 1662"/>
                <a:gd name="T42" fmla="*/ 1495 w 1667"/>
                <a:gd name="T43" fmla="*/ 957 h 1662"/>
                <a:gd name="T44" fmla="*/ 1506 w 1667"/>
                <a:gd name="T45" fmla="*/ 850 h 1662"/>
                <a:gd name="T46" fmla="*/ 1666 w 1667"/>
                <a:gd name="T47" fmla="*/ 799 h 1662"/>
                <a:gd name="T48" fmla="*/ 1476 w 1667"/>
                <a:gd name="T49" fmla="*/ 623 h 1662"/>
                <a:gd name="T50" fmla="*/ 1418 w 1667"/>
                <a:gd name="T51" fmla="*/ 505 h 1662"/>
                <a:gd name="T52" fmla="*/ 1535 w 1667"/>
                <a:gd name="T53" fmla="*/ 414 h 1662"/>
                <a:gd name="T54" fmla="*/ 1289 w 1667"/>
                <a:gd name="T55" fmla="*/ 348 h 1662"/>
                <a:gd name="T56" fmla="*/ 1182 w 1667"/>
                <a:gd name="T57" fmla="*/ 256 h 1662"/>
                <a:gd name="T58" fmla="*/ 1220 w 1667"/>
                <a:gd name="T59" fmla="*/ 91 h 1662"/>
                <a:gd name="T60" fmla="*/ 974 w 1667"/>
                <a:gd name="T61" fmla="*/ 168 h 1662"/>
                <a:gd name="T62" fmla="*/ 810 w 1667"/>
                <a:gd name="T63" fmla="*/ 155 h 1662"/>
                <a:gd name="T64" fmla="*/ 749 w 1667"/>
                <a:gd name="T65" fmla="*/ 0 h 1662"/>
                <a:gd name="T66" fmla="*/ 586 w 1667"/>
                <a:gd name="T67" fmla="*/ 200 h 1662"/>
                <a:gd name="T68" fmla="*/ 1281 w 1667"/>
                <a:gd name="T69" fmla="*/ 495 h 1662"/>
                <a:gd name="T70" fmla="*/ 1166 w 1667"/>
                <a:gd name="T71" fmla="*/ 1278 h 1662"/>
                <a:gd name="T72" fmla="*/ 497 w 1667"/>
                <a:gd name="T73" fmla="*/ 382 h 1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667" h="1662">
                  <a:moveTo>
                    <a:pt x="586" y="203"/>
                  </a:moveTo>
                  <a:lnTo>
                    <a:pt x="586" y="203"/>
                  </a:lnTo>
                  <a:cubicBezTo>
                    <a:pt x="553" y="214"/>
                    <a:pt x="521" y="230"/>
                    <a:pt x="489" y="249"/>
                  </a:cubicBezTo>
                  <a:cubicBezTo>
                    <a:pt x="487" y="246"/>
                    <a:pt x="487" y="246"/>
                    <a:pt x="487" y="246"/>
                  </a:cubicBezTo>
                  <a:cubicBezTo>
                    <a:pt x="361" y="141"/>
                    <a:pt x="361" y="141"/>
                    <a:pt x="361" y="141"/>
                  </a:cubicBezTo>
                  <a:cubicBezTo>
                    <a:pt x="233" y="251"/>
                    <a:pt x="233" y="251"/>
                    <a:pt x="233" y="251"/>
                  </a:cubicBezTo>
                  <a:cubicBezTo>
                    <a:pt x="316" y="398"/>
                    <a:pt x="316" y="398"/>
                    <a:pt x="316" y="398"/>
                  </a:cubicBezTo>
                  <a:cubicBezTo>
                    <a:pt x="291" y="425"/>
                    <a:pt x="270" y="454"/>
                    <a:pt x="251" y="487"/>
                  </a:cubicBezTo>
                  <a:cubicBezTo>
                    <a:pt x="248" y="484"/>
                    <a:pt x="248" y="484"/>
                    <a:pt x="248" y="484"/>
                  </a:cubicBezTo>
                  <a:cubicBezTo>
                    <a:pt x="88" y="454"/>
                    <a:pt x="88" y="454"/>
                    <a:pt x="88" y="454"/>
                  </a:cubicBezTo>
                  <a:cubicBezTo>
                    <a:pt x="29" y="609"/>
                    <a:pt x="29" y="609"/>
                    <a:pt x="29" y="609"/>
                  </a:cubicBezTo>
                  <a:cubicBezTo>
                    <a:pt x="171" y="700"/>
                    <a:pt x="171" y="700"/>
                    <a:pt x="171" y="700"/>
                  </a:cubicBezTo>
                  <a:cubicBezTo>
                    <a:pt x="163" y="735"/>
                    <a:pt x="160" y="770"/>
                    <a:pt x="158" y="808"/>
                  </a:cubicBezTo>
                  <a:cubicBezTo>
                    <a:pt x="155" y="808"/>
                    <a:pt x="155" y="808"/>
                    <a:pt x="155" y="808"/>
                  </a:cubicBezTo>
                  <a:cubicBezTo>
                    <a:pt x="0" y="858"/>
                    <a:pt x="0" y="858"/>
                    <a:pt x="0" y="858"/>
                  </a:cubicBezTo>
                  <a:cubicBezTo>
                    <a:pt x="21" y="1024"/>
                    <a:pt x="21" y="1024"/>
                    <a:pt x="21" y="1024"/>
                  </a:cubicBezTo>
                  <a:cubicBezTo>
                    <a:pt x="190" y="1035"/>
                    <a:pt x="190" y="1035"/>
                    <a:pt x="190" y="1035"/>
                  </a:cubicBezTo>
                  <a:cubicBezTo>
                    <a:pt x="201" y="1070"/>
                    <a:pt x="206" y="1088"/>
                    <a:pt x="233" y="1137"/>
                  </a:cubicBezTo>
                  <a:cubicBezTo>
                    <a:pt x="230" y="1139"/>
                    <a:pt x="230" y="1139"/>
                    <a:pt x="230" y="1139"/>
                  </a:cubicBezTo>
                  <a:cubicBezTo>
                    <a:pt x="120" y="1254"/>
                    <a:pt x="120" y="1254"/>
                    <a:pt x="120" y="1254"/>
                  </a:cubicBezTo>
                  <a:cubicBezTo>
                    <a:pt x="219" y="1388"/>
                    <a:pt x="219" y="1388"/>
                    <a:pt x="219" y="1388"/>
                  </a:cubicBezTo>
                  <a:cubicBezTo>
                    <a:pt x="369" y="1318"/>
                    <a:pt x="369" y="1318"/>
                    <a:pt x="369" y="1318"/>
                  </a:cubicBezTo>
                  <a:cubicBezTo>
                    <a:pt x="404" y="1351"/>
                    <a:pt x="441" y="1380"/>
                    <a:pt x="481" y="1404"/>
                  </a:cubicBezTo>
                  <a:cubicBezTo>
                    <a:pt x="479" y="1407"/>
                    <a:pt x="479" y="1407"/>
                    <a:pt x="479" y="1407"/>
                  </a:cubicBezTo>
                  <a:cubicBezTo>
                    <a:pt x="447" y="1567"/>
                    <a:pt x="447" y="1567"/>
                    <a:pt x="447" y="1567"/>
                  </a:cubicBezTo>
                  <a:cubicBezTo>
                    <a:pt x="602" y="1631"/>
                    <a:pt x="602" y="1631"/>
                    <a:pt x="602" y="1631"/>
                  </a:cubicBezTo>
                  <a:cubicBezTo>
                    <a:pt x="693" y="1490"/>
                    <a:pt x="693" y="1490"/>
                    <a:pt x="693" y="1490"/>
                  </a:cubicBezTo>
                  <a:cubicBezTo>
                    <a:pt x="746" y="1500"/>
                    <a:pt x="802" y="1506"/>
                    <a:pt x="856" y="1503"/>
                  </a:cubicBezTo>
                  <a:cubicBezTo>
                    <a:pt x="856" y="1508"/>
                    <a:pt x="856" y="1508"/>
                    <a:pt x="856" y="1508"/>
                  </a:cubicBezTo>
                  <a:cubicBezTo>
                    <a:pt x="917" y="1661"/>
                    <a:pt x="917" y="1661"/>
                    <a:pt x="917" y="1661"/>
                  </a:cubicBezTo>
                  <a:cubicBezTo>
                    <a:pt x="1080" y="1626"/>
                    <a:pt x="1080" y="1626"/>
                    <a:pt x="1080" y="1626"/>
                  </a:cubicBezTo>
                  <a:cubicBezTo>
                    <a:pt x="1080" y="1457"/>
                    <a:pt x="1080" y="1457"/>
                    <a:pt x="1080" y="1457"/>
                  </a:cubicBezTo>
                  <a:lnTo>
                    <a:pt x="1080" y="1457"/>
                  </a:lnTo>
                  <a:cubicBezTo>
                    <a:pt x="1113" y="1444"/>
                    <a:pt x="1145" y="1428"/>
                    <a:pt x="1177" y="1409"/>
                  </a:cubicBezTo>
                  <a:cubicBezTo>
                    <a:pt x="1179" y="1412"/>
                    <a:pt x="1179" y="1412"/>
                    <a:pt x="1179" y="1412"/>
                  </a:cubicBezTo>
                  <a:cubicBezTo>
                    <a:pt x="1305" y="1516"/>
                    <a:pt x="1305" y="1516"/>
                    <a:pt x="1305" y="1516"/>
                  </a:cubicBezTo>
                  <a:cubicBezTo>
                    <a:pt x="1434" y="1407"/>
                    <a:pt x="1434" y="1407"/>
                    <a:pt x="1434" y="1407"/>
                  </a:cubicBezTo>
                  <a:cubicBezTo>
                    <a:pt x="1350" y="1260"/>
                    <a:pt x="1350" y="1260"/>
                    <a:pt x="1350" y="1260"/>
                  </a:cubicBezTo>
                  <a:lnTo>
                    <a:pt x="1350" y="1260"/>
                  </a:lnTo>
                  <a:cubicBezTo>
                    <a:pt x="1375" y="1233"/>
                    <a:pt x="1396" y="1203"/>
                    <a:pt x="1412" y="1171"/>
                  </a:cubicBezTo>
                  <a:cubicBezTo>
                    <a:pt x="1418" y="1174"/>
                    <a:pt x="1418" y="1174"/>
                    <a:pt x="1418" y="1174"/>
                  </a:cubicBezTo>
                  <a:cubicBezTo>
                    <a:pt x="1578" y="1206"/>
                    <a:pt x="1578" y="1206"/>
                    <a:pt x="1578" y="1206"/>
                  </a:cubicBezTo>
                  <a:cubicBezTo>
                    <a:pt x="1639" y="1048"/>
                    <a:pt x="1639" y="1048"/>
                    <a:pt x="1639" y="1048"/>
                  </a:cubicBezTo>
                  <a:cubicBezTo>
                    <a:pt x="1495" y="957"/>
                    <a:pt x="1495" y="957"/>
                    <a:pt x="1495" y="957"/>
                  </a:cubicBezTo>
                  <a:cubicBezTo>
                    <a:pt x="1492" y="957"/>
                    <a:pt x="1492" y="957"/>
                    <a:pt x="1492" y="957"/>
                  </a:cubicBezTo>
                  <a:cubicBezTo>
                    <a:pt x="1500" y="923"/>
                    <a:pt x="1503" y="888"/>
                    <a:pt x="1506" y="850"/>
                  </a:cubicBezTo>
                  <a:cubicBezTo>
                    <a:pt x="1511" y="850"/>
                    <a:pt x="1511" y="850"/>
                    <a:pt x="1511" y="850"/>
                  </a:cubicBezTo>
                  <a:cubicBezTo>
                    <a:pt x="1666" y="799"/>
                    <a:pt x="1666" y="799"/>
                    <a:pt x="1666" y="799"/>
                  </a:cubicBezTo>
                  <a:cubicBezTo>
                    <a:pt x="1645" y="634"/>
                    <a:pt x="1645" y="634"/>
                    <a:pt x="1645" y="634"/>
                  </a:cubicBezTo>
                  <a:cubicBezTo>
                    <a:pt x="1476" y="623"/>
                    <a:pt x="1476" y="623"/>
                    <a:pt x="1476" y="623"/>
                  </a:cubicBezTo>
                  <a:cubicBezTo>
                    <a:pt x="1465" y="615"/>
                    <a:pt x="1465" y="615"/>
                    <a:pt x="1465" y="615"/>
                  </a:cubicBezTo>
                  <a:cubicBezTo>
                    <a:pt x="1455" y="580"/>
                    <a:pt x="1447" y="553"/>
                    <a:pt x="1418" y="505"/>
                  </a:cubicBezTo>
                  <a:cubicBezTo>
                    <a:pt x="1423" y="503"/>
                    <a:pt x="1423" y="503"/>
                    <a:pt x="1423" y="503"/>
                  </a:cubicBezTo>
                  <a:cubicBezTo>
                    <a:pt x="1535" y="414"/>
                    <a:pt x="1535" y="414"/>
                    <a:pt x="1535" y="414"/>
                  </a:cubicBezTo>
                  <a:cubicBezTo>
                    <a:pt x="1434" y="280"/>
                    <a:pt x="1434" y="280"/>
                    <a:pt x="1434" y="280"/>
                  </a:cubicBezTo>
                  <a:cubicBezTo>
                    <a:pt x="1289" y="348"/>
                    <a:pt x="1289" y="348"/>
                    <a:pt x="1289" y="348"/>
                  </a:cubicBezTo>
                  <a:cubicBezTo>
                    <a:pt x="1292" y="345"/>
                    <a:pt x="1292" y="345"/>
                    <a:pt x="1292" y="345"/>
                  </a:cubicBezTo>
                  <a:cubicBezTo>
                    <a:pt x="1257" y="313"/>
                    <a:pt x="1222" y="280"/>
                    <a:pt x="1182" y="256"/>
                  </a:cubicBezTo>
                  <a:cubicBezTo>
                    <a:pt x="1188" y="251"/>
                    <a:pt x="1188" y="251"/>
                    <a:pt x="1188" y="251"/>
                  </a:cubicBezTo>
                  <a:cubicBezTo>
                    <a:pt x="1220" y="91"/>
                    <a:pt x="1220" y="91"/>
                    <a:pt x="1220" y="91"/>
                  </a:cubicBezTo>
                  <a:cubicBezTo>
                    <a:pt x="1064" y="26"/>
                    <a:pt x="1064" y="26"/>
                    <a:pt x="1064" y="26"/>
                  </a:cubicBezTo>
                  <a:cubicBezTo>
                    <a:pt x="974" y="168"/>
                    <a:pt x="974" y="168"/>
                    <a:pt x="974" y="168"/>
                  </a:cubicBezTo>
                  <a:cubicBezTo>
                    <a:pt x="974" y="171"/>
                    <a:pt x="974" y="171"/>
                    <a:pt x="974" y="171"/>
                  </a:cubicBezTo>
                  <a:cubicBezTo>
                    <a:pt x="920" y="160"/>
                    <a:pt x="866" y="155"/>
                    <a:pt x="810" y="155"/>
                  </a:cubicBezTo>
                  <a:cubicBezTo>
                    <a:pt x="810" y="149"/>
                    <a:pt x="810" y="149"/>
                    <a:pt x="810" y="149"/>
                  </a:cubicBezTo>
                  <a:cubicBezTo>
                    <a:pt x="749" y="0"/>
                    <a:pt x="749" y="0"/>
                    <a:pt x="749" y="0"/>
                  </a:cubicBezTo>
                  <a:cubicBezTo>
                    <a:pt x="586" y="32"/>
                    <a:pt x="586" y="32"/>
                    <a:pt x="586" y="32"/>
                  </a:cubicBezTo>
                  <a:cubicBezTo>
                    <a:pt x="586" y="200"/>
                    <a:pt x="586" y="200"/>
                    <a:pt x="586" y="200"/>
                  </a:cubicBezTo>
                  <a:lnTo>
                    <a:pt x="586" y="203"/>
                  </a:lnTo>
                  <a:close/>
                  <a:moveTo>
                    <a:pt x="1281" y="495"/>
                  </a:moveTo>
                  <a:lnTo>
                    <a:pt x="1281" y="495"/>
                  </a:lnTo>
                  <a:cubicBezTo>
                    <a:pt x="1465" y="743"/>
                    <a:pt x="1412" y="1094"/>
                    <a:pt x="1166" y="1278"/>
                  </a:cubicBezTo>
                  <a:cubicBezTo>
                    <a:pt x="917" y="1463"/>
                    <a:pt x="567" y="1412"/>
                    <a:pt x="382" y="1163"/>
                  </a:cubicBezTo>
                  <a:cubicBezTo>
                    <a:pt x="198" y="917"/>
                    <a:pt x="248" y="567"/>
                    <a:pt x="497" y="382"/>
                  </a:cubicBezTo>
                  <a:cubicBezTo>
                    <a:pt x="746" y="198"/>
                    <a:pt x="1096" y="249"/>
                    <a:pt x="1281" y="49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8" name="Freeform 157"/>
            <p:cNvSpPr>
              <a:spLocks noChangeArrowheads="1"/>
            </p:cNvSpPr>
            <p:nvPr/>
          </p:nvSpPr>
          <p:spPr bwMode="auto">
            <a:xfrm>
              <a:off x="8525036" y="2485740"/>
              <a:ext cx="1383655" cy="1383527"/>
            </a:xfrm>
            <a:custGeom>
              <a:avLst/>
              <a:gdLst>
                <a:gd name="T0" fmla="*/ 2889 w 2890"/>
                <a:gd name="T1" fmla="*/ 1445 h 2888"/>
                <a:gd name="T2" fmla="*/ 2889 w 2890"/>
                <a:gd name="T3" fmla="*/ 1445 h 2888"/>
                <a:gd name="T4" fmla="*/ 1445 w 2890"/>
                <a:gd name="T5" fmla="*/ 0 h 2888"/>
                <a:gd name="T6" fmla="*/ 0 w 2890"/>
                <a:gd name="T7" fmla="*/ 1445 h 2888"/>
                <a:gd name="T8" fmla="*/ 1445 w 2890"/>
                <a:gd name="T9" fmla="*/ 2887 h 2888"/>
                <a:gd name="T10" fmla="*/ 2889 w 2890"/>
                <a:gd name="T11" fmla="*/ 1445 h 2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90" h="2888">
                  <a:moveTo>
                    <a:pt x="2889" y="1445"/>
                  </a:moveTo>
                  <a:lnTo>
                    <a:pt x="2889" y="1445"/>
                  </a:lnTo>
                  <a:cubicBezTo>
                    <a:pt x="2889" y="648"/>
                    <a:pt x="2242" y="0"/>
                    <a:pt x="1445" y="0"/>
                  </a:cubicBezTo>
                  <a:cubicBezTo>
                    <a:pt x="648" y="0"/>
                    <a:pt x="0" y="648"/>
                    <a:pt x="0" y="1445"/>
                  </a:cubicBezTo>
                  <a:cubicBezTo>
                    <a:pt x="0" y="2242"/>
                    <a:pt x="648" y="2887"/>
                    <a:pt x="1445" y="2887"/>
                  </a:cubicBezTo>
                  <a:cubicBezTo>
                    <a:pt x="2242" y="2887"/>
                    <a:pt x="2889" y="2242"/>
                    <a:pt x="2889" y="1445"/>
                  </a:cubicBezTo>
                </a:path>
              </a:pathLst>
            </a:custGeom>
            <a:solidFill>
              <a:srgbClr val="6F615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9" name="Freeform 204"/>
            <p:cNvSpPr>
              <a:spLocks noChangeArrowheads="1"/>
            </p:cNvSpPr>
            <p:nvPr/>
          </p:nvSpPr>
          <p:spPr bwMode="auto">
            <a:xfrm>
              <a:off x="8499648" y="2458239"/>
              <a:ext cx="1383655" cy="1383527"/>
            </a:xfrm>
            <a:custGeom>
              <a:avLst/>
              <a:gdLst>
                <a:gd name="T0" fmla="*/ 2886 w 2887"/>
                <a:gd name="T1" fmla="*/ 1445 h 2888"/>
                <a:gd name="T2" fmla="*/ 2886 w 2887"/>
                <a:gd name="T3" fmla="*/ 1445 h 2888"/>
                <a:gd name="T4" fmla="*/ 1442 w 2887"/>
                <a:gd name="T5" fmla="*/ 0 h 2888"/>
                <a:gd name="T6" fmla="*/ 0 w 2887"/>
                <a:gd name="T7" fmla="*/ 1445 h 2888"/>
                <a:gd name="T8" fmla="*/ 1442 w 2887"/>
                <a:gd name="T9" fmla="*/ 2887 h 2888"/>
                <a:gd name="T10" fmla="*/ 2886 w 2887"/>
                <a:gd name="T11" fmla="*/ 1445 h 2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87" h="2888">
                  <a:moveTo>
                    <a:pt x="2886" y="1445"/>
                  </a:moveTo>
                  <a:lnTo>
                    <a:pt x="2886" y="1445"/>
                  </a:lnTo>
                  <a:cubicBezTo>
                    <a:pt x="2886" y="648"/>
                    <a:pt x="2239" y="0"/>
                    <a:pt x="1442" y="0"/>
                  </a:cubicBezTo>
                  <a:cubicBezTo>
                    <a:pt x="645" y="0"/>
                    <a:pt x="0" y="648"/>
                    <a:pt x="0" y="1445"/>
                  </a:cubicBezTo>
                  <a:cubicBezTo>
                    <a:pt x="0" y="2242"/>
                    <a:pt x="645" y="2887"/>
                    <a:pt x="1442" y="2887"/>
                  </a:cubicBezTo>
                  <a:cubicBezTo>
                    <a:pt x="2239" y="2887"/>
                    <a:pt x="2886" y="2242"/>
                    <a:pt x="2886" y="1445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1" name="Freeform 85"/>
            <p:cNvSpPr>
              <a:spLocks noChangeArrowheads="1"/>
            </p:cNvSpPr>
            <p:nvPr/>
          </p:nvSpPr>
          <p:spPr bwMode="auto">
            <a:xfrm>
              <a:off x="10365678" y="1933599"/>
              <a:ext cx="103669" cy="194625"/>
            </a:xfrm>
            <a:custGeom>
              <a:avLst/>
              <a:gdLst>
                <a:gd name="T0" fmla="*/ 220 w 221"/>
                <a:gd name="T1" fmla="*/ 271 h 408"/>
                <a:gd name="T2" fmla="*/ 220 w 221"/>
                <a:gd name="T3" fmla="*/ 271 h 408"/>
                <a:gd name="T4" fmla="*/ 212 w 221"/>
                <a:gd name="T5" fmla="*/ 303 h 408"/>
                <a:gd name="T6" fmla="*/ 196 w 221"/>
                <a:gd name="T7" fmla="*/ 329 h 408"/>
                <a:gd name="T8" fmla="*/ 166 w 221"/>
                <a:gd name="T9" fmla="*/ 353 h 408"/>
                <a:gd name="T10" fmla="*/ 129 w 221"/>
                <a:gd name="T11" fmla="*/ 369 h 408"/>
                <a:gd name="T12" fmla="*/ 129 w 221"/>
                <a:gd name="T13" fmla="*/ 407 h 408"/>
                <a:gd name="T14" fmla="*/ 99 w 221"/>
                <a:gd name="T15" fmla="*/ 407 h 408"/>
                <a:gd name="T16" fmla="*/ 99 w 221"/>
                <a:gd name="T17" fmla="*/ 372 h 408"/>
                <a:gd name="T18" fmla="*/ 97 w 221"/>
                <a:gd name="T19" fmla="*/ 372 h 408"/>
                <a:gd name="T20" fmla="*/ 94 w 221"/>
                <a:gd name="T21" fmla="*/ 372 h 408"/>
                <a:gd name="T22" fmla="*/ 67 w 221"/>
                <a:gd name="T23" fmla="*/ 369 h 408"/>
                <a:gd name="T24" fmla="*/ 43 w 221"/>
                <a:gd name="T25" fmla="*/ 367 h 408"/>
                <a:gd name="T26" fmla="*/ 22 w 221"/>
                <a:gd name="T27" fmla="*/ 359 h 408"/>
                <a:gd name="T28" fmla="*/ 0 w 221"/>
                <a:gd name="T29" fmla="*/ 348 h 408"/>
                <a:gd name="T30" fmla="*/ 16 w 221"/>
                <a:gd name="T31" fmla="*/ 300 h 408"/>
                <a:gd name="T32" fmla="*/ 33 w 221"/>
                <a:gd name="T33" fmla="*/ 308 h 408"/>
                <a:gd name="T34" fmla="*/ 54 w 221"/>
                <a:gd name="T35" fmla="*/ 319 h 408"/>
                <a:gd name="T36" fmla="*/ 78 w 221"/>
                <a:gd name="T37" fmla="*/ 327 h 408"/>
                <a:gd name="T38" fmla="*/ 99 w 221"/>
                <a:gd name="T39" fmla="*/ 329 h 408"/>
                <a:gd name="T40" fmla="*/ 99 w 221"/>
                <a:gd name="T41" fmla="*/ 228 h 408"/>
                <a:gd name="T42" fmla="*/ 70 w 221"/>
                <a:gd name="T43" fmla="*/ 214 h 408"/>
                <a:gd name="T44" fmla="*/ 41 w 221"/>
                <a:gd name="T45" fmla="*/ 193 h 408"/>
                <a:gd name="T46" fmla="*/ 19 w 221"/>
                <a:gd name="T47" fmla="*/ 166 h 408"/>
                <a:gd name="T48" fmla="*/ 11 w 221"/>
                <a:gd name="T49" fmla="*/ 123 h 408"/>
                <a:gd name="T50" fmla="*/ 16 w 221"/>
                <a:gd name="T51" fmla="*/ 97 h 408"/>
                <a:gd name="T52" fmla="*/ 35 w 221"/>
                <a:gd name="T53" fmla="*/ 70 h 408"/>
                <a:gd name="T54" fmla="*/ 62 w 221"/>
                <a:gd name="T55" fmla="*/ 48 h 408"/>
                <a:gd name="T56" fmla="*/ 99 w 221"/>
                <a:gd name="T57" fmla="*/ 35 h 408"/>
                <a:gd name="T58" fmla="*/ 99 w 221"/>
                <a:gd name="T59" fmla="*/ 0 h 408"/>
                <a:gd name="T60" fmla="*/ 129 w 221"/>
                <a:gd name="T61" fmla="*/ 0 h 408"/>
                <a:gd name="T62" fmla="*/ 129 w 221"/>
                <a:gd name="T63" fmla="*/ 32 h 408"/>
                <a:gd name="T64" fmla="*/ 129 w 221"/>
                <a:gd name="T65" fmla="*/ 32 h 408"/>
                <a:gd name="T66" fmla="*/ 169 w 221"/>
                <a:gd name="T67" fmla="*/ 35 h 408"/>
                <a:gd name="T68" fmla="*/ 204 w 221"/>
                <a:gd name="T69" fmla="*/ 40 h 408"/>
                <a:gd name="T70" fmla="*/ 196 w 221"/>
                <a:gd name="T71" fmla="*/ 88 h 408"/>
                <a:gd name="T72" fmla="*/ 161 w 221"/>
                <a:gd name="T73" fmla="*/ 78 h 408"/>
                <a:gd name="T74" fmla="*/ 129 w 221"/>
                <a:gd name="T75" fmla="*/ 75 h 408"/>
                <a:gd name="T76" fmla="*/ 129 w 221"/>
                <a:gd name="T77" fmla="*/ 163 h 408"/>
                <a:gd name="T78" fmla="*/ 158 w 221"/>
                <a:gd name="T79" fmla="*/ 179 h 408"/>
                <a:gd name="T80" fmla="*/ 190 w 221"/>
                <a:gd name="T81" fmla="*/ 198 h 408"/>
                <a:gd name="T82" fmla="*/ 212 w 221"/>
                <a:gd name="T83" fmla="*/ 228 h 408"/>
                <a:gd name="T84" fmla="*/ 220 w 221"/>
                <a:gd name="T85" fmla="*/ 271 h 408"/>
                <a:gd name="T86" fmla="*/ 67 w 221"/>
                <a:gd name="T87" fmla="*/ 113 h 408"/>
                <a:gd name="T88" fmla="*/ 67 w 221"/>
                <a:gd name="T89" fmla="*/ 113 h 408"/>
                <a:gd name="T90" fmla="*/ 78 w 221"/>
                <a:gd name="T91" fmla="*/ 137 h 408"/>
                <a:gd name="T92" fmla="*/ 99 w 221"/>
                <a:gd name="T93" fmla="*/ 153 h 408"/>
                <a:gd name="T94" fmla="*/ 99 w 221"/>
                <a:gd name="T95" fmla="*/ 75 h 408"/>
                <a:gd name="T96" fmla="*/ 81 w 221"/>
                <a:gd name="T97" fmla="*/ 81 h 408"/>
                <a:gd name="T98" fmla="*/ 70 w 221"/>
                <a:gd name="T99" fmla="*/ 91 h 408"/>
                <a:gd name="T100" fmla="*/ 67 w 221"/>
                <a:gd name="T101" fmla="*/ 113 h 408"/>
                <a:gd name="T102" fmla="*/ 161 w 221"/>
                <a:gd name="T103" fmla="*/ 278 h 408"/>
                <a:gd name="T104" fmla="*/ 161 w 221"/>
                <a:gd name="T105" fmla="*/ 278 h 408"/>
                <a:gd name="T106" fmla="*/ 153 w 221"/>
                <a:gd name="T107" fmla="*/ 254 h 408"/>
                <a:gd name="T108" fmla="*/ 129 w 221"/>
                <a:gd name="T109" fmla="*/ 238 h 408"/>
                <a:gd name="T110" fmla="*/ 129 w 221"/>
                <a:gd name="T111" fmla="*/ 327 h 408"/>
                <a:gd name="T112" fmla="*/ 137 w 221"/>
                <a:gd name="T113" fmla="*/ 327 h 408"/>
                <a:gd name="T114" fmla="*/ 145 w 221"/>
                <a:gd name="T115" fmla="*/ 324 h 408"/>
                <a:gd name="T116" fmla="*/ 158 w 221"/>
                <a:gd name="T117" fmla="*/ 308 h 408"/>
                <a:gd name="T118" fmla="*/ 161 w 221"/>
                <a:gd name="T119" fmla="*/ 27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21" h="408">
                  <a:moveTo>
                    <a:pt x="220" y="271"/>
                  </a:moveTo>
                  <a:lnTo>
                    <a:pt x="220" y="271"/>
                  </a:lnTo>
                  <a:cubicBezTo>
                    <a:pt x="220" y="281"/>
                    <a:pt x="217" y="292"/>
                    <a:pt x="212" y="303"/>
                  </a:cubicBezTo>
                  <a:cubicBezTo>
                    <a:pt x="209" y="311"/>
                    <a:pt x="201" y="321"/>
                    <a:pt x="196" y="329"/>
                  </a:cubicBezTo>
                  <a:cubicBezTo>
                    <a:pt x="188" y="340"/>
                    <a:pt x="177" y="348"/>
                    <a:pt x="166" y="353"/>
                  </a:cubicBezTo>
                  <a:cubicBezTo>
                    <a:pt x="155" y="362"/>
                    <a:pt x="142" y="367"/>
                    <a:pt x="129" y="369"/>
                  </a:cubicBezTo>
                  <a:cubicBezTo>
                    <a:pt x="129" y="407"/>
                    <a:pt x="129" y="407"/>
                    <a:pt x="129" y="407"/>
                  </a:cubicBezTo>
                  <a:cubicBezTo>
                    <a:pt x="99" y="407"/>
                    <a:pt x="99" y="407"/>
                    <a:pt x="99" y="407"/>
                  </a:cubicBezTo>
                  <a:cubicBezTo>
                    <a:pt x="99" y="372"/>
                    <a:pt x="99" y="372"/>
                    <a:pt x="99" y="372"/>
                  </a:cubicBezTo>
                  <a:cubicBezTo>
                    <a:pt x="99" y="372"/>
                    <a:pt x="99" y="372"/>
                    <a:pt x="97" y="372"/>
                  </a:cubicBezTo>
                  <a:cubicBezTo>
                    <a:pt x="97" y="372"/>
                    <a:pt x="97" y="372"/>
                    <a:pt x="94" y="372"/>
                  </a:cubicBezTo>
                  <a:cubicBezTo>
                    <a:pt x="86" y="372"/>
                    <a:pt x="75" y="372"/>
                    <a:pt x="67" y="369"/>
                  </a:cubicBezTo>
                  <a:cubicBezTo>
                    <a:pt x="59" y="369"/>
                    <a:pt x="51" y="367"/>
                    <a:pt x="43" y="367"/>
                  </a:cubicBezTo>
                  <a:cubicBezTo>
                    <a:pt x="35" y="364"/>
                    <a:pt x="27" y="362"/>
                    <a:pt x="22" y="359"/>
                  </a:cubicBezTo>
                  <a:cubicBezTo>
                    <a:pt x="14" y="356"/>
                    <a:pt x="9" y="351"/>
                    <a:pt x="0" y="348"/>
                  </a:cubicBezTo>
                  <a:cubicBezTo>
                    <a:pt x="16" y="300"/>
                    <a:pt x="16" y="300"/>
                    <a:pt x="16" y="300"/>
                  </a:cubicBezTo>
                  <a:cubicBezTo>
                    <a:pt x="19" y="303"/>
                    <a:pt x="27" y="305"/>
                    <a:pt x="33" y="308"/>
                  </a:cubicBezTo>
                  <a:cubicBezTo>
                    <a:pt x="38" y="311"/>
                    <a:pt x="46" y="316"/>
                    <a:pt x="54" y="319"/>
                  </a:cubicBezTo>
                  <a:cubicBezTo>
                    <a:pt x="62" y="321"/>
                    <a:pt x="70" y="324"/>
                    <a:pt x="78" y="327"/>
                  </a:cubicBezTo>
                  <a:cubicBezTo>
                    <a:pt x="86" y="327"/>
                    <a:pt x="94" y="329"/>
                    <a:pt x="99" y="329"/>
                  </a:cubicBezTo>
                  <a:cubicBezTo>
                    <a:pt x="99" y="228"/>
                    <a:pt x="99" y="228"/>
                    <a:pt x="99" y="228"/>
                  </a:cubicBezTo>
                  <a:cubicBezTo>
                    <a:pt x="89" y="222"/>
                    <a:pt x="81" y="217"/>
                    <a:pt x="70" y="214"/>
                  </a:cubicBezTo>
                  <a:cubicBezTo>
                    <a:pt x="59" y="209"/>
                    <a:pt x="49" y="201"/>
                    <a:pt x="41" y="193"/>
                  </a:cubicBezTo>
                  <a:cubicBezTo>
                    <a:pt x="33" y="188"/>
                    <a:pt x="25" y="177"/>
                    <a:pt x="19" y="166"/>
                  </a:cubicBezTo>
                  <a:cubicBezTo>
                    <a:pt x="14" y="156"/>
                    <a:pt x="11" y="139"/>
                    <a:pt x="11" y="123"/>
                  </a:cubicBezTo>
                  <a:cubicBezTo>
                    <a:pt x="11" y="115"/>
                    <a:pt x="14" y="105"/>
                    <a:pt x="16" y="97"/>
                  </a:cubicBezTo>
                  <a:cubicBezTo>
                    <a:pt x="22" y="88"/>
                    <a:pt x="27" y="78"/>
                    <a:pt x="35" y="70"/>
                  </a:cubicBezTo>
                  <a:cubicBezTo>
                    <a:pt x="43" y="62"/>
                    <a:pt x="51" y="54"/>
                    <a:pt x="62" y="48"/>
                  </a:cubicBezTo>
                  <a:cubicBezTo>
                    <a:pt x="73" y="43"/>
                    <a:pt x="86" y="38"/>
                    <a:pt x="99" y="35"/>
                  </a:cubicBezTo>
                  <a:cubicBezTo>
                    <a:pt x="99" y="0"/>
                    <a:pt x="99" y="0"/>
                    <a:pt x="99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29" y="32"/>
                    <a:pt x="129" y="32"/>
                    <a:pt x="129" y="32"/>
                  </a:cubicBezTo>
                  <a:lnTo>
                    <a:pt x="129" y="32"/>
                  </a:lnTo>
                  <a:cubicBezTo>
                    <a:pt x="142" y="32"/>
                    <a:pt x="155" y="32"/>
                    <a:pt x="169" y="35"/>
                  </a:cubicBezTo>
                  <a:cubicBezTo>
                    <a:pt x="180" y="35"/>
                    <a:pt x="193" y="38"/>
                    <a:pt x="204" y="40"/>
                  </a:cubicBezTo>
                  <a:cubicBezTo>
                    <a:pt x="196" y="88"/>
                    <a:pt x="196" y="88"/>
                    <a:pt x="196" y="88"/>
                  </a:cubicBezTo>
                  <a:cubicBezTo>
                    <a:pt x="185" y="86"/>
                    <a:pt x="171" y="83"/>
                    <a:pt x="161" y="78"/>
                  </a:cubicBezTo>
                  <a:cubicBezTo>
                    <a:pt x="150" y="75"/>
                    <a:pt x="140" y="75"/>
                    <a:pt x="129" y="75"/>
                  </a:cubicBezTo>
                  <a:cubicBezTo>
                    <a:pt x="129" y="163"/>
                    <a:pt x="129" y="163"/>
                    <a:pt x="129" y="163"/>
                  </a:cubicBezTo>
                  <a:cubicBezTo>
                    <a:pt x="140" y="169"/>
                    <a:pt x="148" y="174"/>
                    <a:pt x="158" y="179"/>
                  </a:cubicBezTo>
                  <a:cubicBezTo>
                    <a:pt x="171" y="182"/>
                    <a:pt x="180" y="190"/>
                    <a:pt x="190" y="198"/>
                  </a:cubicBezTo>
                  <a:cubicBezTo>
                    <a:pt x="198" y="206"/>
                    <a:pt x="204" y="214"/>
                    <a:pt x="212" y="228"/>
                  </a:cubicBezTo>
                  <a:cubicBezTo>
                    <a:pt x="217" y="238"/>
                    <a:pt x="220" y="252"/>
                    <a:pt x="220" y="271"/>
                  </a:cubicBezTo>
                  <a:close/>
                  <a:moveTo>
                    <a:pt x="67" y="113"/>
                  </a:moveTo>
                  <a:lnTo>
                    <a:pt x="67" y="113"/>
                  </a:lnTo>
                  <a:cubicBezTo>
                    <a:pt x="67" y="123"/>
                    <a:pt x="70" y="131"/>
                    <a:pt x="78" y="137"/>
                  </a:cubicBezTo>
                  <a:cubicBezTo>
                    <a:pt x="84" y="142"/>
                    <a:pt x="91" y="147"/>
                    <a:pt x="99" y="153"/>
                  </a:cubicBezTo>
                  <a:cubicBezTo>
                    <a:pt x="99" y="75"/>
                    <a:pt x="99" y="75"/>
                    <a:pt x="99" y="75"/>
                  </a:cubicBezTo>
                  <a:cubicBezTo>
                    <a:pt x="91" y="75"/>
                    <a:pt x="86" y="78"/>
                    <a:pt x="81" y="81"/>
                  </a:cubicBezTo>
                  <a:cubicBezTo>
                    <a:pt x="75" y="83"/>
                    <a:pt x="73" y="86"/>
                    <a:pt x="70" y="91"/>
                  </a:cubicBezTo>
                  <a:cubicBezTo>
                    <a:pt x="70" y="99"/>
                    <a:pt x="67" y="105"/>
                    <a:pt x="67" y="113"/>
                  </a:cubicBezTo>
                  <a:close/>
                  <a:moveTo>
                    <a:pt x="161" y="278"/>
                  </a:moveTo>
                  <a:lnTo>
                    <a:pt x="161" y="278"/>
                  </a:lnTo>
                  <a:cubicBezTo>
                    <a:pt x="161" y="268"/>
                    <a:pt x="158" y="260"/>
                    <a:pt x="153" y="254"/>
                  </a:cubicBezTo>
                  <a:cubicBezTo>
                    <a:pt x="145" y="249"/>
                    <a:pt x="137" y="244"/>
                    <a:pt x="129" y="238"/>
                  </a:cubicBezTo>
                  <a:cubicBezTo>
                    <a:pt x="129" y="327"/>
                    <a:pt x="129" y="327"/>
                    <a:pt x="129" y="327"/>
                  </a:cubicBezTo>
                  <a:cubicBezTo>
                    <a:pt x="131" y="327"/>
                    <a:pt x="134" y="327"/>
                    <a:pt x="137" y="327"/>
                  </a:cubicBezTo>
                  <a:cubicBezTo>
                    <a:pt x="140" y="324"/>
                    <a:pt x="142" y="324"/>
                    <a:pt x="145" y="324"/>
                  </a:cubicBezTo>
                  <a:cubicBezTo>
                    <a:pt x="150" y="321"/>
                    <a:pt x="155" y="316"/>
                    <a:pt x="158" y="308"/>
                  </a:cubicBezTo>
                  <a:cubicBezTo>
                    <a:pt x="161" y="303"/>
                    <a:pt x="161" y="292"/>
                    <a:pt x="161" y="278"/>
                  </a:cubicBezTo>
                  <a:close/>
                </a:path>
              </a:pathLst>
            </a:custGeom>
            <a:solidFill>
              <a:srgbClr val="FFF9D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3" name="Freeform 178"/>
            <p:cNvSpPr>
              <a:spLocks noChangeArrowheads="1"/>
            </p:cNvSpPr>
            <p:nvPr/>
          </p:nvSpPr>
          <p:spPr bwMode="auto">
            <a:xfrm>
              <a:off x="10336058" y="3211352"/>
              <a:ext cx="418905" cy="416751"/>
            </a:xfrm>
            <a:custGeom>
              <a:avLst/>
              <a:gdLst>
                <a:gd name="T0" fmla="*/ 439 w 876"/>
                <a:gd name="T1" fmla="*/ 0 h 875"/>
                <a:gd name="T2" fmla="*/ 439 w 876"/>
                <a:gd name="T3" fmla="*/ 0 h 875"/>
                <a:gd name="T4" fmla="*/ 0 w 876"/>
                <a:gd name="T5" fmla="*/ 435 h 875"/>
                <a:gd name="T6" fmla="*/ 439 w 876"/>
                <a:gd name="T7" fmla="*/ 874 h 875"/>
                <a:gd name="T8" fmla="*/ 875 w 876"/>
                <a:gd name="T9" fmla="*/ 435 h 875"/>
                <a:gd name="T10" fmla="*/ 439 w 876"/>
                <a:gd name="T11" fmla="*/ 0 h 8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76" h="875">
                  <a:moveTo>
                    <a:pt x="439" y="0"/>
                  </a:moveTo>
                  <a:lnTo>
                    <a:pt x="439" y="0"/>
                  </a:lnTo>
                  <a:cubicBezTo>
                    <a:pt x="196" y="0"/>
                    <a:pt x="0" y="195"/>
                    <a:pt x="0" y="435"/>
                  </a:cubicBezTo>
                  <a:cubicBezTo>
                    <a:pt x="0" y="679"/>
                    <a:pt x="196" y="874"/>
                    <a:pt x="439" y="874"/>
                  </a:cubicBezTo>
                  <a:cubicBezTo>
                    <a:pt x="680" y="874"/>
                    <a:pt x="875" y="679"/>
                    <a:pt x="875" y="435"/>
                  </a:cubicBezTo>
                  <a:cubicBezTo>
                    <a:pt x="875" y="195"/>
                    <a:pt x="680" y="0"/>
                    <a:pt x="439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4" name="Freeform 179"/>
            <p:cNvSpPr>
              <a:spLocks noChangeArrowheads="1"/>
            </p:cNvSpPr>
            <p:nvPr/>
          </p:nvSpPr>
          <p:spPr bwMode="auto">
            <a:xfrm>
              <a:off x="10190076" y="3061152"/>
              <a:ext cx="702406" cy="715034"/>
            </a:xfrm>
            <a:custGeom>
              <a:avLst/>
              <a:gdLst>
                <a:gd name="T0" fmla="*/ 901 w 1469"/>
                <a:gd name="T1" fmla="*/ 166 h 1494"/>
                <a:gd name="T2" fmla="*/ 807 w 1469"/>
                <a:gd name="T3" fmla="*/ 145 h 1494"/>
                <a:gd name="T4" fmla="*/ 623 w 1469"/>
                <a:gd name="T5" fmla="*/ 11 h 1494"/>
                <a:gd name="T6" fmla="*/ 511 w 1469"/>
                <a:gd name="T7" fmla="*/ 190 h 1494"/>
                <a:gd name="T8" fmla="*/ 409 w 1469"/>
                <a:gd name="T9" fmla="*/ 81 h 1494"/>
                <a:gd name="T10" fmla="*/ 337 w 1469"/>
                <a:gd name="T11" fmla="*/ 300 h 1494"/>
                <a:gd name="T12" fmla="*/ 267 w 1469"/>
                <a:gd name="T13" fmla="*/ 370 h 1494"/>
                <a:gd name="T14" fmla="*/ 59 w 1469"/>
                <a:gd name="T15" fmla="*/ 455 h 1494"/>
                <a:gd name="T16" fmla="*/ 147 w 1469"/>
                <a:gd name="T17" fmla="*/ 648 h 1494"/>
                <a:gd name="T18" fmla="*/ 0 w 1469"/>
                <a:gd name="T19" fmla="*/ 672 h 1494"/>
                <a:gd name="T20" fmla="*/ 147 w 1469"/>
                <a:gd name="T21" fmla="*/ 851 h 1494"/>
                <a:gd name="T22" fmla="*/ 182 w 1469"/>
                <a:gd name="T23" fmla="*/ 974 h 1494"/>
                <a:gd name="T24" fmla="*/ 149 w 1469"/>
                <a:gd name="T25" fmla="*/ 1199 h 1494"/>
                <a:gd name="T26" fmla="*/ 401 w 1469"/>
                <a:gd name="T27" fmla="*/ 1244 h 1494"/>
                <a:gd name="T28" fmla="*/ 361 w 1469"/>
                <a:gd name="T29" fmla="*/ 1388 h 1494"/>
                <a:gd name="T30" fmla="*/ 586 w 1469"/>
                <a:gd name="T31" fmla="*/ 1330 h 1494"/>
                <a:gd name="T32" fmla="*/ 682 w 1469"/>
                <a:gd name="T33" fmla="*/ 1348 h 1494"/>
                <a:gd name="T34" fmla="*/ 717 w 1469"/>
                <a:gd name="T35" fmla="*/ 1493 h 1494"/>
                <a:gd name="T36" fmla="*/ 885 w 1469"/>
                <a:gd name="T37" fmla="*/ 1335 h 1494"/>
                <a:gd name="T38" fmla="*/ 976 w 1469"/>
                <a:gd name="T39" fmla="*/ 1303 h 1494"/>
                <a:gd name="T40" fmla="*/ 1078 w 1469"/>
                <a:gd name="T41" fmla="*/ 1415 h 1494"/>
                <a:gd name="T42" fmla="*/ 1150 w 1469"/>
                <a:gd name="T43" fmla="*/ 1193 h 1494"/>
                <a:gd name="T44" fmla="*/ 1214 w 1469"/>
                <a:gd name="T45" fmla="*/ 1124 h 1494"/>
                <a:gd name="T46" fmla="*/ 1359 w 1469"/>
                <a:gd name="T47" fmla="*/ 1172 h 1494"/>
                <a:gd name="T48" fmla="*/ 1316 w 1469"/>
                <a:gd name="T49" fmla="*/ 944 h 1494"/>
                <a:gd name="T50" fmla="*/ 1337 w 1469"/>
                <a:gd name="T51" fmla="*/ 835 h 1494"/>
                <a:gd name="T52" fmla="*/ 1468 w 1469"/>
                <a:gd name="T53" fmla="*/ 824 h 1494"/>
                <a:gd name="T54" fmla="*/ 1329 w 1469"/>
                <a:gd name="T55" fmla="*/ 645 h 1494"/>
                <a:gd name="T56" fmla="*/ 1300 w 1469"/>
                <a:gd name="T57" fmla="*/ 525 h 1494"/>
                <a:gd name="T58" fmla="*/ 1417 w 1469"/>
                <a:gd name="T59" fmla="*/ 426 h 1494"/>
                <a:gd name="T60" fmla="*/ 1198 w 1469"/>
                <a:gd name="T61" fmla="*/ 348 h 1494"/>
                <a:gd name="T62" fmla="*/ 1088 w 1469"/>
                <a:gd name="T63" fmla="*/ 252 h 1494"/>
                <a:gd name="T64" fmla="*/ 1128 w 1469"/>
                <a:gd name="T65" fmla="*/ 107 h 1494"/>
                <a:gd name="T66" fmla="*/ 901 w 1469"/>
                <a:gd name="T67" fmla="*/ 166 h 1494"/>
                <a:gd name="T68" fmla="*/ 1244 w 1469"/>
                <a:gd name="T69" fmla="*/ 746 h 1494"/>
                <a:gd name="T70" fmla="*/ 243 w 1469"/>
                <a:gd name="T71" fmla="*/ 746 h 1494"/>
                <a:gd name="T72" fmla="*/ 1244 w 1469"/>
                <a:gd name="T73" fmla="*/ 746 h 1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69" h="1494">
                  <a:moveTo>
                    <a:pt x="901" y="166"/>
                  </a:moveTo>
                  <a:lnTo>
                    <a:pt x="901" y="166"/>
                  </a:lnTo>
                  <a:cubicBezTo>
                    <a:pt x="872" y="158"/>
                    <a:pt x="840" y="150"/>
                    <a:pt x="807" y="147"/>
                  </a:cubicBezTo>
                  <a:cubicBezTo>
                    <a:pt x="807" y="145"/>
                    <a:pt x="807" y="145"/>
                    <a:pt x="807" y="145"/>
                  </a:cubicBezTo>
                  <a:cubicBezTo>
                    <a:pt x="773" y="0"/>
                    <a:pt x="773" y="0"/>
                    <a:pt x="773" y="0"/>
                  </a:cubicBezTo>
                  <a:cubicBezTo>
                    <a:pt x="623" y="11"/>
                    <a:pt x="623" y="11"/>
                    <a:pt x="623" y="11"/>
                  </a:cubicBezTo>
                  <a:cubicBezTo>
                    <a:pt x="602" y="161"/>
                    <a:pt x="602" y="161"/>
                    <a:pt x="602" y="161"/>
                  </a:cubicBezTo>
                  <a:cubicBezTo>
                    <a:pt x="572" y="169"/>
                    <a:pt x="540" y="177"/>
                    <a:pt x="511" y="190"/>
                  </a:cubicBezTo>
                  <a:cubicBezTo>
                    <a:pt x="508" y="187"/>
                    <a:pt x="508" y="187"/>
                    <a:pt x="508" y="187"/>
                  </a:cubicBezTo>
                  <a:cubicBezTo>
                    <a:pt x="409" y="81"/>
                    <a:pt x="409" y="81"/>
                    <a:pt x="409" y="81"/>
                  </a:cubicBezTo>
                  <a:cubicBezTo>
                    <a:pt x="283" y="161"/>
                    <a:pt x="283" y="161"/>
                    <a:pt x="283" y="161"/>
                  </a:cubicBezTo>
                  <a:cubicBezTo>
                    <a:pt x="337" y="300"/>
                    <a:pt x="337" y="300"/>
                    <a:pt x="337" y="300"/>
                  </a:cubicBezTo>
                  <a:cubicBezTo>
                    <a:pt x="313" y="321"/>
                    <a:pt x="291" y="345"/>
                    <a:pt x="270" y="372"/>
                  </a:cubicBezTo>
                  <a:cubicBezTo>
                    <a:pt x="267" y="370"/>
                    <a:pt x="267" y="370"/>
                    <a:pt x="267" y="370"/>
                  </a:cubicBezTo>
                  <a:cubicBezTo>
                    <a:pt x="131" y="324"/>
                    <a:pt x="131" y="324"/>
                    <a:pt x="131" y="324"/>
                  </a:cubicBezTo>
                  <a:cubicBezTo>
                    <a:pt x="59" y="455"/>
                    <a:pt x="59" y="455"/>
                    <a:pt x="59" y="455"/>
                  </a:cubicBezTo>
                  <a:cubicBezTo>
                    <a:pt x="174" y="551"/>
                    <a:pt x="174" y="551"/>
                    <a:pt x="174" y="551"/>
                  </a:cubicBezTo>
                  <a:cubicBezTo>
                    <a:pt x="163" y="581"/>
                    <a:pt x="155" y="605"/>
                    <a:pt x="147" y="648"/>
                  </a:cubicBezTo>
                  <a:cubicBezTo>
                    <a:pt x="144" y="648"/>
                    <a:pt x="144" y="648"/>
                    <a:pt x="144" y="648"/>
                  </a:cubicBezTo>
                  <a:cubicBezTo>
                    <a:pt x="0" y="672"/>
                    <a:pt x="0" y="672"/>
                    <a:pt x="0" y="672"/>
                  </a:cubicBezTo>
                  <a:cubicBezTo>
                    <a:pt x="0" y="821"/>
                    <a:pt x="0" y="821"/>
                    <a:pt x="0" y="821"/>
                  </a:cubicBezTo>
                  <a:cubicBezTo>
                    <a:pt x="147" y="851"/>
                    <a:pt x="147" y="851"/>
                    <a:pt x="147" y="851"/>
                  </a:cubicBezTo>
                  <a:cubicBezTo>
                    <a:pt x="155" y="894"/>
                    <a:pt x="165" y="934"/>
                    <a:pt x="182" y="971"/>
                  </a:cubicBezTo>
                  <a:cubicBezTo>
                    <a:pt x="182" y="974"/>
                    <a:pt x="182" y="974"/>
                    <a:pt x="182" y="974"/>
                  </a:cubicBezTo>
                  <a:cubicBezTo>
                    <a:pt x="72" y="1070"/>
                    <a:pt x="72" y="1070"/>
                    <a:pt x="72" y="1070"/>
                  </a:cubicBezTo>
                  <a:cubicBezTo>
                    <a:pt x="149" y="1199"/>
                    <a:pt x="149" y="1199"/>
                    <a:pt x="149" y="1199"/>
                  </a:cubicBezTo>
                  <a:cubicBezTo>
                    <a:pt x="291" y="1148"/>
                    <a:pt x="291" y="1148"/>
                    <a:pt x="291" y="1148"/>
                  </a:cubicBezTo>
                  <a:cubicBezTo>
                    <a:pt x="323" y="1183"/>
                    <a:pt x="358" y="1217"/>
                    <a:pt x="401" y="1244"/>
                  </a:cubicBezTo>
                  <a:cubicBezTo>
                    <a:pt x="398" y="1247"/>
                    <a:pt x="398" y="1247"/>
                    <a:pt x="398" y="1247"/>
                  </a:cubicBezTo>
                  <a:cubicBezTo>
                    <a:pt x="361" y="1388"/>
                    <a:pt x="361" y="1388"/>
                    <a:pt x="361" y="1388"/>
                  </a:cubicBezTo>
                  <a:cubicBezTo>
                    <a:pt x="497" y="1453"/>
                    <a:pt x="497" y="1453"/>
                    <a:pt x="497" y="1453"/>
                  </a:cubicBezTo>
                  <a:cubicBezTo>
                    <a:pt x="586" y="1330"/>
                    <a:pt x="586" y="1330"/>
                    <a:pt x="586" y="1330"/>
                  </a:cubicBezTo>
                  <a:lnTo>
                    <a:pt x="586" y="1330"/>
                  </a:lnTo>
                  <a:cubicBezTo>
                    <a:pt x="618" y="1338"/>
                    <a:pt x="647" y="1346"/>
                    <a:pt x="682" y="1348"/>
                  </a:cubicBezTo>
                  <a:cubicBezTo>
                    <a:pt x="682" y="1351"/>
                    <a:pt x="682" y="1351"/>
                    <a:pt x="682" y="1351"/>
                  </a:cubicBezTo>
                  <a:cubicBezTo>
                    <a:pt x="717" y="1493"/>
                    <a:pt x="717" y="1493"/>
                    <a:pt x="717" y="1493"/>
                  </a:cubicBezTo>
                  <a:cubicBezTo>
                    <a:pt x="866" y="1485"/>
                    <a:pt x="866" y="1485"/>
                    <a:pt x="866" y="1485"/>
                  </a:cubicBezTo>
                  <a:cubicBezTo>
                    <a:pt x="885" y="1335"/>
                    <a:pt x="885" y="1335"/>
                    <a:pt x="885" y="1335"/>
                  </a:cubicBezTo>
                  <a:cubicBezTo>
                    <a:pt x="885" y="1332"/>
                    <a:pt x="885" y="1332"/>
                    <a:pt x="885" y="1332"/>
                  </a:cubicBezTo>
                  <a:cubicBezTo>
                    <a:pt x="917" y="1324"/>
                    <a:pt x="947" y="1316"/>
                    <a:pt x="976" y="1303"/>
                  </a:cubicBezTo>
                  <a:cubicBezTo>
                    <a:pt x="979" y="1308"/>
                    <a:pt x="979" y="1308"/>
                    <a:pt x="979" y="1308"/>
                  </a:cubicBezTo>
                  <a:cubicBezTo>
                    <a:pt x="1078" y="1415"/>
                    <a:pt x="1078" y="1415"/>
                    <a:pt x="1078" y="1415"/>
                  </a:cubicBezTo>
                  <a:cubicBezTo>
                    <a:pt x="1206" y="1335"/>
                    <a:pt x="1206" y="1335"/>
                    <a:pt x="1206" y="1335"/>
                  </a:cubicBezTo>
                  <a:cubicBezTo>
                    <a:pt x="1150" y="1193"/>
                    <a:pt x="1150" y="1193"/>
                    <a:pt x="1150" y="1193"/>
                  </a:cubicBezTo>
                  <a:lnTo>
                    <a:pt x="1150" y="1193"/>
                  </a:lnTo>
                  <a:cubicBezTo>
                    <a:pt x="1171" y="1172"/>
                    <a:pt x="1195" y="1148"/>
                    <a:pt x="1214" y="1124"/>
                  </a:cubicBezTo>
                  <a:cubicBezTo>
                    <a:pt x="1220" y="1126"/>
                    <a:pt x="1220" y="1126"/>
                    <a:pt x="1220" y="1126"/>
                  </a:cubicBezTo>
                  <a:cubicBezTo>
                    <a:pt x="1359" y="1172"/>
                    <a:pt x="1359" y="1172"/>
                    <a:pt x="1359" y="1172"/>
                  </a:cubicBezTo>
                  <a:cubicBezTo>
                    <a:pt x="1431" y="1041"/>
                    <a:pt x="1431" y="1041"/>
                    <a:pt x="1431" y="1041"/>
                  </a:cubicBezTo>
                  <a:cubicBezTo>
                    <a:pt x="1316" y="944"/>
                    <a:pt x="1316" y="944"/>
                    <a:pt x="1316" y="944"/>
                  </a:cubicBezTo>
                  <a:cubicBezTo>
                    <a:pt x="1313" y="936"/>
                    <a:pt x="1313" y="936"/>
                    <a:pt x="1313" y="936"/>
                  </a:cubicBezTo>
                  <a:cubicBezTo>
                    <a:pt x="1324" y="904"/>
                    <a:pt x="1332" y="878"/>
                    <a:pt x="1337" y="835"/>
                  </a:cubicBezTo>
                  <a:cubicBezTo>
                    <a:pt x="1342" y="835"/>
                    <a:pt x="1342" y="835"/>
                    <a:pt x="1342" y="835"/>
                  </a:cubicBezTo>
                  <a:cubicBezTo>
                    <a:pt x="1468" y="824"/>
                    <a:pt x="1468" y="824"/>
                    <a:pt x="1468" y="824"/>
                  </a:cubicBezTo>
                  <a:cubicBezTo>
                    <a:pt x="1468" y="674"/>
                    <a:pt x="1468" y="674"/>
                    <a:pt x="1468" y="674"/>
                  </a:cubicBezTo>
                  <a:cubicBezTo>
                    <a:pt x="1329" y="645"/>
                    <a:pt x="1329" y="645"/>
                    <a:pt x="1329" y="645"/>
                  </a:cubicBezTo>
                  <a:cubicBezTo>
                    <a:pt x="1332" y="645"/>
                    <a:pt x="1332" y="645"/>
                    <a:pt x="1332" y="645"/>
                  </a:cubicBezTo>
                  <a:cubicBezTo>
                    <a:pt x="1324" y="602"/>
                    <a:pt x="1316" y="562"/>
                    <a:pt x="1300" y="525"/>
                  </a:cubicBezTo>
                  <a:cubicBezTo>
                    <a:pt x="1308" y="522"/>
                    <a:pt x="1308" y="522"/>
                    <a:pt x="1308" y="522"/>
                  </a:cubicBezTo>
                  <a:cubicBezTo>
                    <a:pt x="1417" y="426"/>
                    <a:pt x="1417" y="426"/>
                    <a:pt x="1417" y="426"/>
                  </a:cubicBezTo>
                  <a:cubicBezTo>
                    <a:pt x="1337" y="297"/>
                    <a:pt x="1337" y="297"/>
                    <a:pt x="1337" y="297"/>
                  </a:cubicBezTo>
                  <a:cubicBezTo>
                    <a:pt x="1198" y="348"/>
                    <a:pt x="1198" y="348"/>
                    <a:pt x="1198" y="348"/>
                  </a:cubicBezTo>
                  <a:cubicBezTo>
                    <a:pt x="1195" y="351"/>
                    <a:pt x="1195" y="351"/>
                    <a:pt x="1195" y="351"/>
                  </a:cubicBezTo>
                  <a:cubicBezTo>
                    <a:pt x="1163" y="313"/>
                    <a:pt x="1128" y="281"/>
                    <a:pt x="1088" y="252"/>
                  </a:cubicBezTo>
                  <a:cubicBezTo>
                    <a:pt x="1088" y="249"/>
                    <a:pt x="1088" y="249"/>
                    <a:pt x="1088" y="249"/>
                  </a:cubicBezTo>
                  <a:cubicBezTo>
                    <a:pt x="1128" y="107"/>
                    <a:pt x="1128" y="107"/>
                    <a:pt x="1128" y="107"/>
                  </a:cubicBezTo>
                  <a:cubicBezTo>
                    <a:pt x="992" y="43"/>
                    <a:pt x="992" y="43"/>
                    <a:pt x="992" y="43"/>
                  </a:cubicBezTo>
                  <a:cubicBezTo>
                    <a:pt x="901" y="166"/>
                    <a:pt x="901" y="166"/>
                    <a:pt x="901" y="166"/>
                  </a:cubicBezTo>
                  <a:close/>
                  <a:moveTo>
                    <a:pt x="1244" y="746"/>
                  </a:moveTo>
                  <a:lnTo>
                    <a:pt x="1244" y="746"/>
                  </a:lnTo>
                  <a:cubicBezTo>
                    <a:pt x="1244" y="1025"/>
                    <a:pt x="1019" y="1247"/>
                    <a:pt x="743" y="1247"/>
                  </a:cubicBezTo>
                  <a:cubicBezTo>
                    <a:pt x="465" y="1247"/>
                    <a:pt x="243" y="1025"/>
                    <a:pt x="243" y="746"/>
                  </a:cubicBezTo>
                  <a:cubicBezTo>
                    <a:pt x="243" y="471"/>
                    <a:pt x="465" y="246"/>
                    <a:pt x="743" y="246"/>
                  </a:cubicBezTo>
                  <a:cubicBezTo>
                    <a:pt x="1019" y="246"/>
                    <a:pt x="1244" y="471"/>
                    <a:pt x="1244" y="74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6" name="Freeform 182"/>
            <p:cNvSpPr>
              <a:spLocks noChangeArrowheads="1"/>
            </p:cNvSpPr>
            <p:nvPr/>
          </p:nvSpPr>
          <p:spPr bwMode="auto">
            <a:xfrm>
              <a:off x="9908691" y="3509635"/>
              <a:ext cx="175602" cy="175585"/>
            </a:xfrm>
            <a:custGeom>
              <a:avLst/>
              <a:gdLst>
                <a:gd name="T0" fmla="*/ 185 w 370"/>
                <a:gd name="T1" fmla="*/ 0 h 370"/>
                <a:gd name="T2" fmla="*/ 185 w 370"/>
                <a:gd name="T3" fmla="*/ 0 h 370"/>
                <a:gd name="T4" fmla="*/ 0 w 370"/>
                <a:gd name="T5" fmla="*/ 184 h 370"/>
                <a:gd name="T6" fmla="*/ 185 w 370"/>
                <a:gd name="T7" fmla="*/ 369 h 370"/>
                <a:gd name="T8" fmla="*/ 369 w 370"/>
                <a:gd name="T9" fmla="*/ 184 h 370"/>
                <a:gd name="T10" fmla="*/ 185 w 370"/>
                <a:gd name="T11" fmla="*/ 0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0" h="370">
                  <a:moveTo>
                    <a:pt x="185" y="0"/>
                  </a:moveTo>
                  <a:lnTo>
                    <a:pt x="185" y="0"/>
                  </a:lnTo>
                  <a:cubicBezTo>
                    <a:pt x="83" y="0"/>
                    <a:pt x="0" y="83"/>
                    <a:pt x="0" y="184"/>
                  </a:cubicBezTo>
                  <a:cubicBezTo>
                    <a:pt x="0" y="286"/>
                    <a:pt x="83" y="369"/>
                    <a:pt x="185" y="369"/>
                  </a:cubicBezTo>
                  <a:cubicBezTo>
                    <a:pt x="286" y="369"/>
                    <a:pt x="369" y="286"/>
                    <a:pt x="369" y="184"/>
                  </a:cubicBezTo>
                  <a:cubicBezTo>
                    <a:pt x="369" y="83"/>
                    <a:pt x="286" y="0"/>
                    <a:pt x="185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7" name="Freeform 183"/>
            <p:cNvSpPr>
              <a:spLocks noChangeArrowheads="1"/>
            </p:cNvSpPr>
            <p:nvPr/>
          </p:nvSpPr>
          <p:spPr bwMode="auto">
            <a:xfrm>
              <a:off x="9847336" y="3446170"/>
              <a:ext cx="296195" cy="300399"/>
            </a:xfrm>
            <a:custGeom>
              <a:avLst/>
              <a:gdLst>
                <a:gd name="T0" fmla="*/ 380 w 622"/>
                <a:gd name="T1" fmla="*/ 69 h 629"/>
                <a:gd name="T2" fmla="*/ 339 w 622"/>
                <a:gd name="T3" fmla="*/ 61 h 629"/>
                <a:gd name="T4" fmla="*/ 262 w 622"/>
                <a:gd name="T5" fmla="*/ 5 h 629"/>
                <a:gd name="T6" fmla="*/ 217 w 622"/>
                <a:gd name="T7" fmla="*/ 80 h 629"/>
                <a:gd name="T8" fmla="*/ 174 w 622"/>
                <a:gd name="T9" fmla="*/ 35 h 629"/>
                <a:gd name="T10" fmla="*/ 142 w 622"/>
                <a:gd name="T11" fmla="*/ 126 h 629"/>
                <a:gd name="T12" fmla="*/ 115 w 622"/>
                <a:gd name="T13" fmla="*/ 155 h 629"/>
                <a:gd name="T14" fmla="*/ 24 w 622"/>
                <a:gd name="T15" fmla="*/ 192 h 629"/>
                <a:gd name="T16" fmla="*/ 64 w 622"/>
                <a:gd name="T17" fmla="*/ 272 h 629"/>
                <a:gd name="T18" fmla="*/ 0 w 622"/>
                <a:gd name="T19" fmla="*/ 283 h 629"/>
                <a:gd name="T20" fmla="*/ 64 w 622"/>
                <a:gd name="T21" fmla="*/ 358 h 629"/>
                <a:gd name="T22" fmla="*/ 77 w 622"/>
                <a:gd name="T23" fmla="*/ 409 h 629"/>
                <a:gd name="T24" fmla="*/ 64 w 622"/>
                <a:gd name="T25" fmla="*/ 505 h 629"/>
                <a:gd name="T26" fmla="*/ 168 w 622"/>
                <a:gd name="T27" fmla="*/ 524 h 629"/>
                <a:gd name="T28" fmla="*/ 152 w 622"/>
                <a:gd name="T29" fmla="*/ 585 h 629"/>
                <a:gd name="T30" fmla="*/ 248 w 622"/>
                <a:gd name="T31" fmla="*/ 561 h 629"/>
                <a:gd name="T32" fmla="*/ 289 w 622"/>
                <a:gd name="T33" fmla="*/ 567 h 629"/>
                <a:gd name="T34" fmla="*/ 302 w 622"/>
                <a:gd name="T35" fmla="*/ 628 h 629"/>
                <a:gd name="T36" fmla="*/ 374 w 622"/>
                <a:gd name="T37" fmla="*/ 561 h 629"/>
                <a:gd name="T38" fmla="*/ 412 w 622"/>
                <a:gd name="T39" fmla="*/ 548 h 629"/>
                <a:gd name="T40" fmla="*/ 455 w 622"/>
                <a:gd name="T41" fmla="*/ 596 h 629"/>
                <a:gd name="T42" fmla="*/ 487 w 622"/>
                <a:gd name="T43" fmla="*/ 503 h 629"/>
                <a:gd name="T44" fmla="*/ 513 w 622"/>
                <a:gd name="T45" fmla="*/ 473 h 629"/>
                <a:gd name="T46" fmla="*/ 572 w 622"/>
                <a:gd name="T47" fmla="*/ 495 h 629"/>
                <a:gd name="T48" fmla="*/ 553 w 622"/>
                <a:gd name="T49" fmla="*/ 398 h 629"/>
                <a:gd name="T50" fmla="*/ 564 w 622"/>
                <a:gd name="T51" fmla="*/ 350 h 629"/>
                <a:gd name="T52" fmla="*/ 621 w 622"/>
                <a:gd name="T53" fmla="*/ 347 h 629"/>
                <a:gd name="T54" fmla="*/ 562 w 622"/>
                <a:gd name="T55" fmla="*/ 272 h 629"/>
                <a:gd name="T56" fmla="*/ 548 w 622"/>
                <a:gd name="T57" fmla="*/ 222 h 629"/>
                <a:gd name="T58" fmla="*/ 599 w 622"/>
                <a:gd name="T59" fmla="*/ 179 h 629"/>
                <a:gd name="T60" fmla="*/ 506 w 622"/>
                <a:gd name="T61" fmla="*/ 147 h 629"/>
                <a:gd name="T62" fmla="*/ 460 w 622"/>
                <a:gd name="T63" fmla="*/ 107 h 629"/>
                <a:gd name="T64" fmla="*/ 476 w 622"/>
                <a:gd name="T65" fmla="*/ 45 h 629"/>
                <a:gd name="T66" fmla="*/ 380 w 622"/>
                <a:gd name="T67" fmla="*/ 69 h 629"/>
                <a:gd name="T68" fmla="*/ 524 w 622"/>
                <a:gd name="T69" fmla="*/ 315 h 629"/>
                <a:gd name="T70" fmla="*/ 102 w 622"/>
                <a:gd name="T71" fmla="*/ 315 h 629"/>
                <a:gd name="T72" fmla="*/ 524 w 622"/>
                <a:gd name="T73" fmla="*/ 315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22" h="629">
                  <a:moveTo>
                    <a:pt x="380" y="69"/>
                  </a:moveTo>
                  <a:lnTo>
                    <a:pt x="380" y="69"/>
                  </a:lnTo>
                  <a:cubicBezTo>
                    <a:pt x="369" y="67"/>
                    <a:pt x="356" y="64"/>
                    <a:pt x="339" y="61"/>
                  </a:cubicBezTo>
                  <a:lnTo>
                    <a:pt x="339" y="61"/>
                  </a:lnTo>
                  <a:cubicBezTo>
                    <a:pt x="326" y="0"/>
                    <a:pt x="326" y="0"/>
                    <a:pt x="326" y="0"/>
                  </a:cubicBezTo>
                  <a:cubicBezTo>
                    <a:pt x="262" y="5"/>
                    <a:pt x="262" y="5"/>
                    <a:pt x="262" y="5"/>
                  </a:cubicBezTo>
                  <a:cubicBezTo>
                    <a:pt x="254" y="67"/>
                    <a:pt x="254" y="67"/>
                    <a:pt x="254" y="67"/>
                  </a:cubicBezTo>
                  <a:cubicBezTo>
                    <a:pt x="241" y="72"/>
                    <a:pt x="227" y="75"/>
                    <a:pt x="217" y="80"/>
                  </a:cubicBezTo>
                  <a:cubicBezTo>
                    <a:pt x="214" y="80"/>
                    <a:pt x="214" y="80"/>
                    <a:pt x="214" y="80"/>
                  </a:cubicBezTo>
                  <a:cubicBezTo>
                    <a:pt x="174" y="35"/>
                    <a:pt x="174" y="35"/>
                    <a:pt x="174" y="35"/>
                  </a:cubicBezTo>
                  <a:cubicBezTo>
                    <a:pt x="120" y="67"/>
                    <a:pt x="120" y="67"/>
                    <a:pt x="120" y="67"/>
                  </a:cubicBezTo>
                  <a:cubicBezTo>
                    <a:pt x="142" y="126"/>
                    <a:pt x="142" y="126"/>
                    <a:pt x="142" y="126"/>
                  </a:cubicBezTo>
                  <a:cubicBezTo>
                    <a:pt x="133" y="136"/>
                    <a:pt x="123" y="147"/>
                    <a:pt x="115" y="157"/>
                  </a:cubicBezTo>
                  <a:cubicBezTo>
                    <a:pt x="115" y="155"/>
                    <a:pt x="115" y="155"/>
                    <a:pt x="115" y="155"/>
                  </a:cubicBezTo>
                  <a:cubicBezTo>
                    <a:pt x="56" y="136"/>
                    <a:pt x="56" y="136"/>
                    <a:pt x="56" y="136"/>
                  </a:cubicBezTo>
                  <a:cubicBezTo>
                    <a:pt x="24" y="192"/>
                    <a:pt x="24" y="192"/>
                    <a:pt x="24" y="192"/>
                  </a:cubicBezTo>
                  <a:cubicBezTo>
                    <a:pt x="72" y="232"/>
                    <a:pt x="72" y="232"/>
                    <a:pt x="72" y="232"/>
                  </a:cubicBezTo>
                  <a:cubicBezTo>
                    <a:pt x="69" y="246"/>
                    <a:pt x="64" y="254"/>
                    <a:pt x="64" y="272"/>
                  </a:cubicBezTo>
                  <a:cubicBezTo>
                    <a:pt x="61" y="272"/>
                    <a:pt x="61" y="272"/>
                    <a:pt x="61" y="272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345"/>
                    <a:pt x="0" y="345"/>
                    <a:pt x="0" y="345"/>
                  </a:cubicBezTo>
                  <a:cubicBezTo>
                    <a:pt x="64" y="358"/>
                    <a:pt x="64" y="358"/>
                    <a:pt x="64" y="358"/>
                  </a:cubicBezTo>
                  <a:cubicBezTo>
                    <a:pt x="67" y="377"/>
                    <a:pt x="72" y="393"/>
                    <a:pt x="77" y="409"/>
                  </a:cubicBezTo>
                  <a:lnTo>
                    <a:pt x="77" y="409"/>
                  </a:lnTo>
                  <a:cubicBezTo>
                    <a:pt x="29" y="452"/>
                    <a:pt x="29" y="452"/>
                    <a:pt x="29" y="452"/>
                  </a:cubicBezTo>
                  <a:cubicBezTo>
                    <a:pt x="64" y="505"/>
                    <a:pt x="64" y="505"/>
                    <a:pt x="64" y="505"/>
                  </a:cubicBezTo>
                  <a:cubicBezTo>
                    <a:pt x="123" y="484"/>
                    <a:pt x="123" y="484"/>
                    <a:pt x="123" y="484"/>
                  </a:cubicBezTo>
                  <a:cubicBezTo>
                    <a:pt x="136" y="497"/>
                    <a:pt x="152" y="513"/>
                    <a:pt x="168" y="524"/>
                  </a:cubicBezTo>
                  <a:cubicBezTo>
                    <a:pt x="168" y="527"/>
                    <a:pt x="168" y="527"/>
                    <a:pt x="168" y="527"/>
                  </a:cubicBezTo>
                  <a:cubicBezTo>
                    <a:pt x="152" y="585"/>
                    <a:pt x="152" y="585"/>
                    <a:pt x="152" y="585"/>
                  </a:cubicBezTo>
                  <a:cubicBezTo>
                    <a:pt x="211" y="612"/>
                    <a:pt x="211" y="612"/>
                    <a:pt x="211" y="612"/>
                  </a:cubicBezTo>
                  <a:cubicBezTo>
                    <a:pt x="248" y="561"/>
                    <a:pt x="248" y="561"/>
                    <a:pt x="248" y="561"/>
                  </a:cubicBezTo>
                  <a:lnTo>
                    <a:pt x="248" y="561"/>
                  </a:lnTo>
                  <a:cubicBezTo>
                    <a:pt x="259" y="564"/>
                    <a:pt x="273" y="567"/>
                    <a:pt x="289" y="567"/>
                  </a:cubicBezTo>
                  <a:cubicBezTo>
                    <a:pt x="289" y="569"/>
                    <a:pt x="289" y="569"/>
                    <a:pt x="289" y="569"/>
                  </a:cubicBezTo>
                  <a:cubicBezTo>
                    <a:pt x="302" y="628"/>
                    <a:pt x="302" y="628"/>
                    <a:pt x="302" y="628"/>
                  </a:cubicBezTo>
                  <a:cubicBezTo>
                    <a:pt x="366" y="626"/>
                    <a:pt x="366" y="626"/>
                    <a:pt x="366" y="626"/>
                  </a:cubicBezTo>
                  <a:cubicBezTo>
                    <a:pt x="374" y="561"/>
                    <a:pt x="374" y="561"/>
                    <a:pt x="374" y="561"/>
                  </a:cubicBezTo>
                  <a:lnTo>
                    <a:pt x="374" y="561"/>
                  </a:lnTo>
                  <a:cubicBezTo>
                    <a:pt x="388" y="559"/>
                    <a:pt x="401" y="554"/>
                    <a:pt x="412" y="548"/>
                  </a:cubicBezTo>
                  <a:cubicBezTo>
                    <a:pt x="414" y="551"/>
                    <a:pt x="414" y="551"/>
                    <a:pt x="414" y="551"/>
                  </a:cubicBezTo>
                  <a:cubicBezTo>
                    <a:pt x="455" y="596"/>
                    <a:pt x="455" y="596"/>
                    <a:pt x="455" y="596"/>
                  </a:cubicBezTo>
                  <a:cubicBezTo>
                    <a:pt x="508" y="561"/>
                    <a:pt x="508" y="561"/>
                    <a:pt x="508" y="561"/>
                  </a:cubicBezTo>
                  <a:cubicBezTo>
                    <a:pt x="487" y="503"/>
                    <a:pt x="487" y="503"/>
                    <a:pt x="487" y="503"/>
                  </a:cubicBezTo>
                  <a:cubicBezTo>
                    <a:pt x="484" y="503"/>
                    <a:pt x="484" y="503"/>
                    <a:pt x="484" y="503"/>
                  </a:cubicBezTo>
                  <a:cubicBezTo>
                    <a:pt x="495" y="495"/>
                    <a:pt x="506" y="484"/>
                    <a:pt x="513" y="473"/>
                  </a:cubicBezTo>
                  <a:lnTo>
                    <a:pt x="513" y="473"/>
                  </a:lnTo>
                  <a:cubicBezTo>
                    <a:pt x="572" y="495"/>
                    <a:pt x="572" y="495"/>
                    <a:pt x="572" y="495"/>
                  </a:cubicBezTo>
                  <a:cubicBezTo>
                    <a:pt x="604" y="439"/>
                    <a:pt x="604" y="439"/>
                    <a:pt x="604" y="439"/>
                  </a:cubicBezTo>
                  <a:cubicBezTo>
                    <a:pt x="553" y="398"/>
                    <a:pt x="553" y="398"/>
                    <a:pt x="553" y="398"/>
                  </a:cubicBezTo>
                  <a:cubicBezTo>
                    <a:pt x="553" y="393"/>
                    <a:pt x="553" y="393"/>
                    <a:pt x="553" y="393"/>
                  </a:cubicBezTo>
                  <a:cubicBezTo>
                    <a:pt x="559" y="382"/>
                    <a:pt x="562" y="369"/>
                    <a:pt x="564" y="350"/>
                  </a:cubicBezTo>
                  <a:cubicBezTo>
                    <a:pt x="567" y="350"/>
                    <a:pt x="567" y="350"/>
                    <a:pt x="567" y="350"/>
                  </a:cubicBezTo>
                  <a:cubicBezTo>
                    <a:pt x="621" y="347"/>
                    <a:pt x="621" y="347"/>
                    <a:pt x="621" y="347"/>
                  </a:cubicBezTo>
                  <a:cubicBezTo>
                    <a:pt x="621" y="283"/>
                    <a:pt x="621" y="283"/>
                    <a:pt x="621" y="283"/>
                  </a:cubicBezTo>
                  <a:cubicBezTo>
                    <a:pt x="562" y="272"/>
                    <a:pt x="562" y="272"/>
                    <a:pt x="562" y="272"/>
                  </a:cubicBezTo>
                  <a:lnTo>
                    <a:pt x="562" y="272"/>
                  </a:lnTo>
                  <a:cubicBezTo>
                    <a:pt x="559" y="254"/>
                    <a:pt x="556" y="238"/>
                    <a:pt x="548" y="222"/>
                  </a:cubicBezTo>
                  <a:cubicBezTo>
                    <a:pt x="551" y="219"/>
                    <a:pt x="551" y="219"/>
                    <a:pt x="551" y="219"/>
                  </a:cubicBezTo>
                  <a:cubicBezTo>
                    <a:pt x="599" y="179"/>
                    <a:pt x="599" y="179"/>
                    <a:pt x="599" y="179"/>
                  </a:cubicBezTo>
                  <a:cubicBezTo>
                    <a:pt x="564" y="126"/>
                    <a:pt x="564" y="126"/>
                    <a:pt x="564" y="126"/>
                  </a:cubicBezTo>
                  <a:cubicBezTo>
                    <a:pt x="506" y="147"/>
                    <a:pt x="506" y="147"/>
                    <a:pt x="506" y="147"/>
                  </a:cubicBezTo>
                  <a:lnTo>
                    <a:pt x="506" y="147"/>
                  </a:lnTo>
                  <a:cubicBezTo>
                    <a:pt x="492" y="131"/>
                    <a:pt x="476" y="117"/>
                    <a:pt x="460" y="107"/>
                  </a:cubicBezTo>
                  <a:cubicBezTo>
                    <a:pt x="460" y="104"/>
                    <a:pt x="460" y="104"/>
                    <a:pt x="460" y="104"/>
                  </a:cubicBezTo>
                  <a:cubicBezTo>
                    <a:pt x="476" y="45"/>
                    <a:pt x="476" y="45"/>
                    <a:pt x="476" y="45"/>
                  </a:cubicBezTo>
                  <a:cubicBezTo>
                    <a:pt x="417" y="18"/>
                    <a:pt x="417" y="18"/>
                    <a:pt x="417" y="18"/>
                  </a:cubicBezTo>
                  <a:cubicBezTo>
                    <a:pt x="380" y="69"/>
                    <a:pt x="380" y="69"/>
                    <a:pt x="380" y="69"/>
                  </a:cubicBezTo>
                  <a:close/>
                  <a:moveTo>
                    <a:pt x="524" y="315"/>
                  </a:moveTo>
                  <a:lnTo>
                    <a:pt x="524" y="315"/>
                  </a:lnTo>
                  <a:cubicBezTo>
                    <a:pt x="524" y="430"/>
                    <a:pt x="431" y="527"/>
                    <a:pt x="313" y="527"/>
                  </a:cubicBezTo>
                  <a:cubicBezTo>
                    <a:pt x="198" y="527"/>
                    <a:pt x="102" y="430"/>
                    <a:pt x="102" y="315"/>
                  </a:cubicBezTo>
                  <a:cubicBezTo>
                    <a:pt x="102" y="198"/>
                    <a:pt x="198" y="104"/>
                    <a:pt x="313" y="104"/>
                  </a:cubicBezTo>
                  <a:cubicBezTo>
                    <a:pt x="431" y="104"/>
                    <a:pt x="524" y="198"/>
                    <a:pt x="524" y="31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9" name="Freeform 186"/>
            <p:cNvSpPr>
              <a:spLocks noChangeArrowheads="1"/>
            </p:cNvSpPr>
            <p:nvPr/>
          </p:nvSpPr>
          <p:spPr bwMode="auto">
            <a:xfrm>
              <a:off x="8569466" y="2369389"/>
              <a:ext cx="175602" cy="175585"/>
            </a:xfrm>
            <a:custGeom>
              <a:avLst/>
              <a:gdLst>
                <a:gd name="T0" fmla="*/ 184 w 370"/>
                <a:gd name="T1" fmla="*/ 0 h 371"/>
                <a:gd name="T2" fmla="*/ 184 w 370"/>
                <a:gd name="T3" fmla="*/ 0 h 371"/>
                <a:gd name="T4" fmla="*/ 0 w 370"/>
                <a:gd name="T5" fmla="*/ 185 h 371"/>
                <a:gd name="T6" fmla="*/ 184 w 370"/>
                <a:gd name="T7" fmla="*/ 370 h 371"/>
                <a:gd name="T8" fmla="*/ 369 w 370"/>
                <a:gd name="T9" fmla="*/ 185 h 371"/>
                <a:gd name="T10" fmla="*/ 184 w 370"/>
                <a:gd name="T11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0" h="371">
                  <a:moveTo>
                    <a:pt x="184" y="0"/>
                  </a:moveTo>
                  <a:lnTo>
                    <a:pt x="184" y="0"/>
                  </a:lnTo>
                  <a:cubicBezTo>
                    <a:pt x="83" y="0"/>
                    <a:pt x="0" y="83"/>
                    <a:pt x="0" y="185"/>
                  </a:cubicBezTo>
                  <a:cubicBezTo>
                    <a:pt x="0" y="287"/>
                    <a:pt x="83" y="370"/>
                    <a:pt x="184" y="370"/>
                  </a:cubicBezTo>
                  <a:cubicBezTo>
                    <a:pt x="286" y="370"/>
                    <a:pt x="369" y="287"/>
                    <a:pt x="369" y="185"/>
                  </a:cubicBezTo>
                  <a:cubicBezTo>
                    <a:pt x="369" y="81"/>
                    <a:pt x="286" y="0"/>
                    <a:pt x="184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0" name="Freeform 187"/>
            <p:cNvSpPr>
              <a:spLocks noChangeArrowheads="1"/>
            </p:cNvSpPr>
            <p:nvPr/>
          </p:nvSpPr>
          <p:spPr bwMode="auto">
            <a:xfrm>
              <a:off x="8505995" y="2308040"/>
              <a:ext cx="294080" cy="300399"/>
            </a:xfrm>
            <a:custGeom>
              <a:avLst/>
              <a:gdLst>
                <a:gd name="T0" fmla="*/ 380 w 619"/>
                <a:gd name="T1" fmla="*/ 70 h 630"/>
                <a:gd name="T2" fmla="*/ 340 w 619"/>
                <a:gd name="T3" fmla="*/ 59 h 630"/>
                <a:gd name="T4" fmla="*/ 263 w 619"/>
                <a:gd name="T5" fmla="*/ 6 h 630"/>
                <a:gd name="T6" fmla="*/ 214 w 619"/>
                <a:gd name="T7" fmla="*/ 81 h 630"/>
                <a:gd name="T8" fmla="*/ 172 w 619"/>
                <a:gd name="T9" fmla="*/ 33 h 630"/>
                <a:gd name="T10" fmla="*/ 142 w 619"/>
                <a:gd name="T11" fmla="*/ 126 h 630"/>
                <a:gd name="T12" fmla="*/ 113 w 619"/>
                <a:gd name="T13" fmla="*/ 155 h 630"/>
                <a:gd name="T14" fmla="*/ 24 w 619"/>
                <a:gd name="T15" fmla="*/ 190 h 630"/>
                <a:gd name="T16" fmla="*/ 62 w 619"/>
                <a:gd name="T17" fmla="*/ 273 h 630"/>
                <a:gd name="T18" fmla="*/ 0 w 619"/>
                <a:gd name="T19" fmla="*/ 281 h 630"/>
                <a:gd name="T20" fmla="*/ 62 w 619"/>
                <a:gd name="T21" fmla="*/ 359 h 630"/>
                <a:gd name="T22" fmla="*/ 75 w 619"/>
                <a:gd name="T23" fmla="*/ 409 h 630"/>
                <a:gd name="T24" fmla="*/ 62 w 619"/>
                <a:gd name="T25" fmla="*/ 506 h 630"/>
                <a:gd name="T26" fmla="*/ 169 w 619"/>
                <a:gd name="T27" fmla="*/ 525 h 630"/>
                <a:gd name="T28" fmla="*/ 153 w 619"/>
                <a:gd name="T29" fmla="*/ 586 h 630"/>
                <a:gd name="T30" fmla="*/ 246 w 619"/>
                <a:gd name="T31" fmla="*/ 559 h 630"/>
                <a:gd name="T32" fmla="*/ 287 w 619"/>
                <a:gd name="T33" fmla="*/ 568 h 630"/>
                <a:gd name="T34" fmla="*/ 303 w 619"/>
                <a:gd name="T35" fmla="*/ 629 h 630"/>
                <a:gd name="T36" fmla="*/ 372 w 619"/>
                <a:gd name="T37" fmla="*/ 562 h 630"/>
                <a:gd name="T38" fmla="*/ 412 w 619"/>
                <a:gd name="T39" fmla="*/ 549 h 630"/>
                <a:gd name="T40" fmla="*/ 455 w 619"/>
                <a:gd name="T41" fmla="*/ 597 h 630"/>
                <a:gd name="T42" fmla="*/ 484 w 619"/>
                <a:gd name="T43" fmla="*/ 503 h 630"/>
                <a:gd name="T44" fmla="*/ 511 w 619"/>
                <a:gd name="T45" fmla="*/ 474 h 630"/>
                <a:gd name="T46" fmla="*/ 573 w 619"/>
                <a:gd name="T47" fmla="*/ 495 h 630"/>
                <a:gd name="T48" fmla="*/ 554 w 619"/>
                <a:gd name="T49" fmla="*/ 399 h 630"/>
                <a:gd name="T50" fmla="*/ 562 w 619"/>
                <a:gd name="T51" fmla="*/ 351 h 630"/>
                <a:gd name="T52" fmla="*/ 618 w 619"/>
                <a:gd name="T53" fmla="*/ 348 h 630"/>
                <a:gd name="T54" fmla="*/ 559 w 619"/>
                <a:gd name="T55" fmla="*/ 270 h 630"/>
                <a:gd name="T56" fmla="*/ 549 w 619"/>
                <a:gd name="T57" fmla="*/ 220 h 630"/>
                <a:gd name="T58" fmla="*/ 597 w 619"/>
                <a:gd name="T59" fmla="*/ 180 h 630"/>
                <a:gd name="T60" fmla="*/ 503 w 619"/>
                <a:gd name="T61" fmla="*/ 148 h 630"/>
                <a:gd name="T62" fmla="*/ 458 w 619"/>
                <a:gd name="T63" fmla="*/ 108 h 630"/>
                <a:gd name="T64" fmla="*/ 474 w 619"/>
                <a:gd name="T65" fmla="*/ 46 h 630"/>
                <a:gd name="T66" fmla="*/ 380 w 619"/>
                <a:gd name="T67" fmla="*/ 70 h 630"/>
                <a:gd name="T68" fmla="*/ 524 w 619"/>
                <a:gd name="T69" fmla="*/ 316 h 630"/>
                <a:gd name="T70" fmla="*/ 102 w 619"/>
                <a:gd name="T71" fmla="*/ 316 h 630"/>
                <a:gd name="T72" fmla="*/ 524 w 619"/>
                <a:gd name="T73" fmla="*/ 316 h 6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19" h="630">
                  <a:moveTo>
                    <a:pt x="380" y="70"/>
                  </a:moveTo>
                  <a:lnTo>
                    <a:pt x="380" y="70"/>
                  </a:lnTo>
                  <a:cubicBezTo>
                    <a:pt x="367" y="67"/>
                    <a:pt x="353" y="65"/>
                    <a:pt x="340" y="62"/>
                  </a:cubicBezTo>
                  <a:cubicBezTo>
                    <a:pt x="340" y="59"/>
                    <a:pt x="340" y="59"/>
                    <a:pt x="340" y="59"/>
                  </a:cubicBezTo>
                  <a:cubicBezTo>
                    <a:pt x="324" y="0"/>
                    <a:pt x="324" y="0"/>
                    <a:pt x="324" y="0"/>
                  </a:cubicBezTo>
                  <a:cubicBezTo>
                    <a:pt x="263" y="6"/>
                    <a:pt x="263" y="6"/>
                    <a:pt x="263" y="6"/>
                  </a:cubicBezTo>
                  <a:cubicBezTo>
                    <a:pt x="254" y="67"/>
                    <a:pt x="254" y="67"/>
                    <a:pt x="254" y="67"/>
                  </a:cubicBezTo>
                  <a:cubicBezTo>
                    <a:pt x="241" y="70"/>
                    <a:pt x="228" y="75"/>
                    <a:pt x="214" y="81"/>
                  </a:cubicBezTo>
                  <a:cubicBezTo>
                    <a:pt x="214" y="78"/>
                    <a:pt x="214" y="78"/>
                    <a:pt x="214" y="78"/>
                  </a:cubicBezTo>
                  <a:cubicBezTo>
                    <a:pt x="172" y="33"/>
                    <a:pt x="172" y="33"/>
                    <a:pt x="172" y="33"/>
                  </a:cubicBezTo>
                  <a:cubicBezTo>
                    <a:pt x="118" y="67"/>
                    <a:pt x="118" y="67"/>
                    <a:pt x="118" y="67"/>
                  </a:cubicBezTo>
                  <a:cubicBezTo>
                    <a:pt x="142" y="126"/>
                    <a:pt x="142" y="126"/>
                    <a:pt x="142" y="126"/>
                  </a:cubicBezTo>
                  <a:cubicBezTo>
                    <a:pt x="131" y="137"/>
                    <a:pt x="123" y="145"/>
                    <a:pt x="113" y="155"/>
                  </a:cubicBezTo>
                  <a:lnTo>
                    <a:pt x="113" y="155"/>
                  </a:lnTo>
                  <a:cubicBezTo>
                    <a:pt x="54" y="137"/>
                    <a:pt x="54" y="137"/>
                    <a:pt x="54" y="137"/>
                  </a:cubicBezTo>
                  <a:cubicBezTo>
                    <a:pt x="24" y="190"/>
                    <a:pt x="24" y="190"/>
                    <a:pt x="24" y="190"/>
                  </a:cubicBezTo>
                  <a:cubicBezTo>
                    <a:pt x="73" y="233"/>
                    <a:pt x="73" y="233"/>
                    <a:pt x="73" y="233"/>
                  </a:cubicBezTo>
                  <a:cubicBezTo>
                    <a:pt x="67" y="244"/>
                    <a:pt x="65" y="254"/>
                    <a:pt x="62" y="273"/>
                  </a:cubicBezTo>
                  <a:lnTo>
                    <a:pt x="62" y="273"/>
                  </a:lnTo>
                  <a:cubicBezTo>
                    <a:pt x="0" y="281"/>
                    <a:pt x="0" y="281"/>
                    <a:pt x="0" y="281"/>
                  </a:cubicBezTo>
                  <a:cubicBezTo>
                    <a:pt x="0" y="345"/>
                    <a:pt x="0" y="345"/>
                    <a:pt x="0" y="345"/>
                  </a:cubicBezTo>
                  <a:cubicBezTo>
                    <a:pt x="62" y="359"/>
                    <a:pt x="62" y="359"/>
                    <a:pt x="62" y="359"/>
                  </a:cubicBezTo>
                  <a:cubicBezTo>
                    <a:pt x="65" y="375"/>
                    <a:pt x="70" y="394"/>
                    <a:pt x="75" y="409"/>
                  </a:cubicBezTo>
                  <a:lnTo>
                    <a:pt x="75" y="409"/>
                  </a:lnTo>
                  <a:cubicBezTo>
                    <a:pt x="30" y="453"/>
                    <a:pt x="30" y="453"/>
                    <a:pt x="30" y="453"/>
                  </a:cubicBezTo>
                  <a:cubicBezTo>
                    <a:pt x="62" y="506"/>
                    <a:pt x="62" y="506"/>
                    <a:pt x="62" y="506"/>
                  </a:cubicBezTo>
                  <a:cubicBezTo>
                    <a:pt x="123" y="482"/>
                    <a:pt x="123" y="482"/>
                    <a:pt x="123" y="482"/>
                  </a:cubicBezTo>
                  <a:cubicBezTo>
                    <a:pt x="137" y="498"/>
                    <a:pt x="150" y="511"/>
                    <a:pt x="169" y="525"/>
                  </a:cubicBezTo>
                  <a:lnTo>
                    <a:pt x="169" y="525"/>
                  </a:lnTo>
                  <a:cubicBezTo>
                    <a:pt x="153" y="586"/>
                    <a:pt x="153" y="586"/>
                    <a:pt x="153" y="586"/>
                  </a:cubicBezTo>
                  <a:cubicBezTo>
                    <a:pt x="209" y="613"/>
                    <a:pt x="209" y="613"/>
                    <a:pt x="209" y="613"/>
                  </a:cubicBezTo>
                  <a:cubicBezTo>
                    <a:pt x="246" y="559"/>
                    <a:pt x="246" y="559"/>
                    <a:pt x="246" y="559"/>
                  </a:cubicBezTo>
                  <a:lnTo>
                    <a:pt x="246" y="559"/>
                  </a:lnTo>
                  <a:cubicBezTo>
                    <a:pt x="260" y="565"/>
                    <a:pt x="273" y="568"/>
                    <a:pt x="287" y="568"/>
                  </a:cubicBezTo>
                  <a:cubicBezTo>
                    <a:pt x="287" y="570"/>
                    <a:pt x="287" y="570"/>
                    <a:pt x="287" y="570"/>
                  </a:cubicBezTo>
                  <a:cubicBezTo>
                    <a:pt x="303" y="629"/>
                    <a:pt x="303" y="629"/>
                    <a:pt x="303" y="629"/>
                  </a:cubicBezTo>
                  <a:cubicBezTo>
                    <a:pt x="364" y="627"/>
                    <a:pt x="364" y="627"/>
                    <a:pt x="364" y="627"/>
                  </a:cubicBezTo>
                  <a:cubicBezTo>
                    <a:pt x="372" y="562"/>
                    <a:pt x="372" y="562"/>
                    <a:pt x="372" y="562"/>
                  </a:cubicBezTo>
                  <a:lnTo>
                    <a:pt x="372" y="562"/>
                  </a:lnTo>
                  <a:cubicBezTo>
                    <a:pt x="385" y="559"/>
                    <a:pt x="399" y="554"/>
                    <a:pt x="412" y="549"/>
                  </a:cubicBezTo>
                  <a:cubicBezTo>
                    <a:pt x="412" y="552"/>
                    <a:pt x="412" y="552"/>
                    <a:pt x="412" y="552"/>
                  </a:cubicBezTo>
                  <a:cubicBezTo>
                    <a:pt x="455" y="597"/>
                    <a:pt x="455" y="597"/>
                    <a:pt x="455" y="597"/>
                  </a:cubicBezTo>
                  <a:cubicBezTo>
                    <a:pt x="508" y="562"/>
                    <a:pt x="508" y="562"/>
                    <a:pt x="508" y="562"/>
                  </a:cubicBezTo>
                  <a:cubicBezTo>
                    <a:pt x="484" y="503"/>
                    <a:pt x="484" y="503"/>
                    <a:pt x="484" y="503"/>
                  </a:cubicBezTo>
                  <a:lnTo>
                    <a:pt x="484" y="503"/>
                  </a:lnTo>
                  <a:cubicBezTo>
                    <a:pt x="495" y="493"/>
                    <a:pt x="503" y="484"/>
                    <a:pt x="511" y="474"/>
                  </a:cubicBezTo>
                  <a:cubicBezTo>
                    <a:pt x="514" y="474"/>
                    <a:pt x="514" y="474"/>
                    <a:pt x="514" y="474"/>
                  </a:cubicBezTo>
                  <a:cubicBezTo>
                    <a:pt x="573" y="495"/>
                    <a:pt x="573" y="495"/>
                    <a:pt x="573" y="495"/>
                  </a:cubicBezTo>
                  <a:cubicBezTo>
                    <a:pt x="602" y="439"/>
                    <a:pt x="602" y="439"/>
                    <a:pt x="602" y="439"/>
                  </a:cubicBezTo>
                  <a:cubicBezTo>
                    <a:pt x="554" y="399"/>
                    <a:pt x="554" y="399"/>
                    <a:pt x="554" y="399"/>
                  </a:cubicBezTo>
                  <a:cubicBezTo>
                    <a:pt x="554" y="394"/>
                    <a:pt x="554" y="394"/>
                    <a:pt x="554" y="394"/>
                  </a:cubicBezTo>
                  <a:cubicBezTo>
                    <a:pt x="557" y="380"/>
                    <a:pt x="562" y="369"/>
                    <a:pt x="562" y="351"/>
                  </a:cubicBezTo>
                  <a:cubicBezTo>
                    <a:pt x="565" y="351"/>
                    <a:pt x="565" y="351"/>
                    <a:pt x="565" y="351"/>
                  </a:cubicBezTo>
                  <a:cubicBezTo>
                    <a:pt x="618" y="348"/>
                    <a:pt x="618" y="348"/>
                    <a:pt x="618" y="348"/>
                  </a:cubicBezTo>
                  <a:cubicBezTo>
                    <a:pt x="618" y="284"/>
                    <a:pt x="618" y="284"/>
                    <a:pt x="618" y="284"/>
                  </a:cubicBezTo>
                  <a:cubicBezTo>
                    <a:pt x="559" y="270"/>
                    <a:pt x="559" y="270"/>
                    <a:pt x="559" y="270"/>
                  </a:cubicBezTo>
                  <a:cubicBezTo>
                    <a:pt x="562" y="270"/>
                    <a:pt x="562" y="270"/>
                    <a:pt x="562" y="270"/>
                  </a:cubicBezTo>
                  <a:cubicBezTo>
                    <a:pt x="559" y="254"/>
                    <a:pt x="554" y="236"/>
                    <a:pt x="549" y="220"/>
                  </a:cubicBezTo>
                  <a:cubicBezTo>
                    <a:pt x="551" y="220"/>
                    <a:pt x="551" y="220"/>
                    <a:pt x="551" y="220"/>
                  </a:cubicBezTo>
                  <a:cubicBezTo>
                    <a:pt x="597" y="180"/>
                    <a:pt x="597" y="180"/>
                    <a:pt x="597" y="180"/>
                  </a:cubicBezTo>
                  <a:cubicBezTo>
                    <a:pt x="565" y="124"/>
                    <a:pt x="565" y="124"/>
                    <a:pt x="565" y="124"/>
                  </a:cubicBezTo>
                  <a:cubicBezTo>
                    <a:pt x="503" y="148"/>
                    <a:pt x="503" y="148"/>
                    <a:pt x="503" y="148"/>
                  </a:cubicBezTo>
                  <a:lnTo>
                    <a:pt x="503" y="148"/>
                  </a:lnTo>
                  <a:cubicBezTo>
                    <a:pt x="490" y="131"/>
                    <a:pt x="474" y="118"/>
                    <a:pt x="458" y="108"/>
                  </a:cubicBezTo>
                  <a:cubicBezTo>
                    <a:pt x="458" y="105"/>
                    <a:pt x="458" y="105"/>
                    <a:pt x="458" y="105"/>
                  </a:cubicBezTo>
                  <a:cubicBezTo>
                    <a:pt x="474" y="46"/>
                    <a:pt x="474" y="46"/>
                    <a:pt x="474" y="46"/>
                  </a:cubicBezTo>
                  <a:cubicBezTo>
                    <a:pt x="418" y="19"/>
                    <a:pt x="418" y="19"/>
                    <a:pt x="418" y="19"/>
                  </a:cubicBezTo>
                  <a:cubicBezTo>
                    <a:pt x="380" y="70"/>
                    <a:pt x="380" y="70"/>
                    <a:pt x="380" y="70"/>
                  </a:cubicBezTo>
                  <a:close/>
                  <a:moveTo>
                    <a:pt x="524" y="316"/>
                  </a:moveTo>
                  <a:lnTo>
                    <a:pt x="524" y="316"/>
                  </a:lnTo>
                  <a:cubicBezTo>
                    <a:pt x="524" y="431"/>
                    <a:pt x="428" y="525"/>
                    <a:pt x="313" y="525"/>
                  </a:cubicBezTo>
                  <a:cubicBezTo>
                    <a:pt x="195" y="525"/>
                    <a:pt x="102" y="431"/>
                    <a:pt x="102" y="316"/>
                  </a:cubicBezTo>
                  <a:cubicBezTo>
                    <a:pt x="102" y="198"/>
                    <a:pt x="195" y="105"/>
                    <a:pt x="313" y="105"/>
                  </a:cubicBezTo>
                  <a:cubicBezTo>
                    <a:pt x="428" y="105"/>
                    <a:pt x="524" y="198"/>
                    <a:pt x="524" y="31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2" name="Freeform 188"/>
            <p:cNvSpPr>
              <a:spLocks noChangeArrowheads="1"/>
            </p:cNvSpPr>
            <p:nvPr/>
          </p:nvSpPr>
          <p:spPr bwMode="auto">
            <a:xfrm>
              <a:off x="10833243" y="2957493"/>
              <a:ext cx="175602" cy="173470"/>
            </a:xfrm>
            <a:custGeom>
              <a:avLst/>
              <a:gdLst>
                <a:gd name="T0" fmla="*/ 184 w 370"/>
                <a:gd name="T1" fmla="*/ 0 h 368"/>
                <a:gd name="T2" fmla="*/ 184 w 370"/>
                <a:gd name="T3" fmla="*/ 0 h 368"/>
                <a:gd name="T4" fmla="*/ 0 w 370"/>
                <a:gd name="T5" fmla="*/ 183 h 368"/>
                <a:gd name="T6" fmla="*/ 184 w 370"/>
                <a:gd name="T7" fmla="*/ 367 h 368"/>
                <a:gd name="T8" fmla="*/ 369 w 370"/>
                <a:gd name="T9" fmla="*/ 183 h 368"/>
                <a:gd name="T10" fmla="*/ 184 w 370"/>
                <a:gd name="T11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0" h="368">
                  <a:moveTo>
                    <a:pt x="184" y="0"/>
                  </a:moveTo>
                  <a:lnTo>
                    <a:pt x="184" y="0"/>
                  </a:lnTo>
                  <a:cubicBezTo>
                    <a:pt x="83" y="0"/>
                    <a:pt x="0" y="81"/>
                    <a:pt x="0" y="183"/>
                  </a:cubicBezTo>
                  <a:cubicBezTo>
                    <a:pt x="0" y="287"/>
                    <a:pt x="83" y="367"/>
                    <a:pt x="184" y="367"/>
                  </a:cubicBezTo>
                  <a:cubicBezTo>
                    <a:pt x="286" y="367"/>
                    <a:pt x="369" y="287"/>
                    <a:pt x="369" y="183"/>
                  </a:cubicBezTo>
                  <a:cubicBezTo>
                    <a:pt x="369" y="81"/>
                    <a:pt x="286" y="0"/>
                    <a:pt x="184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3" name="Freeform 189"/>
            <p:cNvSpPr>
              <a:spLocks noChangeArrowheads="1"/>
            </p:cNvSpPr>
            <p:nvPr/>
          </p:nvSpPr>
          <p:spPr bwMode="auto">
            <a:xfrm>
              <a:off x="10771888" y="2896144"/>
              <a:ext cx="296195" cy="300399"/>
            </a:xfrm>
            <a:custGeom>
              <a:avLst/>
              <a:gdLst>
                <a:gd name="T0" fmla="*/ 380 w 622"/>
                <a:gd name="T1" fmla="*/ 69 h 629"/>
                <a:gd name="T2" fmla="*/ 340 w 622"/>
                <a:gd name="T3" fmla="*/ 58 h 629"/>
                <a:gd name="T4" fmla="*/ 263 w 622"/>
                <a:gd name="T5" fmla="*/ 2 h 629"/>
                <a:gd name="T6" fmla="*/ 217 w 622"/>
                <a:gd name="T7" fmla="*/ 80 h 629"/>
                <a:gd name="T8" fmla="*/ 174 w 622"/>
                <a:gd name="T9" fmla="*/ 31 h 629"/>
                <a:gd name="T10" fmla="*/ 142 w 622"/>
                <a:gd name="T11" fmla="*/ 125 h 629"/>
                <a:gd name="T12" fmla="*/ 113 w 622"/>
                <a:gd name="T13" fmla="*/ 155 h 629"/>
                <a:gd name="T14" fmla="*/ 24 w 622"/>
                <a:gd name="T15" fmla="*/ 189 h 629"/>
                <a:gd name="T16" fmla="*/ 62 w 622"/>
                <a:gd name="T17" fmla="*/ 273 h 629"/>
                <a:gd name="T18" fmla="*/ 0 w 622"/>
                <a:gd name="T19" fmla="*/ 280 h 629"/>
                <a:gd name="T20" fmla="*/ 62 w 622"/>
                <a:gd name="T21" fmla="*/ 358 h 629"/>
                <a:gd name="T22" fmla="*/ 78 w 622"/>
                <a:gd name="T23" fmla="*/ 409 h 629"/>
                <a:gd name="T24" fmla="*/ 65 w 622"/>
                <a:gd name="T25" fmla="*/ 505 h 629"/>
                <a:gd name="T26" fmla="*/ 169 w 622"/>
                <a:gd name="T27" fmla="*/ 524 h 629"/>
                <a:gd name="T28" fmla="*/ 153 w 622"/>
                <a:gd name="T29" fmla="*/ 585 h 629"/>
                <a:gd name="T30" fmla="*/ 246 w 622"/>
                <a:gd name="T31" fmla="*/ 559 h 629"/>
                <a:gd name="T32" fmla="*/ 287 w 622"/>
                <a:gd name="T33" fmla="*/ 567 h 629"/>
                <a:gd name="T34" fmla="*/ 303 w 622"/>
                <a:gd name="T35" fmla="*/ 628 h 629"/>
                <a:gd name="T36" fmla="*/ 375 w 622"/>
                <a:gd name="T37" fmla="*/ 561 h 629"/>
                <a:gd name="T38" fmla="*/ 412 w 622"/>
                <a:gd name="T39" fmla="*/ 548 h 629"/>
                <a:gd name="T40" fmla="*/ 455 w 622"/>
                <a:gd name="T41" fmla="*/ 596 h 629"/>
                <a:gd name="T42" fmla="*/ 484 w 622"/>
                <a:gd name="T43" fmla="*/ 503 h 629"/>
                <a:gd name="T44" fmla="*/ 514 w 622"/>
                <a:gd name="T45" fmla="*/ 473 h 629"/>
                <a:gd name="T46" fmla="*/ 573 w 622"/>
                <a:gd name="T47" fmla="*/ 492 h 629"/>
                <a:gd name="T48" fmla="*/ 554 w 622"/>
                <a:gd name="T49" fmla="*/ 395 h 629"/>
                <a:gd name="T50" fmla="*/ 565 w 622"/>
                <a:gd name="T51" fmla="*/ 350 h 629"/>
                <a:gd name="T52" fmla="*/ 621 w 622"/>
                <a:gd name="T53" fmla="*/ 347 h 629"/>
                <a:gd name="T54" fmla="*/ 562 w 622"/>
                <a:gd name="T55" fmla="*/ 270 h 629"/>
                <a:gd name="T56" fmla="*/ 549 w 622"/>
                <a:gd name="T57" fmla="*/ 219 h 629"/>
                <a:gd name="T58" fmla="*/ 597 w 622"/>
                <a:gd name="T59" fmla="*/ 179 h 629"/>
                <a:gd name="T60" fmla="*/ 506 w 622"/>
                <a:gd name="T61" fmla="*/ 147 h 629"/>
                <a:gd name="T62" fmla="*/ 460 w 622"/>
                <a:gd name="T63" fmla="*/ 104 h 629"/>
                <a:gd name="T64" fmla="*/ 477 w 622"/>
                <a:gd name="T65" fmla="*/ 45 h 629"/>
                <a:gd name="T66" fmla="*/ 380 w 622"/>
                <a:gd name="T67" fmla="*/ 69 h 629"/>
                <a:gd name="T68" fmla="*/ 524 w 622"/>
                <a:gd name="T69" fmla="*/ 313 h 629"/>
                <a:gd name="T70" fmla="*/ 102 w 622"/>
                <a:gd name="T71" fmla="*/ 313 h 629"/>
                <a:gd name="T72" fmla="*/ 524 w 622"/>
                <a:gd name="T73" fmla="*/ 313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22" h="629">
                  <a:moveTo>
                    <a:pt x="380" y="69"/>
                  </a:moveTo>
                  <a:lnTo>
                    <a:pt x="380" y="69"/>
                  </a:lnTo>
                  <a:cubicBezTo>
                    <a:pt x="367" y="64"/>
                    <a:pt x="353" y="61"/>
                    <a:pt x="340" y="61"/>
                  </a:cubicBezTo>
                  <a:cubicBezTo>
                    <a:pt x="340" y="58"/>
                    <a:pt x="340" y="58"/>
                    <a:pt x="340" y="58"/>
                  </a:cubicBezTo>
                  <a:cubicBezTo>
                    <a:pt x="327" y="0"/>
                    <a:pt x="327" y="0"/>
                    <a:pt x="327" y="0"/>
                  </a:cubicBezTo>
                  <a:cubicBezTo>
                    <a:pt x="263" y="2"/>
                    <a:pt x="263" y="2"/>
                    <a:pt x="263" y="2"/>
                  </a:cubicBezTo>
                  <a:cubicBezTo>
                    <a:pt x="254" y="66"/>
                    <a:pt x="254" y="66"/>
                    <a:pt x="254" y="66"/>
                  </a:cubicBezTo>
                  <a:cubicBezTo>
                    <a:pt x="241" y="69"/>
                    <a:pt x="228" y="74"/>
                    <a:pt x="217" y="80"/>
                  </a:cubicBezTo>
                  <a:cubicBezTo>
                    <a:pt x="214" y="77"/>
                    <a:pt x="214" y="77"/>
                    <a:pt x="214" y="77"/>
                  </a:cubicBezTo>
                  <a:cubicBezTo>
                    <a:pt x="174" y="31"/>
                    <a:pt x="174" y="31"/>
                    <a:pt x="174" y="31"/>
                  </a:cubicBezTo>
                  <a:cubicBezTo>
                    <a:pt x="121" y="66"/>
                    <a:pt x="121" y="66"/>
                    <a:pt x="121" y="66"/>
                  </a:cubicBezTo>
                  <a:cubicBezTo>
                    <a:pt x="142" y="125"/>
                    <a:pt x="142" y="125"/>
                    <a:pt x="142" y="125"/>
                  </a:cubicBezTo>
                  <a:cubicBezTo>
                    <a:pt x="134" y="133"/>
                    <a:pt x="124" y="144"/>
                    <a:pt x="115" y="155"/>
                  </a:cubicBezTo>
                  <a:cubicBezTo>
                    <a:pt x="113" y="155"/>
                    <a:pt x="113" y="155"/>
                    <a:pt x="113" y="155"/>
                  </a:cubicBezTo>
                  <a:cubicBezTo>
                    <a:pt x="56" y="136"/>
                    <a:pt x="56" y="136"/>
                    <a:pt x="56" y="136"/>
                  </a:cubicBezTo>
                  <a:cubicBezTo>
                    <a:pt x="24" y="189"/>
                    <a:pt x="24" y="189"/>
                    <a:pt x="24" y="189"/>
                  </a:cubicBezTo>
                  <a:cubicBezTo>
                    <a:pt x="73" y="232"/>
                    <a:pt x="73" y="232"/>
                    <a:pt x="73" y="232"/>
                  </a:cubicBezTo>
                  <a:cubicBezTo>
                    <a:pt x="70" y="243"/>
                    <a:pt x="65" y="254"/>
                    <a:pt x="62" y="273"/>
                  </a:cubicBezTo>
                  <a:lnTo>
                    <a:pt x="62" y="273"/>
                  </a:lnTo>
                  <a:cubicBezTo>
                    <a:pt x="0" y="280"/>
                    <a:pt x="0" y="280"/>
                    <a:pt x="0" y="280"/>
                  </a:cubicBezTo>
                  <a:cubicBezTo>
                    <a:pt x="0" y="345"/>
                    <a:pt x="0" y="345"/>
                    <a:pt x="0" y="345"/>
                  </a:cubicBezTo>
                  <a:cubicBezTo>
                    <a:pt x="62" y="358"/>
                    <a:pt x="62" y="358"/>
                    <a:pt x="62" y="358"/>
                  </a:cubicBezTo>
                  <a:cubicBezTo>
                    <a:pt x="67" y="374"/>
                    <a:pt x="70" y="393"/>
                    <a:pt x="78" y="409"/>
                  </a:cubicBezTo>
                  <a:lnTo>
                    <a:pt x="78" y="409"/>
                  </a:lnTo>
                  <a:cubicBezTo>
                    <a:pt x="30" y="449"/>
                    <a:pt x="30" y="449"/>
                    <a:pt x="30" y="449"/>
                  </a:cubicBezTo>
                  <a:cubicBezTo>
                    <a:pt x="65" y="505"/>
                    <a:pt x="65" y="505"/>
                    <a:pt x="65" y="505"/>
                  </a:cubicBezTo>
                  <a:cubicBezTo>
                    <a:pt x="124" y="481"/>
                    <a:pt x="124" y="481"/>
                    <a:pt x="124" y="481"/>
                  </a:cubicBezTo>
                  <a:cubicBezTo>
                    <a:pt x="137" y="497"/>
                    <a:pt x="153" y="510"/>
                    <a:pt x="169" y="524"/>
                  </a:cubicBezTo>
                  <a:lnTo>
                    <a:pt x="169" y="524"/>
                  </a:lnTo>
                  <a:cubicBezTo>
                    <a:pt x="153" y="585"/>
                    <a:pt x="153" y="585"/>
                    <a:pt x="153" y="585"/>
                  </a:cubicBezTo>
                  <a:cubicBezTo>
                    <a:pt x="209" y="612"/>
                    <a:pt x="209" y="612"/>
                    <a:pt x="209" y="612"/>
                  </a:cubicBezTo>
                  <a:cubicBezTo>
                    <a:pt x="246" y="559"/>
                    <a:pt x="246" y="559"/>
                    <a:pt x="246" y="559"/>
                  </a:cubicBezTo>
                  <a:lnTo>
                    <a:pt x="246" y="559"/>
                  </a:lnTo>
                  <a:cubicBezTo>
                    <a:pt x="260" y="564"/>
                    <a:pt x="273" y="567"/>
                    <a:pt x="287" y="567"/>
                  </a:cubicBezTo>
                  <a:cubicBezTo>
                    <a:pt x="287" y="569"/>
                    <a:pt x="287" y="569"/>
                    <a:pt x="287" y="569"/>
                  </a:cubicBezTo>
                  <a:cubicBezTo>
                    <a:pt x="303" y="628"/>
                    <a:pt x="303" y="628"/>
                    <a:pt x="303" y="628"/>
                  </a:cubicBezTo>
                  <a:cubicBezTo>
                    <a:pt x="367" y="625"/>
                    <a:pt x="367" y="625"/>
                    <a:pt x="367" y="625"/>
                  </a:cubicBezTo>
                  <a:cubicBezTo>
                    <a:pt x="375" y="561"/>
                    <a:pt x="375" y="561"/>
                    <a:pt x="375" y="561"/>
                  </a:cubicBezTo>
                  <a:lnTo>
                    <a:pt x="375" y="561"/>
                  </a:lnTo>
                  <a:cubicBezTo>
                    <a:pt x="388" y="559"/>
                    <a:pt x="399" y="553"/>
                    <a:pt x="412" y="548"/>
                  </a:cubicBezTo>
                  <a:cubicBezTo>
                    <a:pt x="412" y="550"/>
                    <a:pt x="412" y="550"/>
                    <a:pt x="412" y="550"/>
                  </a:cubicBezTo>
                  <a:cubicBezTo>
                    <a:pt x="455" y="596"/>
                    <a:pt x="455" y="596"/>
                    <a:pt x="455" y="596"/>
                  </a:cubicBezTo>
                  <a:cubicBezTo>
                    <a:pt x="509" y="561"/>
                    <a:pt x="509" y="561"/>
                    <a:pt x="509" y="561"/>
                  </a:cubicBezTo>
                  <a:cubicBezTo>
                    <a:pt x="484" y="503"/>
                    <a:pt x="484" y="503"/>
                    <a:pt x="484" y="503"/>
                  </a:cubicBezTo>
                  <a:lnTo>
                    <a:pt x="484" y="503"/>
                  </a:lnTo>
                  <a:cubicBezTo>
                    <a:pt x="495" y="492"/>
                    <a:pt x="503" y="484"/>
                    <a:pt x="514" y="473"/>
                  </a:cubicBezTo>
                  <a:lnTo>
                    <a:pt x="514" y="473"/>
                  </a:lnTo>
                  <a:cubicBezTo>
                    <a:pt x="573" y="492"/>
                    <a:pt x="573" y="492"/>
                    <a:pt x="573" y="492"/>
                  </a:cubicBezTo>
                  <a:cubicBezTo>
                    <a:pt x="605" y="438"/>
                    <a:pt x="605" y="438"/>
                    <a:pt x="605" y="438"/>
                  </a:cubicBezTo>
                  <a:cubicBezTo>
                    <a:pt x="554" y="395"/>
                    <a:pt x="554" y="395"/>
                    <a:pt x="554" y="395"/>
                  </a:cubicBezTo>
                  <a:cubicBezTo>
                    <a:pt x="554" y="393"/>
                    <a:pt x="554" y="393"/>
                    <a:pt x="554" y="393"/>
                  </a:cubicBezTo>
                  <a:cubicBezTo>
                    <a:pt x="559" y="379"/>
                    <a:pt x="562" y="369"/>
                    <a:pt x="565" y="350"/>
                  </a:cubicBezTo>
                  <a:cubicBezTo>
                    <a:pt x="567" y="350"/>
                    <a:pt x="567" y="350"/>
                    <a:pt x="567" y="350"/>
                  </a:cubicBezTo>
                  <a:cubicBezTo>
                    <a:pt x="621" y="347"/>
                    <a:pt x="621" y="347"/>
                    <a:pt x="621" y="347"/>
                  </a:cubicBezTo>
                  <a:cubicBezTo>
                    <a:pt x="621" y="283"/>
                    <a:pt x="621" y="283"/>
                    <a:pt x="621" y="283"/>
                  </a:cubicBezTo>
                  <a:cubicBezTo>
                    <a:pt x="562" y="270"/>
                    <a:pt x="562" y="270"/>
                    <a:pt x="562" y="270"/>
                  </a:cubicBezTo>
                  <a:lnTo>
                    <a:pt x="562" y="270"/>
                  </a:lnTo>
                  <a:cubicBezTo>
                    <a:pt x="559" y="254"/>
                    <a:pt x="557" y="235"/>
                    <a:pt x="549" y="219"/>
                  </a:cubicBezTo>
                  <a:cubicBezTo>
                    <a:pt x="552" y="219"/>
                    <a:pt x="552" y="219"/>
                    <a:pt x="552" y="219"/>
                  </a:cubicBezTo>
                  <a:cubicBezTo>
                    <a:pt x="597" y="179"/>
                    <a:pt x="597" y="179"/>
                    <a:pt x="597" y="179"/>
                  </a:cubicBezTo>
                  <a:cubicBezTo>
                    <a:pt x="565" y="123"/>
                    <a:pt x="565" y="123"/>
                    <a:pt x="565" y="123"/>
                  </a:cubicBezTo>
                  <a:cubicBezTo>
                    <a:pt x="506" y="147"/>
                    <a:pt x="506" y="147"/>
                    <a:pt x="506" y="147"/>
                  </a:cubicBezTo>
                  <a:lnTo>
                    <a:pt x="506" y="147"/>
                  </a:lnTo>
                  <a:cubicBezTo>
                    <a:pt x="493" y="130"/>
                    <a:pt x="477" y="117"/>
                    <a:pt x="460" y="104"/>
                  </a:cubicBezTo>
                  <a:lnTo>
                    <a:pt x="460" y="104"/>
                  </a:lnTo>
                  <a:cubicBezTo>
                    <a:pt x="477" y="45"/>
                    <a:pt x="477" y="45"/>
                    <a:pt x="477" y="45"/>
                  </a:cubicBezTo>
                  <a:cubicBezTo>
                    <a:pt x="418" y="18"/>
                    <a:pt x="418" y="18"/>
                    <a:pt x="418" y="18"/>
                  </a:cubicBezTo>
                  <a:cubicBezTo>
                    <a:pt x="380" y="69"/>
                    <a:pt x="380" y="69"/>
                    <a:pt x="380" y="69"/>
                  </a:cubicBezTo>
                  <a:close/>
                  <a:moveTo>
                    <a:pt x="524" y="313"/>
                  </a:moveTo>
                  <a:lnTo>
                    <a:pt x="524" y="313"/>
                  </a:lnTo>
                  <a:cubicBezTo>
                    <a:pt x="524" y="430"/>
                    <a:pt x="431" y="524"/>
                    <a:pt x="313" y="524"/>
                  </a:cubicBezTo>
                  <a:cubicBezTo>
                    <a:pt x="198" y="524"/>
                    <a:pt x="102" y="430"/>
                    <a:pt x="102" y="313"/>
                  </a:cubicBezTo>
                  <a:cubicBezTo>
                    <a:pt x="102" y="198"/>
                    <a:pt x="198" y="104"/>
                    <a:pt x="313" y="104"/>
                  </a:cubicBezTo>
                  <a:cubicBezTo>
                    <a:pt x="431" y="104"/>
                    <a:pt x="524" y="198"/>
                    <a:pt x="524" y="31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5" name="Freeform 190"/>
            <p:cNvSpPr>
              <a:spLocks noChangeArrowheads="1"/>
            </p:cNvSpPr>
            <p:nvPr/>
          </p:nvSpPr>
          <p:spPr bwMode="auto">
            <a:xfrm>
              <a:off x="10293745" y="1903982"/>
              <a:ext cx="260229" cy="260205"/>
            </a:xfrm>
            <a:custGeom>
              <a:avLst/>
              <a:gdLst>
                <a:gd name="T0" fmla="*/ 273 w 547"/>
                <a:gd name="T1" fmla="*/ 0 h 546"/>
                <a:gd name="T2" fmla="*/ 273 w 547"/>
                <a:gd name="T3" fmla="*/ 0 h 546"/>
                <a:gd name="T4" fmla="*/ 0 w 547"/>
                <a:gd name="T5" fmla="*/ 272 h 546"/>
                <a:gd name="T6" fmla="*/ 273 w 547"/>
                <a:gd name="T7" fmla="*/ 545 h 546"/>
                <a:gd name="T8" fmla="*/ 546 w 547"/>
                <a:gd name="T9" fmla="*/ 272 h 546"/>
                <a:gd name="T10" fmla="*/ 273 w 547"/>
                <a:gd name="T11" fmla="*/ 0 h 5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7" h="546">
                  <a:moveTo>
                    <a:pt x="273" y="0"/>
                  </a:moveTo>
                  <a:lnTo>
                    <a:pt x="273" y="0"/>
                  </a:lnTo>
                  <a:cubicBezTo>
                    <a:pt x="121" y="0"/>
                    <a:pt x="0" y="122"/>
                    <a:pt x="0" y="272"/>
                  </a:cubicBezTo>
                  <a:cubicBezTo>
                    <a:pt x="0" y="422"/>
                    <a:pt x="123" y="545"/>
                    <a:pt x="273" y="545"/>
                  </a:cubicBezTo>
                  <a:cubicBezTo>
                    <a:pt x="423" y="545"/>
                    <a:pt x="546" y="422"/>
                    <a:pt x="546" y="272"/>
                  </a:cubicBezTo>
                  <a:cubicBezTo>
                    <a:pt x="543" y="122"/>
                    <a:pt x="423" y="0"/>
                    <a:pt x="273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6" name="Freeform 191"/>
            <p:cNvSpPr>
              <a:spLocks noChangeArrowheads="1"/>
            </p:cNvSpPr>
            <p:nvPr/>
          </p:nvSpPr>
          <p:spPr bwMode="auto">
            <a:xfrm>
              <a:off x="10202770" y="1813016"/>
              <a:ext cx="437946" cy="444252"/>
            </a:xfrm>
            <a:custGeom>
              <a:avLst/>
              <a:gdLst>
                <a:gd name="T0" fmla="*/ 562 w 916"/>
                <a:gd name="T1" fmla="*/ 104 h 932"/>
                <a:gd name="T2" fmla="*/ 503 w 916"/>
                <a:gd name="T3" fmla="*/ 88 h 932"/>
                <a:gd name="T4" fmla="*/ 388 w 916"/>
                <a:gd name="T5" fmla="*/ 8 h 932"/>
                <a:gd name="T6" fmla="*/ 319 w 916"/>
                <a:gd name="T7" fmla="*/ 118 h 932"/>
                <a:gd name="T8" fmla="*/ 254 w 916"/>
                <a:gd name="T9" fmla="*/ 51 h 932"/>
                <a:gd name="T10" fmla="*/ 212 w 916"/>
                <a:gd name="T11" fmla="*/ 187 h 932"/>
                <a:gd name="T12" fmla="*/ 166 w 916"/>
                <a:gd name="T13" fmla="*/ 230 h 932"/>
                <a:gd name="T14" fmla="*/ 35 w 916"/>
                <a:gd name="T15" fmla="*/ 283 h 932"/>
                <a:gd name="T16" fmla="*/ 92 w 916"/>
                <a:gd name="T17" fmla="*/ 401 h 932"/>
                <a:gd name="T18" fmla="*/ 0 w 916"/>
                <a:gd name="T19" fmla="*/ 417 h 932"/>
                <a:gd name="T20" fmla="*/ 92 w 916"/>
                <a:gd name="T21" fmla="*/ 529 h 932"/>
                <a:gd name="T22" fmla="*/ 113 w 916"/>
                <a:gd name="T23" fmla="*/ 607 h 932"/>
                <a:gd name="T24" fmla="*/ 94 w 916"/>
                <a:gd name="T25" fmla="*/ 746 h 932"/>
                <a:gd name="T26" fmla="*/ 249 w 916"/>
                <a:gd name="T27" fmla="*/ 773 h 932"/>
                <a:gd name="T28" fmla="*/ 225 w 916"/>
                <a:gd name="T29" fmla="*/ 864 h 932"/>
                <a:gd name="T30" fmla="*/ 364 w 916"/>
                <a:gd name="T31" fmla="*/ 827 h 932"/>
                <a:gd name="T32" fmla="*/ 423 w 916"/>
                <a:gd name="T33" fmla="*/ 840 h 932"/>
                <a:gd name="T34" fmla="*/ 447 w 916"/>
                <a:gd name="T35" fmla="*/ 931 h 932"/>
                <a:gd name="T36" fmla="*/ 551 w 916"/>
                <a:gd name="T37" fmla="*/ 829 h 932"/>
                <a:gd name="T38" fmla="*/ 607 w 916"/>
                <a:gd name="T39" fmla="*/ 811 h 932"/>
                <a:gd name="T40" fmla="*/ 672 w 916"/>
                <a:gd name="T41" fmla="*/ 880 h 932"/>
                <a:gd name="T42" fmla="*/ 717 w 916"/>
                <a:gd name="T43" fmla="*/ 743 h 932"/>
                <a:gd name="T44" fmla="*/ 757 w 916"/>
                <a:gd name="T45" fmla="*/ 698 h 932"/>
                <a:gd name="T46" fmla="*/ 846 w 916"/>
                <a:gd name="T47" fmla="*/ 730 h 932"/>
                <a:gd name="T48" fmla="*/ 819 w 916"/>
                <a:gd name="T49" fmla="*/ 588 h 932"/>
                <a:gd name="T50" fmla="*/ 832 w 916"/>
                <a:gd name="T51" fmla="*/ 519 h 932"/>
                <a:gd name="T52" fmla="*/ 915 w 916"/>
                <a:gd name="T53" fmla="*/ 514 h 932"/>
                <a:gd name="T54" fmla="*/ 827 w 916"/>
                <a:gd name="T55" fmla="*/ 401 h 932"/>
                <a:gd name="T56" fmla="*/ 811 w 916"/>
                <a:gd name="T57" fmla="*/ 326 h 932"/>
                <a:gd name="T58" fmla="*/ 883 w 916"/>
                <a:gd name="T59" fmla="*/ 265 h 932"/>
                <a:gd name="T60" fmla="*/ 744 w 916"/>
                <a:gd name="T61" fmla="*/ 217 h 932"/>
                <a:gd name="T62" fmla="*/ 677 w 916"/>
                <a:gd name="T63" fmla="*/ 158 h 932"/>
                <a:gd name="T64" fmla="*/ 701 w 916"/>
                <a:gd name="T65" fmla="*/ 67 h 932"/>
                <a:gd name="T66" fmla="*/ 562 w 916"/>
                <a:gd name="T67" fmla="*/ 101 h 932"/>
                <a:gd name="T68" fmla="*/ 773 w 916"/>
                <a:gd name="T69" fmla="*/ 465 h 932"/>
                <a:gd name="T70" fmla="*/ 463 w 916"/>
                <a:gd name="T71" fmla="*/ 776 h 932"/>
                <a:gd name="T72" fmla="*/ 463 w 916"/>
                <a:gd name="T73" fmla="*/ 152 h 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916" h="932">
                  <a:moveTo>
                    <a:pt x="562" y="104"/>
                  </a:moveTo>
                  <a:lnTo>
                    <a:pt x="562" y="104"/>
                  </a:lnTo>
                  <a:cubicBezTo>
                    <a:pt x="543" y="99"/>
                    <a:pt x="522" y="94"/>
                    <a:pt x="503" y="91"/>
                  </a:cubicBezTo>
                  <a:cubicBezTo>
                    <a:pt x="503" y="88"/>
                    <a:pt x="503" y="88"/>
                    <a:pt x="503" y="88"/>
                  </a:cubicBezTo>
                  <a:cubicBezTo>
                    <a:pt x="482" y="0"/>
                    <a:pt x="482" y="0"/>
                    <a:pt x="482" y="0"/>
                  </a:cubicBezTo>
                  <a:cubicBezTo>
                    <a:pt x="388" y="8"/>
                    <a:pt x="388" y="8"/>
                    <a:pt x="388" y="8"/>
                  </a:cubicBezTo>
                  <a:cubicBezTo>
                    <a:pt x="375" y="99"/>
                    <a:pt x="375" y="99"/>
                    <a:pt x="375" y="99"/>
                  </a:cubicBezTo>
                  <a:cubicBezTo>
                    <a:pt x="356" y="104"/>
                    <a:pt x="337" y="110"/>
                    <a:pt x="319" y="118"/>
                  </a:cubicBezTo>
                  <a:cubicBezTo>
                    <a:pt x="316" y="118"/>
                    <a:pt x="316" y="118"/>
                    <a:pt x="316" y="118"/>
                  </a:cubicBezTo>
                  <a:cubicBezTo>
                    <a:pt x="254" y="51"/>
                    <a:pt x="254" y="51"/>
                    <a:pt x="254" y="51"/>
                  </a:cubicBezTo>
                  <a:cubicBezTo>
                    <a:pt x="177" y="99"/>
                    <a:pt x="177" y="99"/>
                    <a:pt x="177" y="99"/>
                  </a:cubicBezTo>
                  <a:cubicBezTo>
                    <a:pt x="212" y="187"/>
                    <a:pt x="212" y="187"/>
                    <a:pt x="212" y="187"/>
                  </a:cubicBezTo>
                  <a:cubicBezTo>
                    <a:pt x="196" y="200"/>
                    <a:pt x="182" y="214"/>
                    <a:pt x="169" y="230"/>
                  </a:cubicBezTo>
                  <a:cubicBezTo>
                    <a:pt x="166" y="230"/>
                    <a:pt x="166" y="230"/>
                    <a:pt x="166" y="230"/>
                  </a:cubicBezTo>
                  <a:cubicBezTo>
                    <a:pt x="81" y="200"/>
                    <a:pt x="81" y="200"/>
                    <a:pt x="81" y="200"/>
                  </a:cubicBezTo>
                  <a:cubicBezTo>
                    <a:pt x="35" y="283"/>
                    <a:pt x="35" y="283"/>
                    <a:pt x="35" y="283"/>
                  </a:cubicBezTo>
                  <a:cubicBezTo>
                    <a:pt x="107" y="342"/>
                    <a:pt x="107" y="342"/>
                    <a:pt x="107" y="342"/>
                  </a:cubicBezTo>
                  <a:cubicBezTo>
                    <a:pt x="102" y="361"/>
                    <a:pt x="97" y="374"/>
                    <a:pt x="92" y="401"/>
                  </a:cubicBezTo>
                  <a:lnTo>
                    <a:pt x="92" y="401"/>
                  </a:lnTo>
                  <a:cubicBezTo>
                    <a:pt x="0" y="417"/>
                    <a:pt x="0" y="417"/>
                    <a:pt x="0" y="417"/>
                  </a:cubicBezTo>
                  <a:cubicBezTo>
                    <a:pt x="0" y="511"/>
                    <a:pt x="0" y="511"/>
                    <a:pt x="0" y="511"/>
                  </a:cubicBezTo>
                  <a:cubicBezTo>
                    <a:pt x="92" y="529"/>
                    <a:pt x="92" y="529"/>
                    <a:pt x="92" y="529"/>
                  </a:cubicBezTo>
                  <a:cubicBezTo>
                    <a:pt x="97" y="556"/>
                    <a:pt x="105" y="580"/>
                    <a:pt x="113" y="604"/>
                  </a:cubicBezTo>
                  <a:cubicBezTo>
                    <a:pt x="113" y="607"/>
                    <a:pt x="113" y="607"/>
                    <a:pt x="113" y="607"/>
                  </a:cubicBezTo>
                  <a:cubicBezTo>
                    <a:pt x="43" y="666"/>
                    <a:pt x="43" y="666"/>
                    <a:pt x="43" y="666"/>
                  </a:cubicBezTo>
                  <a:cubicBezTo>
                    <a:pt x="94" y="746"/>
                    <a:pt x="94" y="746"/>
                    <a:pt x="94" y="746"/>
                  </a:cubicBezTo>
                  <a:cubicBezTo>
                    <a:pt x="182" y="714"/>
                    <a:pt x="182" y="714"/>
                    <a:pt x="182" y="714"/>
                  </a:cubicBezTo>
                  <a:cubicBezTo>
                    <a:pt x="201" y="736"/>
                    <a:pt x="225" y="757"/>
                    <a:pt x="249" y="773"/>
                  </a:cubicBezTo>
                  <a:cubicBezTo>
                    <a:pt x="249" y="776"/>
                    <a:pt x="249" y="776"/>
                    <a:pt x="249" y="776"/>
                  </a:cubicBezTo>
                  <a:cubicBezTo>
                    <a:pt x="225" y="864"/>
                    <a:pt x="225" y="864"/>
                    <a:pt x="225" y="864"/>
                  </a:cubicBezTo>
                  <a:cubicBezTo>
                    <a:pt x="311" y="904"/>
                    <a:pt x="311" y="904"/>
                    <a:pt x="311" y="904"/>
                  </a:cubicBezTo>
                  <a:cubicBezTo>
                    <a:pt x="364" y="827"/>
                    <a:pt x="364" y="827"/>
                    <a:pt x="364" y="827"/>
                  </a:cubicBezTo>
                  <a:lnTo>
                    <a:pt x="364" y="827"/>
                  </a:lnTo>
                  <a:cubicBezTo>
                    <a:pt x="383" y="832"/>
                    <a:pt x="404" y="837"/>
                    <a:pt x="423" y="840"/>
                  </a:cubicBezTo>
                  <a:lnTo>
                    <a:pt x="423" y="840"/>
                  </a:lnTo>
                  <a:cubicBezTo>
                    <a:pt x="447" y="931"/>
                    <a:pt x="447" y="931"/>
                    <a:pt x="447" y="931"/>
                  </a:cubicBezTo>
                  <a:cubicBezTo>
                    <a:pt x="538" y="923"/>
                    <a:pt x="538" y="923"/>
                    <a:pt x="538" y="923"/>
                  </a:cubicBezTo>
                  <a:cubicBezTo>
                    <a:pt x="551" y="829"/>
                    <a:pt x="551" y="829"/>
                    <a:pt x="551" y="829"/>
                  </a:cubicBezTo>
                  <a:lnTo>
                    <a:pt x="551" y="829"/>
                  </a:lnTo>
                  <a:cubicBezTo>
                    <a:pt x="570" y="824"/>
                    <a:pt x="589" y="818"/>
                    <a:pt x="607" y="811"/>
                  </a:cubicBezTo>
                  <a:cubicBezTo>
                    <a:pt x="610" y="813"/>
                    <a:pt x="610" y="813"/>
                    <a:pt x="610" y="813"/>
                  </a:cubicBezTo>
                  <a:cubicBezTo>
                    <a:pt x="672" y="880"/>
                    <a:pt x="672" y="880"/>
                    <a:pt x="672" y="880"/>
                  </a:cubicBezTo>
                  <a:cubicBezTo>
                    <a:pt x="750" y="832"/>
                    <a:pt x="750" y="832"/>
                    <a:pt x="750" y="832"/>
                  </a:cubicBezTo>
                  <a:cubicBezTo>
                    <a:pt x="717" y="743"/>
                    <a:pt x="717" y="743"/>
                    <a:pt x="717" y="743"/>
                  </a:cubicBezTo>
                  <a:cubicBezTo>
                    <a:pt x="715" y="741"/>
                    <a:pt x="715" y="741"/>
                    <a:pt x="715" y="741"/>
                  </a:cubicBezTo>
                  <a:cubicBezTo>
                    <a:pt x="731" y="728"/>
                    <a:pt x="744" y="714"/>
                    <a:pt x="757" y="698"/>
                  </a:cubicBezTo>
                  <a:cubicBezTo>
                    <a:pt x="760" y="701"/>
                    <a:pt x="760" y="701"/>
                    <a:pt x="760" y="701"/>
                  </a:cubicBezTo>
                  <a:cubicBezTo>
                    <a:pt x="846" y="730"/>
                    <a:pt x="846" y="730"/>
                    <a:pt x="846" y="730"/>
                  </a:cubicBezTo>
                  <a:cubicBezTo>
                    <a:pt x="891" y="647"/>
                    <a:pt x="891" y="647"/>
                    <a:pt x="891" y="647"/>
                  </a:cubicBezTo>
                  <a:cubicBezTo>
                    <a:pt x="819" y="588"/>
                    <a:pt x="819" y="588"/>
                    <a:pt x="819" y="588"/>
                  </a:cubicBezTo>
                  <a:cubicBezTo>
                    <a:pt x="816" y="583"/>
                    <a:pt x="816" y="583"/>
                    <a:pt x="816" y="583"/>
                  </a:cubicBezTo>
                  <a:cubicBezTo>
                    <a:pt x="824" y="564"/>
                    <a:pt x="830" y="546"/>
                    <a:pt x="832" y="519"/>
                  </a:cubicBezTo>
                  <a:cubicBezTo>
                    <a:pt x="835" y="519"/>
                    <a:pt x="835" y="519"/>
                    <a:pt x="835" y="519"/>
                  </a:cubicBezTo>
                  <a:cubicBezTo>
                    <a:pt x="915" y="514"/>
                    <a:pt x="915" y="514"/>
                    <a:pt x="915" y="514"/>
                  </a:cubicBezTo>
                  <a:cubicBezTo>
                    <a:pt x="915" y="420"/>
                    <a:pt x="915" y="420"/>
                    <a:pt x="915" y="420"/>
                  </a:cubicBezTo>
                  <a:cubicBezTo>
                    <a:pt x="827" y="401"/>
                    <a:pt x="827" y="401"/>
                    <a:pt x="827" y="401"/>
                  </a:cubicBezTo>
                  <a:cubicBezTo>
                    <a:pt x="830" y="401"/>
                    <a:pt x="830" y="401"/>
                    <a:pt x="830" y="401"/>
                  </a:cubicBezTo>
                  <a:cubicBezTo>
                    <a:pt x="824" y="374"/>
                    <a:pt x="819" y="350"/>
                    <a:pt x="811" y="326"/>
                  </a:cubicBezTo>
                  <a:cubicBezTo>
                    <a:pt x="814" y="324"/>
                    <a:pt x="814" y="324"/>
                    <a:pt x="814" y="324"/>
                  </a:cubicBezTo>
                  <a:cubicBezTo>
                    <a:pt x="883" y="265"/>
                    <a:pt x="883" y="265"/>
                    <a:pt x="883" y="265"/>
                  </a:cubicBezTo>
                  <a:cubicBezTo>
                    <a:pt x="832" y="184"/>
                    <a:pt x="832" y="184"/>
                    <a:pt x="832" y="184"/>
                  </a:cubicBezTo>
                  <a:cubicBezTo>
                    <a:pt x="744" y="217"/>
                    <a:pt x="744" y="217"/>
                    <a:pt x="744" y="217"/>
                  </a:cubicBezTo>
                  <a:lnTo>
                    <a:pt x="744" y="217"/>
                  </a:lnTo>
                  <a:cubicBezTo>
                    <a:pt x="725" y="195"/>
                    <a:pt x="701" y="174"/>
                    <a:pt x="677" y="158"/>
                  </a:cubicBezTo>
                  <a:cubicBezTo>
                    <a:pt x="677" y="155"/>
                    <a:pt x="677" y="155"/>
                    <a:pt x="677" y="155"/>
                  </a:cubicBezTo>
                  <a:cubicBezTo>
                    <a:pt x="701" y="67"/>
                    <a:pt x="701" y="67"/>
                    <a:pt x="701" y="67"/>
                  </a:cubicBezTo>
                  <a:cubicBezTo>
                    <a:pt x="618" y="27"/>
                    <a:pt x="618" y="27"/>
                    <a:pt x="618" y="27"/>
                  </a:cubicBezTo>
                  <a:cubicBezTo>
                    <a:pt x="562" y="101"/>
                    <a:pt x="562" y="101"/>
                    <a:pt x="562" y="101"/>
                  </a:cubicBezTo>
                  <a:lnTo>
                    <a:pt x="562" y="104"/>
                  </a:lnTo>
                  <a:close/>
                  <a:moveTo>
                    <a:pt x="773" y="465"/>
                  </a:moveTo>
                  <a:lnTo>
                    <a:pt x="773" y="465"/>
                  </a:lnTo>
                  <a:cubicBezTo>
                    <a:pt x="773" y="637"/>
                    <a:pt x="634" y="776"/>
                    <a:pt x="463" y="776"/>
                  </a:cubicBezTo>
                  <a:cubicBezTo>
                    <a:pt x="289" y="776"/>
                    <a:pt x="150" y="637"/>
                    <a:pt x="150" y="465"/>
                  </a:cubicBezTo>
                  <a:cubicBezTo>
                    <a:pt x="150" y="294"/>
                    <a:pt x="289" y="152"/>
                    <a:pt x="463" y="152"/>
                  </a:cubicBezTo>
                  <a:cubicBezTo>
                    <a:pt x="634" y="152"/>
                    <a:pt x="773" y="294"/>
                    <a:pt x="773" y="46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8" name="Freeform 192"/>
            <p:cNvSpPr>
              <a:spLocks noChangeArrowheads="1"/>
            </p:cNvSpPr>
            <p:nvPr/>
          </p:nvSpPr>
          <p:spPr bwMode="auto">
            <a:xfrm>
              <a:off x="10029285" y="2940569"/>
              <a:ext cx="213684" cy="215780"/>
            </a:xfrm>
            <a:custGeom>
              <a:avLst/>
              <a:gdLst>
                <a:gd name="T0" fmla="*/ 224 w 450"/>
                <a:gd name="T1" fmla="*/ 0 h 453"/>
                <a:gd name="T2" fmla="*/ 224 w 450"/>
                <a:gd name="T3" fmla="*/ 0 h 453"/>
                <a:gd name="T4" fmla="*/ 0 w 450"/>
                <a:gd name="T5" fmla="*/ 227 h 453"/>
                <a:gd name="T6" fmla="*/ 224 w 450"/>
                <a:gd name="T7" fmla="*/ 452 h 453"/>
                <a:gd name="T8" fmla="*/ 449 w 450"/>
                <a:gd name="T9" fmla="*/ 227 h 453"/>
                <a:gd name="T10" fmla="*/ 224 w 450"/>
                <a:gd name="T11" fmla="*/ 0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0" h="453">
                  <a:moveTo>
                    <a:pt x="224" y="0"/>
                  </a:moveTo>
                  <a:lnTo>
                    <a:pt x="224" y="0"/>
                  </a:lnTo>
                  <a:cubicBezTo>
                    <a:pt x="99" y="0"/>
                    <a:pt x="0" y="102"/>
                    <a:pt x="0" y="227"/>
                  </a:cubicBezTo>
                  <a:cubicBezTo>
                    <a:pt x="0" y="350"/>
                    <a:pt x="101" y="452"/>
                    <a:pt x="224" y="452"/>
                  </a:cubicBezTo>
                  <a:cubicBezTo>
                    <a:pt x="350" y="452"/>
                    <a:pt x="449" y="350"/>
                    <a:pt x="449" y="227"/>
                  </a:cubicBezTo>
                  <a:cubicBezTo>
                    <a:pt x="449" y="102"/>
                    <a:pt x="350" y="0"/>
                    <a:pt x="224" y="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9" name="Freeform 193"/>
            <p:cNvSpPr>
              <a:spLocks noChangeArrowheads="1"/>
            </p:cNvSpPr>
            <p:nvPr/>
          </p:nvSpPr>
          <p:spPr bwMode="auto">
            <a:xfrm>
              <a:off x="9953120" y="2866527"/>
              <a:ext cx="361781" cy="365979"/>
            </a:xfrm>
            <a:custGeom>
              <a:avLst/>
              <a:gdLst>
                <a:gd name="T0" fmla="*/ 465 w 758"/>
                <a:gd name="T1" fmla="*/ 86 h 769"/>
                <a:gd name="T2" fmla="*/ 414 w 758"/>
                <a:gd name="T3" fmla="*/ 72 h 769"/>
                <a:gd name="T4" fmla="*/ 321 w 758"/>
                <a:gd name="T5" fmla="*/ 5 h 769"/>
                <a:gd name="T6" fmla="*/ 262 w 758"/>
                <a:gd name="T7" fmla="*/ 96 h 769"/>
                <a:gd name="T8" fmla="*/ 211 w 758"/>
                <a:gd name="T9" fmla="*/ 40 h 769"/>
                <a:gd name="T10" fmla="*/ 174 w 758"/>
                <a:gd name="T11" fmla="*/ 155 h 769"/>
                <a:gd name="T12" fmla="*/ 139 w 758"/>
                <a:gd name="T13" fmla="*/ 190 h 769"/>
                <a:gd name="T14" fmla="*/ 29 w 758"/>
                <a:gd name="T15" fmla="*/ 233 h 769"/>
                <a:gd name="T16" fmla="*/ 77 w 758"/>
                <a:gd name="T17" fmla="*/ 332 h 769"/>
                <a:gd name="T18" fmla="*/ 0 w 758"/>
                <a:gd name="T19" fmla="*/ 345 h 769"/>
                <a:gd name="T20" fmla="*/ 75 w 758"/>
                <a:gd name="T21" fmla="*/ 436 h 769"/>
                <a:gd name="T22" fmla="*/ 94 w 758"/>
                <a:gd name="T23" fmla="*/ 500 h 769"/>
                <a:gd name="T24" fmla="*/ 77 w 758"/>
                <a:gd name="T25" fmla="*/ 618 h 769"/>
                <a:gd name="T26" fmla="*/ 206 w 758"/>
                <a:gd name="T27" fmla="*/ 639 h 769"/>
                <a:gd name="T28" fmla="*/ 185 w 758"/>
                <a:gd name="T29" fmla="*/ 714 h 769"/>
                <a:gd name="T30" fmla="*/ 302 w 758"/>
                <a:gd name="T31" fmla="*/ 685 h 769"/>
                <a:gd name="T32" fmla="*/ 350 w 758"/>
                <a:gd name="T33" fmla="*/ 693 h 769"/>
                <a:gd name="T34" fmla="*/ 369 w 758"/>
                <a:gd name="T35" fmla="*/ 768 h 769"/>
                <a:gd name="T36" fmla="*/ 457 w 758"/>
                <a:gd name="T37" fmla="*/ 687 h 769"/>
                <a:gd name="T38" fmla="*/ 503 w 758"/>
                <a:gd name="T39" fmla="*/ 671 h 769"/>
                <a:gd name="T40" fmla="*/ 556 w 758"/>
                <a:gd name="T41" fmla="*/ 728 h 769"/>
                <a:gd name="T42" fmla="*/ 594 w 758"/>
                <a:gd name="T43" fmla="*/ 615 h 769"/>
                <a:gd name="T44" fmla="*/ 626 w 758"/>
                <a:gd name="T45" fmla="*/ 578 h 769"/>
                <a:gd name="T46" fmla="*/ 701 w 758"/>
                <a:gd name="T47" fmla="*/ 605 h 769"/>
                <a:gd name="T48" fmla="*/ 677 w 758"/>
                <a:gd name="T49" fmla="*/ 484 h 769"/>
                <a:gd name="T50" fmla="*/ 690 w 758"/>
                <a:gd name="T51" fmla="*/ 428 h 769"/>
                <a:gd name="T52" fmla="*/ 757 w 758"/>
                <a:gd name="T53" fmla="*/ 425 h 769"/>
                <a:gd name="T54" fmla="*/ 685 w 758"/>
                <a:gd name="T55" fmla="*/ 332 h 769"/>
                <a:gd name="T56" fmla="*/ 671 w 758"/>
                <a:gd name="T57" fmla="*/ 270 h 769"/>
                <a:gd name="T58" fmla="*/ 730 w 758"/>
                <a:gd name="T59" fmla="*/ 217 h 769"/>
                <a:gd name="T60" fmla="*/ 618 w 758"/>
                <a:gd name="T61" fmla="*/ 179 h 769"/>
                <a:gd name="T62" fmla="*/ 562 w 758"/>
                <a:gd name="T63" fmla="*/ 128 h 769"/>
                <a:gd name="T64" fmla="*/ 580 w 758"/>
                <a:gd name="T65" fmla="*/ 53 h 769"/>
                <a:gd name="T66" fmla="*/ 465 w 758"/>
                <a:gd name="T67" fmla="*/ 86 h 769"/>
                <a:gd name="T68" fmla="*/ 639 w 758"/>
                <a:gd name="T69" fmla="*/ 385 h 769"/>
                <a:gd name="T70" fmla="*/ 125 w 758"/>
                <a:gd name="T71" fmla="*/ 385 h 769"/>
                <a:gd name="T72" fmla="*/ 639 w 758"/>
                <a:gd name="T73" fmla="*/ 385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58" h="769">
                  <a:moveTo>
                    <a:pt x="465" y="86"/>
                  </a:moveTo>
                  <a:lnTo>
                    <a:pt x="465" y="86"/>
                  </a:lnTo>
                  <a:cubicBezTo>
                    <a:pt x="449" y="80"/>
                    <a:pt x="433" y="77"/>
                    <a:pt x="417" y="75"/>
                  </a:cubicBezTo>
                  <a:cubicBezTo>
                    <a:pt x="414" y="72"/>
                    <a:pt x="414" y="72"/>
                    <a:pt x="414" y="72"/>
                  </a:cubicBezTo>
                  <a:cubicBezTo>
                    <a:pt x="399" y="0"/>
                    <a:pt x="399" y="0"/>
                    <a:pt x="399" y="0"/>
                  </a:cubicBezTo>
                  <a:cubicBezTo>
                    <a:pt x="321" y="5"/>
                    <a:pt x="321" y="5"/>
                    <a:pt x="321" y="5"/>
                  </a:cubicBezTo>
                  <a:cubicBezTo>
                    <a:pt x="310" y="83"/>
                    <a:pt x="310" y="83"/>
                    <a:pt x="310" y="83"/>
                  </a:cubicBezTo>
                  <a:cubicBezTo>
                    <a:pt x="294" y="86"/>
                    <a:pt x="278" y="91"/>
                    <a:pt x="262" y="96"/>
                  </a:cubicBezTo>
                  <a:lnTo>
                    <a:pt x="262" y="96"/>
                  </a:lnTo>
                  <a:cubicBezTo>
                    <a:pt x="211" y="40"/>
                    <a:pt x="211" y="40"/>
                    <a:pt x="211" y="40"/>
                  </a:cubicBezTo>
                  <a:cubicBezTo>
                    <a:pt x="147" y="83"/>
                    <a:pt x="147" y="83"/>
                    <a:pt x="147" y="83"/>
                  </a:cubicBezTo>
                  <a:cubicBezTo>
                    <a:pt x="174" y="155"/>
                    <a:pt x="174" y="155"/>
                    <a:pt x="174" y="155"/>
                  </a:cubicBezTo>
                  <a:cubicBezTo>
                    <a:pt x="160" y="166"/>
                    <a:pt x="150" y="176"/>
                    <a:pt x="139" y="190"/>
                  </a:cubicBezTo>
                  <a:lnTo>
                    <a:pt x="139" y="190"/>
                  </a:lnTo>
                  <a:cubicBezTo>
                    <a:pt x="67" y="166"/>
                    <a:pt x="67" y="166"/>
                    <a:pt x="67" y="166"/>
                  </a:cubicBezTo>
                  <a:cubicBezTo>
                    <a:pt x="29" y="233"/>
                    <a:pt x="29" y="233"/>
                    <a:pt x="29" y="233"/>
                  </a:cubicBezTo>
                  <a:cubicBezTo>
                    <a:pt x="88" y="283"/>
                    <a:pt x="88" y="283"/>
                    <a:pt x="88" y="283"/>
                  </a:cubicBezTo>
                  <a:cubicBezTo>
                    <a:pt x="83" y="300"/>
                    <a:pt x="80" y="310"/>
                    <a:pt x="77" y="332"/>
                  </a:cubicBezTo>
                  <a:cubicBezTo>
                    <a:pt x="75" y="332"/>
                    <a:pt x="75" y="332"/>
                    <a:pt x="75" y="332"/>
                  </a:cubicBezTo>
                  <a:cubicBezTo>
                    <a:pt x="0" y="345"/>
                    <a:pt x="0" y="345"/>
                    <a:pt x="0" y="345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75" y="436"/>
                    <a:pt x="75" y="436"/>
                    <a:pt x="75" y="436"/>
                  </a:cubicBezTo>
                  <a:cubicBezTo>
                    <a:pt x="80" y="460"/>
                    <a:pt x="85" y="479"/>
                    <a:pt x="94" y="500"/>
                  </a:cubicBezTo>
                  <a:lnTo>
                    <a:pt x="94" y="500"/>
                  </a:lnTo>
                  <a:cubicBezTo>
                    <a:pt x="37" y="551"/>
                    <a:pt x="37" y="551"/>
                    <a:pt x="37" y="551"/>
                  </a:cubicBezTo>
                  <a:cubicBezTo>
                    <a:pt x="77" y="618"/>
                    <a:pt x="77" y="618"/>
                    <a:pt x="77" y="618"/>
                  </a:cubicBezTo>
                  <a:cubicBezTo>
                    <a:pt x="150" y="591"/>
                    <a:pt x="150" y="591"/>
                    <a:pt x="150" y="591"/>
                  </a:cubicBezTo>
                  <a:cubicBezTo>
                    <a:pt x="166" y="610"/>
                    <a:pt x="185" y="626"/>
                    <a:pt x="206" y="639"/>
                  </a:cubicBezTo>
                  <a:cubicBezTo>
                    <a:pt x="206" y="642"/>
                    <a:pt x="206" y="642"/>
                    <a:pt x="206" y="642"/>
                  </a:cubicBezTo>
                  <a:cubicBezTo>
                    <a:pt x="185" y="714"/>
                    <a:pt x="185" y="714"/>
                    <a:pt x="185" y="714"/>
                  </a:cubicBezTo>
                  <a:cubicBezTo>
                    <a:pt x="257" y="746"/>
                    <a:pt x="257" y="746"/>
                    <a:pt x="257" y="746"/>
                  </a:cubicBezTo>
                  <a:cubicBezTo>
                    <a:pt x="302" y="685"/>
                    <a:pt x="302" y="685"/>
                    <a:pt x="302" y="685"/>
                  </a:cubicBezTo>
                  <a:lnTo>
                    <a:pt x="302" y="685"/>
                  </a:lnTo>
                  <a:cubicBezTo>
                    <a:pt x="318" y="687"/>
                    <a:pt x="334" y="693"/>
                    <a:pt x="350" y="693"/>
                  </a:cubicBezTo>
                  <a:cubicBezTo>
                    <a:pt x="350" y="695"/>
                    <a:pt x="350" y="695"/>
                    <a:pt x="350" y="695"/>
                  </a:cubicBezTo>
                  <a:cubicBezTo>
                    <a:pt x="369" y="768"/>
                    <a:pt x="369" y="768"/>
                    <a:pt x="369" y="768"/>
                  </a:cubicBezTo>
                  <a:cubicBezTo>
                    <a:pt x="446" y="765"/>
                    <a:pt x="446" y="765"/>
                    <a:pt x="446" y="765"/>
                  </a:cubicBezTo>
                  <a:cubicBezTo>
                    <a:pt x="457" y="687"/>
                    <a:pt x="457" y="687"/>
                    <a:pt x="457" y="687"/>
                  </a:cubicBezTo>
                  <a:cubicBezTo>
                    <a:pt x="457" y="685"/>
                    <a:pt x="457" y="685"/>
                    <a:pt x="457" y="685"/>
                  </a:cubicBezTo>
                  <a:cubicBezTo>
                    <a:pt x="473" y="682"/>
                    <a:pt x="489" y="677"/>
                    <a:pt x="503" y="671"/>
                  </a:cubicBezTo>
                  <a:cubicBezTo>
                    <a:pt x="505" y="674"/>
                    <a:pt x="505" y="674"/>
                    <a:pt x="505" y="674"/>
                  </a:cubicBezTo>
                  <a:cubicBezTo>
                    <a:pt x="556" y="728"/>
                    <a:pt x="556" y="728"/>
                    <a:pt x="556" y="728"/>
                  </a:cubicBezTo>
                  <a:cubicBezTo>
                    <a:pt x="620" y="687"/>
                    <a:pt x="620" y="687"/>
                    <a:pt x="620" y="687"/>
                  </a:cubicBezTo>
                  <a:cubicBezTo>
                    <a:pt x="594" y="615"/>
                    <a:pt x="594" y="615"/>
                    <a:pt x="594" y="615"/>
                  </a:cubicBezTo>
                  <a:cubicBezTo>
                    <a:pt x="591" y="612"/>
                    <a:pt x="591" y="612"/>
                    <a:pt x="591" y="612"/>
                  </a:cubicBezTo>
                  <a:cubicBezTo>
                    <a:pt x="604" y="602"/>
                    <a:pt x="615" y="591"/>
                    <a:pt x="626" y="578"/>
                  </a:cubicBezTo>
                  <a:cubicBezTo>
                    <a:pt x="628" y="578"/>
                    <a:pt x="628" y="578"/>
                    <a:pt x="628" y="578"/>
                  </a:cubicBezTo>
                  <a:cubicBezTo>
                    <a:pt x="701" y="605"/>
                    <a:pt x="701" y="605"/>
                    <a:pt x="701" y="605"/>
                  </a:cubicBezTo>
                  <a:cubicBezTo>
                    <a:pt x="738" y="535"/>
                    <a:pt x="738" y="535"/>
                    <a:pt x="738" y="535"/>
                  </a:cubicBezTo>
                  <a:cubicBezTo>
                    <a:pt x="677" y="484"/>
                    <a:pt x="677" y="484"/>
                    <a:pt x="677" y="484"/>
                  </a:cubicBezTo>
                  <a:cubicBezTo>
                    <a:pt x="677" y="481"/>
                    <a:pt x="677" y="481"/>
                    <a:pt x="677" y="481"/>
                  </a:cubicBezTo>
                  <a:cubicBezTo>
                    <a:pt x="682" y="465"/>
                    <a:pt x="685" y="452"/>
                    <a:pt x="690" y="428"/>
                  </a:cubicBezTo>
                  <a:cubicBezTo>
                    <a:pt x="693" y="428"/>
                    <a:pt x="693" y="428"/>
                    <a:pt x="693" y="428"/>
                  </a:cubicBezTo>
                  <a:cubicBezTo>
                    <a:pt x="757" y="425"/>
                    <a:pt x="757" y="425"/>
                    <a:pt x="757" y="425"/>
                  </a:cubicBezTo>
                  <a:cubicBezTo>
                    <a:pt x="757" y="348"/>
                    <a:pt x="757" y="348"/>
                    <a:pt x="757" y="348"/>
                  </a:cubicBezTo>
                  <a:cubicBezTo>
                    <a:pt x="685" y="332"/>
                    <a:pt x="685" y="332"/>
                    <a:pt x="685" y="332"/>
                  </a:cubicBezTo>
                  <a:cubicBezTo>
                    <a:pt x="687" y="332"/>
                    <a:pt x="687" y="332"/>
                    <a:pt x="687" y="332"/>
                  </a:cubicBezTo>
                  <a:cubicBezTo>
                    <a:pt x="682" y="310"/>
                    <a:pt x="679" y="289"/>
                    <a:pt x="671" y="270"/>
                  </a:cubicBezTo>
                  <a:cubicBezTo>
                    <a:pt x="674" y="267"/>
                    <a:pt x="674" y="267"/>
                    <a:pt x="674" y="267"/>
                  </a:cubicBezTo>
                  <a:cubicBezTo>
                    <a:pt x="730" y="217"/>
                    <a:pt x="730" y="217"/>
                    <a:pt x="730" y="217"/>
                  </a:cubicBezTo>
                  <a:cubicBezTo>
                    <a:pt x="690" y="152"/>
                    <a:pt x="690" y="152"/>
                    <a:pt x="690" y="152"/>
                  </a:cubicBezTo>
                  <a:cubicBezTo>
                    <a:pt x="618" y="179"/>
                    <a:pt x="618" y="179"/>
                    <a:pt x="618" y="179"/>
                  </a:cubicBezTo>
                  <a:cubicBezTo>
                    <a:pt x="615" y="179"/>
                    <a:pt x="615" y="179"/>
                    <a:pt x="615" y="179"/>
                  </a:cubicBezTo>
                  <a:cubicBezTo>
                    <a:pt x="599" y="161"/>
                    <a:pt x="580" y="144"/>
                    <a:pt x="562" y="128"/>
                  </a:cubicBezTo>
                  <a:cubicBezTo>
                    <a:pt x="562" y="126"/>
                    <a:pt x="562" y="126"/>
                    <a:pt x="562" y="126"/>
                  </a:cubicBezTo>
                  <a:cubicBezTo>
                    <a:pt x="580" y="53"/>
                    <a:pt x="580" y="53"/>
                    <a:pt x="580" y="53"/>
                  </a:cubicBezTo>
                  <a:cubicBezTo>
                    <a:pt x="511" y="21"/>
                    <a:pt x="511" y="21"/>
                    <a:pt x="511" y="21"/>
                  </a:cubicBezTo>
                  <a:cubicBezTo>
                    <a:pt x="465" y="86"/>
                    <a:pt x="465" y="86"/>
                    <a:pt x="465" y="86"/>
                  </a:cubicBezTo>
                  <a:close/>
                  <a:moveTo>
                    <a:pt x="639" y="385"/>
                  </a:moveTo>
                  <a:lnTo>
                    <a:pt x="639" y="385"/>
                  </a:lnTo>
                  <a:cubicBezTo>
                    <a:pt x="639" y="527"/>
                    <a:pt x="524" y="642"/>
                    <a:pt x="382" y="642"/>
                  </a:cubicBezTo>
                  <a:cubicBezTo>
                    <a:pt x="241" y="642"/>
                    <a:pt x="125" y="527"/>
                    <a:pt x="125" y="385"/>
                  </a:cubicBezTo>
                  <a:cubicBezTo>
                    <a:pt x="125" y="241"/>
                    <a:pt x="241" y="126"/>
                    <a:pt x="382" y="126"/>
                  </a:cubicBezTo>
                  <a:cubicBezTo>
                    <a:pt x="524" y="126"/>
                    <a:pt x="639" y="241"/>
                    <a:pt x="639" y="385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1" name="Freeform 194"/>
            <p:cNvSpPr>
              <a:spLocks noChangeArrowheads="1"/>
            </p:cNvSpPr>
            <p:nvPr/>
          </p:nvSpPr>
          <p:spPr bwMode="auto">
            <a:xfrm>
              <a:off x="9468630" y="1711473"/>
              <a:ext cx="535267" cy="535218"/>
            </a:xfrm>
            <a:custGeom>
              <a:avLst/>
              <a:gdLst>
                <a:gd name="T0" fmla="*/ 433 w 1122"/>
                <a:gd name="T1" fmla="*/ 72 h 1121"/>
                <a:gd name="T2" fmla="*/ 433 w 1122"/>
                <a:gd name="T3" fmla="*/ 72 h 1121"/>
                <a:gd name="T4" fmla="*/ 72 w 1122"/>
                <a:gd name="T5" fmla="*/ 687 h 1121"/>
                <a:gd name="T6" fmla="*/ 687 w 1122"/>
                <a:gd name="T7" fmla="*/ 1051 h 1121"/>
                <a:gd name="T8" fmla="*/ 1051 w 1122"/>
                <a:gd name="T9" fmla="*/ 433 h 1121"/>
                <a:gd name="T10" fmla="*/ 433 w 1122"/>
                <a:gd name="T11" fmla="*/ 72 h 1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22" h="1121">
                  <a:moveTo>
                    <a:pt x="433" y="72"/>
                  </a:moveTo>
                  <a:lnTo>
                    <a:pt x="433" y="72"/>
                  </a:lnTo>
                  <a:cubicBezTo>
                    <a:pt x="163" y="141"/>
                    <a:pt x="0" y="417"/>
                    <a:pt x="72" y="687"/>
                  </a:cubicBezTo>
                  <a:cubicBezTo>
                    <a:pt x="141" y="957"/>
                    <a:pt x="417" y="1120"/>
                    <a:pt x="687" y="1051"/>
                  </a:cubicBezTo>
                  <a:cubicBezTo>
                    <a:pt x="957" y="981"/>
                    <a:pt x="1121" y="703"/>
                    <a:pt x="1051" y="433"/>
                  </a:cubicBezTo>
                  <a:cubicBezTo>
                    <a:pt x="979" y="163"/>
                    <a:pt x="703" y="0"/>
                    <a:pt x="433" y="72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2" name="Freeform 195"/>
            <p:cNvSpPr>
              <a:spLocks noChangeArrowheads="1"/>
            </p:cNvSpPr>
            <p:nvPr/>
          </p:nvSpPr>
          <p:spPr bwMode="auto">
            <a:xfrm>
              <a:off x="9328995" y="1567620"/>
              <a:ext cx="816653" cy="822923"/>
            </a:xfrm>
            <a:custGeom>
              <a:avLst/>
              <a:gdLst>
                <a:gd name="T0" fmla="*/ 861 w 1708"/>
                <a:gd name="T1" fmla="*/ 163 h 1721"/>
                <a:gd name="T2" fmla="*/ 749 w 1708"/>
                <a:gd name="T3" fmla="*/ 166 h 1721"/>
                <a:gd name="T4" fmla="*/ 503 w 1708"/>
                <a:gd name="T5" fmla="*/ 72 h 1721"/>
                <a:gd name="T6" fmla="*/ 431 w 1708"/>
                <a:gd name="T7" fmla="*/ 305 h 1721"/>
                <a:gd name="T8" fmla="*/ 286 w 1708"/>
                <a:gd name="T9" fmla="*/ 208 h 1721"/>
                <a:gd name="T10" fmla="*/ 270 w 1708"/>
                <a:gd name="T11" fmla="*/ 479 h 1721"/>
                <a:gd name="T12" fmla="*/ 212 w 1708"/>
                <a:gd name="T13" fmla="*/ 575 h 1721"/>
                <a:gd name="T14" fmla="*/ 0 w 1708"/>
                <a:gd name="T15" fmla="*/ 733 h 1721"/>
                <a:gd name="T16" fmla="*/ 158 w 1708"/>
                <a:gd name="T17" fmla="*/ 920 h 1721"/>
                <a:gd name="T18" fmla="*/ 6 w 1708"/>
                <a:gd name="T19" fmla="*/ 990 h 1721"/>
                <a:gd name="T20" fmla="*/ 220 w 1708"/>
                <a:gd name="T21" fmla="*/ 1148 h 1721"/>
                <a:gd name="T22" fmla="*/ 289 w 1708"/>
                <a:gd name="T23" fmla="*/ 1276 h 1721"/>
                <a:gd name="T24" fmla="*/ 321 w 1708"/>
                <a:gd name="T25" fmla="*/ 1538 h 1721"/>
                <a:gd name="T26" fmla="*/ 613 w 1708"/>
                <a:gd name="T27" fmla="*/ 1517 h 1721"/>
                <a:gd name="T28" fmla="*/ 610 w 1708"/>
                <a:gd name="T29" fmla="*/ 1688 h 1721"/>
                <a:gd name="T30" fmla="*/ 845 w 1708"/>
                <a:gd name="T31" fmla="*/ 1557 h 1721"/>
                <a:gd name="T32" fmla="*/ 958 w 1708"/>
                <a:gd name="T33" fmla="*/ 1552 h 1721"/>
                <a:gd name="T34" fmla="*/ 1038 w 1708"/>
                <a:gd name="T35" fmla="*/ 1704 h 1721"/>
                <a:gd name="T36" fmla="*/ 1183 w 1708"/>
                <a:gd name="T37" fmla="*/ 1477 h 1721"/>
                <a:gd name="T38" fmla="*/ 1276 w 1708"/>
                <a:gd name="T39" fmla="*/ 1415 h 1721"/>
                <a:gd name="T40" fmla="*/ 1423 w 1708"/>
                <a:gd name="T41" fmla="*/ 1511 h 1721"/>
                <a:gd name="T42" fmla="*/ 1439 w 1708"/>
                <a:gd name="T43" fmla="*/ 1241 h 1721"/>
                <a:gd name="T44" fmla="*/ 1490 w 1708"/>
                <a:gd name="T45" fmla="*/ 1142 h 1721"/>
                <a:gd name="T46" fmla="*/ 1664 w 1708"/>
                <a:gd name="T47" fmla="*/ 1158 h 1721"/>
                <a:gd name="T48" fmla="*/ 1549 w 1708"/>
                <a:gd name="T49" fmla="*/ 915 h 1721"/>
                <a:gd name="T50" fmla="*/ 1541 w 1708"/>
                <a:gd name="T51" fmla="*/ 779 h 1721"/>
                <a:gd name="T52" fmla="*/ 1688 w 1708"/>
                <a:gd name="T53" fmla="*/ 736 h 1721"/>
                <a:gd name="T54" fmla="*/ 1479 w 1708"/>
                <a:gd name="T55" fmla="*/ 575 h 1721"/>
                <a:gd name="T56" fmla="*/ 1413 w 1708"/>
                <a:gd name="T57" fmla="*/ 450 h 1721"/>
                <a:gd name="T58" fmla="*/ 1514 w 1708"/>
                <a:gd name="T59" fmla="*/ 302 h 1721"/>
                <a:gd name="T60" fmla="*/ 1247 w 1708"/>
                <a:gd name="T61" fmla="*/ 283 h 1721"/>
                <a:gd name="T62" fmla="*/ 1094 w 1708"/>
                <a:gd name="T63" fmla="*/ 206 h 1721"/>
                <a:gd name="T64" fmla="*/ 1097 w 1708"/>
                <a:gd name="T65" fmla="*/ 32 h 1721"/>
                <a:gd name="T66" fmla="*/ 861 w 1708"/>
                <a:gd name="T67" fmla="*/ 163 h 1721"/>
                <a:gd name="T68" fmla="*/ 1413 w 1708"/>
                <a:gd name="T69" fmla="*/ 714 h 1721"/>
                <a:gd name="T70" fmla="*/ 292 w 1708"/>
                <a:gd name="T71" fmla="*/ 1006 h 1721"/>
                <a:gd name="T72" fmla="*/ 1413 w 1708"/>
                <a:gd name="T73" fmla="*/ 714 h 17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708" h="1721">
                  <a:moveTo>
                    <a:pt x="861" y="163"/>
                  </a:moveTo>
                  <a:lnTo>
                    <a:pt x="861" y="163"/>
                  </a:lnTo>
                  <a:cubicBezTo>
                    <a:pt x="827" y="163"/>
                    <a:pt x="789" y="166"/>
                    <a:pt x="752" y="171"/>
                  </a:cubicBezTo>
                  <a:cubicBezTo>
                    <a:pt x="749" y="166"/>
                    <a:pt x="749" y="166"/>
                    <a:pt x="749" y="166"/>
                  </a:cubicBezTo>
                  <a:cubicBezTo>
                    <a:pt x="669" y="16"/>
                    <a:pt x="669" y="16"/>
                    <a:pt x="669" y="16"/>
                  </a:cubicBezTo>
                  <a:cubicBezTo>
                    <a:pt x="503" y="72"/>
                    <a:pt x="503" y="72"/>
                    <a:pt x="503" y="72"/>
                  </a:cubicBezTo>
                  <a:cubicBezTo>
                    <a:pt x="527" y="243"/>
                    <a:pt x="527" y="243"/>
                    <a:pt x="527" y="243"/>
                  </a:cubicBezTo>
                  <a:cubicBezTo>
                    <a:pt x="492" y="262"/>
                    <a:pt x="460" y="281"/>
                    <a:pt x="431" y="305"/>
                  </a:cubicBezTo>
                  <a:cubicBezTo>
                    <a:pt x="428" y="302"/>
                    <a:pt x="428" y="302"/>
                    <a:pt x="428" y="302"/>
                  </a:cubicBezTo>
                  <a:cubicBezTo>
                    <a:pt x="286" y="208"/>
                    <a:pt x="286" y="208"/>
                    <a:pt x="286" y="208"/>
                  </a:cubicBezTo>
                  <a:cubicBezTo>
                    <a:pt x="169" y="337"/>
                    <a:pt x="169" y="337"/>
                    <a:pt x="169" y="337"/>
                  </a:cubicBezTo>
                  <a:cubicBezTo>
                    <a:pt x="270" y="479"/>
                    <a:pt x="270" y="479"/>
                    <a:pt x="270" y="479"/>
                  </a:cubicBezTo>
                  <a:cubicBezTo>
                    <a:pt x="249" y="508"/>
                    <a:pt x="230" y="543"/>
                    <a:pt x="214" y="578"/>
                  </a:cubicBezTo>
                  <a:cubicBezTo>
                    <a:pt x="212" y="575"/>
                    <a:pt x="212" y="575"/>
                    <a:pt x="212" y="575"/>
                  </a:cubicBezTo>
                  <a:cubicBezTo>
                    <a:pt x="43" y="562"/>
                    <a:pt x="43" y="562"/>
                    <a:pt x="43" y="562"/>
                  </a:cubicBezTo>
                  <a:cubicBezTo>
                    <a:pt x="0" y="733"/>
                    <a:pt x="0" y="733"/>
                    <a:pt x="0" y="733"/>
                  </a:cubicBezTo>
                  <a:cubicBezTo>
                    <a:pt x="158" y="808"/>
                    <a:pt x="158" y="808"/>
                    <a:pt x="158" y="808"/>
                  </a:cubicBezTo>
                  <a:cubicBezTo>
                    <a:pt x="155" y="845"/>
                    <a:pt x="150" y="864"/>
                    <a:pt x="158" y="920"/>
                  </a:cubicBezTo>
                  <a:cubicBezTo>
                    <a:pt x="155" y="923"/>
                    <a:pt x="155" y="923"/>
                    <a:pt x="155" y="923"/>
                  </a:cubicBezTo>
                  <a:cubicBezTo>
                    <a:pt x="6" y="990"/>
                    <a:pt x="6" y="990"/>
                    <a:pt x="6" y="990"/>
                  </a:cubicBezTo>
                  <a:cubicBezTo>
                    <a:pt x="48" y="1158"/>
                    <a:pt x="48" y="1158"/>
                    <a:pt x="48" y="1158"/>
                  </a:cubicBezTo>
                  <a:cubicBezTo>
                    <a:pt x="220" y="1148"/>
                    <a:pt x="220" y="1148"/>
                    <a:pt x="220" y="1148"/>
                  </a:cubicBezTo>
                  <a:cubicBezTo>
                    <a:pt x="241" y="1193"/>
                    <a:pt x="262" y="1236"/>
                    <a:pt x="292" y="1276"/>
                  </a:cubicBezTo>
                  <a:cubicBezTo>
                    <a:pt x="289" y="1276"/>
                    <a:pt x="289" y="1276"/>
                    <a:pt x="289" y="1276"/>
                  </a:cubicBezTo>
                  <a:cubicBezTo>
                    <a:pt x="196" y="1418"/>
                    <a:pt x="196" y="1418"/>
                    <a:pt x="196" y="1418"/>
                  </a:cubicBezTo>
                  <a:cubicBezTo>
                    <a:pt x="321" y="1538"/>
                    <a:pt x="321" y="1538"/>
                    <a:pt x="321" y="1538"/>
                  </a:cubicBezTo>
                  <a:cubicBezTo>
                    <a:pt x="463" y="1439"/>
                    <a:pt x="463" y="1439"/>
                    <a:pt x="463" y="1439"/>
                  </a:cubicBezTo>
                  <a:cubicBezTo>
                    <a:pt x="508" y="1471"/>
                    <a:pt x="559" y="1495"/>
                    <a:pt x="613" y="1517"/>
                  </a:cubicBezTo>
                  <a:cubicBezTo>
                    <a:pt x="613" y="1519"/>
                    <a:pt x="613" y="1519"/>
                    <a:pt x="613" y="1519"/>
                  </a:cubicBezTo>
                  <a:cubicBezTo>
                    <a:pt x="610" y="1688"/>
                    <a:pt x="610" y="1688"/>
                    <a:pt x="610" y="1688"/>
                  </a:cubicBezTo>
                  <a:cubicBezTo>
                    <a:pt x="781" y="1720"/>
                    <a:pt x="781" y="1720"/>
                    <a:pt x="781" y="1720"/>
                  </a:cubicBezTo>
                  <a:cubicBezTo>
                    <a:pt x="845" y="1557"/>
                    <a:pt x="845" y="1557"/>
                    <a:pt x="845" y="1557"/>
                  </a:cubicBezTo>
                  <a:lnTo>
                    <a:pt x="845" y="1557"/>
                  </a:lnTo>
                  <a:cubicBezTo>
                    <a:pt x="883" y="1557"/>
                    <a:pt x="920" y="1557"/>
                    <a:pt x="958" y="1552"/>
                  </a:cubicBezTo>
                  <a:cubicBezTo>
                    <a:pt x="960" y="1554"/>
                    <a:pt x="960" y="1554"/>
                    <a:pt x="960" y="1554"/>
                  </a:cubicBezTo>
                  <a:cubicBezTo>
                    <a:pt x="1038" y="1704"/>
                    <a:pt x="1038" y="1704"/>
                    <a:pt x="1038" y="1704"/>
                  </a:cubicBezTo>
                  <a:cubicBezTo>
                    <a:pt x="1204" y="1651"/>
                    <a:pt x="1204" y="1651"/>
                    <a:pt x="1204" y="1651"/>
                  </a:cubicBezTo>
                  <a:cubicBezTo>
                    <a:pt x="1183" y="1477"/>
                    <a:pt x="1183" y="1477"/>
                    <a:pt x="1183" y="1477"/>
                  </a:cubicBezTo>
                  <a:cubicBezTo>
                    <a:pt x="1183" y="1474"/>
                    <a:pt x="1183" y="1474"/>
                    <a:pt x="1183" y="1474"/>
                  </a:cubicBezTo>
                  <a:cubicBezTo>
                    <a:pt x="1214" y="1458"/>
                    <a:pt x="1247" y="1437"/>
                    <a:pt x="1276" y="1415"/>
                  </a:cubicBezTo>
                  <a:cubicBezTo>
                    <a:pt x="1281" y="1418"/>
                    <a:pt x="1281" y="1418"/>
                    <a:pt x="1281" y="1418"/>
                  </a:cubicBezTo>
                  <a:cubicBezTo>
                    <a:pt x="1423" y="1511"/>
                    <a:pt x="1423" y="1511"/>
                    <a:pt x="1423" y="1511"/>
                  </a:cubicBezTo>
                  <a:cubicBezTo>
                    <a:pt x="1541" y="1383"/>
                    <a:pt x="1541" y="1383"/>
                    <a:pt x="1541" y="1383"/>
                  </a:cubicBezTo>
                  <a:cubicBezTo>
                    <a:pt x="1439" y="1241"/>
                    <a:pt x="1439" y="1241"/>
                    <a:pt x="1439" y="1241"/>
                  </a:cubicBezTo>
                  <a:cubicBezTo>
                    <a:pt x="1437" y="1241"/>
                    <a:pt x="1437" y="1241"/>
                    <a:pt x="1437" y="1241"/>
                  </a:cubicBezTo>
                  <a:cubicBezTo>
                    <a:pt x="1458" y="1209"/>
                    <a:pt x="1474" y="1177"/>
                    <a:pt x="1490" y="1142"/>
                  </a:cubicBezTo>
                  <a:cubicBezTo>
                    <a:pt x="1495" y="1145"/>
                    <a:pt x="1495" y="1145"/>
                    <a:pt x="1495" y="1145"/>
                  </a:cubicBezTo>
                  <a:cubicBezTo>
                    <a:pt x="1664" y="1158"/>
                    <a:pt x="1664" y="1158"/>
                    <a:pt x="1664" y="1158"/>
                  </a:cubicBezTo>
                  <a:cubicBezTo>
                    <a:pt x="1707" y="990"/>
                    <a:pt x="1707" y="990"/>
                    <a:pt x="1707" y="990"/>
                  </a:cubicBezTo>
                  <a:cubicBezTo>
                    <a:pt x="1549" y="915"/>
                    <a:pt x="1549" y="915"/>
                    <a:pt x="1549" y="915"/>
                  </a:cubicBezTo>
                  <a:cubicBezTo>
                    <a:pt x="1544" y="901"/>
                    <a:pt x="1544" y="901"/>
                    <a:pt x="1544" y="901"/>
                  </a:cubicBezTo>
                  <a:cubicBezTo>
                    <a:pt x="1549" y="867"/>
                    <a:pt x="1549" y="835"/>
                    <a:pt x="1541" y="779"/>
                  </a:cubicBezTo>
                  <a:cubicBezTo>
                    <a:pt x="1549" y="779"/>
                    <a:pt x="1549" y="779"/>
                    <a:pt x="1549" y="779"/>
                  </a:cubicBezTo>
                  <a:cubicBezTo>
                    <a:pt x="1688" y="736"/>
                    <a:pt x="1688" y="736"/>
                    <a:pt x="1688" y="736"/>
                  </a:cubicBezTo>
                  <a:cubicBezTo>
                    <a:pt x="1643" y="567"/>
                    <a:pt x="1643" y="567"/>
                    <a:pt x="1643" y="567"/>
                  </a:cubicBezTo>
                  <a:cubicBezTo>
                    <a:pt x="1479" y="575"/>
                    <a:pt x="1479" y="575"/>
                    <a:pt x="1479" y="575"/>
                  </a:cubicBezTo>
                  <a:cubicBezTo>
                    <a:pt x="1482" y="575"/>
                    <a:pt x="1482" y="575"/>
                    <a:pt x="1482" y="575"/>
                  </a:cubicBezTo>
                  <a:cubicBezTo>
                    <a:pt x="1463" y="530"/>
                    <a:pt x="1442" y="487"/>
                    <a:pt x="1413" y="450"/>
                  </a:cubicBezTo>
                  <a:cubicBezTo>
                    <a:pt x="1418" y="444"/>
                    <a:pt x="1418" y="444"/>
                    <a:pt x="1418" y="444"/>
                  </a:cubicBezTo>
                  <a:cubicBezTo>
                    <a:pt x="1514" y="302"/>
                    <a:pt x="1514" y="302"/>
                    <a:pt x="1514" y="302"/>
                  </a:cubicBezTo>
                  <a:cubicBezTo>
                    <a:pt x="1388" y="182"/>
                    <a:pt x="1388" y="182"/>
                    <a:pt x="1388" y="182"/>
                  </a:cubicBezTo>
                  <a:cubicBezTo>
                    <a:pt x="1247" y="283"/>
                    <a:pt x="1247" y="283"/>
                    <a:pt x="1247" y="283"/>
                  </a:cubicBezTo>
                  <a:cubicBezTo>
                    <a:pt x="1244" y="283"/>
                    <a:pt x="1244" y="283"/>
                    <a:pt x="1244" y="283"/>
                  </a:cubicBezTo>
                  <a:cubicBezTo>
                    <a:pt x="1199" y="251"/>
                    <a:pt x="1148" y="227"/>
                    <a:pt x="1094" y="206"/>
                  </a:cubicBezTo>
                  <a:cubicBezTo>
                    <a:pt x="1097" y="201"/>
                    <a:pt x="1097" y="201"/>
                    <a:pt x="1097" y="201"/>
                  </a:cubicBezTo>
                  <a:cubicBezTo>
                    <a:pt x="1097" y="32"/>
                    <a:pt x="1097" y="32"/>
                    <a:pt x="1097" y="32"/>
                  </a:cubicBezTo>
                  <a:cubicBezTo>
                    <a:pt x="926" y="0"/>
                    <a:pt x="926" y="0"/>
                    <a:pt x="926" y="0"/>
                  </a:cubicBezTo>
                  <a:cubicBezTo>
                    <a:pt x="861" y="163"/>
                    <a:pt x="861" y="163"/>
                    <a:pt x="861" y="163"/>
                  </a:cubicBezTo>
                  <a:close/>
                  <a:moveTo>
                    <a:pt x="1413" y="714"/>
                  </a:moveTo>
                  <a:lnTo>
                    <a:pt x="1413" y="714"/>
                  </a:lnTo>
                  <a:cubicBezTo>
                    <a:pt x="1493" y="1025"/>
                    <a:pt x="1308" y="1340"/>
                    <a:pt x="998" y="1420"/>
                  </a:cubicBezTo>
                  <a:cubicBezTo>
                    <a:pt x="688" y="1501"/>
                    <a:pt x="372" y="1316"/>
                    <a:pt x="292" y="1006"/>
                  </a:cubicBezTo>
                  <a:cubicBezTo>
                    <a:pt x="212" y="695"/>
                    <a:pt x="399" y="380"/>
                    <a:pt x="706" y="300"/>
                  </a:cubicBezTo>
                  <a:cubicBezTo>
                    <a:pt x="1017" y="219"/>
                    <a:pt x="1332" y="407"/>
                    <a:pt x="1413" y="714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4" name="Freeform 198"/>
            <p:cNvSpPr>
              <a:spLocks noChangeArrowheads="1"/>
            </p:cNvSpPr>
            <p:nvPr/>
          </p:nvSpPr>
          <p:spPr bwMode="auto">
            <a:xfrm>
              <a:off x="10469346" y="2329194"/>
              <a:ext cx="452756" cy="452714"/>
            </a:xfrm>
            <a:custGeom>
              <a:avLst/>
              <a:gdLst>
                <a:gd name="T0" fmla="*/ 224 w 950"/>
                <a:gd name="T1" fmla="*/ 139 h 951"/>
                <a:gd name="T2" fmla="*/ 224 w 950"/>
                <a:gd name="T3" fmla="*/ 139 h 951"/>
                <a:gd name="T4" fmla="*/ 139 w 950"/>
                <a:gd name="T5" fmla="*/ 725 h 951"/>
                <a:gd name="T6" fmla="*/ 725 w 950"/>
                <a:gd name="T7" fmla="*/ 810 h 951"/>
                <a:gd name="T8" fmla="*/ 810 w 950"/>
                <a:gd name="T9" fmla="*/ 224 h 951"/>
                <a:gd name="T10" fmla="*/ 224 w 950"/>
                <a:gd name="T11" fmla="*/ 139 h 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50" h="951">
                  <a:moveTo>
                    <a:pt x="224" y="139"/>
                  </a:moveTo>
                  <a:lnTo>
                    <a:pt x="224" y="139"/>
                  </a:lnTo>
                  <a:cubicBezTo>
                    <a:pt x="40" y="278"/>
                    <a:pt x="0" y="540"/>
                    <a:pt x="139" y="725"/>
                  </a:cubicBezTo>
                  <a:cubicBezTo>
                    <a:pt x="278" y="912"/>
                    <a:pt x="540" y="950"/>
                    <a:pt x="725" y="810"/>
                  </a:cubicBezTo>
                  <a:cubicBezTo>
                    <a:pt x="912" y="674"/>
                    <a:pt x="949" y="409"/>
                    <a:pt x="810" y="224"/>
                  </a:cubicBezTo>
                  <a:cubicBezTo>
                    <a:pt x="674" y="40"/>
                    <a:pt x="412" y="0"/>
                    <a:pt x="224" y="139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5" name="Freeform 199"/>
            <p:cNvSpPr>
              <a:spLocks noChangeArrowheads="1"/>
            </p:cNvSpPr>
            <p:nvPr/>
          </p:nvSpPr>
          <p:spPr bwMode="auto">
            <a:xfrm>
              <a:off x="10355099" y="2214958"/>
              <a:ext cx="685480" cy="681186"/>
            </a:xfrm>
            <a:custGeom>
              <a:avLst/>
              <a:gdLst>
                <a:gd name="T0" fmla="*/ 503 w 1432"/>
                <a:gd name="T1" fmla="*/ 174 h 1424"/>
                <a:gd name="T2" fmla="*/ 417 w 1432"/>
                <a:gd name="T3" fmla="*/ 211 h 1424"/>
                <a:gd name="T4" fmla="*/ 200 w 1432"/>
                <a:gd name="T5" fmla="*/ 216 h 1424"/>
                <a:gd name="T6" fmla="*/ 216 w 1432"/>
                <a:gd name="T7" fmla="*/ 417 h 1424"/>
                <a:gd name="T8" fmla="*/ 74 w 1432"/>
                <a:gd name="T9" fmla="*/ 390 h 1424"/>
                <a:gd name="T10" fmla="*/ 147 w 1432"/>
                <a:gd name="T11" fmla="*/ 601 h 1424"/>
                <a:gd name="T12" fmla="*/ 133 w 1432"/>
                <a:gd name="T13" fmla="*/ 695 h 1424"/>
                <a:gd name="T14" fmla="*/ 18 w 1432"/>
                <a:gd name="T15" fmla="*/ 880 h 1424"/>
                <a:gd name="T16" fmla="*/ 200 w 1432"/>
                <a:gd name="T17" fmla="*/ 976 h 1424"/>
                <a:gd name="T18" fmla="*/ 102 w 1432"/>
                <a:gd name="T19" fmla="*/ 1075 h 1424"/>
                <a:gd name="T20" fmla="*/ 315 w 1432"/>
                <a:gd name="T21" fmla="*/ 1131 h 1424"/>
                <a:gd name="T22" fmla="*/ 412 w 1432"/>
                <a:gd name="T23" fmla="*/ 1209 h 1424"/>
                <a:gd name="T24" fmla="*/ 516 w 1432"/>
                <a:gd name="T25" fmla="*/ 1399 h 1424"/>
                <a:gd name="T26" fmla="*/ 735 w 1432"/>
                <a:gd name="T27" fmla="*/ 1292 h 1424"/>
                <a:gd name="T28" fmla="*/ 786 w 1432"/>
                <a:gd name="T29" fmla="*/ 1423 h 1424"/>
                <a:gd name="T30" fmla="*/ 925 w 1432"/>
                <a:gd name="T31" fmla="*/ 1249 h 1424"/>
                <a:gd name="T32" fmla="*/ 1008 w 1432"/>
                <a:gd name="T33" fmla="*/ 1209 h 1424"/>
                <a:gd name="T34" fmla="*/ 1120 w 1432"/>
                <a:gd name="T35" fmla="*/ 1303 h 1424"/>
                <a:gd name="T36" fmla="*/ 1158 w 1432"/>
                <a:gd name="T37" fmla="*/ 1083 h 1424"/>
                <a:gd name="T38" fmla="*/ 1211 w 1432"/>
                <a:gd name="T39" fmla="*/ 1005 h 1424"/>
                <a:gd name="T40" fmla="*/ 1353 w 1432"/>
                <a:gd name="T41" fmla="*/ 1035 h 1424"/>
                <a:gd name="T42" fmla="*/ 1281 w 1432"/>
                <a:gd name="T43" fmla="*/ 824 h 1424"/>
                <a:gd name="T44" fmla="*/ 1292 w 1432"/>
                <a:gd name="T45" fmla="*/ 730 h 1424"/>
                <a:gd name="T46" fmla="*/ 1431 w 1432"/>
                <a:gd name="T47" fmla="*/ 687 h 1424"/>
                <a:gd name="T48" fmla="*/ 1265 w 1432"/>
                <a:gd name="T49" fmla="*/ 537 h 1424"/>
                <a:gd name="T50" fmla="*/ 1217 w 1432"/>
                <a:gd name="T51" fmla="*/ 436 h 1424"/>
                <a:gd name="T52" fmla="*/ 1316 w 1432"/>
                <a:gd name="T53" fmla="*/ 358 h 1424"/>
                <a:gd name="T54" fmla="*/ 1104 w 1432"/>
                <a:gd name="T55" fmla="*/ 300 h 1424"/>
                <a:gd name="T56" fmla="*/ 1014 w 1432"/>
                <a:gd name="T57" fmla="*/ 222 h 1424"/>
                <a:gd name="T58" fmla="*/ 1046 w 1432"/>
                <a:gd name="T59" fmla="*/ 80 h 1424"/>
                <a:gd name="T60" fmla="*/ 834 w 1432"/>
                <a:gd name="T61" fmla="*/ 147 h 1424"/>
                <a:gd name="T62" fmla="*/ 695 w 1432"/>
                <a:gd name="T63" fmla="*/ 136 h 1424"/>
                <a:gd name="T64" fmla="*/ 642 w 1432"/>
                <a:gd name="T65" fmla="*/ 0 h 1424"/>
                <a:gd name="T66" fmla="*/ 503 w 1432"/>
                <a:gd name="T67" fmla="*/ 174 h 1424"/>
                <a:gd name="T68" fmla="*/ 1096 w 1432"/>
                <a:gd name="T69" fmla="*/ 428 h 1424"/>
                <a:gd name="T70" fmla="*/ 329 w 1432"/>
                <a:gd name="T71" fmla="*/ 1000 h 1424"/>
                <a:gd name="T72" fmla="*/ 1096 w 1432"/>
                <a:gd name="T73" fmla="*/ 428 h 1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32" h="1424">
                  <a:moveTo>
                    <a:pt x="503" y="174"/>
                  </a:moveTo>
                  <a:lnTo>
                    <a:pt x="503" y="174"/>
                  </a:lnTo>
                  <a:cubicBezTo>
                    <a:pt x="476" y="187"/>
                    <a:pt x="447" y="198"/>
                    <a:pt x="420" y="214"/>
                  </a:cubicBezTo>
                  <a:cubicBezTo>
                    <a:pt x="417" y="211"/>
                    <a:pt x="417" y="211"/>
                    <a:pt x="417" y="211"/>
                  </a:cubicBezTo>
                  <a:cubicBezTo>
                    <a:pt x="310" y="123"/>
                    <a:pt x="310" y="123"/>
                    <a:pt x="310" y="123"/>
                  </a:cubicBezTo>
                  <a:cubicBezTo>
                    <a:pt x="200" y="216"/>
                    <a:pt x="200" y="216"/>
                    <a:pt x="200" y="216"/>
                  </a:cubicBezTo>
                  <a:cubicBezTo>
                    <a:pt x="270" y="342"/>
                    <a:pt x="270" y="342"/>
                    <a:pt x="270" y="342"/>
                  </a:cubicBezTo>
                  <a:cubicBezTo>
                    <a:pt x="251" y="366"/>
                    <a:pt x="232" y="390"/>
                    <a:pt x="216" y="417"/>
                  </a:cubicBezTo>
                  <a:cubicBezTo>
                    <a:pt x="214" y="417"/>
                    <a:pt x="214" y="417"/>
                    <a:pt x="214" y="417"/>
                  </a:cubicBezTo>
                  <a:cubicBezTo>
                    <a:pt x="74" y="390"/>
                    <a:pt x="74" y="390"/>
                    <a:pt x="74" y="390"/>
                  </a:cubicBezTo>
                  <a:cubicBezTo>
                    <a:pt x="24" y="524"/>
                    <a:pt x="24" y="524"/>
                    <a:pt x="24" y="524"/>
                  </a:cubicBezTo>
                  <a:cubicBezTo>
                    <a:pt x="147" y="601"/>
                    <a:pt x="147" y="601"/>
                    <a:pt x="147" y="601"/>
                  </a:cubicBezTo>
                  <a:cubicBezTo>
                    <a:pt x="142" y="631"/>
                    <a:pt x="136" y="663"/>
                    <a:pt x="136" y="693"/>
                  </a:cubicBezTo>
                  <a:cubicBezTo>
                    <a:pt x="133" y="695"/>
                    <a:pt x="133" y="695"/>
                    <a:pt x="133" y="695"/>
                  </a:cubicBezTo>
                  <a:cubicBezTo>
                    <a:pt x="0" y="738"/>
                    <a:pt x="0" y="738"/>
                    <a:pt x="0" y="738"/>
                  </a:cubicBezTo>
                  <a:cubicBezTo>
                    <a:pt x="18" y="880"/>
                    <a:pt x="18" y="880"/>
                    <a:pt x="18" y="880"/>
                  </a:cubicBezTo>
                  <a:cubicBezTo>
                    <a:pt x="163" y="888"/>
                    <a:pt x="163" y="888"/>
                    <a:pt x="163" y="888"/>
                  </a:cubicBezTo>
                  <a:cubicBezTo>
                    <a:pt x="173" y="917"/>
                    <a:pt x="176" y="936"/>
                    <a:pt x="200" y="976"/>
                  </a:cubicBezTo>
                  <a:cubicBezTo>
                    <a:pt x="198" y="979"/>
                    <a:pt x="198" y="979"/>
                    <a:pt x="198" y="979"/>
                  </a:cubicBezTo>
                  <a:cubicBezTo>
                    <a:pt x="102" y="1075"/>
                    <a:pt x="102" y="1075"/>
                    <a:pt x="102" y="1075"/>
                  </a:cubicBezTo>
                  <a:cubicBezTo>
                    <a:pt x="189" y="1190"/>
                    <a:pt x="189" y="1190"/>
                    <a:pt x="189" y="1190"/>
                  </a:cubicBezTo>
                  <a:cubicBezTo>
                    <a:pt x="315" y="1131"/>
                    <a:pt x="315" y="1131"/>
                    <a:pt x="315" y="1131"/>
                  </a:cubicBezTo>
                  <a:cubicBezTo>
                    <a:pt x="347" y="1158"/>
                    <a:pt x="377" y="1185"/>
                    <a:pt x="412" y="1206"/>
                  </a:cubicBezTo>
                  <a:cubicBezTo>
                    <a:pt x="412" y="1209"/>
                    <a:pt x="412" y="1209"/>
                    <a:pt x="412" y="1209"/>
                  </a:cubicBezTo>
                  <a:cubicBezTo>
                    <a:pt x="382" y="1345"/>
                    <a:pt x="382" y="1345"/>
                    <a:pt x="382" y="1345"/>
                  </a:cubicBezTo>
                  <a:cubicBezTo>
                    <a:pt x="516" y="1399"/>
                    <a:pt x="516" y="1399"/>
                    <a:pt x="516" y="1399"/>
                  </a:cubicBezTo>
                  <a:cubicBezTo>
                    <a:pt x="593" y="1278"/>
                    <a:pt x="593" y="1278"/>
                    <a:pt x="593" y="1278"/>
                  </a:cubicBezTo>
                  <a:cubicBezTo>
                    <a:pt x="639" y="1289"/>
                    <a:pt x="687" y="1292"/>
                    <a:pt x="735" y="1292"/>
                  </a:cubicBezTo>
                  <a:cubicBezTo>
                    <a:pt x="735" y="1294"/>
                    <a:pt x="735" y="1294"/>
                    <a:pt x="735" y="1294"/>
                  </a:cubicBezTo>
                  <a:cubicBezTo>
                    <a:pt x="786" y="1423"/>
                    <a:pt x="786" y="1423"/>
                    <a:pt x="786" y="1423"/>
                  </a:cubicBezTo>
                  <a:cubicBezTo>
                    <a:pt x="928" y="1396"/>
                    <a:pt x="928" y="1396"/>
                    <a:pt x="928" y="1396"/>
                  </a:cubicBezTo>
                  <a:cubicBezTo>
                    <a:pt x="925" y="1249"/>
                    <a:pt x="925" y="1249"/>
                    <a:pt x="925" y="1249"/>
                  </a:cubicBezTo>
                  <a:lnTo>
                    <a:pt x="925" y="1249"/>
                  </a:lnTo>
                  <a:cubicBezTo>
                    <a:pt x="955" y="1238"/>
                    <a:pt x="981" y="1225"/>
                    <a:pt x="1008" y="1209"/>
                  </a:cubicBezTo>
                  <a:cubicBezTo>
                    <a:pt x="1011" y="1212"/>
                    <a:pt x="1011" y="1212"/>
                    <a:pt x="1011" y="1212"/>
                  </a:cubicBezTo>
                  <a:cubicBezTo>
                    <a:pt x="1120" y="1303"/>
                    <a:pt x="1120" y="1303"/>
                    <a:pt x="1120" y="1303"/>
                  </a:cubicBezTo>
                  <a:cubicBezTo>
                    <a:pt x="1230" y="1209"/>
                    <a:pt x="1230" y="1209"/>
                    <a:pt x="1230" y="1209"/>
                  </a:cubicBezTo>
                  <a:cubicBezTo>
                    <a:pt x="1158" y="1083"/>
                    <a:pt x="1158" y="1083"/>
                    <a:pt x="1158" y="1083"/>
                  </a:cubicBezTo>
                  <a:cubicBezTo>
                    <a:pt x="1158" y="1080"/>
                    <a:pt x="1158" y="1080"/>
                    <a:pt x="1158" y="1080"/>
                  </a:cubicBezTo>
                  <a:cubicBezTo>
                    <a:pt x="1176" y="1056"/>
                    <a:pt x="1195" y="1032"/>
                    <a:pt x="1211" y="1005"/>
                  </a:cubicBezTo>
                  <a:cubicBezTo>
                    <a:pt x="1217" y="1008"/>
                    <a:pt x="1217" y="1008"/>
                    <a:pt x="1217" y="1008"/>
                  </a:cubicBezTo>
                  <a:cubicBezTo>
                    <a:pt x="1353" y="1035"/>
                    <a:pt x="1353" y="1035"/>
                    <a:pt x="1353" y="1035"/>
                  </a:cubicBezTo>
                  <a:cubicBezTo>
                    <a:pt x="1404" y="899"/>
                    <a:pt x="1404" y="899"/>
                    <a:pt x="1404" y="899"/>
                  </a:cubicBezTo>
                  <a:cubicBezTo>
                    <a:pt x="1281" y="824"/>
                    <a:pt x="1281" y="824"/>
                    <a:pt x="1281" y="824"/>
                  </a:cubicBezTo>
                  <a:lnTo>
                    <a:pt x="1281" y="824"/>
                  </a:lnTo>
                  <a:cubicBezTo>
                    <a:pt x="1286" y="791"/>
                    <a:pt x="1289" y="762"/>
                    <a:pt x="1292" y="730"/>
                  </a:cubicBezTo>
                  <a:cubicBezTo>
                    <a:pt x="1297" y="730"/>
                    <a:pt x="1297" y="730"/>
                    <a:pt x="1297" y="730"/>
                  </a:cubicBezTo>
                  <a:cubicBezTo>
                    <a:pt x="1431" y="687"/>
                    <a:pt x="1431" y="687"/>
                    <a:pt x="1431" y="687"/>
                  </a:cubicBezTo>
                  <a:cubicBezTo>
                    <a:pt x="1409" y="545"/>
                    <a:pt x="1409" y="545"/>
                    <a:pt x="1409" y="545"/>
                  </a:cubicBezTo>
                  <a:cubicBezTo>
                    <a:pt x="1265" y="537"/>
                    <a:pt x="1265" y="537"/>
                    <a:pt x="1265" y="537"/>
                  </a:cubicBezTo>
                  <a:cubicBezTo>
                    <a:pt x="1257" y="530"/>
                    <a:pt x="1257" y="530"/>
                    <a:pt x="1257" y="530"/>
                  </a:cubicBezTo>
                  <a:cubicBezTo>
                    <a:pt x="1249" y="500"/>
                    <a:pt x="1241" y="476"/>
                    <a:pt x="1217" y="436"/>
                  </a:cubicBezTo>
                  <a:cubicBezTo>
                    <a:pt x="1219" y="433"/>
                    <a:pt x="1219" y="433"/>
                    <a:pt x="1219" y="433"/>
                  </a:cubicBezTo>
                  <a:cubicBezTo>
                    <a:pt x="1316" y="358"/>
                    <a:pt x="1316" y="358"/>
                    <a:pt x="1316" y="358"/>
                  </a:cubicBezTo>
                  <a:cubicBezTo>
                    <a:pt x="1230" y="241"/>
                    <a:pt x="1230" y="241"/>
                    <a:pt x="1230" y="241"/>
                  </a:cubicBezTo>
                  <a:cubicBezTo>
                    <a:pt x="1104" y="300"/>
                    <a:pt x="1104" y="300"/>
                    <a:pt x="1104" y="300"/>
                  </a:cubicBezTo>
                  <a:cubicBezTo>
                    <a:pt x="1107" y="297"/>
                    <a:pt x="1107" y="297"/>
                    <a:pt x="1107" y="297"/>
                  </a:cubicBezTo>
                  <a:cubicBezTo>
                    <a:pt x="1078" y="270"/>
                    <a:pt x="1048" y="243"/>
                    <a:pt x="1014" y="222"/>
                  </a:cubicBezTo>
                  <a:cubicBezTo>
                    <a:pt x="1016" y="216"/>
                    <a:pt x="1016" y="216"/>
                    <a:pt x="1016" y="216"/>
                  </a:cubicBezTo>
                  <a:cubicBezTo>
                    <a:pt x="1046" y="80"/>
                    <a:pt x="1046" y="80"/>
                    <a:pt x="1046" y="80"/>
                  </a:cubicBezTo>
                  <a:cubicBezTo>
                    <a:pt x="912" y="27"/>
                    <a:pt x="912" y="27"/>
                    <a:pt x="912" y="27"/>
                  </a:cubicBezTo>
                  <a:cubicBezTo>
                    <a:pt x="834" y="147"/>
                    <a:pt x="834" y="147"/>
                    <a:pt x="834" y="147"/>
                  </a:cubicBezTo>
                  <a:lnTo>
                    <a:pt x="834" y="147"/>
                  </a:lnTo>
                  <a:cubicBezTo>
                    <a:pt x="789" y="139"/>
                    <a:pt x="743" y="133"/>
                    <a:pt x="695" y="136"/>
                  </a:cubicBezTo>
                  <a:cubicBezTo>
                    <a:pt x="695" y="131"/>
                    <a:pt x="695" y="131"/>
                    <a:pt x="695" y="131"/>
                  </a:cubicBezTo>
                  <a:cubicBezTo>
                    <a:pt x="642" y="0"/>
                    <a:pt x="642" y="0"/>
                    <a:pt x="642" y="0"/>
                  </a:cubicBezTo>
                  <a:cubicBezTo>
                    <a:pt x="503" y="29"/>
                    <a:pt x="503" y="29"/>
                    <a:pt x="503" y="29"/>
                  </a:cubicBezTo>
                  <a:cubicBezTo>
                    <a:pt x="503" y="174"/>
                    <a:pt x="503" y="174"/>
                    <a:pt x="503" y="174"/>
                  </a:cubicBezTo>
                  <a:close/>
                  <a:moveTo>
                    <a:pt x="1096" y="428"/>
                  </a:moveTo>
                  <a:lnTo>
                    <a:pt x="1096" y="428"/>
                  </a:lnTo>
                  <a:cubicBezTo>
                    <a:pt x="1257" y="639"/>
                    <a:pt x="1211" y="939"/>
                    <a:pt x="1000" y="1097"/>
                  </a:cubicBezTo>
                  <a:cubicBezTo>
                    <a:pt x="786" y="1254"/>
                    <a:pt x="487" y="1212"/>
                    <a:pt x="329" y="1000"/>
                  </a:cubicBezTo>
                  <a:cubicBezTo>
                    <a:pt x="171" y="786"/>
                    <a:pt x="214" y="487"/>
                    <a:pt x="428" y="329"/>
                  </a:cubicBezTo>
                  <a:cubicBezTo>
                    <a:pt x="639" y="171"/>
                    <a:pt x="939" y="214"/>
                    <a:pt x="1096" y="42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7" name="Freeform 200"/>
            <p:cNvSpPr>
              <a:spLocks noChangeArrowheads="1"/>
            </p:cNvSpPr>
            <p:nvPr/>
          </p:nvSpPr>
          <p:spPr bwMode="auto">
            <a:xfrm>
              <a:off x="8897397" y="1969562"/>
              <a:ext cx="357550" cy="355402"/>
            </a:xfrm>
            <a:custGeom>
              <a:avLst/>
              <a:gdLst>
                <a:gd name="T0" fmla="*/ 375 w 748"/>
                <a:gd name="T1" fmla="*/ 0 h 747"/>
                <a:gd name="T2" fmla="*/ 375 w 748"/>
                <a:gd name="T3" fmla="*/ 0 h 747"/>
                <a:gd name="T4" fmla="*/ 0 w 748"/>
                <a:gd name="T5" fmla="*/ 372 h 747"/>
                <a:gd name="T6" fmla="*/ 375 w 748"/>
                <a:gd name="T7" fmla="*/ 746 h 747"/>
                <a:gd name="T8" fmla="*/ 747 w 748"/>
                <a:gd name="T9" fmla="*/ 372 h 747"/>
                <a:gd name="T10" fmla="*/ 375 w 748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8" h="747">
                  <a:moveTo>
                    <a:pt x="375" y="0"/>
                  </a:moveTo>
                  <a:lnTo>
                    <a:pt x="375" y="0"/>
                  </a:lnTo>
                  <a:cubicBezTo>
                    <a:pt x="169" y="0"/>
                    <a:pt x="0" y="166"/>
                    <a:pt x="0" y="372"/>
                  </a:cubicBezTo>
                  <a:cubicBezTo>
                    <a:pt x="0" y="578"/>
                    <a:pt x="169" y="746"/>
                    <a:pt x="375" y="746"/>
                  </a:cubicBezTo>
                  <a:cubicBezTo>
                    <a:pt x="581" y="746"/>
                    <a:pt x="747" y="578"/>
                    <a:pt x="747" y="372"/>
                  </a:cubicBezTo>
                  <a:cubicBezTo>
                    <a:pt x="747" y="166"/>
                    <a:pt x="581" y="0"/>
                    <a:pt x="375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8" name="Freeform 201"/>
            <p:cNvSpPr>
              <a:spLocks noChangeArrowheads="1"/>
            </p:cNvSpPr>
            <p:nvPr/>
          </p:nvSpPr>
          <p:spPr bwMode="auto">
            <a:xfrm>
              <a:off x="8772571" y="1842633"/>
              <a:ext cx="598738" cy="609260"/>
            </a:xfrm>
            <a:custGeom>
              <a:avLst/>
              <a:gdLst>
                <a:gd name="T0" fmla="*/ 768 w 1253"/>
                <a:gd name="T1" fmla="*/ 142 h 1274"/>
                <a:gd name="T2" fmla="*/ 687 w 1253"/>
                <a:gd name="T3" fmla="*/ 123 h 1274"/>
                <a:gd name="T4" fmla="*/ 530 w 1253"/>
                <a:gd name="T5" fmla="*/ 11 h 1274"/>
                <a:gd name="T6" fmla="*/ 436 w 1253"/>
                <a:gd name="T7" fmla="*/ 163 h 1274"/>
                <a:gd name="T8" fmla="*/ 350 w 1253"/>
                <a:gd name="T9" fmla="*/ 67 h 1274"/>
                <a:gd name="T10" fmla="*/ 289 w 1253"/>
                <a:gd name="T11" fmla="*/ 257 h 1274"/>
                <a:gd name="T12" fmla="*/ 227 w 1253"/>
                <a:gd name="T13" fmla="*/ 316 h 1274"/>
                <a:gd name="T14" fmla="*/ 48 w 1253"/>
                <a:gd name="T15" fmla="*/ 388 h 1274"/>
                <a:gd name="T16" fmla="*/ 126 w 1253"/>
                <a:gd name="T17" fmla="*/ 551 h 1274"/>
                <a:gd name="T18" fmla="*/ 0 w 1253"/>
                <a:gd name="T19" fmla="*/ 573 h 1274"/>
                <a:gd name="T20" fmla="*/ 126 w 1253"/>
                <a:gd name="T21" fmla="*/ 725 h 1274"/>
                <a:gd name="T22" fmla="*/ 153 w 1253"/>
                <a:gd name="T23" fmla="*/ 829 h 1274"/>
                <a:gd name="T24" fmla="*/ 128 w 1253"/>
                <a:gd name="T25" fmla="*/ 1022 h 1274"/>
                <a:gd name="T26" fmla="*/ 340 w 1253"/>
                <a:gd name="T27" fmla="*/ 1059 h 1274"/>
                <a:gd name="T28" fmla="*/ 308 w 1253"/>
                <a:gd name="T29" fmla="*/ 1182 h 1274"/>
                <a:gd name="T30" fmla="*/ 500 w 1253"/>
                <a:gd name="T31" fmla="*/ 1134 h 1274"/>
                <a:gd name="T32" fmla="*/ 581 w 1253"/>
                <a:gd name="T33" fmla="*/ 1150 h 1274"/>
                <a:gd name="T34" fmla="*/ 610 w 1253"/>
                <a:gd name="T35" fmla="*/ 1273 h 1274"/>
                <a:gd name="T36" fmla="*/ 754 w 1253"/>
                <a:gd name="T37" fmla="*/ 1137 h 1274"/>
                <a:gd name="T38" fmla="*/ 832 w 1253"/>
                <a:gd name="T39" fmla="*/ 1110 h 1274"/>
                <a:gd name="T40" fmla="*/ 920 w 1253"/>
                <a:gd name="T41" fmla="*/ 1206 h 1274"/>
                <a:gd name="T42" fmla="*/ 979 w 1253"/>
                <a:gd name="T43" fmla="*/ 1019 h 1274"/>
                <a:gd name="T44" fmla="*/ 1035 w 1253"/>
                <a:gd name="T45" fmla="*/ 958 h 1274"/>
                <a:gd name="T46" fmla="*/ 1158 w 1253"/>
                <a:gd name="T47" fmla="*/ 1001 h 1274"/>
                <a:gd name="T48" fmla="*/ 1121 w 1253"/>
                <a:gd name="T49" fmla="*/ 805 h 1274"/>
                <a:gd name="T50" fmla="*/ 1140 w 1253"/>
                <a:gd name="T51" fmla="*/ 712 h 1274"/>
                <a:gd name="T52" fmla="*/ 1252 w 1253"/>
                <a:gd name="T53" fmla="*/ 704 h 1274"/>
                <a:gd name="T54" fmla="*/ 1134 w 1253"/>
                <a:gd name="T55" fmla="*/ 551 h 1274"/>
                <a:gd name="T56" fmla="*/ 1107 w 1253"/>
                <a:gd name="T57" fmla="*/ 447 h 1274"/>
                <a:gd name="T58" fmla="*/ 1206 w 1253"/>
                <a:gd name="T59" fmla="*/ 361 h 1274"/>
                <a:gd name="T60" fmla="*/ 1019 w 1253"/>
                <a:gd name="T61" fmla="*/ 297 h 1274"/>
                <a:gd name="T62" fmla="*/ 928 w 1253"/>
                <a:gd name="T63" fmla="*/ 214 h 1274"/>
                <a:gd name="T64" fmla="*/ 960 w 1253"/>
                <a:gd name="T65" fmla="*/ 91 h 1274"/>
                <a:gd name="T66" fmla="*/ 768 w 1253"/>
                <a:gd name="T67" fmla="*/ 142 h 1274"/>
                <a:gd name="T68" fmla="*/ 1059 w 1253"/>
                <a:gd name="T69" fmla="*/ 637 h 1274"/>
                <a:gd name="T70" fmla="*/ 206 w 1253"/>
                <a:gd name="T71" fmla="*/ 637 h 1274"/>
                <a:gd name="T72" fmla="*/ 1059 w 1253"/>
                <a:gd name="T73" fmla="*/ 637 h 1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53" h="1274">
                  <a:moveTo>
                    <a:pt x="768" y="142"/>
                  </a:moveTo>
                  <a:lnTo>
                    <a:pt x="768" y="142"/>
                  </a:lnTo>
                  <a:cubicBezTo>
                    <a:pt x="743" y="134"/>
                    <a:pt x="717" y="129"/>
                    <a:pt x="687" y="126"/>
                  </a:cubicBezTo>
                  <a:cubicBezTo>
                    <a:pt x="687" y="123"/>
                    <a:pt x="687" y="123"/>
                    <a:pt x="687" y="123"/>
                  </a:cubicBezTo>
                  <a:cubicBezTo>
                    <a:pt x="658" y="0"/>
                    <a:pt x="658" y="0"/>
                    <a:pt x="658" y="0"/>
                  </a:cubicBezTo>
                  <a:cubicBezTo>
                    <a:pt x="530" y="11"/>
                    <a:pt x="530" y="11"/>
                    <a:pt x="530" y="11"/>
                  </a:cubicBezTo>
                  <a:cubicBezTo>
                    <a:pt x="514" y="136"/>
                    <a:pt x="514" y="136"/>
                    <a:pt x="514" y="136"/>
                  </a:cubicBezTo>
                  <a:cubicBezTo>
                    <a:pt x="487" y="145"/>
                    <a:pt x="460" y="153"/>
                    <a:pt x="436" y="163"/>
                  </a:cubicBezTo>
                  <a:cubicBezTo>
                    <a:pt x="433" y="161"/>
                    <a:pt x="433" y="161"/>
                    <a:pt x="433" y="161"/>
                  </a:cubicBezTo>
                  <a:cubicBezTo>
                    <a:pt x="350" y="67"/>
                    <a:pt x="350" y="67"/>
                    <a:pt x="350" y="67"/>
                  </a:cubicBezTo>
                  <a:cubicBezTo>
                    <a:pt x="241" y="136"/>
                    <a:pt x="241" y="136"/>
                    <a:pt x="241" y="136"/>
                  </a:cubicBezTo>
                  <a:cubicBezTo>
                    <a:pt x="289" y="257"/>
                    <a:pt x="289" y="257"/>
                    <a:pt x="289" y="257"/>
                  </a:cubicBezTo>
                  <a:cubicBezTo>
                    <a:pt x="268" y="275"/>
                    <a:pt x="249" y="294"/>
                    <a:pt x="230" y="316"/>
                  </a:cubicBezTo>
                  <a:cubicBezTo>
                    <a:pt x="227" y="316"/>
                    <a:pt x="227" y="316"/>
                    <a:pt x="227" y="316"/>
                  </a:cubicBezTo>
                  <a:cubicBezTo>
                    <a:pt x="110" y="275"/>
                    <a:pt x="110" y="275"/>
                    <a:pt x="110" y="275"/>
                  </a:cubicBezTo>
                  <a:cubicBezTo>
                    <a:pt x="48" y="388"/>
                    <a:pt x="48" y="388"/>
                    <a:pt x="48" y="388"/>
                  </a:cubicBezTo>
                  <a:cubicBezTo>
                    <a:pt x="147" y="471"/>
                    <a:pt x="147" y="471"/>
                    <a:pt x="147" y="471"/>
                  </a:cubicBezTo>
                  <a:cubicBezTo>
                    <a:pt x="137" y="495"/>
                    <a:pt x="131" y="514"/>
                    <a:pt x="126" y="551"/>
                  </a:cubicBezTo>
                  <a:cubicBezTo>
                    <a:pt x="123" y="551"/>
                    <a:pt x="123" y="551"/>
                    <a:pt x="123" y="551"/>
                  </a:cubicBezTo>
                  <a:cubicBezTo>
                    <a:pt x="0" y="573"/>
                    <a:pt x="0" y="573"/>
                    <a:pt x="0" y="573"/>
                  </a:cubicBezTo>
                  <a:cubicBezTo>
                    <a:pt x="0" y="701"/>
                    <a:pt x="0" y="701"/>
                    <a:pt x="0" y="701"/>
                  </a:cubicBezTo>
                  <a:cubicBezTo>
                    <a:pt x="126" y="725"/>
                    <a:pt x="126" y="725"/>
                    <a:pt x="126" y="725"/>
                  </a:cubicBezTo>
                  <a:cubicBezTo>
                    <a:pt x="131" y="760"/>
                    <a:pt x="142" y="794"/>
                    <a:pt x="155" y="829"/>
                  </a:cubicBezTo>
                  <a:cubicBezTo>
                    <a:pt x="153" y="829"/>
                    <a:pt x="153" y="829"/>
                    <a:pt x="153" y="829"/>
                  </a:cubicBezTo>
                  <a:cubicBezTo>
                    <a:pt x="59" y="912"/>
                    <a:pt x="59" y="912"/>
                    <a:pt x="59" y="912"/>
                  </a:cubicBezTo>
                  <a:cubicBezTo>
                    <a:pt x="128" y="1022"/>
                    <a:pt x="128" y="1022"/>
                    <a:pt x="128" y="1022"/>
                  </a:cubicBezTo>
                  <a:cubicBezTo>
                    <a:pt x="249" y="977"/>
                    <a:pt x="249" y="977"/>
                    <a:pt x="249" y="977"/>
                  </a:cubicBezTo>
                  <a:cubicBezTo>
                    <a:pt x="275" y="1008"/>
                    <a:pt x="305" y="1038"/>
                    <a:pt x="340" y="1059"/>
                  </a:cubicBezTo>
                  <a:cubicBezTo>
                    <a:pt x="340" y="1062"/>
                    <a:pt x="340" y="1062"/>
                    <a:pt x="340" y="1062"/>
                  </a:cubicBezTo>
                  <a:cubicBezTo>
                    <a:pt x="308" y="1182"/>
                    <a:pt x="308" y="1182"/>
                    <a:pt x="308" y="1182"/>
                  </a:cubicBezTo>
                  <a:cubicBezTo>
                    <a:pt x="423" y="1238"/>
                    <a:pt x="423" y="1238"/>
                    <a:pt x="423" y="1238"/>
                  </a:cubicBezTo>
                  <a:cubicBezTo>
                    <a:pt x="500" y="1134"/>
                    <a:pt x="500" y="1134"/>
                    <a:pt x="500" y="1134"/>
                  </a:cubicBezTo>
                  <a:lnTo>
                    <a:pt x="500" y="1134"/>
                  </a:lnTo>
                  <a:cubicBezTo>
                    <a:pt x="524" y="1140"/>
                    <a:pt x="554" y="1148"/>
                    <a:pt x="581" y="1150"/>
                  </a:cubicBezTo>
                  <a:cubicBezTo>
                    <a:pt x="581" y="1153"/>
                    <a:pt x="581" y="1153"/>
                    <a:pt x="581" y="1153"/>
                  </a:cubicBezTo>
                  <a:cubicBezTo>
                    <a:pt x="610" y="1273"/>
                    <a:pt x="610" y="1273"/>
                    <a:pt x="610" y="1273"/>
                  </a:cubicBezTo>
                  <a:cubicBezTo>
                    <a:pt x="738" y="1265"/>
                    <a:pt x="738" y="1265"/>
                    <a:pt x="738" y="1265"/>
                  </a:cubicBezTo>
                  <a:cubicBezTo>
                    <a:pt x="754" y="1137"/>
                    <a:pt x="754" y="1137"/>
                    <a:pt x="754" y="1137"/>
                  </a:cubicBezTo>
                  <a:lnTo>
                    <a:pt x="754" y="1137"/>
                  </a:lnTo>
                  <a:cubicBezTo>
                    <a:pt x="781" y="1129"/>
                    <a:pt x="808" y="1121"/>
                    <a:pt x="832" y="1110"/>
                  </a:cubicBezTo>
                  <a:cubicBezTo>
                    <a:pt x="835" y="1116"/>
                    <a:pt x="835" y="1116"/>
                    <a:pt x="835" y="1116"/>
                  </a:cubicBezTo>
                  <a:cubicBezTo>
                    <a:pt x="920" y="1206"/>
                    <a:pt x="920" y="1206"/>
                    <a:pt x="920" y="1206"/>
                  </a:cubicBezTo>
                  <a:cubicBezTo>
                    <a:pt x="1027" y="1137"/>
                    <a:pt x="1027" y="1137"/>
                    <a:pt x="1027" y="1137"/>
                  </a:cubicBezTo>
                  <a:cubicBezTo>
                    <a:pt x="979" y="1019"/>
                    <a:pt x="979" y="1019"/>
                    <a:pt x="979" y="1019"/>
                  </a:cubicBezTo>
                  <a:cubicBezTo>
                    <a:pt x="979" y="1017"/>
                    <a:pt x="979" y="1017"/>
                    <a:pt x="979" y="1017"/>
                  </a:cubicBezTo>
                  <a:cubicBezTo>
                    <a:pt x="1000" y="998"/>
                    <a:pt x="1019" y="979"/>
                    <a:pt x="1035" y="958"/>
                  </a:cubicBezTo>
                  <a:cubicBezTo>
                    <a:pt x="1041" y="960"/>
                    <a:pt x="1041" y="960"/>
                    <a:pt x="1041" y="960"/>
                  </a:cubicBezTo>
                  <a:cubicBezTo>
                    <a:pt x="1158" y="1001"/>
                    <a:pt x="1158" y="1001"/>
                    <a:pt x="1158" y="1001"/>
                  </a:cubicBezTo>
                  <a:cubicBezTo>
                    <a:pt x="1220" y="888"/>
                    <a:pt x="1220" y="888"/>
                    <a:pt x="1220" y="888"/>
                  </a:cubicBezTo>
                  <a:cubicBezTo>
                    <a:pt x="1121" y="805"/>
                    <a:pt x="1121" y="805"/>
                    <a:pt x="1121" y="805"/>
                  </a:cubicBezTo>
                  <a:cubicBezTo>
                    <a:pt x="1118" y="797"/>
                    <a:pt x="1118" y="797"/>
                    <a:pt x="1118" y="797"/>
                  </a:cubicBezTo>
                  <a:cubicBezTo>
                    <a:pt x="1129" y="770"/>
                    <a:pt x="1134" y="749"/>
                    <a:pt x="1140" y="712"/>
                  </a:cubicBezTo>
                  <a:cubicBezTo>
                    <a:pt x="1145" y="712"/>
                    <a:pt x="1145" y="712"/>
                    <a:pt x="1145" y="712"/>
                  </a:cubicBezTo>
                  <a:cubicBezTo>
                    <a:pt x="1252" y="704"/>
                    <a:pt x="1252" y="704"/>
                    <a:pt x="1252" y="704"/>
                  </a:cubicBezTo>
                  <a:cubicBezTo>
                    <a:pt x="1252" y="575"/>
                    <a:pt x="1252" y="575"/>
                    <a:pt x="1252" y="575"/>
                  </a:cubicBezTo>
                  <a:cubicBezTo>
                    <a:pt x="1134" y="551"/>
                    <a:pt x="1134" y="551"/>
                    <a:pt x="1134" y="551"/>
                  </a:cubicBezTo>
                  <a:cubicBezTo>
                    <a:pt x="1137" y="551"/>
                    <a:pt x="1137" y="551"/>
                    <a:pt x="1137" y="551"/>
                  </a:cubicBezTo>
                  <a:cubicBezTo>
                    <a:pt x="1129" y="514"/>
                    <a:pt x="1121" y="479"/>
                    <a:pt x="1107" y="447"/>
                  </a:cubicBezTo>
                  <a:cubicBezTo>
                    <a:pt x="1113" y="444"/>
                    <a:pt x="1113" y="444"/>
                    <a:pt x="1113" y="444"/>
                  </a:cubicBezTo>
                  <a:cubicBezTo>
                    <a:pt x="1206" y="361"/>
                    <a:pt x="1206" y="361"/>
                    <a:pt x="1206" y="361"/>
                  </a:cubicBezTo>
                  <a:cubicBezTo>
                    <a:pt x="1140" y="251"/>
                    <a:pt x="1140" y="251"/>
                    <a:pt x="1140" y="251"/>
                  </a:cubicBezTo>
                  <a:cubicBezTo>
                    <a:pt x="1019" y="297"/>
                    <a:pt x="1019" y="297"/>
                    <a:pt x="1019" y="297"/>
                  </a:cubicBezTo>
                  <a:lnTo>
                    <a:pt x="1019" y="297"/>
                  </a:lnTo>
                  <a:cubicBezTo>
                    <a:pt x="992" y="268"/>
                    <a:pt x="960" y="238"/>
                    <a:pt x="928" y="214"/>
                  </a:cubicBezTo>
                  <a:cubicBezTo>
                    <a:pt x="928" y="211"/>
                    <a:pt x="928" y="211"/>
                    <a:pt x="928" y="211"/>
                  </a:cubicBezTo>
                  <a:cubicBezTo>
                    <a:pt x="960" y="91"/>
                    <a:pt x="960" y="91"/>
                    <a:pt x="960" y="91"/>
                  </a:cubicBezTo>
                  <a:cubicBezTo>
                    <a:pt x="845" y="37"/>
                    <a:pt x="845" y="37"/>
                    <a:pt x="845" y="37"/>
                  </a:cubicBezTo>
                  <a:cubicBezTo>
                    <a:pt x="768" y="142"/>
                    <a:pt x="768" y="142"/>
                    <a:pt x="768" y="142"/>
                  </a:cubicBezTo>
                  <a:close/>
                  <a:moveTo>
                    <a:pt x="1059" y="637"/>
                  </a:moveTo>
                  <a:lnTo>
                    <a:pt x="1059" y="637"/>
                  </a:lnTo>
                  <a:cubicBezTo>
                    <a:pt x="1059" y="872"/>
                    <a:pt x="869" y="1065"/>
                    <a:pt x="634" y="1065"/>
                  </a:cubicBezTo>
                  <a:cubicBezTo>
                    <a:pt x="396" y="1065"/>
                    <a:pt x="206" y="872"/>
                    <a:pt x="206" y="637"/>
                  </a:cubicBezTo>
                  <a:cubicBezTo>
                    <a:pt x="206" y="401"/>
                    <a:pt x="396" y="211"/>
                    <a:pt x="634" y="211"/>
                  </a:cubicBezTo>
                  <a:cubicBezTo>
                    <a:pt x="869" y="211"/>
                    <a:pt x="1059" y="401"/>
                    <a:pt x="1059" y="63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0" name="Freeform 202"/>
            <p:cNvSpPr>
              <a:spLocks noChangeArrowheads="1"/>
            </p:cNvSpPr>
            <p:nvPr/>
          </p:nvSpPr>
          <p:spPr bwMode="auto">
            <a:xfrm>
              <a:off x="9931964" y="2430738"/>
              <a:ext cx="306774" cy="306745"/>
            </a:xfrm>
            <a:custGeom>
              <a:avLst/>
              <a:gdLst>
                <a:gd name="T0" fmla="*/ 321 w 643"/>
                <a:gd name="T1" fmla="*/ 0 h 646"/>
                <a:gd name="T2" fmla="*/ 321 w 643"/>
                <a:gd name="T3" fmla="*/ 0 h 646"/>
                <a:gd name="T4" fmla="*/ 0 w 643"/>
                <a:gd name="T5" fmla="*/ 321 h 646"/>
                <a:gd name="T6" fmla="*/ 321 w 643"/>
                <a:gd name="T7" fmla="*/ 645 h 646"/>
                <a:gd name="T8" fmla="*/ 642 w 643"/>
                <a:gd name="T9" fmla="*/ 321 h 646"/>
                <a:gd name="T10" fmla="*/ 321 w 643"/>
                <a:gd name="T11" fmla="*/ 0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43" h="646">
                  <a:moveTo>
                    <a:pt x="321" y="0"/>
                  </a:moveTo>
                  <a:lnTo>
                    <a:pt x="321" y="0"/>
                  </a:lnTo>
                  <a:cubicBezTo>
                    <a:pt x="144" y="0"/>
                    <a:pt x="0" y="145"/>
                    <a:pt x="0" y="321"/>
                  </a:cubicBezTo>
                  <a:cubicBezTo>
                    <a:pt x="0" y="500"/>
                    <a:pt x="144" y="645"/>
                    <a:pt x="321" y="645"/>
                  </a:cubicBezTo>
                  <a:cubicBezTo>
                    <a:pt x="500" y="645"/>
                    <a:pt x="642" y="500"/>
                    <a:pt x="642" y="321"/>
                  </a:cubicBezTo>
                  <a:cubicBezTo>
                    <a:pt x="642" y="145"/>
                    <a:pt x="500" y="0"/>
                    <a:pt x="321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1" name="Freeform 203"/>
            <p:cNvSpPr>
              <a:spLocks noChangeArrowheads="1"/>
            </p:cNvSpPr>
            <p:nvPr/>
          </p:nvSpPr>
          <p:spPr bwMode="auto">
            <a:xfrm>
              <a:off x="9824064" y="2320733"/>
              <a:ext cx="516226" cy="524640"/>
            </a:xfrm>
            <a:custGeom>
              <a:avLst/>
              <a:gdLst>
                <a:gd name="T0" fmla="*/ 664 w 1082"/>
                <a:gd name="T1" fmla="*/ 120 h 1100"/>
                <a:gd name="T2" fmla="*/ 594 w 1082"/>
                <a:gd name="T3" fmla="*/ 104 h 1100"/>
                <a:gd name="T4" fmla="*/ 458 w 1082"/>
                <a:gd name="T5" fmla="*/ 8 h 1100"/>
                <a:gd name="T6" fmla="*/ 375 w 1082"/>
                <a:gd name="T7" fmla="*/ 139 h 1100"/>
                <a:gd name="T8" fmla="*/ 303 w 1082"/>
                <a:gd name="T9" fmla="*/ 59 h 1100"/>
                <a:gd name="T10" fmla="*/ 249 w 1082"/>
                <a:gd name="T11" fmla="*/ 222 h 1100"/>
                <a:gd name="T12" fmla="*/ 198 w 1082"/>
                <a:gd name="T13" fmla="*/ 273 h 1100"/>
                <a:gd name="T14" fmla="*/ 43 w 1082"/>
                <a:gd name="T15" fmla="*/ 334 h 1100"/>
                <a:gd name="T16" fmla="*/ 110 w 1082"/>
                <a:gd name="T17" fmla="*/ 476 h 1100"/>
                <a:gd name="T18" fmla="*/ 0 w 1082"/>
                <a:gd name="T19" fmla="*/ 492 h 1100"/>
                <a:gd name="T20" fmla="*/ 110 w 1082"/>
                <a:gd name="T21" fmla="*/ 626 h 1100"/>
                <a:gd name="T22" fmla="*/ 134 w 1082"/>
                <a:gd name="T23" fmla="*/ 717 h 1100"/>
                <a:gd name="T24" fmla="*/ 110 w 1082"/>
                <a:gd name="T25" fmla="*/ 882 h 1100"/>
                <a:gd name="T26" fmla="*/ 294 w 1082"/>
                <a:gd name="T27" fmla="*/ 915 h 1100"/>
                <a:gd name="T28" fmla="*/ 265 w 1082"/>
                <a:gd name="T29" fmla="*/ 1022 h 1100"/>
                <a:gd name="T30" fmla="*/ 431 w 1082"/>
                <a:gd name="T31" fmla="*/ 976 h 1100"/>
                <a:gd name="T32" fmla="*/ 501 w 1082"/>
                <a:gd name="T33" fmla="*/ 990 h 1100"/>
                <a:gd name="T34" fmla="*/ 527 w 1082"/>
                <a:gd name="T35" fmla="*/ 1099 h 1100"/>
                <a:gd name="T36" fmla="*/ 650 w 1082"/>
                <a:gd name="T37" fmla="*/ 982 h 1100"/>
                <a:gd name="T38" fmla="*/ 720 w 1082"/>
                <a:gd name="T39" fmla="*/ 957 h 1100"/>
                <a:gd name="T40" fmla="*/ 792 w 1082"/>
                <a:gd name="T41" fmla="*/ 1040 h 1100"/>
                <a:gd name="T42" fmla="*/ 846 w 1082"/>
                <a:gd name="T43" fmla="*/ 877 h 1100"/>
                <a:gd name="T44" fmla="*/ 894 w 1082"/>
                <a:gd name="T45" fmla="*/ 826 h 1100"/>
                <a:gd name="T46" fmla="*/ 998 w 1082"/>
                <a:gd name="T47" fmla="*/ 861 h 1100"/>
                <a:gd name="T48" fmla="*/ 969 w 1082"/>
                <a:gd name="T49" fmla="*/ 693 h 1100"/>
                <a:gd name="T50" fmla="*/ 985 w 1082"/>
                <a:gd name="T51" fmla="*/ 612 h 1100"/>
                <a:gd name="T52" fmla="*/ 1081 w 1082"/>
                <a:gd name="T53" fmla="*/ 607 h 1100"/>
                <a:gd name="T54" fmla="*/ 979 w 1082"/>
                <a:gd name="T55" fmla="*/ 473 h 1100"/>
                <a:gd name="T56" fmla="*/ 958 w 1082"/>
                <a:gd name="T57" fmla="*/ 385 h 1100"/>
                <a:gd name="T58" fmla="*/ 1043 w 1082"/>
                <a:gd name="T59" fmla="*/ 313 h 1100"/>
                <a:gd name="T60" fmla="*/ 881 w 1082"/>
                <a:gd name="T61" fmla="*/ 257 h 1100"/>
                <a:gd name="T62" fmla="*/ 800 w 1082"/>
                <a:gd name="T63" fmla="*/ 184 h 1100"/>
                <a:gd name="T64" fmla="*/ 830 w 1082"/>
                <a:gd name="T65" fmla="*/ 78 h 1100"/>
                <a:gd name="T66" fmla="*/ 664 w 1082"/>
                <a:gd name="T67" fmla="*/ 120 h 1100"/>
                <a:gd name="T68" fmla="*/ 915 w 1082"/>
                <a:gd name="T69" fmla="*/ 548 h 1100"/>
                <a:gd name="T70" fmla="*/ 179 w 1082"/>
                <a:gd name="T71" fmla="*/ 548 h 1100"/>
                <a:gd name="T72" fmla="*/ 915 w 1082"/>
                <a:gd name="T73" fmla="*/ 548 h 1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82" h="1100">
                  <a:moveTo>
                    <a:pt x="664" y="120"/>
                  </a:moveTo>
                  <a:lnTo>
                    <a:pt x="664" y="120"/>
                  </a:lnTo>
                  <a:cubicBezTo>
                    <a:pt x="642" y="115"/>
                    <a:pt x="618" y="109"/>
                    <a:pt x="594" y="107"/>
                  </a:cubicBezTo>
                  <a:cubicBezTo>
                    <a:pt x="594" y="104"/>
                    <a:pt x="594" y="104"/>
                    <a:pt x="594" y="104"/>
                  </a:cubicBezTo>
                  <a:cubicBezTo>
                    <a:pt x="568" y="0"/>
                    <a:pt x="568" y="0"/>
                    <a:pt x="568" y="0"/>
                  </a:cubicBezTo>
                  <a:cubicBezTo>
                    <a:pt x="458" y="8"/>
                    <a:pt x="458" y="8"/>
                    <a:pt x="458" y="8"/>
                  </a:cubicBezTo>
                  <a:cubicBezTo>
                    <a:pt x="444" y="118"/>
                    <a:pt x="444" y="118"/>
                    <a:pt x="444" y="118"/>
                  </a:cubicBezTo>
                  <a:cubicBezTo>
                    <a:pt x="420" y="123"/>
                    <a:pt x="396" y="131"/>
                    <a:pt x="375" y="139"/>
                  </a:cubicBezTo>
                  <a:lnTo>
                    <a:pt x="375" y="139"/>
                  </a:lnTo>
                  <a:cubicBezTo>
                    <a:pt x="303" y="59"/>
                    <a:pt x="303" y="59"/>
                    <a:pt x="303" y="59"/>
                  </a:cubicBezTo>
                  <a:cubicBezTo>
                    <a:pt x="209" y="118"/>
                    <a:pt x="209" y="118"/>
                    <a:pt x="209" y="118"/>
                  </a:cubicBezTo>
                  <a:cubicBezTo>
                    <a:pt x="249" y="222"/>
                    <a:pt x="249" y="222"/>
                    <a:pt x="249" y="222"/>
                  </a:cubicBezTo>
                  <a:cubicBezTo>
                    <a:pt x="230" y="238"/>
                    <a:pt x="214" y="254"/>
                    <a:pt x="201" y="273"/>
                  </a:cubicBezTo>
                  <a:cubicBezTo>
                    <a:pt x="198" y="273"/>
                    <a:pt x="198" y="273"/>
                    <a:pt x="198" y="273"/>
                  </a:cubicBezTo>
                  <a:cubicBezTo>
                    <a:pt x="97" y="238"/>
                    <a:pt x="97" y="238"/>
                    <a:pt x="97" y="238"/>
                  </a:cubicBezTo>
                  <a:cubicBezTo>
                    <a:pt x="43" y="334"/>
                    <a:pt x="43" y="334"/>
                    <a:pt x="43" y="334"/>
                  </a:cubicBezTo>
                  <a:cubicBezTo>
                    <a:pt x="126" y="404"/>
                    <a:pt x="126" y="404"/>
                    <a:pt x="126" y="404"/>
                  </a:cubicBezTo>
                  <a:cubicBezTo>
                    <a:pt x="121" y="428"/>
                    <a:pt x="113" y="444"/>
                    <a:pt x="110" y="476"/>
                  </a:cubicBezTo>
                  <a:cubicBezTo>
                    <a:pt x="107" y="476"/>
                    <a:pt x="107" y="476"/>
                    <a:pt x="107" y="476"/>
                  </a:cubicBezTo>
                  <a:cubicBezTo>
                    <a:pt x="0" y="492"/>
                    <a:pt x="0" y="492"/>
                    <a:pt x="0" y="492"/>
                  </a:cubicBezTo>
                  <a:cubicBezTo>
                    <a:pt x="0" y="604"/>
                    <a:pt x="0" y="604"/>
                    <a:pt x="0" y="604"/>
                  </a:cubicBezTo>
                  <a:cubicBezTo>
                    <a:pt x="110" y="626"/>
                    <a:pt x="110" y="626"/>
                    <a:pt x="110" y="626"/>
                  </a:cubicBezTo>
                  <a:cubicBezTo>
                    <a:pt x="115" y="655"/>
                    <a:pt x="123" y="687"/>
                    <a:pt x="134" y="714"/>
                  </a:cubicBezTo>
                  <a:cubicBezTo>
                    <a:pt x="134" y="717"/>
                    <a:pt x="134" y="717"/>
                    <a:pt x="134" y="717"/>
                  </a:cubicBezTo>
                  <a:cubicBezTo>
                    <a:pt x="54" y="786"/>
                    <a:pt x="54" y="786"/>
                    <a:pt x="54" y="786"/>
                  </a:cubicBezTo>
                  <a:cubicBezTo>
                    <a:pt x="110" y="882"/>
                    <a:pt x="110" y="882"/>
                    <a:pt x="110" y="882"/>
                  </a:cubicBezTo>
                  <a:cubicBezTo>
                    <a:pt x="214" y="842"/>
                    <a:pt x="214" y="842"/>
                    <a:pt x="214" y="842"/>
                  </a:cubicBezTo>
                  <a:cubicBezTo>
                    <a:pt x="238" y="869"/>
                    <a:pt x="265" y="893"/>
                    <a:pt x="294" y="915"/>
                  </a:cubicBezTo>
                  <a:cubicBezTo>
                    <a:pt x="294" y="917"/>
                    <a:pt x="294" y="917"/>
                    <a:pt x="294" y="917"/>
                  </a:cubicBezTo>
                  <a:cubicBezTo>
                    <a:pt x="265" y="1022"/>
                    <a:pt x="265" y="1022"/>
                    <a:pt x="265" y="1022"/>
                  </a:cubicBezTo>
                  <a:cubicBezTo>
                    <a:pt x="367" y="1067"/>
                    <a:pt x="367" y="1067"/>
                    <a:pt x="367" y="1067"/>
                  </a:cubicBezTo>
                  <a:cubicBezTo>
                    <a:pt x="431" y="976"/>
                    <a:pt x="431" y="976"/>
                    <a:pt x="431" y="976"/>
                  </a:cubicBezTo>
                  <a:lnTo>
                    <a:pt x="431" y="976"/>
                  </a:lnTo>
                  <a:cubicBezTo>
                    <a:pt x="455" y="984"/>
                    <a:pt x="477" y="990"/>
                    <a:pt x="501" y="990"/>
                  </a:cubicBezTo>
                  <a:cubicBezTo>
                    <a:pt x="501" y="992"/>
                    <a:pt x="501" y="992"/>
                    <a:pt x="501" y="992"/>
                  </a:cubicBezTo>
                  <a:cubicBezTo>
                    <a:pt x="527" y="1099"/>
                    <a:pt x="527" y="1099"/>
                    <a:pt x="527" y="1099"/>
                  </a:cubicBezTo>
                  <a:cubicBezTo>
                    <a:pt x="637" y="1091"/>
                    <a:pt x="637" y="1091"/>
                    <a:pt x="637" y="1091"/>
                  </a:cubicBezTo>
                  <a:cubicBezTo>
                    <a:pt x="650" y="982"/>
                    <a:pt x="650" y="982"/>
                    <a:pt x="650" y="982"/>
                  </a:cubicBezTo>
                  <a:cubicBezTo>
                    <a:pt x="650" y="979"/>
                    <a:pt x="650" y="979"/>
                    <a:pt x="650" y="979"/>
                  </a:cubicBezTo>
                  <a:cubicBezTo>
                    <a:pt x="674" y="973"/>
                    <a:pt x="698" y="968"/>
                    <a:pt x="720" y="957"/>
                  </a:cubicBezTo>
                  <a:cubicBezTo>
                    <a:pt x="720" y="960"/>
                    <a:pt x="720" y="960"/>
                    <a:pt x="720" y="960"/>
                  </a:cubicBezTo>
                  <a:cubicBezTo>
                    <a:pt x="792" y="1040"/>
                    <a:pt x="792" y="1040"/>
                    <a:pt x="792" y="1040"/>
                  </a:cubicBezTo>
                  <a:cubicBezTo>
                    <a:pt x="886" y="982"/>
                    <a:pt x="886" y="982"/>
                    <a:pt x="886" y="982"/>
                  </a:cubicBezTo>
                  <a:cubicBezTo>
                    <a:pt x="846" y="877"/>
                    <a:pt x="846" y="877"/>
                    <a:pt x="846" y="877"/>
                  </a:cubicBezTo>
                  <a:lnTo>
                    <a:pt x="846" y="877"/>
                  </a:lnTo>
                  <a:cubicBezTo>
                    <a:pt x="862" y="861"/>
                    <a:pt x="881" y="842"/>
                    <a:pt x="894" y="826"/>
                  </a:cubicBezTo>
                  <a:cubicBezTo>
                    <a:pt x="896" y="826"/>
                    <a:pt x="896" y="826"/>
                    <a:pt x="896" y="826"/>
                  </a:cubicBezTo>
                  <a:cubicBezTo>
                    <a:pt x="998" y="861"/>
                    <a:pt x="998" y="861"/>
                    <a:pt x="998" y="861"/>
                  </a:cubicBezTo>
                  <a:cubicBezTo>
                    <a:pt x="1052" y="765"/>
                    <a:pt x="1052" y="765"/>
                    <a:pt x="1052" y="765"/>
                  </a:cubicBezTo>
                  <a:cubicBezTo>
                    <a:pt x="969" y="693"/>
                    <a:pt x="969" y="693"/>
                    <a:pt x="969" y="693"/>
                  </a:cubicBezTo>
                  <a:cubicBezTo>
                    <a:pt x="966" y="687"/>
                    <a:pt x="966" y="687"/>
                    <a:pt x="966" y="687"/>
                  </a:cubicBezTo>
                  <a:cubicBezTo>
                    <a:pt x="974" y="666"/>
                    <a:pt x="979" y="644"/>
                    <a:pt x="985" y="612"/>
                  </a:cubicBezTo>
                  <a:cubicBezTo>
                    <a:pt x="987" y="612"/>
                    <a:pt x="987" y="612"/>
                    <a:pt x="987" y="612"/>
                  </a:cubicBezTo>
                  <a:cubicBezTo>
                    <a:pt x="1081" y="607"/>
                    <a:pt x="1081" y="607"/>
                    <a:pt x="1081" y="607"/>
                  </a:cubicBezTo>
                  <a:cubicBezTo>
                    <a:pt x="1081" y="495"/>
                    <a:pt x="1081" y="495"/>
                    <a:pt x="1081" y="495"/>
                  </a:cubicBezTo>
                  <a:cubicBezTo>
                    <a:pt x="979" y="473"/>
                    <a:pt x="979" y="473"/>
                    <a:pt x="979" y="473"/>
                  </a:cubicBezTo>
                  <a:lnTo>
                    <a:pt x="979" y="473"/>
                  </a:lnTo>
                  <a:cubicBezTo>
                    <a:pt x="974" y="444"/>
                    <a:pt x="969" y="414"/>
                    <a:pt x="958" y="385"/>
                  </a:cubicBezTo>
                  <a:cubicBezTo>
                    <a:pt x="961" y="382"/>
                    <a:pt x="961" y="382"/>
                    <a:pt x="961" y="382"/>
                  </a:cubicBezTo>
                  <a:cubicBezTo>
                    <a:pt x="1043" y="313"/>
                    <a:pt x="1043" y="313"/>
                    <a:pt x="1043" y="313"/>
                  </a:cubicBezTo>
                  <a:cubicBezTo>
                    <a:pt x="985" y="217"/>
                    <a:pt x="985" y="217"/>
                    <a:pt x="985" y="217"/>
                  </a:cubicBezTo>
                  <a:cubicBezTo>
                    <a:pt x="881" y="257"/>
                    <a:pt x="881" y="257"/>
                    <a:pt x="881" y="257"/>
                  </a:cubicBezTo>
                  <a:lnTo>
                    <a:pt x="881" y="257"/>
                  </a:lnTo>
                  <a:cubicBezTo>
                    <a:pt x="856" y="230"/>
                    <a:pt x="830" y="206"/>
                    <a:pt x="800" y="184"/>
                  </a:cubicBezTo>
                  <a:cubicBezTo>
                    <a:pt x="803" y="182"/>
                    <a:pt x="803" y="182"/>
                    <a:pt x="803" y="182"/>
                  </a:cubicBezTo>
                  <a:cubicBezTo>
                    <a:pt x="830" y="78"/>
                    <a:pt x="830" y="78"/>
                    <a:pt x="830" y="78"/>
                  </a:cubicBezTo>
                  <a:cubicBezTo>
                    <a:pt x="731" y="32"/>
                    <a:pt x="731" y="32"/>
                    <a:pt x="731" y="32"/>
                  </a:cubicBezTo>
                  <a:cubicBezTo>
                    <a:pt x="664" y="120"/>
                    <a:pt x="664" y="120"/>
                    <a:pt x="664" y="120"/>
                  </a:cubicBezTo>
                  <a:close/>
                  <a:moveTo>
                    <a:pt x="915" y="548"/>
                  </a:moveTo>
                  <a:lnTo>
                    <a:pt x="915" y="548"/>
                  </a:lnTo>
                  <a:cubicBezTo>
                    <a:pt x="915" y="752"/>
                    <a:pt x="749" y="917"/>
                    <a:pt x="546" y="917"/>
                  </a:cubicBezTo>
                  <a:cubicBezTo>
                    <a:pt x="343" y="917"/>
                    <a:pt x="179" y="752"/>
                    <a:pt x="179" y="548"/>
                  </a:cubicBezTo>
                  <a:cubicBezTo>
                    <a:pt x="179" y="345"/>
                    <a:pt x="343" y="182"/>
                    <a:pt x="546" y="182"/>
                  </a:cubicBezTo>
                  <a:cubicBezTo>
                    <a:pt x="749" y="182"/>
                    <a:pt x="915" y="345"/>
                    <a:pt x="915" y="5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4" name="Freeform 208"/>
            <p:cNvSpPr>
              <a:spLocks noChangeArrowheads="1"/>
            </p:cNvSpPr>
            <p:nvPr/>
          </p:nvSpPr>
          <p:spPr bwMode="auto">
            <a:xfrm>
              <a:off x="8679840" y="2842443"/>
              <a:ext cx="755298" cy="753113"/>
            </a:xfrm>
            <a:custGeom>
              <a:avLst/>
              <a:gdLst>
                <a:gd name="T0" fmla="*/ 1576 w 1577"/>
                <a:gd name="T1" fmla="*/ 789 h 1576"/>
                <a:gd name="T2" fmla="*/ 1576 w 1577"/>
                <a:gd name="T3" fmla="*/ 789 h 1576"/>
                <a:gd name="T4" fmla="*/ 787 w 1577"/>
                <a:gd name="T5" fmla="*/ 0 h 1576"/>
                <a:gd name="T6" fmla="*/ 0 w 1577"/>
                <a:gd name="T7" fmla="*/ 789 h 1576"/>
                <a:gd name="T8" fmla="*/ 787 w 1577"/>
                <a:gd name="T9" fmla="*/ 1575 h 1576"/>
                <a:gd name="T10" fmla="*/ 1576 w 1577"/>
                <a:gd name="T11" fmla="*/ 789 h 1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77" h="1576">
                  <a:moveTo>
                    <a:pt x="1576" y="789"/>
                  </a:moveTo>
                  <a:lnTo>
                    <a:pt x="1576" y="789"/>
                  </a:lnTo>
                  <a:cubicBezTo>
                    <a:pt x="1576" y="353"/>
                    <a:pt x="1223" y="0"/>
                    <a:pt x="787" y="0"/>
                  </a:cubicBezTo>
                  <a:cubicBezTo>
                    <a:pt x="354" y="0"/>
                    <a:pt x="0" y="353"/>
                    <a:pt x="0" y="789"/>
                  </a:cubicBezTo>
                  <a:cubicBezTo>
                    <a:pt x="0" y="1225"/>
                    <a:pt x="354" y="1575"/>
                    <a:pt x="787" y="1575"/>
                  </a:cubicBezTo>
                  <a:cubicBezTo>
                    <a:pt x="1223" y="1575"/>
                    <a:pt x="1576" y="1225"/>
                    <a:pt x="1576" y="789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8" name="Freeform 212"/>
            <p:cNvSpPr>
              <a:spLocks noChangeArrowheads="1"/>
            </p:cNvSpPr>
            <p:nvPr/>
          </p:nvSpPr>
          <p:spPr bwMode="auto">
            <a:xfrm>
              <a:off x="9961583" y="1933599"/>
              <a:ext cx="366013" cy="355402"/>
            </a:xfrm>
            <a:custGeom>
              <a:avLst/>
              <a:gdLst>
                <a:gd name="T0" fmla="*/ 433 w 768"/>
                <a:gd name="T1" fmla="*/ 0 h 747"/>
                <a:gd name="T2" fmla="*/ 468 w 768"/>
                <a:gd name="T3" fmla="*/ 289 h 747"/>
                <a:gd name="T4" fmla="*/ 767 w 768"/>
                <a:gd name="T5" fmla="*/ 310 h 747"/>
                <a:gd name="T6" fmla="*/ 337 w 768"/>
                <a:gd name="T7" fmla="*/ 746 h 747"/>
                <a:gd name="T8" fmla="*/ 72 w 768"/>
                <a:gd name="T9" fmla="*/ 685 h 747"/>
                <a:gd name="T10" fmla="*/ 0 w 768"/>
                <a:gd name="T11" fmla="*/ 436 h 747"/>
                <a:gd name="T12" fmla="*/ 433 w 768"/>
                <a:gd name="T13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8" h="747">
                  <a:moveTo>
                    <a:pt x="433" y="0"/>
                  </a:moveTo>
                  <a:lnTo>
                    <a:pt x="468" y="289"/>
                  </a:lnTo>
                  <a:lnTo>
                    <a:pt x="767" y="310"/>
                  </a:lnTo>
                  <a:lnTo>
                    <a:pt x="337" y="746"/>
                  </a:lnTo>
                  <a:lnTo>
                    <a:pt x="72" y="685"/>
                  </a:lnTo>
                  <a:lnTo>
                    <a:pt x="0" y="436"/>
                  </a:lnTo>
                  <a:lnTo>
                    <a:pt x="433" y="0"/>
                  </a:ln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9" name="Freeform 213"/>
            <p:cNvSpPr>
              <a:spLocks noChangeArrowheads="1"/>
            </p:cNvSpPr>
            <p:nvPr/>
          </p:nvSpPr>
          <p:spPr bwMode="auto">
            <a:xfrm>
              <a:off x="9997549" y="2073221"/>
              <a:ext cx="332162" cy="217895"/>
            </a:xfrm>
            <a:custGeom>
              <a:avLst/>
              <a:gdLst>
                <a:gd name="T0" fmla="*/ 0 w 696"/>
                <a:gd name="T1" fmla="*/ 396 h 458"/>
                <a:gd name="T2" fmla="*/ 265 w 696"/>
                <a:gd name="T3" fmla="*/ 457 h 458"/>
                <a:gd name="T4" fmla="*/ 695 w 696"/>
                <a:gd name="T5" fmla="*/ 21 h 458"/>
                <a:gd name="T6" fmla="*/ 396 w 696"/>
                <a:gd name="T7" fmla="*/ 0 h 458"/>
                <a:gd name="T8" fmla="*/ 0 w 696"/>
                <a:gd name="T9" fmla="*/ 396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6" h="458">
                  <a:moveTo>
                    <a:pt x="0" y="396"/>
                  </a:moveTo>
                  <a:lnTo>
                    <a:pt x="265" y="457"/>
                  </a:lnTo>
                  <a:lnTo>
                    <a:pt x="695" y="21"/>
                  </a:lnTo>
                  <a:lnTo>
                    <a:pt x="396" y="0"/>
                  </a:lnTo>
                  <a:lnTo>
                    <a:pt x="0" y="396"/>
                  </a:lnTo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1" name="Freeform 215"/>
            <p:cNvSpPr>
              <a:spLocks noChangeArrowheads="1"/>
            </p:cNvSpPr>
            <p:nvPr/>
          </p:nvSpPr>
          <p:spPr bwMode="auto">
            <a:xfrm>
              <a:off x="10052557" y="2043604"/>
              <a:ext cx="167139" cy="167123"/>
            </a:xfrm>
            <a:custGeom>
              <a:avLst/>
              <a:gdLst>
                <a:gd name="T0" fmla="*/ 101 w 351"/>
                <a:gd name="T1" fmla="*/ 337 h 352"/>
                <a:gd name="T2" fmla="*/ 101 w 351"/>
                <a:gd name="T3" fmla="*/ 337 h 352"/>
                <a:gd name="T4" fmla="*/ 75 w 351"/>
                <a:gd name="T5" fmla="*/ 343 h 352"/>
                <a:gd name="T6" fmla="*/ 5 w 351"/>
                <a:gd name="T7" fmla="*/ 281 h 352"/>
                <a:gd name="T8" fmla="*/ 10 w 351"/>
                <a:gd name="T9" fmla="*/ 255 h 352"/>
                <a:gd name="T10" fmla="*/ 246 w 351"/>
                <a:gd name="T11" fmla="*/ 11 h 352"/>
                <a:gd name="T12" fmla="*/ 275 w 351"/>
                <a:gd name="T13" fmla="*/ 6 h 352"/>
                <a:gd name="T14" fmla="*/ 342 w 351"/>
                <a:gd name="T15" fmla="*/ 67 h 352"/>
                <a:gd name="T16" fmla="*/ 339 w 351"/>
                <a:gd name="T17" fmla="*/ 97 h 352"/>
                <a:gd name="T18" fmla="*/ 101 w 351"/>
                <a:gd name="T19" fmla="*/ 337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1" h="352">
                  <a:moveTo>
                    <a:pt x="101" y="337"/>
                  </a:moveTo>
                  <a:lnTo>
                    <a:pt x="101" y="337"/>
                  </a:lnTo>
                  <a:cubicBezTo>
                    <a:pt x="94" y="348"/>
                    <a:pt x="80" y="351"/>
                    <a:pt x="75" y="343"/>
                  </a:cubicBezTo>
                  <a:cubicBezTo>
                    <a:pt x="5" y="281"/>
                    <a:pt x="5" y="281"/>
                    <a:pt x="5" y="281"/>
                  </a:cubicBezTo>
                  <a:cubicBezTo>
                    <a:pt x="0" y="276"/>
                    <a:pt x="0" y="262"/>
                    <a:pt x="10" y="255"/>
                  </a:cubicBezTo>
                  <a:cubicBezTo>
                    <a:pt x="246" y="11"/>
                    <a:pt x="246" y="11"/>
                    <a:pt x="246" y="11"/>
                  </a:cubicBezTo>
                  <a:cubicBezTo>
                    <a:pt x="257" y="3"/>
                    <a:pt x="267" y="0"/>
                    <a:pt x="275" y="6"/>
                  </a:cubicBezTo>
                  <a:cubicBezTo>
                    <a:pt x="342" y="67"/>
                    <a:pt x="342" y="67"/>
                    <a:pt x="342" y="67"/>
                  </a:cubicBezTo>
                  <a:cubicBezTo>
                    <a:pt x="350" y="73"/>
                    <a:pt x="348" y="86"/>
                    <a:pt x="339" y="97"/>
                  </a:cubicBezTo>
                  <a:lnTo>
                    <a:pt x="101" y="337"/>
                  </a:lnTo>
                </a:path>
              </a:pathLst>
            </a:custGeom>
            <a:solidFill>
              <a:srgbClr val="C59C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4" name="Freeform 180"/>
            <p:cNvSpPr>
              <a:spLocks noChangeArrowheads="1"/>
            </p:cNvSpPr>
            <p:nvPr/>
          </p:nvSpPr>
          <p:spPr bwMode="auto">
            <a:xfrm>
              <a:off x="9515801" y="3852312"/>
              <a:ext cx="175602" cy="175585"/>
            </a:xfrm>
            <a:custGeom>
              <a:avLst/>
              <a:gdLst>
                <a:gd name="T0" fmla="*/ 184 w 370"/>
                <a:gd name="T1" fmla="*/ 0 h 370"/>
                <a:gd name="T2" fmla="*/ 184 w 370"/>
                <a:gd name="T3" fmla="*/ 0 h 370"/>
                <a:gd name="T4" fmla="*/ 0 w 370"/>
                <a:gd name="T5" fmla="*/ 185 h 370"/>
                <a:gd name="T6" fmla="*/ 184 w 370"/>
                <a:gd name="T7" fmla="*/ 369 h 370"/>
                <a:gd name="T8" fmla="*/ 369 w 370"/>
                <a:gd name="T9" fmla="*/ 185 h 370"/>
                <a:gd name="T10" fmla="*/ 184 w 370"/>
                <a:gd name="T11" fmla="*/ 0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0" h="370">
                  <a:moveTo>
                    <a:pt x="184" y="0"/>
                  </a:moveTo>
                  <a:lnTo>
                    <a:pt x="184" y="0"/>
                  </a:lnTo>
                  <a:cubicBezTo>
                    <a:pt x="83" y="0"/>
                    <a:pt x="0" y="83"/>
                    <a:pt x="0" y="185"/>
                  </a:cubicBezTo>
                  <a:cubicBezTo>
                    <a:pt x="0" y="286"/>
                    <a:pt x="83" y="369"/>
                    <a:pt x="184" y="369"/>
                  </a:cubicBezTo>
                  <a:cubicBezTo>
                    <a:pt x="286" y="369"/>
                    <a:pt x="369" y="286"/>
                    <a:pt x="369" y="185"/>
                  </a:cubicBezTo>
                  <a:cubicBezTo>
                    <a:pt x="369" y="83"/>
                    <a:pt x="286" y="0"/>
                    <a:pt x="184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5" name="Freeform 181"/>
            <p:cNvSpPr>
              <a:spLocks noChangeArrowheads="1"/>
            </p:cNvSpPr>
            <p:nvPr/>
          </p:nvSpPr>
          <p:spPr bwMode="auto">
            <a:xfrm>
              <a:off x="9454446" y="3790963"/>
              <a:ext cx="294080" cy="300399"/>
            </a:xfrm>
            <a:custGeom>
              <a:avLst/>
              <a:gdLst>
                <a:gd name="T0" fmla="*/ 380 w 619"/>
                <a:gd name="T1" fmla="*/ 70 h 630"/>
                <a:gd name="T2" fmla="*/ 340 w 619"/>
                <a:gd name="T3" fmla="*/ 60 h 630"/>
                <a:gd name="T4" fmla="*/ 262 w 619"/>
                <a:gd name="T5" fmla="*/ 3 h 630"/>
                <a:gd name="T6" fmla="*/ 214 w 619"/>
                <a:gd name="T7" fmla="*/ 78 h 630"/>
                <a:gd name="T8" fmla="*/ 171 w 619"/>
                <a:gd name="T9" fmla="*/ 33 h 630"/>
                <a:gd name="T10" fmla="*/ 141 w 619"/>
                <a:gd name="T11" fmla="*/ 126 h 630"/>
                <a:gd name="T12" fmla="*/ 112 w 619"/>
                <a:gd name="T13" fmla="*/ 156 h 630"/>
                <a:gd name="T14" fmla="*/ 24 w 619"/>
                <a:gd name="T15" fmla="*/ 190 h 630"/>
                <a:gd name="T16" fmla="*/ 61 w 619"/>
                <a:gd name="T17" fmla="*/ 271 h 630"/>
                <a:gd name="T18" fmla="*/ 0 w 619"/>
                <a:gd name="T19" fmla="*/ 281 h 630"/>
                <a:gd name="T20" fmla="*/ 61 w 619"/>
                <a:gd name="T21" fmla="*/ 356 h 630"/>
                <a:gd name="T22" fmla="*/ 75 w 619"/>
                <a:gd name="T23" fmla="*/ 410 h 630"/>
                <a:gd name="T24" fmla="*/ 61 w 619"/>
                <a:gd name="T25" fmla="*/ 503 h 630"/>
                <a:gd name="T26" fmla="*/ 168 w 619"/>
                <a:gd name="T27" fmla="*/ 525 h 630"/>
                <a:gd name="T28" fmla="*/ 150 w 619"/>
                <a:gd name="T29" fmla="*/ 584 h 630"/>
                <a:gd name="T30" fmla="*/ 246 w 619"/>
                <a:gd name="T31" fmla="*/ 559 h 630"/>
                <a:gd name="T32" fmla="*/ 286 w 619"/>
                <a:gd name="T33" fmla="*/ 568 h 630"/>
                <a:gd name="T34" fmla="*/ 299 w 619"/>
                <a:gd name="T35" fmla="*/ 629 h 630"/>
                <a:gd name="T36" fmla="*/ 371 w 619"/>
                <a:gd name="T37" fmla="*/ 562 h 630"/>
                <a:gd name="T38" fmla="*/ 411 w 619"/>
                <a:gd name="T39" fmla="*/ 549 h 630"/>
                <a:gd name="T40" fmla="*/ 454 w 619"/>
                <a:gd name="T41" fmla="*/ 597 h 630"/>
                <a:gd name="T42" fmla="*/ 484 w 619"/>
                <a:gd name="T43" fmla="*/ 503 h 630"/>
                <a:gd name="T44" fmla="*/ 511 w 619"/>
                <a:gd name="T45" fmla="*/ 471 h 630"/>
                <a:gd name="T46" fmla="*/ 572 w 619"/>
                <a:gd name="T47" fmla="*/ 493 h 630"/>
                <a:gd name="T48" fmla="*/ 553 w 619"/>
                <a:gd name="T49" fmla="*/ 396 h 630"/>
                <a:gd name="T50" fmla="*/ 561 w 619"/>
                <a:gd name="T51" fmla="*/ 351 h 630"/>
                <a:gd name="T52" fmla="*/ 618 w 619"/>
                <a:gd name="T53" fmla="*/ 345 h 630"/>
                <a:gd name="T54" fmla="*/ 559 w 619"/>
                <a:gd name="T55" fmla="*/ 271 h 630"/>
                <a:gd name="T56" fmla="*/ 548 w 619"/>
                <a:gd name="T57" fmla="*/ 220 h 630"/>
                <a:gd name="T58" fmla="*/ 596 w 619"/>
                <a:gd name="T59" fmla="*/ 177 h 630"/>
                <a:gd name="T60" fmla="*/ 502 w 619"/>
                <a:gd name="T61" fmla="*/ 145 h 630"/>
                <a:gd name="T62" fmla="*/ 457 w 619"/>
                <a:gd name="T63" fmla="*/ 105 h 630"/>
                <a:gd name="T64" fmla="*/ 473 w 619"/>
                <a:gd name="T65" fmla="*/ 43 h 630"/>
                <a:gd name="T66" fmla="*/ 380 w 619"/>
                <a:gd name="T67" fmla="*/ 70 h 630"/>
                <a:gd name="T68" fmla="*/ 521 w 619"/>
                <a:gd name="T69" fmla="*/ 314 h 630"/>
                <a:gd name="T70" fmla="*/ 101 w 619"/>
                <a:gd name="T71" fmla="*/ 314 h 630"/>
                <a:gd name="T72" fmla="*/ 521 w 619"/>
                <a:gd name="T73" fmla="*/ 314 h 6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19" h="630">
                  <a:moveTo>
                    <a:pt x="380" y="70"/>
                  </a:moveTo>
                  <a:lnTo>
                    <a:pt x="380" y="70"/>
                  </a:lnTo>
                  <a:cubicBezTo>
                    <a:pt x="366" y="65"/>
                    <a:pt x="353" y="62"/>
                    <a:pt x="340" y="62"/>
                  </a:cubicBezTo>
                  <a:cubicBezTo>
                    <a:pt x="340" y="60"/>
                    <a:pt x="340" y="60"/>
                    <a:pt x="340" y="60"/>
                  </a:cubicBezTo>
                  <a:cubicBezTo>
                    <a:pt x="323" y="0"/>
                    <a:pt x="323" y="0"/>
                    <a:pt x="323" y="0"/>
                  </a:cubicBezTo>
                  <a:cubicBezTo>
                    <a:pt x="262" y="3"/>
                    <a:pt x="262" y="3"/>
                    <a:pt x="262" y="3"/>
                  </a:cubicBezTo>
                  <a:cubicBezTo>
                    <a:pt x="254" y="67"/>
                    <a:pt x="254" y="67"/>
                    <a:pt x="254" y="67"/>
                  </a:cubicBezTo>
                  <a:cubicBezTo>
                    <a:pt x="240" y="70"/>
                    <a:pt x="227" y="73"/>
                    <a:pt x="214" y="78"/>
                  </a:cubicBezTo>
                  <a:lnTo>
                    <a:pt x="214" y="78"/>
                  </a:lnTo>
                  <a:cubicBezTo>
                    <a:pt x="171" y="33"/>
                    <a:pt x="171" y="33"/>
                    <a:pt x="171" y="33"/>
                  </a:cubicBezTo>
                  <a:cubicBezTo>
                    <a:pt x="117" y="67"/>
                    <a:pt x="117" y="67"/>
                    <a:pt x="117" y="67"/>
                  </a:cubicBezTo>
                  <a:cubicBezTo>
                    <a:pt x="141" y="126"/>
                    <a:pt x="141" y="126"/>
                    <a:pt x="141" y="126"/>
                  </a:cubicBezTo>
                  <a:cubicBezTo>
                    <a:pt x="131" y="134"/>
                    <a:pt x="120" y="145"/>
                    <a:pt x="112" y="156"/>
                  </a:cubicBezTo>
                  <a:lnTo>
                    <a:pt x="112" y="156"/>
                  </a:lnTo>
                  <a:cubicBezTo>
                    <a:pt x="53" y="134"/>
                    <a:pt x="53" y="134"/>
                    <a:pt x="53" y="134"/>
                  </a:cubicBezTo>
                  <a:cubicBezTo>
                    <a:pt x="24" y="190"/>
                    <a:pt x="24" y="190"/>
                    <a:pt x="24" y="190"/>
                  </a:cubicBezTo>
                  <a:cubicBezTo>
                    <a:pt x="72" y="231"/>
                    <a:pt x="72" y="231"/>
                    <a:pt x="72" y="231"/>
                  </a:cubicBezTo>
                  <a:cubicBezTo>
                    <a:pt x="67" y="244"/>
                    <a:pt x="64" y="255"/>
                    <a:pt x="61" y="271"/>
                  </a:cubicBezTo>
                  <a:lnTo>
                    <a:pt x="61" y="271"/>
                  </a:lnTo>
                  <a:cubicBezTo>
                    <a:pt x="0" y="281"/>
                    <a:pt x="0" y="281"/>
                    <a:pt x="0" y="281"/>
                  </a:cubicBezTo>
                  <a:cubicBezTo>
                    <a:pt x="0" y="345"/>
                    <a:pt x="0" y="345"/>
                    <a:pt x="0" y="345"/>
                  </a:cubicBezTo>
                  <a:cubicBezTo>
                    <a:pt x="61" y="356"/>
                    <a:pt x="61" y="356"/>
                    <a:pt x="61" y="356"/>
                  </a:cubicBezTo>
                  <a:cubicBezTo>
                    <a:pt x="64" y="375"/>
                    <a:pt x="69" y="394"/>
                    <a:pt x="75" y="410"/>
                  </a:cubicBezTo>
                  <a:lnTo>
                    <a:pt x="75" y="410"/>
                  </a:lnTo>
                  <a:cubicBezTo>
                    <a:pt x="29" y="450"/>
                    <a:pt x="29" y="450"/>
                    <a:pt x="29" y="450"/>
                  </a:cubicBezTo>
                  <a:cubicBezTo>
                    <a:pt x="61" y="503"/>
                    <a:pt x="61" y="503"/>
                    <a:pt x="61" y="503"/>
                  </a:cubicBezTo>
                  <a:cubicBezTo>
                    <a:pt x="120" y="482"/>
                    <a:pt x="120" y="482"/>
                    <a:pt x="120" y="482"/>
                  </a:cubicBezTo>
                  <a:cubicBezTo>
                    <a:pt x="133" y="498"/>
                    <a:pt x="150" y="512"/>
                    <a:pt x="168" y="525"/>
                  </a:cubicBezTo>
                  <a:cubicBezTo>
                    <a:pt x="166" y="525"/>
                    <a:pt x="166" y="525"/>
                    <a:pt x="166" y="525"/>
                  </a:cubicBezTo>
                  <a:cubicBezTo>
                    <a:pt x="150" y="584"/>
                    <a:pt x="150" y="584"/>
                    <a:pt x="150" y="584"/>
                  </a:cubicBezTo>
                  <a:cubicBezTo>
                    <a:pt x="208" y="610"/>
                    <a:pt x="208" y="610"/>
                    <a:pt x="208" y="610"/>
                  </a:cubicBezTo>
                  <a:cubicBezTo>
                    <a:pt x="246" y="559"/>
                    <a:pt x="246" y="559"/>
                    <a:pt x="246" y="559"/>
                  </a:cubicBezTo>
                  <a:lnTo>
                    <a:pt x="246" y="559"/>
                  </a:lnTo>
                  <a:cubicBezTo>
                    <a:pt x="259" y="562"/>
                    <a:pt x="272" y="565"/>
                    <a:pt x="286" y="568"/>
                  </a:cubicBezTo>
                  <a:lnTo>
                    <a:pt x="286" y="568"/>
                  </a:lnTo>
                  <a:cubicBezTo>
                    <a:pt x="299" y="629"/>
                    <a:pt x="299" y="629"/>
                    <a:pt x="299" y="629"/>
                  </a:cubicBezTo>
                  <a:cubicBezTo>
                    <a:pt x="363" y="624"/>
                    <a:pt x="363" y="624"/>
                    <a:pt x="363" y="624"/>
                  </a:cubicBezTo>
                  <a:cubicBezTo>
                    <a:pt x="371" y="562"/>
                    <a:pt x="371" y="562"/>
                    <a:pt x="371" y="562"/>
                  </a:cubicBezTo>
                  <a:lnTo>
                    <a:pt x="371" y="562"/>
                  </a:lnTo>
                  <a:cubicBezTo>
                    <a:pt x="385" y="557"/>
                    <a:pt x="398" y="554"/>
                    <a:pt x="411" y="549"/>
                  </a:cubicBezTo>
                  <a:cubicBezTo>
                    <a:pt x="411" y="552"/>
                    <a:pt x="411" y="552"/>
                    <a:pt x="411" y="552"/>
                  </a:cubicBezTo>
                  <a:cubicBezTo>
                    <a:pt x="454" y="597"/>
                    <a:pt x="454" y="597"/>
                    <a:pt x="454" y="597"/>
                  </a:cubicBezTo>
                  <a:cubicBezTo>
                    <a:pt x="508" y="562"/>
                    <a:pt x="508" y="562"/>
                    <a:pt x="508" y="562"/>
                  </a:cubicBezTo>
                  <a:cubicBezTo>
                    <a:pt x="484" y="503"/>
                    <a:pt x="484" y="503"/>
                    <a:pt x="484" y="503"/>
                  </a:cubicBezTo>
                  <a:cubicBezTo>
                    <a:pt x="484" y="501"/>
                    <a:pt x="484" y="501"/>
                    <a:pt x="484" y="501"/>
                  </a:cubicBezTo>
                  <a:cubicBezTo>
                    <a:pt x="492" y="493"/>
                    <a:pt x="502" y="482"/>
                    <a:pt x="511" y="471"/>
                  </a:cubicBezTo>
                  <a:cubicBezTo>
                    <a:pt x="513" y="474"/>
                    <a:pt x="513" y="474"/>
                    <a:pt x="513" y="474"/>
                  </a:cubicBezTo>
                  <a:cubicBezTo>
                    <a:pt x="572" y="493"/>
                    <a:pt x="572" y="493"/>
                    <a:pt x="572" y="493"/>
                  </a:cubicBezTo>
                  <a:cubicBezTo>
                    <a:pt x="601" y="437"/>
                    <a:pt x="601" y="437"/>
                    <a:pt x="601" y="437"/>
                  </a:cubicBezTo>
                  <a:cubicBezTo>
                    <a:pt x="553" y="396"/>
                    <a:pt x="553" y="396"/>
                    <a:pt x="553" y="396"/>
                  </a:cubicBezTo>
                  <a:cubicBezTo>
                    <a:pt x="553" y="394"/>
                    <a:pt x="553" y="394"/>
                    <a:pt x="553" y="394"/>
                  </a:cubicBezTo>
                  <a:cubicBezTo>
                    <a:pt x="556" y="380"/>
                    <a:pt x="559" y="370"/>
                    <a:pt x="561" y="351"/>
                  </a:cubicBezTo>
                  <a:cubicBezTo>
                    <a:pt x="564" y="351"/>
                    <a:pt x="564" y="351"/>
                    <a:pt x="564" y="351"/>
                  </a:cubicBezTo>
                  <a:cubicBezTo>
                    <a:pt x="618" y="345"/>
                    <a:pt x="618" y="345"/>
                    <a:pt x="618" y="345"/>
                  </a:cubicBezTo>
                  <a:cubicBezTo>
                    <a:pt x="618" y="284"/>
                    <a:pt x="618" y="284"/>
                    <a:pt x="618" y="284"/>
                  </a:cubicBezTo>
                  <a:cubicBezTo>
                    <a:pt x="559" y="271"/>
                    <a:pt x="559" y="271"/>
                    <a:pt x="559" y="271"/>
                  </a:cubicBezTo>
                  <a:cubicBezTo>
                    <a:pt x="561" y="271"/>
                    <a:pt x="561" y="271"/>
                    <a:pt x="561" y="271"/>
                  </a:cubicBezTo>
                  <a:cubicBezTo>
                    <a:pt x="556" y="255"/>
                    <a:pt x="553" y="236"/>
                    <a:pt x="548" y="220"/>
                  </a:cubicBezTo>
                  <a:cubicBezTo>
                    <a:pt x="551" y="220"/>
                    <a:pt x="551" y="220"/>
                    <a:pt x="551" y="220"/>
                  </a:cubicBezTo>
                  <a:cubicBezTo>
                    <a:pt x="596" y="177"/>
                    <a:pt x="596" y="177"/>
                    <a:pt x="596" y="177"/>
                  </a:cubicBezTo>
                  <a:cubicBezTo>
                    <a:pt x="564" y="124"/>
                    <a:pt x="564" y="124"/>
                    <a:pt x="564" y="124"/>
                  </a:cubicBezTo>
                  <a:cubicBezTo>
                    <a:pt x="502" y="145"/>
                    <a:pt x="502" y="145"/>
                    <a:pt x="502" y="145"/>
                  </a:cubicBezTo>
                  <a:cubicBezTo>
                    <a:pt x="502" y="148"/>
                    <a:pt x="502" y="148"/>
                    <a:pt x="502" y="148"/>
                  </a:cubicBezTo>
                  <a:cubicBezTo>
                    <a:pt x="489" y="131"/>
                    <a:pt x="473" y="118"/>
                    <a:pt x="457" y="105"/>
                  </a:cubicBezTo>
                  <a:lnTo>
                    <a:pt x="457" y="105"/>
                  </a:lnTo>
                  <a:cubicBezTo>
                    <a:pt x="473" y="43"/>
                    <a:pt x="473" y="43"/>
                    <a:pt x="473" y="43"/>
                  </a:cubicBezTo>
                  <a:cubicBezTo>
                    <a:pt x="417" y="17"/>
                    <a:pt x="417" y="17"/>
                    <a:pt x="417" y="17"/>
                  </a:cubicBezTo>
                  <a:cubicBezTo>
                    <a:pt x="380" y="70"/>
                    <a:pt x="380" y="70"/>
                    <a:pt x="380" y="70"/>
                  </a:cubicBezTo>
                  <a:close/>
                  <a:moveTo>
                    <a:pt x="521" y="314"/>
                  </a:moveTo>
                  <a:lnTo>
                    <a:pt x="521" y="314"/>
                  </a:lnTo>
                  <a:cubicBezTo>
                    <a:pt x="521" y="431"/>
                    <a:pt x="428" y="525"/>
                    <a:pt x="312" y="525"/>
                  </a:cubicBezTo>
                  <a:cubicBezTo>
                    <a:pt x="195" y="525"/>
                    <a:pt x="101" y="431"/>
                    <a:pt x="101" y="314"/>
                  </a:cubicBezTo>
                  <a:cubicBezTo>
                    <a:pt x="101" y="199"/>
                    <a:pt x="195" y="102"/>
                    <a:pt x="312" y="102"/>
                  </a:cubicBezTo>
                  <a:cubicBezTo>
                    <a:pt x="428" y="102"/>
                    <a:pt x="521" y="199"/>
                    <a:pt x="521" y="31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9" name="Прямоугольник 511">
              <a:extLst>
                <a:ext uri="{FF2B5EF4-FFF2-40B4-BE49-F238E27FC236}">
                  <a16:creationId xmlns:a16="http://schemas.microsoft.com/office/drawing/2014/main" id="{D4254CBD-4E1A-492C-B594-641A249F4557}"/>
                </a:ext>
              </a:extLst>
            </p:cNvPr>
            <p:cNvSpPr/>
            <p:nvPr/>
          </p:nvSpPr>
          <p:spPr>
            <a:xfrm rot="19564923" flipH="1">
              <a:off x="9017958" y="3590468"/>
              <a:ext cx="212811" cy="20131"/>
            </a:xfrm>
            <a:prstGeom prst="rect">
              <a:avLst/>
            </a:prstGeom>
            <a:solidFill>
              <a:srgbClr val="E2E2F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sp>
          <p:nvSpPr>
            <p:cNvPr id="90" name="Прямоугольник 512">
              <a:extLst>
                <a:ext uri="{FF2B5EF4-FFF2-40B4-BE49-F238E27FC236}">
                  <a16:creationId xmlns:a16="http://schemas.microsoft.com/office/drawing/2014/main" id="{DDCB1376-94C4-41E9-A38A-05F79175BE5C}"/>
                </a:ext>
              </a:extLst>
            </p:cNvPr>
            <p:cNvSpPr/>
            <p:nvPr/>
          </p:nvSpPr>
          <p:spPr>
            <a:xfrm rot="18152457" flipH="1">
              <a:off x="8958341" y="3516136"/>
              <a:ext cx="25184" cy="179166"/>
            </a:xfrm>
            <a:prstGeom prst="rect">
              <a:avLst/>
            </a:prstGeom>
            <a:solidFill>
              <a:srgbClr val="E2E2F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sp>
          <p:nvSpPr>
            <p:cNvPr id="91" name="Равнобедренный треугольник 513">
              <a:extLst>
                <a:ext uri="{FF2B5EF4-FFF2-40B4-BE49-F238E27FC236}">
                  <a16:creationId xmlns:a16="http://schemas.microsoft.com/office/drawing/2014/main" id="{C663AA24-50ED-4D56-88A3-178331C7282C}"/>
                </a:ext>
              </a:extLst>
            </p:cNvPr>
            <p:cNvSpPr/>
            <p:nvPr/>
          </p:nvSpPr>
          <p:spPr>
            <a:xfrm rot="10800000" flipH="1">
              <a:off x="8994419" y="3631707"/>
              <a:ext cx="85815" cy="52960"/>
            </a:xfrm>
            <a:prstGeom prst="triangle">
              <a:avLst/>
            </a:prstGeom>
            <a:solidFill>
              <a:srgbClr val="E2E2F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sp>
          <p:nvSpPr>
            <p:cNvPr id="93" name="Freeform 5">
              <a:extLst>
                <a:ext uri="{FF2B5EF4-FFF2-40B4-BE49-F238E27FC236}">
                  <a16:creationId xmlns:a16="http://schemas.microsoft.com/office/drawing/2014/main" id="{65B01328-1B39-44F2-B49A-4A541CC226E7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8534400" y="2585712"/>
              <a:ext cx="844098" cy="1138978"/>
            </a:xfrm>
            <a:custGeom>
              <a:avLst/>
              <a:gdLst>
                <a:gd name="T0" fmla="*/ 8831 w 13621"/>
                <a:gd name="T1" fmla="*/ 4510 h 18380"/>
                <a:gd name="T2" fmla="*/ 4624 w 13621"/>
                <a:gd name="T3" fmla="*/ 2080 h 18380"/>
                <a:gd name="T4" fmla="*/ 2304 w 13621"/>
                <a:gd name="T5" fmla="*/ 741 h 18380"/>
                <a:gd name="T6" fmla="*/ 1306 w 13621"/>
                <a:gd name="T7" fmla="*/ 168 h 18380"/>
                <a:gd name="T8" fmla="*/ 1094 w 13621"/>
                <a:gd name="T9" fmla="*/ 50 h 18380"/>
                <a:gd name="T10" fmla="*/ 1048 w 13621"/>
                <a:gd name="T11" fmla="*/ 30 h 18380"/>
                <a:gd name="T12" fmla="*/ 985 w 13621"/>
                <a:gd name="T13" fmla="*/ 13 h 18380"/>
                <a:gd name="T14" fmla="*/ 905 w 13621"/>
                <a:gd name="T15" fmla="*/ 1 h 18380"/>
                <a:gd name="T16" fmla="*/ 824 w 13621"/>
                <a:gd name="T17" fmla="*/ 5 h 18380"/>
                <a:gd name="T18" fmla="*/ 767 w 13621"/>
                <a:gd name="T19" fmla="*/ 18 h 18380"/>
                <a:gd name="T20" fmla="*/ 697 w 13621"/>
                <a:gd name="T21" fmla="*/ 49 h 18380"/>
                <a:gd name="T22" fmla="*/ 586 w 13621"/>
                <a:gd name="T23" fmla="*/ 111 h 18380"/>
                <a:gd name="T24" fmla="*/ 404 w 13621"/>
                <a:gd name="T25" fmla="*/ 218 h 18380"/>
                <a:gd name="T26" fmla="*/ 122 w 13621"/>
                <a:gd name="T27" fmla="*/ 385 h 18380"/>
                <a:gd name="T28" fmla="*/ 28 w 13621"/>
                <a:gd name="T29" fmla="*/ 442 h 18380"/>
                <a:gd name="T30" fmla="*/ 69 w 13621"/>
                <a:gd name="T31" fmla="*/ 425 h 18380"/>
                <a:gd name="T32" fmla="*/ 113 w 13621"/>
                <a:gd name="T33" fmla="*/ 415 h 18380"/>
                <a:gd name="T34" fmla="*/ 158 w 13621"/>
                <a:gd name="T35" fmla="*/ 411 h 18380"/>
                <a:gd name="T36" fmla="*/ 234 w 13621"/>
                <a:gd name="T37" fmla="*/ 416 h 18380"/>
                <a:gd name="T38" fmla="*/ 324 w 13621"/>
                <a:gd name="T39" fmla="*/ 437 h 18380"/>
                <a:gd name="T40" fmla="*/ 411 w 13621"/>
                <a:gd name="T41" fmla="*/ 472 h 18380"/>
                <a:gd name="T42" fmla="*/ 12259 w 13621"/>
                <a:gd name="T43" fmla="*/ 7306 h 18380"/>
                <a:gd name="T44" fmla="*/ 12359 w 13621"/>
                <a:gd name="T45" fmla="*/ 7373 h 18380"/>
                <a:gd name="T46" fmla="*/ 12454 w 13621"/>
                <a:gd name="T47" fmla="*/ 7453 h 18380"/>
                <a:gd name="T48" fmla="*/ 12543 w 13621"/>
                <a:gd name="T49" fmla="*/ 7545 h 18380"/>
                <a:gd name="T50" fmla="*/ 12626 w 13621"/>
                <a:gd name="T51" fmla="*/ 7647 h 18380"/>
                <a:gd name="T52" fmla="*/ 12700 w 13621"/>
                <a:gd name="T53" fmla="*/ 7757 h 18380"/>
                <a:gd name="T54" fmla="*/ 12765 w 13621"/>
                <a:gd name="T55" fmla="*/ 7874 h 18380"/>
                <a:gd name="T56" fmla="*/ 12820 w 13621"/>
                <a:gd name="T57" fmla="*/ 7993 h 18380"/>
                <a:gd name="T58" fmla="*/ 12863 w 13621"/>
                <a:gd name="T59" fmla="*/ 8116 h 18380"/>
                <a:gd name="T60" fmla="*/ 12893 w 13621"/>
                <a:gd name="T61" fmla="*/ 8238 h 18380"/>
                <a:gd name="T62" fmla="*/ 12911 w 13621"/>
                <a:gd name="T63" fmla="*/ 8360 h 18380"/>
                <a:gd name="T64" fmla="*/ 12886 w 13621"/>
                <a:gd name="T65" fmla="*/ 17959 h 18380"/>
                <a:gd name="T66" fmla="*/ 12880 w 13621"/>
                <a:gd name="T67" fmla="*/ 18051 h 18380"/>
                <a:gd name="T68" fmla="*/ 12863 w 13621"/>
                <a:gd name="T69" fmla="*/ 18143 h 18380"/>
                <a:gd name="T70" fmla="*/ 12832 w 13621"/>
                <a:gd name="T71" fmla="*/ 18227 h 18380"/>
                <a:gd name="T72" fmla="*/ 12803 w 13621"/>
                <a:gd name="T73" fmla="*/ 18278 h 18380"/>
                <a:gd name="T74" fmla="*/ 12775 w 13621"/>
                <a:gd name="T75" fmla="*/ 18313 h 18380"/>
                <a:gd name="T76" fmla="*/ 12744 w 13621"/>
                <a:gd name="T77" fmla="*/ 18344 h 18380"/>
                <a:gd name="T78" fmla="*/ 12708 w 13621"/>
                <a:gd name="T79" fmla="*/ 18372 h 18380"/>
                <a:gd name="T80" fmla="*/ 12695 w 13621"/>
                <a:gd name="T81" fmla="*/ 18380 h 18380"/>
                <a:gd name="T82" fmla="*/ 13424 w 13621"/>
                <a:gd name="T83" fmla="*/ 17955 h 18380"/>
                <a:gd name="T84" fmla="*/ 13482 w 13621"/>
                <a:gd name="T85" fmla="*/ 17904 h 18380"/>
                <a:gd name="T86" fmla="*/ 13529 w 13621"/>
                <a:gd name="T87" fmla="*/ 17836 h 18380"/>
                <a:gd name="T88" fmla="*/ 13564 w 13621"/>
                <a:gd name="T89" fmla="*/ 17755 h 18380"/>
                <a:gd name="T90" fmla="*/ 13586 w 13621"/>
                <a:gd name="T91" fmla="*/ 17659 h 18380"/>
                <a:gd name="T92" fmla="*/ 13593 w 13621"/>
                <a:gd name="T93" fmla="*/ 17549 h 18380"/>
                <a:gd name="T94" fmla="*/ 13617 w 13621"/>
                <a:gd name="T95" fmla="*/ 7949 h 18380"/>
                <a:gd name="T96" fmla="*/ 13600 w 13621"/>
                <a:gd name="T97" fmla="*/ 7828 h 18380"/>
                <a:gd name="T98" fmla="*/ 13570 w 13621"/>
                <a:gd name="T99" fmla="*/ 7706 h 18380"/>
                <a:gd name="T100" fmla="*/ 13527 w 13621"/>
                <a:gd name="T101" fmla="*/ 7583 h 18380"/>
                <a:gd name="T102" fmla="*/ 13472 w 13621"/>
                <a:gd name="T103" fmla="*/ 7462 h 18380"/>
                <a:gd name="T104" fmla="*/ 13408 w 13621"/>
                <a:gd name="T105" fmla="*/ 7347 h 18380"/>
                <a:gd name="T106" fmla="*/ 13333 w 13621"/>
                <a:gd name="T107" fmla="*/ 7237 h 18380"/>
                <a:gd name="T108" fmla="*/ 13251 w 13621"/>
                <a:gd name="T109" fmla="*/ 7135 h 18380"/>
                <a:gd name="T110" fmla="*/ 13162 w 13621"/>
                <a:gd name="T111" fmla="*/ 7042 h 18380"/>
                <a:gd name="T112" fmla="*/ 13067 w 13621"/>
                <a:gd name="T113" fmla="*/ 6962 h 18380"/>
                <a:gd name="T114" fmla="*/ 12966 w 13621"/>
                <a:gd name="T115" fmla="*/ 6896 h 18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3621" h="18380">
                  <a:moveTo>
                    <a:pt x="12966" y="6896"/>
                  </a:moveTo>
                  <a:lnTo>
                    <a:pt x="10752" y="5618"/>
                  </a:lnTo>
                  <a:lnTo>
                    <a:pt x="8831" y="4510"/>
                  </a:lnTo>
                  <a:lnTo>
                    <a:pt x="7184" y="3559"/>
                  </a:lnTo>
                  <a:lnTo>
                    <a:pt x="5789" y="2753"/>
                  </a:lnTo>
                  <a:lnTo>
                    <a:pt x="4624" y="2080"/>
                  </a:lnTo>
                  <a:lnTo>
                    <a:pt x="3669" y="1529"/>
                  </a:lnTo>
                  <a:lnTo>
                    <a:pt x="2902" y="1087"/>
                  </a:lnTo>
                  <a:lnTo>
                    <a:pt x="2304" y="741"/>
                  </a:lnTo>
                  <a:lnTo>
                    <a:pt x="1852" y="482"/>
                  </a:lnTo>
                  <a:lnTo>
                    <a:pt x="1527" y="294"/>
                  </a:lnTo>
                  <a:lnTo>
                    <a:pt x="1306" y="168"/>
                  </a:lnTo>
                  <a:lnTo>
                    <a:pt x="1168" y="91"/>
                  </a:lnTo>
                  <a:lnTo>
                    <a:pt x="1124" y="66"/>
                  </a:lnTo>
                  <a:lnTo>
                    <a:pt x="1094" y="50"/>
                  </a:lnTo>
                  <a:lnTo>
                    <a:pt x="1073" y="40"/>
                  </a:lnTo>
                  <a:lnTo>
                    <a:pt x="1061" y="34"/>
                  </a:lnTo>
                  <a:lnTo>
                    <a:pt x="1048" y="30"/>
                  </a:lnTo>
                  <a:lnTo>
                    <a:pt x="1037" y="28"/>
                  </a:lnTo>
                  <a:lnTo>
                    <a:pt x="1010" y="20"/>
                  </a:lnTo>
                  <a:lnTo>
                    <a:pt x="985" y="13"/>
                  </a:lnTo>
                  <a:lnTo>
                    <a:pt x="958" y="7"/>
                  </a:lnTo>
                  <a:lnTo>
                    <a:pt x="931" y="4"/>
                  </a:lnTo>
                  <a:lnTo>
                    <a:pt x="905" y="1"/>
                  </a:lnTo>
                  <a:lnTo>
                    <a:pt x="878" y="0"/>
                  </a:lnTo>
                  <a:lnTo>
                    <a:pt x="851" y="1"/>
                  </a:lnTo>
                  <a:lnTo>
                    <a:pt x="824" y="5"/>
                  </a:lnTo>
                  <a:lnTo>
                    <a:pt x="805" y="7"/>
                  </a:lnTo>
                  <a:lnTo>
                    <a:pt x="785" y="12"/>
                  </a:lnTo>
                  <a:lnTo>
                    <a:pt x="767" y="18"/>
                  </a:lnTo>
                  <a:lnTo>
                    <a:pt x="746" y="26"/>
                  </a:lnTo>
                  <a:lnTo>
                    <a:pt x="724" y="35"/>
                  </a:lnTo>
                  <a:lnTo>
                    <a:pt x="697" y="49"/>
                  </a:lnTo>
                  <a:lnTo>
                    <a:pt x="666" y="65"/>
                  </a:lnTo>
                  <a:lnTo>
                    <a:pt x="630" y="86"/>
                  </a:lnTo>
                  <a:lnTo>
                    <a:pt x="586" y="111"/>
                  </a:lnTo>
                  <a:lnTo>
                    <a:pt x="535" y="142"/>
                  </a:lnTo>
                  <a:lnTo>
                    <a:pt x="475" y="176"/>
                  </a:lnTo>
                  <a:lnTo>
                    <a:pt x="404" y="218"/>
                  </a:lnTo>
                  <a:lnTo>
                    <a:pt x="323" y="267"/>
                  </a:lnTo>
                  <a:lnTo>
                    <a:pt x="229" y="322"/>
                  </a:lnTo>
                  <a:lnTo>
                    <a:pt x="122" y="385"/>
                  </a:lnTo>
                  <a:lnTo>
                    <a:pt x="0" y="455"/>
                  </a:lnTo>
                  <a:lnTo>
                    <a:pt x="14" y="447"/>
                  </a:lnTo>
                  <a:lnTo>
                    <a:pt x="28" y="442"/>
                  </a:lnTo>
                  <a:lnTo>
                    <a:pt x="42" y="435"/>
                  </a:lnTo>
                  <a:lnTo>
                    <a:pt x="56" y="430"/>
                  </a:lnTo>
                  <a:lnTo>
                    <a:pt x="69" y="425"/>
                  </a:lnTo>
                  <a:lnTo>
                    <a:pt x="85" y="422"/>
                  </a:lnTo>
                  <a:lnTo>
                    <a:pt x="98" y="418"/>
                  </a:lnTo>
                  <a:lnTo>
                    <a:pt x="113" y="415"/>
                  </a:lnTo>
                  <a:lnTo>
                    <a:pt x="129" y="414"/>
                  </a:lnTo>
                  <a:lnTo>
                    <a:pt x="144" y="413"/>
                  </a:lnTo>
                  <a:lnTo>
                    <a:pt x="158" y="411"/>
                  </a:lnTo>
                  <a:lnTo>
                    <a:pt x="173" y="411"/>
                  </a:lnTo>
                  <a:lnTo>
                    <a:pt x="203" y="413"/>
                  </a:lnTo>
                  <a:lnTo>
                    <a:pt x="234" y="416"/>
                  </a:lnTo>
                  <a:lnTo>
                    <a:pt x="264" y="421"/>
                  </a:lnTo>
                  <a:lnTo>
                    <a:pt x="294" y="428"/>
                  </a:lnTo>
                  <a:lnTo>
                    <a:pt x="324" y="437"/>
                  </a:lnTo>
                  <a:lnTo>
                    <a:pt x="353" y="447"/>
                  </a:lnTo>
                  <a:lnTo>
                    <a:pt x="382" y="459"/>
                  </a:lnTo>
                  <a:lnTo>
                    <a:pt x="411" y="472"/>
                  </a:lnTo>
                  <a:lnTo>
                    <a:pt x="439" y="486"/>
                  </a:lnTo>
                  <a:lnTo>
                    <a:pt x="467" y="501"/>
                  </a:lnTo>
                  <a:lnTo>
                    <a:pt x="12259" y="7306"/>
                  </a:lnTo>
                  <a:lnTo>
                    <a:pt x="12293" y="7327"/>
                  </a:lnTo>
                  <a:lnTo>
                    <a:pt x="12327" y="7349"/>
                  </a:lnTo>
                  <a:lnTo>
                    <a:pt x="12359" y="7373"/>
                  </a:lnTo>
                  <a:lnTo>
                    <a:pt x="12391" y="7399"/>
                  </a:lnTo>
                  <a:lnTo>
                    <a:pt x="12424" y="7425"/>
                  </a:lnTo>
                  <a:lnTo>
                    <a:pt x="12454" y="7453"/>
                  </a:lnTo>
                  <a:lnTo>
                    <a:pt x="12485" y="7482"/>
                  </a:lnTo>
                  <a:lnTo>
                    <a:pt x="12514" y="7513"/>
                  </a:lnTo>
                  <a:lnTo>
                    <a:pt x="12543" y="7545"/>
                  </a:lnTo>
                  <a:lnTo>
                    <a:pt x="12572" y="7578"/>
                  </a:lnTo>
                  <a:lnTo>
                    <a:pt x="12599" y="7612"/>
                  </a:lnTo>
                  <a:lnTo>
                    <a:pt x="12626" y="7647"/>
                  </a:lnTo>
                  <a:lnTo>
                    <a:pt x="12652" y="7682"/>
                  </a:lnTo>
                  <a:lnTo>
                    <a:pt x="12676" y="7720"/>
                  </a:lnTo>
                  <a:lnTo>
                    <a:pt x="12700" y="7757"/>
                  </a:lnTo>
                  <a:lnTo>
                    <a:pt x="12723" y="7795"/>
                  </a:lnTo>
                  <a:lnTo>
                    <a:pt x="12745" y="7834"/>
                  </a:lnTo>
                  <a:lnTo>
                    <a:pt x="12765" y="7874"/>
                  </a:lnTo>
                  <a:lnTo>
                    <a:pt x="12784" y="7913"/>
                  </a:lnTo>
                  <a:lnTo>
                    <a:pt x="12803" y="7952"/>
                  </a:lnTo>
                  <a:lnTo>
                    <a:pt x="12820" y="7993"/>
                  </a:lnTo>
                  <a:lnTo>
                    <a:pt x="12835" y="8033"/>
                  </a:lnTo>
                  <a:lnTo>
                    <a:pt x="12849" y="8075"/>
                  </a:lnTo>
                  <a:lnTo>
                    <a:pt x="12863" y="8116"/>
                  </a:lnTo>
                  <a:lnTo>
                    <a:pt x="12875" y="8157"/>
                  </a:lnTo>
                  <a:lnTo>
                    <a:pt x="12885" y="8198"/>
                  </a:lnTo>
                  <a:lnTo>
                    <a:pt x="12893" y="8238"/>
                  </a:lnTo>
                  <a:lnTo>
                    <a:pt x="12900" y="8279"/>
                  </a:lnTo>
                  <a:lnTo>
                    <a:pt x="12906" y="8319"/>
                  </a:lnTo>
                  <a:lnTo>
                    <a:pt x="12911" y="8360"/>
                  </a:lnTo>
                  <a:lnTo>
                    <a:pt x="12913" y="8399"/>
                  </a:lnTo>
                  <a:lnTo>
                    <a:pt x="12914" y="8439"/>
                  </a:lnTo>
                  <a:lnTo>
                    <a:pt x="12886" y="17959"/>
                  </a:lnTo>
                  <a:lnTo>
                    <a:pt x="12886" y="17990"/>
                  </a:lnTo>
                  <a:lnTo>
                    <a:pt x="12884" y="18021"/>
                  </a:lnTo>
                  <a:lnTo>
                    <a:pt x="12880" y="18051"/>
                  </a:lnTo>
                  <a:lnTo>
                    <a:pt x="12877" y="18082"/>
                  </a:lnTo>
                  <a:lnTo>
                    <a:pt x="12870" y="18113"/>
                  </a:lnTo>
                  <a:lnTo>
                    <a:pt x="12863" y="18143"/>
                  </a:lnTo>
                  <a:lnTo>
                    <a:pt x="12855" y="18172"/>
                  </a:lnTo>
                  <a:lnTo>
                    <a:pt x="12844" y="18199"/>
                  </a:lnTo>
                  <a:lnTo>
                    <a:pt x="12832" y="18227"/>
                  </a:lnTo>
                  <a:lnTo>
                    <a:pt x="12818" y="18254"/>
                  </a:lnTo>
                  <a:lnTo>
                    <a:pt x="12811" y="18267"/>
                  </a:lnTo>
                  <a:lnTo>
                    <a:pt x="12803" y="18278"/>
                  </a:lnTo>
                  <a:lnTo>
                    <a:pt x="12793" y="18291"/>
                  </a:lnTo>
                  <a:lnTo>
                    <a:pt x="12785" y="18303"/>
                  </a:lnTo>
                  <a:lnTo>
                    <a:pt x="12775" y="18313"/>
                  </a:lnTo>
                  <a:lnTo>
                    <a:pt x="12766" y="18325"/>
                  </a:lnTo>
                  <a:lnTo>
                    <a:pt x="12755" y="18335"/>
                  </a:lnTo>
                  <a:lnTo>
                    <a:pt x="12744" y="18344"/>
                  </a:lnTo>
                  <a:lnTo>
                    <a:pt x="12733" y="18355"/>
                  </a:lnTo>
                  <a:lnTo>
                    <a:pt x="12721" y="18363"/>
                  </a:lnTo>
                  <a:lnTo>
                    <a:pt x="12708" y="18372"/>
                  </a:lnTo>
                  <a:lnTo>
                    <a:pt x="12695" y="18380"/>
                  </a:lnTo>
                  <a:lnTo>
                    <a:pt x="12695" y="18380"/>
                  </a:lnTo>
                  <a:lnTo>
                    <a:pt x="12695" y="18380"/>
                  </a:lnTo>
                  <a:lnTo>
                    <a:pt x="12695" y="18380"/>
                  </a:lnTo>
                  <a:lnTo>
                    <a:pt x="13402" y="17969"/>
                  </a:lnTo>
                  <a:lnTo>
                    <a:pt x="13424" y="17955"/>
                  </a:lnTo>
                  <a:lnTo>
                    <a:pt x="13445" y="17940"/>
                  </a:lnTo>
                  <a:lnTo>
                    <a:pt x="13463" y="17923"/>
                  </a:lnTo>
                  <a:lnTo>
                    <a:pt x="13482" y="17904"/>
                  </a:lnTo>
                  <a:lnTo>
                    <a:pt x="13499" y="17883"/>
                  </a:lnTo>
                  <a:lnTo>
                    <a:pt x="13514" y="17860"/>
                  </a:lnTo>
                  <a:lnTo>
                    <a:pt x="13529" y="17836"/>
                  </a:lnTo>
                  <a:lnTo>
                    <a:pt x="13542" y="17810"/>
                  </a:lnTo>
                  <a:lnTo>
                    <a:pt x="13553" y="17784"/>
                  </a:lnTo>
                  <a:lnTo>
                    <a:pt x="13564" y="17755"/>
                  </a:lnTo>
                  <a:lnTo>
                    <a:pt x="13572" y="17724"/>
                  </a:lnTo>
                  <a:lnTo>
                    <a:pt x="13580" y="17692"/>
                  </a:lnTo>
                  <a:lnTo>
                    <a:pt x="13586" y="17659"/>
                  </a:lnTo>
                  <a:lnTo>
                    <a:pt x="13589" y="17623"/>
                  </a:lnTo>
                  <a:lnTo>
                    <a:pt x="13593" y="17587"/>
                  </a:lnTo>
                  <a:lnTo>
                    <a:pt x="13593" y="17549"/>
                  </a:lnTo>
                  <a:lnTo>
                    <a:pt x="13621" y="8029"/>
                  </a:lnTo>
                  <a:lnTo>
                    <a:pt x="13620" y="7989"/>
                  </a:lnTo>
                  <a:lnTo>
                    <a:pt x="13617" y="7949"/>
                  </a:lnTo>
                  <a:lnTo>
                    <a:pt x="13614" y="7909"/>
                  </a:lnTo>
                  <a:lnTo>
                    <a:pt x="13608" y="7869"/>
                  </a:lnTo>
                  <a:lnTo>
                    <a:pt x="13600" y="7828"/>
                  </a:lnTo>
                  <a:lnTo>
                    <a:pt x="13592" y="7787"/>
                  </a:lnTo>
                  <a:lnTo>
                    <a:pt x="13581" y="7746"/>
                  </a:lnTo>
                  <a:lnTo>
                    <a:pt x="13570" y="7706"/>
                  </a:lnTo>
                  <a:lnTo>
                    <a:pt x="13557" y="7664"/>
                  </a:lnTo>
                  <a:lnTo>
                    <a:pt x="13542" y="7623"/>
                  </a:lnTo>
                  <a:lnTo>
                    <a:pt x="13527" y="7583"/>
                  </a:lnTo>
                  <a:lnTo>
                    <a:pt x="13509" y="7542"/>
                  </a:lnTo>
                  <a:lnTo>
                    <a:pt x="13491" y="7502"/>
                  </a:lnTo>
                  <a:lnTo>
                    <a:pt x="13472" y="7462"/>
                  </a:lnTo>
                  <a:lnTo>
                    <a:pt x="13452" y="7423"/>
                  </a:lnTo>
                  <a:lnTo>
                    <a:pt x="13430" y="7385"/>
                  </a:lnTo>
                  <a:lnTo>
                    <a:pt x="13408" y="7347"/>
                  </a:lnTo>
                  <a:lnTo>
                    <a:pt x="13383" y="7308"/>
                  </a:lnTo>
                  <a:lnTo>
                    <a:pt x="13359" y="7273"/>
                  </a:lnTo>
                  <a:lnTo>
                    <a:pt x="13333" y="7237"/>
                  </a:lnTo>
                  <a:lnTo>
                    <a:pt x="13307" y="7202"/>
                  </a:lnTo>
                  <a:lnTo>
                    <a:pt x="13279" y="7167"/>
                  </a:lnTo>
                  <a:lnTo>
                    <a:pt x="13251" y="7135"/>
                  </a:lnTo>
                  <a:lnTo>
                    <a:pt x="13222" y="7102"/>
                  </a:lnTo>
                  <a:lnTo>
                    <a:pt x="13192" y="7072"/>
                  </a:lnTo>
                  <a:lnTo>
                    <a:pt x="13162" y="7042"/>
                  </a:lnTo>
                  <a:lnTo>
                    <a:pt x="13131" y="7014"/>
                  </a:lnTo>
                  <a:lnTo>
                    <a:pt x="13098" y="6988"/>
                  </a:lnTo>
                  <a:lnTo>
                    <a:pt x="13067" y="6962"/>
                  </a:lnTo>
                  <a:lnTo>
                    <a:pt x="13033" y="6939"/>
                  </a:lnTo>
                  <a:lnTo>
                    <a:pt x="13000" y="6916"/>
                  </a:lnTo>
                  <a:lnTo>
                    <a:pt x="12966" y="6896"/>
                  </a:lnTo>
                  <a:close/>
                </a:path>
              </a:pathLst>
            </a:custGeom>
            <a:solidFill>
              <a:srgbClr val="4E39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sp>
          <p:nvSpPr>
            <p:cNvPr id="94" name="Freeform 6">
              <a:extLst>
                <a:ext uri="{FF2B5EF4-FFF2-40B4-BE49-F238E27FC236}">
                  <a16:creationId xmlns:a16="http://schemas.microsoft.com/office/drawing/2014/main" id="{F2530886-9429-4F9D-A049-DDE8BF222D71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8534400" y="2585712"/>
              <a:ext cx="844098" cy="1138978"/>
            </a:xfrm>
            <a:custGeom>
              <a:avLst/>
              <a:gdLst>
                <a:gd name="T0" fmla="*/ 8831 w 13621"/>
                <a:gd name="T1" fmla="*/ 4510 h 18380"/>
                <a:gd name="T2" fmla="*/ 4624 w 13621"/>
                <a:gd name="T3" fmla="*/ 2080 h 18380"/>
                <a:gd name="T4" fmla="*/ 2304 w 13621"/>
                <a:gd name="T5" fmla="*/ 741 h 18380"/>
                <a:gd name="T6" fmla="*/ 1306 w 13621"/>
                <a:gd name="T7" fmla="*/ 168 h 18380"/>
                <a:gd name="T8" fmla="*/ 1094 w 13621"/>
                <a:gd name="T9" fmla="*/ 50 h 18380"/>
                <a:gd name="T10" fmla="*/ 1048 w 13621"/>
                <a:gd name="T11" fmla="*/ 30 h 18380"/>
                <a:gd name="T12" fmla="*/ 985 w 13621"/>
                <a:gd name="T13" fmla="*/ 13 h 18380"/>
                <a:gd name="T14" fmla="*/ 905 w 13621"/>
                <a:gd name="T15" fmla="*/ 1 h 18380"/>
                <a:gd name="T16" fmla="*/ 824 w 13621"/>
                <a:gd name="T17" fmla="*/ 5 h 18380"/>
                <a:gd name="T18" fmla="*/ 767 w 13621"/>
                <a:gd name="T19" fmla="*/ 18 h 18380"/>
                <a:gd name="T20" fmla="*/ 697 w 13621"/>
                <a:gd name="T21" fmla="*/ 49 h 18380"/>
                <a:gd name="T22" fmla="*/ 586 w 13621"/>
                <a:gd name="T23" fmla="*/ 111 h 18380"/>
                <a:gd name="T24" fmla="*/ 404 w 13621"/>
                <a:gd name="T25" fmla="*/ 218 h 18380"/>
                <a:gd name="T26" fmla="*/ 122 w 13621"/>
                <a:gd name="T27" fmla="*/ 385 h 18380"/>
                <a:gd name="T28" fmla="*/ 28 w 13621"/>
                <a:gd name="T29" fmla="*/ 442 h 18380"/>
                <a:gd name="T30" fmla="*/ 69 w 13621"/>
                <a:gd name="T31" fmla="*/ 425 h 18380"/>
                <a:gd name="T32" fmla="*/ 113 w 13621"/>
                <a:gd name="T33" fmla="*/ 415 h 18380"/>
                <a:gd name="T34" fmla="*/ 158 w 13621"/>
                <a:gd name="T35" fmla="*/ 411 h 18380"/>
                <a:gd name="T36" fmla="*/ 234 w 13621"/>
                <a:gd name="T37" fmla="*/ 416 h 18380"/>
                <a:gd name="T38" fmla="*/ 324 w 13621"/>
                <a:gd name="T39" fmla="*/ 437 h 18380"/>
                <a:gd name="T40" fmla="*/ 411 w 13621"/>
                <a:gd name="T41" fmla="*/ 472 h 18380"/>
                <a:gd name="T42" fmla="*/ 12259 w 13621"/>
                <a:gd name="T43" fmla="*/ 7306 h 18380"/>
                <a:gd name="T44" fmla="*/ 12359 w 13621"/>
                <a:gd name="T45" fmla="*/ 7373 h 18380"/>
                <a:gd name="T46" fmla="*/ 12454 w 13621"/>
                <a:gd name="T47" fmla="*/ 7453 h 18380"/>
                <a:gd name="T48" fmla="*/ 12543 w 13621"/>
                <a:gd name="T49" fmla="*/ 7545 h 18380"/>
                <a:gd name="T50" fmla="*/ 12626 w 13621"/>
                <a:gd name="T51" fmla="*/ 7647 h 18380"/>
                <a:gd name="T52" fmla="*/ 12700 w 13621"/>
                <a:gd name="T53" fmla="*/ 7757 h 18380"/>
                <a:gd name="T54" fmla="*/ 12765 w 13621"/>
                <a:gd name="T55" fmla="*/ 7874 h 18380"/>
                <a:gd name="T56" fmla="*/ 12820 w 13621"/>
                <a:gd name="T57" fmla="*/ 7993 h 18380"/>
                <a:gd name="T58" fmla="*/ 12863 w 13621"/>
                <a:gd name="T59" fmla="*/ 8116 h 18380"/>
                <a:gd name="T60" fmla="*/ 12893 w 13621"/>
                <a:gd name="T61" fmla="*/ 8238 h 18380"/>
                <a:gd name="T62" fmla="*/ 12911 w 13621"/>
                <a:gd name="T63" fmla="*/ 8360 h 18380"/>
                <a:gd name="T64" fmla="*/ 12886 w 13621"/>
                <a:gd name="T65" fmla="*/ 17959 h 18380"/>
                <a:gd name="T66" fmla="*/ 12880 w 13621"/>
                <a:gd name="T67" fmla="*/ 18051 h 18380"/>
                <a:gd name="T68" fmla="*/ 12863 w 13621"/>
                <a:gd name="T69" fmla="*/ 18143 h 18380"/>
                <a:gd name="T70" fmla="*/ 12832 w 13621"/>
                <a:gd name="T71" fmla="*/ 18227 h 18380"/>
                <a:gd name="T72" fmla="*/ 12803 w 13621"/>
                <a:gd name="T73" fmla="*/ 18278 h 18380"/>
                <a:gd name="T74" fmla="*/ 12775 w 13621"/>
                <a:gd name="T75" fmla="*/ 18313 h 18380"/>
                <a:gd name="T76" fmla="*/ 12744 w 13621"/>
                <a:gd name="T77" fmla="*/ 18344 h 18380"/>
                <a:gd name="T78" fmla="*/ 12708 w 13621"/>
                <a:gd name="T79" fmla="*/ 18372 h 18380"/>
                <a:gd name="T80" fmla="*/ 12695 w 13621"/>
                <a:gd name="T81" fmla="*/ 18380 h 18380"/>
                <a:gd name="T82" fmla="*/ 13424 w 13621"/>
                <a:gd name="T83" fmla="*/ 17955 h 18380"/>
                <a:gd name="T84" fmla="*/ 13482 w 13621"/>
                <a:gd name="T85" fmla="*/ 17904 h 18380"/>
                <a:gd name="T86" fmla="*/ 13529 w 13621"/>
                <a:gd name="T87" fmla="*/ 17836 h 18380"/>
                <a:gd name="T88" fmla="*/ 13564 w 13621"/>
                <a:gd name="T89" fmla="*/ 17755 h 18380"/>
                <a:gd name="T90" fmla="*/ 13586 w 13621"/>
                <a:gd name="T91" fmla="*/ 17659 h 18380"/>
                <a:gd name="T92" fmla="*/ 13593 w 13621"/>
                <a:gd name="T93" fmla="*/ 17549 h 18380"/>
                <a:gd name="T94" fmla="*/ 13617 w 13621"/>
                <a:gd name="T95" fmla="*/ 7949 h 18380"/>
                <a:gd name="T96" fmla="*/ 13600 w 13621"/>
                <a:gd name="T97" fmla="*/ 7828 h 18380"/>
                <a:gd name="T98" fmla="*/ 13570 w 13621"/>
                <a:gd name="T99" fmla="*/ 7706 h 18380"/>
                <a:gd name="T100" fmla="*/ 13527 w 13621"/>
                <a:gd name="T101" fmla="*/ 7583 h 18380"/>
                <a:gd name="T102" fmla="*/ 13472 w 13621"/>
                <a:gd name="T103" fmla="*/ 7462 h 18380"/>
                <a:gd name="T104" fmla="*/ 13408 w 13621"/>
                <a:gd name="T105" fmla="*/ 7347 h 18380"/>
                <a:gd name="T106" fmla="*/ 13333 w 13621"/>
                <a:gd name="T107" fmla="*/ 7237 h 18380"/>
                <a:gd name="T108" fmla="*/ 13251 w 13621"/>
                <a:gd name="T109" fmla="*/ 7135 h 18380"/>
                <a:gd name="T110" fmla="*/ 13162 w 13621"/>
                <a:gd name="T111" fmla="*/ 7042 h 18380"/>
                <a:gd name="T112" fmla="*/ 13067 w 13621"/>
                <a:gd name="T113" fmla="*/ 6962 h 18380"/>
                <a:gd name="T114" fmla="*/ 12966 w 13621"/>
                <a:gd name="T115" fmla="*/ 6896 h 18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3621" h="18380">
                  <a:moveTo>
                    <a:pt x="12966" y="6896"/>
                  </a:moveTo>
                  <a:lnTo>
                    <a:pt x="10752" y="5618"/>
                  </a:lnTo>
                  <a:lnTo>
                    <a:pt x="8831" y="4510"/>
                  </a:lnTo>
                  <a:lnTo>
                    <a:pt x="7184" y="3559"/>
                  </a:lnTo>
                  <a:lnTo>
                    <a:pt x="5789" y="2753"/>
                  </a:lnTo>
                  <a:lnTo>
                    <a:pt x="4624" y="2080"/>
                  </a:lnTo>
                  <a:lnTo>
                    <a:pt x="3669" y="1529"/>
                  </a:lnTo>
                  <a:lnTo>
                    <a:pt x="2902" y="1087"/>
                  </a:lnTo>
                  <a:lnTo>
                    <a:pt x="2304" y="741"/>
                  </a:lnTo>
                  <a:lnTo>
                    <a:pt x="1852" y="482"/>
                  </a:lnTo>
                  <a:lnTo>
                    <a:pt x="1527" y="294"/>
                  </a:lnTo>
                  <a:lnTo>
                    <a:pt x="1306" y="168"/>
                  </a:lnTo>
                  <a:lnTo>
                    <a:pt x="1168" y="91"/>
                  </a:lnTo>
                  <a:lnTo>
                    <a:pt x="1124" y="66"/>
                  </a:lnTo>
                  <a:lnTo>
                    <a:pt x="1094" y="50"/>
                  </a:lnTo>
                  <a:lnTo>
                    <a:pt x="1073" y="40"/>
                  </a:lnTo>
                  <a:lnTo>
                    <a:pt x="1061" y="34"/>
                  </a:lnTo>
                  <a:lnTo>
                    <a:pt x="1048" y="30"/>
                  </a:lnTo>
                  <a:lnTo>
                    <a:pt x="1037" y="28"/>
                  </a:lnTo>
                  <a:lnTo>
                    <a:pt x="1010" y="20"/>
                  </a:lnTo>
                  <a:lnTo>
                    <a:pt x="985" y="13"/>
                  </a:lnTo>
                  <a:lnTo>
                    <a:pt x="958" y="7"/>
                  </a:lnTo>
                  <a:lnTo>
                    <a:pt x="931" y="4"/>
                  </a:lnTo>
                  <a:lnTo>
                    <a:pt x="905" y="1"/>
                  </a:lnTo>
                  <a:lnTo>
                    <a:pt x="878" y="0"/>
                  </a:lnTo>
                  <a:lnTo>
                    <a:pt x="851" y="1"/>
                  </a:lnTo>
                  <a:lnTo>
                    <a:pt x="824" y="5"/>
                  </a:lnTo>
                  <a:lnTo>
                    <a:pt x="805" y="7"/>
                  </a:lnTo>
                  <a:lnTo>
                    <a:pt x="785" y="12"/>
                  </a:lnTo>
                  <a:lnTo>
                    <a:pt x="767" y="18"/>
                  </a:lnTo>
                  <a:lnTo>
                    <a:pt x="746" y="26"/>
                  </a:lnTo>
                  <a:lnTo>
                    <a:pt x="724" y="35"/>
                  </a:lnTo>
                  <a:lnTo>
                    <a:pt x="697" y="49"/>
                  </a:lnTo>
                  <a:lnTo>
                    <a:pt x="666" y="65"/>
                  </a:lnTo>
                  <a:lnTo>
                    <a:pt x="630" y="86"/>
                  </a:lnTo>
                  <a:lnTo>
                    <a:pt x="586" y="111"/>
                  </a:lnTo>
                  <a:lnTo>
                    <a:pt x="535" y="142"/>
                  </a:lnTo>
                  <a:lnTo>
                    <a:pt x="475" y="176"/>
                  </a:lnTo>
                  <a:lnTo>
                    <a:pt x="404" y="218"/>
                  </a:lnTo>
                  <a:lnTo>
                    <a:pt x="323" y="267"/>
                  </a:lnTo>
                  <a:lnTo>
                    <a:pt x="229" y="322"/>
                  </a:lnTo>
                  <a:lnTo>
                    <a:pt x="122" y="385"/>
                  </a:lnTo>
                  <a:lnTo>
                    <a:pt x="0" y="455"/>
                  </a:lnTo>
                  <a:lnTo>
                    <a:pt x="14" y="447"/>
                  </a:lnTo>
                  <a:lnTo>
                    <a:pt x="28" y="442"/>
                  </a:lnTo>
                  <a:lnTo>
                    <a:pt x="42" y="435"/>
                  </a:lnTo>
                  <a:lnTo>
                    <a:pt x="56" y="430"/>
                  </a:lnTo>
                  <a:lnTo>
                    <a:pt x="69" y="425"/>
                  </a:lnTo>
                  <a:lnTo>
                    <a:pt x="85" y="422"/>
                  </a:lnTo>
                  <a:lnTo>
                    <a:pt x="98" y="418"/>
                  </a:lnTo>
                  <a:lnTo>
                    <a:pt x="113" y="415"/>
                  </a:lnTo>
                  <a:lnTo>
                    <a:pt x="129" y="414"/>
                  </a:lnTo>
                  <a:lnTo>
                    <a:pt x="144" y="413"/>
                  </a:lnTo>
                  <a:lnTo>
                    <a:pt x="158" y="411"/>
                  </a:lnTo>
                  <a:lnTo>
                    <a:pt x="173" y="411"/>
                  </a:lnTo>
                  <a:lnTo>
                    <a:pt x="203" y="413"/>
                  </a:lnTo>
                  <a:lnTo>
                    <a:pt x="234" y="416"/>
                  </a:lnTo>
                  <a:lnTo>
                    <a:pt x="264" y="421"/>
                  </a:lnTo>
                  <a:lnTo>
                    <a:pt x="294" y="428"/>
                  </a:lnTo>
                  <a:lnTo>
                    <a:pt x="324" y="437"/>
                  </a:lnTo>
                  <a:lnTo>
                    <a:pt x="353" y="447"/>
                  </a:lnTo>
                  <a:lnTo>
                    <a:pt x="382" y="459"/>
                  </a:lnTo>
                  <a:lnTo>
                    <a:pt x="411" y="472"/>
                  </a:lnTo>
                  <a:lnTo>
                    <a:pt x="439" y="486"/>
                  </a:lnTo>
                  <a:lnTo>
                    <a:pt x="467" y="501"/>
                  </a:lnTo>
                  <a:lnTo>
                    <a:pt x="12259" y="7306"/>
                  </a:lnTo>
                  <a:lnTo>
                    <a:pt x="12293" y="7327"/>
                  </a:lnTo>
                  <a:lnTo>
                    <a:pt x="12327" y="7349"/>
                  </a:lnTo>
                  <a:lnTo>
                    <a:pt x="12359" y="7373"/>
                  </a:lnTo>
                  <a:lnTo>
                    <a:pt x="12391" y="7399"/>
                  </a:lnTo>
                  <a:lnTo>
                    <a:pt x="12424" y="7425"/>
                  </a:lnTo>
                  <a:lnTo>
                    <a:pt x="12454" y="7453"/>
                  </a:lnTo>
                  <a:lnTo>
                    <a:pt x="12485" y="7482"/>
                  </a:lnTo>
                  <a:lnTo>
                    <a:pt x="12514" y="7513"/>
                  </a:lnTo>
                  <a:lnTo>
                    <a:pt x="12543" y="7545"/>
                  </a:lnTo>
                  <a:lnTo>
                    <a:pt x="12572" y="7578"/>
                  </a:lnTo>
                  <a:lnTo>
                    <a:pt x="12599" y="7612"/>
                  </a:lnTo>
                  <a:lnTo>
                    <a:pt x="12626" y="7647"/>
                  </a:lnTo>
                  <a:lnTo>
                    <a:pt x="12652" y="7682"/>
                  </a:lnTo>
                  <a:lnTo>
                    <a:pt x="12676" y="7720"/>
                  </a:lnTo>
                  <a:lnTo>
                    <a:pt x="12700" y="7757"/>
                  </a:lnTo>
                  <a:lnTo>
                    <a:pt x="12723" y="7795"/>
                  </a:lnTo>
                  <a:lnTo>
                    <a:pt x="12745" y="7834"/>
                  </a:lnTo>
                  <a:lnTo>
                    <a:pt x="12765" y="7874"/>
                  </a:lnTo>
                  <a:lnTo>
                    <a:pt x="12784" y="7913"/>
                  </a:lnTo>
                  <a:lnTo>
                    <a:pt x="12803" y="7952"/>
                  </a:lnTo>
                  <a:lnTo>
                    <a:pt x="12820" y="7993"/>
                  </a:lnTo>
                  <a:lnTo>
                    <a:pt x="12835" y="8033"/>
                  </a:lnTo>
                  <a:lnTo>
                    <a:pt x="12849" y="8075"/>
                  </a:lnTo>
                  <a:lnTo>
                    <a:pt x="12863" y="8116"/>
                  </a:lnTo>
                  <a:lnTo>
                    <a:pt x="12875" y="8157"/>
                  </a:lnTo>
                  <a:lnTo>
                    <a:pt x="12885" y="8198"/>
                  </a:lnTo>
                  <a:lnTo>
                    <a:pt x="12893" y="8238"/>
                  </a:lnTo>
                  <a:lnTo>
                    <a:pt x="12900" y="8279"/>
                  </a:lnTo>
                  <a:lnTo>
                    <a:pt x="12906" y="8319"/>
                  </a:lnTo>
                  <a:lnTo>
                    <a:pt x="12911" y="8360"/>
                  </a:lnTo>
                  <a:lnTo>
                    <a:pt x="12913" y="8399"/>
                  </a:lnTo>
                  <a:lnTo>
                    <a:pt x="12914" y="8439"/>
                  </a:lnTo>
                  <a:lnTo>
                    <a:pt x="12886" y="17959"/>
                  </a:lnTo>
                  <a:lnTo>
                    <a:pt x="12886" y="17990"/>
                  </a:lnTo>
                  <a:lnTo>
                    <a:pt x="12884" y="18021"/>
                  </a:lnTo>
                  <a:lnTo>
                    <a:pt x="12880" y="18051"/>
                  </a:lnTo>
                  <a:lnTo>
                    <a:pt x="12877" y="18082"/>
                  </a:lnTo>
                  <a:lnTo>
                    <a:pt x="12870" y="18113"/>
                  </a:lnTo>
                  <a:lnTo>
                    <a:pt x="12863" y="18143"/>
                  </a:lnTo>
                  <a:lnTo>
                    <a:pt x="12855" y="18172"/>
                  </a:lnTo>
                  <a:lnTo>
                    <a:pt x="12844" y="18199"/>
                  </a:lnTo>
                  <a:lnTo>
                    <a:pt x="12832" y="18227"/>
                  </a:lnTo>
                  <a:lnTo>
                    <a:pt x="12818" y="18254"/>
                  </a:lnTo>
                  <a:lnTo>
                    <a:pt x="12811" y="18267"/>
                  </a:lnTo>
                  <a:lnTo>
                    <a:pt x="12803" y="18278"/>
                  </a:lnTo>
                  <a:lnTo>
                    <a:pt x="12793" y="18291"/>
                  </a:lnTo>
                  <a:lnTo>
                    <a:pt x="12785" y="18303"/>
                  </a:lnTo>
                  <a:lnTo>
                    <a:pt x="12775" y="18313"/>
                  </a:lnTo>
                  <a:lnTo>
                    <a:pt x="12766" y="18325"/>
                  </a:lnTo>
                  <a:lnTo>
                    <a:pt x="12755" y="18335"/>
                  </a:lnTo>
                  <a:lnTo>
                    <a:pt x="12744" y="18344"/>
                  </a:lnTo>
                  <a:lnTo>
                    <a:pt x="12733" y="18355"/>
                  </a:lnTo>
                  <a:lnTo>
                    <a:pt x="12721" y="18363"/>
                  </a:lnTo>
                  <a:lnTo>
                    <a:pt x="12708" y="18372"/>
                  </a:lnTo>
                  <a:lnTo>
                    <a:pt x="12695" y="18380"/>
                  </a:lnTo>
                  <a:lnTo>
                    <a:pt x="12695" y="18380"/>
                  </a:lnTo>
                  <a:lnTo>
                    <a:pt x="12695" y="18380"/>
                  </a:lnTo>
                  <a:lnTo>
                    <a:pt x="12695" y="18380"/>
                  </a:lnTo>
                  <a:lnTo>
                    <a:pt x="13402" y="17969"/>
                  </a:lnTo>
                  <a:lnTo>
                    <a:pt x="13424" y="17955"/>
                  </a:lnTo>
                  <a:lnTo>
                    <a:pt x="13445" y="17940"/>
                  </a:lnTo>
                  <a:lnTo>
                    <a:pt x="13463" y="17923"/>
                  </a:lnTo>
                  <a:lnTo>
                    <a:pt x="13482" y="17904"/>
                  </a:lnTo>
                  <a:lnTo>
                    <a:pt x="13499" y="17883"/>
                  </a:lnTo>
                  <a:lnTo>
                    <a:pt x="13514" y="17860"/>
                  </a:lnTo>
                  <a:lnTo>
                    <a:pt x="13529" y="17836"/>
                  </a:lnTo>
                  <a:lnTo>
                    <a:pt x="13542" y="17810"/>
                  </a:lnTo>
                  <a:lnTo>
                    <a:pt x="13553" y="17784"/>
                  </a:lnTo>
                  <a:lnTo>
                    <a:pt x="13564" y="17755"/>
                  </a:lnTo>
                  <a:lnTo>
                    <a:pt x="13572" y="17724"/>
                  </a:lnTo>
                  <a:lnTo>
                    <a:pt x="13580" y="17692"/>
                  </a:lnTo>
                  <a:lnTo>
                    <a:pt x="13586" y="17659"/>
                  </a:lnTo>
                  <a:lnTo>
                    <a:pt x="13589" y="17623"/>
                  </a:lnTo>
                  <a:lnTo>
                    <a:pt x="13593" y="17587"/>
                  </a:lnTo>
                  <a:lnTo>
                    <a:pt x="13593" y="17549"/>
                  </a:lnTo>
                  <a:lnTo>
                    <a:pt x="13621" y="8029"/>
                  </a:lnTo>
                  <a:lnTo>
                    <a:pt x="13620" y="7989"/>
                  </a:lnTo>
                  <a:lnTo>
                    <a:pt x="13617" y="7949"/>
                  </a:lnTo>
                  <a:lnTo>
                    <a:pt x="13614" y="7909"/>
                  </a:lnTo>
                  <a:lnTo>
                    <a:pt x="13608" y="7869"/>
                  </a:lnTo>
                  <a:lnTo>
                    <a:pt x="13600" y="7828"/>
                  </a:lnTo>
                  <a:lnTo>
                    <a:pt x="13592" y="7787"/>
                  </a:lnTo>
                  <a:lnTo>
                    <a:pt x="13581" y="7746"/>
                  </a:lnTo>
                  <a:lnTo>
                    <a:pt x="13570" y="7706"/>
                  </a:lnTo>
                  <a:lnTo>
                    <a:pt x="13557" y="7664"/>
                  </a:lnTo>
                  <a:lnTo>
                    <a:pt x="13542" y="7623"/>
                  </a:lnTo>
                  <a:lnTo>
                    <a:pt x="13527" y="7583"/>
                  </a:lnTo>
                  <a:lnTo>
                    <a:pt x="13509" y="7542"/>
                  </a:lnTo>
                  <a:lnTo>
                    <a:pt x="13491" y="7502"/>
                  </a:lnTo>
                  <a:lnTo>
                    <a:pt x="13472" y="7462"/>
                  </a:lnTo>
                  <a:lnTo>
                    <a:pt x="13452" y="7423"/>
                  </a:lnTo>
                  <a:lnTo>
                    <a:pt x="13430" y="7385"/>
                  </a:lnTo>
                  <a:lnTo>
                    <a:pt x="13408" y="7347"/>
                  </a:lnTo>
                  <a:lnTo>
                    <a:pt x="13383" y="7308"/>
                  </a:lnTo>
                  <a:lnTo>
                    <a:pt x="13359" y="7273"/>
                  </a:lnTo>
                  <a:lnTo>
                    <a:pt x="13333" y="7237"/>
                  </a:lnTo>
                  <a:lnTo>
                    <a:pt x="13307" y="7202"/>
                  </a:lnTo>
                  <a:lnTo>
                    <a:pt x="13279" y="7167"/>
                  </a:lnTo>
                  <a:lnTo>
                    <a:pt x="13251" y="7135"/>
                  </a:lnTo>
                  <a:lnTo>
                    <a:pt x="13222" y="7102"/>
                  </a:lnTo>
                  <a:lnTo>
                    <a:pt x="13192" y="7072"/>
                  </a:lnTo>
                  <a:lnTo>
                    <a:pt x="13162" y="7042"/>
                  </a:lnTo>
                  <a:lnTo>
                    <a:pt x="13131" y="7014"/>
                  </a:lnTo>
                  <a:lnTo>
                    <a:pt x="13098" y="6988"/>
                  </a:lnTo>
                  <a:lnTo>
                    <a:pt x="13067" y="6962"/>
                  </a:lnTo>
                  <a:lnTo>
                    <a:pt x="13033" y="6939"/>
                  </a:lnTo>
                  <a:lnTo>
                    <a:pt x="13000" y="6916"/>
                  </a:lnTo>
                  <a:lnTo>
                    <a:pt x="12966" y="6896"/>
                  </a:lnTo>
                  <a:close/>
                </a:path>
              </a:pathLst>
            </a:custGeom>
            <a:noFill/>
            <a:ln w="3175">
              <a:solidFill>
                <a:srgbClr val="30305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sp>
          <p:nvSpPr>
            <p:cNvPr id="95" name="Freeform 7">
              <a:extLst>
                <a:ext uri="{FF2B5EF4-FFF2-40B4-BE49-F238E27FC236}">
                  <a16:creationId xmlns:a16="http://schemas.microsoft.com/office/drawing/2014/main" id="{EE9D3C1E-28A5-47C8-9AF5-0A9E015DA86D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8833739" y="3530212"/>
              <a:ext cx="203588" cy="154504"/>
            </a:xfrm>
            <a:custGeom>
              <a:avLst/>
              <a:gdLst>
                <a:gd name="T0" fmla="*/ 3285 w 3285"/>
                <a:gd name="T1" fmla="*/ 0 h 2493"/>
                <a:gd name="T2" fmla="*/ 3284 w 3285"/>
                <a:gd name="T3" fmla="*/ 586 h 2493"/>
                <a:gd name="T4" fmla="*/ 0 w 3285"/>
                <a:gd name="T5" fmla="*/ 2493 h 2493"/>
                <a:gd name="T6" fmla="*/ 3 w 3285"/>
                <a:gd name="T7" fmla="*/ 1906 h 2493"/>
                <a:gd name="T8" fmla="*/ 3285 w 3285"/>
                <a:gd name="T9" fmla="*/ 0 h 2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85" h="2493">
                  <a:moveTo>
                    <a:pt x="3285" y="0"/>
                  </a:moveTo>
                  <a:lnTo>
                    <a:pt x="3284" y="586"/>
                  </a:lnTo>
                  <a:lnTo>
                    <a:pt x="0" y="2493"/>
                  </a:lnTo>
                  <a:lnTo>
                    <a:pt x="3" y="1906"/>
                  </a:lnTo>
                  <a:lnTo>
                    <a:pt x="3285" y="0"/>
                  </a:lnTo>
                  <a:close/>
                </a:path>
              </a:pathLst>
            </a:custGeom>
            <a:solidFill>
              <a:srgbClr val="E2E2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sp>
          <p:nvSpPr>
            <p:cNvPr id="96" name="Freeform 8">
              <a:extLst>
                <a:ext uri="{FF2B5EF4-FFF2-40B4-BE49-F238E27FC236}">
                  <a16:creationId xmlns:a16="http://schemas.microsoft.com/office/drawing/2014/main" id="{BAAC4002-2656-4214-AEE5-3A8EACF57820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9037141" y="3538579"/>
              <a:ext cx="190015" cy="146137"/>
            </a:xfrm>
            <a:custGeom>
              <a:avLst/>
              <a:gdLst>
                <a:gd name="T0" fmla="*/ 3068 w 3068"/>
                <a:gd name="T1" fmla="*/ 1770 h 2357"/>
                <a:gd name="T2" fmla="*/ 3065 w 3068"/>
                <a:gd name="T3" fmla="*/ 2357 h 2357"/>
                <a:gd name="T4" fmla="*/ 0 w 3068"/>
                <a:gd name="T5" fmla="*/ 587 h 2357"/>
                <a:gd name="T6" fmla="*/ 1 w 3068"/>
                <a:gd name="T7" fmla="*/ 0 h 2357"/>
                <a:gd name="T8" fmla="*/ 3068 w 3068"/>
                <a:gd name="T9" fmla="*/ 1770 h 2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68" h="2357">
                  <a:moveTo>
                    <a:pt x="3068" y="1770"/>
                  </a:moveTo>
                  <a:lnTo>
                    <a:pt x="3065" y="2357"/>
                  </a:lnTo>
                  <a:lnTo>
                    <a:pt x="0" y="587"/>
                  </a:lnTo>
                  <a:lnTo>
                    <a:pt x="1" y="0"/>
                  </a:lnTo>
                  <a:lnTo>
                    <a:pt x="3068" y="1770"/>
                  </a:lnTo>
                  <a:close/>
                </a:path>
              </a:pathLst>
            </a:custGeom>
            <a:solidFill>
              <a:srgbClr val="E2E2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sp>
          <p:nvSpPr>
            <p:cNvPr id="97" name="Freeform 9">
              <a:extLst>
                <a:ext uri="{FF2B5EF4-FFF2-40B4-BE49-F238E27FC236}">
                  <a16:creationId xmlns:a16="http://schemas.microsoft.com/office/drawing/2014/main" id="{8F881734-478D-44B8-B824-1CA47788D1BF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8833739" y="3420516"/>
              <a:ext cx="393417" cy="227758"/>
            </a:xfrm>
            <a:custGeom>
              <a:avLst/>
              <a:gdLst>
                <a:gd name="T0" fmla="*/ 6349 w 6349"/>
                <a:gd name="T1" fmla="*/ 1770 h 3676"/>
                <a:gd name="T2" fmla="*/ 3067 w 6349"/>
                <a:gd name="T3" fmla="*/ 3676 h 3676"/>
                <a:gd name="T4" fmla="*/ 0 w 6349"/>
                <a:gd name="T5" fmla="*/ 1906 h 3676"/>
                <a:gd name="T6" fmla="*/ 3283 w 6349"/>
                <a:gd name="T7" fmla="*/ 0 h 3676"/>
                <a:gd name="T8" fmla="*/ 6349 w 6349"/>
                <a:gd name="T9" fmla="*/ 1770 h 3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49" h="3676">
                  <a:moveTo>
                    <a:pt x="6349" y="1770"/>
                  </a:moveTo>
                  <a:lnTo>
                    <a:pt x="3067" y="3676"/>
                  </a:lnTo>
                  <a:lnTo>
                    <a:pt x="0" y="1906"/>
                  </a:lnTo>
                  <a:lnTo>
                    <a:pt x="3283" y="0"/>
                  </a:lnTo>
                  <a:lnTo>
                    <a:pt x="6349" y="1770"/>
                  </a:lnTo>
                  <a:close/>
                </a:path>
              </a:pathLst>
            </a:custGeom>
            <a:solidFill>
              <a:srgbClr val="F9F7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sp>
          <p:nvSpPr>
            <p:cNvPr id="98" name="Freeform 10">
              <a:extLst>
                <a:ext uri="{FF2B5EF4-FFF2-40B4-BE49-F238E27FC236}">
                  <a16:creationId xmlns:a16="http://schemas.microsoft.com/office/drawing/2014/main" id="{4F8F657D-1AE6-4E23-AFD3-66A3032EDE50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8578092" y="2611184"/>
              <a:ext cx="813979" cy="1116295"/>
            </a:xfrm>
            <a:custGeom>
              <a:avLst/>
              <a:gdLst>
                <a:gd name="T0" fmla="*/ 12546 w 13133"/>
                <a:gd name="T1" fmla="*/ 6938 h 18013"/>
                <a:gd name="T2" fmla="*/ 12643 w 13133"/>
                <a:gd name="T3" fmla="*/ 7014 h 18013"/>
                <a:gd name="T4" fmla="*/ 12733 w 13133"/>
                <a:gd name="T5" fmla="*/ 7102 h 18013"/>
                <a:gd name="T6" fmla="*/ 12818 w 13133"/>
                <a:gd name="T7" fmla="*/ 7201 h 18013"/>
                <a:gd name="T8" fmla="*/ 12895 w 13133"/>
                <a:gd name="T9" fmla="*/ 7309 h 18013"/>
                <a:gd name="T10" fmla="*/ 12964 w 13133"/>
                <a:gd name="T11" fmla="*/ 7423 h 18013"/>
                <a:gd name="T12" fmla="*/ 13022 w 13133"/>
                <a:gd name="T13" fmla="*/ 7541 h 18013"/>
                <a:gd name="T14" fmla="*/ 13068 w 13133"/>
                <a:gd name="T15" fmla="*/ 7664 h 18013"/>
                <a:gd name="T16" fmla="*/ 13104 w 13133"/>
                <a:gd name="T17" fmla="*/ 7787 h 18013"/>
                <a:gd name="T18" fmla="*/ 13125 w 13133"/>
                <a:gd name="T19" fmla="*/ 7908 h 18013"/>
                <a:gd name="T20" fmla="*/ 13133 w 13133"/>
                <a:gd name="T21" fmla="*/ 8028 h 18013"/>
                <a:gd name="T22" fmla="*/ 13102 w 13133"/>
                <a:gd name="T23" fmla="*/ 17623 h 18013"/>
                <a:gd name="T24" fmla="*/ 13084 w 13133"/>
                <a:gd name="T25" fmla="*/ 17725 h 18013"/>
                <a:gd name="T26" fmla="*/ 13053 w 13133"/>
                <a:gd name="T27" fmla="*/ 17812 h 18013"/>
                <a:gd name="T28" fmla="*/ 13009 w 13133"/>
                <a:gd name="T29" fmla="*/ 17885 h 18013"/>
                <a:gd name="T30" fmla="*/ 12955 w 13133"/>
                <a:gd name="T31" fmla="*/ 17941 h 18013"/>
                <a:gd name="T32" fmla="*/ 12889 w 13133"/>
                <a:gd name="T33" fmla="*/ 17982 h 18013"/>
                <a:gd name="T34" fmla="*/ 12814 w 13133"/>
                <a:gd name="T35" fmla="*/ 18006 h 18013"/>
                <a:gd name="T36" fmla="*/ 12732 w 13133"/>
                <a:gd name="T37" fmla="*/ 18013 h 18013"/>
                <a:gd name="T38" fmla="*/ 12643 w 13133"/>
                <a:gd name="T39" fmla="*/ 18002 h 18013"/>
                <a:gd name="T40" fmla="*/ 12547 w 13133"/>
                <a:gd name="T41" fmla="*/ 17973 h 18013"/>
                <a:gd name="T42" fmla="*/ 12447 w 13133"/>
                <a:gd name="T43" fmla="*/ 17923 h 18013"/>
                <a:gd name="T44" fmla="*/ 587 w 13133"/>
                <a:gd name="T45" fmla="*/ 11074 h 18013"/>
                <a:gd name="T46" fmla="*/ 490 w 13133"/>
                <a:gd name="T47" fmla="*/ 10999 h 18013"/>
                <a:gd name="T48" fmla="*/ 400 w 13133"/>
                <a:gd name="T49" fmla="*/ 10911 h 18013"/>
                <a:gd name="T50" fmla="*/ 315 w 13133"/>
                <a:gd name="T51" fmla="*/ 10811 h 18013"/>
                <a:gd name="T52" fmla="*/ 237 w 13133"/>
                <a:gd name="T53" fmla="*/ 10705 h 18013"/>
                <a:gd name="T54" fmla="*/ 169 w 13133"/>
                <a:gd name="T55" fmla="*/ 10590 h 18013"/>
                <a:gd name="T56" fmla="*/ 111 w 13133"/>
                <a:gd name="T57" fmla="*/ 10471 h 18013"/>
                <a:gd name="T58" fmla="*/ 64 w 13133"/>
                <a:gd name="T59" fmla="*/ 10349 h 18013"/>
                <a:gd name="T60" fmla="*/ 29 w 13133"/>
                <a:gd name="T61" fmla="*/ 10227 h 18013"/>
                <a:gd name="T62" fmla="*/ 8 w 13133"/>
                <a:gd name="T63" fmla="*/ 10104 h 18013"/>
                <a:gd name="T64" fmla="*/ 0 w 13133"/>
                <a:gd name="T65" fmla="*/ 9985 h 18013"/>
                <a:gd name="T66" fmla="*/ 31 w 13133"/>
                <a:gd name="T67" fmla="*/ 389 h 18013"/>
                <a:gd name="T68" fmla="*/ 49 w 13133"/>
                <a:gd name="T69" fmla="*/ 289 h 18013"/>
                <a:gd name="T70" fmla="*/ 80 w 13133"/>
                <a:gd name="T71" fmla="*/ 202 h 18013"/>
                <a:gd name="T72" fmla="*/ 124 w 13133"/>
                <a:gd name="T73" fmla="*/ 129 h 18013"/>
                <a:gd name="T74" fmla="*/ 178 w 13133"/>
                <a:gd name="T75" fmla="*/ 72 h 18013"/>
                <a:gd name="T76" fmla="*/ 244 w 13133"/>
                <a:gd name="T77" fmla="*/ 32 h 18013"/>
                <a:gd name="T78" fmla="*/ 319 w 13133"/>
                <a:gd name="T79" fmla="*/ 7 h 18013"/>
                <a:gd name="T80" fmla="*/ 401 w 13133"/>
                <a:gd name="T81" fmla="*/ 0 h 18013"/>
                <a:gd name="T82" fmla="*/ 490 w 13133"/>
                <a:gd name="T83" fmla="*/ 11 h 18013"/>
                <a:gd name="T84" fmla="*/ 586 w 13133"/>
                <a:gd name="T85" fmla="*/ 41 h 18013"/>
                <a:gd name="T86" fmla="*/ 686 w 13133"/>
                <a:gd name="T87" fmla="*/ 90 h 18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133" h="18013">
                  <a:moveTo>
                    <a:pt x="12478" y="6895"/>
                  </a:moveTo>
                  <a:lnTo>
                    <a:pt x="12512" y="6916"/>
                  </a:lnTo>
                  <a:lnTo>
                    <a:pt x="12546" y="6938"/>
                  </a:lnTo>
                  <a:lnTo>
                    <a:pt x="12578" y="6962"/>
                  </a:lnTo>
                  <a:lnTo>
                    <a:pt x="12610" y="6988"/>
                  </a:lnTo>
                  <a:lnTo>
                    <a:pt x="12643" y="7014"/>
                  </a:lnTo>
                  <a:lnTo>
                    <a:pt x="12673" y="7042"/>
                  </a:lnTo>
                  <a:lnTo>
                    <a:pt x="12704" y="7071"/>
                  </a:lnTo>
                  <a:lnTo>
                    <a:pt x="12733" y="7102"/>
                  </a:lnTo>
                  <a:lnTo>
                    <a:pt x="12762" y="7134"/>
                  </a:lnTo>
                  <a:lnTo>
                    <a:pt x="12791" y="7167"/>
                  </a:lnTo>
                  <a:lnTo>
                    <a:pt x="12818" y="7201"/>
                  </a:lnTo>
                  <a:lnTo>
                    <a:pt x="12845" y="7236"/>
                  </a:lnTo>
                  <a:lnTo>
                    <a:pt x="12871" y="7271"/>
                  </a:lnTo>
                  <a:lnTo>
                    <a:pt x="12895" y="7309"/>
                  </a:lnTo>
                  <a:lnTo>
                    <a:pt x="12919" y="7346"/>
                  </a:lnTo>
                  <a:lnTo>
                    <a:pt x="12942" y="7384"/>
                  </a:lnTo>
                  <a:lnTo>
                    <a:pt x="12964" y="7423"/>
                  </a:lnTo>
                  <a:lnTo>
                    <a:pt x="12984" y="7463"/>
                  </a:lnTo>
                  <a:lnTo>
                    <a:pt x="13003" y="7502"/>
                  </a:lnTo>
                  <a:lnTo>
                    <a:pt x="13022" y="7541"/>
                  </a:lnTo>
                  <a:lnTo>
                    <a:pt x="13039" y="7582"/>
                  </a:lnTo>
                  <a:lnTo>
                    <a:pt x="13054" y="7622"/>
                  </a:lnTo>
                  <a:lnTo>
                    <a:pt x="13068" y="7664"/>
                  </a:lnTo>
                  <a:lnTo>
                    <a:pt x="13082" y="7705"/>
                  </a:lnTo>
                  <a:lnTo>
                    <a:pt x="13094" y="7746"/>
                  </a:lnTo>
                  <a:lnTo>
                    <a:pt x="13104" y="7787"/>
                  </a:lnTo>
                  <a:lnTo>
                    <a:pt x="13112" y="7827"/>
                  </a:lnTo>
                  <a:lnTo>
                    <a:pt x="13119" y="7868"/>
                  </a:lnTo>
                  <a:lnTo>
                    <a:pt x="13125" y="7908"/>
                  </a:lnTo>
                  <a:lnTo>
                    <a:pt x="13130" y="7949"/>
                  </a:lnTo>
                  <a:lnTo>
                    <a:pt x="13132" y="7988"/>
                  </a:lnTo>
                  <a:lnTo>
                    <a:pt x="13133" y="8028"/>
                  </a:lnTo>
                  <a:lnTo>
                    <a:pt x="13105" y="17548"/>
                  </a:lnTo>
                  <a:lnTo>
                    <a:pt x="13104" y="17587"/>
                  </a:lnTo>
                  <a:lnTo>
                    <a:pt x="13102" y="17623"/>
                  </a:lnTo>
                  <a:lnTo>
                    <a:pt x="13097" y="17659"/>
                  </a:lnTo>
                  <a:lnTo>
                    <a:pt x="13091" y="17692"/>
                  </a:lnTo>
                  <a:lnTo>
                    <a:pt x="13084" y="17725"/>
                  </a:lnTo>
                  <a:lnTo>
                    <a:pt x="13075" y="17755"/>
                  </a:lnTo>
                  <a:lnTo>
                    <a:pt x="13065" y="17784"/>
                  </a:lnTo>
                  <a:lnTo>
                    <a:pt x="13053" y="17812"/>
                  </a:lnTo>
                  <a:lnTo>
                    <a:pt x="13040" y="17837"/>
                  </a:lnTo>
                  <a:lnTo>
                    <a:pt x="13025" y="17861"/>
                  </a:lnTo>
                  <a:lnTo>
                    <a:pt x="13009" y="17885"/>
                  </a:lnTo>
                  <a:lnTo>
                    <a:pt x="12992" y="17904"/>
                  </a:lnTo>
                  <a:lnTo>
                    <a:pt x="12974" y="17924"/>
                  </a:lnTo>
                  <a:lnTo>
                    <a:pt x="12955" y="17941"/>
                  </a:lnTo>
                  <a:lnTo>
                    <a:pt x="12934" y="17956"/>
                  </a:lnTo>
                  <a:lnTo>
                    <a:pt x="12912" y="17970"/>
                  </a:lnTo>
                  <a:lnTo>
                    <a:pt x="12889" y="17982"/>
                  </a:lnTo>
                  <a:lnTo>
                    <a:pt x="12865" y="17992"/>
                  </a:lnTo>
                  <a:lnTo>
                    <a:pt x="12840" y="18000"/>
                  </a:lnTo>
                  <a:lnTo>
                    <a:pt x="12814" y="18006"/>
                  </a:lnTo>
                  <a:lnTo>
                    <a:pt x="12788" y="18011"/>
                  </a:lnTo>
                  <a:lnTo>
                    <a:pt x="12760" y="18013"/>
                  </a:lnTo>
                  <a:lnTo>
                    <a:pt x="12732" y="18013"/>
                  </a:lnTo>
                  <a:lnTo>
                    <a:pt x="12703" y="18011"/>
                  </a:lnTo>
                  <a:lnTo>
                    <a:pt x="12673" y="18007"/>
                  </a:lnTo>
                  <a:lnTo>
                    <a:pt x="12643" y="18002"/>
                  </a:lnTo>
                  <a:lnTo>
                    <a:pt x="12612" y="17993"/>
                  </a:lnTo>
                  <a:lnTo>
                    <a:pt x="12579" y="17984"/>
                  </a:lnTo>
                  <a:lnTo>
                    <a:pt x="12547" y="17973"/>
                  </a:lnTo>
                  <a:lnTo>
                    <a:pt x="12514" y="17958"/>
                  </a:lnTo>
                  <a:lnTo>
                    <a:pt x="12481" y="17941"/>
                  </a:lnTo>
                  <a:lnTo>
                    <a:pt x="12447" y="17923"/>
                  </a:lnTo>
                  <a:lnTo>
                    <a:pt x="655" y="11117"/>
                  </a:lnTo>
                  <a:lnTo>
                    <a:pt x="621" y="11098"/>
                  </a:lnTo>
                  <a:lnTo>
                    <a:pt x="587" y="11074"/>
                  </a:lnTo>
                  <a:lnTo>
                    <a:pt x="555" y="11051"/>
                  </a:lnTo>
                  <a:lnTo>
                    <a:pt x="522" y="11026"/>
                  </a:lnTo>
                  <a:lnTo>
                    <a:pt x="490" y="10999"/>
                  </a:lnTo>
                  <a:lnTo>
                    <a:pt x="460" y="10971"/>
                  </a:lnTo>
                  <a:lnTo>
                    <a:pt x="429" y="10941"/>
                  </a:lnTo>
                  <a:lnTo>
                    <a:pt x="400" y="10911"/>
                  </a:lnTo>
                  <a:lnTo>
                    <a:pt x="371" y="10879"/>
                  </a:lnTo>
                  <a:lnTo>
                    <a:pt x="342" y="10846"/>
                  </a:lnTo>
                  <a:lnTo>
                    <a:pt x="315" y="10811"/>
                  </a:lnTo>
                  <a:lnTo>
                    <a:pt x="288" y="10777"/>
                  </a:lnTo>
                  <a:lnTo>
                    <a:pt x="262" y="10741"/>
                  </a:lnTo>
                  <a:lnTo>
                    <a:pt x="237" y="10705"/>
                  </a:lnTo>
                  <a:lnTo>
                    <a:pt x="214" y="10667"/>
                  </a:lnTo>
                  <a:lnTo>
                    <a:pt x="191" y="10629"/>
                  </a:lnTo>
                  <a:lnTo>
                    <a:pt x="169" y="10590"/>
                  </a:lnTo>
                  <a:lnTo>
                    <a:pt x="149" y="10551"/>
                  </a:lnTo>
                  <a:lnTo>
                    <a:pt x="130" y="10512"/>
                  </a:lnTo>
                  <a:lnTo>
                    <a:pt x="111" y="10471"/>
                  </a:lnTo>
                  <a:lnTo>
                    <a:pt x="94" y="10431"/>
                  </a:lnTo>
                  <a:lnTo>
                    <a:pt x="79" y="10390"/>
                  </a:lnTo>
                  <a:lnTo>
                    <a:pt x="64" y="10349"/>
                  </a:lnTo>
                  <a:lnTo>
                    <a:pt x="51" y="10308"/>
                  </a:lnTo>
                  <a:lnTo>
                    <a:pt x="39" y="10267"/>
                  </a:lnTo>
                  <a:lnTo>
                    <a:pt x="29" y="10227"/>
                  </a:lnTo>
                  <a:lnTo>
                    <a:pt x="21" y="10185"/>
                  </a:lnTo>
                  <a:lnTo>
                    <a:pt x="14" y="10144"/>
                  </a:lnTo>
                  <a:lnTo>
                    <a:pt x="8" y="10104"/>
                  </a:lnTo>
                  <a:lnTo>
                    <a:pt x="3" y="10065"/>
                  </a:lnTo>
                  <a:lnTo>
                    <a:pt x="1" y="10024"/>
                  </a:lnTo>
                  <a:lnTo>
                    <a:pt x="0" y="9985"/>
                  </a:lnTo>
                  <a:lnTo>
                    <a:pt x="28" y="465"/>
                  </a:lnTo>
                  <a:lnTo>
                    <a:pt x="29" y="427"/>
                  </a:lnTo>
                  <a:lnTo>
                    <a:pt x="31" y="389"/>
                  </a:lnTo>
                  <a:lnTo>
                    <a:pt x="36" y="355"/>
                  </a:lnTo>
                  <a:lnTo>
                    <a:pt x="42" y="321"/>
                  </a:lnTo>
                  <a:lnTo>
                    <a:pt x="49" y="289"/>
                  </a:lnTo>
                  <a:lnTo>
                    <a:pt x="58" y="257"/>
                  </a:lnTo>
                  <a:lnTo>
                    <a:pt x="68" y="229"/>
                  </a:lnTo>
                  <a:lnTo>
                    <a:pt x="80" y="202"/>
                  </a:lnTo>
                  <a:lnTo>
                    <a:pt x="93" y="175"/>
                  </a:lnTo>
                  <a:lnTo>
                    <a:pt x="108" y="151"/>
                  </a:lnTo>
                  <a:lnTo>
                    <a:pt x="124" y="129"/>
                  </a:lnTo>
                  <a:lnTo>
                    <a:pt x="140" y="108"/>
                  </a:lnTo>
                  <a:lnTo>
                    <a:pt x="159" y="90"/>
                  </a:lnTo>
                  <a:lnTo>
                    <a:pt x="178" y="72"/>
                  </a:lnTo>
                  <a:lnTo>
                    <a:pt x="199" y="57"/>
                  </a:lnTo>
                  <a:lnTo>
                    <a:pt x="221" y="43"/>
                  </a:lnTo>
                  <a:lnTo>
                    <a:pt x="244" y="32"/>
                  </a:lnTo>
                  <a:lnTo>
                    <a:pt x="268" y="21"/>
                  </a:lnTo>
                  <a:lnTo>
                    <a:pt x="293" y="13"/>
                  </a:lnTo>
                  <a:lnTo>
                    <a:pt x="319" y="7"/>
                  </a:lnTo>
                  <a:lnTo>
                    <a:pt x="345" y="3"/>
                  </a:lnTo>
                  <a:lnTo>
                    <a:pt x="373" y="0"/>
                  </a:lnTo>
                  <a:lnTo>
                    <a:pt x="401" y="0"/>
                  </a:lnTo>
                  <a:lnTo>
                    <a:pt x="430" y="2"/>
                  </a:lnTo>
                  <a:lnTo>
                    <a:pt x="460" y="5"/>
                  </a:lnTo>
                  <a:lnTo>
                    <a:pt x="490" y="11"/>
                  </a:lnTo>
                  <a:lnTo>
                    <a:pt x="521" y="19"/>
                  </a:lnTo>
                  <a:lnTo>
                    <a:pt x="554" y="29"/>
                  </a:lnTo>
                  <a:lnTo>
                    <a:pt x="586" y="41"/>
                  </a:lnTo>
                  <a:lnTo>
                    <a:pt x="619" y="55"/>
                  </a:lnTo>
                  <a:lnTo>
                    <a:pt x="652" y="71"/>
                  </a:lnTo>
                  <a:lnTo>
                    <a:pt x="686" y="90"/>
                  </a:lnTo>
                  <a:lnTo>
                    <a:pt x="12478" y="6895"/>
                  </a:lnTo>
                  <a:close/>
                </a:path>
              </a:pathLst>
            </a:custGeom>
            <a:solidFill>
              <a:srgbClr val="474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sp>
          <p:nvSpPr>
            <p:cNvPr id="99" name="Freeform 11">
              <a:extLst>
                <a:ext uri="{FF2B5EF4-FFF2-40B4-BE49-F238E27FC236}">
                  <a16:creationId xmlns:a16="http://schemas.microsoft.com/office/drawing/2014/main" id="{F7F2A7D1-1DF6-4D67-9D26-CD3253D6D806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8579580" y="3168959"/>
              <a:ext cx="812491" cy="564841"/>
            </a:xfrm>
            <a:custGeom>
              <a:avLst/>
              <a:gdLst>
                <a:gd name="T0" fmla="*/ 3 w 13109"/>
                <a:gd name="T1" fmla="*/ 0 h 9113"/>
                <a:gd name="T2" fmla="*/ 1 w 13109"/>
                <a:gd name="T3" fmla="*/ 1185 h 9113"/>
                <a:gd name="T4" fmla="*/ 6 w 13109"/>
                <a:gd name="T5" fmla="*/ 1254 h 9113"/>
                <a:gd name="T6" fmla="*/ 17 w 13109"/>
                <a:gd name="T7" fmla="*/ 1323 h 9113"/>
                <a:gd name="T8" fmla="*/ 34 w 13109"/>
                <a:gd name="T9" fmla="*/ 1394 h 9113"/>
                <a:gd name="T10" fmla="*/ 54 w 13109"/>
                <a:gd name="T11" fmla="*/ 1463 h 9113"/>
                <a:gd name="T12" fmla="*/ 80 w 13109"/>
                <a:gd name="T13" fmla="*/ 1534 h 9113"/>
                <a:gd name="T14" fmla="*/ 110 w 13109"/>
                <a:gd name="T15" fmla="*/ 1602 h 9113"/>
                <a:gd name="T16" fmla="*/ 145 w 13109"/>
                <a:gd name="T17" fmla="*/ 1671 h 9113"/>
                <a:gd name="T18" fmla="*/ 183 w 13109"/>
                <a:gd name="T19" fmla="*/ 1737 h 9113"/>
                <a:gd name="T20" fmla="*/ 225 w 13109"/>
                <a:gd name="T21" fmla="*/ 1800 h 9113"/>
                <a:gd name="T22" fmla="*/ 269 w 13109"/>
                <a:gd name="T23" fmla="*/ 1860 h 9113"/>
                <a:gd name="T24" fmla="*/ 317 w 13109"/>
                <a:gd name="T25" fmla="*/ 1918 h 9113"/>
                <a:gd name="T26" fmla="*/ 367 w 13109"/>
                <a:gd name="T27" fmla="*/ 1972 h 9113"/>
                <a:gd name="T28" fmla="*/ 421 w 13109"/>
                <a:gd name="T29" fmla="*/ 2020 h 9113"/>
                <a:gd name="T30" fmla="*/ 475 w 13109"/>
                <a:gd name="T31" fmla="*/ 2065 h 9113"/>
                <a:gd name="T32" fmla="*/ 532 w 13109"/>
                <a:gd name="T33" fmla="*/ 2105 h 9113"/>
                <a:gd name="T34" fmla="*/ 12541 w 13109"/>
                <a:gd name="T35" fmla="*/ 9037 h 9113"/>
                <a:gd name="T36" fmla="*/ 12598 w 13109"/>
                <a:gd name="T37" fmla="*/ 9066 h 9113"/>
                <a:gd name="T38" fmla="*/ 12655 w 13109"/>
                <a:gd name="T39" fmla="*/ 9089 h 9113"/>
                <a:gd name="T40" fmla="*/ 12708 w 13109"/>
                <a:gd name="T41" fmla="*/ 9104 h 9113"/>
                <a:gd name="T42" fmla="*/ 12760 w 13109"/>
                <a:gd name="T43" fmla="*/ 9112 h 9113"/>
                <a:gd name="T44" fmla="*/ 12809 w 13109"/>
                <a:gd name="T45" fmla="*/ 9113 h 9113"/>
                <a:gd name="T46" fmla="*/ 12855 w 13109"/>
                <a:gd name="T47" fmla="*/ 9107 h 9113"/>
                <a:gd name="T48" fmla="*/ 12899 w 13109"/>
                <a:gd name="T49" fmla="*/ 9094 h 9113"/>
                <a:gd name="T50" fmla="*/ 12940 w 13109"/>
                <a:gd name="T51" fmla="*/ 9076 h 9113"/>
                <a:gd name="T52" fmla="*/ 12975 w 13109"/>
                <a:gd name="T53" fmla="*/ 9052 h 9113"/>
                <a:gd name="T54" fmla="*/ 13008 w 13109"/>
                <a:gd name="T55" fmla="*/ 9020 h 9113"/>
                <a:gd name="T56" fmla="*/ 13036 w 13109"/>
                <a:gd name="T57" fmla="*/ 8983 h 9113"/>
                <a:gd name="T58" fmla="*/ 13060 w 13109"/>
                <a:gd name="T59" fmla="*/ 8940 h 9113"/>
                <a:gd name="T60" fmla="*/ 13080 w 13109"/>
                <a:gd name="T61" fmla="*/ 8892 h 9113"/>
                <a:gd name="T62" fmla="*/ 13094 w 13109"/>
                <a:gd name="T63" fmla="*/ 8839 h 9113"/>
                <a:gd name="T64" fmla="*/ 13102 w 13109"/>
                <a:gd name="T65" fmla="*/ 8779 h 9113"/>
                <a:gd name="T66" fmla="*/ 13105 w 13109"/>
                <a:gd name="T67" fmla="*/ 8715 h 9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3109" h="9113">
                  <a:moveTo>
                    <a:pt x="13109" y="7562"/>
                  </a:moveTo>
                  <a:lnTo>
                    <a:pt x="3" y="0"/>
                  </a:lnTo>
                  <a:lnTo>
                    <a:pt x="0" y="1152"/>
                  </a:lnTo>
                  <a:lnTo>
                    <a:pt x="1" y="1185"/>
                  </a:lnTo>
                  <a:lnTo>
                    <a:pt x="2" y="1219"/>
                  </a:lnTo>
                  <a:lnTo>
                    <a:pt x="6" y="1254"/>
                  </a:lnTo>
                  <a:lnTo>
                    <a:pt x="12" y="1288"/>
                  </a:lnTo>
                  <a:lnTo>
                    <a:pt x="17" y="1323"/>
                  </a:lnTo>
                  <a:lnTo>
                    <a:pt x="24" y="1358"/>
                  </a:lnTo>
                  <a:lnTo>
                    <a:pt x="34" y="1394"/>
                  </a:lnTo>
                  <a:lnTo>
                    <a:pt x="44" y="1429"/>
                  </a:lnTo>
                  <a:lnTo>
                    <a:pt x="54" y="1463"/>
                  </a:lnTo>
                  <a:lnTo>
                    <a:pt x="67" y="1499"/>
                  </a:lnTo>
                  <a:lnTo>
                    <a:pt x="80" y="1534"/>
                  </a:lnTo>
                  <a:lnTo>
                    <a:pt x="95" y="1569"/>
                  </a:lnTo>
                  <a:lnTo>
                    <a:pt x="110" y="1602"/>
                  </a:lnTo>
                  <a:lnTo>
                    <a:pt x="127" y="1637"/>
                  </a:lnTo>
                  <a:lnTo>
                    <a:pt x="145" y="1671"/>
                  </a:lnTo>
                  <a:lnTo>
                    <a:pt x="163" y="1704"/>
                  </a:lnTo>
                  <a:lnTo>
                    <a:pt x="183" y="1737"/>
                  </a:lnTo>
                  <a:lnTo>
                    <a:pt x="203" y="1768"/>
                  </a:lnTo>
                  <a:lnTo>
                    <a:pt x="225" y="1800"/>
                  </a:lnTo>
                  <a:lnTo>
                    <a:pt x="247" y="1830"/>
                  </a:lnTo>
                  <a:lnTo>
                    <a:pt x="269" y="1860"/>
                  </a:lnTo>
                  <a:lnTo>
                    <a:pt x="293" y="1889"/>
                  </a:lnTo>
                  <a:lnTo>
                    <a:pt x="317" y="1918"/>
                  </a:lnTo>
                  <a:lnTo>
                    <a:pt x="342" y="1945"/>
                  </a:lnTo>
                  <a:lnTo>
                    <a:pt x="367" y="1972"/>
                  </a:lnTo>
                  <a:lnTo>
                    <a:pt x="394" y="1997"/>
                  </a:lnTo>
                  <a:lnTo>
                    <a:pt x="421" y="2020"/>
                  </a:lnTo>
                  <a:lnTo>
                    <a:pt x="447" y="2043"/>
                  </a:lnTo>
                  <a:lnTo>
                    <a:pt x="475" y="2065"/>
                  </a:lnTo>
                  <a:lnTo>
                    <a:pt x="503" y="2086"/>
                  </a:lnTo>
                  <a:lnTo>
                    <a:pt x="532" y="2105"/>
                  </a:lnTo>
                  <a:lnTo>
                    <a:pt x="561" y="2122"/>
                  </a:lnTo>
                  <a:lnTo>
                    <a:pt x="12541" y="9037"/>
                  </a:lnTo>
                  <a:lnTo>
                    <a:pt x="12570" y="9052"/>
                  </a:lnTo>
                  <a:lnTo>
                    <a:pt x="12598" y="9066"/>
                  </a:lnTo>
                  <a:lnTo>
                    <a:pt x="12627" y="9078"/>
                  </a:lnTo>
                  <a:lnTo>
                    <a:pt x="12655" y="9089"/>
                  </a:lnTo>
                  <a:lnTo>
                    <a:pt x="12681" y="9097"/>
                  </a:lnTo>
                  <a:lnTo>
                    <a:pt x="12708" y="9104"/>
                  </a:lnTo>
                  <a:lnTo>
                    <a:pt x="12734" y="9108"/>
                  </a:lnTo>
                  <a:lnTo>
                    <a:pt x="12760" y="9112"/>
                  </a:lnTo>
                  <a:lnTo>
                    <a:pt x="12784" y="9113"/>
                  </a:lnTo>
                  <a:lnTo>
                    <a:pt x="12809" y="9113"/>
                  </a:lnTo>
                  <a:lnTo>
                    <a:pt x="12833" y="9111"/>
                  </a:lnTo>
                  <a:lnTo>
                    <a:pt x="12855" y="9107"/>
                  </a:lnTo>
                  <a:lnTo>
                    <a:pt x="12878" y="9101"/>
                  </a:lnTo>
                  <a:lnTo>
                    <a:pt x="12899" y="9094"/>
                  </a:lnTo>
                  <a:lnTo>
                    <a:pt x="12920" y="9086"/>
                  </a:lnTo>
                  <a:lnTo>
                    <a:pt x="12940" y="9076"/>
                  </a:lnTo>
                  <a:lnTo>
                    <a:pt x="12958" y="9064"/>
                  </a:lnTo>
                  <a:lnTo>
                    <a:pt x="12975" y="9052"/>
                  </a:lnTo>
                  <a:lnTo>
                    <a:pt x="12992" y="9037"/>
                  </a:lnTo>
                  <a:lnTo>
                    <a:pt x="13008" y="9020"/>
                  </a:lnTo>
                  <a:lnTo>
                    <a:pt x="13023" y="9003"/>
                  </a:lnTo>
                  <a:lnTo>
                    <a:pt x="13036" y="8983"/>
                  </a:lnTo>
                  <a:lnTo>
                    <a:pt x="13048" y="8962"/>
                  </a:lnTo>
                  <a:lnTo>
                    <a:pt x="13060" y="8940"/>
                  </a:lnTo>
                  <a:lnTo>
                    <a:pt x="13070" y="8917"/>
                  </a:lnTo>
                  <a:lnTo>
                    <a:pt x="13080" y="8892"/>
                  </a:lnTo>
                  <a:lnTo>
                    <a:pt x="13087" y="8866"/>
                  </a:lnTo>
                  <a:lnTo>
                    <a:pt x="13094" y="8839"/>
                  </a:lnTo>
                  <a:lnTo>
                    <a:pt x="13098" y="8810"/>
                  </a:lnTo>
                  <a:lnTo>
                    <a:pt x="13102" y="8779"/>
                  </a:lnTo>
                  <a:lnTo>
                    <a:pt x="13104" y="8747"/>
                  </a:lnTo>
                  <a:lnTo>
                    <a:pt x="13105" y="8715"/>
                  </a:lnTo>
                  <a:lnTo>
                    <a:pt x="13109" y="7562"/>
                  </a:lnTo>
                  <a:close/>
                </a:path>
              </a:pathLst>
            </a:custGeom>
            <a:solidFill>
              <a:srgbClr val="E2E2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sp>
          <p:nvSpPr>
            <p:cNvPr id="100" name="Freeform 12">
              <a:extLst>
                <a:ext uri="{FF2B5EF4-FFF2-40B4-BE49-F238E27FC236}">
                  <a16:creationId xmlns:a16="http://schemas.microsoft.com/office/drawing/2014/main" id="{997E8C07-6865-4B92-9DAC-7020A27007F3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8603936" y="2651715"/>
              <a:ext cx="755784" cy="945430"/>
            </a:xfrm>
            <a:custGeom>
              <a:avLst/>
              <a:gdLst>
                <a:gd name="T0" fmla="*/ 101 w 12195"/>
                <a:gd name="T1" fmla="*/ 22 h 15257"/>
                <a:gd name="T2" fmla="*/ 92 w 12195"/>
                <a:gd name="T3" fmla="*/ 196 h 15257"/>
                <a:gd name="T4" fmla="*/ 84 w 12195"/>
                <a:gd name="T5" fmla="*/ 528 h 15257"/>
                <a:gd name="T6" fmla="*/ 74 w 12195"/>
                <a:gd name="T7" fmla="*/ 992 h 15257"/>
                <a:gd name="T8" fmla="*/ 61 w 12195"/>
                <a:gd name="T9" fmla="*/ 1885 h 15257"/>
                <a:gd name="T10" fmla="*/ 44 w 12195"/>
                <a:gd name="T11" fmla="*/ 3315 h 15257"/>
                <a:gd name="T12" fmla="*/ 28 w 12195"/>
                <a:gd name="T13" fmla="*/ 4842 h 15257"/>
                <a:gd name="T14" fmla="*/ 15 w 12195"/>
                <a:gd name="T15" fmla="*/ 6275 h 15257"/>
                <a:gd name="T16" fmla="*/ 6 w 12195"/>
                <a:gd name="T17" fmla="*/ 7420 h 15257"/>
                <a:gd name="T18" fmla="*/ 1 w 12195"/>
                <a:gd name="T19" fmla="*/ 8085 h 15257"/>
                <a:gd name="T20" fmla="*/ 1 w 12195"/>
                <a:gd name="T21" fmla="*/ 8187 h 15257"/>
                <a:gd name="T22" fmla="*/ 4 w 12195"/>
                <a:gd name="T23" fmla="*/ 8206 h 15257"/>
                <a:gd name="T24" fmla="*/ 11 w 12195"/>
                <a:gd name="T25" fmla="*/ 8226 h 15257"/>
                <a:gd name="T26" fmla="*/ 19 w 12195"/>
                <a:gd name="T27" fmla="*/ 8247 h 15257"/>
                <a:gd name="T28" fmla="*/ 30 w 12195"/>
                <a:gd name="T29" fmla="*/ 8265 h 15257"/>
                <a:gd name="T30" fmla="*/ 43 w 12195"/>
                <a:gd name="T31" fmla="*/ 8283 h 15257"/>
                <a:gd name="T32" fmla="*/ 57 w 12195"/>
                <a:gd name="T33" fmla="*/ 8299 h 15257"/>
                <a:gd name="T34" fmla="*/ 73 w 12195"/>
                <a:gd name="T35" fmla="*/ 8312 h 15257"/>
                <a:gd name="T36" fmla="*/ 12091 w 12195"/>
                <a:gd name="T37" fmla="*/ 15247 h 15257"/>
                <a:gd name="T38" fmla="*/ 12107 w 12195"/>
                <a:gd name="T39" fmla="*/ 15254 h 15257"/>
                <a:gd name="T40" fmla="*/ 12122 w 12195"/>
                <a:gd name="T41" fmla="*/ 15257 h 15257"/>
                <a:gd name="T42" fmla="*/ 12136 w 12195"/>
                <a:gd name="T43" fmla="*/ 15257 h 15257"/>
                <a:gd name="T44" fmla="*/ 12147 w 12195"/>
                <a:gd name="T45" fmla="*/ 15253 h 15257"/>
                <a:gd name="T46" fmla="*/ 12158 w 12195"/>
                <a:gd name="T47" fmla="*/ 15245 h 15257"/>
                <a:gd name="T48" fmla="*/ 12165 w 12195"/>
                <a:gd name="T49" fmla="*/ 15233 h 15257"/>
                <a:gd name="T50" fmla="*/ 12169 w 12195"/>
                <a:gd name="T51" fmla="*/ 15218 h 15257"/>
                <a:gd name="T52" fmla="*/ 12172 w 12195"/>
                <a:gd name="T53" fmla="*/ 15201 h 15257"/>
                <a:gd name="T54" fmla="*/ 12160 w 12195"/>
                <a:gd name="T55" fmla="*/ 7045 h 15257"/>
                <a:gd name="T56" fmla="*/ 11896 w 12195"/>
                <a:gd name="T57" fmla="*/ 6884 h 15257"/>
                <a:gd name="T58" fmla="*/ 11079 w 12195"/>
                <a:gd name="T59" fmla="*/ 6399 h 15257"/>
                <a:gd name="T60" fmla="*/ 9390 w 12195"/>
                <a:gd name="T61" fmla="*/ 5407 h 15257"/>
                <a:gd name="T62" fmla="*/ 7277 w 12195"/>
                <a:gd name="T63" fmla="*/ 4173 h 15257"/>
                <a:gd name="T64" fmla="*/ 5023 w 12195"/>
                <a:gd name="T65" fmla="*/ 2859 h 15257"/>
                <a:gd name="T66" fmla="*/ 2909 w 12195"/>
                <a:gd name="T67" fmla="*/ 1630 h 15257"/>
                <a:gd name="T68" fmla="*/ 1220 w 12195"/>
                <a:gd name="T69" fmla="*/ 648 h 15257"/>
                <a:gd name="T70" fmla="*/ 241 w 12195"/>
                <a:gd name="T71" fmla="*/ 79 h 15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2195" h="15257">
                  <a:moveTo>
                    <a:pt x="105" y="0"/>
                  </a:moveTo>
                  <a:lnTo>
                    <a:pt x="101" y="22"/>
                  </a:lnTo>
                  <a:lnTo>
                    <a:pt x="96" y="88"/>
                  </a:lnTo>
                  <a:lnTo>
                    <a:pt x="92" y="196"/>
                  </a:lnTo>
                  <a:lnTo>
                    <a:pt x="87" y="343"/>
                  </a:lnTo>
                  <a:lnTo>
                    <a:pt x="84" y="528"/>
                  </a:lnTo>
                  <a:lnTo>
                    <a:pt x="79" y="745"/>
                  </a:lnTo>
                  <a:lnTo>
                    <a:pt x="74" y="992"/>
                  </a:lnTo>
                  <a:lnTo>
                    <a:pt x="70" y="1266"/>
                  </a:lnTo>
                  <a:lnTo>
                    <a:pt x="61" y="1885"/>
                  </a:lnTo>
                  <a:lnTo>
                    <a:pt x="52" y="2576"/>
                  </a:lnTo>
                  <a:lnTo>
                    <a:pt x="44" y="3315"/>
                  </a:lnTo>
                  <a:lnTo>
                    <a:pt x="36" y="4079"/>
                  </a:lnTo>
                  <a:lnTo>
                    <a:pt x="28" y="4842"/>
                  </a:lnTo>
                  <a:lnTo>
                    <a:pt x="22" y="5582"/>
                  </a:lnTo>
                  <a:lnTo>
                    <a:pt x="15" y="6275"/>
                  </a:lnTo>
                  <a:lnTo>
                    <a:pt x="11" y="6895"/>
                  </a:lnTo>
                  <a:lnTo>
                    <a:pt x="6" y="7420"/>
                  </a:lnTo>
                  <a:lnTo>
                    <a:pt x="4" y="7824"/>
                  </a:lnTo>
                  <a:lnTo>
                    <a:pt x="1" y="8085"/>
                  </a:lnTo>
                  <a:lnTo>
                    <a:pt x="0" y="8176"/>
                  </a:lnTo>
                  <a:lnTo>
                    <a:pt x="1" y="8187"/>
                  </a:lnTo>
                  <a:lnTo>
                    <a:pt x="3" y="8196"/>
                  </a:lnTo>
                  <a:lnTo>
                    <a:pt x="4" y="8206"/>
                  </a:lnTo>
                  <a:lnTo>
                    <a:pt x="7" y="8217"/>
                  </a:lnTo>
                  <a:lnTo>
                    <a:pt x="11" y="8226"/>
                  </a:lnTo>
                  <a:lnTo>
                    <a:pt x="14" y="8236"/>
                  </a:lnTo>
                  <a:lnTo>
                    <a:pt x="19" y="8247"/>
                  </a:lnTo>
                  <a:lnTo>
                    <a:pt x="25" y="8256"/>
                  </a:lnTo>
                  <a:lnTo>
                    <a:pt x="30" y="8265"/>
                  </a:lnTo>
                  <a:lnTo>
                    <a:pt x="36" y="8275"/>
                  </a:lnTo>
                  <a:lnTo>
                    <a:pt x="43" y="8283"/>
                  </a:lnTo>
                  <a:lnTo>
                    <a:pt x="50" y="8291"/>
                  </a:lnTo>
                  <a:lnTo>
                    <a:pt x="57" y="8299"/>
                  </a:lnTo>
                  <a:lnTo>
                    <a:pt x="65" y="8305"/>
                  </a:lnTo>
                  <a:lnTo>
                    <a:pt x="73" y="8312"/>
                  </a:lnTo>
                  <a:lnTo>
                    <a:pt x="81" y="8316"/>
                  </a:lnTo>
                  <a:lnTo>
                    <a:pt x="12091" y="15247"/>
                  </a:lnTo>
                  <a:lnTo>
                    <a:pt x="12099" y="15250"/>
                  </a:lnTo>
                  <a:lnTo>
                    <a:pt x="12107" y="15254"/>
                  </a:lnTo>
                  <a:lnTo>
                    <a:pt x="12114" y="15256"/>
                  </a:lnTo>
                  <a:lnTo>
                    <a:pt x="12122" y="15257"/>
                  </a:lnTo>
                  <a:lnTo>
                    <a:pt x="12129" y="15257"/>
                  </a:lnTo>
                  <a:lnTo>
                    <a:pt x="12136" y="15257"/>
                  </a:lnTo>
                  <a:lnTo>
                    <a:pt x="12142" y="15255"/>
                  </a:lnTo>
                  <a:lnTo>
                    <a:pt x="12147" y="15253"/>
                  </a:lnTo>
                  <a:lnTo>
                    <a:pt x="12153" y="15249"/>
                  </a:lnTo>
                  <a:lnTo>
                    <a:pt x="12158" y="15245"/>
                  </a:lnTo>
                  <a:lnTo>
                    <a:pt x="12161" y="15239"/>
                  </a:lnTo>
                  <a:lnTo>
                    <a:pt x="12165" y="15233"/>
                  </a:lnTo>
                  <a:lnTo>
                    <a:pt x="12167" y="15226"/>
                  </a:lnTo>
                  <a:lnTo>
                    <a:pt x="12169" y="15218"/>
                  </a:lnTo>
                  <a:lnTo>
                    <a:pt x="12171" y="15210"/>
                  </a:lnTo>
                  <a:lnTo>
                    <a:pt x="12172" y="15201"/>
                  </a:lnTo>
                  <a:lnTo>
                    <a:pt x="12195" y="7070"/>
                  </a:lnTo>
                  <a:lnTo>
                    <a:pt x="12160" y="7045"/>
                  </a:lnTo>
                  <a:lnTo>
                    <a:pt x="12058" y="6982"/>
                  </a:lnTo>
                  <a:lnTo>
                    <a:pt x="11896" y="6884"/>
                  </a:lnTo>
                  <a:lnTo>
                    <a:pt x="11675" y="6752"/>
                  </a:lnTo>
                  <a:lnTo>
                    <a:pt x="11079" y="6399"/>
                  </a:lnTo>
                  <a:lnTo>
                    <a:pt x="10305" y="5944"/>
                  </a:lnTo>
                  <a:lnTo>
                    <a:pt x="9390" y="5407"/>
                  </a:lnTo>
                  <a:lnTo>
                    <a:pt x="8369" y="4811"/>
                  </a:lnTo>
                  <a:lnTo>
                    <a:pt x="7277" y="4173"/>
                  </a:lnTo>
                  <a:lnTo>
                    <a:pt x="6150" y="3516"/>
                  </a:lnTo>
                  <a:lnTo>
                    <a:pt x="5023" y="2859"/>
                  </a:lnTo>
                  <a:lnTo>
                    <a:pt x="3930" y="2224"/>
                  </a:lnTo>
                  <a:lnTo>
                    <a:pt x="2909" y="1630"/>
                  </a:lnTo>
                  <a:lnTo>
                    <a:pt x="1994" y="1097"/>
                  </a:lnTo>
                  <a:lnTo>
                    <a:pt x="1220" y="648"/>
                  </a:lnTo>
                  <a:lnTo>
                    <a:pt x="625" y="302"/>
                  </a:lnTo>
                  <a:lnTo>
                    <a:pt x="241" y="79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rgbClr val="E8E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sp>
          <p:nvSpPr>
            <p:cNvPr id="101" name="Freeform 13">
              <a:extLst>
                <a:ext uri="{FF2B5EF4-FFF2-40B4-BE49-F238E27FC236}">
                  <a16:creationId xmlns:a16="http://schemas.microsoft.com/office/drawing/2014/main" id="{022B5C54-AEED-410C-97D9-15E8034D9378}"/>
                </a:ext>
              </a:extLst>
            </p:cNvPr>
            <p:cNvSpPr>
              <a:spLocks noEditPoints="1"/>
            </p:cNvSpPr>
            <p:nvPr/>
          </p:nvSpPr>
          <p:spPr bwMode="auto">
            <a:xfrm flipH="1">
              <a:off x="8636473" y="2701171"/>
              <a:ext cx="692198" cy="847261"/>
            </a:xfrm>
            <a:custGeom>
              <a:avLst/>
              <a:gdLst>
                <a:gd name="T0" fmla="*/ 231 w 11169"/>
                <a:gd name="T1" fmla="*/ 121 h 13670"/>
                <a:gd name="T2" fmla="*/ 20 w 11169"/>
                <a:gd name="T3" fmla="*/ 0 h 13670"/>
                <a:gd name="T4" fmla="*/ 0 w 11169"/>
                <a:gd name="T5" fmla="*/ 7051 h 13670"/>
                <a:gd name="T6" fmla="*/ 0 w 11169"/>
                <a:gd name="T7" fmla="*/ 7224 h 13670"/>
                <a:gd name="T8" fmla="*/ 210 w 11169"/>
                <a:gd name="T9" fmla="*/ 7346 h 13670"/>
                <a:gd name="T10" fmla="*/ 3047 w 11169"/>
                <a:gd name="T11" fmla="*/ 8983 h 13670"/>
                <a:gd name="T12" fmla="*/ 3144 w 11169"/>
                <a:gd name="T13" fmla="*/ 8865 h 13670"/>
                <a:gd name="T14" fmla="*/ 1832 w 11169"/>
                <a:gd name="T15" fmla="*/ 8108 h 13670"/>
                <a:gd name="T16" fmla="*/ 1833 w 11169"/>
                <a:gd name="T17" fmla="*/ 7850 h 13670"/>
                <a:gd name="T18" fmla="*/ 1553 w 11169"/>
                <a:gd name="T19" fmla="*/ 7688 h 13670"/>
                <a:gd name="T20" fmla="*/ 1553 w 11169"/>
                <a:gd name="T21" fmla="*/ 7946 h 13670"/>
                <a:gd name="T22" fmla="*/ 211 w 11169"/>
                <a:gd name="T23" fmla="*/ 7172 h 13670"/>
                <a:gd name="T24" fmla="*/ 214 w 11169"/>
                <a:gd name="T25" fmla="*/ 5996 h 13670"/>
                <a:gd name="T26" fmla="*/ 503 w 11169"/>
                <a:gd name="T27" fmla="*/ 6163 h 13670"/>
                <a:gd name="T28" fmla="*/ 504 w 11169"/>
                <a:gd name="T29" fmla="*/ 5931 h 13670"/>
                <a:gd name="T30" fmla="*/ 214 w 11169"/>
                <a:gd name="T31" fmla="*/ 5764 h 13670"/>
                <a:gd name="T32" fmla="*/ 218 w 11169"/>
                <a:gd name="T33" fmla="*/ 4658 h 13670"/>
                <a:gd name="T34" fmla="*/ 508 w 11169"/>
                <a:gd name="T35" fmla="*/ 4826 h 13670"/>
                <a:gd name="T36" fmla="*/ 508 w 11169"/>
                <a:gd name="T37" fmla="*/ 4595 h 13670"/>
                <a:gd name="T38" fmla="*/ 219 w 11169"/>
                <a:gd name="T39" fmla="*/ 4427 h 13670"/>
                <a:gd name="T40" fmla="*/ 221 w 11169"/>
                <a:gd name="T41" fmla="*/ 3322 h 13670"/>
                <a:gd name="T42" fmla="*/ 511 w 11169"/>
                <a:gd name="T43" fmla="*/ 3489 h 13670"/>
                <a:gd name="T44" fmla="*/ 512 w 11169"/>
                <a:gd name="T45" fmla="*/ 3257 h 13670"/>
                <a:gd name="T46" fmla="*/ 223 w 11169"/>
                <a:gd name="T47" fmla="*/ 3090 h 13670"/>
                <a:gd name="T48" fmla="*/ 226 w 11169"/>
                <a:gd name="T49" fmla="*/ 1986 h 13670"/>
                <a:gd name="T50" fmla="*/ 515 w 11169"/>
                <a:gd name="T51" fmla="*/ 2152 h 13670"/>
                <a:gd name="T52" fmla="*/ 516 w 11169"/>
                <a:gd name="T53" fmla="*/ 1921 h 13670"/>
                <a:gd name="T54" fmla="*/ 226 w 11169"/>
                <a:gd name="T55" fmla="*/ 1754 h 13670"/>
                <a:gd name="T56" fmla="*/ 231 w 11169"/>
                <a:gd name="T57" fmla="*/ 121 h 13670"/>
                <a:gd name="T58" fmla="*/ 10057 w 11169"/>
                <a:gd name="T59" fmla="*/ 12595 h 13670"/>
                <a:gd name="T60" fmla="*/ 9777 w 11169"/>
                <a:gd name="T61" fmla="*/ 12434 h 13670"/>
                <a:gd name="T62" fmla="*/ 9777 w 11169"/>
                <a:gd name="T63" fmla="*/ 12693 h 13670"/>
                <a:gd name="T64" fmla="*/ 8412 w 11169"/>
                <a:gd name="T65" fmla="*/ 11904 h 13670"/>
                <a:gd name="T66" fmla="*/ 8412 w 11169"/>
                <a:gd name="T67" fmla="*/ 11647 h 13670"/>
                <a:gd name="T68" fmla="*/ 8133 w 11169"/>
                <a:gd name="T69" fmla="*/ 11485 h 13670"/>
                <a:gd name="T70" fmla="*/ 8132 w 11169"/>
                <a:gd name="T71" fmla="*/ 11743 h 13670"/>
                <a:gd name="T72" fmla="*/ 6964 w 11169"/>
                <a:gd name="T73" fmla="*/ 11069 h 13670"/>
                <a:gd name="T74" fmla="*/ 6868 w 11169"/>
                <a:gd name="T75" fmla="*/ 11188 h 13670"/>
                <a:gd name="T76" fmla="*/ 11169 w 11169"/>
                <a:gd name="T77" fmla="*/ 13670 h 13670"/>
                <a:gd name="T78" fmla="*/ 11169 w 11169"/>
                <a:gd name="T79" fmla="*/ 13496 h 13670"/>
                <a:gd name="T80" fmla="*/ 10056 w 11169"/>
                <a:gd name="T81" fmla="*/ 12853 h 13670"/>
                <a:gd name="T82" fmla="*/ 10057 w 11169"/>
                <a:gd name="T83" fmla="*/ 12595 h 13670"/>
                <a:gd name="T84" fmla="*/ 3288 w 11169"/>
                <a:gd name="T85" fmla="*/ 8689 h 13670"/>
                <a:gd name="T86" fmla="*/ 3198 w 11169"/>
                <a:gd name="T87" fmla="*/ 8637 h 13670"/>
                <a:gd name="T88" fmla="*/ 3198 w 11169"/>
                <a:gd name="T89" fmla="*/ 8799 h 13670"/>
                <a:gd name="T90" fmla="*/ 3288 w 11169"/>
                <a:gd name="T91" fmla="*/ 8689 h 13670"/>
                <a:gd name="T92" fmla="*/ 6206 w 11169"/>
                <a:gd name="T93" fmla="*/ 10631 h 13670"/>
                <a:gd name="T94" fmla="*/ 5524 w 11169"/>
                <a:gd name="T95" fmla="*/ 10239 h 13670"/>
                <a:gd name="T96" fmla="*/ 5428 w 11169"/>
                <a:gd name="T97" fmla="*/ 10357 h 13670"/>
                <a:gd name="T98" fmla="*/ 6109 w 11169"/>
                <a:gd name="T99" fmla="*/ 10751 h 13670"/>
                <a:gd name="T100" fmla="*/ 6206 w 11169"/>
                <a:gd name="T101" fmla="*/ 10631 h 13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1169" h="13670">
                  <a:moveTo>
                    <a:pt x="231" y="121"/>
                  </a:moveTo>
                  <a:lnTo>
                    <a:pt x="20" y="0"/>
                  </a:lnTo>
                  <a:lnTo>
                    <a:pt x="0" y="7051"/>
                  </a:lnTo>
                  <a:lnTo>
                    <a:pt x="0" y="7224"/>
                  </a:lnTo>
                  <a:lnTo>
                    <a:pt x="210" y="7346"/>
                  </a:lnTo>
                  <a:lnTo>
                    <a:pt x="3047" y="8983"/>
                  </a:lnTo>
                  <a:lnTo>
                    <a:pt x="3144" y="8865"/>
                  </a:lnTo>
                  <a:lnTo>
                    <a:pt x="1832" y="8108"/>
                  </a:lnTo>
                  <a:lnTo>
                    <a:pt x="1833" y="7850"/>
                  </a:lnTo>
                  <a:lnTo>
                    <a:pt x="1553" y="7688"/>
                  </a:lnTo>
                  <a:lnTo>
                    <a:pt x="1553" y="7946"/>
                  </a:lnTo>
                  <a:lnTo>
                    <a:pt x="211" y="7172"/>
                  </a:lnTo>
                  <a:lnTo>
                    <a:pt x="214" y="5996"/>
                  </a:lnTo>
                  <a:lnTo>
                    <a:pt x="503" y="6163"/>
                  </a:lnTo>
                  <a:lnTo>
                    <a:pt x="504" y="5931"/>
                  </a:lnTo>
                  <a:lnTo>
                    <a:pt x="214" y="5764"/>
                  </a:lnTo>
                  <a:lnTo>
                    <a:pt x="218" y="4658"/>
                  </a:lnTo>
                  <a:lnTo>
                    <a:pt x="508" y="4826"/>
                  </a:lnTo>
                  <a:lnTo>
                    <a:pt x="508" y="4595"/>
                  </a:lnTo>
                  <a:lnTo>
                    <a:pt x="219" y="4427"/>
                  </a:lnTo>
                  <a:lnTo>
                    <a:pt x="221" y="3322"/>
                  </a:lnTo>
                  <a:lnTo>
                    <a:pt x="511" y="3489"/>
                  </a:lnTo>
                  <a:lnTo>
                    <a:pt x="512" y="3257"/>
                  </a:lnTo>
                  <a:lnTo>
                    <a:pt x="223" y="3090"/>
                  </a:lnTo>
                  <a:lnTo>
                    <a:pt x="226" y="1986"/>
                  </a:lnTo>
                  <a:lnTo>
                    <a:pt x="515" y="2152"/>
                  </a:lnTo>
                  <a:lnTo>
                    <a:pt x="516" y="1921"/>
                  </a:lnTo>
                  <a:lnTo>
                    <a:pt x="226" y="1754"/>
                  </a:lnTo>
                  <a:lnTo>
                    <a:pt x="231" y="121"/>
                  </a:lnTo>
                  <a:close/>
                  <a:moveTo>
                    <a:pt x="10057" y="12595"/>
                  </a:moveTo>
                  <a:lnTo>
                    <a:pt x="9777" y="12434"/>
                  </a:lnTo>
                  <a:lnTo>
                    <a:pt x="9777" y="12693"/>
                  </a:lnTo>
                  <a:lnTo>
                    <a:pt x="8412" y="11904"/>
                  </a:lnTo>
                  <a:lnTo>
                    <a:pt x="8412" y="11647"/>
                  </a:lnTo>
                  <a:lnTo>
                    <a:pt x="8133" y="11485"/>
                  </a:lnTo>
                  <a:lnTo>
                    <a:pt x="8132" y="11743"/>
                  </a:lnTo>
                  <a:lnTo>
                    <a:pt x="6964" y="11069"/>
                  </a:lnTo>
                  <a:lnTo>
                    <a:pt x="6868" y="11188"/>
                  </a:lnTo>
                  <a:lnTo>
                    <a:pt x="11169" y="13670"/>
                  </a:lnTo>
                  <a:lnTo>
                    <a:pt x="11169" y="13496"/>
                  </a:lnTo>
                  <a:lnTo>
                    <a:pt x="10056" y="12853"/>
                  </a:lnTo>
                  <a:lnTo>
                    <a:pt x="10057" y="12595"/>
                  </a:lnTo>
                  <a:close/>
                  <a:moveTo>
                    <a:pt x="3288" y="8689"/>
                  </a:moveTo>
                  <a:lnTo>
                    <a:pt x="3198" y="8637"/>
                  </a:lnTo>
                  <a:lnTo>
                    <a:pt x="3198" y="8799"/>
                  </a:lnTo>
                  <a:lnTo>
                    <a:pt x="3288" y="8689"/>
                  </a:lnTo>
                  <a:close/>
                  <a:moveTo>
                    <a:pt x="6206" y="10631"/>
                  </a:moveTo>
                  <a:lnTo>
                    <a:pt x="5524" y="10239"/>
                  </a:lnTo>
                  <a:lnTo>
                    <a:pt x="5428" y="10357"/>
                  </a:lnTo>
                  <a:lnTo>
                    <a:pt x="6109" y="10751"/>
                  </a:lnTo>
                  <a:lnTo>
                    <a:pt x="6206" y="1063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sp>
          <p:nvSpPr>
            <p:cNvPr id="103" name="Freeform 14">
              <a:extLst>
                <a:ext uri="{FF2B5EF4-FFF2-40B4-BE49-F238E27FC236}">
                  <a16:creationId xmlns:a16="http://schemas.microsoft.com/office/drawing/2014/main" id="{28BFEF8D-7A13-4D0E-8B2C-B8D60B1D626D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8986197" y="3239797"/>
              <a:ext cx="153574" cy="103374"/>
            </a:xfrm>
            <a:custGeom>
              <a:avLst/>
              <a:gdLst>
                <a:gd name="T0" fmla="*/ 2076 w 2477"/>
                <a:gd name="T1" fmla="*/ 1059 h 1668"/>
                <a:gd name="T2" fmla="*/ 1796 w 2477"/>
                <a:gd name="T3" fmla="*/ 898 h 1668"/>
                <a:gd name="T4" fmla="*/ 1795 w 2477"/>
                <a:gd name="T5" fmla="*/ 1156 h 1668"/>
                <a:gd name="T6" fmla="*/ 430 w 2477"/>
                <a:gd name="T7" fmla="*/ 367 h 1668"/>
                <a:gd name="T8" fmla="*/ 431 w 2477"/>
                <a:gd name="T9" fmla="*/ 109 h 1668"/>
                <a:gd name="T10" fmla="*/ 241 w 2477"/>
                <a:gd name="T11" fmla="*/ 0 h 1668"/>
                <a:gd name="T12" fmla="*/ 151 w 2477"/>
                <a:gd name="T13" fmla="*/ 110 h 1668"/>
                <a:gd name="T14" fmla="*/ 151 w 2477"/>
                <a:gd name="T15" fmla="*/ 206 h 1668"/>
                <a:gd name="T16" fmla="*/ 97 w 2477"/>
                <a:gd name="T17" fmla="*/ 176 h 1668"/>
                <a:gd name="T18" fmla="*/ 0 w 2477"/>
                <a:gd name="T19" fmla="*/ 294 h 1668"/>
                <a:gd name="T20" fmla="*/ 2381 w 2477"/>
                <a:gd name="T21" fmla="*/ 1668 h 1668"/>
                <a:gd name="T22" fmla="*/ 2477 w 2477"/>
                <a:gd name="T23" fmla="*/ 1550 h 1668"/>
                <a:gd name="T24" fmla="*/ 2075 w 2477"/>
                <a:gd name="T25" fmla="*/ 1317 h 1668"/>
                <a:gd name="T26" fmla="*/ 2076 w 2477"/>
                <a:gd name="T27" fmla="*/ 1059 h 16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77" h="1668">
                  <a:moveTo>
                    <a:pt x="2076" y="1059"/>
                  </a:moveTo>
                  <a:lnTo>
                    <a:pt x="1796" y="898"/>
                  </a:lnTo>
                  <a:lnTo>
                    <a:pt x="1795" y="1156"/>
                  </a:lnTo>
                  <a:lnTo>
                    <a:pt x="430" y="367"/>
                  </a:lnTo>
                  <a:lnTo>
                    <a:pt x="431" y="109"/>
                  </a:lnTo>
                  <a:lnTo>
                    <a:pt x="241" y="0"/>
                  </a:lnTo>
                  <a:lnTo>
                    <a:pt x="151" y="110"/>
                  </a:lnTo>
                  <a:lnTo>
                    <a:pt x="151" y="206"/>
                  </a:lnTo>
                  <a:lnTo>
                    <a:pt x="97" y="176"/>
                  </a:lnTo>
                  <a:lnTo>
                    <a:pt x="0" y="294"/>
                  </a:lnTo>
                  <a:lnTo>
                    <a:pt x="2381" y="1668"/>
                  </a:lnTo>
                  <a:lnTo>
                    <a:pt x="2477" y="1550"/>
                  </a:lnTo>
                  <a:lnTo>
                    <a:pt x="2075" y="1317"/>
                  </a:lnTo>
                  <a:lnTo>
                    <a:pt x="2076" y="105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sp>
          <p:nvSpPr>
            <p:cNvPr id="106" name="Freeform 17">
              <a:extLst>
                <a:ext uri="{FF2B5EF4-FFF2-40B4-BE49-F238E27FC236}">
                  <a16:creationId xmlns:a16="http://schemas.microsoft.com/office/drawing/2014/main" id="{0A860FA2-8C97-45BC-8090-93A221A01ED4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8896953" y="3354141"/>
              <a:ext cx="52989" cy="40532"/>
            </a:xfrm>
            <a:custGeom>
              <a:avLst/>
              <a:gdLst>
                <a:gd name="T0" fmla="*/ 658 w 855"/>
                <a:gd name="T1" fmla="*/ 162 h 653"/>
                <a:gd name="T2" fmla="*/ 379 w 855"/>
                <a:gd name="T3" fmla="*/ 0 h 653"/>
                <a:gd name="T4" fmla="*/ 378 w 855"/>
                <a:gd name="T5" fmla="*/ 258 h 653"/>
                <a:gd name="T6" fmla="*/ 97 w 855"/>
                <a:gd name="T7" fmla="*/ 96 h 653"/>
                <a:gd name="T8" fmla="*/ 0 w 855"/>
                <a:gd name="T9" fmla="*/ 216 h 653"/>
                <a:gd name="T10" fmla="*/ 759 w 855"/>
                <a:gd name="T11" fmla="*/ 653 h 653"/>
                <a:gd name="T12" fmla="*/ 855 w 855"/>
                <a:gd name="T13" fmla="*/ 534 h 653"/>
                <a:gd name="T14" fmla="*/ 658 w 855"/>
                <a:gd name="T15" fmla="*/ 421 h 653"/>
                <a:gd name="T16" fmla="*/ 658 w 855"/>
                <a:gd name="T17" fmla="*/ 162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55" h="653">
                  <a:moveTo>
                    <a:pt x="658" y="162"/>
                  </a:moveTo>
                  <a:lnTo>
                    <a:pt x="379" y="0"/>
                  </a:lnTo>
                  <a:lnTo>
                    <a:pt x="378" y="258"/>
                  </a:lnTo>
                  <a:lnTo>
                    <a:pt x="97" y="96"/>
                  </a:lnTo>
                  <a:lnTo>
                    <a:pt x="0" y="216"/>
                  </a:lnTo>
                  <a:lnTo>
                    <a:pt x="759" y="653"/>
                  </a:lnTo>
                  <a:lnTo>
                    <a:pt x="855" y="534"/>
                  </a:lnTo>
                  <a:lnTo>
                    <a:pt x="658" y="421"/>
                  </a:lnTo>
                  <a:lnTo>
                    <a:pt x="658" y="16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sp>
          <p:nvSpPr>
            <p:cNvPr id="290" name="Freeform 214"/>
            <p:cNvSpPr>
              <a:spLocks noChangeArrowheads="1"/>
            </p:cNvSpPr>
            <p:nvPr/>
          </p:nvSpPr>
          <p:spPr bwMode="auto">
            <a:xfrm>
              <a:off x="9189360" y="2052066"/>
              <a:ext cx="1021873" cy="1057742"/>
            </a:xfrm>
            <a:custGeom>
              <a:avLst/>
              <a:gdLst>
                <a:gd name="T0" fmla="*/ 91 w 2131"/>
                <a:gd name="T1" fmla="*/ 2209 h 2210"/>
                <a:gd name="T2" fmla="*/ 0 w 2131"/>
                <a:gd name="T3" fmla="*/ 2129 h 2210"/>
                <a:gd name="T4" fmla="*/ 2036 w 2131"/>
                <a:gd name="T5" fmla="*/ 0 h 2210"/>
                <a:gd name="T6" fmla="*/ 2130 w 2131"/>
                <a:gd name="T7" fmla="*/ 82 h 2210"/>
                <a:gd name="T8" fmla="*/ 91 w 2131"/>
                <a:gd name="T9" fmla="*/ 2209 h 2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31" h="2210">
                  <a:moveTo>
                    <a:pt x="91" y="2209"/>
                  </a:moveTo>
                  <a:lnTo>
                    <a:pt x="0" y="2129"/>
                  </a:lnTo>
                  <a:lnTo>
                    <a:pt x="2036" y="0"/>
                  </a:lnTo>
                  <a:lnTo>
                    <a:pt x="2130" y="82"/>
                  </a:lnTo>
                  <a:lnTo>
                    <a:pt x="91" y="2209"/>
                  </a:lnTo>
                </a:path>
              </a:pathLst>
            </a:custGeom>
            <a:solidFill>
              <a:srgbClr val="C59C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2" name="Freeform 216"/>
            <p:cNvSpPr>
              <a:spLocks noChangeArrowheads="1"/>
            </p:cNvSpPr>
            <p:nvPr/>
          </p:nvSpPr>
          <p:spPr bwMode="auto">
            <a:xfrm>
              <a:off x="9065826" y="2929618"/>
              <a:ext cx="306774" cy="270782"/>
            </a:xfrm>
            <a:custGeom>
              <a:avLst/>
              <a:gdLst>
                <a:gd name="T0" fmla="*/ 0 w 642"/>
                <a:gd name="T1" fmla="*/ 567 h 568"/>
                <a:gd name="T2" fmla="*/ 299 w 642"/>
                <a:gd name="T3" fmla="*/ 0 h 568"/>
                <a:gd name="T4" fmla="*/ 374 w 642"/>
                <a:gd name="T5" fmla="*/ 195 h 568"/>
                <a:gd name="T6" fmla="*/ 641 w 642"/>
                <a:gd name="T7" fmla="*/ 252 h 568"/>
                <a:gd name="T8" fmla="*/ 0 w 642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2" h="568">
                  <a:moveTo>
                    <a:pt x="0" y="567"/>
                  </a:moveTo>
                  <a:lnTo>
                    <a:pt x="299" y="0"/>
                  </a:lnTo>
                  <a:lnTo>
                    <a:pt x="374" y="195"/>
                  </a:lnTo>
                  <a:lnTo>
                    <a:pt x="641" y="252"/>
                  </a:lnTo>
                  <a:lnTo>
                    <a:pt x="0" y="567"/>
                  </a:lnTo>
                </a:path>
              </a:pathLst>
            </a:custGeom>
            <a:solidFill>
              <a:srgbClr val="CC202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6460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65A41053-58ED-408E-A504-EF7B12147144}"/>
              </a:ext>
            </a:extLst>
          </p:cNvPr>
          <p:cNvSpPr/>
          <p:nvPr/>
        </p:nvSpPr>
        <p:spPr>
          <a:xfrm>
            <a:off x="7467600" y="2362200"/>
            <a:ext cx="3886200" cy="411111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6E67E1B-B34A-43AA-B72C-1B50376AE51F}"/>
              </a:ext>
            </a:extLst>
          </p:cNvPr>
          <p:cNvSpPr txBox="1"/>
          <p:nvPr/>
        </p:nvSpPr>
        <p:spPr>
          <a:xfrm>
            <a:off x="2285376" y="304800"/>
            <a:ext cx="7621249" cy="70788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SQL Injection Detection Tools</a:t>
            </a:r>
            <a:endParaRPr lang="en-IN" sz="4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40A467F4-82A1-4BAD-9E27-14B8271E9584}"/>
              </a:ext>
            </a:extLst>
          </p:cNvPr>
          <p:cNvSpPr/>
          <p:nvPr/>
        </p:nvSpPr>
        <p:spPr>
          <a:xfrm>
            <a:off x="0" y="838200"/>
            <a:ext cx="12192000" cy="1600200"/>
          </a:xfrm>
          <a:prstGeom prst="rightArrow">
            <a:avLst>
              <a:gd name="adj1" fmla="val 68817"/>
              <a:gd name="adj2" fmla="val 57698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C734E1A-E9A7-476C-8F9C-710FF84A1B73}"/>
              </a:ext>
            </a:extLst>
          </p:cNvPr>
          <p:cNvSpPr/>
          <p:nvPr/>
        </p:nvSpPr>
        <p:spPr>
          <a:xfrm>
            <a:off x="3429000" y="1299747"/>
            <a:ext cx="7924800" cy="67710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DSSS is an </a:t>
            </a: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SQL injection vulnerability scanner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that scans the web application for various SQL injection vulnerabilities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8E52E4A-8EBA-4B2C-BFFD-9F4C09CA96C6}"/>
              </a:ext>
            </a:extLst>
          </p:cNvPr>
          <p:cNvSpPr/>
          <p:nvPr/>
        </p:nvSpPr>
        <p:spPr>
          <a:xfrm>
            <a:off x="171450" y="1315134"/>
            <a:ext cx="2438400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/>
              </a:rPr>
              <a:t>Damn Small SQLi Scanner (DSSS)</a:t>
            </a:r>
          </a:p>
        </p:txBody>
      </p:sp>
      <p:sp>
        <p:nvSpPr>
          <p:cNvPr id="11" name="Arrow: Chevron 10">
            <a:extLst>
              <a:ext uri="{FF2B5EF4-FFF2-40B4-BE49-F238E27FC236}">
                <a16:creationId xmlns:a16="http://schemas.microsoft.com/office/drawing/2014/main" id="{4420F2E5-1307-4C11-8565-4574B38ED0EA}"/>
              </a:ext>
            </a:extLst>
          </p:cNvPr>
          <p:cNvSpPr/>
          <p:nvPr/>
        </p:nvSpPr>
        <p:spPr>
          <a:xfrm>
            <a:off x="2514600" y="1162050"/>
            <a:ext cx="838200" cy="952501"/>
          </a:xfrm>
          <a:prstGeom prst="chevron">
            <a:avLst>
              <a:gd name="adj" fmla="val 6073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solidFill>
                <a:schemeClr val="tx1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879B922-63C4-4C5B-9E75-5039E76D1D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2351088"/>
            <a:ext cx="5755178" cy="4111110"/>
          </a:xfrm>
          <a:prstGeom prst="rect">
            <a:avLst/>
          </a:prstGeom>
          <a:noFill/>
          <a:ln w="38100">
            <a:solidFill>
              <a:sysClr val="window" lastClr="FFFFFF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CA439275-6A3B-4F03-B2F0-45D04D78D540}"/>
              </a:ext>
            </a:extLst>
          </p:cNvPr>
          <p:cNvSpPr txBox="1"/>
          <p:nvPr/>
        </p:nvSpPr>
        <p:spPr>
          <a:xfrm>
            <a:off x="8517225" y="2636968"/>
            <a:ext cx="2359700" cy="55399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OWASP ZAP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https://www.owasp.org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23283CD-8557-403A-A8AB-8854B59500A5}"/>
              </a:ext>
            </a:extLst>
          </p:cNvPr>
          <p:cNvSpPr txBox="1"/>
          <p:nvPr/>
        </p:nvSpPr>
        <p:spPr>
          <a:xfrm>
            <a:off x="8517225" y="3414408"/>
            <a:ext cx="2359701" cy="55399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Snort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https://www.snort.org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C5A8E3E-2D95-4139-AF29-DEB8632FDC22}"/>
              </a:ext>
            </a:extLst>
          </p:cNvPr>
          <p:cNvSpPr txBox="1"/>
          <p:nvPr/>
        </p:nvSpPr>
        <p:spPr>
          <a:xfrm>
            <a:off x="8517224" y="4191848"/>
            <a:ext cx="2359701" cy="55399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Burp Suite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https://portswigger.net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D579F32-6F98-4792-84B7-0DAA5EBAE656}"/>
              </a:ext>
            </a:extLst>
          </p:cNvPr>
          <p:cNvSpPr txBox="1"/>
          <p:nvPr/>
        </p:nvSpPr>
        <p:spPr>
          <a:xfrm>
            <a:off x="8517224" y="4970334"/>
            <a:ext cx="2515849" cy="55399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HCL AppScan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https://www.hcltech.com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CC49BA6-3FE9-4DC9-9928-BE81E42A8688}"/>
              </a:ext>
            </a:extLst>
          </p:cNvPr>
          <p:cNvSpPr txBox="1"/>
          <p:nvPr/>
        </p:nvSpPr>
        <p:spPr>
          <a:xfrm>
            <a:off x="8517224" y="5746728"/>
            <a:ext cx="1676400" cy="55399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w3af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https://w3af.org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6ADFAB4C-93D4-49AA-98AD-24E8038ABD57}"/>
              </a:ext>
            </a:extLst>
          </p:cNvPr>
          <p:cNvSpPr/>
          <p:nvPr/>
        </p:nvSpPr>
        <p:spPr bwMode="auto">
          <a:xfrm>
            <a:off x="7787599" y="2626565"/>
            <a:ext cx="574650" cy="574801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09492">
              <a:defRPr/>
            </a:pPr>
            <a:endParaRPr lang="en-US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15" name="Freeform 36">
            <a:extLst>
              <a:ext uri="{FF2B5EF4-FFF2-40B4-BE49-F238E27FC236}">
                <a16:creationId xmlns:a16="http://schemas.microsoft.com/office/drawing/2014/main" id="{20A933DA-EB35-4090-8F6D-A2C5AD0B88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72484" y="2780654"/>
            <a:ext cx="204880" cy="266622"/>
          </a:xfrm>
          <a:custGeom>
            <a:avLst/>
            <a:gdLst>
              <a:gd name="T0" fmla="*/ 115 w 320"/>
              <a:gd name="T1" fmla="*/ 62 h 417"/>
              <a:gd name="T2" fmla="*/ 115 w 320"/>
              <a:gd name="T3" fmla="*/ 62 h 417"/>
              <a:gd name="T4" fmla="*/ 62 w 320"/>
              <a:gd name="T5" fmla="*/ 0 h 417"/>
              <a:gd name="T6" fmla="*/ 0 w 320"/>
              <a:gd name="T7" fmla="*/ 62 h 417"/>
              <a:gd name="T8" fmla="*/ 36 w 320"/>
              <a:gd name="T9" fmla="*/ 115 h 417"/>
              <a:gd name="T10" fmla="*/ 36 w 320"/>
              <a:gd name="T11" fmla="*/ 301 h 417"/>
              <a:gd name="T12" fmla="*/ 0 w 320"/>
              <a:gd name="T13" fmla="*/ 354 h 417"/>
              <a:gd name="T14" fmla="*/ 62 w 320"/>
              <a:gd name="T15" fmla="*/ 416 h 417"/>
              <a:gd name="T16" fmla="*/ 115 w 320"/>
              <a:gd name="T17" fmla="*/ 354 h 417"/>
              <a:gd name="T18" fmla="*/ 80 w 320"/>
              <a:gd name="T19" fmla="*/ 301 h 417"/>
              <a:gd name="T20" fmla="*/ 80 w 320"/>
              <a:gd name="T21" fmla="*/ 115 h 417"/>
              <a:gd name="T22" fmla="*/ 115 w 320"/>
              <a:gd name="T23" fmla="*/ 62 h 417"/>
              <a:gd name="T24" fmla="*/ 98 w 320"/>
              <a:gd name="T25" fmla="*/ 354 h 417"/>
              <a:gd name="T26" fmla="*/ 98 w 320"/>
              <a:gd name="T27" fmla="*/ 354 h 417"/>
              <a:gd name="T28" fmla="*/ 62 w 320"/>
              <a:gd name="T29" fmla="*/ 390 h 417"/>
              <a:gd name="T30" fmla="*/ 27 w 320"/>
              <a:gd name="T31" fmla="*/ 354 h 417"/>
              <a:gd name="T32" fmla="*/ 62 w 320"/>
              <a:gd name="T33" fmla="*/ 319 h 417"/>
              <a:gd name="T34" fmla="*/ 98 w 320"/>
              <a:gd name="T35" fmla="*/ 354 h 417"/>
              <a:gd name="T36" fmla="*/ 62 w 320"/>
              <a:gd name="T37" fmla="*/ 88 h 417"/>
              <a:gd name="T38" fmla="*/ 62 w 320"/>
              <a:gd name="T39" fmla="*/ 88 h 417"/>
              <a:gd name="T40" fmla="*/ 27 w 320"/>
              <a:gd name="T41" fmla="*/ 62 h 417"/>
              <a:gd name="T42" fmla="*/ 62 w 320"/>
              <a:gd name="T43" fmla="*/ 27 h 417"/>
              <a:gd name="T44" fmla="*/ 98 w 320"/>
              <a:gd name="T45" fmla="*/ 62 h 417"/>
              <a:gd name="T46" fmla="*/ 62 w 320"/>
              <a:gd name="T47" fmla="*/ 88 h 417"/>
              <a:gd name="T48" fmla="*/ 284 w 320"/>
              <a:gd name="T49" fmla="*/ 301 h 417"/>
              <a:gd name="T50" fmla="*/ 284 w 320"/>
              <a:gd name="T51" fmla="*/ 301 h 417"/>
              <a:gd name="T52" fmla="*/ 284 w 320"/>
              <a:gd name="T53" fmla="*/ 115 h 417"/>
              <a:gd name="T54" fmla="*/ 319 w 320"/>
              <a:gd name="T55" fmla="*/ 62 h 417"/>
              <a:gd name="T56" fmla="*/ 257 w 320"/>
              <a:gd name="T57" fmla="*/ 0 h 417"/>
              <a:gd name="T58" fmla="*/ 195 w 320"/>
              <a:gd name="T59" fmla="*/ 62 h 417"/>
              <a:gd name="T60" fmla="*/ 239 w 320"/>
              <a:gd name="T61" fmla="*/ 115 h 417"/>
              <a:gd name="T62" fmla="*/ 239 w 320"/>
              <a:gd name="T63" fmla="*/ 301 h 417"/>
              <a:gd name="T64" fmla="*/ 195 w 320"/>
              <a:gd name="T65" fmla="*/ 354 h 417"/>
              <a:gd name="T66" fmla="*/ 257 w 320"/>
              <a:gd name="T67" fmla="*/ 416 h 417"/>
              <a:gd name="T68" fmla="*/ 319 w 320"/>
              <a:gd name="T69" fmla="*/ 354 h 417"/>
              <a:gd name="T70" fmla="*/ 284 w 320"/>
              <a:gd name="T71" fmla="*/ 301 h 417"/>
              <a:gd name="T72" fmla="*/ 221 w 320"/>
              <a:gd name="T73" fmla="*/ 62 h 417"/>
              <a:gd name="T74" fmla="*/ 221 w 320"/>
              <a:gd name="T75" fmla="*/ 62 h 417"/>
              <a:gd name="T76" fmla="*/ 257 w 320"/>
              <a:gd name="T77" fmla="*/ 27 h 417"/>
              <a:gd name="T78" fmla="*/ 292 w 320"/>
              <a:gd name="T79" fmla="*/ 62 h 417"/>
              <a:gd name="T80" fmla="*/ 257 w 320"/>
              <a:gd name="T81" fmla="*/ 88 h 417"/>
              <a:gd name="T82" fmla="*/ 221 w 320"/>
              <a:gd name="T83" fmla="*/ 62 h 417"/>
              <a:gd name="T84" fmla="*/ 257 w 320"/>
              <a:gd name="T85" fmla="*/ 390 h 417"/>
              <a:gd name="T86" fmla="*/ 257 w 320"/>
              <a:gd name="T87" fmla="*/ 390 h 417"/>
              <a:gd name="T88" fmla="*/ 221 w 320"/>
              <a:gd name="T89" fmla="*/ 354 h 417"/>
              <a:gd name="T90" fmla="*/ 257 w 320"/>
              <a:gd name="T91" fmla="*/ 319 h 417"/>
              <a:gd name="T92" fmla="*/ 292 w 320"/>
              <a:gd name="T93" fmla="*/ 354 h 417"/>
              <a:gd name="T94" fmla="*/ 257 w 320"/>
              <a:gd name="T95" fmla="*/ 39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320" h="417">
                <a:moveTo>
                  <a:pt x="115" y="62"/>
                </a:moveTo>
                <a:lnTo>
                  <a:pt x="115" y="62"/>
                </a:lnTo>
                <a:cubicBezTo>
                  <a:pt x="115" y="27"/>
                  <a:pt x="89" y="0"/>
                  <a:pt x="62" y="0"/>
                </a:cubicBezTo>
                <a:cubicBezTo>
                  <a:pt x="27" y="0"/>
                  <a:pt x="0" y="27"/>
                  <a:pt x="0" y="62"/>
                </a:cubicBezTo>
                <a:cubicBezTo>
                  <a:pt x="0" y="80"/>
                  <a:pt x="18" y="106"/>
                  <a:pt x="36" y="115"/>
                </a:cubicBezTo>
                <a:cubicBezTo>
                  <a:pt x="36" y="301"/>
                  <a:pt x="36" y="301"/>
                  <a:pt x="36" y="301"/>
                </a:cubicBezTo>
                <a:cubicBezTo>
                  <a:pt x="18" y="310"/>
                  <a:pt x="0" y="328"/>
                  <a:pt x="0" y="354"/>
                </a:cubicBezTo>
                <a:cubicBezTo>
                  <a:pt x="0" y="390"/>
                  <a:pt x="27" y="416"/>
                  <a:pt x="62" y="416"/>
                </a:cubicBezTo>
                <a:cubicBezTo>
                  <a:pt x="89" y="416"/>
                  <a:pt x="115" y="390"/>
                  <a:pt x="115" y="354"/>
                </a:cubicBezTo>
                <a:cubicBezTo>
                  <a:pt x="115" y="328"/>
                  <a:pt x="106" y="310"/>
                  <a:pt x="80" y="301"/>
                </a:cubicBezTo>
                <a:cubicBezTo>
                  <a:pt x="80" y="115"/>
                  <a:pt x="80" y="115"/>
                  <a:pt x="80" y="115"/>
                </a:cubicBezTo>
                <a:cubicBezTo>
                  <a:pt x="106" y="106"/>
                  <a:pt x="115" y="80"/>
                  <a:pt x="115" y="62"/>
                </a:cubicBezTo>
                <a:close/>
                <a:moveTo>
                  <a:pt x="98" y="354"/>
                </a:moveTo>
                <a:lnTo>
                  <a:pt x="98" y="354"/>
                </a:lnTo>
                <a:cubicBezTo>
                  <a:pt x="98" y="372"/>
                  <a:pt x="80" y="390"/>
                  <a:pt x="62" y="390"/>
                </a:cubicBezTo>
                <a:cubicBezTo>
                  <a:pt x="44" y="390"/>
                  <a:pt x="27" y="372"/>
                  <a:pt x="27" y="354"/>
                </a:cubicBezTo>
                <a:cubicBezTo>
                  <a:pt x="27" y="337"/>
                  <a:pt x="44" y="319"/>
                  <a:pt x="62" y="319"/>
                </a:cubicBezTo>
                <a:cubicBezTo>
                  <a:pt x="80" y="319"/>
                  <a:pt x="98" y="337"/>
                  <a:pt x="98" y="354"/>
                </a:cubicBezTo>
                <a:close/>
                <a:moveTo>
                  <a:pt x="62" y="88"/>
                </a:moveTo>
                <a:lnTo>
                  <a:pt x="62" y="88"/>
                </a:lnTo>
                <a:cubicBezTo>
                  <a:pt x="44" y="88"/>
                  <a:pt x="27" y="80"/>
                  <a:pt x="27" y="62"/>
                </a:cubicBezTo>
                <a:cubicBezTo>
                  <a:pt x="27" y="35"/>
                  <a:pt x="44" y="27"/>
                  <a:pt x="62" y="27"/>
                </a:cubicBezTo>
                <a:cubicBezTo>
                  <a:pt x="80" y="27"/>
                  <a:pt x="98" y="35"/>
                  <a:pt x="98" y="62"/>
                </a:cubicBezTo>
                <a:cubicBezTo>
                  <a:pt x="98" y="80"/>
                  <a:pt x="80" y="88"/>
                  <a:pt x="62" y="88"/>
                </a:cubicBezTo>
                <a:close/>
                <a:moveTo>
                  <a:pt x="284" y="301"/>
                </a:moveTo>
                <a:lnTo>
                  <a:pt x="284" y="301"/>
                </a:lnTo>
                <a:cubicBezTo>
                  <a:pt x="284" y="115"/>
                  <a:pt x="284" y="115"/>
                  <a:pt x="284" y="115"/>
                </a:cubicBezTo>
                <a:cubicBezTo>
                  <a:pt x="302" y="106"/>
                  <a:pt x="319" y="80"/>
                  <a:pt x="319" y="62"/>
                </a:cubicBezTo>
                <a:cubicBezTo>
                  <a:pt x="319" y="27"/>
                  <a:pt x="292" y="0"/>
                  <a:pt x="257" y="0"/>
                </a:cubicBezTo>
                <a:cubicBezTo>
                  <a:pt x="221" y="0"/>
                  <a:pt x="195" y="27"/>
                  <a:pt x="195" y="62"/>
                </a:cubicBezTo>
                <a:cubicBezTo>
                  <a:pt x="195" y="80"/>
                  <a:pt x="212" y="106"/>
                  <a:pt x="239" y="115"/>
                </a:cubicBezTo>
                <a:cubicBezTo>
                  <a:pt x="239" y="301"/>
                  <a:pt x="239" y="301"/>
                  <a:pt x="239" y="301"/>
                </a:cubicBezTo>
                <a:cubicBezTo>
                  <a:pt x="212" y="310"/>
                  <a:pt x="195" y="328"/>
                  <a:pt x="195" y="354"/>
                </a:cubicBezTo>
                <a:cubicBezTo>
                  <a:pt x="195" y="390"/>
                  <a:pt x="221" y="416"/>
                  <a:pt x="257" y="416"/>
                </a:cubicBezTo>
                <a:cubicBezTo>
                  <a:pt x="292" y="416"/>
                  <a:pt x="319" y="390"/>
                  <a:pt x="319" y="354"/>
                </a:cubicBezTo>
                <a:cubicBezTo>
                  <a:pt x="319" y="328"/>
                  <a:pt x="302" y="310"/>
                  <a:pt x="284" y="301"/>
                </a:cubicBezTo>
                <a:close/>
                <a:moveTo>
                  <a:pt x="221" y="62"/>
                </a:moveTo>
                <a:lnTo>
                  <a:pt x="221" y="62"/>
                </a:lnTo>
                <a:cubicBezTo>
                  <a:pt x="221" y="35"/>
                  <a:pt x="239" y="27"/>
                  <a:pt x="257" y="27"/>
                </a:cubicBezTo>
                <a:cubicBezTo>
                  <a:pt x="275" y="27"/>
                  <a:pt x="292" y="35"/>
                  <a:pt x="292" y="62"/>
                </a:cubicBezTo>
                <a:cubicBezTo>
                  <a:pt x="292" y="80"/>
                  <a:pt x="275" y="88"/>
                  <a:pt x="257" y="88"/>
                </a:cubicBezTo>
                <a:cubicBezTo>
                  <a:pt x="239" y="88"/>
                  <a:pt x="221" y="80"/>
                  <a:pt x="221" y="62"/>
                </a:cubicBezTo>
                <a:close/>
                <a:moveTo>
                  <a:pt x="257" y="390"/>
                </a:moveTo>
                <a:lnTo>
                  <a:pt x="257" y="390"/>
                </a:lnTo>
                <a:cubicBezTo>
                  <a:pt x="239" y="390"/>
                  <a:pt x="221" y="372"/>
                  <a:pt x="221" y="354"/>
                </a:cubicBezTo>
                <a:cubicBezTo>
                  <a:pt x="221" y="337"/>
                  <a:pt x="239" y="319"/>
                  <a:pt x="257" y="319"/>
                </a:cubicBezTo>
                <a:cubicBezTo>
                  <a:pt x="275" y="319"/>
                  <a:pt x="292" y="337"/>
                  <a:pt x="292" y="354"/>
                </a:cubicBezTo>
                <a:cubicBezTo>
                  <a:pt x="292" y="372"/>
                  <a:pt x="275" y="390"/>
                  <a:pt x="257" y="39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xmlns:lc="http://schemas.openxmlformats.org/drawingml/2006/lockedCanvas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 xmlns:lc="http://schemas.openxmlformats.org/drawingml/2006/lockedCanvas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217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B01B96BC-DBA3-44F5-A755-6E7B661D4CC8}"/>
              </a:ext>
            </a:extLst>
          </p:cNvPr>
          <p:cNvSpPr/>
          <p:nvPr/>
        </p:nvSpPr>
        <p:spPr bwMode="auto">
          <a:xfrm>
            <a:off x="7787599" y="4181445"/>
            <a:ext cx="574650" cy="574801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09492">
              <a:defRPr/>
            </a:pPr>
            <a:endParaRPr lang="en-US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19" name="Freeform 21">
            <a:extLst>
              <a:ext uri="{FF2B5EF4-FFF2-40B4-BE49-F238E27FC236}">
                <a16:creationId xmlns:a16="http://schemas.microsoft.com/office/drawing/2014/main" id="{DEC3D396-2B7B-4EDB-B0F6-5A3D38EBAF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89427" y="4365426"/>
            <a:ext cx="370995" cy="206839"/>
          </a:xfrm>
          <a:custGeom>
            <a:avLst/>
            <a:gdLst>
              <a:gd name="T0" fmla="*/ 249 w 497"/>
              <a:gd name="T1" fmla="*/ 0 h 276"/>
              <a:gd name="T2" fmla="*/ 249 w 497"/>
              <a:gd name="T3" fmla="*/ 0 h 276"/>
              <a:gd name="T4" fmla="*/ 0 w 497"/>
              <a:gd name="T5" fmla="*/ 133 h 276"/>
              <a:gd name="T6" fmla="*/ 249 w 497"/>
              <a:gd name="T7" fmla="*/ 275 h 276"/>
              <a:gd name="T8" fmla="*/ 496 w 497"/>
              <a:gd name="T9" fmla="*/ 133 h 276"/>
              <a:gd name="T10" fmla="*/ 249 w 497"/>
              <a:gd name="T11" fmla="*/ 0 h 276"/>
              <a:gd name="T12" fmla="*/ 249 w 497"/>
              <a:gd name="T13" fmla="*/ 239 h 276"/>
              <a:gd name="T14" fmla="*/ 249 w 497"/>
              <a:gd name="T15" fmla="*/ 239 h 276"/>
              <a:gd name="T16" fmla="*/ 142 w 497"/>
              <a:gd name="T17" fmla="*/ 133 h 276"/>
              <a:gd name="T18" fmla="*/ 249 w 497"/>
              <a:gd name="T19" fmla="*/ 26 h 276"/>
              <a:gd name="T20" fmla="*/ 355 w 497"/>
              <a:gd name="T21" fmla="*/ 133 h 276"/>
              <a:gd name="T22" fmla="*/ 249 w 497"/>
              <a:gd name="T23" fmla="*/ 239 h 276"/>
              <a:gd name="T24" fmla="*/ 249 w 497"/>
              <a:gd name="T25" fmla="*/ 133 h 276"/>
              <a:gd name="T26" fmla="*/ 249 w 497"/>
              <a:gd name="T27" fmla="*/ 133 h 276"/>
              <a:gd name="T28" fmla="*/ 249 w 497"/>
              <a:gd name="T29" fmla="*/ 79 h 276"/>
              <a:gd name="T30" fmla="*/ 195 w 497"/>
              <a:gd name="T31" fmla="*/ 133 h 276"/>
              <a:gd name="T32" fmla="*/ 249 w 497"/>
              <a:gd name="T33" fmla="*/ 186 h 276"/>
              <a:gd name="T34" fmla="*/ 302 w 497"/>
              <a:gd name="T35" fmla="*/ 133 h 276"/>
              <a:gd name="T36" fmla="*/ 249 w 497"/>
              <a:gd name="T37" fmla="*/ 133 h 2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497" h="276">
                <a:moveTo>
                  <a:pt x="249" y="0"/>
                </a:moveTo>
                <a:lnTo>
                  <a:pt x="249" y="0"/>
                </a:lnTo>
                <a:cubicBezTo>
                  <a:pt x="89" y="0"/>
                  <a:pt x="0" y="115"/>
                  <a:pt x="0" y="133"/>
                </a:cubicBezTo>
                <a:cubicBezTo>
                  <a:pt x="0" y="151"/>
                  <a:pt x="89" y="275"/>
                  <a:pt x="249" y="275"/>
                </a:cubicBezTo>
                <a:cubicBezTo>
                  <a:pt x="408" y="275"/>
                  <a:pt x="496" y="151"/>
                  <a:pt x="496" y="133"/>
                </a:cubicBezTo>
                <a:cubicBezTo>
                  <a:pt x="496" y="115"/>
                  <a:pt x="408" y="0"/>
                  <a:pt x="249" y="0"/>
                </a:cubicBezTo>
                <a:close/>
                <a:moveTo>
                  <a:pt x="249" y="239"/>
                </a:moveTo>
                <a:lnTo>
                  <a:pt x="249" y="239"/>
                </a:lnTo>
                <a:cubicBezTo>
                  <a:pt x="186" y="239"/>
                  <a:pt x="142" y="195"/>
                  <a:pt x="142" y="133"/>
                </a:cubicBezTo>
                <a:cubicBezTo>
                  <a:pt x="142" y="79"/>
                  <a:pt x="186" y="26"/>
                  <a:pt x="249" y="26"/>
                </a:cubicBezTo>
                <a:cubicBezTo>
                  <a:pt x="310" y="26"/>
                  <a:pt x="355" y="79"/>
                  <a:pt x="355" y="133"/>
                </a:cubicBezTo>
                <a:cubicBezTo>
                  <a:pt x="355" y="195"/>
                  <a:pt x="310" y="239"/>
                  <a:pt x="249" y="239"/>
                </a:cubicBezTo>
                <a:close/>
                <a:moveTo>
                  <a:pt x="249" y="133"/>
                </a:moveTo>
                <a:lnTo>
                  <a:pt x="249" y="133"/>
                </a:lnTo>
                <a:cubicBezTo>
                  <a:pt x="239" y="123"/>
                  <a:pt x="266" y="79"/>
                  <a:pt x="249" y="79"/>
                </a:cubicBezTo>
                <a:cubicBezTo>
                  <a:pt x="221" y="79"/>
                  <a:pt x="195" y="107"/>
                  <a:pt x="195" y="133"/>
                </a:cubicBezTo>
                <a:cubicBezTo>
                  <a:pt x="195" y="168"/>
                  <a:pt x="221" y="186"/>
                  <a:pt x="249" y="186"/>
                </a:cubicBezTo>
                <a:cubicBezTo>
                  <a:pt x="274" y="186"/>
                  <a:pt x="302" y="168"/>
                  <a:pt x="302" y="133"/>
                </a:cubicBezTo>
                <a:cubicBezTo>
                  <a:pt x="302" y="123"/>
                  <a:pt x="257" y="142"/>
                  <a:pt x="249" y="1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xmlns:lc="http://schemas.openxmlformats.org/drawingml/2006/lockedCanvas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 xmlns:lc="http://schemas.openxmlformats.org/drawingml/2006/lockedCanvas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217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10A1132E-BD14-48F5-9DFF-FCEA617D4665}"/>
              </a:ext>
            </a:extLst>
          </p:cNvPr>
          <p:cNvSpPr/>
          <p:nvPr/>
        </p:nvSpPr>
        <p:spPr bwMode="auto">
          <a:xfrm>
            <a:off x="7787599" y="3404005"/>
            <a:ext cx="574650" cy="574801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09492">
              <a:defRPr/>
            </a:pPr>
            <a:endParaRPr lang="en-US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22" name="Freeform 39">
            <a:extLst>
              <a:ext uri="{FF2B5EF4-FFF2-40B4-BE49-F238E27FC236}">
                <a16:creationId xmlns:a16="http://schemas.microsoft.com/office/drawing/2014/main" id="{31C6C4B1-D3D0-4319-A640-C21BFCFCA7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56099" y="3572579"/>
            <a:ext cx="237650" cy="237652"/>
          </a:xfrm>
          <a:custGeom>
            <a:avLst/>
            <a:gdLst>
              <a:gd name="T0" fmla="*/ 399 w 444"/>
              <a:gd name="T1" fmla="*/ 53 h 444"/>
              <a:gd name="T2" fmla="*/ 399 w 444"/>
              <a:gd name="T3" fmla="*/ 53 h 444"/>
              <a:gd name="T4" fmla="*/ 372 w 444"/>
              <a:gd name="T5" fmla="*/ 53 h 444"/>
              <a:gd name="T6" fmla="*/ 372 w 444"/>
              <a:gd name="T7" fmla="*/ 98 h 444"/>
              <a:gd name="T8" fmla="*/ 293 w 444"/>
              <a:gd name="T9" fmla="*/ 98 h 444"/>
              <a:gd name="T10" fmla="*/ 293 w 444"/>
              <a:gd name="T11" fmla="*/ 53 h 444"/>
              <a:gd name="T12" fmla="*/ 151 w 444"/>
              <a:gd name="T13" fmla="*/ 53 h 444"/>
              <a:gd name="T14" fmla="*/ 151 w 444"/>
              <a:gd name="T15" fmla="*/ 98 h 444"/>
              <a:gd name="T16" fmla="*/ 71 w 444"/>
              <a:gd name="T17" fmla="*/ 98 h 444"/>
              <a:gd name="T18" fmla="*/ 71 w 444"/>
              <a:gd name="T19" fmla="*/ 53 h 444"/>
              <a:gd name="T20" fmla="*/ 45 w 444"/>
              <a:gd name="T21" fmla="*/ 53 h 444"/>
              <a:gd name="T22" fmla="*/ 0 w 444"/>
              <a:gd name="T23" fmla="*/ 98 h 444"/>
              <a:gd name="T24" fmla="*/ 0 w 444"/>
              <a:gd name="T25" fmla="*/ 399 h 444"/>
              <a:gd name="T26" fmla="*/ 45 w 444"/>
              <a:gd name="T27" fmla="*/ 443 h 444"/>
              <a:gd name="T28" fmla="*/ 399 w 444"/>
              <a:gd name="T29" fmla="*/ 443 h 444"/>
              <a:gd name="T30" fmla="*/ 443 w 444"/>
              <a:gd name="T31" fmla="*/ 399 h 444"/>
              <a:gd name="T32" fmla="*/ 443 w 444"/>
              <a:gd name="T33" fmla="*/ 98 h 444"/>
              <a:gd name="T34" fmla="*/ 399 w 444"/>
              <a:gd name="T35" fmla="*/ 53 h 444"/>
              <a:gd name="T36" fmla="*/ 399 w 444"/>
              <a:gd name="T37" fmla="*/ 399 h 444"/>
              <a:gd name="T38" fmla="*/ 399 w 444"/>
              <a:gd name="T39" fmla="*/ 399 h 444"/>
              <a:gd name="T40" fmla="*/ 45 w 444"/>
              <a:gd name="T41" fmla="*/ 399 h 444"/>
              <a:gd name="T42" fmla="*/ 45 w 444"/>
              <a:gd name="T43" fmla="*/ 196 h 444"/>
              <a:gd name="T44" fmla="*/ 399 w 444"/>
              <a:gd name="T45" fmla="*/ 196 h 444"/>
              <a:gd name="T46" fmla="*/ 399 w 444"/>
              <a:gd name="T47" fmla="*/ 399 h 444"/>
              <a:gd name="T48" fmla="*/ 124 w 444"/>
              <a:gd name="T49" fmla="*/ 0 h 444"/>
              <a:gd name="T50" fmla="*/ 124 w 444"/>
              <a:gd name="T51" fmla="*/ 0 h 444"/>
              <a:gd name="T52" fmla="*/ 89 w 444"/>
              <a:gd name="T53" fmla="*/ 0 h 444"/>
              <a:gd name="T54" fmla="*/ 89 w 444"/>
              <a:gd name="T55" fmla="*/ 89 h 444"/>
              <a:gd name="T56" fmla="*/ 124 w 444"/>
              <a:gd name="T57" fmla="*/ 89 h 444"/>
              <a:gd name="T58" fmla="*/ 124 w 444"/>
              <a:gd name="T59" fmla="*/ 0 h 444"/>
              <a:gd name="T60" fmla="*/ 354 w 444"/>
              <a:gd name="T61" fmla="*/ 0 h 444"/>
              <a:gd name="T62" fmla="*/ 354 w 444"/>
              <a:gd name="T63" fmla="*/ 0 h 444"/>
              <a:gd name="T64" fmla="*/ 319 w 444"/>
              <a:gd name="T65" fmla="*/ 0 h 444"/>
              <a:gd name="T66" fmla="*/ 319 w 444"/>
              <a:gd name="T67" fmla="*/ 89 h 444"/>
              <a:gd name="T68" fmla="*/ 354 w 444"/>
              <a:gd name="T69" fmla="*/ 89 h 444"/>
              <a:gd name="T70" fmla="*/ 354 w 444"/>
              <a:gd name="T71" fmla="*/ 0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44" h="444">
                <a:moveTo>
                  <a:pt x="399" y="53"/>
                </a:moveTo>
                <a:lnTo>
                  <a:pt x="399" y="53"/>
                </a:lnTo>
                <a:cubicBezTo>
                  <a:pt x="372" y="53"/>
                  <a:pt x="372" y="53"/>
                  <a:pt x="372" y="53"/>
                </a:cubicBezTo>
                <a:cubicBezTo>
                  <a:pt x="372" y="98"/>
                  <a:pt x="372" y="98"/>
                  <a:pt x="372" y="98"/>
                </a:cubicBezTo>
                <a:cubicBezTo>
                  <a:pt x="293" y="98"/>
                  <a:pt x="293" y="98"/>
                  <a:pt x="293" y="98"/>
                </a:cubicBezTo>
                <a:cubicBezTo>
                  <a:pt x="293" y="53"/>
                  <a:pt x="293" y="53"/>
                  <a:pt x="293" y="53"/>
                </a:cubicBezTo>
                <a:cubicBezTo>
                  <a:pt x="151" y="53"/>
                  <a:pt x="151" y="53"/>
                  <a:pt x="151" y="53"/>
                </a:cubicBezTo>
                <a:cubicBezTo>
                  <a:pt x="151" y="98"/>
                  <a:pt x="151" y="98"/>
                  <a:pt x="151" y="98"/>
                </a:cubicBezTo>
                <a:cubicBezTo>
                  <a:pt x="71" y="98"/>
                  <a:pt x="71" y="98"/>
                  <a:pt x="71" y="98"/>
                </a:cubicBezTo>
                <a:cubicBezTo>
                  <a:pt x="71" y="53"/>
                  <a:pt x="71" y="53"/>
                  <a:pt x="71" y="53"/>
                </a:cubicBezTo>
                <a:cubicBezTo>
                  <a:pt x="45" y="53"/>
                  <a:pt x="45" y="53"/>
                  <a:pt x="45" y="53"/>
                </a:cubicBezTo>
                <a:cubicBezTo>
                  <a:pt x="18" y="53"/>
                  <a:pt x="0" y="71"/>
                  <a:pt x="0" y="98"/>
                </a:cubicBezTo>
                <a:cubicBezTo>
                  <a:pt x="0" y="399"/>
                  <a:pt x="0" y="399"/>
                  <a:pt x="0" y="399"/>
                </a:cubicBezTo>
                <a:cubicBezTo>
                  <a:pt x="0" y="425"/>
                  <a:pt x="18" y="443"/>
                  <a:pt x="45" y="443"/>
                </a:cubicBezTo>
                <a:cubicBezTo>
                  <a:pt x="399" y="443"/>
                  <a:pt x="399" y="443"/>
                  <a:pt x="399" y="443"/>
                </a:cubicBezTo>
                <a:cubicBezTo>
                  <a:pt x="425" y="443"/>
                  <a:pt x="443" y="425"/>
                  <a:pt x="443" y="399"/>
                </a:cubicBezTo>
                <a:cubicBezTo>
                  <a:pt x="443" y="98"/>
                  <a:pt x="443" y="98"/>
                  <a:pt x="443" y="98"/>
                </a:cubicBezTo>
                <a:cubicBezTo>
                  <a:pt x="443" y="71"/>
                  <a:pt x="425" y="53"/>
                  <a:pt x="399" y="53"/>
                </a:cubicBezTo>
                <a:close/>
                <a:moveTo>
                  <a:pt x="399" y="399"/>
                </a:moveTo>
                <a:lnTo>
                  <a:pt x="399" y="399"/>
                </a:lnTo>
                <a:cubicBezTo>
                  <a:pt x="45" y="399"/>
                  <a:pt x="45" y="399"/>
                  <a:pt x="45" y="399"/>
                </a:cubicBezTo>
                <a:cubicBezTo>
                  <a:pt x="45" y="196"/>
                  <a:pt x="45" y="196"/>
                  <a:pt x="45" y="196"/>
                </a:cubicBezTo>
                <a:cubicBezTo>
                  <a:pt x="399" y="196"/>
                  <a:pt x="399" y="196"/>
                  <a:pt x="399" y="196"/>
                </a:cubicBezTo>
                <a:lnTo>
                  <a:pt x="399" y="399"/>
                </a:lnTo>
                <a:close/>
                <a:moveTo>
                  <a:pt x="124" y="0"/>
                </a:moveTo>
                <a:lnTo>
                  <a:pt x="124" y="0"/>
                </a:lnTo>
                <a:cubicBezTo>
                  <a:pt x="89" y="0"/>
                  <a:pt x="89" y="0"/>
                  <a:pt x="89" y="0"/>
                </a:cubicBezTo>
                <a:cubicBezTo>
                  <a:pt x="89" y="89"/>
                  <a:pt x="89" y="89"/>
                  <a:pt x="89" y="89"/>
                </a:cubicBezTo>
                <a:cubicBezTo>
                  <a:pt x="124" y="89"/>
                  <a:pt x="124" y="89"/>
                  <a:pt x="124" y="89"/>
                </a:cubicBezTo>
                <a:lnTo>
                  <a:pt x="124" y="0"/>
                </a:lnTo>
                <a:close/>
                <a:moveTo>
                  <a:pt x="354" y="0"/>
                </a:moveTo>
                <a:lnTo>
                  <a:pt x="354" y="0"/>
                </a:lnTo>
                <a:cubicBezTo>
                  <a:pt x="319" y="0"/>
                  <a:pt x="319" y="0"/>
                  <a:pt x="319" y="0"/>
                </a:cubicBezTo>
                <a:cubicBezTo>
                  <a:pt x="319" y="89"/>
                  <a:pt x="319" y="89"/>
                  <a:pt x="319" y="89"/>
                </a:cubicBezTo>
                <a:cubicBezTo>
                  <a:pt x="354" y="89"/>
                  <a:pt x="354" y="89"/>
                  <a:pt x="354" y="89"/>
                </a:cubicBezTo>
                <a:lnTo>
                  <a:pt x="35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xmlns:lc="http://schemas.openxmlformats.org/drawingml/2006/lockedCanvas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 xmlns:lc="http://schemas.openxmlformats.org/drawingml/2006/lockedCanvas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217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7EF77813-F3C4-4127-8781-AB979F2717E2}"/>
              </a:ext>
            </a:extLst>
          </p:cNvPr>
          <p:cNvSpPr/>
          <p:nvPr/>
        </p:nvSpPr>
        <p:spPr bwMode="auto">
          <a:xfrm>
            <a:off x="7787599" y="4959931"/>
            <a:ext cx="574650" cy="57480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09492">
              <a:defRPr/>
            </a:pPr>
            <a:endParaRPr lang="en-US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25" name="Freeform 127">
            <a:extLst>
              <a:ext uri="{FF2B5EF4-FFF2-40B4-BE49-F238E27FC236}">
                <a16:creationId xmlns:a16="http://schemas.microsoft.com/office/drawing/2014/main" id="{A1F64F1D-A1F0-496A-9460-33993FB0C4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19323" y="5122024"/>
            <a:ext cx="311202" cy="250614"/>
          </a:xfrm>
          <a:custGeom>
            <a:avLst/>
            <a:gdLst>
              <a:gd name="T0" fmla="*/ 169 w 497"/>
              <a:gd name="T1" fmla="*/ 196 h 400"/>
              <a:gd name="T2" fmla="*/ 169 w 497"/>
              <a:gd name="T3" fmla="*/ 196 h 400"/>
              <a:gd name="T4" fmla="*/ 248 w 497"/>
              <a:gd name="T5" fmla="*/ 275 h 400"/>
              <a:gd name="T6" fmla="*/ 328 w 497"/>
              <a:gd name="T7" fmla="*/ 196 h 400"/>
              <a:gd name="T8" fmla="*/ 248 w 497"/>
              <a:gd name="T9" fmla="*/ 116 h 400"/>
              <a:gd name="T10" fmla="*/ 169 w 497"/>
              <a:gd name="T11" fmla="*/ 196 h 400"/>
              <a:gd name="T12" fmla="*/ 116 w 497"/>
              <a:gd name="T13" fmla="*/ 169 h 400"/>
              <a:gd name="T14" fmla="*/ 116 w 497"/>
              <a:gd name="T15" fmla="*/ 169 h 400"/>
              <a:gd name="T16" fmla="*/ 248 w 497"/>
              <a:gd name="T17" fmla="*/ 63 h 400"/>
              <a:gd name="T18" fmla="*/ 345 w 497"/>
              <a:gd name="T19" fmla="*/ 98 h 400"/>
              <a:gd name="T20" fmla="*/ 390 w 497"/>
              <a:gd name="T21" fmla="*/ 98 h 400"/>
              <a:gd name="T22" fmla="*/ 390 w 497"/>
              <a:gd name="T23" fmla="*/ 54 h 400"/>
              <a:gd name="T24" fmla="*/ 248 w 497"/>
              <a:gd name="T25" fmla="*/ 0 h 400"/>
              <a:gd name="T26" fmla="*/ 62 w 497"/>
              <a:gd name="T27" fmla="*/ 143 h 400"/>
              <a:gd name="T28" fmla="*/ 0 w 497"/>
              <a:gd name="T29" fmla="*/ 143 h 400"/>
              <a:gd name="T30" fmla="*/ 0 w 497"/>
              <a:gd name="T31" fmla="*/ 196 h 400"/>
              <a:gd name="T32" fmla="*/ 80 w 497"/>
              <a:gd name="T33" fmla="*/ 196 h 400"/>
              <a:gd name="T34" fmla="*/ 116 w 497"/>
              <a:gd name="T35" fmla="*/ 169 h 400"/>
              <a:gd name="T36" fmla="*/ 416 w 497"/>
              <a:gd name="T37" fmla="*/ 196 h 400"/>
              <a:gd name="T38" fmla="*/ 416 w 497"/>
              <a:gd name="T39" fmla="*/ 196 h 400"/>
              <a:gd name="T40" fmla="*/ 381 w 497"/>
              <a:gd name="T41" fmla="*/ 231 h 400"/>
              <a:gd name="T42" fmla="*/ 248 w 497"/>
              <a:gd name="T43" fmla="*/ 337 h 400"/>
              <a:gd name="T44" fmla="*/ 151 w 497"/>
              <a:gd name="T45" fmla="*/ 293 h 400"/>
              <a:gd name="T46" fmla="*/ 107 w 497"/>
              <a:gd name="T47" fmla="*/ 293 h 400"/>
              <a:gd name="T48" fmla="*/ 107 w 497"/>
              <a:gd name="T49" fmla="*/ 337 h 400"/>
              <a:gd name="T50" fmla="*/ 248 w 497"/>
              <a:gd name="T51" fmla="*/ 399 h 400"/>
              <a:gd name="T52" fmla="*/ 435 w 497"/>
              <a:gd name="T53" fmla="*/ 257 h 400"/>
              <a:gd name="T54" fmla="*/ 496 w 497"/>
              <a:gd name="T55" fmla="*/ 257 h 400"/>
              <a:gd name="T56" fmla="*/ 496 w 497"/>
              <a:gd name="T57" fmla="*/ 196 h 400"/>
              <a:gd name="T58" fmla="*/ 416 w 497"/>
              <a:gd name="T59" fmla="*/ 196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497" h="400">
                <a:moveTo>
                  <a:pt x="169" y="196"/>
                </a:moveTo>
                <a:lnTo>
                  <a:pt x="169" y="196"/>
                </a:lnTo>
                <a:cubicBezTo>
                  <a:pt x="169" y="240"/>
                  <a:pt x="204" y="275"/>
                  <a:pt x="248" y="275"/>
                </a:cubicBezTo>
                <a:cubicBezTo>
                  <a:pt x="292" y="275"/>
                  <a:pt x="328" y="240"/>
                  <a:pt x="328" y="196"/>
                </a:cubicBezTo>
                <a:cubicBezTo>
                  <a:pt x="328" y="151"/>
                  <a:pt x="292" y="116"/>
                  <a:pt x="248" y="116"/>
                </a:cubicBezTo>
                <a:cubicBezTo>
                  <a:pt x="204" y="116"/>
                  <a:pt x="169" y="151"/>
                  <a:pt x="169" y="196"/>
                </a:cubicBezTo>
                <a:close/>
                <a:moveTo>
                  <a:pt x="116" y="169"/>
                </a:moveTo>
                <a:lnTo>
                  <a:pt x="116" y="169"/>
                </a:lnTo>
                <a:cubicBezTo>
                  <a:pt x="124" y="107"/>
                  <a:pt x="186" y="63"/>
                  <a:pt x="248" y="63"/>
                </a:cubicBezTo>
                <a:cubicBezTo>
                  <a:pt x="284" y="63"/>
                  <a:pt x="319" y="71"/>
                  <a:pt x="345" y="98"/>
                </a:cubicBezTo>
                <a:cubicBezTo>
                  <a:pt x="354" y="107"/>
                  <a:pt x="381" y="107"/>
                  <a:pt x="390" y="98"/>
                </a:cubicBezTo>
                <a:cubicBezTo>
                  <a:pt x="399" y="89"/>
                  <a:pt x="399" y="71"/>
                  <a:pt x="390" y="54"/>
                </a:cubicBezTo>
                <a:cubicBezTo>
                  <a:pt x="354" y="18"/>
                  <a:pt x="301" y="0"/>
                  <a:pt x="248" y="0"/>
                </a:cubicBezTo>
                <a:cubicBezTo>
                  <a:pt x="160" y="0"/>
                  <a:pt x="80" y="54"/>
                  <a:pt x="62" y="143"/>
                </a:cubicBezTo>
                <a:cubicBezTo>
                  <a:pt x="0" y="143"/>
                  <a:pt x="0" y="143"/>
                  <a:pt x="0" y="143"/>
                </a:cubicBezTo>
                <a:cubicBezTo>
                  <a:pt x="0" y="196"/>
                  <a:pt x="0" y="196"/>
                  <a:pt x="0" y="196"/>
                </a:cubicBezTo>
                <a:cubicBezTo>
                  <a:pt x="80" y="196"/>
                  <a:pt x="80" y="196"/>
                  <a:pt x="80" y="196"/>
                </a:cubicBezTo>
                <a:cubicBezTo>
                  <a:pt x="107" y="196"/>
                  <a:pt x="107" y="178"/>
                  <a:pt x="116" y="169"/>
                </a:cubicBezTo>
                <a:close/>
                <a:moveTo>
                  <a:pt x="416" y="196"/>
                </a:moveTo>
                <a:lnTo>
                  <a:pt x="416" y="196"/>
                </a:lnTo>
                <a:cubicBezTo>
                  <a:pt x="390" y="196"/>
                  <a:pt x="390" y="222"/>
                  <a:pt x="381" y="231"/>
                </a:cubicBezTo>
                <a:cubicBezTo>
                  <a:pt x="372" y="293"/>
                  <a:pt x="319" y="337"/>
                  <a:pt x="248" y="337"/>
                </a:cubicBezTo>
                <a:cubicBezTo>
                  <a:pt x="213" y="337"/>
                  <a:pt x="177" y="319"/>
                  <a:pt x="151" y="293"/>
                </a:cubicBezTo>
                <a:cubicBezTo>
                  <a:pt x="142" y="284"/>
                  <a:pt x="116" y="284"/>
                  <a:pt x="107" y="293"/>
                </a:cubicBezTo>
                <a:cubicBezTo>
                  <a:pt x="97" y="310"/>
                  <a:pt x="97" y="328"/>
                  <a:pt x="107" y="337"/>
                </a:cubicBezTo>
                <a:cubicBezTo>
                  <a:pt x="142" y="373"/>
                  <a:pt x="195" y="399"/>
                  <a:pt x="248" y="399"/>
                </a:cubicBezTo>
                <a:cubicBezTo>
                  <a:pt x="337" y="399"/>
                  <a:pt x="416" y="337"/>
                  <a:pt x="435" y="257"/>
                </a:cubicBezTo>
                <a:cubicBezTo>
                  <a:pt x="496" y="257"/>
                  <a:pt x="496" y="257"/>
                  <a:pt x="496" y="257"/>
                </a:cubicBezTo>
                <a:cubicBezTo>
                  <a:pt x="496" y="196"/>
                  <a:pt x="496" y="196"/>
                  <a:pt x="496" y="196"/>
                </a:cubicBezTo>
                <a:lnTo>
                  <a:pt x="416" y="1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xmlns:lc="http://schemas.openxmlformats.org/drawingml/2006/lockedCanvas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 xmlns:lc="http://schemas.openxmlformats.org/drawingml/2006/lockedCanvas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217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3B0DE071-08EB-4C14-B3F2-C922AADAFA52}"/>
              </a:ext>
            </a:extLst>
          </p:cNvPr>
          <p:cNvSpPr/>
          <p:nvPr/>
        </p:nvSpPr>
        <p:spPr bwMode="auto">
          <a:xfrm>
            <a:off x="7787599" y="5736325"/>
            <a:ext cx="574650" cy="574801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09492">
              <a:defRPr/>
            </a:pPr>
            <a:endParaRPr lang="en-US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27" name="Freeform 75">
            <a:extLst>
              <a:ext uri="{FF2B5EF4-FFF2-40B4-BE49-F238E27FC236}">
                <a16:creationId xmlns:a16="http://schemas.microsoft.com/office/drawing/2014/main" id="{215CD7F3-A349-4FB5-854F-6FC5972AE9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50418" y="5923459"/>
            <a:ext cx="249012" cy="200532"/>
          </a:xfrm>
          <a:custGeom>
            <a:avLst/>
            <a:gdLst>
              <a:gd name="T0" fmla="*/ 443 w 497"/>
              <a:gd name="T1" fmla="*/ 0 h 400"/>
              <a:gd name="T2" fmla="*/ 443 w 497"/>
              <a:gd name="T3" fmla="*/ 0 h 400"/>
              <a:gd name="T4" fmla="*/ 53 w 497"/>
              <a:gd name="T5" fmla="*/ 0 h 400"/>
              <a:gd name="T6" fmla="*/ 0 w 497"/>
              <a:gd name="T7" fmla="*/ 44 h 400"/>
              <a:gd name="T8" fmla="*/ 0 w 497"/>
              <a:gd name="T9" fmla="*/ 346 h 400"/>
              <a:gd name="T10" fmla="*/ 53 w 497"/>
              <a:gd name="T11" fmla="*/ 399 h 400"/>
              <a:gd name="T12" fmla="*/ 443 w 497"/>
              <a:gd name="T13" fmla="*/ 399 h 400"/>
              <a:gd name="T14" fmla="*/ 496 w 497"/>
              <a:gd name="T15" fmla="*/ 346 h 400"/>
              <a:gd name="T16" fmla="*/ 496 w 497"/>
              <a:gd name="T17" fmla="*/ 44 h 400"/>
              <a:gd name="T18" fmla="*/ 443 w 497"/>
              <a:gd name="T19" fmla="*/ 0 h 400"/>
              <a:gd name="T20" fmla="*/ 443 w 497"/>
              <a:gd name="T21" fmla="*/ 346 h 400"/>
              <a:gd name="T22" fmla="*/ 443 w 497"/>
              <a:gd name="T23" fmla="*/ 346 h 400"/>
              <a:gd name="T24" fmla="*/ 53 w 497"/>
              <a:gd name="T25" fmla="*/ 346 h 400"/>
              <a:gd name="T26" fmla="*/ 53 w 497"/>
              <a:gd name="T27" fmla="*/ 44 h 400"/>
              <a:gd name="T28" fmla="*/ 443 w 497"/>
              <a:gd name="T29" fmla="*/ 44 h 400"/>
              <a:gd name="T30" fmla="*/ 443 w 497"/>
              <a:gd name="T31" fmla="*/ 346 h 400"/>
              <a:gd name="T32" fmla="*/ 222 w 497"/>
              <a:gd name="T33" fmla="*/ 249 h 400"/>
              <a:gd name="T34" fmla="*/ 222 w 497"/>
              <a:gd name="T35" fmla="*/ 249 h 400"/>
              <a:gd name="T36" fmla="*/ 97 w 497"/>
              <a:gd name="T37" fmla="*/ 249 h 400"/>
              <a:gd name="T38" fmla="*/ 97 w 497"/>
              <a:gd name="T39" fmla="*/ 293 h 400"/>
              <a:gd name="T40" fmla="*/ 222 w 497"/>
              <a:gd name="T41" fmla="*/ 293 h 400"/>
              <a:gd name="T42" fmla="*/ 222 w 497"/>
              <a:gd name="T43" fmla="*/ 249 h 400"/>
              <a:gd name="T44" fmla="*/ 222 w 497"/>
              <a:gd name="T45" fmla="*/ 178 h 400"/>
              <a:gd name="T46" fmla="*/ 222 w 497"/>
              <a:gd name="T47" fmla="*/ 178 h 400"/>
              <a:gd name="T48" fmla="*/ 97 w 497"/>
              <a:gd name="T49" fmla="*/ 178 h 400"/>
              <a:gd name="T50" fmla="*/ 97 w 497"/>
              <a:gd name="T51" fmla="*/ 222 h 400"/>
              <a:gd name="T52" fmla="*/ 222 w 497"/>
              <a:gd name="T53" fmla="*/ 222 h 400"/>
              <a:gd name="T54" fmla="*/ 222 w 497"/>
              <a:gd name="T55" fmla="*/ 178 h 400"/>
              <a:gd name="T56" fmla="*/ 222 w 497"/>
              <a:gd name="T57" fmla="*/ 98 h 400"/>
              <a:gd name="T58" fmla="*/ 222 w 497"/>
              <a:gd name="T59" fmla="*/ 98 h 400"/>
              <a:gd name="T60" fmla="*/ 97 w 497"/>
              <a:gd name="T61" fmla="*/ 98 h 400"/>
              <a:gd name="T62" fmla="*/ 97 w 497"/>
              <a:gd name="T63" fmla="*/ 143 h 400"/>
              <a:gd name="T64" fmla="*/ 222 w 497"/>
              <a:gd name="T65" fmla="*/ 143 h 400"/>
              <a:gd name="T66" fmla="*/ 222 w 497"/>
              <a:gd name="T67" fmla="*/ 98 h 400"/>
              <a:gd name="T68" fmla="*/ 389 w 497"/>
              <a:gd name="T69" fmla="*/ 257 h 400"/>
              <a:gd name="T70" fmla="*/ 389 w 497"/>
              <a:gd name="T71" fmla="*/ 257 h 400"/>
              <a:gd name="T72" fmla="*/ 354 w 497"/>
              <a:gd name="T73" fmla="*/ 231 h 400"/>
              <a:gd name="T74" fmla="*/ 381 w 497"/>
              <a:gd name="T75" fmla="*/ 151 h 400"/>
              <a:gd name="T76" fmla="*/ 336 w 497"/>
              <a:gd name="T77" fmla="*/ 98 h 400"/>
              <a:gd name="T78" fmla="*/ 292 w 497"/>
              <a:gd name="T79" fmla="*/ 151 h 400"/>
              <a:gd name="T80" fmla="*/ 319 w 497"/>
              <a:gd name="T81" fmla="*/ 231 h 400"/>
              <a:gd name="T82" fmla="*/ 275 w 497"/>
              <a:gd name="T83" fmla="*/ 257 h 400"/>
              <a:gd name="T84" fmla="*/ 275 w 497"/>
              <a:gd name="T85" fmla="*/ 293 h 400"/>
              <a:gd name="T86" fmla="*/ 398 w 497"/>
              <a:gd name="T87" fmla="*/ 293 h 400"/>
              <a:gd name="T88" fmla="*/ 389 w 497"/>
              <a:gd name="T89" fmla="*/ 257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497" h="400">
                <a:moveTo>
                  <a:pt x="443" y="0"/>
                </a:moveTo>
                <a:lnTo>
                  <a:pt x="443" y="0"/>
                </a:lnTo>
                <a:cubicBezTo>
                  <a:pt x="53" y="0"/>
                  <a:pt x="53" y="0"/>
                  <a:pt x="53" y="0"/>
                </a:cubicBezTo>
                <a:cubicBezTo>
                  <a:pt x="17" y="0"/>
                  <a:pt x="0" y="18"/>
                  <a:pt x="0" y="44"/>
                </a:cubicBezTo>
                <a:cubicBezTo>
                  <a:pt x="0" y="346"/>
                  <a:pt x="0" y="346"/>
                  <a:pt x="0" y="346"/>
                </a:cubicBezTo>
                <a:cubicBezTo>
                  <a:pt x="0" y="373"/>
                  <a:pt x="17" y="399"/>
                  <a:pt x="53" y="399"/>
                </a:cubicBezTo>
                <a:cubicBezTo>
                  <a:pt x="443" y="399"/>
                  <a:pt x="443" y="399"/>
                  <a:pt x="443" y="399"/>
                </a:cubicBezTo>
                <a:cubicBezTo>
                  <a:pt x="470" y="399"/>
                  <a:pt x="496" y="373"/>
                  <a:pt x="496" y="346"/>
                </a:cubicBezTo>
                <a:cubicBezTo>
                  <a:pt x="496" y="44"/>
                  <a:pt x="496" y="44"/>
                  <a:pt x="496" y="44"/>
                </a:cubicBezTo>
                <a:cubicBezTo>
                  <a:pt x="496" y="18"/>
                  <a:pt x="470" y="0"/>
                  <a:pt x="443" y="0"/>
                </a:cubicBezTo>
                <a:close/>
                <a:moveTo>
                  <a:pt x="443" y="346"/>
                </a:moveTo>
                <a:lnTo>
                  <a:pt x="443" y="346"/>
                </a:lnTo>
                <a:cubicBezTo>
                  <a:pt x="53" y="346"/>
                  <a:pt x="53" y="346"/>
                  <a:pt x="53" y="346"/>
                </a:cubicBezTo>
                <a:cubicBezTo>
                  <a:pt x="53" y="44"/>
                  <a:pt x="53" y="44"/>
                  <a:pt x="53" y="44"/>
                </a:cubicBezTo>
                <a:cubicBezTo>
                  <a:pt x="443" y="44"/>
                  <a:pt x="443" y="44"/>
                  <a:pt x="443" y="44"/>
                </a:cubicBezTo>
                <a:lnTo>
                  <a:pt x="443" y="346"/>
                </a:lnTo>
                <a:close/>
                <a:moveTo>
                  <a:pt x="222" y="249"/>
                </a:moveTo>
                <a:lnTo>
                  <a:pt x="222" y="249"/>
                </a:lnTo>
                <a:cubicBezTo>
                  <a:pt x="97" y="249"/>
                  <a:pt x="97" y="249"/>
                  <a:pt x="97" y="249"/>
                </a:cubicBezTo>
                <a:cubicBezTo>
                  <a:pt x="97" y="293"/>
                  <a:pt x="97" y="293"/>
                  <a:pt x="97" y="293"/>
                </a:cubicBezTo>
                <a:cubicBezTo>
                  <a:pt x="222" y="293"/>
                  <a:pt x="222" y="293"/>
                  <a:pt x="222" y="293"/>
                </a:cubicBezTo>
                <a:lnTo>
                  <a:pt x="222" y="249"/>
                </a:lnTo>
                <a:close/>
                <a:moveTo>
                  <a:pt x="222" y="178"/>
                </a:moveTo>
                <a:lnTo>
                  <a:pt x="222" y="178"/>
                </a:lnTo>
                <a:cubicBezTo>
                  <a:pt x="97" y="178"/>
                  <a:pt x="97" y="178"/>
                  <a:pt x="97" y="178"/>
                </a:cubicBezTo>
                <a:cubicBezTo>
                  <a:pt x="97" y="222"/>
                  <a:pt x="97" y="222"/>
                  <a:pt x="97" y="222"/>
                </a:cubicBezTo>
                <a:cubicBezTo>
                  <a:pt x="222" y="222"/>
                  <a:pt x="222" y="222"/>
                  <a:pt x="222" y="222"/>
                </a:cubicBezTo>
                <a:lnTo>
                  <a:pt x="222" y="178"/>
                </a:lnTo>
                <a:close/>
                <a:moveTo>
                  <a:pt x="222" y="98"/>
                </a:moveTo>
                <a:lnTo>
                  <a:pt x="222" y="98"/>
                </a:lnTo>
                <a:cubicBezTo>
                  <a:pt x="97" y="98"/>
                  <a:pt x="97" y="98"/>
                  <a:pt x="97" y="98"/>
                </a:cubicBezTo>
                <a:cubicBezTo>
                  <a:pt x="97" y="143"/>
                  <a:pt x="97" y="143"/>
                  <a:pt x="97" y="143"/>
                </a:cubicBezTo>
                <a:cubicBezTo>
                  <a:pt x="222" y="143"/>
                  <a:pt x="222" y="143"/>
                  <a:pt x="222" y="143"/>
                </a:cubicBezTo>
                <a:lnTo>
                  <a:pt x="222" y="98"/>
                </a:lnTo>
                <a:close/>
                <a:moveTo>
                  <a:pt x="389" y="257"/>
                </a:moveTo>
                <a:lnTo>
                  <a:pt x="389" y="257"/>
                </a:lnTo>
                <a:cubicBezTo>
                  <a:pt x="389" y="257"/>
                  <a:pt x="354" y="249"/>
                  <a:pt x="354" y="231"/>
                </a:cubicBezTo>
                <a:cubicBezTo>
                  <a:pt x="354" y="204"/>
                  <a:pt x="381" y="196"/>
                  <a:pt x="381" y="151"/>
                </a:cubicBezTo>
                <a:cubicBezTo>
                  <a:pt x="381" y="125"/>
                  <a:pt x="372" y="98"/>
                  <a:pt x="336" y="98"/>
                </a:cubicBezTo>
                <a:cubicBezTo>
                  <a:pt x="301" y="98"/>
                  <a:pt x="292" y="125"/>
                  <a:pt x="292" y="151"/>
                </a:cubicBezTo>
                <a:cubicBezTo>
                  <a:pt x="292" y="196"/>
                  <a:pt x="319" y="204"/>
                  <a:pt x="319" y="231"/>
                </a:cubicBezTo>
                <a:cubicBezTo>
                  <a:pt x="319" y="249"/>
                  <a:pt x="275" y="257"/>
                  <a:pt x="275" y="257"/>
                </a:cubicBezTo>
                <a:lnTo>
                  <a:pt x="275" y="293"/>
                </a:lnTo>
                <a:cubicBezTo>
                  <a:pt x="398" y="293"/>
                  <a:pt x="398" y="293"/>
                  <a:pt x="398" y="293"/>
                </a:cubicBezTo>
                <a:cubicBezTo>
                  <a:pt x="398" y="293"/>
                  <a:pt x="398" y="257"/>
                  <a:pt x="389" y="25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xmlns:lc="http://schemas.openxmlformats.org/drawingml/2006/lockedCanvas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 xmlns:lc="http://schemas.openxmlformats.org/drawingml/2006/lockedCanvas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217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F773842-02AC-428D-9E22-2A992FF79C10}"/>
              </a:ext>
            </a:extLst>
          </p:cNvPr>
          <p:cNvSpPr/>
          <p:nvPr/>
        </p:nvSpPr>
        <p:spPr>
          <a:xfrm>
            <a:off x="5331626" y="6174514"/>
            <a:ext cx="1172116" cy="24622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https://github.com</a:t>
            </a:r>
          </a:p>
        </p:txBody>
      </p:sp>
    </p:spTree>
    <p:extLst>
      <p:ext uri="{BB962C8B-B14F-4D97-AF65-F5344CB8AC3E}">
        <p14:creationId xmlns:p14="http://schemas.microsoft.com/office/powerpoint/2010/main" val="4230903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Box 75"/>
          <p:cNvSpPr txBox="1"/>
          <p:nvPr/>
        </p:nvSpPr>
        <p:spPr>
          <a:xfrm>
            <a:off x="990600" y="966762"/>
            <a:ext cx="5845021" cy="429899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lvl="0">
              <a:spcBef>
                <a:spcPts val="1200"/>
              </a:spcBef>
            </a:pPr>
            <a:r>
              <a:rPr lang="en-US" sz="1600" dirty="0"/>
              <a:t>This module has discussed web server concepts and attacks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990600" y="1597724"/>
            <a:ext cx="6519770" cy="429899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lvl="0">
              <a:spcBef>
                <a:spcPts val="1200"/>
              </a:spcBef>
            </a:pPr>
            <a:r>
              <a:rPr lang="en-US" sz="1600" dirty="0"/>
              <a:t>It has covered various web server attack tools and countermeasures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990600" y="2246795"/>
            <a:ext cx="6302221" cy="429899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lvl="0">
              <a:spcBef>
                <a:spcPts val="1200"/>
              </a:spcBef>
            </a:pPr>
            <a:r>
              <a:rPr lang="en-US" sz="1600" dirty="0"/>
              <a:t>It discussed web application architecture and vulnerability stack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990600" y="2886810"/>
            <a:ext cx="5845020" cy="429899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lvl="0">
              <a:spcBef>
                <a:spcPts val="1200"/>
              </a:spcBef>
            </a:pPr>
            <a:r>
              <a:rPr lang="en-US" sz="1600" dirty="0"/>
              <a:t>It also discussed various web application threats and attacks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635074" y="136902"/>
            <a:ext cx="4637149" cy="661712"/>
          </a:xfrm>
          <a:prstGeom prst="rect">
            <a:avLst/>
          </a:prstGeom>
          <a:noFill/>
        </p:spPr>
        <p:txBody>
          <a:bodyPr wrap="square" lIns="45711" tIns="22856" rIns="45711" bIns="22856" rtlCol="0" anchor="ctr">
            <a:spAutoFit/>
          </a:bodyPr>
          <a:lstStyle/>
          <a:p>
            <a:pPr algn="ctr" defTabSz="914217">
              <a:defRPr/>
            </a:pPr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Module Summary</a:t>
            </a:r>
            <a:endParaRPr lang="id-ID" sz="2400" b="1" dirty="0">
              <a:solidFill>
                <a:schemeClr val="tx1">
                  <a:lumMod val="75000"/>
                  <a:lumOff val="25000"/>
                </a:schemeClr>
              </a:solidFill>
              <a:latin typeface="Rockwell" panose="02060603020205020403" pitchFamily="18" charset="0"/>
              <a:cs typeface="Lato Regular"/>
            </a:endParaRPr>
          </a:p>
        </p:txBody>
      </p:sp>
      <p:pic>
        <p:nvPicPr>
          <p:cNvPr id="13" name="Picture Placeholder 12">
            <a:extLst>
              <a:ext uri="{FF2B5EF4-FFF2-40B4-BE49-F238E27FC236}">
                <a16:creationId xmlns:a16="http://schemas.microsoft.com/office/drawing/2014/main" id="{2DABF6C7-58FB-487F-B595-F3636BA40AD9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52" r="29452"/>
          <a:stretch/>
        </p:blipFill>
        <p:spPr>
          <a:xfrm>
            <a:off x="7615238" y="0"/>
            <a:ext cx="4576762" cy="6583164"/>
          </a:xfr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386A3925-D3FD-40A6-86F3-5224C7653C3D}"/>
              </a:ext>
            </a:extLst>
          </p:cNvPr>
          <p:cNvSpPr txBox="1"/>
          <p:nvPr/>
        </p:nvSpPr>
        <p:spPr>
          <a:xfrm>
            <a:off x="999653" y="3526828"/>
            <a:ext cx="5337324" cy="429899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lvl="0">
              <a:spcBef>
                <a:spcPts val="1200"/>
              </a:spcBef>
            </a:pPr>
            <a:r>
              <a:rPr lang="en-US" sz="1600" dirty="0"/>
              <a:t>It demonstrated different web application attack tools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0AE11B7-A5FD-460C-AB78-050165B186C0}"/>
              </a:ext>
            </a:extLst>
          </p:cNvPr>
          <p:cNvSpPr txBox="1"/>
          <p:nvPr/>
        </p:nvSpPr>
        <p:spPr>
          <a:xfrm>
            <a:off x="990600" y="4148750"/>
            <a:ext cx="6785124" cy="429899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lvl="0">
              <a:spcBef>
                <a:spcPts val="1200"/>
              </a:spcBef>
            </a:pPr>
            <a:r>
              <a:rPr lang="en-US" sz="1600" dirty="0"/>
              <a:t>It discussed various countermeasures against web application attacks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83FAD287-F11A-4F8D-981D-27115B00B207}"/>
              </a:ext>
            </a:extLst>
          </p:cNvPr>
          <p:cNvSpPr txBox="1"/>
          <p:nvPr/>
        </p:nvSpPr>
        <p:spPr>
          <a:xfrm>
            <a:off x="990601" y="4710902"/>
            <a:ext cx="6519770" cy="58477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lvl="0">
              <a:spcBef>
                <a:spcPts val="1200"/>
              </a:spcBef>
            </a:pPr>
            <a:r>
              <a:rPr lang="en-US" sz="1600" dirty="0"/>
              <a:t>This module also discussed different types of SQL injection attacks and SQL injection tools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F6966B9C-936D-4BCF-87DF-7439CFD00BD8}"/>
              </a:ext>
            </a:extLst>
          </p:cNvPr>
          <p:cNvSpPr txBox="1"/>
          <p:nvPr/>
        </p:nvSpPr>
        <p:spPr>
          <a:xfrm>
            <a:off x="990600" y="5386279"/>
            <a:ext cx="6629400" cy="58477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lvl="0">
              <a:spcBef>
                <a:spcPts val="1200"/>
              </a:spcBef>
            </a:pPr>
            <a:r>
              <a:rPr lang="en-US" sz="1600" dirty="0"/>
              <a:t>Finally, this module ended with a detailed discussion on various countermeasures against SQL injection attacks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F39E4F2F-4E87-4BC1-87ED-F4C6409B2676}"/>
              </a:ext>
            </a:extLst>
          </p:cNvPr>
          <p:cNvSpPr txBox="1"/>
          <p:nvPr/>
        </p:nvSpPr>
        <p:spPr>
          <a:xfrm>
            <a:off x="990601" y="5989237"/>
            <a:ext cx="6519770" cy="58477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lvl="0">
              <a:spcBef>
                <a:spcPts val="1200"/>
              </a:spcBef>
            </a:pPr>
            <a:r>
              <a:rPr lang="en-US" sz="1600" dirty="0"/>
              <a:t>In the next module, we will discuss in detail on various wireless attacks and countermeasures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FFB5A60-4963-4988-A5BD-13F631107F7B}"/>
              </a:ext>
            </a:extLst>
          </p:cNvPr>
          <p:cNvGrpSpPr/>
          <p:nvPr/>
        </p:nvGrpSpPr>
        <p:grpSpPr>
          <a:xfrm>
            <a:off x="381001" y="944880"/>
            <a:ext cx="513547" cy="513680"/>
            <a:chOff x="381001" y="838200"/>
            <a:chExt cx="513547" cy="513680"/>
          </a:xfrm>
        </p:grpSpPr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1D2D71B0-8947-416A-A5CA-80E055242FF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1001" y="838200"/>
              <a:ext cx="513547" cy="5136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217">
                <a:defRPr/>
              </a:pPr>
              <a:endParaRPr lang="bg-BG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40" name="Freeform 221">
              <a:extLst>
                <a:ext uri="{FF2B5EF4-FFF2-40B4-BE49-F238E27FC236}">
                  <a16:creationId xmlns:a16="http://schemas.microsoft.com/office/drawing/2014/main" id="{1A0D87FF-D604-4A22-A09C-0965D4DB458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3174" y="972387"/>
              <a:ext cx="249200" cy="245306"/>
            </a:xfrm>
            <a:custGeom>
              <a:avLst/>
              <a:gdLst>
                <a:gd name="T0" fmla="*/ 68881 w 59"/>
                <a:gd name="T1" fmla="*/ 58628 h 58"/>
                <a:gd name="T2" fmla="*/ 58549 w 59"/>
                <a:gd name="T3" fmla="*/ 65525 h 58"/>
                <a:gd name="T4" fmla="*/ 10332 w 59"/>
                <a:gd name="T5" fmla="*/ 65525 h 58"/>
                <a:gd name="T6" fmla="*/ 0 w 59"/>
                <a:gd name="T7" fmla="*/ 58628 h 58"/>
                <a:gd name="T8" fmla="*/ 0 w 59"/>
                <a:gd name="T9" fmla="*/ 6897 h 58"/>
                <a:gd name="T10" fmla="*/ 10332 w 59"/>
                <a:gd name="T11" fmla="*/ 0 h 58"/>
                <a:gd name="T12" fmla="*/ 58549 w 59"/>
                <a:gd name="T13" fmla="*/ 0 h 58"/>
                <a:gd name="T14" fmla="*/ 68881 w 59"/>
                <a:gd name="T15" fmla="*/ 6897 h 58"/>
                <a:gd name="T16" fmla="*/ 68881 w 59"/>
                <a:gd name="T17" fmla="*/ 58628 h 58"/>
                <a:gd name="T18" fmla="*/ 203200 w 59"/>
                <a:gd name="T19" fmla="*/ 106910 h 58"/>
                <a:gd name="T20" fmla="*/ 103322 w 59"/>
                <a:gd name="T21" fmla="*/ 200025 h 58"/>
                <a:gd name="T22" fmla="*/ 0 w 59"/>
                <a:gd name="T23" fmla="*/ 106910 h 58"/>
                <a:gd name="T24" fmla="*/ 0 w 59"/>
                <a:gd name="T25" fmla="*/ 89666 h 58"/>
                <a:gd name="T26" fmla="*/ 10332 w 59"/>
                <a:gd name="T27" fmla="*/ 82769 h 58"/>
                <a:gd name="T28" fmla="*/ 58549 w 59"/>
                <a:gd name="T29" fmla="*/ 82769 h 58"/>
                <a:gd name="T30" fmla="*/ 68881 w 59"/>
                <a:gd name="T31" fmla="*/ 89666 h 58"/>
                <a:gd name="T32" fmla="*/ 68881 w 59"/>
                <a:gd name="T33" fmla="*/ 106910 h 58"/>
                <a:gd name="T34" fmla="*/ 103322 w 59"/>
                <a:gd name="T35" fmla="*/ 131051 h 58"/>
                <a:gd name="T36" fmla="*/ 134319 w 59"/>
                <a:gd name="T37" fmla="*/ 106910 h 58"/>
                <a:gd name="T38" fmla="*/ 134319 w 59"/>
                <a:gd name="T39" fmla="*/ 89666 h 58"/>
                <a:gd name="T40" fmla="*/ 144651 w 59"/>
                <a:gd name="T41" fmla="*/ 82769 h 58"/>
                <a:gd name="T42" fmla="*/ 192868 w 59"/>
                <a:gd name="T43" fmla="*/ 82769 h 58"/>
                <a:gd name="T44" fmla="*/ 203200 w 59"/>
                <a:gd name="T45" fmla="*/ 89666 h 58"/>
                <a:gd name="T46" fmla="*/ 203200 w 59"/>
                <a:gd name="T47" fmla="*/ 106910 h 58"/>
                <a:gd name="T48" fmla="*/ 203200 w 59"/>
                <a:gd name="T49" fmla="*/ 58628 h 58"/>
                <a:gd name="T50" fmla="*/ 192868 w 59"/>
                <a:gd name="T51" fmla="*/ 65525 h 58"/>
                <a:gd name="T52" fmla="*/ 144651 w 59"/>
                <a:gd name="T53" fmla="*/ 65525 h 58"/>
                <a:gd name="T54" fmla="*/ 134319 w 59"/>
                <a:gd name="T55" fmla="*/ 58628 h 58"/>
                <a:gd name="T56" fmla="*/ 134319 w 59"/>
                <a:gd name="T57" fmla="*/ 6897 h 58"/>
                <a:gd name="T58" fmla="*/ 144651 w 59"/>
                <a:gd name="T59" fmla="*/ 0 h 58"/>
                <a:gd name="T60" fmla="*/ 192868 w 59"/>
                <a:gd name="T61" fmla="*/ 0 h 58"/>
                <a:gd name="T62" fmla="*/ 203200 w 59"/>
                <a:gd name="T63" fmla="*/ 6897 h 58"/>
                <a:gd name="T64" fmla="*/ 203200 w 59"/>
                <a:gd name="T65" fmla="*/ 58628 h 58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59" h="58">
                  <a:moveTo>
                    <a:pt x="20" y="17"/>
                  </a:moveTo>
                  <a:cubicBezTo>
                    <a:pt x="20" y="18"/>
                    <a:pt x="19" y="19"/>
                    <a:pt x="17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2" y="19"/>
                    <a:pt x="0" y="18"/>
                    <a:pt x="0" y="17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9" y="0"/>
                    <a:pt x="20" y="1"/>
                    <a:pt x="20" y="2"/>
                  </a:cubicBezTo>
                  <a:lnTo>
                    <a:pt x="20" y="17"/>
                  </a:lnTo>
                  <a:close/>
                  <a:moveTo>
                    <a:pt x="59" y="31"/>
                  </a:moveTo>
                  <a:cubicBezTo>
                    <a:pt x="59" y="47"/>
                    <a:pt x="46" y="58"/>
                    <a:pt x="30" y="58"/>
                  </a:cubicBezTo>
                  <a:cubicBezTo>
                    <a:pt x="13" y="58"/>
                    <a:pt x="0" y="47"/>
                    <a:pt x="0" y="31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5"/>
                    <a:pt x="2" y="24"/>
                    <a:pt x="3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9" y="24"/>
                    <a:pt x="20" y="25"/>
                    <a:pt x="20" y="26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0" y="38"/>
                    <a:pt x="28" y="38"/>
                    <a:pt x="30" y="38"/>
                  </a:cubicBezTo>
                  <a:cubicBezTo>
                    <a:pt x="31" y="38"/>
                    <a:pt x="39" y="38"/>
                    <a:pt x="39" y="31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5"/>
                    <a:pt x="40" y="24"/>
                    <a:pt x="42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8" y="24"/>
                    <a:pt x="59" y="25"/>
                    <a:pt x="59" y="26"/>
                  </a:cubicBezTo>
                  <a:lnTo>
                    <a:pt x="59" y="31"/>
                  </a:lnTo>
                  <a:close/>
                  <a:moveTo>
                    <a:pt x="59" y="17"/>
                  </a:moveTo>
                  <a:cubicBezTo>
                    <a:pt x="59" y="18"/>
                    <a:pt x="58" y="19"/>
                    <a:pt x="56" y="19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0" y="19"/>
                    <a:pt x="39" y="18"/>
                    <a:pt x="39" y="17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1"/>
                    <a:pt x="40" y="0"/>
                    <a:pt x="42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58" y="0"/>
                    <a:pt x="59" y="1"/>
                    <a:pt x="59" y="2"/>
                  </a:cubicBezTo>
                  <a:lnTo>
                    <a:pt x="59" y="1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A35A1981-70EC-4C00-8DFC-CB1861491786}"/>
              </a:ext>
            </a:extLst>
          </p:cNvPr>
          <p:cNvGrpSpPr/>
          <p:nvPr/>
        </p:nvGrpSpPr>
        <p:grpSpPr>
          <a:xfrm>
            <a:off x="381001" y="1582369"/>
            <a:ext cx="513547" cy="513680"/>
            <a:chOff x="381001" y="1452530"/>
            <a:chExt cx="513547" cy="513680"/>
          </a:xfrm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B0ABD51D-76CE-4173-B881-0C88BC65E44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1001" y="1452530"/>
              <a:ext cx="513547" cy="51368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217">
                <a:defRPr/>
              </a:pPr>
              <a:endParaRPr lang="bg-BG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42" name="Freeform 30">
              <a:extLst>
                <a:ext uri="{FF2B5EF4-FFF2-40B4-BE49-F238E27FC236}">
                  <a16:creationId xmlns:a16="http://schemas.microsoft.com/office/drawing/2014/main" id="{B814A852-B5A7-43FE-8DAA-AB8F09D2F4C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98366" y="1590538"/>
              <a:ext cx="278816" cy="237665"/>
            </a:xfrm>
            <a:custGeom>
              <a:avLst/>
              <a:gdLst>
                <a:gd name="T0" fmla="*/ 186184 w 64"/>
                <a:gd name="T1" fmla="*/ 144673 h 53"/>
                <a:gd name="T2" fmla="*/ 148258 w 64"/>
                <a:gd name="T3" fmla="*/ 182563 h 53"/>
                <a:gd name="T4" fmla="*/ 37926 w 64"/>
                <a:gd name="T5" fmla="*/ 182563 h 53"/>
                <a:gd name="T6" fmla="*/ 0 w 64"/>
                <a:gd name="T7" fmla="*/ 144673 h 53"/>
                <a:gd name="T8" fmla="*/ 0 w 64"/>
                <a:gd name="T9" fmla="*/ 34446 h 53"/>
                <a:gd name="T10" fmla="*/ 37926 w 64"/>
                <a:gd name="T11" fmla="*/ 0 h 53"/>
                <a:gd name="T12" fmla="*/ 148258 w 64"/>
                <a:gd name="T13" fmla="*/ 0 h 53"/>
                <a:gd name="T14" fmla="*/ 162049 w 64"/>
                <a:gd name="T15" fmla="*/ 0 h 53"/>
                <a:gd name="T16" fmla="*/ 165497 w 64"/>
                <a:gd name="T17" fmla="*/ 3445 h 53"/>
                <a:gd name="T18" fmla="*/ 165497 w 64"/>
                <a:gd name="T19" fmla="*/ 6889 h 53"/>
                <a:gd name="T20" fmla="*/ 158602 w 64"/>
                <a:gd name="T21" fmla="*/ 13778 h 53"/>
                <a:gd name="T22" fmla="*/ 155154 w 64"/>
                <a:gd name="T23" fmla="*/ 17223 h 53"/>
                <a:gd name="T24" fmla="*/ 155154 w 64"/>
                <a:gd name="T25" fmla="*/ 17223 h 53"/>
                <a:gd name="T26" fmla="*/ 148258 w 64"/>
                <a:gd name="T27" fmla="*/ 13778 h 53"/>
                <a:gd name="T28" fmla="*/ 37926 w 64"/>
                <a:gd name="T29" fmla="*/ 13778 h 53"/>
                <a:gd name="T30" fmla="*/ 17239 w 64"/>
                <a:gd name="T31" fmla="*/ 34446 h 53"/>
                <a:gd name="T32" fmla="*/ 17239 w 64"/>
                <a:gd name="T33" fmla="*/ 144673 h 53"/>
                <a:gd name="T34" fmla="*/ 37926 w 64"/>
                <a:gd name="T35" fmla="*/ 165340 h 53"/>
                <a:gd name="T36" fmla="*/ 148258 w 64"/>
                <a:gd name="T37" fmla="*/ 165340 h 53"/>
                <a:gd name="T38" fmla="*/ 168945 w 64"/>
                <a:gd name="T39" fmla="*/ 144673 h 53"/>
                <a:gd name="T40" fmla="*/ 168945 w 64"/>
                <a:gd name="T41" fmla="*/ 110227 h 53"/>
                <a:gd name="T42" fmla="*/ 168945 w 64"/>
                <a:gd name="T43" fmla="*/ 110227 h 53"/>
                <a:gd name="T44" fmla="*/ 179289 w 64"/>
                <a:gd name="T45" fmla="*/ 99893 h 53"/>
                <a:gd name="T46" fmla="*/ 182737 w 64"/>
                <a:gd name="T47" fmla="*/ 99893 h 53"/>
                <a:gd name="T48" fmla="*/ 182737 w 64"/>
                <a:gd name="T49" fmla="*/ 99893 h 53"/>
                <a:gd name="T50" fmla="*/ 186184 w 64"/>
                <a:gd name="T51" fmla="*/ 103338 h 53"/>
                <a:gd name="T52" fmla="*/ 186184 w 64"/>
                <a:gd name="T53" fmla="*/ 144673 h 53"/>
                <a:gd name="T54" fmla="*/ 110332 w 64"/>
                <a:gd name="T55" fmla="*/ 144673 h 53"/>
                <a:gd name="T56" fmla="*/ 93092 w 64"/>
                <a:gd name="T57" fmla="*/ 144673 h 53"/>
                <a:gd name="T58" fmla="*/ 37926 w 64"/>
                <a:gd name="T59" fmla="*/ 89559 h 53"/>
                <a:gd name="T60" fmla="*/ 37926 w 64"/>
                <a:gd name="T61" fmla="*/ 75781 h 53"/>
                <a:gd name="T62" fmla="*/ 51718 w 64"/>
                <a:gd name="T63" fmla="*/ 62003 h 53"/>
                <a:gd name="T64" fmla="*/ 68957 w 64"/>
                <a:gd name="T65" fmla="*/ 62003 h 53"/>
                <a:gd name="T66" fmla="*/ 103436 w 64"/>
                <a:gd name="T67" fmla="*/ 93004 h 53"/>
                <a:gd name="T68" fmla="*/ 186184 w 64"/>
                <a:gd name="T69" fmla="*/ 10334 h 53"/>
                <a:gd name="T70" fmla="*/ 199976 w 64"/>
                <a:gd name="T71" fmla="*/ 10334 h 53"/>
                <a:gd name="T72" fmla="*/ 217215 w 64"/>
                <a:gd name="T73" fmla="*/ 24112 h 53"/>
                <a:gd name="T74" fmla="*/ 217215 w 64"/>
                <a:gd name="T75" fmla="*/ 37890 h 53"/>
                <a:gd name="T76" fmla="*/ 110332 w 64"/>
                <a:gd name="T77" fmla="*/ 144673 h 5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64" h="53">
                  <a:moveTo>
                    <a:pt x="54" y="42"/>
                  </a:moveTo>
                  <a:cubicBezTo>
                    <a:pt x="54" y="48"/>
                    <a:pt x="49" y="53"/>
                    <a:pt x="43" y="5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5" y="53"/>
                    <a:pt x="0" y="48"/>
                    <a:pt x="0" y="42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4" y="0"/>
                    <a:pt x="46" y="0"/>
                    <a:pt x="47" y="0"/>
                  </a:cubicBezTo>
                  <a:cubicBezTo>
                    <a:pt x="48" y="1"/>
                    <a:pt x="48" y="1"/>
                    <a:pt x="48" y="1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46" y="5"/>
                    <a:pt x="45" y="5"/>
                    <a:pt x="45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4" y="4"/>
                    <a:pt x="44" y="4"/>
                    <a:pt x="43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8" y="4"/>
                    <a:pt x="5" y="7"/>
                    <a:pt x="5" y="10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5"/>
                    <a:pt x="8" y="48"/>
                    <a:pt x="11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46" y="48"/>
                    <a:pt x="49" y="45"/>
                    <a:pt x="49" y="42"/>
                  </a:cubicBezTo>
                  <a:cubicBezTo>
                    <a:pt x="49" y="32"/>
                    <a:pt x="49" y="32"/>
                    <a:pt x="49" y="32"/>
                  </a:cubicBezTo>
                  <a:cubicBezTo>
                    <a:pt x="49" y="32"/>
                    <a:pt x="49" y="32"/>
                    <a:pt x="49" y="32"/>
                  </a:cubicBezTo>
                  <a:cubicBezTo>
                    <a:pt x="52" y="29"/>
                    <a:pt x="52" y="29"/>
                    <a:pt x="52" y="29"/>
                  </a:cubicBezTo>
                  <a:cubicBezTo>
                    <a:pt x="52" y="29"/>
                    <a:pt x="52" y="29"/>
                    <a:pt x="53" y="29"/>
                  </a:cubicBezTo>
                  <a:cubicBezTo>
                    <a:pt x="53" y="29"/>
                    <a:pt x="53" y="29"/>
                    <a:pt x="53" y="29"/>
                  </a:cubicBezTo>
                  <a:cubicBezTo>
                    <a:pt x="54" y="29"/>
                    <a:pt x="54" y="30"/>
                    <a:pt x="54" y="30"/>
                  </a:cubicBezTo>
                  <a:lnTo>
                    <a:pt x="54" y="42"/>
                  </a:lnTo>
                  <a:close/>
                  <a:moveTo>
                    <a:pt x="32" y="42"/>
                  </a:moveTo>
                  <a:cubicBezTo>
                    <a:pt x="31" y="44"/>
                    <a:pt x="29" y="44"/>
                    <a:pt x="27" y="42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0" y="25"/>
                    <a:pt x="10" y="23"/>
                    <a:pt x="11" y="22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6" y="16"/>
                    <a:pt x="18" y="16"/>
                    <a:pt x="20" y="18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54" y="3"/>
                    <a:pt x="54" y="3"/>
                    <a:pt x="54" y="3"/>
                  </a:cubicBezTo>
                  <a:cubicBezTo>
                    <a:pt x="55" y="2"/>
                    <a:pt x="57" y="2"/>
                    <a:pt x="58" y="3"/>
                  </a:cubicBezTo>
                  <a:cubicBezTo>
                    <a:pt x="63" y="7"/>
                    <a:pt x="63" y="7"/>
                    <a:pt x="63" y="7"/>
                  </a:cubicBezTo>
                  <a:cubicBezTo>
                    <a:pt x="64" y="8"/>
                    <a:pt x="64" y="10"/>
                    <a:pt x="63" y="11"/>
                  </a:cubicBezTo>
                  <a:lnTo>
                    <a:pt x="32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63211E61-886B-4999-893F-6A67DD95AB77}"/>
              </a:ext>
            </a:extLst>
          </p:cNvPr>
          <p:cNvGrpSpPr/>
          <p:nvPr/>
        </p:nvGrpSpPr>
        <p:grpSpPr>
          <a:xfrm>
            <a:off x="381001" y="2219858"/>
            <a:ext cx="513547" cy="513680"/>
            <a:chOff x="381001" y="2072390"/>
            <a:chExt cx="513547" cy="513680"/>
          </a:xfrm>
        </p:grpSpPr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C88F185D-E07B-4367-9C92-42D7BDAF9BC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1001" y="2072390"/>
              <a:ext cx="513547" cy="51368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217">
                <a:defRPr/>
              </a:pPr>
              <a:endParaRPr lang="bg-BG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43" name="Freeform 108">
              <a:extLst>
                <a:ext uri="{FF2B5EF4-FFF2-40B4-BE49-F238E27FC236}">
                  <a16:creationId xmlns:a16="http://schemas.microsoft.com/office/drawing/2014/main" id="{022E40AF-103A-4EA6-AEFF-5102D08FC68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24827" y="2193476"/>
              <a:ext cx="225895" cy="271509"/>
            </a:xfrm>
            <a:custGeom>
              <a:avLst/>
              <a:gdLst>
                <a:gd name="T0" fmla="*/ 165100 w 48"/>
                <a:gd name="T1" fmla="*/ 106062 h 58"/>
                <a:gd name="T2" fmla="*/ 85990 w 48"/>
                <a:gd name="T3" fmla="*/ 198438 h 58"/>
                <a:gd name="T4" fmla="*/ 82550 w 48"/>
                <a:gd name="T5" fmla="*/ 198438 h 58"/>
                <a:gd name="T6" fmla="*/ 79110 w 48"/>
                <a:gd name="T7" fmla="*/ 198438 h 58"/>
                <a:gd name="T8" fmla="*/ 0 w 48"/>
                <a:gd name="T9" fmla="*/ 106062 h 58"/>
                <a:gd name="T10" fmla="*/ 0 w 48"/>
                <a:gd name="T11" fmla="*/ 6843 h 58"/>
                <a:gd name="T12" fmla="*/ 6879 w 48"/>
                <a:gd name="T13" fmla="*/ 0 h 58"/>
                <a:gd name="T14" fmla="*/ 158221 w 48"/>
                <a:gd name="T15" fmla="*/ 0 h 58"/>
                <a:gd name="T16" fmla="*/ 165100 w 48"/>
                <a:gd name="T17" fmla="*/ 6843 h 58"/>
                <a:gd name="T18" fmla="*/ 165100 w 48"/>
                <a:gd name="T19" fmla="*/ 106062 h 58"/>
                <a:gd name="T20" fmla="*/ 141023 w 48"/>
                <a:gd name="T21" fmla="*/ 23949 h 58"/>
                <a:gd name="T22" fmla="*/ 82550 w 48"/>
                <a:gd name="T23" fmla="*/ 23949 h 58"/>
                <a:gd name="T24" fmla="*/ 82550 w 48"/>
                <a:gd name="T25" fmla="*/ 171067 h 58"/>
                <a:gd name="T26" fmla="*/ 110067 w 48"/>
                <a:gd name="T27" fmla="*/ 153961 h 58"/>
                <a:gd name="T28" fmla="*/ 141023 w 48"/>
                <a:gd name="T29" fmla="*/ 106062 h 58"/>
                <a:gd name="T30" fmla="*/ 141023 w 48"/>
                <a:gd name="T31" fmla="*/ 23949 h 5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48" h="58">
                  <a:moveTo>
                    <a:pt x="48" y="31"/>
                  </a:moveTo>
                  <a:cubicBezTo>
                    <a:pt x="48" y="47"/>
                    <a:pt x="26" y="57"/>
                    <a:pt x="25" y="58"/>
                  </a:cubicBezTo>
                  <a:cubicBezTo>
                    <a:pt x="25" y="58"/>
                    <a:pt x="24" y="58"/>
                    <a:pt x="24" y="58"/>
                  </a:cubicBezTo>
                  <a:cubicBezTo>
                    <a:pt x="24" y="58"/>
                    <a:pt x="23" y="58"/>
                    <a:pt x="23" y="58"/>
                  </a:cubicBezTo>
                  <a:cubicBezTo>
                    <a:pt x="22" y="57"/>
                    <a:pt x="0" y="47"/>
                    <a:pt x="0" y="3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7" y="0"/>
                    <a:pt x="48" y="1"/>
                    <a:pt x="48" y="2"/>
                  </a:cubicBezTo>
                  <a:lnTo>
                    <a:pt x="48" y="31"/>
                  </a:lnTo>
                  <a:close/>
                  <a:moveTo>
                    <a:pt x="41" y="7"/>
                  </a:moveTo>
                  <a:cubicBezTo>
                    <a:pt x="24" y="7"/>
                    <a:pt x="24" y="7"/>
                    <a:pt x="24" y="7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6" y="49"/>
                    <a:pt x="29" y="47"/>
                    <a:pt x="32" y="45"/>
                  </a:cubicBezTo>
                  <a:cubicBezTo>
                    <a:pt x="36" y="42"/>
                    <a:pt x="41" y="37"/>
                    <a:pt x="41" y="31"/>
                  </a:cubicBezTo>
                  <a:lnTo>
                    <a:pt x="41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715A4F13-820C-4D73-813D-2AD6A83DA906}"/>
              </a:ext>
            </a:extLst>
          </p:cNvPr>
          <p:cNvGrpSpPr/>
          <p:nvPr/>
        </p:nvGrpSpPr>
        <p:grpSpPr>
          <a:xfrm>
            <a:off x="381001" y="2857347"/>
            <a:ext cx="513547" cy="513680"/>
            <a:chOff x="381001" y="2701710"/>
            <a:chExt cx="513547" cy="513680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0F1192CA-AFD1-4E14-8D34-3B0A13B5F33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1001" y="2701710"/>
              <a:ext cx="513547" cy="5136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217">
                <a:defRPr/>
              </a:pPr>
              <a:endParaRPr lang="bg-BG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44" name="Freeform 37">
              <a:extLst>
                <a:ext uri="{FF2B5EF4-FFF2-40B4-BE49-F238E27FC236}">
                  <a16:creationId xmlns:a16="http://schemas.microsoft.com/office/drawing/2014/main" id="{4DBBAE96-FA71-4CEC-A574-AC7D63BFD69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96439" y="2821868"/>
              <a:ext cx="282670" cy="273365"/>
            </a:xfrm>
            <a:custGeom>
              <a:avLst/>
              <a:gdLst>
                <a:gd name="T0" fmla="*/ 388863 w 256"/>
                <a:gd name="T1" fmla="*/ 357188 h 224"/>
                <a:gd name="T2" fmla="*/ 19124 w 256"/>
                <a:gd name="T3" fmla="*/ 357188 h 224"/>
                <a:gd name="T4" fmla="*/ 0 w 256"/>
                <a:gd name="T5" fmla="*/ 338053 h 224"/>
                <a:gd name="T6" fmla="*/ 0 w 256"/>
                <a:gd name="T7" fmla="*/ 19135 h 224"/>
                <a:gd name="T8" fmla="*/ 19124 w 256"/>
                <a:gd name="T9" fmla="*/ 0 h 224"/>
                <a:gd name="T10" fmla="*/ 388863 w 256"/>
                <a:gd name="T11" fmla="*/ 0 h 224"/>
                <a:gd name="T12" fmla="*/ 407987 w 256"/>
                <a:gd name="T13" fmla="*/ 19135 h 224"/>
                <a:gd name="T14" fmla="*/ 407987 w 256"/>
                <a:gd name="T15" fmla="*/ 338053 h 224"/>
                <a:gd name="T16" fmla="*/ 388863 w 256"/>
                <a:gd name="T17" fmla="*/ 357188 h 224"/>
                <a:gd name="T18" fmla="*/ 312365 w 256"/>
                <a:gd name="T19" fmla="*/ 338053 h 224"/>
                <a:gd name="T20" fmla="*/ 388863 w 256"/>
                <a:gd name="T21" fmla="*/ 338053 h 224"/>
                <a:gd name="T22" fmla="*/ 388863 w 256"/>
                <a:gd name="T23" fmla="*/ 172216 h 224"/>
                <a:gd name="T24" fmla="*/ 382488 w 256"/>
                <a:gd name="T25" fmla="*/ 172216 h 224"/>
                <a:gd name="T26" fmla="*/ 312365 w 256"/>
                <a:gd name="T27" fmla="*/ 172216 h 224"/>
                <a:gd name="T28" fmla="*/ 312365 w 256"/>
                <a:gd name="T29" fmla="*/ 338053 h 224"/>
                <a:gd name="T30" fmla="*/ 114746 w 256"/>
                <a:gd name="T31" fmla="*/ 338053 h 224"/>
                <a:gd name="T32" fmla="*/ 293241 w 256"/>
                <a:gd name="T33" fmla="*/ 338053 h 224"/>
                <a:gd name="T34" fmla="*/ 293241 w 256"/>
                <a:gd name="T35" fmla="*/ 172216 h 224"/>
                <a:gd name="T36" fmla="*/ 114746 w 256"/>
                <a:gd name="T37" fmla="*/ 172216 h 224"/>
                <a:gd name="T38" fmla="*/ 114746 w 256"/>
                <a:gd name="T39" fmla="*/ 338053 h 224"/>
                <a:gd name="T40" fmla="*/ 19124 w 256"/>
                <a:gd name="T41" fmla="*/ 338053 h 224"/>
                <a:gd name="T42" fmla="*/ 95622 w 256"/>
                <a:gd name="T43" fmla="*/ 338053 h 224"/>
                <a:gd name="T44" fmla="*/ 95622 w 256"/>
                <a:gd name="T45" fmla="*/ 172216 h 224"/>
                <a:gd name="T46" fmla="*/ 19124 w 256"/>
                <a:gd name="T47" fmla="*/ 172216 h 224"/>
                <a:gd name="T48" fmla="*/ 19124 w 256"/>
                <a:gd name="T49" fmla="*/ 338053 h 224"/>
                <a:gd name="T50" fmla="*/ 38249 w 256"/>
                <a:gd name="T51" fmla="*/ 19135 h 224"/>
                <a:gd name="T52" fmla="*/ 19124 w 256"/>
                <a:gd name="T53" fmla="*/ 38270 h 224"/>
                <a:gd name="T54" fmla="*/ 38249 w 256"/>
                <a:gd name="T55" fmla="*/ 57405 h 224"/>
                <a:gd name="T56" fmla="*/ 57373 w 256"/>
                <a:gd name="T57" fmla="*/ 38270 h 224"/>
                <a:gd name="T58" fmla="*/ 38249 w 256"/>
                <a:gd name="T59" fmla="*/ 19135 h 224"/>
                <a:gd name="T60" fmla="*/ 95622 w 256"/>
                <a:gd name="T61" fmla="*/ 19135 h 224"/>
                <a:gd name="T62" fmla="*/ 76498 w 256"/>
                <a:gd name="T63" fmla="*/ 38270 h 224"/>
                <a:gd name="T64" fmla="*/ 95622 w 256"/>
                <a:gd name="T65" fmla="*/ 57405 h 224"/>
                <a:gd name="T66" fmla="*/ 114746 w 256"/>
                <a:gd name="T67" fmla="*/ 38270 h 224"/>
                <a:gd name="T68" fmla="*/ 95622 w 256"/>
                <a:gd name="T69" fmla="*/ 19135 h 224"/>
                <a:gd name="T70" fmla="*/ 152995 w 256"/>
                <a:gd name="T71" fmla="*/ 19135 h 224"/>
                <a:gd name="T72" fmla="*/ 133871 w 256"/>
                <a:gd name="T73" fmla="*/ 38270 h 224"/>
                <a:gd name="T74" fmla="*/ 152995 w 256"/>
                <a:gd name="T75" fmla="*/ 57405 h 224"/>
                <a:gd name="T76" fmla="*/ 172120 w 256"/>
                <a:gd name="T77" fmla="*/ 38270 h 224"/>
                <a:gd name="T78" fmla="*/ 152995 w 256"/>
                <a:gd name="T79" fmla="*/ 19135 h 224"/>
                <a:gd name="T80" fmla="*/ 369738 w 256"/>
                <a:gd name="T81" fmla="*/ 76540 h 224"/>
                <a:gd name="T82" fmla="*/ 38249 w 256"/>
                <a:gd name="T83" fmla="*/ 76540 h 224"/>
                <a:gd name="T84" fmla="*/ 19124 w 256"/>
                <a:gd name="T85" fmla="*/ 76540 h 224"/>
                <a:gd name="T86" fmla="*/ 19124 w 256"/>
                <a:gd name="T87" fmla="*/ 153081 h 224"/>
                <a:gd name="T88" fmla="*/ 95622 w 256"/>
                <a:gd name="T89" fmla="*/ 153081 h 224"/>
                <a:gd name="T90" fmla="*/ 114746 w 256"/>
                <a:gd name="T91" fmla="*/ 153081 h 224"/>
                <a:gd name="T92" fmla="*/ 293241 w 256"/>
                <a:gd name="T93" fmla="*/ 153081 h 224"/>
                <a:gd name="T94" fmla="*/ 312365 w 256"/>
                <a:gd name="T95" fmla="*/ 153081 h 224"/>
                <a:gd name="T96" fmla="*/ 382488 w 256"/>
                <a:gd name="T97" fmla="*/ 153081 h 224"/>
                <a:gd name="T98" fmla="*/ 388863 w 256"/>
                <a:gd name="T99" fmla="*/ 153081 h 224"/>
                <a:gd name="T100" fmla="*/ 388863 w 256"/>
                <a:gd name="T101" fmla="*/ 76540 h 224"/>
                <a:gd name="T102" fmla="*/ 369738 w 256"/>
                <a:gd name="T103" fmla="*/ 76540 h 22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56" h="224">
                  <a:moveTo>
                    <a:pt x="244" y="224"/>
                  </a:moveTo>
                  <a:cubicBezTo>
                    <a:pt x="12" y="224"/>
                    <a:pt x="12" y="224"/>
                    <a:pt x="12" y="224"/>
                  </a:cubicBezTo>
                  <a:cubicBezTo>
                    <a:pt x="5" y="224"/>
                    <a:pt x="0" y="219"/>
                    <a:pt x="0" y="2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244" y="0"/>
                    <a:pt x="244" y="0"/>
                    <a:pt x="244" y="0"/>
                  </a:cubicBezTo>
                  <a:cubicBezTo>
                    <a:pt x="251" y="0"/>
                    <a:pt x="256" y="5"/>
                    <a:pt x="256" y="12"/>
                  </a:cubicBezTo>
                  <a:cubicBezTo>
                    <a:pt x="256" y="212"/>
                    <a:pt x="256" y="212"/>
                    <a:pt x="256" y="212"/>
                  </a:cubicBezTo>
                  <a:cubicBezTo>
                    <a:pt x="256" y="219"/>
                    <a:pt x="251" y="224"/>
                    <a:pt x="244" y="224"/>
                  </a:cubicBezTo>
                  <a:moveTo>
                    <a:pt x="196" y="212"/>
                  </a:moveTo>
                  <a:cubicBezTo>
                    <a:pt x="244" y="212"/>
                    <a:pt x="244" y="212"/>
                    <a:pt x="244" y="212"/>
                  </a:cubicBezTo>
                  <a:cubicBezTo>
                    <a:pt x="244" y="108"/>
                    <a:pt x="244" y="108"/>
                    <a:pt x="244" y="108"/>
                  </a:cubicBezTo>
                  <a:cubicBezTo>
                    <a:pt x="240" y="108"/>
                    <a:pt x="240" y="108"/>
                    <a:pt x="240" y="108"/>
                  </a:cubicBezTo>
                  <a:cubicBezTo>
                    <a:pt x="196" y="108"/>
                    <a:pt x="196" y="108"/>
                    <a:pt x="196" y="108"/>
                  </a:cubicBezTo>
                  <a:lnTo>
                    <a:pt x="196" y="212"/>
                  </a:lnTo>
                  <a:close/>
                  <a:moveTo>
                    <a:pt x="72" y="212"/>
                  </a:moveTo>
                  <a:cubicBezTo>
                    <a:pt x="184" y="212"/>
                    <a:pt x="184" y="212"/>
                    <a:pt x="184" y="212"/>
                  </a:cubicBezTo>
                  <a:cubicBezTo>
                    <a:pt x="184" y="108"/>
                    <a:pt x="184" y="108"/>
                    <a:pt x="184" y="108"/>
                  </a:cubicBezTo>
                  <a:cubicBezTo>
                    <a:pt x="72" y="108"/>
                    <a:pt x="72" y="108"/>
                    <a:pt x="72" y="108"/>
                  </a:cubicBezTo>
                  <a:lnTo>
                    <a:pt x="72" y="212"/>
                  </a:lnTo>
                  <a:close/>
                  <a:moveTo>
                    <a:pt x="12" y="212"/>
                  </a:moveTo>
                  <a:cubicBezTo>
                    <a:pt x="60" y="212"/>
                    <a:pt x="60" y="212"/>
                    <a:pt x="60" y="212"/>
                  </a:cubicBezTo>
                  <a:cubicBezTo>
                    <a:pt x="60" y="108"/>
                    <a:pt x="60" y="108"/>
                    <a:pt x="60" y="108"/>
                  </a:cubicBezTo>
                  <a:cubicBezTo>
                    <a:pt x="12" y="108"/>
                    <a:pt x="12" y="108"/>
                    <a:pt x="12" y="108"/>
                  </a:cubicBezTo>
                  <a:lnTo>
                    <a:pt x="12" y="212"/>
                  </a:lnTo>
                  <a:close/>
                  <a:moveTo>
                    <a:pt x="24" y="12"/>
                  </a:moveTo>
                  <a:cubicBezTo>
                    <a:pt x="17" y="12"/>
                    <a:pt x="12" y="17"/>
                    <a:pt x="12" y="24"/>
                  </a:cubicBezTo>
                  <a:cubicBezTo>
                    <a:pt x="12" y="31"/>
                    <a:pt x="17" y="36"/>
                    <a:pt x="24" y="36"/>
                  </a:cubicBezTo>
                  <a:cubicBezTo>
                    <a:pt x="31" y="36"/>
                    <a:pt x="36" y="31"/>
                    <a:pt x="36" y="24"/>
                  </a:cubicBezTo>
                  <a:cubicBezTo>
                    <a:pt x="36" y="17"/>
                    <a:pt x="31" y="12"/>
                    <a:pt x="24" y="12"/>
                  </a:cubicBezTo>
                  <a:moveTo>
                    <a:pt x="60" y="12"/>
                  </a:moveTo>
                  <a:cubicBezTo>
                    <a:pt x="53" y="12"/>
                    <a:pt x="48" y="17"/>
                    <a:pt x="48" y="24"/>
                  </a:cubicBezTo>
                  <a:cubicBezTo>
                    <a:pt x="48" y="31"/>
                    <a:pt x="53" y="36"/>
                    <a:pt x="60" y="36"/>
                  </a:cubicBezTo>
                  <a:cubicBezTo>
                    <a:pt x="67" y="36"/>
                    <a:pt x="72" y="31"/>
                    <a:pt x="72" y="24"/>
                  </a:cubicBezTo>
                  <a:cubicBezTo>
                    <a:pt x="72" y="17"/>
                    <a:pt x="67" y="12"/>
                    <a:pt x="60" y="12"/>
                  </a:cubicBezTo>
                  <a:moveTo>
                    <a:pt x="96" y="12"/>
                  </a:moveTo>
                  <a:cubicBezTo>
                    <a:pt x="89" y="12"/>
                    <a:pt x="84" y="17"/>
                    <a:pt x="84" y="24"/>
                  </a:cubicBezTo>
                  <a:cubicBezTo>
                    <a:pt x="84" y="31"/>
                    <a:pt x="89" y="36"/>
                    <a:pt x="96" y="36"/>
                  </a:cubicBezTo>
                  <a:cubicBezTo>
                    <a:pt x="103" y="36"/>
                    <a:pt x="108" y="31"/>
                    <a:pt x="108" y="24"/>
                  </a:cubicBezTo>
                  <a:cubicBezTo>
                    <a:pt x="108" y="17"/>
                    <a:pt x="103" y="12"/>
                    <a:pt x="96" y="12"/>
                  </a:cubicBezTo>
                  <a:moveTo>
                    <a:pt x="232" y="48"/>
                  </a:moveTo>
                  <a:cubicBezTo>
                    <a:pt x="24" y="48"/>
                    <a:pt x="24" y="48"/>
                    <a:pt x="24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96"/>
                    <a:pt x="12" y="96"/>
                    <a:pt x="12" y="96"/>
                  </a:cubicBezTo>
                  <a:cubicBezTo>
                    <a:pt x="60" y="96"/>
                    <a:pt x="60" y="96"/>
                    <a:pt x="60" y="96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184" y="96"/>
                    <a:pt x="184" y="96"/>
                    <a:pt x="184" y="96"/>
                  </a:cubicBezTo>
                  <a:cubicBezTo>
                    <a:pt x="196" y="96"/>
                    <a:pt x="196" y="96"/>
                    <a:pt x="196" y="96"/>
                  </a:cubicBezTo>
                  <a:cubicBezTo>
                    <a:pt x="240" y="96"/>
                    <a:pt x="240" y="96"/>
                    <a:pt x="240" y="96"/>
                  </a:cubicBezTo>
                  <a:cubicBezTo>
                    <a:pt x="244" y="96"/>
                    <a:pt x="244" y="96"/>
                    <a:pt x="244" y="96"/>
                  </a:cubicBezTo>
                  <a:cubicBezTo>
                    <a:pt x="244" y="48"/>
                    <a:pt x="244" y="48"/>
                    <a:pt x="244" y="48"/>
                  </a:cubicBezTo>
                  <a:lnTo>
                    <a:pt x="232" y="4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38AF3A3A-CCAA-4CA0-B357-00E2A351E107}"/>
              </a:ext>
            </a:extLst>
          </p:cNvPr>
          <p:cNvGrpSpPr/>
          <p:nvPr/>
        </p:nvGrpSpPr>
        <p:grpSpPr>
          <a:xfrm>
            <a:off x="381001" y="3494836"/>
            <a:ext cx="513547" cy="513680"/>
            <a:chOff x="381001" y="3326300"/>
            <a:chExt cx="513547" cy="513680"/>
          </a:xfrm>
        </p:grpSpPr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8B32AB03-828F-434F-8556-E9D72B7EC47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1001" y="3326300"/>
              <a:ext cx="513547" cy="51368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217">
                <a:defRPr/>
              </a:pPr>
              <a:endParaRPr lang="bg-BG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49" name="Freeform 167">
              <a:extLst>
                <a:ext uri="{FF2B5EF4-FFF2-40B4-BE49-F238E27FC236}">
                  <a16:creationId xmlns:a16="http://schemas.microsoft.com/office/drawing/2014/main" id="{8589AADB-1C2B-4411-8E46-0CED2E7385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6094" y="3460487"/>
              <a:ext cx="243360" cy="245306"/>
            </a:xfrm>
            <a:custGeom>
              <a:avLst/>
              <a:gdLst>
                <a:gd name="T0" fmla="*/ 198438 w 58"/>
                <a:gd name="T1" fmla="*/ 162089 h 58"/>
                <a:gd name="T2" fmla="*/ 160803 w 58"/>
                <a:gd name="T3" fmla="*/ 200025 h 58"/>
                <a:gd name="T4" fmla="*/ 37635 w 58"/>
                <a:gd name="T5" fmla="*/ 200025 h 58"/>
                <a:gd name="T6" fmla="*/ 0 w 58"/>
                <a:gd name="T7" fmla="*/ 162089 h 58"/>
                <a:gd name="T8" fmla="*/ 0 w 58"/>
                <a:gd name="T9" fmla="*/ 34487 h 58"/>
                <a:gd name="T10" fmla="*/ 37635 w 58"/>
                <a:gd name="T11" fmla="*/ 0 h 58"/>
                <a:gd name="T12" fmla="*/ 160803 w 58"/>
                <a:gd name="T13" fmla="*/ 0 h 58"/>
                <a:gd name="T14" fmla="*/ 198438 w 58"/>
                <a:gd name="T15" fmla="*/ 34487 h 58"/>
                <a:gd name="T16" fmla="*/ 198438 w 58"/>
                <a:gd name="T17" fmla="*/ 162089 h 58"/>
                <a:gd name="T18" fmla="*/ 167646 w 58"/>
                <a:gd name="T19" fmla="*/ 72423 h 58"/>
                <a:gd name="T20" fmla="*/ 167646 w 58"/>
                <a:gd name="T21" fmla="*/ 58628 h 58"/>
                <a:gd name="T22" fmla="*/ 153961 w 58"/>
                <a:gd name="T23" fmla="*/ 44833 h 58"/>
                <a:gd name="T24" fmla="*/ 143696 w 58"/>
                <a:gd name="T25" fmla="*/ 44833 h 58"/>
                <a:gd name="T26" fmla="*/ 82112 w 58"/>
                <a:gd name="T27" fmla="*/ 106910 h 58"/>
                <a:gd name="T28" fmla="*/ 54742 w 58"/>
                <a:gd name="T29" fmla="*/ 79320 h 58"/>
                <a:gd name="T30" fmla="*/ 44477 w 58"/>
                <a:gd name="T31" fmla="*/ 79320 h 58"/>
                <a:gd name="T32" fmla="*/ 30792 w 58"/>
                <a:gd name="T33" fmla="*/ 93115 h 58"/>
                <a:gd name="T34" fmla="*/ 30792 w 58"/>
                <a:gd name="T35" fmla="*/ 103461 h 58"/>
                <a:gd name="T36" fmla="*/ 75270 w 58"/>
                <a:gd name="T37" fmla="*/ 151743 h 58"/>
                <a:gd name="T38" fmla="*/ 88955 w 58"/>
                <a:gd name="T39" fmla="*/ 151743 h 58"/>
                <a:gd name="T40" fmla="*/ 167646 w 58"/>
                <a:gd name="T41" fmla="*/ 72423 h 5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D5043703-DC21-42B8-800E-33C3E9DEB9D0}"/>
              </a:ext>
            </a:extLst>
          </p:cNvPr>
          <p:cNvGrpSpPr/>
          <p:nvPr/>
        </p:nvGrpSpPr>
        <p:grpSpPr>
          <a:xfrm>
            <a:off x="381001" y="4132325"/>
            <a:ext cx="513547" cy="513680"/>
            <a:chOff x="381001" y="3962400"/>
            <a:chExt cx="513547" cy="513680"/>
          </a:xfrm>
        </p:grpSpPr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9B8D0DC0-8627-4950-995B-317E57DBDFB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1001" y="3962400"/>
              <a:ext cx="513547" cy="51368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217">
                <a:defRPr/>
              </a:pPr>
              <a:endParaRPr lang="bg-BG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63" name="Freeform 96">
              <a:extLst>
                <a:ext uri="{FF2B5EF4-FFF2-40B4-BE49-F238E27FC236}">
                  <a16:creationId xmlns:a16="http://schemas.microsoft.com/office/drawing/2014/main" id="{C39AC2D1-3DBD-4AA1-9A62-73062FEDF1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7377" y="4088044"/>
              <a:ext cx="300794" cy="262393"/>
            </a:xfrm>
            <a:custGeom>
              <a:avLst/>
              <a:gdLst>
                <a:gd name="T0" fmla="*/ 199067 w 497"/>
                <a:gd name="T1" fmla="*/ 0 h 435"/>
                <a:gd name="T2" fmla="*/ 199067 w 497"/>
                <a:gd name="T3" fmla="*/ 0 h 435"/>
                <a:gd name="T4" fmla="*/ 23870 w 497"/>
                <a:gd name="T5" fmla="*/ 0 h 435"/>
                <a:gd name="T6" fmla="*/ 0 w 497"/>
                <a:gd name="T7" fmla="*/ 19751 h 435"/>
                <a:gd name="T8" fmla="*/ 0 w 497"/>
                <a:gd name="T9" fmla="*/ 143192 h 435"/>
                <a:gd name="T10" fmla="*/ 19817 w 497"/>
                <a:gd name="T11" fmla="*/ 171023 h 435"/>
                <a:gd name="T12" fmla="*/ 72061 w 497"/>
                <a:gd name="T13" fmla="*/ 179102 h 435"/>
                <a:gd name="T14" fmla="*/ 55397 w 497"/>
                <a:gd name="T15" fmla="*/ 194813 h 435"/>
                <a:gd name="T16" fmla="*/ 167541 w 497"/>
                <a:gd name="T17" fmla="*/ 194813 h 435"/>
                <a:gd name="T18" fmla="*/ 151327 w 497"/>
                <a:gd name="T19" fmla="*/ 179102 h 435"/>
                <a:gd name="T20" fmla="*/ 203121 w 497"/>
                <a:gd name="T21" fmla="*/ 171023 h 435"/>
                <a:gd name="T22" fmla="*/ 223388 w 497"/>
                <a:gd name="T23" fmla="*/ 143192 h 435"/>
                <a:gd name="T24" fmla="*/ 223388 w 497"/>
                <a:gd name="T25" fmla="*/ 19751 h 435"/>
                <a:gd name="T26" fmla="*/ 199067 w 497"/>
                <a:gd name="T27" fmla="*/ 0 h 435"/>
                <a:gd name="T28" fmla="*/ 199067 w 497"/>
                <a:gd name="T29" fmla="*/ 143192 h 435"/>
                <a:gd name="T30" fmla="*/ 199067 w 497"/>
                <a:gd name="T31" fmla="*/ 143192 h 435"/>
                <a:gd name="T32" fmla="*/ 23870 w 497"/>
                <a:gd name="T33" fmla="*/ 143192 h 435"/>
                <a:gd name="T34" fmla="*/ 23870 w 497"/>
                <a:gd name="T35" fmla="*/ 19751 h 435"/>
                <a:gd name="T36" fmla="*/ 199067 w 497"/>
                <a:gd name="T37" fmla="*/ 19751 h 435"/>
                <a:gd name="T38" fmla="*/ 199067 w 497"/>
                <a:gd name="T39" fmla="*/ 143192 h 43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497" h="435">
                  <a:moveTo>
                    <a:pt x="442" y="0"/>
                  </a:moveTo>
                  <a:lnTo>
                    <a:pt x="442" y="0"/>
                  </a:lnTo>
                  <a:cubicBezTo>
                    <a:pt x="53" y="0"/>
                    <a:pt x="53" y="0"/>
                    <a:pt x="53" y="0"/>
                  </a:cubicBezTo>
                  <a:cubicBezTo>
                    <a:pt x="26" y="0"/>
                    <a:pt x="0" y="17"/>
                    <a:pt x="0" y="44"/>
                  </a:cubicBezTo>
                  <a:cubicBezTo>
                    <a:pt x="0" y="319"/>
                    <a:pt x="0" y="319"/>
                    <a:pt x="0" y="319"/>
                  </a:cubicBezTo>
                  <a:cubicBezTo>
                    <a:pt x="0" y="345"/>
                    <a:pt x="17" y="372"/>
                    <a:pt x="44" y="381"/>
                  </a:cubicBezTo>
                  <a:cubicBezTo>
                    <a:pt x="160" y="399"/>
                    <a:pt x="160" y="399"/>
                    <a:pt x="160" y="399"/>
                  </a:cubicBezTo>
                  <a:cubicBezTo>
                    <a:pt x="160" y="399"/>
                    <a:pt x="62" y="434"/>
                    <a:pt x="123" y="434"/>
                  </a:cubicBezTo>
                  <a:cubicBezTo>
                    <a:pt x="372" y="434"/>
                    <a:pt x="372" y="434"/>
                    <a:pt x="372" y="434"/>
                  </a:cubicBezTo>
                  <a:cubicBezTo>
                    <a:pt x="434" y="434"/>
                    <a:pt x="336" y="399"/>
                    <a:pt x="336" y="399"/>
                  </a:cubicBezTo>
                  <a:cubicBezTo>
                    <a:pt x="451" y="381"/>
                    <a:pt x="451" y="381"/>
                    <a:pt x="451" y="381"/>
                  </a:cubicBezTo>
                  <a:cubicBezTo>
                    <a:pt x="479" y="372"/>
                    <a:pt x="496" y="345"/>
                    <a:pt x="496" y="319"/>
                  </a:cubicBezTo>
                  <a:cubicBezTo>
                    <a:pt x="496" y="44"/>
                    <a:pt x="496" y="44"/>
                    <a:pt x="496" y="44"/>
                  </a:cubicBezTo>
                  <a:cubicBezTo>
                    <a:pt x="496" y="17"/>
                    <a:pt x="470" y="0"/>
                    <a:pt x="442" y="0"/>
                  </a:cubicBezTo>
                  <a:close/>
                  <a:moveTo>
                    <a:pt x="442" y="319"/>
                  </a:moveTo>
                  <a:lnTo>
                    <a:pt x="442" y="319"/>
                  </a:lnTo>
                  <a:cubicBezTo>
                    <a:pt x="53" y="319"/>
                    <a:pt x="53" y="319"/>
                    <a:pt x="53" y="319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442" y="44"/>
                    <a:pt x="442" y="44"/>
                    <a:pt x="442" y="44"/>
                  </a:cubicBezTo>
                  <a:lnTo>
                    <a:pt x="442" y="3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07B37804-3679-4A87-9D5D-E66123470795}"/>
              </a:ext>
            </a:extLst>
          </p:cNvPr>
          <p:cNvGrpSpPr/>
          <p:nvPr/>
        </p:nvGrpSpPr>
        <p:grpSpPr>
          <a:xfrm>
            <a:off x="381001" y="4769814"/>
            <a:ext cx="513547" cy="513680"/>
            <a:chOff x="381001" y="4601594"/>
            <a:chExt cx="513547" cy="513680"/>
          </a:xfrm>
        </p:grpSpPr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FF30DB44-8877-4354-83F6-5F85CCB0FB8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1001" y="4601594"/>
              <a:ext cx="513547" cy="51368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217">
                <a:defRPr/>
              </a:pPr>
              <a:endParaRPr lang="bg-BG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64" name="Freeform 87">
              <a:extLst>
                <a:ext uri="{FF2B5EF4-FFF2-40B4-BE49-F238E27FC236}">
                  <a16:creationId xmlns:a16="http://schemas.microsoft.com/office/drawing/2014/main" id="{2884C066-205B-4854-83B8-8C953CBD6E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9111" y="4721904"/>
              <a:ext cx="277327" cy="273060"/>
            </a:xfrm>
            <a:custGeom>
              <a:avLst/>
              <a:gdLst>
                <a:gd name="T0" fmla="*/ 51370 w 462"/>
                <a:gd name="T1" fmla="*/ 67883 h 452"/>
                <a:gd name="T2" fmla="*/ 83086 w 462"/>
                <a:gd name="T3" fmla="*/ 43607 h 452"/>
                <a:gd name="T4" fmla="*/ 83086 w 462"/>
                <a:gd name="T5" fmla="*/ 31469 h 452"/>
                <a:gd name="T6" fmla="*/ 19655 w 462"/>
                <a:gd name="T7" fmla="*/ 39561 h 452"/>
                <a:gd name="T8" fmla="*/ 51370 w 462"/>
                <a:gd name="T9" fmla="*/ 67883 h 452"/>
                <a:gd name="T10" fmla="*/ 27695 w 462"/>
                <a:gd name="T11" fmla="*/ 87664 h 452"/>
                <a:gd name="T12" fmla="*/ 11614 w 462"/>
                <a:gd name="T13" fmla="*/ 55745 h 452"/>
                <a:gd name="T14" fmla="*/ 15634 w 462"/>
                <a:gd name="T15" fmla="*/ 151051 h 452"/>
                <a:gd name="T16" fmla="*/ 27695 w 462"/>
                <a:gd name="T17" fmla="*/ 87664 h 452"/>
                <a:gd name="T18" fmla="*/ 102741 w 462"/>
                <a:gd name="T19" fmla="*/ 15735 h 452"/>
                <a:gd name="T20" fmla="*/ 154558 w 462"/>
                <a:gd name="T21" fmla="*/ 11688 h 452"/>
                <a:gd name="T22" fmla="*/ 67452 w 462"/>
                <a:gd name="T23" fmla="*/ 3596 h 452"/>
                <a:gd name="T24" fmla="*/ 102741 w 462"/>
                <a:gd name="T25" fmla="*/ 15735 h 452"/>
                <a:gd name="T26" fmla="*/ 134456 w 462"/>
                <a:gd name="T27" fmla="*/ 119582 h 452"/>
                <a:gd name="T28" fmla="*/ 110781 w 462"/>
                <a:gd name="T29" fmla="*/ 59342 h 452"/>
                <a:gd name="T30" fmla="*/ 91127 w 462"/>
                <a:gd name="T31" fmla="*/ 55745 h 452"/>
                <a:gd name="T32" fmla="*/ 71472 w 462"/>
                <a:gd name="T33" fmla="*/ 87664 h 452"/>
                <a:gd name="T34" fmla="*/ 134456 w 462"/>
                <a:gd name="T35" fmla="*/ 119582 h 452"/>
                <a:gd name="T36" fmla="*/ 162152 w 462"/>
                <a:gd name="T37" fmla="*/ 147005 h 452"/>
                <a:gd name="T38" fmla="*/ 162152 w 462"/>
                <a:gd name="T39" fmla="*/ 182970 h 452"/>
                <a:gd name="T40" fmla="*/ 174213 w 462"/>
                <a:gd name="T41" fmla="*/ 135317 h 452"/>
                <a:gd name="T42" fmla="*/ 130436 w 462"/>
                <a:gd name="T43" fmla="*/ 135317 h 452"/>
                <a:gd name="T44" fmla="*/ 63431 w 462"/>
                <a:gd name="T45" fmla="*/ 107444 h 452"/>
                <a:gd name="T46" fmla="*/ 47797 w 462"/>
                <a:gd name="T47" fmla="*/ 107444 h 452"/>
                <a:gd name="T48" fmla="*/ 63431 w 462"/>
                <a:gd name="T49" fmla="*/ 195108 h 452"/>
                <a:gd name="T50" fmla="*/ 170192 w 462"/>
                <a:gd name="T51" fmla="*/ 23827 h 452"/>
                <a:gd name="T52" fmla="*/ 122842 w 462"/>
                <a:gd name="T53" fmla="*/ 35515 h 452"/>
                <a:gd name="T54" fmla="*/ 122842 w 462"/>
                <a:gd name="T55" fmla="*/ 47653 h 452"/>
                <a:gd name="T56" fmla="*/ 174213 w 462"/>
                <a:gd name="T57" fmla="*/ 119582 h 452"/>
                <a:gd name="T58" fmla="*/ 205928 w 462"/>
                <a:gd name="T59" fmla="*/ 99352 h 452"/>
                <a:gd name="T60" fmla="*/ 142497 w 462"/>
                <a:gd name="T61" fmla="*/ 147005 h 452"/>
                <a:gd name="T62" fmla="*/ 79066 w 462"/>
                <a:gd name="T63" fmla="*/ 199154 h 452"/>
                <a:gd name="T64" fmla="*/ 146517 w 462"/>
                <a:gd name="T65" fmla="*/ 195108 h 452"/>
                <a:gd name="T66" fmla="*/ 146517 w 462"/>
                <a:gd name="T67" fmla="*/ 151051 h 45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462" h="452">
                  <a:moveTo>
                    <a:pt x="115" y="151"/>
                  </a:moveTo>
                  <a:lnTo>
                    <a:pt x="115" y="151"/>
                  </a:lnTo>
                  <a:lnTo>
                    <a:pt x="124" y="151"/>
                  </a:lnTo>
                  <a:cubicBezTo>
                    <a:pt x="142" y="132"/>
                    <a:pt x="160" y="115"/>
                    <a:pt x="186" y="97"/>
                  </a:cubicBezTo>
                  <a:lnTo>
                    <a:pt x="186" y="88"/>
                  </a:lnTo>
                  <a:cubicBezTo>
                    <a:pt x="186" y="79"/>
                    <a:pt x="186" y="79"/>
                    <a:pt x="186" y="70"/>
                  </a:cubicBezTo>
                  <a:cubicBezTo>
                    <a:pt x="160" y="53"/>
                    <a:pt x="133" y="44"/>
                    <a:pt x="107" y="26"/>
                  </a:cubicBezTo>
                  <a:cubicBezTo>
                    <a:pt x="89" y="44"/>
                    <a:pt x="62" y="62"/>
                    <a:pt x="44" y="88"/>
                  </a:cubicBezTo>
                  <a:cubicBezTo>
                    <a:pt x="62" y="115"/>
                    <a:pt x="71" y="132"/>
                    <a:pt x="89" y="151"/>
                  </a:cubicBezTo>
                  <a:cubicBezTo>
                    <a:pt x="98" y="151"/>
                    <a:pt x="107" y="151"/>
                    <a:pt x="115" y="151"/>
                  </a:cubicBezTo>
                  <a:close/>
                  <a:moveTo>
                    <a:pt x="62" y="195"/>
                  </a:moveTo>
                  <a:lnTo>
                    <a:pt x="62" y="195"/>
                  </a:lnTo>
                  <a:cubicBezTo>
                    <a:pt x="62" y="186"/>
                    <a:pt x="62" y="186"/>
                    <a:pt x="71" y="177"/>
                  </a:cubicBezTo>
                  <a:cubicBezTo>
                    <a:pt x="54" y="160"/>
                    <a:pt x="35" y="141"/>
                    <a:pt x="26" y="124"/>
                  </a:cubicBezTo>
                  <a:cubicBezTo>
                    <a:pt x="9" y="151"/>
                    <a:pt x="0" y="186"/>
                    <a:pt x="0" y="221"/>
                  </a:cubicBezTo>
                  <a:cubicBezTo>
                    <a:pt x="0" y="266"/>
                    <a:pt x="9" y="310"/>
                    <a:pt x="35" y="336"/>
                  </a:cubicBezTo>
                  <a:cubicBezTo>
                    <a:pt x="44" y="301"/>
                    <a:pt x="54" y="257"/>
                    <a:pt x="71" y="221"/>
                  </a:cubicBezTo>
                  <a:cubicBezTo>
                    <a:pt x="71" y="221"/>
                    <a:pt x="62" y="204"/>
                    <a:pt x="62" y="195"/>
                  </a:cubicBezTo>
                  <a:close/>
                  <a:moveTo>
                    <a:pt x="230" y="35"/>
                  </a:moveTo>
                  <a:lnTo>
                    <a:pt x="230" y="35"/>
                  </a:lnTo>
                  <a:cubicBezTo>
                    <a:pt x="239" y="35"/>
                    <a:pt x="257" y="44"/>
                    <a:pt x="266" y="53"/>
                  </a:cubicBezTo>
                  <a:cubicBezTo>
                    <a:pt x="292" y="35"/>
                    <a:pt x="319" y="35"/>
                    <a:pt x="346" y="26"/>
                  </a:cubicBezTo>
                  <a:cubicBezTo>
                    <a:pt x="310" y="8"/>
                    <a:pt x="275" y="0"/>
                    <a:pt x="230" y="0"/>
                  </a:cubicBezTo>
                  <a:cubicBezTo>
                    <a:pt x="204" y="0"/>
                    <a:pt x="177" y="0"/>
                    <a:pt x="151" y="8"/>
                  </a:cubicBezTo>
                  <a:cubicBezTo>
                    <a:pt x="168" y="17"/>
                    <a:pt x="186" y="35"/>
                    <a:pt x="204" y="44"/>
                  </a:cubicBezTo>
                  <a:cubicBezTo>
                    <a:pt x="213" y="44"/>
                    <a:pt x="221" y="35"/>
                    <a:pt x="230" y="35"/>
                  </a:cubicBezTo>
                  <a:close/>
                  <a:moveTo>
                    <a:pt x="301" y="266"/>
                  </a:moveTo>
                  <a:lnTo>
                    <a:pt x="301" y="266"/>
                  </a:lnTo>
                  <a:cubicBezTo>
                    <a:pt x="310" y="257"/>
                    <a:pt x="310" y="257"/>
                    <a:pt x="319" y="248"/>
                  </a:cubicBezTo>
                  <a:cubicBezTo>
                    <a:pt x="301" y="204"/>
                    <a:pt x="275" y="168"/>
                    <a:pt x="248" y="132"/>
                  </a:cubicBezTo>
                  <a:cubicBezTo>
                    <a:pt x="248" y="132"/>
                    <a:pt x="239" y="132"/>
                    <a:pt x="230" y="132"/>
                  </a:cubicBezTo>
                  <a:cubicBezTo>
                    <a:pt x="221" y="132"/>
                    <a:pt x="213" y="132"/>
                    <a:pt x="204" y="124"/>
                  </a:cubicBezTo>
                  <a:cubicBezTo>
                    <a:pt x="186" y="141"/>
                    <a:pt x="168" y="151"/>
                    <a:pt x="151" y="168"/>
                  </a:cubicBezTo>
                  <a:cubicBezTo>
                    <a:pt x="160" y="177"/>
                    <a:pt x="160" y="186"/>
                    <a:pt x="160" y="195"/>
                  </a:cubicBezTo>
                  <a:cubicBezTo>
                    <a:pt x="160" y="204"/>
                    <a:pt x="160" y="204"/>
                    <a:pt x="160" y="213"/>
                  </a:cubicBezTo>
                  <a:cubicBezTo>
                    <a:pt x="204" y="239"/>
                    <a:pt x="248" y="257"/>
                    <a:pt x="301" y="266"/>
                  </a:cubicBezTo>
                  <a:close/>
                  <a:moveTo>
                    <a:pt x="363" y="327"/>
                  </a:moveTo>
                  <a:lnTo>
                    <a:pt x="363" y="327"/>
                  </a:lnTo>
                  <a:cubicBezTo>
                    <a:pt x="363" y="336"/>
                    <a:pt x="363" y="354"/>
                    <a:pt x="363" y="363"/>
                  </a:cubicBezTo>
                  <a:cubicBezTo>
                    <a:pt x="363" y="372"/>
                    <a:pt x="363" y="389"/>
                    <a:pt x="363" y="407"/>
                  </a:cubicBezTo>
                  <a:cubicBezTo>
                    <a:pt x="399" y="380"/>
                    <a:pt x="434" y="336"/>
                    <a:pt x="443" y="292"/>
                  </a:cubicBezTo>
                  <a:cubicBezTo>
                    <a:pt x="426" y="301"/>
                    <a:pt x="408" y="301"/>
                    <a:pt x="390" y="301"/>
                  </a:cubicBezTo>
                  <a:cubicBezTo>
                    <a:pt x="390" y="319"/>
                    <a:pt x="381" y="327"/>
                    <a:pt x="363" y="327"/>
                  </a:cubicBezTo>
                  <a:close/>
                  <a:moveTo>
                    <a:pt x="292" y="301"/>
                  </a:moveTo>
                  <a:lnTo>
                    <a:pt x="292" y="301"/>
                  </a:lnTo>
                  <a:cubicBezTo>
                    <a:pt x="239" y="292"/>
                    <a:pt x="186" y="266"/>
                    <a:pt x="142" y="239"/>
                  </a:cubicBezTo>
                  <a:cubicBezTo>
                    <a:pt x="133" y="239"/>
                    <a:pt x="124" y="248"/>
                    <a:pt x="115" y="248"/>
                  </a:cubicBezTo>
                  <a:cubicBezTo>
                    <a:pt x="107" y="248"/>
                    <a:pt x="107" y="248"/>
                    <a:pt x="107" y="239"/>
                  </a:cubicBezTo>
                  <a:cubicBezTo>
                    <a:pt x="79" y="283"/>
                    <a:pt x="71" y="327"/>
                    <a:pt x="62" y="380"/>
                  </a:cubicBezTo>
                  <a:cubicBezTo>
                    <a:pt x="89" y="398"/>
                    <a:pt x="115" y="425"/>
                    <a:pt x="142" y="434"/>
                  </a:cubicBezTo>
                  <a:cubicBezTo>
                    <a:pt x="177" y="380"/>
                    <a:pt x="230" y="327"/>
                    <a:pt x="292" y="301"/>
                  </a:cubicBezTo>
                  <a:close/>
                  <a:moveTo>
                    <a:pt x="381" y="53"/>
                  </a:moveTo>
                  <a:lnTo>
                    <a:pt x="381" y="53"/>
                  </a:lnTo>
                  <a:cubicBezTo>
                    <a:pt x="346" y="62"/>
                    <a:pt x="310" y="70"/>
                    <a:pt x="275" y="79"/>
                  </a:cubicBezTo>
                  <a:lnTo>
                    <a:pt x="283" y="88"/>
                  </a:lnTo>
                  <a:cubicBezTo>
                    <a:pt x="283" y="97"/>
                    <a:pt x="275" y="97"/>
                    <a:pt x="275" y="106"/>
                  </a:cubicBezTo>
                  <a:cubicBezTo>
                    <a:pt x="310" y="141"/>
                    <a:pt x="328" y="186"/>
                    <a:pt x="346" y="239"/>
                  </a:cubicBezTo>
                  <a:cubicBezTo>
                    <a:pt x="363" y="239"/>
                    <a:pt x="381" y="248"/>
                    <a:pt x="390" y="266"/>
                  </a:cubicBezTo>
                  <a:cubicBezTo>
                    <a:pt x="417" y="266"/>
                    <a:pt x="434" y="266"/>
                    <a:pt x="452" y="257"/>
                  </a:cubicBezTo>
                  <a:cubicBezTo>
                    <a:pt x="461" y="248"/>
                    <a:pt x="461" y="230"/>
                    <a:pt x="461" y="221"/>
                  </a:cubicBezTo>
                  <a:cubicBezTo>
                    <a:pt x="461" y="160"/>
                    <a:pt x="426" y="97"/>
                    <a:pt x="381" y="53"/>
                  </a:cubicBezTo>
                  <a:close/>
                  <a:moveTo>
                    <a:pt x="319" y="327"/>
                  </a:moveTo>
                  <a:lnTo>
                    <a:pt x="319" y="327"/>
                  </a:lnTo>
                  <a:cubicBezTo>
                    <a:pt x="257" y="354"/>
                    <a:pt x="213" y="389"/>
                    <a:pt x="177" y="443"/>
                  </a:cubicBezTo>
                  <a:cubicBezTo>
                    <a:pt x="195" y="451"/>
                    <a:pt x="213" y="451"/>
                    <a:pt x="230" y="451"/>
                  </a:cubicBezTo>
                  <a:cubicBezTo>
                    <a:pt x="266" y="451"/>
                    <a:pt x="292" y="443"/>
                    <a:pt x="328" y="434"/>
                  </a:cubicBezTo>
                  <a:cubicBezTo>
                    <a:pt x="328" y="407"/>
                    <a:pt x="337" y="380"/>
                    <a:pt x="337" y="363"/>
                  </a:cubicBezTo>
                  <a:cubicBezTo>
                    <a:pt x="337" y="354"/>
                    <a:pt x="337" y="345"/>
                    <a:pt x="328" y="336"/>
                  </a:cubicBezTo>
                  <a:cubicBezTo>
                    <a:pt x="328" y="327"/>
                    <a:pt x="319" y="327"/>
                    <a:pt x="319" y="3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9BBA27F-4F30-444F-8BA9-13E301A6E3D9}"/>
              </a:ext>
            </a:extLst>
          </p:cNvPr>
          <p:cNvGrpSpPr/>
          <p:nvPr/>
        </p:nvGrpSpPr>
        <p:grpSpPr>
          <a:xfrm>
            <a:off x="381001" y="5407303"/>
            <a:ext cx="513547" cy="513680"/>
            <a:chOff x="381001" y="5287394"/>
            <a:chExt cx="513547" cy="513680"/>
          </a:xfrm>
        </p:grpSpPr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198592BB-8F1C-4A73-B32B-6F5D608C036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1001" y="5287394"/>
              <a:ext cx="513547" cy="5136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217">
                <a:defRPr/>
              </a:pPr>
              <a:endParaRPr lang="bg-BG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65" name="Freeform 32">
              <a:extLst>
                <a:ext uri="{FF2B5EF4-FFF2-40B4-BE49-F238E27FC236}">
                  <a16:creationId xmlns:a16="http://schemas.microsoft.com/office/drawing/2014/main" id="{D8C51C5E-80BA-4CCC-B199-B3F34AD063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7312" y="5401594"/>
              <a:ext cx="280924" cy="285280"/>
            </a:xfrm>
            <a:custGeom>
              <a:avLst/>
              <a:gdLst>
                <a:gd name="T0" fmla="*/ 188387 w 462"/>
                <a:gd name="T1" fmla="*/ 156636 h 470"/>
                <a:gd name="T2" fmla="*/ 188387 w 462"/>
                <a:gd name="T3" fmla="*/ 156636 h 470"/>
                <a:gd name="T4" fmla="*/ 188387 w 462"/>
                <a:gd name="T5" fmla="*/ 129203 h 470"/>
                <a:gd name="T6" fmla="*/ 153369 w 462"/>
                <a:gd name="T7" fmla="*/ 93805 h 470"/>
                <a:gd name="T8" fmla="*/ 129876 w 462"/>
                <a:gd name="T9" fmla="*/ 93805 h 470"/>
                <a:gd name="T10" fmla="*/ 113919 w 462"/>
                <a:gd name="T11" fmla="*/ 81858 h 470"/>
                <a:gd name="T12" fmla="*/ 113919 w 462"/>
                <a:gd name="T13" fmla="*/ 50442 h 470"/>
                <a:gd name="T14" fmla="*/ 129876 w 462"/>
                <a:gd name="T15" fmla="*/ 26991 h 470"/>
                <a:gd name="T16" fmla="*/ 102394 w 462"/>
                <a:gd name="T17" fmla="*/ 0 h 470"/>
                <a:gd name="T18" fmla="*/ 74912 w 462"/>
                <a:gd name="T19" fmla="*/ 26991 h 470"/>
                <a:gd name="T20" fmla="*/ 90426 w 462"/>
                <a:gd name="T21" fmla="*/ 50442 h 470"/>
                <a:gd name="T22" fmla="*/ 90426 w 462"/>
                <a:gd name="T23" fmla="*/ 81858 h 470"/>
                <a:gd name="T24" fmla="*/ 74912 w 462"/>
                <a:gd name="T25" fmla="*/ 93805 h 470"/>
                <a:gd name="T26" fmla="*/ 50975 w 462"/>
                <a:gd name="T27" fmla="*/ 93805 h 470"/>
                <a:gd name="T28" fmla="*/ 15958 w 462"/>
                <a:gd name="T29" fmla="*/ 129203 h 470"/>
                <a:gd name="T30" fmla="*/ 15958 w 462"/>
                <a:gd name="T31" fmla="*/ 156636 h 470"/>
                <a:gd name="T32" fmla="*/ 0 w 462"/>
                <a:gd name="T33" fmla="*/ 180087 h 470"/>
                <a:gd name="T34" fmla="*/ 23493 w 462"/>
                <a:gd name="T35" fmla="*/ 207521 h 470"/>
                <a:gd name="T36" fmla="*/ 50975 w 462"/>
                <a:gd name="T37" fmla="*/ 180087 h 470"/>
                <a:gd name="T38" fmla="*/ 35461 w 462"/>
                <a:gd name="T39" fmla="*/ 156636 h 470"/>
                <a:gd name="T40" fmla="*/ 35461 w 462"/>
                <a:gd name="T41" fmla="*/ 129203 h 470"/>
                <a:gd name="T42" fmla="*/ 50975 w 462"/>
                <a:gd name="T43" fmla="*/ 113716 h 470"/>
                <a:gd name="T44" fmla="*/ 74912 w 462"/>
                <a:gd name="T45" fmla="*/ 113716 h 470"/>
                <a:gd name="T46" fmla="*/ 90426 w 462"/>
                <a:gd name="T47" fmla="*/ 109734 h 470"/>
                <a:gd name="T48" fmla="*/ 90426 w 462"/>
                <a:gd name="T49" fmla="*/ 156636 h 470"/>
                <a:gd name="T50" fmla="*/ 74912 w 462"/>
                <a:gd name="T51" fmla="*/ 180087 h 470"/>
                <a:gd name="T52" fmla="*/ 102394 w 462"/>
                <a:gd name="T53" fmla="*/ 207521 h 470"/>
                <a:gd name="T54" fmla="*/ 129876 w 462"/>
                <a:gd name="T55" fmla="*/ 180087 h 470"/>
                <a:gd name="T56" fmla="*/ 113919 w 462"/>
                <a:gd name="T57" fmla="*/ 156636 h 470"/>
                <a:gd name="T58" fmla="*/ 113919 w 462"/>
                <a:gd name="T59" fmla="*/ 109734 h 470"/>
                <a:gd name="T60" fmla="*/ 129876 w 462"/>
                <a:gd name="T61" fmla="*/ 113716 h 470"/>
                <a:gd name="T62" fmla="*/ 153369 w 462"/>
                <a:gd name="T63" fmla="*/ 113716 h 470"/>
                <a:gd name="T64" fmla="*/ 168884 w 462"/>
                <a:gd name="T65" fmla="*/ 129203 h 470"/>
                <a:gd name="T66" fmla="*/ 168884 w 462"/>
                <a:gd name="T67" fmla="*/ 156636 h 470"/>
                <a:gd name="T68" fmla="*/ 153369 w 462"/>
                <a:gd name="T69" fmla="*/ 180087 h 470"/>
                <a:gd name="T70" fmla="*/ 180852 w 462"/>
                <a:gd name="T71" fmla="*/ 207521 h 470"/>
                <a:gd name="T72" fmla="*/ 204345 w 462"/>
                <a:gd name="T73" fmla="*/ 180087 h 470"/>
                <a:gd name="T74" fmla="*/ 188387 w 462"/>
                <a:gd name="T75" fmla="*/ 156636 h 470"/>
                <a:gd name="T76" fmla="*/ 39451 w 462"/>
                <a:gd name="T77" fmla="*/ 180087 h 470"/>
                <a:gd name="T78" fmla="*/ 39451 w 462"/>
                <a:gd name="T79" fmla="*/ 180087 h 470"/>
                <a:gd name="T80" fmla="*/ 23493 w 462"/>
                <a:gd name="T81" fmla="*/ 195574 h 470"/>
                <a:gd name="T82" fmla="*/ 7979 w 462"/>
                <a:gd name="T83" fmla="*/ 180087 h 470"/>
                <a:gd name="T84" fmla="*/ 23493 w 462"/>
                <a:gd name="T85" fmla="*/ 164601 h 470"/>
                <a:gd name="T86" fmla="*/ 39451 w 462"/>
                <a:gd name="T87" fmla="*/ 180087 h 470"/>
                <a:gd name="T88" fmla="*/ 86880 w 462"/>
                <a:gd name="T89" fmla="*/ 26991 h 470"/>
                <a:gd name="T90" fmla="*/ 86880 w 462"/>
                <a:gd name="T91" fmla="*/ 26991 h 470"/>
                <a:gd name="T92" fmla="*/ 102394 w 462"/>
                <a:gd name="T93" fmla="*/ 11504 h 470"/>
                <a:gd name="T94" fmla="*/ 117908 w 462"/>
                <a:gd name="T95" fmla="*/ 26991 h 470"/>
                <a:gd name="T96" fmla="*/ 102394 w 462"/>
                <a:gd name="T97" fmla="*/ 42920 h 470"/>
                <a:gd name="T98" fmla="*/ 86880 w 462"/>
                <a:gd name="T99" fmla="*/ 26991 h 470"/>
                <a:gd name="T100" fmla="*/ 117908 w 462"/>
                <a:gd name="T101" fmla="*/ 180087 h 470"/>
                <a:gd name="T102" fmla="*/ 117908 w 462"/>
                <a:gd name="T103" fmla="*/ 180087 h 470"/>
                <a:gd name="T104" fmla="*/ 102394 w 462"/>
                <a:gd name="T105" fmla="*/ 195574 h 470"/>
                <a:gd name="T106" fmla="*/ 86880 w 462"/>
                <a:gd name="T107" fmla="*/ 180087 h 470"/>
                <a:gd name="T108" fmla="*/ 102394 w 462"/>
                <a:gd name="T109" fmla="*/ 164601 h 470"/>
                <a:gd name="T110" fmla="*/ 117908 w 462"/>
                <a:gd name="T111" fmla="*/ 180087 h 470"/>
                <a:gd name="T112" fmla="*/ 180852 w 462"/>
                <a:gd name="T113" fmla="*/ 195574 h 470"/>
                <a:gd name="T114" fmla="*/ 180852 w 462"/>
                <a:gd name="T115" fmla="*/ 195574 h 470"/>
                <a:gd name="T116" fmla="*/ 164894 w 462"/>
                <a:gd name="T117" fmla="*/ 180087 h 470"/>
                <a:gd name="T118" fmla="*/ 180852 w 462"/>
                <a:gd name="T119" fmla="*/ 164601 h 470"/>
                <a:gd name="T120" fmla="*/ 192377 w 462"/>
                <a:gd name="T121" fmla="*/ 180087 h 470"/>
                <a:gd name="T122" fmla="*/ 180852 w 462"/>
                <a:gd name="T123" fmla="*/ 195574 h 47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462" h="470">
                  <a:moveTo>
                    <a:pt x="425" y="354"/>
                  </a:moveTo>
                  <a:lnTo>
                    <a:pt x="425" y="354"/>
                  </a:lnTo>
                  <a:cubicBezTo>
                    <a:pt x="425" y="292"/>
                    <a:pt x="425" y="292"/>
                    <a:pt x="425" y="292"/>
                  </a:cubicBezTo>
                  <a:cubicBezTo>
                    <a:pt x="425" y="257"/>
                    <a:pt x="408" y="212"/>
                    <a:pt x="346" y="212"/>
                  </a:cubicBezTo>
                  <a:cubicBezTo>
                    <a:pt x="293" y="212"/>
                    <a:pt x="293" y="212"/>
                    <a:pt x="293" y="212"/>
                  </a:cubicBezTo>
                  <a:cubicBezTo>
                    <a:pt x="257" y="212"/>
                    <a:pt x="257" y="195"/>
                    <a:pt x="257" y="185"/>
                  </a:cubicBezTo>
                  <a:cubicBezTo>
                    <a:pt x="257" y="114"/>
                    <a:pt x="257" y="114"/>
                    <a:pt x="257" y="114"/>
                  </a:cubicBezTo>
                  <a:cubicBezTo>
                    <a:pt x="275" y="106"/>
                    <a:pt x="293" y="88"/>
                    <a:pt x="293" y="61"/>
                  </a:cubicBezTo>
                  <a:cubicBezTo>
                    <a:pt x="293" y="26"/>
                    <a:pt x="266" y="0"/>
                    <a:pt x="231" y="0"/>
                  </a:cubicBezTo>
                  <a:cubicBezTo>
                    <a:pt x="196" y="0"/>
                    <a:pt x="169" y="26"/>
                    <a:pt x="169" y="61"/>
                  </a:cubicBezTo>
                  <a:cubicBezTo>
                    <a:pt x="169" y="88"/>
                    <a:pt x="186" y="106"/>
                    <a:pt x="204" y="114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4" y="185"/>
                    <a:pt x="204" y="212"/>
                    <a:pt x="169" y="212"/>
                  </a:cubicBezTo>
                  <a:cubicBezTo>
                    <a:pt x="115" y="212"/>
                    <a:pt x="115" y="212"/>
                    <a:pt x="115" y="212"/>
                  </a:cubicBezTo>
                  <a:cubicBezTo>
                    <a:pt x="53" y="212"/>
                    <a:pt x="36" y="257"/>
                    <a:pt x="36" y="292"/>
                  </a:cubicBezTo>
                  <a:cubicBezTo>
                    <a:pt x="36" y="354"/>
                    <a:pt x="36" y="354"/>
                    <a:pt x="36" y="354"/>
                  </a:cubicBezTo>
                  <a:cubicBezTo>
                    <a:pt x="9" y="363"/>
                    <a:pt x="0" y="380"/>
                    <a:pt x="0" y="407"/>
                  </a:cubicBezTo>
                  <a:cubicBezTo>
                    <a:pt x="0" y="442"/>
                    <a:pt x="27" y="469"/>
                    <a:pt x="53" y="469"/>
                  </a:cubicBezTo>
                  <a:cubicBezTo>
                    <a:pt x="89" y="469"/>
                    <a:pt x="115" y="442"/>
                    <a:pt x="115" y="407"/>
                  </a:cubicBezTo>
                  <a:cubicBezTo>
                    <a:pt x="115" y="380"/>
                    <a:pt x="98" y="363"/>
                    <a:pt x="80" y="354"/>
                  </a:cubicBezTo>
                  <a:cubicBezTo>
                    <a:pt x="80" y="292"/>
                    <a:pt x="80" y="292"/>
                    <a:pt x="80" y="292"/>
                  </a:cubicBezTo>
                  <a:cubicBezTo>
                    <a:pt x="80" y="292"/>
                    <a:pt x="80" y="257"/>
                    <a:pt x="115" y="257"/>
                  </a:cubicBezTo>
                  <a:cubicBezTo>
                    <a:pt x="169" y="257"/>
                    <a:pt x="169" y="257"/>
                    <a:pt x="169" y="257"/>
                  </a:cubicBezTo>
                  <a:cubicBezTo>
                    <a:pt x="186" y="257"/>
                    <a:pt x="196" y="257"/>
                    <a:pt x="204" y="248"/>
                  </a:cubicBezTo>
                  <a:cubicBezTo>
                    <a:pt x="204" y="354"/>
                    <a:pt x="204" y="354"/>
                    <a:pt x="204" y="354"/>
                  </a:cubicBezTo>
                  <a:cubicBezTo>
                    <a:pt x="186" y="363"/>
                    <a:pt x="169" y="380"/>
                    <a:pt x="169" y="407"/>
                  </a:cubicBezTo>
                  <a:cubicBezTo>
                    <a:pt x="169" y="442"/>
                    <a:pt x="196" y="469"/>
                    <a:pt x="231" y="469"/>
                  </a:cubicBezTo>
                  <a:cubicBezTo>
                    <a:pt x="266" y="469"/>
                    <a:pt x="293" y="442"/>
                    <a:pt x="293" y="407"/>
                  </a:cubicBezTo>
                  <a:cubicBezTo>
                    <a:pt x="293" y="380"/>
                    <a:pt x="275" y="363"/>
                    <a:pt x="257" y="354"/>
                  </a:cubicBezTo>
                  <a:cubicBezTo>
                    <a:pt x="257" y="248"/>
                    <a:pt x="257" y="248"/>
                    <a:pt x="257" y="248"/>
                  </a:cubicBezTo>
                  <a:cubicBezTo>
                    <a:pt x="266" y="257"/>
                    <a:pt x="275" y="257"/>
                    <a:pt x="293" y="257"/>
                  </a:cubicBezTo>
                  <a:cubicBezTo>
                    <a:pt x="346" y="257"/>
                    <a:pt x="346" y="257"/>
                    <a:pt x="346" y="257"/>
                  </a:cubicBezTo>
                  <a:cubicBezTo>
                    <a:pt x="381" y="257"/>
                    <a:pt x="381" y="283"/>
                    <a:pt x="381" y="292"/>
                  </a:cubicBezTo>
                  <a:cubicBezTo>
                    <a:pt x="381" y="354"/>
                    <a:pt x="381" y="354"/>
                    <a:pt x="381" y="354"/>
                  </a:cubicBezTo>
                  <a:cubicBezTo>
                    <a:pt x="363" y="363"/>
                    <a:pt x="346" y="380"/>
                    <a:pt x="346" y="407"/>
                  </a:cubicBezTo>
                  <a:cubicBezTo>
                    <a:pt x="346" y="442"/>
                    <a:pt x="372" y="469"/>
                    <a:pt x="408" y="469"/>
                  </a:cubicBezTo>
                  <a:cubicBezTo>
                    <a:pt x="434" y="469"/>
                    <a:pt x="461" y="442"/>
                    <a:pt x="461" y="407"/>
                  </a:cubicBezTo>
                  <a:cubicBezTo>
                    <a:pt x="461" y="380"/>
                    <a:pt x="453" y="363"/>
                    <a:pt x="425" y="354"/>
                  </a:cubicBezTo>
                  <a:close/>
                  <a:moveTo>
                    <a:pt x="89" y="407"/>
                  </a:moveTo>
                  <a:lnTo>
                    <a:pt x="89" y="407"/>
                  </a:lnTo>
                  <a:cubicBezTo>
                    <a:pt x="89" y="425"/>
                    <a:pt x="71" y="442"/>
                    <a:pt x="53" y="442"/>
                  </a:cubicBezTo>
                  <a:cubicBezTo>
                    <a:pt x="36" y="442"/>
                    <a:pt x="18" y="425"/>
                    <a:pt x="18" y="407"/>
                  </a:cubicBezTo>
                  <a:cubicBezTo>
                    <a:pt x="18" y="389"/>
                    <a:pt x="36" y="372"/>
                    <a:pt x="53" y="372"/>
                  </a:cubicBezTo>
                  <a:cubicBezTo>
                    <a:pt x="71" y="372"/>
                    <a:pt x="89" y="389"/>
                    <a:pt x="89" y="407"/>
                  </a:cubicBezTo>
                  <a:close/>
                  <a:moveTo>
                    <a:pt x="196" y="61"/>
                  </a:moveTo>
                  <a:lnTo>
                    <a:pt x="196" y="61"/>
                  </a:lnTo>
                  <a:cubicBezTo>
                    <a:pt x="196" y="44"/>
                    <a:pt x="213" y="26"/>
                    <a:pt x="231" y="26"/>
                  </a:cubicBezTo>
                  <a:cubicBezTo>
                    <a:pt x="249" y="26"/>
                    <a:pt x="266" y="44"/>
                    <a:pt x="266" y="61"/>
                  </a:cubicBezTo>
                  <a:cubicBezTo>
                    <a:pt x="266" y="79"/>
                    <a:pt x="249" y="97"/>
                    <a:pt x="231" y="97"/>
                  </a:cubicBezTo>
                  <a:cubicBezTo>
                    <a:pt x="213" y="97"/>
                    <a:pt x="196" y="79"/>
                    <a:pt x="196" y="61"/>
                  </a:cubicBezTo>
                  <a:close/>
                  <a:moveTo>
                    <a:pt x="266" y="407"/>
                  </a:moveTo>
                  <a:lnTo>
                    <a:pt x="266" y="407"/>
                  </a:lnTo>
                  <a:cubicBezTo>
                    <a:pt x="266" y="425"/>
                    <a:pt x="249" y="442"/>
                    <a:pt x="231" y="442"/>
                  </a:cubicBezTo>
                  <a:cubicBezTo>
                    <a:pt x="213" y="442"/>
                    <a:pt x="196" y="425"/>
                    <a:pt x="196" y="407"/>
                  </a:cubicBezTo>
                  <a:cubicBezTo>
                    <a:pt x="196" y="389"/>
                    <a:pt x="213" y="372"/>
                    <a:pt x="231" y="372"/>
                  </a:cubicBezTo>
                  <a:cubicBezTo>
                    <a:pt x="249" y="372"/>
                    <a:pt x="266" y="389"/>
                    <a:pt x="266" y="407"/>
                  </a:cubicBezTo>
                  <a:close/>
                  <a:moveTo>
                    <a:pt x="408" y="442"/>
                  </a:moveTo>
                  <a:lnTo>
                    <a:pt x="408" y="442"/>
                  </a:lnTo>
                  <a:cubicBezTo>
                    <a:pt x="381" y="442"/>
                    <a:pt x="372" y="425"/>
                    <a:pt x="372" y="407"/>
                  </a:cubicBezTo>
                  <a:cubicBezTo>
                    <a:pt x="372" y="389"/>
                    <a:pt x="381" y="372"/>
                    <a:pt x="408" y="372"/>
                  </a:cubicBezTo>
                  <a:cubicBezTo>
                    <a:pt x="425" y="372"/>
                    <a:pt x="434" y="389"/>
                    <a:pt x="434" y="407"/>
                  </a:cubicBezTo>
                  <a:cubicBezTo>
                    <a:pt x="434" y="425"/>
                    <a:pt x="425" y="442"/>
                    <a:pt x="408" y="44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6196008-14D2-41F1-B262-6E6378435D4C}"/>
              </a:ext>
            </a:extLst>
          </p:cNvPr>
          <p:cNvGrpSpPr/>
          <p:nvPr/>
        </p:nvGrpSpPr>
        <p:grpSpPr>
          <a:xfrm>
            <a:off x="381001" y="6044794"/>
            <a:ext cx="513547" cy="513680"/>
            <a:chOff x="381001" y="5938114"/>
            <a:chExt cx="513547" cy="513680"/>
          </a:xfrm>
        </p:grpSpPr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DCAC4533-2771-41D3-8915-C0766A9DBCB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1001" y="5938114"/>
              <a:ext cx="513547" cy="51368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217">
                <a:defRPr/>
              </a:pPr>
              <a:endParaRPr lang="bg-BG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66" name="Freeform 125">
              <a:extLst>
                <a:ext uri="{FF2B5EF4-FFF2-40B4-BE49-F238E27FC236}">
                  <a16:creationId xmlns:a16="http://schemas.microsoft.com/office/drawing/2014/main" id="{B66B1721-C84F-4F96-BC46-24A97BC911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2757" y="6056670"/>
              <a:ext cx="270035" cy="276568"/>
            </a:xfrm>
            <a:custGeom>
              <a:avLst/>
              <a:gdLst>
                <a:gd name="T0" fmla="*/ 176501 w 445"/>
                <a:gd name="T1" fmla="*/ 0 h 453"/>
                <a:gd name="T2" fmla="*/ 176501 w 445"/>
                <a:gd name="T3" fmla="*/ 0 h 453"/>
                <a:gd name="T4" fmla="*/ 74759 w 445"/>
                <a:gd name="T5" fmla="*/ 0 h 453"/>
                <a:gd name="T6" fmla="*/ 54853 w 445"/>
                <a:gd name="T7" fmla="*/ 23588 h 453"/>
                <a:gd name="T8" fmla="*/ 54853 w 445"/>
                <a:gd name="T9" fmla="*/ 55187 h 453"/>
                <a:gd name="T10" fmla="*/ 74759 w 445"/>
                <a:gd name="T11" fmla="*/ 55187 h 453"/>
                <a:gd name="T12" fmla="*/ 74759 w 445"/>
                <a:gd name="T13" fmla="*/ 23588 h 453"/>
                <a:gd name="T14" fmla="*/ 176501 w 445"/>
                <a:gd name="T15" fmla="*/ 23588 h 453"/>
                <a:gd name="T16" fmla="*/ 176501 w 445"/>
                <a:gd name="T17" fmla="*/ 177579 h 453"/>
                <a:gd name="T18" fmla="*/ 74759 w 445"/>
                <a:gd name="T19" fmla="*/ 177579 h 453"/>
                <a:gd name="T20" fmla="*/ 74759 w 445"/>
                <a:gd name="T21" fmla="*/ 153991 h 453"/>
                <a:gd name="T22" fmla="*/ 54853 w 445"/>
                <a:gd name="T23" fmla="*/ 153991 h 453"/>
                <a:gd name="T24" fmla="*/ 54853 w 445"/>
                <a:gd name="T25" fmla="*/ 177579 h 453"/>
                <a:gd name="T26" fmla="*/ 74759 w 445"/>
                <a:gd name="T27" fmla="*/ 201167 h 453"/>
                <a:gd name="T28" fmla="*/ 176501 w 445"/>
                <a:gd name="T29" fmla="*/ 201167 h 453"/>
                <a:gd name="T30" fmla="*/ 196408 w 445"/>
                <a:gd name="T31" fmla="*/ 177579 h 453"/>
                <a:gd name="T32" fmla="*/ 196408 w 445"/>
                <a:gd name="T33" fmla="*/ 23588 h 453"/>
                <a:gd name="T34" fmla="*/ 176501 w 445"/>
                <a:gd name="T35" fmla="*/ 0 h 453"/>
                <a:gd name="T36" fmla="*/ 98204 w 445"/>
                <a:gd name="T37" fmla="*/ 149985 h 453"/>
                <a:gd name="T38" fmla="*/ 98204 w 445"/>
                <a:gd name="T39" fmla="*/ 149985 h 453"/>
                <a:gd name="T40" fmla="*/ 141113 w 445"/>
                <a:gd name="T41" fmla="*/ 106369 h 453"/>
                <a:gd name="T42" fmla="*/ 98204 w 445"/>
                <a:gd name="T43" fmla="*/ 63198 h 453"/>
                <a:gd name="T44" fmla="*/ 98204 w 445"/>
                <a:gd name="T45" fmla="*/ 90792 h 453"/>
                <a:gd name="T46" fmla="*/ 0 w 445"/>
                <a:gd name="T47" fmla="*/ 90792 h 453"/>
                <a:gd name="T48" fmla="*/ 0 w 445"/>
                <a:gd name="T49" fmla="*/ 122391 h 453"/>
                <a:gd name="T50" fmla="*/ 98204 w 445"/>
                <a:gd name="T51" fmla="*/ 122391 h 453"/>
                <a:gd name="T52" fmla="*/ 98204 w 445"/>
                <a:gd name="T53" fmla="*/ 149985 h 453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445" h="453">
                  <a:moveTo>
                    <a:pt x="399" y="0"/>
                  </a:moveTo>
                  <a:lnTo>
                    <a:pt x="399" y="0"/>
                  </a:lnTo>
                  <a:cubicBezTo>
                    <a:pt x="169" y="0"/>
                    <a:pt x="169" y="0"/>
                    <a:pt x="169" y="0"/>
                  </a:cubicBezTo>
                  <a:cubicBezTo>
                    <a:pt x="142" y="0"/>
                    <a:pt x="124" y="27"/>
                    <a:pt x="124" y="53"/>
                  </a:cubicBezTo>
                  <a:cubicBezTo>
                    <a:pt x="124" y="124"/>
                    <a:pt x="124" y="124"/>
                    <a:pt x="124" y="124"/>
                  </a:cubicBezTo>
                  <a:cubicBezTo>
                    <a:pt x="169" y="124"/>
                    <a:pt x="169" y="124"/>
                    <a:pt x="169" y="124"/>
                  </a:cubicBezTo>
                  <a:cubicBezTo>
                    <a:pt x="169" y="53"/>
                    <a:pt x="169" y="53"/>
                    <a:pt x="169" y="53"/>
                  </a:cubicBezTo>
                  <a:cubicBezTo>
                    <a:pt x="399" y="53"/>
                    <a:pt x="399" y="53"/>
                    <a:pt x="399" y="53"/>
                  </a:cubicBezTo>
                  <a:cubicBezTo>
                    <a:pt x="399" y="399"/>
                    <a:pt x="399" y="399"/>
                    <a:pt x="399" y="399"/>
                  </a:cubicBezTo>
                  <a:cubicBezTo>
                    <a:pt x="169" y="399"/>
                    <a:pt x="169" y="399"/>
                    <a:pt x="169" y="399"/>
                  </a:cubicBezTo>
                  <a:cubicBezTo>
                    <a:pt x="169" y="346"/>
                    <a:pt x="169" y="346"/>
                    <a:pt x="169" y="346"/>
                  </a:cubicBezTo>
                  <a:cubicBezTo>
                    <a:pt x="124" y="346"/>
                    <a:pt x="124" y="346"/>
                    <a:pt x="124" y="346"/>
                  </a:cubicBezTo>
                  <a:cubicBezTo>
                    <a:pt x="124" y="399"/>
                    <a:pt x="124" y="399"/>
                    <a:pt x="124" y="399"/>
                  </a:cubicBezTo>
                  <a:cubicBezTo>
                    <a:pt x="124" y="425"/>
                    <a:pt x="142" y="452"/>
                    <a:pt x="169" y="452"/>
                  </a:cubicBezTo>
                  <a:cubicBezTo>
                    <a:pt x="399" y="452"/>
                    <a:pt x="399" y="452"/>
                    <a:pt x="399" y="452"/>
                  </a:cubicBezTo>
                  <a:cubicBezTo>
                    <a:pt x="425" y="452"/>
                    <a:pt x="444" y="425"/>
                    <a:pt x="444" y="399"/>
                  </a:cubicBezTo>
                  <a:cubicBezTo>
                    <a:pt x="444" y="53"/>
                    <a:pt x="444" y="53"/>
                    <a:pt x="444" y="53"/>
                  </a:cubicBezTo>
                  <a:cubicBezTo>
                    <a:pt x="444" y="27"/>
                    <a:pt x="425" y="0"/>
                    <a:pt x="399" y="0"/>
                  </a:cubicBezTo>
                  <a:close/>
                  <a:moveTo>
                    <a:pt x="222" y="337"/>
                  </a:moveTo>
                  <a:lnTo>
                    <a:pt x="222" y="337"/>
                  </a:lnTo>
                  <a:cubicBezTo>
                    <a:pt x="319" y="239"/>
                    <a:pt x="319" y="239"/>
                    <a:pt x="319" y="239"/>
                  </a:cubicBezTo>
                  <a:cubicBezTo>
                    <a:pt x="222" y="142"/>
                    <a:pt x="222" y="142"/>
                    <a:pt x="222" y="142"/>
                  </a:cubicBezTo>
                  <a:cubicBezTo>
                    <a:pt x="222" y="204"/>
                    <a:pt x="222" y="204"/>
                    <a:pt x="222" y="204"/>
                  </a:cubicBezTo>
                  <a:cubicBezTo>
                    <a:pt x="0" y="204"/>
                    <a:pt x="0" y="204"/>
                    <a:pt x="0" y="204"/>
                  </a:cubicBezTo>
                  <a:cubicBezTo>
                    <a:pt x="0" y="275"/>
                    <a:pt x="0" y="275"/>
                    <a:pt x="0" y="275"/>
                  </a:cubicBezTo>
                  <a:cubicBezTo>
                    <a:pt x="222" y="275"/>
                    <a:pt x="222" y="275"/>
                    <a:pt x="222" y="275"/>
                  </a:cubicBezTo>
                  <a:lnTo>
                    <a:pt x="222" y="33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41397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7ecca02c1b4551fa88ea8daf1954be355e733"/>
</p:tagLst>
</file>

<file path=ppt/theme/theme1.xml><?xml version="1.0" encoding="utf-8"?>
<a:theme xmlns:a="http://schemas.openxmlformats.org/drawingml/2006/main" name="Theme2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2" id="{2054C5A8-1713-4263-98FC-9A7D35127F93}" vid="{17781F3F-4191-44A7-9D33-D54FD11E3B1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72733</TotalTime>
  <Words>1951</Words>
  <Application>Microsoft Office PowerPoint</Application>
  <PresentationFormat>Widescreen</PresentationFormat>
  <Paragraphs>251</Paragraphs>
  <Slides>24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8" baseType="lpstr">
      <vt:lpstr>굴림</vt:lpstr>
      <vt:lpstr>Arial</vt:lpstr>
      <vt:lpstr>BlackJack</vt:lpstr>
      <vt:lpstr>Calibri</vt:lpstr>
      <vt:lpstr>Calibri Light</vt:lpstr>
      <vt:lpstr>Courier New</vt:lpstr>
      <vt:lpstr>Gill Sans</vt:lpstr>
      <vt:lpstr>Impact</vt:lpstr>
      <vt:lpstr>Lato Bold</vt:lpstr>
      <vt:lpstr>Lato Light</vt:lpstr>
      <vt:lpstr>Roboto Black</vt:lpstr>
      <vt:lpstr>Rockwell</vt:lpstr>
      <vt:lpstr>Wingdings</vt:lpstr>
      <vt:lpstr>Theme2</vt:lpstr>
      <vt:lpstr>Ethical Hacking Essentials (EHE)  Master of Science in Cybersecurity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010101</dc:creator>
  <cp:lastModifiedBy>Kamal Ibrahim Alieyan</cp:lastModifiedBy>
  <cp:revision>7045</cp:revision>
  <cp:lastPrinted>2021-07-22T12:58:05Z</cp:lastPrinted>
  <dcterms:created xsi:type="dcterms:W3CDTF">2012-06-29T18:31:24Z</dcterms:created>
  <dcterms:modified xsi:type="dcterms:W3CDTF">2022-11-24T14:57:21Z</dcterms:modified>
</cp:coreProperties>
</file>