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95D979-C01A-DCF0-DEC0-C868276B0D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15725E-71CD-1440-5158-93F19BF586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C2CD40-F13F-9B50-C2C0-6F333AACA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E9AED-9833-4604-B1D7-A1698D511CF9}" type="datetimeFigureOut">
              <a:rPr lang="ar-EG" smtClean="0"/>
              <a:t>06/04/1445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090D16-453D-DCF5-908C-7F50D967D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DC8507-1B67-13B6-D764-B5DD2F2BC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A38C-6CEA-484A-A883-404630A87DB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642963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A3CAC-0E0B-1070-9081-1FFFB162B0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BFF360-A88C-4A82-B165-D79C1083EF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93055C-441B-9ABB-CBFC-9AE5C34A6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E9AED-9833-4604-B1D7-A1698D511CF9}" type="datetimeFigureOut">
              <a:rPr lang="ar-EG" smtClean="0"/>
              <a:t>06/04/1445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AC769C-2B10-BC18-5A61-9B22C82AD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F5BD88-920E-E2E4-6E32-1DA10705F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A38C-6CEA-484A-A883-404630A87DB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36544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3B22C-E4BA-1CF1-38F4-1C4B8EA5A7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BC1915-C6E6-7004-08D4-C92F8B4CD8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801D73-4EF3-CE78-8FB3-B0C2169AC4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E9AED-9833-4604-B1D7-A1698D511CF9}" type="datetimeFigureOut">
              <a:rPr lang="ar-EG" smtClean="0"/>
              <a:t>06/04/1445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D92795-2A9B-AB9D-D1DF-25AB691318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E82E93-E7BF-BC2F-8C77-3617B5138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A38C-6CEA-484A-A883-404630A87DB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392334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56B532-F2EB-65BD-5C1E-CCF8171E7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5C3BC7-2B12-8F98-AC44-99444F6334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DD289A-D6B8-158F-078C-070718FB8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CE93C3-6F45-53D7-FC87-D1AEAC28A0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E9AED-9833-4604-B1D7-A1698D511CF9}" type="datetimeFigureOut">
              <a:rPr lang="ar-EG" smtClean="0"/>
              <a:t>06/04/1445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34FD22-F3E6-826B-6C5F-D94F938E8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998F71-7276-3EEC-D074-6747AFC5F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A38C-6CEA-484A-A883-404630A87DB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00666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832596-2BD2-A957-6961-6E5415909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CC6329-A49A-2050-E5E5-1296458AB6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A7869F-C50F-521B-98E9-827AD4492C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BDA43A-9AFA-40D0-0BED-79C4368C50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BEDF0AD-2C2D-72A3-2CE0-309300E2FF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5BCC2B-1C28-581F-8A52-E5964EBA6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E9AED-9833-4604-B1D7-A1698D511CF9}" type="datetimeFigureOut">
              <a:rPr lang="ar-EG" smtClean="0"/>
              <a:t>06/04/1445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3BA6469-B7AB-B3C6-4A13-204001DCC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18AC97-C08A-10AD-DA9D-2451CE2319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A38C-6CEA-484A-A883-404630A87DB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10658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78C79-52E2-2E15-08DF-C8840374E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FCF2BF-3297-363D-2691-F36E8F792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E9AED-9833-4604-B1D7-A1698D511CF9}" type="datetimeFigureOut">
              <a:rPr lang="ar-EG" smtClean="0"/>
              <a:t>06/04/1445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B93AE3-B244-5E37-CAEC-CCB6DB5E5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9219F6-28DE-DCF7-E90C-E5C619A09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A38C-6CEA-484A-A883-404630A87DB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50492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ADBBD6B-B36F-8030-4A11-4D27D1E7A9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E9AED-9833-4604-B1D7-A1698D511CF9}" type="datetimeFigureOut">
              <a:rPr lang="ar-EG" smtClean="0"/>
              <a:t>06/04/1445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C42E82-7DB1-0AAE-12E4-CD4CD30E3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F6F68A-3609-06A3-82B9-E4165A7F5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A38C-6CEA-484A-A883-404630A87DB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883421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3F7246-43D1-25EC-6119-BA6838E28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004641-EF9B-608D-330C-9B9086ED03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7484AC-9E13-0698-A0F3-68A27D897B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E6DB6-64F5-22F7-858A-DE92CA127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E9AED-9833-4604-B1D7-A1698D511CF9}" type="datetimeFigureOut">
              <a:rPr lang="ar-EG" smtClean="0"/>
              <a:t>06/04/1445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72C600-10E9-BE89-DC4D-BFC7C078A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6F31D8-2747-4E61-185C-19ED726F18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A38C-6CEA-484A-A883-404630A87DB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9451956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A012E-8579-37D3-5948-D025F4E797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3D96EF-EC2C-C0CD-790A-BBB02A90AD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0E1D32-4E59-4ED0-0E23-8B8C7B36F8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F35A16-AC5C-48CB-0BA7-871DCC8FA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E9AED-9833-4604-B1D7-A1698D511CF9}" type="datetimeFigureOut">
              <a:rPr lang="ar-EG" smtClean="0"/>
              <a:t>06/04/1445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4F42AA-DAA2-EABE-8896-2B15BB9FC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B40F6B-560F-7BE1-CF4B-EBB268604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A38C-6CEA-484A-A883-404630A87DB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54561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6AE7E6-7398-AC68-8DD9-331A7B57E1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DA1C76-FB2F-45ED-255F-6FB85E8F88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69D38B-4EBE-9B54-3C19-E44429E42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E9AED-9833-4604-B1D7-A1698D511CF9}" type="datetimeFigureOut">
              <a:rPr lang="ar-EG" smtClean="0"/>
              <a:t>06/04/1445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ED110B-5C85-19CB-3BA5-97B477083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51354B-68EB-2BD2-52BD-400471CBB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A38C-6CEA-484A-A883-404630A87DB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14620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D7D24F-10B6-3C89-0C07-1BF0A1A536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8CA5C1-684B-2D03-1993-9FA48842BF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06AB4D-6027-1740-89BE-8A6FE7339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E9AED-9833-4604-B1D7-A1698D511CF9}" type="datetimeFigureOut">
              <a:rPr lang="ar-EG" smtClean="0"/>
              <a:t>06/04/1445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F280FE-F2B9-28FE-794F-402A36136E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95191E-CF97-4E66-EA38-9B7D381488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A38C-6CEA-484A-A883-404630A87DB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611498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AEFEDEA-8425-6AE5-BF66-AE2CFF0355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6314CE-388F-1791-62B0-EAD114BCC0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63D5AF-BECD-26E5-880B-5CF59B7AB3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6E9AED-9833-4604-B1D7-A1698D511CF9}" type="datetimeFigureOut">
              <a:rPr lang="ar-EG" smtClean="0"/>
              <a:t>06/04/1445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5799FC-8668-4859-568C-530D328262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E14A44-5892-CEE5-54C8-34DC9E61FD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B1A38C-6CEA-484A-A883-404630A87DB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126718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068371F2-74E7-52F9-060D-FD600B8CEC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748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 shot of a computer&#10;&#10;Description automatically generated">
            <a:extLst>
              <a:ext uri="{FF2B5EF4-FFF2-40B4-BE49-F238E27FC236}">
                <a16:creationId xmlns:a16="http://schemas.microsoft.com/office/drawing/2014/main" id="{34E5CFBB-9DE6-F0B1-79FD-569EA955C9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1090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3FC44B0C-12F9-358B-AD97-7B733DE6872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825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49450BA7-B0D4-BCCC-65A2-C59C68EF9DD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5191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51E314EB-4352-6EDF-6679-7AF7FF5C45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7133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5852FB39-6E58-B405-D096-7DD0184EBB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3045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E6FAB80B-AFAA-3FD9-20FB-21477EB275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1025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C491F932-E92C-ACA5-4769-4F455E7DC2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4093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B005D0D9-C871-EB4E-92AD-3FC6D48DA1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9521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5A102588-DD19-E7A0-CE3E-AFE0A9F0374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2138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2DB51693-0E51-07F6-3100-0D3E1E5F8F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9141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E64FA89F-B655-707C-06A5-2B504F1A9C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0302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159B1354-D5F5-95BC-9F31-F4184B7387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5754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3D5D29D6-9C4A-0DAF-0B24-39F19B40A5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3074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F9AB96BA-37A7-AD9B-52EB-B1D4830A0F9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5379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757A3488-0421-D18F-9836-AF25644997D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3889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A6F804F2-AFD4-FB91-8CE9-C8384A829C2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1574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0B23674D-A440-424F-0998-1315F4BE6E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7929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750C68A7-9FA1-516F-6E0E-85D0EF4A7A4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0653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98BFD87-0CE9-ABB9-59F1-B3B0ECC912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7539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121501F7-4C02-9604-82B6-42CDDC99D0A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7924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7F437070-6B68-5612-5ED8-A216FEB222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6414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4ABBF88D-821A-AA1B-49BB-14453AE6C2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1920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80B01CB4-3A3A-E757-39B0-B0589A32FF0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2419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86FFA1A3-5801-4333-D73C-43F4028516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1197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D6575D89-5010-A62D-CB30-C5D520570A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4859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76BC83A7-8E55-B7B8-070B-43AD8B62D2E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8497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7B93ABEE-D066-CF1F-E73A-42E2E8C17B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46079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73A839FC-2FA8-A0F1-05E2-1DBF13E9DC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3931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5ACED3DF-F5A9-1258-8BCB-3B511120B9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71594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28F577C5-F3D9-757C-98F9-843435633F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7276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8AE01213-9410-F683-26A2-BCD18D129C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6371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9029139D-F016-CB83-B324-AB3F04EA35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34560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2E62A007-1C7A-916F-C17F-2A83E46216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3208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83B6DE36-C3A0-699C-01C6-5F97FA3DB1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3000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8672FAFB-7119-4F96-0D90-AB793730178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94842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A91ACFEC-CFAB-CAE8-BD31-AEEB39C123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77551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3923E7F7-6547-D841-17B0-CB6B5496CA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84297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D5DAE770-55AD-5339-F8BF-F5C471770F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0513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Widescreen</PresentationFormat>
  <Paragraphs>0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Khaled ELMenshawy</dc:creator>
  <cp:lastModifiedBy>Dr. Khaled ELMenshawy</cp:lastModifiedBy>
  <cp:revision>1</cp:revision>
  <dcterms:created xsi:type="dcterms:W3CDTF">2023-10-20T16:08:03Z</dcterms:created>
  <dcterms:modified xsi:type="dcterms:W3CDTF">2023-10-20T16:11:21Z</dcterms:modified>
</cp:coreProperties>
</file>