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</p:sldIdLst>
  <p:sldSz cx="12192000" cy="6858000"/>
  <p:notesSz cx="6858000" cy="9144000"/>
  <p:embeddedFontLst>
    <p:embeddedFont>
      <p:font typeface="Alexandria" panose="020B0604020202020204" charset="-78"/>
      <p:regular r:id="rId43"/>
      <p:bold r:id="rId44"/>
    </p:embeddedFont>
    <p:embeddedFont>
      <p:font typeface="Chivo" panose="020B0604020202020204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18a12682de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318a12682de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a472e94c5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g2a472e94c51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2a472e94c51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a472e94c5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1" name="Google Shape;151;g2a472e94c51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g2a472e94c51_0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15f73cc595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315f73cc59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a472e94c51_0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g2a472e94c51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a472e94c51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g2a472e94c51_0_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g2a472e94c51_0_4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18a12682de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18a12682de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a472e94c51_0_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2a472e94c51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a472e94c51_0_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g2a472e94c51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a472e94c51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g2a472e94c51_0_1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2a472e94c51_0_17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2a472e94c51_0_1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2a472e94c51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a472e94c51_0_1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2a472e94c51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a472e94c51_0_2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g2a472e94c51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2a472e94c51_0_2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g2a472e94c51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a472e94c51_0_2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2a472e94c51_0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2a472e94c51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2" name="Google Shape;312;g2a472e94c51_0_2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g2a472e94c51_0_29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2a472e94c51_0_2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9" name="Google Shape;319;g2a472e94c51_0_2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g2a472e94c51_0_29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a472e94c51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6" name="Google Shape;326;g2a472e94c51_0_3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g2a472e94c51_0_30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36d832dea8b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g36d832dea8b_0_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g36d832dea8b_0_5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6d832dea8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0" name="Google Shape;340;g36d832dea8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g36d832dea8b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36d832dea8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7" name="Google Shape;347;g36d832dea8b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g36d832dea8b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36d832dea8b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4" name="Google Shape;354;g36d832dea8b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g36d832dea8b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6d832dea8b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" name="Google Shape;361;g36d832dea8b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g36d832dea8b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6d832dea8b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8" name="Google Shape;368;g36d832dea8b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g36d832dea8b_0_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36d832dea8b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5" name="Google Shape;375;g36d832dea8b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g36d832dea8b_0_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36d832dea8b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2" name="Google Shape;382;g36d832dea8b_0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g36d832dea8b_0_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36d832dea8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9" name="Google Shape;389;g36d832dea8b_0_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g36d832dea8b_0_5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36e4fda211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6" name="Google Shape;396;g36e4fda2117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g36e4fda2117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36e4fda211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3" name="Google Shape;403;g36e4fda2117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g36e4fda2117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36e4fda2117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0" name="Google Shape;410;g36e4fda2117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g36e4fda2117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6e4fda2117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7" name="Google Shape;417;g36e4fda2117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g36e4fda2117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36e4fda2117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4" name="Google Shape;424;g36e4fda2117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g36e4fda2117_0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3032a333f2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1" name="Google Shape;431;g3032a333f2b_0_2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g3032a333f2b_0_2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igma.com/design/jDCfm30VHot486hrCqrCsX/Grocery-App--Big-Cart---Community-?node-id=2464-1073&amp;p=f&amp;t=tZJLKJnXI7erYLxH-0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6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78" y="5104250"/>
            <a:ext cx="5310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API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5A9FF2F-6AE1-7C86-E929-68ABA5D89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B10B7A-49D8-EADE-6022-A9FBF2F99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A822317-90A3-72D3-B993-0CC31DEA64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40540" y="152400"/>
            <a:ext cx="6510921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19C32E-0847-4A18-F2E1-3D0503746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A348E17-2657-C55B-A380-1B00F1D0DA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FA9F60C-F2B8-3577-0ACE-E336B377E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6075" y="1088045"/>
            <a:ext cx="9839853" cy="553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6C94BDC-F080-16E7-F9A7-76C9EFA32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D7230CD-E308-55AB-E67B-F5E9F0E6D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1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1"/>
          <p:cNvSpPr/>
          <p:nvPr/>
        </p:nvSpPr>
        <p:spPr>
          <a:xfrm>
            <a:off x="401974" y="1553201"/>
            <a:ext cx="10088400" cy="4870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1"/>
          <p:cNvSpPr txBox="1"/>
          <p:nvPr/>
        </p:nvSpPr>
        <p:spPr>
          <a:xfrm>
            <a:off x="1675976" y="1468531"/>
            <a:ext cx="841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D3956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31"/>
          <p:cNvSpPr txBox="1"/>
          <p:nvPr/>
        </p:nvSpPr>
        <p:spPr>
          <a:xfrm>
            <a:off x="882495" y="546636"/>
            <a:ext cx="10353900" cy="9705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Status Codes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31"/>
          <p:cNvSpPr txBox="1"/>
          <p:nvPr/>
        </p:nvSpPr>
        <p:spPr>
          <a:xfrm>
            <a:off x="804475" y="1736525"/>
            <a:ext cx="9610500" cy="37206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229" name="Google Shape;229;p31"/>
          <p:cNvSpPr txBox="1"/>
          <p:nvPr/>
        </p:nvSpPr>
        <p:spPr>
          <a:xfrm>
            <a:off x="573050" y="5133330"/>
            <a:ext cx="10972800" cy="12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Lustria"/>
              <a:buNone/>
            </a:pPr>
            <a:endParaRPr sz="3200" b="0" i="0" u="none" strike="noStrike" cap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1850" y="3824900"/>
            <a:ext cx="6998448" cy="305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4480" y="2303850"/>
            <a:ext cx="8240500" cy="293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E976EC-B15B-D826-17BB-61DE321876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150" y="1709779"/>
            <a:ext cx="6675699" cy="343844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703F278-8660-9DCD-68E8-B7D3BD2B6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B09AE75-D4CE-0068-8F70-782723CED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76203CB8-0689-20FC-DDFD-7888588A2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05D183F-56E9-3C8E-6D2F-3EE8FC1E6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1E483D8-A62C-65CA-C2DD-6ADE85B80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5540" y="195263"/>
            <a:ext cx="7200900" cy="646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0990" y="152400"/>
            <a:ext cx="4650006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8338" y="477175"/>
            <a:ext cx="7802475" cy="590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41"/>
          <p:cNvSpPr txBox="1"/>
          <p:nvPr/>
        </p:nvSpPr>
        <p:spPr>
          <a:xfrm>
            <a:off x="2976150" y="3167400"/>
            <a:ext cx="623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u="sng">
                <a:solidFill>
                  <a:schemeClr val="hlink"/>
                </a:solidFill>
                <a:hlinkClick r:id="rId4"/>
              </a:rPr>
              <a:t>https://www.figma.com/design/jDCfm30VHot486hrCqrCsX/Grocery-App--Big-Cart---Community-?node-id=2464-1073&amp;p=f&amp;t=tZJLKJnXI7erYLxH-0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Google Shape;343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42" title="Screenshot 2025-07-07 at 11.32.4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19475" y="1147770"/>
            <a:ext cx="5353050" cy="456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Google Shape;350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43" title="Screenshot 2025-07-07 at 11.33.0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5950" y="1263450"/>
            <a:ext cx="4600100" cy="433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" name="Google Shape;357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4" title="Screenshot 2025-07-07 at 11.33.32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8538" y="1081095"/>
            <a:ext cx="5114925" cy="469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45" title="Screenshot 2025-07-07 at 11.33.5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1413" y="1143007"/>
            <a:ext cx="4829175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Google Shape;371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46" title="Screenshot 2025-07-07 at 11.34.3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6650" y="1114432"/>
            <a:ext cx="4838700" cy="462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47" title="Screenshot 2025-07-07 at 11.35.01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8550" y="1171582"/>
            <a:ext cx="4914900" cy="451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48" title="Screenshot 2025-07-07 at 11.35.28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63340" y="152400"/>
            <a:ext cx="2265304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Google Shape;392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49" title="Screenshot 2025-07-07 at 11.36.3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5375" y="1176345"/>
            <a:ext cx="2381250" cy="4505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Google Shape;399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50" title="Screenshot 2025-07-16 at 11.49.18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45150" y="425464"/>
            <a:ext cx="8357673" cy="60070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Google Shape;406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51" title="Screenshot 2025-07-09 at 11.33.03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24640" y="482200"/>
            <a:ext cx="9642057" cy="5893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Google Shape;413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52" title="Screenshot 2025-07-16 at 11.50.2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1800" y="899982"/>
            <a:ext cx="9848402" cy="553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53" title="Screenshot 2025-07-16 at 11.52.11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97540" y="152400"/>
            <a:ext cx="9205043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7" name="Google Shape;427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54" title="Screenshot 2025-07-16 at 11.52.3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682"/>
            <a:ext cx="11887199" cy="50345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" name="Google Shape;435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55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FDA807-D85F-7DA6-0E74-88467A3048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56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56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44" name="Google Shape;444;p5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56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6" name="Google Shape;446;p56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51280A5-0F57-486D-9637-44F9462836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B202855-6D9E-42DB-9EEB-BEE52668C1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AB7A19E-1403-4296-B858-EFD00AC0AA74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Widescreen</PresentationFormat>
  <Paragraphs>32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Alexandria</vt:lpstr>
      <vt:lpstr>Chivo</vt:lpstr>
      <vt:lpstr>Calibri</vt:lpstr>
      <vt:lpstr>Arial</vt:lpstr>
      <vt:lpstr>Lustria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Al-klzlee</cp:lastModifiedBy>
  <cp:revision>2</cp:revision>
  <dcterms:modified xsi:type="dcterms:W3CDTF">2025-07-17T19:26:47Z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