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7" r:id="rId2"/>
    <p:sldId id="259" r:id="rId3"/>
    <p:sldId id="497" r:id="rId4"/>
    <p:sldId id="527" r:id="rId5"/>
    <p:sldId id="499" r:id="rId6"/>
    <p:sldId id="528" r:id="rId7"/>
    <p:sldId id="498" r:id="rId8"/>
    <p:sldId id="515" r:id="rId9"/>
    <p:sldId id="500" r:id="rId10"/>
    <p:sldId id="529" r:id="rId11"/>
    <p:sldId id="501" r:id="rId12"/>
    <p:sldId id="502" r:id="rId13"/>
    <p:sldId id="526" r:id="rId14"/>
    <p:sldId id="503" r:id="rId15"/>
    <p:sldId id="504" r:id="rId16"/>
    <p:sldId id="530" r:id="rId17"/>
    <p:sldId id="506" r:id="rId18"/>
    <p:sldId id="505" r:id="rId19"/>
    <p:sldId id="507" r:id="rId20"/>
    <p:sldId id="509" r:id="rId21"/>
    <p:sldId id="510" r:id="rId22"/>
    <p:sldId id="511" r:id="rId23"/>
    <p:sldId id="508" r:id="rId24"/>
    <p:sldId id="512" r:id="rId25"/>
    <p:sldId id="531" r:id="rId26"/>
    <p:sldId id="513" r:id="rId27"/>
    <p:sldId id="517" r:id="rId28"/>
    <p:sldId id="518" r:id="rId29"/>
    <p:sldId id="519" r:id="rId30"/>
    <p:sldId id="524" r:id="rId31"/>
    <p:sldId id="525" r:id="rId32"/>
    <p:sldId id="29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8E3568-5CDD-4B03-A8D9-D4BB123BFAA9}" v="48" dt="2022-11-17T19:59:29.3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8" autoAdjust="0"/>
    <p:restoredTop sz="95839" autoAdjust="0"/>
  </p:normalViewPr>
  <p:slideViewPr>
    <p:cSldViewPr snapToGrid="0">
      <p:cViewPr varScale="1">
        <p:scale>
          <a:sx n="88" d="100"/>
          <a:sy n="88" d="100"/>
        </p:scale>
        <p:origin x="60" y="78"/>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CD8E3568-5CDD-4B03-A8D9-D4BB123BFAA9}"/>
    <pc:docChg chg="undo custSel addSld delSld modSld sldOrd">
      <pc:chgData name="Waseem Tabbaa" userId="aeb9d9c7e8127aea" providerId="LiveId" clId="{CD8E3568-5CDD-4B03-A8D9-D4BB123BFAA9}" dt="2022-11-17T20:01:07.570" v="2042" actId="1038"/>
      <pc:docMkLst>
        <pc:docMk/>
      </pc:docMkLst>
      <pc:sldChg chg="modSp mod">
        <pc:chgData name="Waseem Tabbaa" userId="aeb9d9c7e8127aea" providerId="LiveId" clId="{CD8E3568-5CDD-4B03-A8D9-D4BB123BFAA9}" dt="2022-11-17T17:11:21.477" v="63" actId="20577"/>
        <pc:sldMkLst>
          <pc:docMk/>
          <pc:sldMk cId="3253018081" sldId="257"/>
        </pc:sldMkLst>
        <pc:spChg chg="mod">
          <ac:chgData name="Waseem Tabbaa" userId="aeb9d9c7e8127aea" providerId="LiveId" clId="{CD8E3568-5CDD-4B03-A8D9-D4BB123BFAA9}" dt="2022-11-17T17:11:21.477" v="63" actId="20577"/>
          <ac:spMkLst>
            <pc:docMk/>
            <pc:sldMk cId="3253018081" sldId="257"/>
            <ac:spMk id="9" creationId="{A0A178CE-3E9E-1F74-6E49-C4367965BEFB}"/>
          </ac:spMkLst>
        </pc:spChg>
      </pc:sldChg>
      <pc:sldChg chg="modSp mod">
        <pc:chgData name="Waseem Tabbaa" userId="aeb9d9c7e8127aea" providerId="LiveId" clId="{CD8E3568-5CDD-4B03-A8D9-D4BB123BFAA9}" dt="2022-11-17T20:00:05.582" v="1976" actId="14100"/>
        <pc:sldMkLst>
          <pc:docMk/>
          <pc:sldMk cId="1057141976" sldId="259"/>
        </pc:sldMkLst>
        <pc:spChg chg="mod">
          <ac:chgData name="Waseem Tabbaa" userId="aeb9d9c7e8127aea" providerId="LiveId" clId="{CD8E3568-5CDD-4B03-A8D9-D4BB123BFAA9}" dt="2022-11-17T17:10:51.688" v="50" actId="1076"/>
          <ac:spMkLst>
            <pc:docMk/>
            <pc:sldMk cId="1057141976" sldId="259"/>
            <ac:spMk id="8" creationId="{00000000-0000-0000-0000-000000000000}"/>
          </ac:spMkLst>
        </pc:spChg>
        <pc:graphicFrameChg chg="mod modGraphic">
          <ac:chgData name="Waseem Tabbaa" userId="aeb9d9c7e8127aea" providerId="LiveId" clId="{CD8E3568-5CDD-4B03-A8D9-D4BB123BFAA9}" dt="2022-11-17T20:00:05.582" v="1976" actId="14100"/>
          <ac:graphicFrameMkLst>
            <pc:docMk/>
            <pc:sldMk cId="1057141976" sldId="259"/>
            <ac:graphicFrameMk id="10" creationId="{5712A237-0509-34BB-06AB-E9BCAE3E8D58}"/>
          </ac:graphicFrameMkLst>
        </pc:graphicFrameChg>
      </pc:sldChg>
      <pc:sldChg chg="delSp modSp mod">
        <pc:chgData name="Waseem Tabbaa" userId="aeb9d9c7e8127aea" providerId="LiveId" clId="{CD8E3568-5CDD-4B03-A8D9-D4BB123BFAA9}" dt="2022-11-17T17:31:06.932" v="313" actId="1035"/>
        <pc:sldMkLst>
          <pc:docMk/>
          <pc:sldMk cId="2802529399" sldId="290"/>
        </pc:sldMkLst>
        <pc:spChg chg="mod">
          <ac:chgData name="Waseem Tabbaa" userId="aeb9d9c7e8127aea" providerId="LiveId" clId="{CD8E3568-5CDD-4B03-A8D9-D4BB123BFAA9}" dt="2022-11-17T17:30:39.458" v="292" actId="6549"/>
          <ac:spMkLst>
            <pc:docMk/>
            <pc:sldMk cId="2802529399" sldId="290"/>
            <ac:spMk id="13" creationId="{84BDE879-4560-E0CD-EEA3-0536123AF05D}"/>
          </ac:spMkLst>
        </pc:spChg>
        <pc:spChg chg="mod">
          <ac:chgData name="Waseem Tabbaa" userId="aeb9d9c7e8127aea" providerId="LiveId" clId="{CD8E3568-5CDD-4B03-A8D9-D4BB123BFAA9}" dt="2022-11-17T17:31:06.932" v="313" actId="1035"/>
          <ac:spMkLst>
            <pc:docMk/>
            <pc:sldMk cId="2802529399" sldId="290"/>
            <ac:spMk id="16" creationId="{30DCBAAD-2789-FF95-B6B1-1AE5019F493D}"/>
          </ac:spMkLst>
        </pc:spChg>
        <pc:picChg chg="del">
          <ac:chgData name="Waseem Tabbaa" userId="aeb9d9c7e8127aea" providerId="LiveId" clId="{CD8E3568-5CDD-4B03-A8D9-D4BB123BFAA9}" dt="2022-11-17T17:30:43.634" v="293" actId="478"/>
          <ac:picMkLst>
            <pc:docMk/>
            <pc:sldMk cId="2802529399" sldId="290"/>
            <ac:picMk id="9" creationId="{15062572-FCFD-3E0E-207A-E74FD7DBBB3C}"/>
          </ac:picMkLst>
        </pc:picChg>
      </pc:sldChg>
      <pc:sldChg chg="modSp add del mod">
        <pc:chgData name="Waseem Tabbaa" userId="aeb9d9c7e8127aea" providerId="LiveId" clId="{CD8E3568-5CDD-4B03-A8D9-D4BB123BFAA9}" dt="2022-11-17T19:06:06.726" v="1218" actId="1036"/>
        <pc:sldMkLst>
          <pc:docMk/>
          <pc:sldMk cId="3133755790" sldId="481"/>
        </pc:sldMkLst>
        <pc:spChg chg="mod">
          <ac:chgData name="Waseem Tabbaa" userId="aeb9d9c7e8127aea" providerId="LiveId" clId="{CD8E3568-5CDD-4B03-A8D9-D4BB123BFAA9}" dt="2022-11-17T17:30:07.049" v="284" actId="20577"/>
          <ac:spMkLst>
            <pc:docMk/>
            <pc:sldMk cId="3133755790" sldId="481"/>
            <ac:spMk id="8" creationId="{00000000-0000-0000-0000-000000000000}"/>
          </ac:spMkLst>
        </pc:spChg>
        <pc:spChg chg="mod">
          <ac:chgData name="Waseem Tabbaa" userId="aeb9d9c7e8127aea" providerId="LiveId" clId="{CD8E3568-5CDD-4B03-A8D9-D4BB123BFAA9}" dt="2022-11-17T19:06:06.726" v="1218" actId="1036"/>
          <ac:spMkLst>
            <pc:docMk/>
            <pc:sldMk cId="3133755790" sldId="481"/>
            <ac:spMk id="13" creationId="{13B39006-118B-D778-3B98-BE926E0FD224}"/>
          </ac:spMkLst>
        </pc:spChg>
      </pc:sldChg>
      <pc:sldChg chg="modSp mod ord">
        <pc:chgData name="Waseem Tabbaa" userId="aeb9d9c7e8127aea" providerId="LiveId" clId="{CD8E3568-5CDD-4B03-A8D9-D4BB123BFAA9}" dt="2022-11-17T19:08:20.335" v="1253"/>
        <pc:sldMkLst>
          <pc:docMk/>
          <pc:sldMk cId="3765205702" sldId="482"/>
        </pc:sldMkLst>
        <pc:spChg chg="mod">
          <ac:chgData name="Waseem Tabbaa" userId="aeb9d9c7e8127aea" providerId="LiveId" clId="{CD8E3568-5CDD-4B03-A8D9-D4BB123BFAA9}" dt="2022-11-17T17:30:11.554" v="286" actId="20577"/>
          <ac:spMkLst>
            <pc:docMk/>
            <pc:sldMk cId="3765205702" sldId="482"/>
            <ac:spMk id="8" creationId="{00000000-0000-0000-0000-000000000000}"/>
          </ac:spMkLst>
        </pc:spChg>
        <pc:spChg chg="mod">
          <ac:chgData name="Waseem Tabbaa" userId="aeb9d9c7e8127aea" providerId="LiveId" clId="{CD8E3568-5CDD-4B03-A8D9-D4BB123BFAA9}" dt="2022-11-17T19:08:15.513" v="1251" actId="20577"/>
          <ac:spMkLst>
            <pc:docMk/>
            <pc:sldMk cId="3765205702" sldId="482"/>
            <ac:spMk id="13" creationId="{13B39006-118B-D778-3B98-BE926E0FD224}"/>
          </ac:spMkLst>
        </pc:spChg>
      </pc:sldChg>
      <pc:sldChg chg="modSp mod">
        <pc:chgData name="Waseem Tabbaa" userId="aeb9d9c7e8127aea" providerId="LiveId" clId="{CD8E3568-5CDD-4B03-A8D9-D4BB123BFAA9}" dt="2022-11-17T19:11:24.505" v="1298" actId="1036"/>
        <pc:sldMkLst>
          <pc:docMk/>
          <pc:sldMk cId="1154284843" sldId="483"/>
        </pc:sldMkLst>
        <pc:spChg chg="mod">
          <ac:chgData name="Waseem Tabbaa" userId="aeb9d9c7e8127aea" providerId="LiveId" clId="{CD8E3568-5CDD-4B03-A8D9-D4BB123BFAA9}" dt="2022-11-17T19:09:16.029" v="1255"/>
          <ac:spMkLst>
            <pc:docMk/>
            <pc:sldMk cId="1154284843" sldId="483"/>
            <ac:spMk id="7" creationId="{00000000-0000-0000-0000-000000000000}"/>
          </ac:spMkLst>
        </pc:spChg>
        <pc:spChg chg="mod">
          <ac:chgData name="Waseem Tabbaa" userId="aeb9d9c7e8127aea" providerId="LiveId" clId="{CD8E3568-5CDD-4B03-A8D9-D4BB123BFAA9}" dt="2022-11-17T17:30:23.680" v="290" actId="20577"/>
          <ac:spMkLst>
            <pc:docMk/>
            <pc:sldMk cId="1154284843" sldId="483"/>
            <ac:spMk id="8" creationId="{00000000-0000-0000-0000-000000000000}"/>
          </ac:spMkLst>
        </pc:spChg>
        <pc:spChg chg="mod">
          <ac:chgData name="Waseem Tabbaa" userId="aeb9d9c7e8127aea" providerId="LiveId" clId="{CD8E3568-5CDD-4B03-A8D9-D4BB123BFAA9}" dt="2022-11-17T19:11:24.505" v="1298" actId="1036"/>
          <ac:spMkLst>
            <pc:docMk/>
            <pc:sldMk cId="1154284843" sldId="483"/>
            <ac:spMk id="13" creationId="{13B39006-118B-D778-3B98-BE926E0FD224}"/>
          </ac:spMkLst>
        </pc:spChg>
      </pc:sldChg>
      <pc:sldChg chg="addSp delSp modSp mod">
        <pc:chgData name="Waseem Tabbaa" userId="aeb9d9c7e8127aea" providerId="LiveId" clId="{CD8E3568-5CDD-4B03-A8D9-D4BB123BFAA9}" dt="2022-11-17T17:22:22.960" v="165" actId="1035"/>
        <pc:sldMkLst>
          <pc:docMk/>
          <pc:sldMk cId="2234668671" sldId="497"/>
        </pc:sldMkLst>
        <pc:spChg chg="mod">
          <ac:chgData name="Waseem Tabbaa" userId="aeb9d9c7e8127aea" providerId="LiveId" clId="{CD8E3568-5CDD-4B03-A8D9-D4BB123BFAA9}" dt="2022-11-17T17:09:55.977" v="35" actId="1037"/>
          <ac:spMkLst>
            <pc:docMk/>
            <pc:sldMk cId="2234668671" sldId="497"/>
            <ac:spMk id="7" creationId="{00000000-0000-0000-0000-000000000000}"/>
          </ac:spMkLst>
        </pc:spChg>
        <pc:spChg chg="mod">
          <ac:chgData name="Waseem Tabbaa" userId="aeb9d9c7e8127aea" providerId="LiveId" clId="{CD8E3568-5CDD-4B03-A8D9-D4BB123BFAA9}" dt="2022-11-17T17:10:23.798" v="41" actId="1076"/>
          <ac:spMkLst>
            <pc:docMk/>
            <pc:sldMk cId="2234668671" sldId="497"/>
            <ac:spMk id="8" creationId="{00000000-0000-0000-0000-000000000000}"/>
          </ac:spMkLst>
        </pc:spChg>
        <pc:spChg chg="mod">
          <ac:chgData name="Waseem Tabbaa" userId="aeb9d9c7e8127aea" providerId="LiveId" clId="{CD8E3568-5CDD-4B03-A8D9-D4BB123BFAA9}" dt="2022-11-17T17:22:22.960" v="165" actId="1035"/>
          <ac:spMkLst>
            <pc:docMk/>
            <pc:sldMk cId="2234668671" sldId="497"/>
            <ac:spMk id="10" creationId="{B70C9BD1-AF2F-F2B1-FE52-AB70AB6BFB98}"/>
          </ac:spMkLst>
        </pc:spChg>
        <pc:picChg chg="add del mod">
          <ac:chgData name="Waseem Tabbaa" userId="aeb9d9c7e8127aea" providerId="LiveId" clId="{CD8E3568-5CDD-4B03-A8D9-D4BB123BFAA9}" dt="2022-11-17T17:15:30.750" v="98" actId="21"/>
          <ac:picMkLst>
            <pc:docMk/>
            <pc:sldMk cId="2234668671" sldId="497"/>
            <ac:picMk id="3" creationId="{662777B3-D535-D2BC-7E2B-C84C9DEBD5B3}"/>
          </ac:picMkLst>
        </pc:picChg>
        <pc:picChg chg="mod">
          <ac:chgData name="Waseem Tabbaa" userId="aeb9d9c7e8127aea" providerId="LiveId" clId="{CD8E3568-5CDD-4B03-A8D9-D4BB123BFAA9}" dt="2022-11-17T17:09:59.357" v="36" actId="14100"/>
          <ac:picMkLst>
            <pc:docMk/>
            <pc:sldMk cId="2234668671" sldId="497"/>
            <ac:picMk id="6" creationId="{00000000-0000-0000-0000-000000000000}"/>
          </ac:picMkLst>
        </pc:picChg>
      </pc:sldChg>
      <pc:sldChg chg="modSp del mod">
        <pc:chgData name="Waseem Tabbaa" userId="aeb9d9c7e8127aea" providerId="LiveId" clId="{CD8E3568-5CDD-4B03-A8D9-D4BB123BFAA9}" dt="2022-11-17T19:09:11.472" v="1254" actId="47"/>
        <pc:sldMkLst>
          <pc:docMk/>
          <pc:sldMk cId="532483125" sldId="525"/>
        </pc:sldMkLst>
        <pc:spChg chg="mod">
          <ac:chgData name="Waseem Tabbaa" userId="aeb9d9c7e8127aea" providerId="LiveId" clId="{CD8E3568-5CDD-4B03-A8D9-D4BB123BFAA9}" dt="2022-11-17T17:30:16.235" v="288" actId="20577"/>
          <ac:spMkLst>
            <pc:docMk/>
            <pc:sldMk cId="532483125" sldId="525"/>
            <ac:spMk id="8" creationId="{00000000-0000-0000-0000-000000000000}"/>
          </ac:spMkLst>
        </pc:spChg>
      </pc:sldChg>
      <pc:sldChg chg="del">
        <pc:chgData name="Waseem Tabbaa" userId="aeb9d9c7e8127aea" providerId="LiveId" clId="{CD8E3568-5CDD-4B03-A8D9-D4BB123BFAA9}" dt="2022-11-17T17:29:06.954" v="224" actId="47"/>
        <pc:sldMkLst>
          <pc:docMk/>
          <pc:sldMk cId="1857802756" sldId="526"/>
        </pc:sldMkLst>
      </pc:sldChg>
      <pc:sldChg chg="modSp mod">
        <pc:chgData name="Waseem Tabbaa" userId="aeb9d9c7e8127aea" providerId="LiveId" clId="{CD8E3568-5CDD-4B03-A8D9-D4BB123BFAA9}" dt="2022-11-17T20:00:46.471" v="1985" actId="1035"/>
        <pc:sldMkLst>
          <pc:docMk/>
          <pc:sldMk cId="493646839" sldId="527"/>
        </pc:sldMkLst>
        <pc:spChg chg="mod">
          <ac:chgData name="Waseem Tabbaa" userId="aeb9d9c7e8127aea" providerId="LiveId" clId="{CD8E3568-5CDD-4B03-A8D9-D4BB123BFAA9}" dt="2022-11-17T17:31:56.192" v="314"/>
          <ac:spMkLst>
            <pc:docMk/>
            <pc:sldMk cId="493646839" sldId="527"/>
            <ac:spMk id="7" creationId="{00000000-0000-0000-0000-000000000000}"/>
          </ac:spMkLst>
        </pc:spChg>
        <pc:spChg chg="mod">
          <ac:chgData name="Waseem Tabbaa" userId="aeb9d9c7e8127aea" providerId="LiveId" clId="{CD8E3568-5CDD-4B03-A8D9-D4BB123BFAA9}" dt="2022-11-17T17:29:16.680" v="226" actId="20577"/>
          <ac:spMkLst>
            <pc:docMk/>
            <pc:sldMk cId="493646839" sldId="527"/>
            <ac:spMk id="8" creationId="{00000000-0000-0000-0000-000000000000}"/>
          </ac:spMkLst>
        </pc:spChg>
        <pc:spChg chg="mod">
          <ac:chgData name="Waseem Tabbaa" userId="aeb9d9c7e8127aea" providerId="LiveId" clId="{CD8E3568-5CDD-4B03-A8D9-D4BB123BFAA9}" dt="2022-11-17T20:00:46.471" v="1985" actId="1035"/>
          <ac:spMkLst>
            <pc:docMk/>
            <pc:sldMk cId="493646839" sldId="527"/>
            <ac:spMk id="10" creationId="{B70C9BD1-AF2F-F2B1-FE52-AB70AB6BFB98}"/>
          </ac:spMkLst>
        </pc:spChg>
      </pc:sldChg>
      <pc:sldChg chg="del">
        <pc:chgData name="Waseem Tabbaa" userId="aeb9d9c7e8127aea" providerId="LiveId" clId="{CD8E3568-5CDD-4B03-A8D9-D4BB123BFAA9}" dt="2022-11-17T17:29:35.572" v="250" actId="47"/>
        <pc:sldMkLst>
          <pc:docMk/>
          <pc:sldMk cId="2217248041" sldId="528"/>
        </pc:sldMkLst>
      </pc:sldChg>
      <pc:sldChg chg="del">
        <pc:chgData name="Waseem Tabbaa" userId="aeb9d9c7e8127aea" providerId="LiveId" clId="{CD8E3568-5CDD-4B03-A8D9-D4BB123BFAA9}" dt="2022-11-17T17:29:37.134" v="251" actId="47"/>
        <pc:sldMkLst>
          <pc:docMk/>
          <pc:sldMk cId="3679584046" sldId="529"/>
        </pc:sldMkLst>
      </pc:sldChg>
      <pc:sldChg chg="del">
        <pc:chgData name="Waseem Tabbaa" userId="aeb9d9c7e8127aea" providerId="LiveId" clId="{CD8E3568-5CDD-4B03-A8D9-D4BB123BFAA9}" dt="2022-11-17T17:29:37.181" v="252" actId="47"/>
        <pc:sldMkLst>
          <pc:docMk/>
          <pc:sldMk cId="3729306100" sldId="530"/>
        </pc:sldMkLst>
      </pc:sldChg>
      <pc:sldChg chg="del">
        <pc:chgData name="Waseem Tabbaa" userId="aeb9d9c7e8127aea" providerId="LiveId" clId="{CD8E3568-5CDD-4B03-A8D9-D4BB123BFAA9}" dt="2022-11-17T17:29:37.521" v="253" actId="47"/>
        <pc:sldMkLst>
          <pc:docMk/>
          <pc:sldMk cId="2569824298" sldId="531"/>
        </pc:sldMkLst>
      </pc:sldChg>
      <pc:sldChg chg="del">
        <pc:chgData name="Waseem Tabbaa" userId="aeb9d9c7e8127aea" providerId="LiveId" clId="{CD8E3568-5CDD-4B03-A8D9-D4BB123BFAA9}" dt="2022-11-17T17:29:37.824" v="254" actId="47"/>
        <pc:sldMkLst>
          <pc:docMk/>
          <pc:sldMk cId="2987753466" sldId="532"/>
        </pc:sldMkLst>
      </pc:sldChg>
      <pc:sldChg chg="del">
        <pc:chgData name="Waseem Tabbaa" userId="aeb9d9c7e8127aea" providerId="LiveId" clId="{CD8E3568-5CDD-4B03-A8D9-D4BB123BFAA9}" dt="2022-11-17T17:29:39.313" v="256" actId="47"/>
        <pc:sldMkLst>
          <pc:docMk/>
          <pc:sldMk cId="936317387" sldId="533"/>
        </pc:sldMkLst>
      </pc:sldChg>
      <pc:sldChg chg="del">
        <pc:chgData name="Waseem Tabbaa" userId="aeb9d9c7e8127aea" providerId="LiveId" clId="{CD8E3568-5CDD-4B03-A8D9-D4BB123BFAA9}" dt="2022-11-17T17:29:41.234" v="258" actId="47"/>
        <pc:sldMkLst>
          <pc:docMk/>
          <pc:sldMk cId="3363763961" sldId="534"/>
        </pc:sldMkLst>
      </pc:sldChg>
      <pc:sldChg chg="del">
        <pc:chgData name="Waseem Tabbaa" userId="aeb9d9c7e8127aea" providerId="LiveId" clId="{CD8E3568-5CDD-4B03-A8D9-D4BB123BFAA9}" dt="2022-11-17T17:29:41.754" v="259" actId="47"/>
        <pc:sldMkLst>
          <pc:docMk/>
          <pc:sldMk cId="1699616226" sldId="535"/>
        </pc:sldMkLst>
      </pc:sldChg>
      <pc:sldChg chg="del">
        <pc:chgData name="Waseem Tabbaa" userId="aeb9d9c7e8127aea" providerId="LiveId" clId="{CD8E3568-5CDD-4B03-A8D9-D4BB123BFAA9}" dt="2022-11-17T17:29:43.198" v="261" actId="47"/>
        <pc:sldMkLst>
          <pc:docMk/>
          <pc:sldMk cId="2327449095" sldId="536"/>
        </pc:sldMkLst>
      </pc:sldChg>
      <pc:sldChg chg="del">
        <pc:chgData name="Waseem Tabbaa" userId="aeb9d9c7e8127aea" providerId="LiveId" clId="{CD8E3568-5CDD-4B03-A8D9-D4BB123BFAA9}" dt="2022-11-17T17:29:43.702" v="262" actId="47"/>
        <pc:sldMkLst>
          <pc:docMk/>
          <pc:sldMk cId="447584284" sldId="537"/>
        </pc:sldMkLst>
      </pc:sldChg>
      <pc:sldChg chg="del">
        <pc:chgData name="Waseem Tabbaa" userId="aeb9d9c7e8127aea" providerId="LiveId" clId="{CD8E3568-5CDD-4B03-A8D9-D4BB123BFAA9}" dt="2022-11-17T17:29:44.679" v="264" actId="47"/>
        <pc:sldMkLst>
          <pc:docMk/>
          <pc:sldMk cId="3765513706" sldId="538"/>
        </pc:sldMkLst>
      </pc:sldChg>
      <pc:sldChg chg="del">
        <pc:chgData name="Waseem Tabbaa" userId="aeb9d9c7e8127aea" providerId="LiveId" clId="{CD8E3568-5CDD-4B03-A8D9-D4BB123BFAA9}" dt="2022-11-17T17:29:46.131" v="267" actId="47"/>
        <pc:sldMkLst>
          <pc:docMk/>
          <pc:sldMk cId="185745457" sldId="539"/>
        </pc:sldMkLst>
      </pc:sldChg>
      <pc:sldChg chg="del">
        <pc:chgData name="Waseem Tabbaa" userId="aeb9d9c7e8127aea" providerId="LiveId" clId="{CD8E3568-5CDD-4B03-A8D9-D4BB123BFAA9}" dt="2022-11-17T17:29:46.446" v="268" actId="47"/>
        <pc:sldMkLst>
          <pc:docMk/>
          <pc:sldMk cId="2544949520" sldId="540"/>
        </pc:sldMkLst>
      </pc:sldChg>
      <pc:sldChg chg="del">
        <pc:chgData name="Waseem Tabbaa" userId="aeb9d9c7e8127aea" providerId="LiveId" clId="{CD8E3568-5CDD-4B03-A8D9-D4BB123BFAA9}" dt="2022-11-17T17:29:47.411" v="270" actId="47"/>
        <pc:sldMkLst>
          <pc:docMk/>
          <pc:sldMk cId="3359603786" sldId="541"/>
        </pc:sldMkLst>
      </pc:sldChg>
      <pc:sldChg chg="del">
        <pc:chgData name="Waseem Tabbaa" userId="aeb9d9c7e8127aea" providerId="LiveId" clId="{CD8E3568-5CDD-4B03-A8D9-D4BB123BFAA9}" dt="2022-11-17T17:29:47.791" v="271" actId="47"/>
        <pc:sldMkLst>
          <pc:docMk/>
          <pc:sldMk cId="2185732045" sldId="542"/>
        </pc:sldMkLst>
      </pc:sldChg>
      <pc:sldChg chg="del">
        <pc:chgData name="Waseem Tabbaa" userId="aeb9d9c7e8127aea" providerId="LiveId" clId="{CD8E3568-5CDD-4B03-A8D9-D4BB123BFAA9}" dt="2022-11-17T17:29:48.241" v="272" actId="47"/>
        <pc:sldMkLst>
          <pc:docMk/>
          <pc:sldMk cId="1099188301" sldId="543"/>
        </pc:sldMkLst>
      </pc:sldChg>
      <pc:sldChg chg="del">
        <pc:chgData name="Waseem Tabbaa" userId="aeb9d9c7e8127aea" providerId="LiveId" clId="{CD8E3568-5CDD-4B03-A8D9-D4BB123BFAA9}" dt="2022-11-17T17:29:48.795" v="273" actId="47"/>
        <pc:sldMkLst>
          <pc:docMk/>
          <pc:sldMk cId="3721969370" sldId="545"/>
        </pc:sldMkLst>
      </pc:sldChg>
      <pc:sldChg chg="del">
        <pc:chgData name="Waseem Tabbaa" userId="aeb9d9c7e8127aea" providerId="LiveId" clId="{CD8E3568-5CDD-4B03-A8D9-D4BB123BFAA9}" dt="2022-11-17T17:29:49.251" v="274" actId="47"/>
        <pc:sldMkLst>
          <pc:docMk/>
          <pc:sldMk cId="916169078" sldId="546"/>
        </pc:sldMkLst>
      </pc:sldChg>
      <pc:sldChg chg="del">
        <pc:chgData name="Waseem Tabbaa" userId="aeb9d9c7e8127aea" providerId="LiveId" clId="{CD8E3568-5CDD-4B03-A8D9-D4BB123BFAA9}" dt="2022-11-17T17:29:49.726" v="275" actId="47"/>
        <pc:sldMkLst>
          <pc:docMk/>
          <pc:sldMk cId="2185855199" sldId="547"/>
        </pc:sldMkLst>
      </pc:sldChg>
      <pc:sldChg chg="del">
        <pc:chgData name="Waseem Tabbaa" userId="aeb9d9c7e8127aea" providerId="LiveId" clId="{CD8E3568-5CDD-4B03-A8D9-D4BB123BFAA9}" dt="2022-11-17T17:29:50.227" v="276" actId="47"/>
        <pc:sldMkLst>
          <pc:docMk/>
          <pc:sldMk cId="1637290411" sldId="548"/>
        </pc:sldMkLst>
      </pc:sldChg>
      <pc:sldChg chg="del">
        <pc:chgData name="Waseem Tabbaa" userId="aeb9d9c7e8127aea" providerId="LiveId" clId="{CD8E3568-5CDD-4B03-A8D9-D4BB123BFAA9}" dt="2022-11-17T17:29:50.738" v="277" actId="47"/>
        <pc:sldMkLst>
          <pc:docMk/>
          <pc:sldMk cId="3155096930" sldId="549"/>
        </pc:sldMkLst>
      </pc:sldChg>
      <pc:sldChg chg="del">
        <pc:chgData name="Waseem Tabbaa" userId="aeb9d9c7e8127aea" providerId="LiveId" clId="{CD8E3568-5CDD-4B03-A8D9-D4BB123BFAA9}" dt="2022-11-17T17:29:51.310" v="278" actId="47"/>
        <pc:sldMkLst>
          <pc:docMk/>
          <pc:sldMk cId="1383888262" sldId="550"/>
        </pc:sldMkLst>
      </pc:sldChg>
      <pc:sldChg chg="del">
        <pc:chgData name="Waseem Tabbaa" userId="aeb9d9c7e8127aea" providerId="LiveId" clId="{CD8E3568-5CDD-4B03-A8D9-D4BB123BFAA9}" dt="2022-11-17T17:29:51.702" v="279" actId="47"/>
        <pc:sldMkLst>
          <pc:docMk/>
          <pc:sldMk cId="1324609100" sldId="551"/>
        </pc:sldMkLst>
      </pc:sldChg>
      <pc:sldChg chg="del">
        <pc:chgData name="Waseem Tabbaa" userId="aeb9d9c7e8127aea" providerId="LiveId" clId="{CD8E3568-5CDD-4B03-A8D9-D4BB123BFAA9}" dt="2022-11-17T17:29:52.249" v="280" actId="47"/>
        <pc:sldMkLst>
          <pc:docMk/>
          <pc:sldMk cId="3506258383" sldId="552"/>
        </pc:sldMkLst>
      </pc:sldChg>
      <pc:sldChg chg="del">
        <pc:chgData name="Waseem Tabbaa" userId="aeb9d9c7e8127aea" providerId="LiveId" clId="{CD8E3568-5CDD-4B03-A8D9-D4BB123BFAA9}" dt="2022-11-17T17:29:38.431" v="255" actId="47"/>
        <pc:sldMkLst>
          <pc:docMk/>
          <pc:sldMk cId="2218801692" sldId="561"/>
        </pc:sldMkLst>
      </pc:sldChg>
      <pc:sldChg chg="del">
        <pc:chgData name="Waseem Tabbaa" userId="aeb9d9c7e8127aea" providerId="LiveId" clId="{CD8E3568-5CDD-4B03-A8D9-D4BB123BFAA9}" dt="2022-11-17T17:29:40.580" v="257" actId="47"/>
        <pc:sldMkLst>
          <pc:docMk/>
          <pc:sldMk cId="2228132494" sldId="562"/>
        </pc:sldMkLst>
      </pc:sldChg>
      <pc:sldChg chg="del">
        <pc:chgData name="Waseem Tabbaa" userId="aeb9d9c7e8127aea" providerId="LiveId" clId="{CD8E3568-5CDD-4B03-A8D9-D4BB123BFAA9}" dt="2022-11-17T17:29:42.647" v="260" actId="47"/>
        <pc:sldMkLst>
          <pc:docMk/>
          <pc:sldMk cId="1503693612" sldId="563"/>
        </pc:sldMkLst>
      </pc:sldChg>
      <pc:sldChg chg="del">
        <pc:chgData name="Waseem Tabbaa" userId="aeb9d9c7e8127aea" providerId="LiveId" clId="{CD8E3568-5CDD-4B03-A8D9-D4BB123BFAA9}" dt="2022-11-17T17:29:44.206" v="263" actId="47"/>
        <pc:sldMkLst>
          <pc:docMk/>
          <pc:sldMk cId="1013388331" sldId="564"/>
        </pc:sldMkLst>
      </pc:sldChg>
      <pc:sldChg chg="del">
        <pc:chgData name="Waseem Tabbaa" userId="aeb9d9c7e8127aea" providerId="LiveId" clId="{CD8E3568-5CDD-4B03-A8D9-D4BB123BFAA9}" dt="2022-11-17T17:29:45.090" v="265" actId="47"/>
        <pc:sldMkLst>
          <pc:docMk/>
          <pc:sldMk cId="2316800303" sldId="565"/>
        </pc:sldMkLst>
      </pc:sldChg>
      <pc:sldChg chg="del">
        <pc:chgData name="Waseem Tabbaa" userId="aeb9d9c7e8127aea" providerId="LiveId" clId="{CD8E3568-5CDD-4B03-A8D9-D4BB123BFAA9}" dt="2022-11-17T17:29:45.657" v="266" actId="47"/>
        <pc:sldMkLst>
          <pc:docMk/>
          <pc:sldMk cId="2187286319" sldId="566"/>
        </pc:sldMkLst>
      </pc:sldChg>
      <pc:sldChg chg="del">
        <pc:chgData name="Waseem Tabbaa" userId="aeb9d9c7e8127aea" providerId="LiveId" clId="{CD8E3568-5CDD-4B03-A8D9-D4BB123BFAA9}" dt="2022-11-17T17:29:47.222" v="269" actId="47"/>
        <pc:sldMkLst>
          <pc:docMk/>
          <pc:sldMk cId="874000846" sldId="567"/>
        </pc:sldMkLst>
      </pc:sldChg>
      <pc:sldChg chg="addSp delSp modSp add mod">
        <pc:chgData name="Waseem Tabbaa" userId="aeb9d9c7e8127aea" providerId="LiveId" clId="{CD8E3568-5CDD-4B03-A8D9-D4BB123BFAA9}" dt="2022-11-17T17:16:29.484" v="109" actId="14100"/>
        <pc:sldMkLst>
          <pc:docMk/>
          <pc:sldMk cId="625836860" sldId="568"/>
        </pc:sldMkLst>
        <pc:spChg chg="del mod">
          <ac:chgData name="Waseem Tabbaa" userId="aeb9d9c7e8127aea" providerId="LiveId" clId="{CD8E3568-5CDD-4B03-A8D9-D4BB123BFAA9}" dt="2022-11-17T17:15:53.063" v="103" actId="478"/>
          <ac:spMkLst>
            <pc:docMk/>
            <pc:sldMk cId="625836860" sldId="568"/>
            <ac:spMk id="10" creationId="{B70C9BD1-AF2F-F2B1-FE52-AB70AB6BFB98}"/>
          </ac:spMkLst>
        </pc:spChg>
        <pc:picChg chg="add mod">
          <ac:chgData name="Waseem Tabbaa" userId="aeb9d9c7e8127aea" providerId="LiveId" clId="{CD8E3568-5CDD-4B03-A8D9-D4BB123BFAA9}" dt="2022-11-17T17:16:29.484" v="109" actId="14100"/>
          <ac:picMkLst>
            <pc:docMk/>
            <pc:sldMk cId="625836860" sldId="568"/>
            <ac:picMk id="3" creationId="{ECF86464-DC5E-69BB-2AF0-B60911735609}"/>
          </ac:picMkLst>
        </pc:picChg>
      </pc:sldChg>
      <pc:sldChg chg="addSp delSp modSp add mod">
        <pc:chgData name="Waseem Tabbaa" userId="aeb9d9c7e8127aea" providerId="LiveId" clId="{CD8E3568-5CDD-4B03-A8D9-D4BB123BFAA9}" dt="2022-11-17T17:21:36.085" v="116" actId="14100"/>
        <pc:sldMkLst>
          <pc:docMk/>
          <pc:sldMk cId="164597803" sldId="569"/>
        </pc:sldMkLst>
        <pc:spChg chg="del">
          <ac:chgData name="Waseem Tabbaa" userId="aeb9d9c7e8127aea" providerId="LiveId" clId="{CD8E3568-5CDD-4B03-A8D9-D4BB123BFAA9}" dt="2022-11-17T17:21:16.342" v="110" actId="478"/>
          <ac:spMkLst>
            <pc:docMk/>
            <pc:sldMk cId="164597803" sldId="569"/>
            <ac:spMk id="10" creationId="{B70C9BD1-AF2F-F2B1-FE52-AB70AB6BFB98}"/>
          </ac:spMkLst>
        </pc:spChg>
        <pc:picChg chg="add mod">
          <ac:chgData name="Waseem Tabbaa" userId="aeb9d9c7e8127aea" providerId="LiveId" clId="{CD8E3568-5CDD-4B03-A8D9-D4BB123BFAA9}" dt="2022-11-17T17:21:36.085" v="116" actId="14100"/>
          <ac:picMkLst>
            <pc:docMk/>
            <pc:sldMk cId="164597803" sldId="569"/>
            <ac:picMk id="3" creationId="{1FB7B059-FAA2-4934-AD8B-289E04BE8A96}"/>
          </ac:picMkLst>
        </pc:picChg>
      </pc:sldChg>
      <pc:sldChg chg="addSp delSp modSp add mod">
        <pc:chgData name="Waseem Tabbaa" userId="aeb9d9c7e8127aea" providerId="LiveId" clId="{CD8E3568-5CDD-4B03-A8D9-D4BB123BFAA9}" dt="2022-11-17T17:23:08.928" v="171" actId="14100"/>
        <pc:sldMkLst>
          <pc:docMk/>
          <pc:sldMk cId="2007969030" sldId="570"/>
        </pc:sldMkLst>
        <pc:spChg chg="del">
          <ac:chgData name="Waseem Tabbaa" userId="aeb9d9c7e8127aea" providerId="LiveId" clId="{CD8E3568-5CDD-4B03-A8D9-D4BB123BFAA9}" dt="2022-11-17T17:22:33.353" v="166" actId="478"/>
          <ac:spMkLst>
            <pc:docMk/>
            <pc:sldMk cId="2007969030" sldId="570"/>
            <ac:spMk id="10" creationId="{B70C9BD1-AF2F-F2B1-FE52-AB70AB6BFB98}"/>
          </ac:spMkLst>
        </pc:spChg>
        <pc:picChg chg="add mod">
          <ac:chgData name="Waseem Tabbaa" userId="aeb9d9c7e8127aea" providerId="LiveId" clId="{CD8E3568-5CDD-4B03-A8D9-D4BB123BFAA9}" dt="2022-11-17T17:23:08.928" v="171" actId="14100"/>
          <ac:picMkLst>
            <pc:docMk/>
            <pc:sldMk cId="2007969030" sldId="570"/>
            <ac:picMk id="3" creationId="{8F245E63-EE59-F127-BBC8-16F7F6ECF3F0}"/>
          </ac:picMkLst>
        </pc:picChg>
      </pc:sldChg>
      <pc:sldChg chg="add del">
        <pc:chgData name="Waseem Tabbaa" userId="aeb9d9c7e8127aea" providerId="LiveId" clId="{CD8E3568-5CDD-4B03-A8D9-D4BB123BFAA9}" dt="2022-11-17T17:15:57.082" v="105"/>
        <pc:sldMkLst>
          <pc:docMk/>
          <pc:sldMk cId="2687895850" sldId="571"/>
        </pc:sldMkLst>
      </pc:sldChg>
      <pc:sldChg chg="modSp add mod ord">
        <pc:chgData name="Waseem Tabbaa" userId="aeb9d9c7e8127aea" providerId="LiveId" clId="{CD8E3568-5CDD-4B03-A8D9-D4BB123BFAA9}" dt="2022-11-17T17:28:50.017" v="223" actId="1035"/>
        <pc:sldMkLst>
          <pc:docMk/>
          <pc:sldMk cId="2718071359" sldId="571"/>
        </pc:sldMkLst>
        <pc:spChg chg="mod">
          <ac:chgData name="Waseem Tabbaa" userId="aeb9d9c7e8127aea" providerId="LiveId" clId="{CD8E3568-5CDD-4B03-A8D9-D4BB123BFAA9}" dt="2022-11-17T17:28:50.017" v="223" actId="1035"/>
          <ac:spMkLst>
            <pc:docMk/>
            <pc:sldMk cId="2718071359" sldId="571"/>
            <ac:spMk id="10" creationId="{B70C9BD1-AF2F-F2B1-FE52-AB70AB6BFB98}"/>
          </ac:spMkLst>
        </pc:spChg>
      </pc:sldChg>
      <pc:sldChg chg="addSp delSp modSp add mod">
        <pc:chgData name="Waseem Tabbaa" userId="aeb9d9c7e8127aea" providerId="LiveId" clId="{CD8E3568-5CDD-4B03-A8D9-D4BB123BFAA9}" dt="2022-11-17T17:50:22.880" v="394" actId="1076"/>
        <pc:sldMkLst>
          <pc:docMk/>
          <pc:sldMk cId="559654452" sldId="572"/>
        </pc:sldMkLst>
        <pc:spChg chg="mod">
          <ac:chgData name="Waseem Tabbaa" userId="aeb9d9c7e8127aea" providerId="LiveId" clId="{CD8E3568-5CDD-4B03-A8D9-D4BB123BFAA9}" dt="2022-11-17T17:45:39.070" v="357"/>
          <ac:spMkLst>
            <pc:docMk/>
            <pc:sldMk cId="559654452" sldId="572"/>
            <ac:spMk id="7" creationId="{00000000-0000-0000-0000-000000000000}"/>
          </ac:spMkLst>
        </pc:spChg>
        <pc:spChg chg="del">
          <ac:chgData name="Waseem Tabbaa" userId="aeb9d9c7e8127aea" providerId="LiveId" clId="{CD8E3568-5CDD-4B03-A8D9-D4BB123BFAA9}" dt="2022-11-17T17:46:06.245" v="358" actId="478"/>
          <ac:spMkLst>
            <pc:docMk/>
            <pc:sldMk cId="559654452" sldId="572"/>
            <ac:spMk id="10" creationId="{B70C9BD1-AF2F-F2B1-FE52-AB70AB6BFB98}"/>
          </ac:spMkLst>
        </pc:spChg>
        <pc:spChg chg="add mod">
          <ac:chgData name="Waseem Tabbaa" userId="aeb9d9c7e8127aea" providerId="LiveId" clId="{CD8E3568-5CDD-4B03-A8D9-D4BB123BFAA9}" dt="2022-11-17T17:49:35.408" v="392" actId="20577"/>
          <ac:spMkLst>
            <pc:docMk/>
            <pc:sldMk cId="559654452" sldId="572"/>
            <ac:spMk id="11" creationId="{AA2E2899-BAF3-E2B9-ECAE-52D8FA849F7A}"/>
          </ac:spMkLst>
        </pc:spChg>
        <pc:picChg chg="add del mod">
          <ac:chgData name="Waseem Tabbaa" userId="aeb9d9c7e8127aea" providerId="LiveId" clId="{CD8E3568-5CDD-4B03-A8D9-D4BB123BFAA9}" dt="2022-11-17T17:47:58.660" v="363" actId="478"/>
          <ac:picMkLst>
            <pc:docMk/>
            <pc:sldMk cId="559654452" sldId="572"/>
            <ac:picMk id="3" creationId="{B5CEA4B2-FACF-5D13-E060-503D6E373C19}"/>
          </ac:picMkLst>
        </pc:picChg>
        <pc:picChg chg="add mod">
          <ac:chgData name="Waseem Tabbaa" userId="aeb9d9c7e8127aea" providerId="LiveId" clId="{CD8E3568-5CDD-4B03-A8D9-D4BB123BFAA9}" dt="2022-11-17T17:50:22.880" v="394" actId="1076"/>
          <ac:picMkLst>
            <pc:docMk/>
            <pc:sldMk cId="559654452" sldId="572"/>
            <ac:picMk id="13" creationId="{34E9976E-96BA-886A-0BC1-1A3B36B346EB}"/>
          </ac:picMkLst>
        </pc:picChg>
      </pc:sldChg>
      <pc:sldChg chg="add del">
        <pc:chgData name="Waseem Tabbaa" userId="aeb9d9c7e8127aea" providerId="LiveId" clId="{CD8E3568-5CDD-4B03-A8D9-D4BB123BFAA9}" dt="2022-11-17T17:26:52.968" v="176"/>
        <pc:sldMkLst>
          <pc:docMk/>
          <pc:sldMk cId="2479695021" sldId="572"/>
        </pc:sldMkLst>
      </pc:sldChg>
      <pc:sldChg chg="modSp add mod">
        <pc:chgData name="Waseem Tabbaa" userId="aeb9d9c7e8127aea" providerId="LiveId" clId="{CD8E3568-5CDD-4B03-A8D9-D4BB123BFAA9}" dt="2022-11-17T17:57:53.507" v="468"/>
        <pc:sldMkLst>
          <pc:docMk/>
          <pc:sldMk cId="2818036305" sldId="573"/>
        </pc:sldMkLst>
        <pc:spChg chg="mod">
          <ac:chgData name="Waseem Tabbaa" userId="aeb9d9c7e8127aea" providerId="LiveId" clId="{CD8E3568-5CDD-4B03-A8D9-D4BB123BFAA9}" dt="2022-11-17T17:57:53.507" v="468"/>
          <ac:spMkLst>
            <pc:docMk/>
            <pc:sldMk cId="2818036305" sldId="573"/>
            <ac:spMk id="7" creationId="{00000000-0000-0000-0000-000000000000}"/>
          </ac:spMkLst>
        </pc:spChg>
        <pc:spChg chg="mod">
          <ac:chgData name="Waseem Tabbaa" userId="aeb9d9c7e8127aea" providerId="LiveId" clId="{CD8E3568-5CDD-4B03-A8D9-D4BB123BFAA9}" dt="2022-11-17T17:55:14.167" v="444" actId="21"/>
          <ac:spMkLst>
            <pc:docMk/>
            <pc:sldMk cId="2818036305" sldId="573"/>
            <ac:spMk id="10" creationId="{B70C9BD1-AF2F-F2B1-FE52-AB70AB6BFB98}"/>
          </ac:spMkLst>
        </pc:spChg>
      </pc:sldChg>
      <pc:sldChg chg="addSp modSp add mod">
        <pc:chgData name="Waseem Tabbaa" userId="aeb9d9c7e8127aea" providerId="LiveId" clId="{CD8E3568-5CDD-4B03-A8D9-D4BB123BFAA9}" dt="2022-11-17T17:57:49.538" v="467"/>
        <pc:sldMkLst>
          <pc:docMk/>
          <pc:sldMk cId="4052257584" sldId="574"/>
        </pc:sldMkLst>
        <pc:spChg chg="mod">
          <ac:chgData name="Waseem Tabbaa" userId="aeb9d9c7e8127aea" providerId="LiveId" clId="{CD8E3568-5CDD-4B03-A8D9-D4BB123BFAA9}" dt="2022-11-17T17:57:49.538" v="467"/>
          <ac:spMkLst>
            <pc:docMk/>
            <pc:sldMk cId="4052257584" sldId="574"/>
            <ac:spMk id="7" creationId="{00000000-0000-0000-0000-000000000000}"/>
          </ac:spMkLst>
        </pc:spChg>
        <pc:spChg chg="mod">
          <ac:chgData name="Waseem Tabbaa" userId="aeb9d9c7e8127aea" providerId="LiveId" clId="{CD8E3568-5CDD-4B03-A8D9-D4BB123BFAA9}" dt="2022-11-17T17:56:10.433" v="460" actId="20577"/>
          <ac:spMkLst>
            <pc:docMk/>
            <pc:sldMk cId="4052257584" sldId="574"/>
            <ac:spMk id="10" creationId="{B70C9BD1-AF2F-F2B1-FE52-AB70AB6BFB98}"/>
          </ac:spMkLst>
        </pc:spChg>
        <pc:picChg chg="add mod">
          <ac:chgData name="Waseem Tabbaa" userId="aeb9d9c7e8127aea" providerId="LiveId" clId="{CD8E3568-5CDD-4B03-A8D9-D4BB123BFAA9}" dt="2022-11-17T17:57:06.004" v="464" actId="14100"/>
          <ac:picMkLst>
            <pc:docMk/>
            <pc:sldMk cId="4052257584" sldId="574"/>
            <ac:picMk id="3" creationId="{369CCDDE-6420-F477-6B60-C2F5BC36A855}"/>
          </ac:picMkLst>
        </pc:picChg>
      </pc:sldChg>
      <pc:sldChg chg="modSp add mod">
        <pc:chgData name="Waseem Tabbaa" userId="aeb9d9c7e8127aea" providerId="LiveId" clId="{CD8E3568-5CDD-4B03-A8D9-D4BB123BFAA9}" dt="2022-11-17T18:04:38.873" v="525" actId="21"/>
        <pc:sldMkLst>
          <pc:docMk/>
          <pc:sldMk cId="3476767739" sldId="575"/>
        </pc:sldMkLst>
        <pc:spChg chg="mod">
          <ac:chgData name="Waseem Tabbaa" userId="aeb9d9c7e8127aea" providerId="LiveId" clId="{CD8E3568-5CDD-4B03-A8D9-D4BB123BFAA9}" dt="2022-11-17T17:59:34.885" v="469"/>
          <ac:spMkLst>
            <pc:docMk/>
            <pc:sldMk cId="3476767739" sldId="575"/>
            <ac:spMk id="7" creationId="{00000000-0000-0000-0000-000000000000}"/>
          </ac:spMkLst>
        </pc:spChg>
        <pc:spChg chg="mod">
          <ac:chgData name="Waseem Tabbaa" userId="aeb9d9c7e8127aea" providerId="LiveId" clId="{CD8E3568-5CDD-4B03-A8D9-D4BB123BFAA9}" dt="2022-11-17T18:04:38.873" v="525" actId="21"/>
          <ac:spMkLst>
            <pc:docMk/>
            <pc:sldMk cId="3476767739" sldId="575"/>
            <ac:spMk id="10" creationId="{B70C9BD1-AF2F-F2B1-FE52-AB70AB6BFB98}"/>
          </ac:spMkLst>
        </pc:spChg>
      </pc:sldChg>
      <pc:sldChg chg="modSp add mod">
        <pc:chgData name="Waseem Tabbaa" userId="aeb9d9c7e8127aea" providerId="LiveId" clId="{CD8E3568-5CDD-4B03-A8D9-D4BB123BFAA9}" dt="2022-11-17T18:06:03.685" v="566" actId="20577"/>
        <pc:sldMkLst>
          <pc:docMk/>
          <pc:sldMk cId="3335686459" sldId="576"/>
        </pc:sldMkLst>
        <pc:spChg chg="mod">
          <ac:chgData name="Waseem Tabbaa" userId="aeb9d9c7e8127aea" providerId="LiveId" clId="{CD8E3568-5CDD-4B03-A8D9-D4BB123BFAA9}" dt="2022-11-17T18:05:25.685" v="534"/>
          <ac:spMkLst>
            <pc:docMk/>
            <pc:sldMk cId="3335686459" sldId="576"/>
            <ac:spMk id="7" creationId="{00000000-0000-0000-0000-000000000000}"/>
          </ac:spMkLst>
        </pc:spChg>
        <pc:spChg chg="mod">
          <ac:chgData name="Waseem Tabbaa" userId="aeb9d9c7e8127aea" providerId="LiveId" clId="{CD8E3568-5CDD-4B03-A8D9-D4BB123BFAA9}" dt="2022-11-17T18:06:03.685" v="566" actId="20577"/>
          <ac:spMkLst>
            <pc:docMk/>
            <pc:sldMk cId="3335686459" sldId="576"/>
            <ac:spMk id="10" creationId="{B70C9BD1-AF2F-F2B1-FE52-AB70AB6BFB98}"/>
          </ac:spMkLst>
        </pc:spChg>
      </pc:sldChg>
      <pc:sldChg chg="modSp add mod">
        <pc:chgData name="Waseem Tabbaa" userId="aeb9d9c7e8127aea" providerId="LiveId" clId="{CD8E3568-5CDD-4B03-A8D9-D4BB123BFAA9}" dt="2022-11-17T18:09:56.737" v="616" actId="6549"/>
        <pc:sldMkLst>
          <pc:docMk/>
          <pc:sldMk cId="3007391595" sldId="577"/>
        </pc:sldMkLst>
        <pc:spChg chg="mod">
          <ac:chgData name="Waseem Tabbaa" userId="aeb9d9c7e8127aea" providerId="LiveId" clId="{CD8E3568-5CDD-4B03-A8D9-D4BB123BFAA9}" dt="2022-11-17T18:06:41.778" v="567"/>
          <ac:spMkLst>
            <pc:docMk/>
            <pc:sldMk cId="3007391595" sldId="577"/>
            <ac:spMk id="7" creationId="{00000000-0000-0000-0000-000000000000}"/>
          </ac:spMkLst>
        </pc:spChg>
        <pc:spChg chg="mod">
          <ac:chgData name="Waseem Tabbaa" userId="aeb9d9c7e8127aea" providerId="LiveId" clId="{CD8E3568-5CDD-4B03-A8D9-D4BB123BFAA9}" dt="2022-11-17T18:09:56.737" v="616" actId="6549"/>
          <ac:spMkLst>
            <pc:docMk/>
            <pc:sldMk cId="3007391595" sldId="577"/>
            <ac:spMk id="10" creationId="{B70C9BD1-AF2F-F2B1-FE52-AB70AB6BFB98}"/>
          </ac:spMkLst>
        </pc:spChg>
      </pc:sldChg>
      <pc:sldChg chg="modSp add mod">
        <pc:chgData name="Waseem Tabbaa" userId="aeb9d9c7e8127aea" providerId="LiveId" clId="{CD8E3568-5CDD-4B03-A8D9-D4BB123BFAA9}" dt="2022-11-17T18:14:59.142" v="704" actId="20577"/>
        <pc:sldMkLst>
          <pc:docMk/>
          <pc:sldMk cId="393441033" sldId="578"/>
        </pc:sldMkLst>
        <pc:spChg chg="mod">
          <ac:chgData name="Waseem Tabbaa" userId="aeb9d9c7e8127aea" providerId="LiveId" clId="{CD8E3568-5CDD-4B03-A8D9-D4BB123BFAA9}" dt="2022-11-17T18:10:42.186" v="617"/>
          <ac:spMkLst>
            <pc:docMk/>
            <pc:sldMk cId="393441033" sldId="578"/>
            <ac:spMk id="7" creationId="{00000000-0000-0000-0000-000000000000}"/>
          </ac:spMkLst>
        </pc:spChg>
        <pc:spChg chg="mod">
          <ac:chgData name="Waseem Tabbaa" userId="aeb9d9c7e8127aea" providerId="LiveId" clId="{CD8E3568-5CDD-4B03-A8D9-D4BB123BFAA9}" dt="2022-11-17T18:14:59.142" v="704" actId="20577"/>
          <ac:spMkLst>
            <pc:docMk/>
            <pc:sldMk cId="393441033" sldId="578"/>
            <ac:spMk id="10" creationId="{B70C9BD1-AF2F-F2B1-FE52-AB70AB6BFB98}"/>
          </ac:spMkLst>
        </pc:spChg>
      </pc:sldChg>
      <pc:sldChg chg="addSp modSp add mod">
        <pc:chgData name="Waseem Tabbaa" userId="aeb9d9c7e8127aea" providerId="LiveId" clId="{CD8E3568-5CDD-4B03-A8D9-D4BB123BFAA9}" dt="2022-11-17T18:36:21.584" v="772" actId="20577"/>
        <pc:sldMkLst>
          <pc:docMk/>
          <pc:sldMk cId="649362058" sldId="579"/>
        </pc:sldMkLst>
        <pc:spChg chg="mod">
          <ac:chgData name="Waseem Tabbaa" userId="aeb9d9c7e8127aea" providerId="LiveId" clId="{CD8E3568-5CDD-4B03-A8D9-D4BB123BFAA9}" dt="2022-11-17T18:16:14.914" v="705"/>
          <ac:spMkLst>
            <pc:docMk/>
            <pc:sldMk cId="649362058" sldId="579"/>
            <ac:spMk id="7" creationId="{00000000-0000-0000-0000-000000000000}"/>
          </ac:spMkLst>
        </pc:spChg>
        <pc:spChg chg="mod">
          <ac:chgData name="Waseem Tabbaa" userId="aeb9d9c7e8127aea" providerId="LiveId" clId="{CD8E3568-5CDD-4B03-A8D9-D4BB123BFAA9}" dt="2022-11-17T18:36:21.584" v="772" actId="20577"/>
          <ac:spMkLst>
            <pc:docMk/>
            <pc:sldMk cId="649362058" sldId="579"/>
            <ac:spMk id="10" creationId="{B70C9BD1-AF2F-F2B1-FE52-AB70AB6BFB98}"/>
          </ac:spMkLst>
        </pc:spChg>
        <pc:picChg chg="add mod">
          <ac:chgData name="Waseem Tabbaa" userId="aeb9d9c7e8127aea" providerId="LiveId" clId="{CD8E3568-5CDD-4B03-A8D9-D4BB123BFAA9}" dt="2022-11-17T18:36:14.874" v="771" actId="14100"/>
          <ac:picMkLst>
            <pc:docMk/>
            <pc:sldMk cId="649362058" sldId="579"/>
            <ac:picMk id="3" creationId="{6B674FD0-BC74-0F75-CA66-EDF218295261}"/>
          </ac:picMkLst>
        </pc:picChg>
      </pc:sldChg>
      <pc:sldChg chg="modSp add mod">
        <pc:chgData name="Waseem Tabbaa" userId="aeb9d9c7e8127aea" providerId="LiveId" clId="{CD8E3568-5CDD-4B03-A8D9-D4BB123BFAA9}" dt="2022-11-17T18:43:30.899" v="864"/>
        <pc:sldMkLst>
          <pc:docMk/>
          <pc:sldMk cId="1481839051" sldId="580"/>
        </pc:sldMkLst>
        <pc:spChg chg="mod">
          <ac:chgData name="Waseem Tabbaa" userId="aeb9d9c7e8127aea" providerId="LiveId" clId="{CD8E3568-5CDD-4B03-A8D9-D4BB123BFAA9}" dt="2022-11-17T18:43:30.899" v="864"/>
          <ac:spMkLst>
            <pc:docMk/>
            <pc:sldMk cId="1481839051" sldId="580"/>
            <ac:spMk id="7" creationId="{00000000-0000-0000-0000-000000000000}"/>
          </ac:spMkLst>
        </pc:spChg>
        <pc:spChg chg="mod">
          <ac:chgData name="Waseem Tabbaa" userId="aeb9d9c7e8127aea" providerId="LiveId" clId="{CD8E3568-5CDD-4B03-A8D9-D4BB123BFAA9}" dt="2022-11-17T18:42:23.689" v="863" actId="15"/>
          <ac:spMkLst>
            <pc:docMk/>
            <pc:sldMk cId="1481839051" sldId="580"/>
            <ac:spMk id="10" creationId="{B70C9BD1-AF2F-F2B1-FE52-AB70AB6BFB98}"/>
          </ac:spMkLst>
        </pc:spChg>
      </pc:sldChg>
      <pc:sldChg chg="addSp modSp add mod">
        <pc:chgData name="Waseem Tabbaa" userId="aeb9d9c7e8127aea" providerId="LiveId" clId="{CD8E3568-5CDD-4B03-A8D9-D4BB123BFAA9}" dt="2022-11-17T18:43:34.606" v="865"/>
        <pc:sldMkLst>
          <pc:docMk/>
          <pc:sldMk cId="1246992104" sldId="581"/>
        </pc:sldMkLst>
        <pc:spChg chg="mod">
          <ac:chgData name="Waseem Tabbaa" userId="aeb9d9c7e8127aea" providerId="LiveId" clId="{CD8E3568-5CDD-4B03-A8D9-D4BB123BFAA9}" dt="2022-11-17T18:43:34.606" v="865"/>
          <ac:spMkLst>
            <pc:docMk/>
            <pc:sldMk cId="1246992104" sldId="581"/>
            <ac:spMk id="7" creationId="{00000000-0000-0000-0000-000000000000}"/>
          </ac:spMkLst>
        </pc:spChg>
        <pc:spChg chg="mod">
          <ac:chgData name="Waseem Tabbaa" userId="aeb9d9c7e8127aea" providerId="LiveId" clId="{CD8E3568-5CDD-4B03-A8D9-D4BB123BFAA9}" dt="2022-11-17T18:40:24.045" v="833" actId="1035"/>
          <ac:spMkLst>
            <pc:docMk/>
            <pc:sldMk cId="1246992104" sldId="581"/>
            <ac:spMk id="10" creationId="{B70C9BD1-AF2F-F2B1-FE52-AB70AB6BFB98}"/>
          </ac:spMkLst>
        </pc:spChg>
        <pc:picChg chg="add mod">
          <ac:chgData name="Waseem Tabbaa" userId="aeb9d9c7e8127aea" providerId="LiveId" clId="{CD8E3568-5CDD-4B03-A8D9-D4BB123BFAA9}" dt="2022-11-17T18:41:14.315" v="860" actId="1035"/>
          <ac:picMkLst>
            <pc:docMk/>
            <pc:sldMk cId="1246992104" sldId="581"/>
            <ac:picMk id="3" creationId="{73E3E5F0-D4BD-F8E9-89C7-8A42470EB370}"/>
          </ac:picMkLst>
        </pc:picChg>
      </pc:sldChg>
      <pc:sldChg chg="modSp add mod">
        <pc:chgData name="Waseem Tabbaa" userId="aeb9d9c7e8127aea" providerId="LiveId" clId="{CD8E3568-5CDD-4B03-A8D9-D4BB123BFAA9}" dt="2022-11-17T18:47:33.894" v="940" actId="1036"/>
        <pc:sldMkLst>
          <pc:docMk/>
          <pc:sldMk cId="3031714017" sldId="582"/>
        </pc:sldMkLst>
        <pc:spChg chg="mod">
          <ac:chgData name="Waseem Tabbaa" userId="aeb9d9c7e8127aea" providerId="LiveId" clId="{CD8E3568-5CDD-4B03-A8D9-D4BB123BFAA9}" dt="2022-11-17T18:44:00.311" v="866"/>
          <ac:spMkLst>
            <pc:docMk/>
            <pc:sldMk cId="3031714017" sldId="582"/>
            <ac:spMk id="7" creationId="{00000000-0000-0000-0000-000000000000}"/>
          </ac:spMkLst>
        </pc:spChg>
        <pc:spChg chg="mod">
          <ac:chgData name="Waseem Tabbaa" userId="aeb9d9c7e8127aea" providerId="LiveId" clId="{CD8E3568-5CDD-4B03-A8D9-D4BB123BFAA9}" dt="2022-11-17T18:47:33.894" v="940" actId="1036"/>
          <ac:spMkLst>
            <pc:docMk/>
            <pc:sldMk cId="3031714017" sldId="582"/>
            <ac:spMk id="10" creationId="{B70C9BD1-AF2F-F2B1-FE52-AB70AB6BFB98}"/>
          </ac:spMkLst>
        </pc:spChg>
        <pc:picChg chg="mod">
          <ac:chgData name="Waseem Tabbaa" userId="aeb9d9c7e8127aea" providerId="LiveId" clId="{CD8E3568-5CDD-4B03-A8D9-D4BB123BFAA9}" dt="2022-11-17T18:47:00.169" v="918" actId="14100"/>
          <ac:picMkLst>
            <pc:docMk/>
            <pc:sldMk cId="3031714017" sldId="582"/>
            <ac:picMk id="6" creationId="{00000000-0000-0000-0000-000000000000}"/>
          </ac:picMkLst>
        </pc:picChg>
      </pc:sldChg>
      <pc:sldChg chg="modSp add mod">
        <pc:chgData name="Waseem Tabbaa" userId="aeb9d9c7e8127aea" providerId="LiveId" clId="{CD8E3568-5CDD-4B03-A8D9-D4BB123BFAA9}" dt="2022-11-17T18:54:52.144" v="1041" actId="20577"/>
        <pc:sldMkLst>
          <pc:docMk/>
          <pc:sldMk cId="4175773992" sldId="583"/>
        </pc:sldMkLst>
        <pc:spChg chg="mod">
          <ac:chgData name="Waseem Tabbaa" userId="aeb9d9c7e8127aea" providerId="LiveId" clId="{CD8E3568-5CDD-4B03-A8D9-D4BB123BFAA9}" dt="2022-11-17T18:49:12.631" v="941"/>
          <ac:spMkLst>
            <pc:docMk/>
            <pc:sldMk cId="4175773992" sldId="583"/>
            <ac:spMk id="7" creationId="{00000000-0000-0000-0000-000000000000}"/>
          </ac:spMkLst>
        </pc:spChg>
        <pc:spChg chg="mod">
          <ac:chgData name="Waseem Tabbaa" userId="aeb9d9c7e8127aea" providerId="LiveId" clId="{CD8E3568-5CDD-4B03-A8D9-D4BB123BFAA9}" dt="2022-11-17T18:54:52.144" v="1041" actId="20577"/>
          <ac:spMkLst>
            <pc:docMk/>
            <pc:sldMk cId="4175773992" sldId="583"/>
            <ac:spMk id="10" creationId="{B70C9BD1-AF2F-F2B1-FE52-AB70AB6BFB98}"/>
          </ac:spMkLst>
        </pc:spChg>
      </pc:sldChg>
      <pc:sldChg chg="modSp add mod">
        <pc:chgData name="Waseem Tabbaa" userId="aeb9d9c7e8127aea" providerId="LiveId" clId="{CD8E3568-5CDD-4B03-A8D9-D4BB123BFAA9}" dt="2022-11-17T18:58:27.064" v="1080" actId="1036"/>
        <pc:sldMkLst>
          <pc:docMk/>
          <pc:sldMk cId="468912563" sldId="584"/>
        </pc:sldMkLst>
        <pc:spChg chg="mod">
          <ac:chgData name="Waseem Tabbaa" userId="aeb9d9c7e8127aea" providerId="LiveId" clId="{CD8E3568-5CDD-4B03-A8D9-D4BB123BFAA9}" dt="2022-11-17T18:56:45.791" v="1043"/>
          <ac:spMkLst>
            <pc:docMk/>
            <pc:sldMk cId="468912563" sldId="584"/>
            <ac:spMk id="7" creationId="{00000000-0000-0000-0000-000000000000}"/>
          </ac:spMkLst>
        </pc:spChg>
        <pc:spChg chg="mod">
          <ac:chgData name="Waseem Tabbaa" userId="aeb9d9c7e8127aea" providerId="LiveId" clId="{CD8E3568-5CDD-4B03-A8D9-D4BB123BFAA9}" dt="2022-11-17T18:58:27.064" v="1080" actId="1036"/>
          <ac:spMkLst>
            <pc:docMk/>
            <pc:sldMk cId="468912563" sldId="584"/>
            <ac:spMk id="10" creationId="{B70C9BD1-AF2F-F2B1-FE52-AB70AB6BFB98}"/>
          </ac:spMkLst>
        </pc:spChg>
      </pc:sldChg>
      <pc:sldChg chg="addSp modSp add mod">
        <pc:chgData name="Waseem Tabbaa" userId="aeb9d9c7e8127aea" providerId="LiveId" clId="{CD8E3568-5CDD-4B03-A8D9-D4BB123BFAA9}" dt="2022-11-17T19:01:30.489" v="1137" actId="1038"/>
        <pc:sldMkLst>
          <pc:docMk/>
          <pc:sldMk cId="2664088436" sldId="585"/>
        </pc:sldMkLst>
        <pc:spChg chg="mod">
          <ac:chgData name="Waseem Tabbaa" userId="aeb9d9c7e8127aea" providerId="LiveId" clId="{CD8E3568-5CDD-4B03-A8D9-D4BB123BFAA9}" dt="2022-11-17T18:58:40.660" v="1081"/>
          <ac:spMkLst>
            <pc:docMk/>
            <pc:sldMk cId="2664088436" sldId="585"/>
            <ac:spMk id="7" creationId="{00000000-0000-0000-0000-000000000000}"/>
          </ac:spMkLst>
        </pc:spChg>
        <pc:spChg chg="mod">
          <ac:chgData name="Waseem Tabbaa" userId="aeb9d9c7e8127aea" providerId="LiveId" clId="{CD8E3568-5CDD-4B03-A8D9-D4BB123BFAA9}" dt="2022-11-17T18:59:46.517" v="1111" actId="6549"/>
          <ac:spMkLst>
            <pc:docMk/>
            <pc:sldMk cId="2664088436" sldId="585"/>
            <ac:spMk id="10" creationId="{B70C9BD1-AF2F-F2B1-FE52-AB70AB6BFB98}"/>
          </ac:spMkLst>
        </pc:spChg>
        <pc:picChg chg="add mod">
          <ac:chgData name="Waseem Tabbaa" userId="aeb9d9c7e8127aea" providerId="LiveId" clId="{CD8E3568-5CDD-4B03-A8D9-D4BB123BFAA9}" dt="2022-11-17T19:01:30.489" v="1137" actId="1038"/>
          <ac:picMkLst>
            <pc:docMk/>
            <pc:sldMk cId="2664088436" sldId="585"/>
            <ac:picMk id="3" creationId="{3954062C-6731-D5BB-1B6F-A1E3CC831A9E}"/>
          </ac:picMkLst>
        </pc:picChg>
      </pc:sldChg>
      <pc:sldChg chg="modSp add del mod">
        <pc:chgData name="Waseem Tabbaa" userId="aeb9d9c7e8127aea" providerId="LiveId" clId="{CD8E3568-5CDD-4B03-A8D9-D4BB123BFAA9}" dt="2022-11-17T19:04:49.684" v="1188" actId="47"/>
        <pc:sldMkLst>
          <pc:docMk/>
          <pc:sldMk cId="2232461386" sldId="586"/>
        </pc:sldMkLst>
        <pc:spChg chg="mod">
          <ac:chgData name="Waseem Tabbaa" userId="aeb9d9c7e8127aea" providerId="LiveId" clId="{CD8E3568-5CDD-4B03-A8D9-D4BB123BFAA9}" dt="2022-11-17T19:02:08.158" v="1139"/>
          <ac:spMkLst>
            <pc:docMk/>
            <pc:sldMk cId="2232461386" sldId="586"/>
            <ac:spMk id="7" creationId="{00000000-0000-0000-0000-000000000000}"/>
          </ac:spMkLst>
        </pc:spChg>
        <pc:spChg chg="mod">
          <ac:chgData name="Waseem Tabbaa" userId="aeb9d9c7e8127aea" providerId="LiveId" clId="{CD8E3568-5CDD-4B03-A8D9-D4BB123BFAA9}" dt="2022-11-17T19:04:02.243" v="1180" actId="1036"/>
          <ac:spMkLst>
            <pc:docMk/>
            <pc:sldMk cId="2232461386" sldId="586"/>
            <ac:spMk id="10" creationId="{B70C9BD1-AF2F-F2B1-FE52-AB70AB6BFB98}"/>
          </ac:spMkLst>
        </pc:spChg>
      </pc:sldChg>
      <pc:sldChg chg="add del">
        <pc:chgData name="Waseem Tabbaa" userId="aeb9d9c7e8127aea" providerId="LiveId" clId="{CD8E3568-5CDD-4B03-A8D9-D4BB123BFAA9}" dt="2022-11-17T19:04:29.562" v="1181" actId="47"/>
        <pc:sldMkLst>
          <pc:docMk/>
          <pc:sldMk cId="1272105375" sldId="587"/>
        </pc:sldMkLst>
      </pc:sldChg>
      <pc:sldChg chg="add del">
        <pc:chgData name="Waseem Tabbaa" userId="aeb9d9c7e8127aea" providerId="LiveId" clId="{CD8E3568-5CDD-4B03-A8D9-D4BB123BFAA9}" dt="2022-11-17T19:04:31.660" v="1182" actId="47"/>
        <pc:sldMkLst>
          <pc:docMk/>
          <pc:sldMk cId="3196883855" sldId="588"/>
        </pc:sldMkLst>
      </pc:sldChg>
      <pc:sldChg chg="add del">
        <pc:chgData name="Waseem Tabbaa" userId="aeb9d9c7e8127aea" providerId="LiveId" clId="{CD8E3568-5CDD-4B03-A8D9-D4BB123BFAA9}" dt="2022-11-17T19:04:33.370" v="1183" actId="47"/>
        <pc:sldMkLst>
          <pc:docMk/>
          <pc:sldMk cId="2477677853" sldId="589"/>
        </pc:sldMkLst>
      </pc:sldChg>
      <pc:sldChg chg="add del">
        <pc:chgData name="Waseem Tabbaa" userId="aeb9d9c7e8127aea" providerId="LiveId" clId="{CD8E3568-5CDD-4B03-A8D9-D4BB123BFAA9}" dt="2022-11-17T19:04:35.584" v="1184" actId="47"/>
        <pc:sldMkLst>
          <pc:docMk/>
          <pc:sldMk cId="1325370884" sldId="590"/>
        </pc:sldMkLst>
      </pc:sldChg>
      <pc:sldChg chg="add del">
        <pc:chgData name="Waseem Tabbaa" userId="aeb9d9c7e8127aea" providerId="LiveId" clId="{CD8E3568-5CDD-4B03-A8D9-D4BB123BFAA9}" dt="2022-11-17T19:04:36.601" v="1185" actId="47"/>
        <pc:sldMkLst>
          <pc:docMk/>
          <pc:sldMk cId="3563677250" sldId="591"/>
        </pc:sldMkLst>
      </pc:sldChg>
      <pc:sldChg chg="add del">
        <pc:chgData name="Waseem Tabbaa" userId="aeb9d9c7e8127aea" providerId="LiveId" clId="{CD8E3568-5CDD-4B03-A8D9-D4BB123BFAA9}" dt="2022-11-17T19:04:46.318" v="1186" actId="47"/>
        <pc:sldMkLst>
          <pc:docMk/>
          <pc:sldMk cId="3703779415" sldId="592"/>
        </pc:sldMkLst>
      </pc:sldChg>
      <pc:sldChg chg="addSp delSp modSp add mod">
        <pc:chgData name="Waseem Tabbaa" userId="aeb9d9c7e8127aea" providerId="LiveId" clId="{CD8E3568-5CDD-4B03-A8D9-D4BB123BFAA9}" dt="2022-11-17T18:54:09.422" v="1040" actId="1035"/>
        <pc:sldMkLst>
          <pc:docMk/>
          <pc:sldMk cId="2642198063" sldId="593"/>
        </pc:sldMkLst>
        <pc:spChg chg="mod">
          <ac:chgData name="Waseem Tabbaa" userId="aeb9d9c7e8127aea" providerId="LiveId" clId="{CD8E3568-5CDD-4B03-A8D9-D4BB123BFAA9}" dt="2022-11-17T18:54:02.966" v="1027" actId="1035"/>
          <ac:spMkLst>
            <pc:docMk/>
            <pc:sldMk cId="2642198063" sldId="593"/>
            <ac:spMk id="7" creationId="{00000000-0000-0000-0000-000000000000}"/>
          </ac:spMkLst>
        </pc:spChg>
        <pc:spChg chg="mod">
          <ac:chgData name="Waseem Tabbaa" userId="aeb9d9c7e8127aea" providerId="LiveId" clId="{CD8E3568-5CDD-4B03-A8D9-D4BB123BFAA9}" dt="2022-11-17T18:54:02.966" v="1027" actId="1035"/>
          <ac:spMkLst>
            <pc:docMk/>
            <pc:sldMk cId="2642198063" sldId="593"/>
            <ac:spMk id="8" creationId="{00000000-0000-0000-0000-000000000000}"/>
          </ac:spMkLst>
        </pc:spChg>
        <pc:spChg chg="del">
          <ac:chgData name="Waseem Tabbaa" userId="aeb9d9c7e8127aea" providerId="LiveId" clId="{CD8E3568-5CDD-4B03-A8D9-D4BB123BFAA9}" dt="2022-11-17T18:52:48.128" v="1004" actId="478"/>
          <ac:spMkLst>
            <pc:docMk/>
            <pc:sldMk cId="2642198063" sldId="593"/>
            <ac:spMk id="10" creationId="{B70C9BD1-AF2F-F2B1-FE52-AB70AB6BFB98}"/>
          </ac:spMkLst>
        </pc:spChg>
        <pc:picChg chg="add mod">
          <ac:chgData name="Waseem Tabbaa" userId="aeb9d9c7e8127aea" providerId="LiveId" clId="{CD8E3568-5CDD-4B03-A8D9-D4BB123BFAA9}" dt="2022-11-17T18:54:09.422" v="1040" actId="1035"/>
          <ac:picMkLst>
            <pc:docMk/>
            <pc:sldMk cId="2642198063" sldId="593"/>
            <ac:picMk id="3" creationId="{CC285A9C-E547-EBAA-ABA6-AC9E87F65AE1}"/>
          </ac:picMkLst>
        </pc:picChg>
        <pc:picChg chg="mod">
          <ac:chgData name="Waseem Tabbaa" userId="aeb9d9c7e8127aea" providerId="LiveId" clId="{CD8E3568-5CDD-4B03-A8D9-D4BB123BFAA9}" dt="2022-11-17T18:53:48.470" v="1010" actId="14100"/>
          <ac:picMkLst>
            <pc:docMk/>
            <pc:sldMk cId="2642198063" sldId="593"/>
            <ac:picMk id="6" creationId="{00000000-0000-0000-0000-000000000000}"/>
          </ac:picMkLst>
        </pc:picChg>
      </pc:sldChg>
      <pc:sldChg chg="add del">
        <pc:chgData name="Waseem Tabbaa" userId="aeb9d9c7e8127aea" providerId="LiveId" clId="{CD8E3568-5CDD-4B03-A8D9-D4BB123BFAA9}" dt="2022-11-17T17:29:34.435" v="249" actId="47"/>
        <pc:sldMkLst>
          <pc:docMk/>
          <pc:sldMk cId="3659927326" sldId="593"/>
        </pc:sldMkLst>
      </pc:sldChg>
      <pc:sldChg chg="addSp delSp modSp add mod">
        <pc:chgData name="Waseem Tabbaa" userId="aeb9d9c7e8127aea" providerId="LiveId" clId="{CD8E3568-5CDD-4B03-A8D9-D4BB123BFAA9}" dt="2022-11-17T19:16:48.231" v="1356" actId="1035"/>
        <pc:sldMkLst>
          <pc:docMk/>
          <pc:sldMk cId="3362326242" sldId="594"/>
        </pc:sldMkLst>
        <pc:spChg chg="mod">
          <ac:chgData name="Waseem Tabbaa" userId="aeb9d9c7e8127aea" providerId="LiveId" clId="{CD8E3568-5CDD-4B03-A8D9-D4BB123BFAA9}" dt="2022-11-17T19:10:21.737" v="1262"/>
          <ac:spMkLst>
            <pc:docMk/>
            <pc:sldMk cId="3362326242" sldId="594"/>
            <ac:spMk id="7" creationId="{00000000-0000-0000-0000-000000000000}"/>
          </ac:spMkLst>
        </pc:spChg>
        <pc:spChg chg="mod">
          <ac:chgData name="Waseem Tabbaa" userId="aeb9d9c7e8127aea" providerId="LiveId" clId="{CD8E3568-5CDD-4B03-A8D9-D4BB123BFAA9}" dt="2022-11-17T19:16:29.674" v="1349" actId="6549"/>
          <ac:spMkLst>
            <pc:docMk/>
            <pc:sldMk cId="3362326242" sldId="594"/>
            <ac:spMk id="13" creationId="{13B39006-118B-D778-3B98-BE926E0FD224}"/>
          </ac:spMkLst>
        </pc:spChg>
        <pc:picChg chg="del">
          <ac:chgData name="Waseem Tabbaa" userId="aeb9d9c7e8127aea" providerId="LiveId" clId="{CD8E3568-5CDD-4B03-A8D9-D4BB123BFAA9}" dt="2022-11-17T19:16:34.534" v="1351" actId="478"/>
          <ac:picMkLst>
            <pc:docMk/>
            <pc:sldMk cId="3362326242" sldId="594"/>
            <ac:picMk id="2" creationId="{00000000-0000-0000-0000-000000000000}"/>
          </ac:picMkLst>
        </pc:picChg>
        <pc:picChg chg="del">
          <ac:chgData name="Waseem Tabbaa" userId="aeb9d9c7e8127aea" providerId="LiveId" clId="{CD8E3568-5CDD-4B03-A8D9-D4BB123BFAA9}" dt="2022-11-17T19:16:32.564" v="1350" actId="478"/>
          <ac:picMkLst>
            <pc:docMk/>
            <pc:sldMk cId="3362326242" sldId="594"/>
            <ac:picMk id="3" creationId="{00000000-0000-0000-0000-000000000000}"/>
          </ac:picMkLst>
        </pc:picChg>
        <pc:picChg chg="add del mod">
          <ac:chgData name="Waseem Tabbaa" userId="aeb9d9c7e8127aea" providerId="LiveId" clId="{CD8E3568-5CDD-4B03-A8D9-D4BB123BFAA9}" dt="2022-11-17T19:16:09.390" v="1348" actId="478"/>
          <ac:picMkLst>
            <pc:docMk/>
            <pc:sldMk cId="3362326242" sldId="594"/>
            <ac:picMk id="10" creationId="{2C62A44A-DC14-A5A6-16E2-C80FAC1FF17C}"/>
          </ac:picMkLst>
        </pc:picChg>
        <pc:picChg chg="add mod">
          <ac:chgData name="Waseem Tabbaa" userId="aeb9d9c7e8127aea" providerId="LiveId" clId="{CD8E3568-5CDD-4B03-A8D9-D4BB123BFAA9}" dt="2022-11-17T19:16:48.231" v="1356" actId="1035"/>
          <ac:picMkLst>
            <pc:docMk/>
            <pc:sldMk cId="3362326242" sldId="594"/>
            <ac:picMk id="12" creationId="{43B24428-43DB-CE89-0CC3-4875ADEB23DD}"/>
          </ac:picMkLst>
        </pc:picChg>
      </pc:sldChg>
      <pc:sldChg chg="delSp modSp add mod">
        <pc:chgData name="Waseem Tabbaa" userId="aeb9d9c7e8127aea" providerId="LiveId" clId="{CD8E3568-5CDD-4B03-A8D9-D4BB123BFAA9}" dt="2022-11-17T19:25:59.200" v="1454" actId="21"/>
        <pc:sldMkLst>
          <pc:docMk/>
          <pc:sldMk cId="655440165" sldId="595"/>
        </pc:sldMkLst>
        <pc:spChg chg="mod">
          <ac:chgData name="Waseem Tabbaa" userId="aeb9d9c7e8127aea" providerId="LiveId" clId="{CD8E3568-5CDD-4B03-A8D9-D4BB123BFAA9}" dt="2022-11-17T19:22:04.482" v="1385"/>
          <ac:spMkLst>
            <pc:docMk/>
            <pc:sldMk cId="655440165" sldId="595"/>
            <ac:spMk id="7" creationId="{00000000-0000-0000-0000-000000000000}"/>
          </ac:spMkLst>
        </pc:spChg>
        <pc:spChg chg="mod">
          <ac:chgData name="Waseem Tabbaa" userId="aeb9d9c7e8127aea" providerId="LiveId" clId="{CD8E3568-5CDD-4B03-A8D9-D4BB123BFAA9}" dt="2022-11-17T19:25:59.200" v="1454" actId="21"/>
          <ac:spMkLst>
            <pc:docMk/>
            <pc:sldMk cId="655440165" sldId="595"/>
            <ac:spMk id="13" creationId="{13B39006-118B-D778-3B98-BE926E0FD224}"/>
          </ac:spMkLst>
        </pc:spChg>
        <pc:picChg chg="del">
          <ac:chgData name="Waseem Tabbaa" userId="aeb9d9c7e8127aea" providerId="LiveId" clId="{CD8E3568-5CDD-4B03-A8D9-D4BB123BFAA9}" dt="2022-11-17T19:24:51.690" v="1437" actId="478"/>
          <ac:picMkLst>
            <pc:docMk/>
            <pc:sldMk cId="655440165" sldId="595"/>
            <ac:picMk id="2" creationId="{00000000-0000-0000-0000-000000000000}"/>
          </ac:picMkLst>
        </pc:picChg>
        <pc:picChg chg="del">
          <ac:chgData name="Waseem Tabbaa" userId="aeb9d9c7e8127aea" providerId="LiveId" clId="{CD8E3568-5CDD-4B03-A8D9-D4BB123BFAA9}" dt="2022-11-17T19:24:58.644" v="1439" actId="478"/>
          <ac:picMkLst>
            <pc:docMk/>
            <pc:sldMk cId="655440165" sldId="595"/>
            <ac:picMk id="3" creationId="{00000000-0000-0000-0000-000000000000}"/>
          </ac:picMkLst>
        </pc:picChg>
      </pc:sldChg>
      <pc:sldChg chg="addSp modSp add mod">
        <pc:chgData name="Waseem Tabbaa" userId="aeb9d9c7e8127aea" providerId="LiveId" clId="{CD8E3568-5CDD-4B03-A8D9-D4BB123BFAA9}" dt="2022-11-17T19:26:40.826" v="1480" actId="14100"/>
        <pc:sldMkLst>
          <pc:docMk/>
          <pc:sldMk cId="413462422" sldId="596"/>
        </pc:sldMkLst>
        <pc:spChg chg="mod">
          <ac:chgData name="Waseem Tabbaa" userId="aeb9d9c7e8127aea" providerId="LiveId" clId="{CD8E3568-5CDD-4B03-A8D9-D4BB123BFAA9}" dt="2022-11-17T19:26:18.751" v="1477"/>
          <ac:spMkLst>
            <pc:docMk/>
            <pc:sldMk cId="413462422" sldId="596"/>
            <ac:spMk id="7" creationId="{00000000-0000-0000-0000-000000000000}"/>
          </ac:spMkLst>
        </pc:spChg>
        <pc:spChg chg="mod">
          <ac:chgData name="Waseem Tabbaa" userId="aeb9d9c7e8127aea" providerId="LiveId" clId="{CD8E3568-5CDD-4B03-A8D9-D4BB123BFAA9}" dt="2022-11-17T19:26:09.940" v="1476" actId="1035"/>
          <ac:spMkLst>
            <pc:docMk/>
            <pc:sldMk cId="413462422" sldId="596"/>
            <ac:spMk id="13" creationId="{13B39006-118B-D778-3B98-BE926E0FD224}"/>
          </ac:spMkLst>
        </pc:spChg>
        <pc:picChg chg="add mod">
          <ac:chgData name="Waseem Tabbaa" userId="aeb9d9c7e8127aea" providerId="LiveId" clId="{CD8E3568-5CDD-4B03-A8D9-D4BB123BFAA9}" dt="2022-11-17T19:26:40.826" v="1480" actId="14100"/>
          <ac:picMkLst>
            <pc:docMk/>
            <pc:sldMk cId="413462422" sldId="596"/>
            <ac:picMk id="10" creationId="{5F3948CE-03F7-4B04-D981-73D94F467277}"/>
          </ac:picMkLst>
        </pc:picChg>
      </pc:sldChg>
      <pc:sldChg chg="addSp delSp modSp add mod">
        <pc:chgData name="Waseem Tabbaa" userId="aeb9d9c7e8127aea" providerId="LiveId" clId="{CD8E3568-5CDD-4B03-A8D9-D4BB123BFAA9}" dt="2022-11-17T19:19:27.504" v="1384" actId="1076"/>
        <pc:sldMkLst>
          <pc:docMk/>
          <pc:sldMk cId="2930160008" sldId="597"/>
        </pc:sldMkLst>
        <pc:spChg chg="mod">
          <ac:chgData name="Waseem Tabbaa" userId="aeb9d9c7e8127aea" providerId="LiveId" clId="{CD8E3568-5CDD-4B03-A8D9-D4BB123BFAA9}" dt="2022-11-17T19:15:08.007" v="1338"/>
          <ac:spMkLst>
            <pc:docMk/>
            <pc:sldMk cId="2930160008" sldId="597"/>
            <ac:spMk id="7" creationId="{00000000-0000-0000-0000-000000000000}"/>
          </ac:spMkLst>
        </pc:spChg>
        <pc:spChg chg="mod">
          <ac:chgData name="Waseem Tabbaa" userId="aeb9d9c7e8127aea" providerId="LiveId" clId="{CD8E3568-5CDD-4B03-A8D9-D4BB123BFAA9}" dt="2022-11-17T19:18:57.329" v="1382" actId="6549"/>
          <ac:spMkLst>
            <pc:docMk/>
            <pc:sldMk cId="2930160008" sldId="597"/>
            <ac:spMk id="13" creationId="{13B39006-118B-D778-3B98-BE926E0FD224}"/>
          </ac:spMkLst>
        </pc:spChg>
        <pc:picChg chg="add del mod">
          <ac:chgData name="Waseem Tabbaa" userId="aeb9d9c7e8127aea" providerId="LiveId" clId="{CD8E3568-5CDD-4B03-A8D9-D4BB123BFAA9}" dt="2022-11-17T19:18:43.805" v="1378" actId="478"/>
          <ac:picMkLst>
            <pc:docMk/>
            <pc:sldMk cId="2930160008" sldId="597"/>
            <ac:picMk id="10" creationId="{50A526DB-F67B-BA24-3322-FFDC11C0257B}"/>
          </ac:picMkLst>
        </pc:picChg>
        <pc:picChg chg="add mod">
          <ac:chgData name="Waseem Tabbaa" userId="aeb9d9c7e8127aea" providerId="LiveId" clId="{CD8E3568-5CDD-4B03-A8D9-D4BB123BFAA9}" dt="2022-11-17T19:19:27.504" v="1384" actId="1076"/>
          <ac:picMkLst>
            <pc:docMk/>
            <pc:sldMk cId="2930160008" sldId="597"/>
            <ac:picMk id="12" creationId="{02E4E0EE-F2EC-096B-71A4-395D9257E891}"/>
          </ac:picMkLst>
        </pc:picChg>
      </pc:sldChg>
      <pc:sldChg chg="addSp delSp modSp add mod">
        <pc:chgData name="Waseem Tabbaa" userId="aeb9d9c7e8127aea" providerId="LiveId" clId="{CD8E3568-5CDD-4B03-A8D9-D4BB123BFAA9}" dt="2022-11-17T19:30:30.750" v="1525" actId="14100"/>
        <pc:sldMkLst>
          <pc:docMk/>
          <pc:sldMk cId="2522791981" sldId="598"/>
        </pc:sldMkLst>
        <pc:spChg chg="mod">
          <ac:chgData name="Waseem Tabbaa" userId="aeb9d9c7e8127aea" providerId="LiveId" clId="{CD8E3568-5CDD-4B03-A8D9-D4BB123BFAA9}" dt="2022-11-17T19:27:42.364" v="1481"/>
          <ac:spMkLst>
            <pc:docMk/>
            <pc:sldMk cId="2522791981" sldId="598"/>
            <ac:spMk id="7" creationId="{00000000-0000-0000-0000-000000000000}"/>
          </ac:spMkLst>
        </pc:spChg>
        <pc:spChg chg="mod">
          <ac:chgData name="Waseem Tabbaa" userId="aeb9d9c7e8127aea" providerId="LiveId" clId="{CD8E3568-5CDD-4B03-A8D9-D4BB123BFAA9}" dt="2022-11-17T19:29:32.682" v="1516" actId="6549"/>
          <ac:spMkLst>
            <pc:docMk/>
            <pc:sldMk cId="2522791981" sldId="598"/>
            <ac:spMk id="13" creationId="{13B39006-118B-D778-3B98-BE926E0FD224}"/>
          </ac:spMkLst>
        </pc:spChg>
        <pc:picChg chg="del">
          <ac:chgData name="Waseem Tabbaa" userId="aeb9d9c7e8127aea" providerId="LiveId" clId="{CD8E3568-5CDD-4B03-A8D9-D4BB123BFAA9}" dt="2022-11-17T19:30:15.830" v="1521" actId="478"/>
          <ac:picMkLst>
            <pc:docMk/>
            <pc:sldMk cId="2522791981" sldId="598"/>
            <ac:picMk id="2" creationId="{00000000-0000-0000-0000-000000000000}"/>
          </ac:picMkLst>
        </pc:picChg>
        <pc:picChg chg="del">
          <ac:chgData name="Waseem Tabbaa" userId="aeb9d9c7e8127aea" providerId="LiveId" clId="{CD8E3568-5CDD-4B03-A8D9-D4BB123BFAA9}" dt="2022-11-17T19:30:13.645" v="1520" actId="478"/>
          <ac:picMkLst>
            <pc:docMk/>
            <pc:sldMk cId="2522791981" sldId="598"/>
            <ac:picMk id="3" creationId="{00000000-0000-0000-0000-000000000000}"/>
          </ac:picMkLst>
        </pc:picChg>
        <pc:picChg chg="add mod">
          <ac:chgData name="Waseem Tabbaa" userId="aeb9d9c7e8127aea" providerId="LiveId" clId="{CD8E3568-5CDD-4B03-A8D9-D4BB123BFAA9}" dt="2022-11-17T19:30:30.750" v="1525" actId="14100"/>
          <ac:picMkLst>
            <pc:docMk/>
            <pc:sldMk cId="2522791981" sldId="598"/>
            <ac:picMk id="10" creationId="{C701463B-CE11-4589-52B9-9753BEB0D880}"/>
          </ac:picMkLst>
        </pc:picChg>
      </pc:sldChg>
      <pc:sldChg chg="delSp modSp add mod">
        <pc:chgData name="Waseem Tabbaa" userId="aeb9d9c7e8127aea" providerId="LiveId" clId="{CD8E3568-5CDD-4B03-A8D9-D4BB123BFAA9}" dt="2022-11-17T19:36:58.033" v="1583" actId="21"/>
        <pc:sldMkLst>
          <pc:docMk/>
          <pc:sldMk cId="1626729003" sldId="599"/>
        </pc:sldMkLst>
        <pc:spChg chg="mod">
          <ac:chgData name="Waseem Tabbaa" userId="aeb9d9c7e8127aea" providerId="LiveId" clId="{CD8E3568-5CDD-4B03-A8D9-D4BB123BFAA9}" dt="2022-11-17T19:30:48.403" v="1526"/>
          <ac:spMkLst>
            <pc:docMk/>
            <pc:sldMk cId="1626729003" sldId="599"/>
            <ac:spMk id="7" creationId="{00000000-0000-0000-0000-000000000000}"/>
          </ac:spMkLst>
        </pc:spChg>
        <pc:spChg chg="mod">
          <ac:chgData name="Waseem Tabbaa" userId="aeb9d9c7e8127aea" providerId="LiveId" clId="{CD8E3568-5CDD-4B03-A8D9-D4BB123BFAA9}" dt="2022-11-17T19:36:58.033" v="1583" actId="21"/>
          <ac:spMkLst>
            <pc:docMk/>
            <pc:sldMk cId="1626729003" sldId="599"/>
            <ac:spMk id="13" creationId="{13B39006-118B-D778-3B98-BE926E0FD224}"/>
          </ac:spMkLst>
        </pc:spChg>
        <pc:picChg chg="del">
          <ac:chgData name="Waseem Tabbaa" userId="aeb9d9c7e8127aea" providerId="LiveId" clId="{CD8E3568-5CDD-4B03-A8D9-D4BB123BFAA9}" dt="2022-11-17T19:35:24.895" v="1564" actId="478"/>
          <ac:picMkLst>
            <pc:docMk/>
            <pc:sldMk cId="1626729003" sldId="599"/>
            <ac:picMk id="2" creationId="{00000000-0000-0000-0000-000000000000}"/>
          </ac:picMkLst>
        </pc:picChg>
        <pc:picChg chg="del">
          <ac:chgData name="Waseem Tabbaa" userId="aeb9d9c7e8127aea" providerId="LiveId" clId="{CD8E3568-5CDD-4B03-A8D9-D4BB123BFAA9}" dt="2022-11-17T19:35:31.347" v="1566" actId="478"/>
          <ac:picMkLst>
            <pc:docMk/>
            <pc:sldMk cId="1626729003" sldId="599"/>
            <ac:picMk id="3" creationId="{00000000-0000-0000-0000-000000000000}"/>
          </ac:picMkLst>
        </pc:picChg>
      </pc:sldChg>
      <pc:sldChg chg="addSp delSp modSp add mod">
        <pc:chgData name="Waseem Tabbaa" userId="aeb9d9c7e8127aea" providerId="LiveId" clId="{CD8E3568-5CDD-4B03-A8D9-D4BB123BFAA9}" dt="2022-11-17T19:38:33.823" v="1641" actId="14100"/>
        <pc:sldMkLst>
          <pc:docMk/>
          <pc:sldMk cId="643603113" sldId="600"/>
        </pc:sldMkLst>
        <pc:spChg chg="mod">
          <ac:chgData name="Waseem Tabbaa" userId="aeb9d9c7e8127aea" providerId="LiveId" clId="{CD8E3568-5CDD-4B03-A8D9-D4BB123BFAA9}" dt="2022-11-17T19:37:29.834" v="1595"/>
          <ac:spMkLst>
            <pc:docMk/>
            <pc:sldMk cId="643603113" sldId="600"/>
            <ac:spMk id="7" creationId="{00000000-0000-0000-0000-000000000000}"/>
          </ac:spMkLst>
        </pc:spChg>
        <pc:spChg chg="mod">
          <ac:chgData name="Waseem Tabbaa" userId="aeb9d9c7e8127aea" providerId="LiveId" clId="{CD8E3568-5CDD-4B03-A8D9-D4BB123BFAA9}" dt="2022-11-17T19:37:08.179" v="1592" actId="1035"/>
          <ac:spMkLst>
            <pc:docMk/>
            <pc:sldMk cId="643603113" sldId="600"/>
            <ac:spMk id="13" creationId="{13B39006-118B-D778-3B98-BE926E0FD224}"/>
          </ac:spMkLst>
        </pc:spChg>
        <pc:picChg chg="del">
          <ac:chgData name="Waseem Tabbaa" userId="aeb9d9c7e8127aea" providerId="LiveId" clId="{CD8E3568-5CDD-4B03-A8D9-D4BB123BFAA9}" dt="2022-11-17T19:37:13.795" v="1593" actId="478"/>
          <ac:picMkLst>
            <pc:docMk/>
            <pc:sldMk cId="643603113" sldId="600"/>
            <ac:picMk id="2" creationId="{00000000-0000-0000-0000-000000000000}"/>
          </ac:picMkLst>
        </pc:picChg>
        <pc:picChg chg="del">
          <ac:chgData name="Waseem Tabbaa" userId="aeb9d9c7e8127aea" providerId="LiveId" clId="{CD8E3568-5CDD-4B03-A8D9-D4BB123BFAA9}" dt="2022-11-17T19:37:16.126" v="1594" actId="478"/>
          <ac:picMkLst>
            <pc:docMk/>
            <pc:sldMk cId="643603113" sldId="600"/>
            <ac:picMk id="3" creationId="{00000000-0000-0000-0000-000000000000}"/>
          </ac:picMkLst>
        </pc:picChg>
        <pc:picChg chg="add mod">
          <ac:chgData name="Waseem Tabbaa" userId="aeb9d9c7e8127aea" providerId="LiveId" clId="{CD8E3568-5CDD-4B03-A8D9-D4BB123BFAA9}" dt="2022-11-17T19:38:33.823" v="1641" actId="14100"/>
          <ac:picMkLst>
            <pc:docMk/>
            <pc:sldMk cId="643603113" sldId="600"/>
            <ac:picMk id="10" creationId="{6EB64DFC-8916-4350-3281-D2CD99EB0E42}"/>
          </ac:picMkLst>
        </pc:picChg>
      </pc:sldChg>
      <pc:sldChg chg="delSp modSp add mod">
        <pc:chgData name="Waseem Tabbaa" userId="aeb9d9c7e8127aea" providerId="LiveId" clId="{CD8E3568-5CDD-4B03-A8D9-D4BB123BFAA9}" dt="2022-11-17T19:44:44.829" v="1720" actId="1036"/>
        <pc:sldMkLst>
          <pc:docMk/>
          <pc:sldMk cId="265194543" sldId="601"/>
        </pc:sldMkLst>
        <pc:spChg chg="mod">
          <ac:chgData name="Waseem Tabbaa" userId="aeb9d9c7e8127aea" providerId="LiveId" clId="{CD8E3568-5CDD-4B03-A8D9-D4BB123BFAA9}" dt="2022-11-17T19:40:32.840" v="1642"/>
          <ac:spMkLst>
            <pc:docMk/>
            <pc:sldMk cId="265194543" sldId="601"/>
            <ac:spMk id="7" creationId="{00000000-0000-0000-0000-000000000000}"/>
          </ac:spMkLst>
        </pc:spChg>
        <pc:spChg chg="mod">
          <ac:chgData name="Waseem Tabbaa" userId="aeb9d9c7e8127aea" providerId="LiveId" clId="{CD8E3568-5CDD-4B03-A8D9-D4BB123BFAA9}" dt="2022-11-17T19:44:44.829" v="1720" actId="1036"/>
          <ac:spMkLst>
            <pc:docMk/>
            <pc:sldMk cId="265194543" sldId="601"/>
            <ac:spMk id="13" creationId="{13B39006-118B-D778-3B98-BE926E0FD224}"/>
          </ac:spMkLst>
        </pc:spChg>
        <pc:picChg chg="del">
          <ac:chgData name="Waseem Tabbaa" userId="aeb9d9c7e8127aea" providerId="LiveId" clId="{CD8E3568-5CDD-4B03-A8D9-D4BB123BFAA9}" dt="2022-11-17T19:43:37.584" v="1697" actId="478"/>
          <ac:picMkLst>
            <pc:docMk/>
            <pc:sldMk cId="265194543" sldId="601"/>
            <ac:picMk id="2" creationId="{00000000-0000-0000-0000-000000000000}"/>
          </ac:picMkLst>
        </pc:picChg>
        <pc:picChg chg="del">
          <ac:chgData name="Waseem Tabbaa" userId="aeb9d9c7e8127aea" providerId="LiveId" clId="{CD8E3568-5CDD-4B03-A8D9-D4BB123BFAA9}" dt="2022-11-17T19:43:34.686" v="1696" actId="478"/>
          <ac:picMkLst>
            <pc:docMk/>
            <pc:sldMk cId="265194543" sldId="601"/>
            <ac:picMk id="3" creationId="{00000000-0000-0000-0000-000000000000}"/>
          </ac:picMkLst>
        </pc:picChg>
      </pc:sldChg>
      <pc:sldChg chg="delSp modSp add mod">
        <pc:chgData name="Waseem Tabbaa" userId="aeb9d9c7e8127aea" providerId="LiveId" clId="{CD8E3568-5CDD-4B03-A8D9-D4BB123BFAA9}" dt="2022-11-17T19:48:10.732" v="1783" actId="6549"/>
        <pc:sldMkLst>
          <pc:docMk/>
          <pc:sldMk cId="2007146357" sldId="602"/>
        </pc:sldMkLst>
        <pc:spChg chg="mod">
          <ac:chgData name="Waseem Tabbaa" userId="aeb9d9c7e8127aea" providerId="LiveId" clId="{CD8E3568-5CDD-4B03-A8D9-D4BB123BFAA9}" dt="2022-11-17T19:45:08.322" v="1721"/>
          <ac:spMkLst>
            <pc:docMk/>
            <pc:sldMk cId="2007146357" sldId="602"/>
            <ac:spMk id="7" creationId="{00000000-0000-0000-0000-000000000000}"/>
          </ac:spMkLst>
        </pc:spChg>
        <pc:spChg chg="mod">
          <ac:chgData name="Waseem Tabbaa" userId="aeb9d9c7e8127aea" providerId="LiveId" clId="{CD8E3568-5CDD-4B03-A8D9-D4BB123BFAA9}" dt="2022-11-17T19:48:10.732" v="1783" actId="6549"/>
          <ac:spMkLst>
            <pc:docMk/>
            <pc:sldMk cId="2007146357" sldId="602"/>
            <ac:spMk id="13" creationId="{13B39006-118B-D778-3B98-BE926E0FD224}"/>
          </ac:spMkLst>
        </pc:spChg>
        <pc:picChg chg="del">
          <ac:chgData name="Waseem Tabbaa" userId="aeb9d9c7e8127aea" providerId="LiveId" clId="{CD8E3568-5CDD-4B03-A8D9-D4BB123BFAA9}" dt="2022-11-17T19:47:26.116" v="1764" actId="478"/>
          <ac:picMkLst>
            <pc:docMk/>
            <pc:sldMk cId="2007146357" sldId="602"/>
            <ac:picMk id="2" creationId="{00000000-0000-0000-0000-000000000000}"/>
          </ac:picMkLst>
        </pc:picChg>
        <pc:picChg chg="del">
          <ac:chgData name="Waseem Tabbaa" userId="aeb9d9c7e8127aea" providerId="LiveId" clId="{CD8E3568-5CDD-4B03-A8D9-D4BB123BFAA9}" dt="2022-11-17T19:47:23.879" v="1763" actId="478"/>
          <ac:picMkLst>
            <pc:docMk/>
            <pc:sldMk cId="2007146357" sldId="602"/>
            <ac:picMk id="3" creationId="{00000000-0000-0000-0000-000000000000}"/>
          </ac:picMkLst>
        </pc:picChg>
      </pc:sldChg>
      <pc:sldChg chg="addSp delSp modSp add mod">
        <pc:chgData name="Waseem Tabbaa" userId="aeb9d9c7e8127aea" providerId="LiveId" clId="{CD8E3568-5CDD-4B03-A8D9-D4BB123BFAA9}" dt="2022-11-17T20:01:07.570" v="2042" actId="1038"/>
        <pc:sldMkLst>
          <pc:docMk/>
          <pc:sldMk cId="998117125" sldId="603"/>
        </pc:sldMkLst>
        <pc:spChg chg="mod">
          <ac:chgData name="Waseem Tabbaa" userId="aeb9d9c7e8127aea" providerId="LiveId" clId="{CD8E3568-5CDD-4B03-A8D9-D4BB123BFAA9}" dt="2022-11-17T19:49:41.043" v="1801" actId="1035"/>
          <ac:spMkLst>
            <pc:docMk/>
            <pc:sldMk cId="998117125" sldId="603"/>
            <ac:spMk id="7" creationId="{00000000-0000-0000-0000-000000000000}"/>
          </ac:spMkLst>
        </pc:spChg>
        <pc:spChg chg="mod">
          <ac:chgData name="Waseem Tabbaa" userId="aeb9d9c7e8127aea" providerId="LiveId" clId="{CD8E3568-5CDD-4B03-A8D9-D4BB123BFAA9}" dt="2022-11-17T19:49:41.043" v="1801" actId="1035"/>
          <ac:spMkLst>
            <pc:docMk/>
            <pc:sldMk cId="998117125" sldId="603"/>
            <ac:spMk id="8" creationId="{00000000-0000-0000-0000-000000000000}"/>
          </ac:spMkLst>
        </pc:spChg>
        <pc:spChg chg="del">
          <ac:chgData name="Waseem Tabbaa" userId="aeb9d9c7e8127aea" providerId="LiveId" clId="{CD8E3568-5CDD-4B03-A8D9-D4BB123BFAA9}" dt="2022-11-17T19:48:42.521" v="1785" actId="478"/>
          <ac:spMkLst>
            <pc:docMk/>
            <pc:sldMk cId="998117125" sldId="603"/>
            <ac:spMk id="13" creationId="{13B39006-118B-D778-3B98-BE926E0FD224}"/>
          </ac:spMkLst>
        </pc:spChg>
        <pc:picChg chg="del">
          <ac:chgData name="Waseem Tabbaa" userId="aeb9d9c7e8127aea" providerId="LiveId" clId="{CD8E3568-5CDD-4B03-A8D9-D4BB123BFAA9}" dt="2022-11-17T19:49:10.100" v="1789" actId="478"/>
          <ac:picMkLst>
            <pc:docMk/>
            <pc:sldMk cId="998117125" sldId="603"/>
            <ac:picMk id="3" creationId="{00000000-0000-0000-0000-000000000000}"/>
          </ac:picMkLst>
        </pc:picChg>
        <pc:picChg chg="mod">
          <ac:chgData name="Waseem Tabbaa" userId="aeb9d9c7e8127aea" providerId="LiveId" clId="{CD8E3568-5CDD-4B03-A8D9-D4BB123BFAA9}" dt="2022-11-17T19:49:33.323" v="1792" actId="14100"/>
          <ac:picMkLst>
            <pc:docMk/>
            <pc:sldMk cId="998117125" sldId="603"/>
            <ac:picMk id="9" creationId="{3050C1E4-234A-30C5-1EA2-1BCD30B1DEA2}"/>
          </ac:picMkLst>
        </pc:picChg>
        <pc:picChg chg="add mod">
          <ac:chgData name="Waseem Tabbaa" userId="aeb9d9c7e8127aea" providerId="LiveId" clId="{CD8E3568-5CDD-4B03-A8D9-D4BB123BFAA9}" dt="2022-11-17T20:01:07.570" v="2042" actId="1038"/>
          <ac:picMkLst>
            <pc:docMk/>
            <pc:sldMk cId="998117125" sldId="603"/>
            <ac:picMk id="10" creationId="{4B8EC86F-4356-8A77-CB65-240BB66265FA}"/>
          </ac:picMkLst>
        </pc:picChg>
      </pc:sldChg>
      <pc:sldChg chg="modSp add mod">
        <pc:chgData name="Waseem Tabbaa" userId="aeb9d9c7e8127aea" providerId="LiveId" clId="{CD8E3568-5CDD-4B03-A8D9-D4BB123BFAA9}" dt="2022-11-17T19:53:08.670" v="1860" actId="20577"/>
        <pc:sldMkLst>
          <pc:docMk/>
          <pc:sldMk cId="2644195059" sldId="604"/>
        </pc:sldMkLst>
        <pc:spChg chg="mod">
          <ac:chgData name="Waseem Tabbaa" userId="aeb9d9c7e8127aea" providerId="LiveId" clId="{CD8E3568-5CDD-4B03-A8D9-D4BB123BFAA9}" dt="2022-11-17T19:50:45.183" v="1805"/>
          <ac:spMkLst>
            <pc:docMk/>
            <pc:sldMk cId="2644195059" sldId="604"/>
            <ac:spMk id="7" creationId="{00000000-0000-0000-0000-000000000000}"/>
          </ac:spMkLst>
        </pc:spChg>
        <pc:spChg chg="mod">
          <ac:chgData name="Waseem Tabbaa" userId="aeb9d9c7e8127aea" providerId="LiveId" clId="{CD8E3568-5CDD-4B03-A8D9-D4BB123BFAA9}" dt="2022-11-17T19:53:08.670" v="1860" actId="20577"/>
          <ac:spMkLst>
            <pc:docMk/>
            <pc:sldMk cId="2644195059" sldId="604"/>
            <ac:spMk id="13" creationId="{13B39006-118B-D778-3B98-BE926E0FD224}"/>
          </ac:spMkLst>
        </pc:spChg>
      </pc:sldChg>
      <pc:sldChg chg="modSp add mod">
        <pc:chgData name="Waseem Tabbaa" userId="aeb9d9c7e8127aea" providerId="LiveId" clId="{CD8E3568-5CDD-4B03-A8D9-D4BB123BFAA9}" dt="2022-11-17T19:56:35.675" v="1909" actId="113"/>
        <pc:sldMkLst>
          <pc:docMk/>
          <pc:sldMk cId="2633682080" sldId="605"/>
        </pc:sldMkLst>
        <pc:spChg chg="mod">
          <ac:chgData name="Waseem Tabbaa" userId="aeb9d9c7e8127aea" providerId="LiveId" clId="{CD8E3568-5CDD-4B03-A8D9-D4BB123BFAA9}" dt="2022-11-17T19:53:45.393" v="1861"/>
          <ac:spMkLst>
            <pc:docMk/>
            <pc:sldMk cId="2633682080" sldId="605"/>
            <ac:spMk id="7" creationId="{00000000-0000-0000-0000-000000000000}"/>
          </ac:spMkLst>
        </pc:spChg>
        <pc:spChg chg="mod">
          <ac:chgData name="Waseem Tabbaa" userId="aeb9d9c7e8127aea" providerId="LiveId" clId="{CD8E3568-5CDD-4B03-A8D9-D4BB123BFAA9}" dt="2022-11-17T19:56:35.675" v="1909" actId="113"/>
          <ac:spMkLst>
            <pc:docMk/>
            <pc:sldMk cId="2633682080" sldId="605"/>
            <ac:spMk id="13" creationId="{13B39006-118B-D778-3B98-BE926E0FD224}"/>
          </ac:spMkLst>
        </pc:spChg>
      </pc:sldChg>
      <pc:sldChg chg="modSp add mod">
        <pc:chgData name="Waseem Tabbaa" userId="aeb9d9c7e8127aea" providerId="LiveId" clId="{CD8E3568-5CDD-4B03-A8D9-D4BB123BFAA9}" dt="2022-11-17T19:58:33.234" v="1964" actId="1036"/>
        <pc:sldMkLst>
          <pc:docMk/>
          <pc:sldMk cId="1492659639" sldId="606"/>
        </pc:sldMkLst>
        <pc:spChg chg="mod">
          <ac:chgData name="Waseem Tabbaa" userId="aeb9d9c7e8127aea" providerId="LiveId" clId="{CD8E3568-5CDD-4B03-A8D9-D4BB123BFAA9}" dt="2022-11-17T19:57:15.645" v="1923" actId="313"/>
          <ac:spMkLst>
            <pc:docMk/>
            <pc:sldMk cId="1492659639" sldId="606"/>
            <ac:spMk id="7" creationId="{00000000-0000-0000-0000-000000000000}"/>
          </ac:spMkLst>
        </pc:spChg>
        <pc:spChg chg="mod">
          <ac:chgData name="Waseem Tabbaa" userId="aeb9d9c7e8127aea" providerId="LiveId" clId="{CD8E3568-5CDD-4B03-A8D9-D4BB123BFAA9}" dt="2022-11-17T19:58:33.234" v="1964" actId="1036"/>
          <ac:spMkLst>
            <pc:docMk/>
            <pc:sldMk cId="1492659639" sldId="606"/>
            <ac:spMk id="13" creationId="{13B39006-118B-D778-3B98-BE926E0FD224}"/>
          </ac:spMkLst>
        </pc:spChg>
      </pc:sldChg>
      <pc:sldChg chg="add del">
        <pc:chgData name="Waseem Tabbaa" userId="aeb9d9c7e8127aea" providerId="LiveId" clId="{CD8E3568-5CDD-4B03-A8D9-D4BB123BFAA9}" dt="2022-11-17T19:58:40.894" v="1965" actId="47"/>
        <pc:sldMkLst>
          <pc:docMk/>
          <pc:sldMk cId="3340897057" sldId="60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10</a:t>
            </a:fld>
            <a:endParaRPr lang="en-US"/>
          </a:p>
        </p:txBody>
      </p:sp>
    </p:spTree>
    <p:extLst>
      <p:ext uri="{BB962C8B-B14F-4D97-AF65-F5344CB8AC3E}">
        <p14:creationId xmlns:p14="http://schemas.microsoft.com/office/powerpoint/2010/main" val="4028029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11</a:t>
            </a:fld>
            <a:endParaRPr lang="en-US"/>
          </a:p>
        </p:txBody>
      </p:sp>
    </p:spTree>
    <p:extLst>
      <p:ext uri="{BB962C8B-B14F-4D97-AF65-F5344CB8AC3E}">
        <p14:creationId xmlns:p14="http://schemas.microsoft.com/office/powerpoint/2010/main" val="3052953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26</a:t>
            </a:fld>
            <a:endParaRPr lang="en-US"/>
          </a:p>
        </p:txBody>
      </p:sp>
    </p:spTree>
    <p:extLst>
      <p:ext uri="{BB962C8B-B14F-4D97-AF65-F5344CB8AC3E}">
        <p14:creationId xmlns:p14="http://schemas.microsoft.com/office/powerpoint/2010/main" val="1832144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539036" cy="7093806"/>
            <a:chOff x="-143929" y="0"/>
            <a:chExt cx="12539036"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5317603" y="5188179"/>
              <a:ext cx="6934623" cy="1862935"/>
            </a:xfrm>
            <a:prstGeom prst="rect">
              <a:avLst/>
            </a:prstGeom>
          </p:spPr>
        </p:pic>
        <p:sp>
          <p:nvSpPr>
            <p:cNvPr id="16" name="TextBox 15"/>
            <p:cNvSpPr txBox="1"/>
            <p:nvPr/>
          </p:nvSpPr>
          <p:spPr>
            <a:xfrm>
              <a:off x="5606971" y="5181333"/>
              <a:ext cx="6788136" cy="1815882"/>
            </a:xfrm>
            <a:prstGeom prst="rect">
              <a:avLst/>
            </a:prstGeom>
            <a:noFill/>
          </p:spPr>
          <p:txBody>
            <a:bodyPr wrap="square" rtlCol="0">
              <a:spAutoFit/>
            </a:bodyPr>
            <a:lstStyle/>
            <a:p>
              <a:r>
                <a:rPr lang="en-US" sz="2800" dirty="0">
                  <a:solidFill>
                    <a:schemeClr val="bg1"/>
                  </a:solidFill>
                  <a:cs typeface="Tajawal Medium" panose="00000600000000000000"/>
                </a:rPr>
                <a:t>PMG 312</a:t>
              </a:r>
            </a:p>
            <a:p>
              <a:r>
                <a:rPr lang="en-US" sz="2800" dirty="0">
                  <a:solidFill>
                    <a:schemeClr val="bg1"/>
                  </a:solidFill>
                  <a:cs typeface="Tajawal Medium" panose="00000600000000000000"/>
                </a:rPr>
                <a:t>S4 - Tools and techniques for developing the project plan</a:t>
              </a:r>
            </a:p>
            <a:p>
              <a:r>
                <a:rPr lang="en-US" sz="2800" dirty="0">
                  <a:solidFill>
                    <a:schemeClr val="bg1"/>
                  </a:solidFill>
                  <a:cs typeface="Tajawal Medium" panose="00000600000000000000"/>
                </a:rPr>
                <a:t>Ch. </a:t>
              </a:r>
              <a:r>
                <a:rPr lang="en-US" sz="2800" dirty="0" smtClean="0">
                  <a:solidFill>
                    <a:schemeClr val="bg1"/>
                  </a:solidFill>
                  <a:cs typeface="Tajawal Medium" panose="00000600000000000000"/>
                </a:rPr>
                <a:t>11 </a:t>
              </a:r>
              <a:r>
                <a:rPr lang="en-US" sz="2800" dirty="0">
                  <a:solidFill>
                    <a:schemeClr val="bg1"/>
                  </a:solidFill>
                  <a:cs typeface="Tajawal Medium" panose="00000600000000000000"/>
                </a:rPr>
                <a:t>- </a:t>
              </a:r>
              <a:r>
                <a:rPr lang="en-US" sz="2800" dirty="0">
                  <a:solidFill>
                    <a:schemeClr val="bg1"/>
                  </a:solidFill>
                  <a:cs typeface="Tajawal Medium" panose="00000600000000000000"/>
                </a:rPr>
                <a:t>Introduction to risk</a:t>
              </a:r>
              <a:endParaRPr lang="en-US" sz="2800" dirty="0">
                <a:solidFill>
                  <a:schemeClr val="bg1"/>
                </a:solidFill>
                <a:cs typeface="Tajawal Medium" panose="00000600000000000000"/>
              </a:endParaRP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3350079"/>
              <a:ext cx="6344686" cy="1384995"/>
            </a:xfrm>
            <a:prstGeom prst="rect">
              <a:avLst/>
            </a:prstGeom>
            <a:noFill/>
          </p:spPr>
          <p:txBody>
            <a:bodyPr wrap="none" rtlCol="0">
              <a:spAutoFit/>
            </a:bodyPr>
            <a:lstStyle/>
            <a:p>
              <a:r>
                <a:rPr lang="en-US" sz="2800" dirty="0">
                  <a:solidFill>
                    <a:schemeClr val="bg1"/>
                  </a:solidFill>
                  <a:latin typeface="Arial" panose="020B0604020202020204" pitchFamily="34" charset="0"/>
                  <a:cs typeface="Arial" panose="020B0604020202020204" pitchFamily="34" charset="0"/>
                </a:rPr>
                <a:t>Project Management Technologies</a:t>
              </a:r>
            </a:p>
            <a:p>
              <a:r>
                <a:rPr lang="en-US" sz="2800" dirty="0">
                  <a:solidFill>
                    <a:srgbClr val="24A9E1"/>
                  </a:solidFill>
                  <a:latin typeface="Arial" panose="020B0604020202020204" pitchFamily="34" charset="0"/>
                  <a:cs typeface="Arial" panose="020B0604020202020204" pitchFamily="34" charset="0"/>
                </a:rPr>
                <a:t>Prepared by Lecturer Waseem Tabbaa</a:t>
              </a:r>
            </a:p>
            <a:p>
              <a:r>
                <a:rPr lang="en-US" sz="2800" dirty="0">
                  <a:solidFill>
                    <a:srgbClr val="FF9518"/>
                  </a:solidFill>
                  <a:latin typeface="Arial" panose="020B0604020202020204" pitchFamily="34" charset="0"/>
                  <a:cs typeface="Arial" panose="020B0604020202020204" pitchFamily="34" charset="0"/>
                </a:rPr>
                <a:t>Section four - Chapter </a:t>
              </a:r>
              <a:r>
                <a:rPr lang="en-US" sz="2800" dirty="0" smtClean="0">
                  <a:solidFill>
                    <a:srgbClr val="FF9518"/>
                  </a:solidFill>
                  <a:latin typeface="Arial" panose="020B0604020202020204" pitchFamily="34" charset="0"/>
                  <a:cs typeface="Arial" panose="020B0604020202020204" pitchFamily="34" charset="0"/>
                </a:rPr>
                <a:t>11</a:t>
              </a:r>
              <a:endParaRPr lang="en-US" sz="2800" dirty="0">
                <a:solidFill>
                  <a:srgbClr val="FF9518"/>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168037554"/>
              </p:ext>
            </p:extLst>
          </p:nvPr>
        </p:nvGraphicFramePr>
        <p:xfrm>
          <a:off x="2827265" y="1020788"/>
          <a:ext cx="4788957" cy="5282037"/>
        </p:xfrm>
        <a:graphic>
          <a:graphicData uri="http://schemas.openxmlformats.org/drawingml/2006/table">
            <a:tbl>
              <a:tblPr>
                <a:tableStyleId>{5C22544A-7EE6-4342-B048-85BDC9FD1C3A}</a:tableStyleId>
              </a:tblPr>
              <a:tblGrid>
                <a:gridCol w="4788957">
                  <a:extLst>
                    <a:ext uri="{9D8B030D-6E8A-4147-A177-3AD203B41FA5}">
                      <a16:colId xmlns:a16="http://schemas.microsoft.com/office/drawing/2014/main" val="2544279437"/>
                    </a:ext>
                  </a:extLst>
                </a:gridCol>
              </a:tblGrid>
              <a:tr h="586893">
                <a:tc>
                  <a:txBody>
                    <a:bodyPr/>
                    <a:lstStyle/>
                    <a:p>
                      <a:pPr algn="l" fontAlgn="b"/>
                      <a:r>
                        <a:rPr lang="en-US" sz="1100" b="1" i="0" u="none" strike="noStrike" dirty="0">
                          <a:solidFill>
                            <a:srgbClr val="000000"/>
                          </a:solidFill>
                          <a:effectLst/>
                          <a:latin typeface="Calibri" panose="020F0502020204030204" pitchFamily="34" charset="0"/>
                        </a:rPr>
                        <a:t>Chapter 11 Introduction to risk ................................................................201</a:t>
                      </a:r>
                    </a:p>
                  </a:txBody>
                  <a:tcPr marL="4763" marR="4763" marT="4763" marB="0" anchor="b">
                    <a:solidFill>
                      <a:schemeClr val="bg1"/>
                    </a:solidFill>
                  </a:tcPr>
                </a:tc>
                <a:extLst>
                  <a:ext uri="{0D108BD9-81ED-4DB2-BD59-A6C34878D82A}">
                    <a16:rowId xmlns:a16="http://schemas.microsoft.com/office/drawing/2014/main" val="968485516"/>
                  </a:ext>
                </a:extLst>
              </a:tr>
              <a:tr h="586893">
                <a:tc>
                  <a:txBody>
                    <a:bodyPr/>
                    <a:lstStyle/>
                    <a:p>
                      <a:pPr algn="l" fontAlgn="b"/>
                      <a:r>
                        <a:rPr lang="en-US" sz="1100" b="0" i="0" u="none" strike="noStrike">
                          <a:solidFill>
                            <a:srgbClr val="000000"/>
                          </a:solidFill>
                          <a:effectLst/>
                          <a:latin typeface="Calibri" panose="020F0502020204030204" pitchFamily="34" charset="0"/>
                        </a:rPr>
                        <a:t>Risk management........................................................................................... 201</a:t>
                      </a:r>
                    </a:p>
                  </a:txBody>
                  <a:tcPr marL="4763" marR="4763" marT="4763" marB="0" anchor="b">
                    <a:solidFill>
                      <a:schemeClr val="bg1"/>
                    </a:solidFill>
                  </a:tcPr>
                </a:tc>
                <a:extLst>
                  <a:ext uri="{0D108BD9-81ED-4DB2-BD59-A6C34878D82A}">
                    <a16:rowId xmlns:a16="http://schemas.microsoft.com/office/drawing/2014/main" val="1695780395"/>
                  </a:ext>
                </a:extLst>
              </a:tr>
              <a:tr h="586893">
                <a:tc>
                  <a:txBody>
                    <a:bodyPr/>
                    <a:lstStyle/>
                    <a:p>
                      <a:pPr algn="l" fontAlgn="b"/>
                      <a:r>
                        <a:rPr lang="en-US" sz="1100" b="0" i="0" u="none" strike="noStrike">
                          <a:solidFill>
                            <a:srgbClr val="000000"/>
                          </a:solidFill>
                          <a:effectLst/>
                          <a:latin typeface="Calibri" panose="020F0502020204030204" pitchFamily="34" charset="0"/>
                        </a:rPr>
                        <a:t>Formal risk legislation................................................................................... 203</a:t>
                      </a:r>
                    </a:p>
                  </a:txBody>
                  <a:tcPr marL="4763" marR="4763" marT="4763" marB="0" anchor="b">
                    <a:solidFill>
                      <a:schemeClr val="bg1"/>
                    </a:solidFill>
                  </a:tcPr>
                </a:tc>
                <a:extLst>
                  <a:ext uri="{0D108BD9-81ED-4DB2-BD59-A6C34878D82A}">
                    <a16:rowId xmlns:a16="http://schemas.microsoft.com/office/drawing/2014/main" val="3652411142"/>
                  </a:ext>
                </a:extLst>
              </a:tr>
              <a:tr h="586893">
                <a:tc>
                  <a:txBody>
                    <a:bodyPr/>
                    <a:lstStyle/>
                    <a:p>
                      <a:pPr algn="l" fontAlgn="b"/>
                      <a:r>
                        <a:rPr lang="en-US" sz="1100" b="0" i="0" u="none" strike="noStrike">
                          <a:solidFill>
                            <a:srgbClr val="000000"/>
                          </a:solidFill>
                          <a:effectLst/>
                          <a:latin typeface="Calibri" panose="020F0502020204030204" pitchFamily="34" charset="0"/>
                        </a:rPr>
                        <a:t>Project risk management............................................................................... 203</a:t>
                      </a:r>
                    </a:p>
                  </a:txBody>
                  <a:tcPr marL="4763" marR="4763" marT="4763" marB="0" anchor="b">
                    <a:solidFill>
                      <a:schemeClr val="bg1"/>
                    </a:solidFill>
                  </a:tcPr>
                </a:tc>
                <a:extLst>
                  <a:ext uri="{0D108BD9-81ED-4DB2-BD59-A6C34878D82A}">
                    <a16:rowId xmlns:a16="http://schemas.microsoft.com/office/drawing/2014/main" val="2256659593"/>
                  </a:ext>
                </a:extLst>
              </a:tr>
              <a:tr h="586893">
                <a:tc>
                  <a:txBody>
                    <a:bodyPr/>
                    <a:lstStyle/>
                    <a:p>
                      <a:pPr algn="l" fontAlgn="b"/>
                      <a:r>
                        <a:rPr lang="en-US" sz="1100" b="0" i="0" u="none" strike="noStrike">
                          <a:solidFill>
                            <a:srgbClr val="000000"/>
                          </a:solidFill>
                          <a:effectLst/>
                          <a:latin typeface="Calibri" panose="020F0502020204030204" pitchFamily="34" charset="0"/>
                        </a:rPr>
                        <a:t>Risk identification .......................................................................................... 205</a:t>
                      </a:r>
                    </a:p>
                  </a:txBody>
                  <a:tcPr marL="4763" marR="4763" marT="4763" marB="0" anchor="b">
                    <a:solidFill>
                      <a:schemeClr val="bg1"/>
                    </a:solidFill>
                  </a:tcPr>
                </a:tc>
                <a:extLst>
                  <a:ext uri="{0D108BD9-81ED-4DB2-BD59-A6C34878D82A}">
                    <a16:rowId xmlns:a16="http://schemas.microsoft.com/office/drawing/2014/main" val="2822695253"/>
                  </a:ext>
                </a:extLst>
              </a:tr>
              <a:tr h="586893">
                <a:tc>
                  <a:txBody>
                    <a:bodyPr/>
                    <a:lstStyle/>
                    <a:p>
                      <a:pPr algn="l" fontAlgn="b"/>
                      <a:r>
                        <a:rPr lang="en-US" sz="1100" b="0" i="0" u="none" strike="noStrike" dirty="0">
                          <a:solidFill>
                            <a:srgbClr val="000000"/>
                          </a:solidFill>
                          <a:effectLst/>
                          <a:latin typeface="Calibri" panose="020F0502020204030204" pitchFamily="34" charset="0"/>
                        </a:rPr>
                        <a:t>Identification tools..................................................................................... 206</a:t>
                      </a:r>
                    </a:p>
                  </a:txBody>
                  <a:tcPr marL="4763" marR="4763" marT="4763" marB="0" anchor="b">
                    <a:solidFill>
                      <a:schemeClr val="bg1"/>
                    </a:solidFill>
                  </a:tcPr>
                </a:tc>
                <a:extLst>
                  <a:ext uri="{0D108BD9-81ED-4DB2-BD59-A6C34878D82A}">
                    <a16:rowId xmlns:a16="http://schemas.microsoft.com/office/drawing/2014/main" val="1510635989"/>
                  </a:ext>
                </a:extLst>
              </a:tr>
              <a:tr h="586893">
                <a:tc>
                  <a:txBody>
                    <a:bodyPr/>
                    <a:lstStyle/>
                    <a:p>
                      <a:pPr algn="l" fontAlgn="b"/>
                      <a:r>
                        <a:rPr lang="en-US" sz="1100" b="0" i="0" u="none" strike="noStrike">
                          <a:solidFill>
                            <a:srgbClr val="000000"/>
                          </a:solidFill>
                          <a:effectLst/>
                          <a:latin typeface="Calibri" panose="020F0502020204030204" pitchFamily="34" charset="0"/>
                        </a:rPr>
                        <a:t>Risk register.................................................................................................... 209</a:t>
                      </a:r>
                    </a:p>
                  </a:txBody>
                  <a:tcPr marL="4763" marR="4763" marT="4763" marB="0" anchor="b">
                    <a:solidFill>
                      <a:schemeClr val="bg1"/>
                    </a:solidFill>
                  </a:tcPr>
                </a:tc>
                <a:extLst>
                  <a:ext uri="{0D108BD9-81ED-4DB2-BD59-A6C34878D82A}">
                    <a16:rowId xmlns:a16="http://schemas.microsoft.com/office/drawing/2014/main" val="2803739891"/>
                  </a:ext>
                </a:extLst>
              </a:tr>
              <a:tr h="586893">
                <a:tc>
                  <a:txBody>
                    <a:bodyPr/>
                    <a:lstStyle/>
                    <a:p>
                      <a:pPr algn="l" fontAlgn="b"/>
                      <a:r>
                        <a:rPr lang="en-US" sz="1100" b="0" i="0" u="none" strike="noStrike">
                          <a:solidFill>
                            <a:srgbClr val="000000"/>
                          </a:solidFill>
                          <a:effectLst/>
                          <a:latin typeface="Calibri" panose="020F0502020204030204" pitchFamily="34" charset="0"/>
                        </a:rPr>
                        <a:t>Summary..........................................................................................................211</a:t>
                      </a:r>
                    </a:p>
                  </a:txBody>
                  <a:tcPr marL="4763" marR="4763" marT="4763" marB="0" anchor="b">
                    <a:solidFill>
                      <a:schemeClr val="bg1"/>
                    </a:solidFill>
                  </a:tcPr>
                </a:tc>
                <a:extLst>
                  <a:ext uri="{0D108BD9-81ED-4DB2-BD59-A6C34878D82A}">
                    <a16:rowId xmlns:a16="http://schemas.microsoft.com/office/drawing/2014/main" val="2443120413"/>
                  </a:ext>
                </a:extLst>
              </a:tr>
              <a:tr h="586893">
                <a:tc>
                  <a:txBody>
                    <a:bodyPr/>
                    <a:lstStyle/>
                    <a:p>
                      <a:pPr algn="l" fontAlgn="b"/>
                      <a:r>
                        <a:rPr lang="en-US" sz="1100" b="0" i="0" u="none" strike="noStrike" dirty="0">
                          <a:solidFill>
                            <a:srgbClr val="000000"/>
                          </a:solidFill>
                          <a:effectLst/>
                          <a:latin typeface="Calibri" panose="020F0502020204030204" pitchFamily="34" charset="0"/>
                        </a:rPr>
                        <a:t>References ....................................................................................................... 212</a:t>
                      </a:r>
                    </a:p>
                  </a:txBody>
                  <a:tcPr marL="4763" marR="4763" marT="4763" marB="0" anchor="b">
                    <a:solidFill>
                      <a:schemeClr val="bg1"/>
                    </a:solidFill>
                  </a:tcPr>
                </a:tc>
                <a:extLst>
                  <a:ext uri="{0D108BD9-81ED-4DB2-BD59-A6C34878D82A}">
                    <a16:rowId xmlns:a16="http://schemas.microsoft.com/office/drawing/2014/main" val="2189189963"/>
                  </a:ext>
                </a:extLst>
              </a:tr>
            </a:tbl>
          </a:graphicData>
        </a:graphic>
      </p:graphicFrame>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Introduction</a:t>
            </a:r>
            <a:endParaRPr lang="en-US" sz="2800" dirty="0">
              <a:solidFill>
                <a:srgbClr val="FF9518"/>
              </a:solidFill>
              <a:cs typeface="Tajawal Medium" panose="00000600000000000000" pitchFamily="2" charset="-78"/>
            </a:endParaRPr>
          </a:p>
        </p:txBody>
      </p:sp>
      <p:sp>
        <p:nvSpPr>
          <p:cNvPr id="8" name="TextBox 7"/>
          <p:cNvSpPr txBox="1"/>
          <p:nvPr/>
        </p:nvSpPr>
        <p:spPr>
          <a:xfrm>
            <a:off x="0" y="66677"/>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a:t>
            </a:r>
            <a:r>
              <a:rPr lang="en-US" sz="2800" dirty="0" smtClean="0">
                <a:solidFill>
                  <a:schemeClr val="bg1"/>
                </a:solidFill>
                <a:cs typeface="Tajawal Medium" panose="00000600000000000000" pitchFamily="2" charset="-78"/>
              </a:rPr>
              <a:t>. 11</a:t>
            </a:r>
            <a:endParaRPr lang="en-US" sz="2800"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Introduction to risk</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12367"/>
            <a:ext cx="11947705" cy="375487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chapter will offer a high-level overview of project risk concepts.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today’s fast-moving global marketplace, risk management is critical to business assets, the jobs of employees, and ultimately an organization’s survival.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Why is this so critical? Done properly, risk management provides a way to reduce project outcome uncertainty by providing awareness of risks that are present, thereby minimizing future threats, seizing opportunities, and achieving optimum results.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also identifies the degree to which a risk may occur and the outcome it could have in terms of impacting the project’s success.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Risk planning begins with a series of steps designed to help approach, plan, and execute the risk management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activities, which constitute the first major step in risk management and is the first objective of this chapter.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second process step involves the identification of risks by looking at a company’s historical records to identify all previous risks encountered on past related projects, which is the second objective for this chapter.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Risks are then further identified by various techniques designed to identify risks that have never been documented previously. </a:t>
            </a:r>
          </a:p>
        </p:txBody>
      </p:sp>
    </p:spTree>
    <p:extLst>
      <p:ext uri="{BB962C8B-B14F-4D97-AF65-F5344CB8AC3E}">
        <p14:creationId xmlns:p14="http://schemas.microsoft.com/office/powerpoint/2010/main" val="2234668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Introduction to risk</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3" name="Picture 2"/>
          <p:cNvPicPr>
            <a:picLocks noChangeAspect="1"/>
          </p:cNvPicPr>
          <p:nvPr/>
        </p:nvPicPr>
        <p:blipFill>
          <a:blip r:embed="rId4"/>
          <a:stretch>
            <a:fillRect/>
          </a:stretch>
        </p:blipFill>
        <p:spPr>
          <a:xfrm>
            <a:off x="288471" y="1457565"/>
            <a:ext cx="9857793" cy="5073864"/>
          </a:xfrm>
          <a:prstGeom prst="rect">
            <a:avLst/>
          </a:prstGeom>
        </p:spPr>
      </p:pic>
    </p:spTree>
    <p:extLst>
      <p:ext uri="{BB962C8B-B14F-4D97-AF65-F5344CB8AC3E}">
        <p14:creationId xmlns:p14="http://schemas.microsoft.com/office/powerpoint/2010/main" val="3746518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361991"/>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many uncertainties with everything in life but planning for uncertainties can prevent or reduce negative outcomes, thus bringing about the term risk management.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Risk </a:t>
            </a:r>
            <a:r>
              <a:rPr lang="en-US" sz="1700" dirty="0">
                <a:solidFill>
                  <a:srgbClr val="0A1F61"/>
                </a:solidFill>
                <a:cs typeface="Tajawal ExtraBold" panose="00000800000000000000"/>
              </a:rPr>
              <a:t>can be thought of as unplanned events in the future that could occur.</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Project </a:t>
            </a:r>
            <a:r>
              <a:rPr lang="en-US" sz="1700" dirty="0">
                <a:solidFill>
                  <a:srgbClr val="0A1F61"/>
                </a:solidFill>
                <a:cs typeface="Tajawal ExtraBold" panose="00000800000000000000"/>
              </a:rPr>
              <a:t>risk management is both the art and science of studying identification, analysis, and response to risk events throughout the life of a project.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objective is to increase the probability and impact of positive events and to decrease the probability and impact of events considered to be adverse to the project. Some risks that are inherent in the project goal can never be avoided. Also, all risks cannot be fully mitigated because of financial and practical limitations.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Risk </a:t>
            </a:r>
            <a:r>
              <a:rPr lang="en-US" sz="1700" dirty="0">
                <a:solidFill>
                  <a:srgbClr val="0A1F61"/>
                </a:solidFill>
                <a:cs typeface="Tajawal ExtraBold" panose="00000800000000000000"/>
              </a:rPr>
              <a:t>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When </a:t>
            </a:r>
            <a:r>
              <a:rPr lang="en-US" sz="1700" dirty="0">
                <a:solidFill>
                  <a:srgbClr val="0A1F61"/>
                </a:solidFill>
                <a:cs typeface="Tajawal ExtraBold" panose="00000800000000000000"/>
              </a:rPr>
              <a:t>it comes to business risks, organizations may benefit from having a PMO.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A </a:t>
            </a:r>
            <a:r>
              <a:rPr lang="en-US" sz="1700" dirty="0">
                <a:solidFill>
                  <a:srgbClr val="0A1F61"/>
                </a:solidFill>
                <a:cs typeface="Tajawal ExtraBold" panose="00000800000000000000"/>
              </a:rPr>
              <a:t>PMO supports a flexible, end-to-end project management process, which balances rigor with overhead cost.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It </a:t>
            </a:r>
            <a:r>
              <a:rPr lang="en-US" sz="1700" dirty="0">
                <a:solidFill>
                  <a:srgbClr val="0A1F61"/>
                </a:solidFill>
                <a:cs typeface="Tajawal ExtraBold" panose="00000800000000000000"/>
              </a:rPr>
              <a:t>makes tools and techniques available along with formal training to improve Project Manager competency</a:t>
            </a:r>
            <a:r>
              <a:rPr lang="en-US" sz="1700" dirty="0" smtClean="0">
                <a:solidFill>
                  <a:srgbClr val="0A1F61"/>
                </a:solidFill>
                <a:cs typeface="Tajawal ExtraBold" panose="00000800000000000000"/>
              </a:rPr>
              <a:t>.</a:t>
            </a:r>
            <a:endParaRPr lang="en-US" sz="1700" dirty="0">
              <a:solidFill>
                <a:srgbClr val="0A1F61"/>
              </a:solidFill>
              <a:cs typeface="Tajawal ExtraBold" panose="00000800000000000000"/>
            </a:endParaRPr>
          </a:p>
        </p:txBody>
      </p:sp>
    </p:spTree>
    <p:extLst>
      <p:ext uri="{BB962C8B-B14F-4D97-AF65-F5344CB8AC3E}">
        <p14:creationId xmlns:p14="http://schemas.microsoft.com/office/powerpoint/2010/main" val="3482975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1665514" y="1487576"/>
            <a:ext cx="9209315" cy="4929553"/>
          </a:xfrm>
          <a:prstGeom prst="rect">
            <a:avLst/>
          </a:prstGeom>
        </p:spPr>
      </p:pic>
    </p:spTree>
    <p:extLst>
      <p:ext uri="{BB962C8B-B14F-4D97-AF65-F5344CB8AC3E}">
        <p14:creationId xmlns:p14="http://schemas.microsoft.com/office/powerpoint/2010/main" val="969297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79559"/>
            <a:ext cx="11947705"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To be effective, the risk management process must be proactive throughout the project life cycle.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Therefore</a:t>
            </a:r>
            <a:r>
              <a:rPr lang="en-US" sz="1700" dirty="0">
                <a:solidFill>
                  <a:srgbClr val="0A1F61"/>
                </a:solidFill>
                <a:cs typeface="Tajawal ExtraBold" panose="00000800000000000000"/>
              </a:rPr>
              <a:t>, not only does a Project Manager anticipate and plan for the event, but the Project Manager must also monitor activities during the execution phase to minimize risk impact when the event does occur.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ultimate management vision of risk management is in understanding the realm of potential risks that can occur in the project as well as how each risk can affect project success.</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Risks </a:t>
            </a:r>
            <a:r>
              <a:rPr lang="en-US" sz="1700" dirty="0">
                <a:solidFill>
                  <a:srgbClr val="0A1F61"/>
                </a:solidFill>
                <a:cs typeface="Tajawal ExtraBold" panose="00000800000000000000"/>
              </a:rPr>
              <a:t>are potential events with a probability of less than 100% occurring and the impact of the risk is measured in terms of how the risk event will impact the project objectives if it occurs.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It </a:t>
            </a:r>
            <a:r>
              <a:rPr lang="en-US" sz="1700" dirty="0">
                <a:solidFill>
                  <a:srgbClr val="0A1F61"/>
                </a:solidFill>
                <a:cs typeface="Tajawal ExtraBold" panose="00000800000000000000"/>
              </a:rPr>
              <a:t>is important to note that a risk occurring can pose an opportunity or a threat.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Most </a:t>
            </a:r>
            <a:r>
              <a:rPr lang="en-US" sz="1700" dirty="0">
                <a:solidFill>
                  <a:srgbClr val="0A1F61"/>
                </a:solidFill>
                <a:cs typeface="Tajawal ExtraBold" panose="00000800000000000000"/>
              </a:rPr>
              <a:t>risks are viewed as negative but sometimes the event can be linked to a positive factor such as new technology being introduced.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If </a:t>
            </a:r>
            <a:r>
              <a:rPr lang="en-US" sz="1700" dirty="0">
                <a:solidFill>
                  <a:srgbClr val="0A1F61"/>
                </a:solidFill>
                <a:cs typeface="Tajawal ExtraBold" panose="00000800000000000000"/>
              </a:rPr>
              <a:t>successfully delivered, this can create a competitive advantage for the organization.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Therefore</a:t>
            </a:r>
            <a:r>
              <a:rPr lang="en-US" sz="1700" dirty="0">
                <a:solidFill>
                  <a:srgbClr val="0A1F61"/>
                </a:solidFill>
                <a:cs typeface="Tajawal ExtraBold" panose="00000800000000000000"/>
              </a:rPr>
              <a:t>, in some cases, a risk event can relate to a better approach, resulting in a better outcome that may not have been available when the project first began. </a:t>
            </a:r>
          </a:p>
        </p:txBody>
      </p:sp>
    </p:spTree>
    <p:extLst>
      <p:ext uri="{BB962C8B-B14F-4D97-AF65-F5344CB8AC3E}">
        <p14:creationId xmlns:p14="http://schemas.microsoft.com/office/powerpoint/2010/main" val="1140208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25879"/>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Realize </a:t>
            </a:r>
            <a:r>
              <a:rPr lang="en-US" sz="1700" dirty="0">
                <a:solidFill>
                  <a:srgbClr val="0A1F61"/>
                </a:solidFill>
                <a:cs typeface="Tajawal ExtraBold" panose="00000800000000000000"/>
              </a:rPr>
              <a:t>that a risk event relates to something that has not happened yet.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vocabulary term trigger is used to define an early warning sign that a risk event has occurred or is about to occur.</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Delivering </a:t>
            </a:r>
            <a:r>
              <a:rPr lang="en-US" sz="1700" dirty="0">
                <a:solidFill>
                  <a:srgbClr val="0A1F61"/>
                </a:solidFill>
                <a:cs typeface="Tajawal ExtraBold" panose="00000800000000000000"/>
              </a:rPr>
              <a:t>a project successfully within cost, time, and quality does not typically occur without effective risk management and this is the reason the project planning process must incorporate risk considerations. </a:t>
            </a:r>
            <a:r>
              <a:rPr lang="en-US" sz="1700" dirty="0" smtClean="0">
                <a:solidFill>
                  <a:srgbClr val="0A1F61"/>
                </a:solidFill>
                <a:cs typeface="Tajawal ExtraBold" panose="00000800000000000000"/>
              </a:rPr>
              <a:t>Therefore</a:t>
            </a:r>
            <a:r>
              <a:rPr lang="en-US" sz="1700" dirty="0">
                <a:solidFill>
                  <a:srgbClr val="0A1F61"/>
                </a:solidFill>
                <a:cs typeface="Tajawal ExtraBold" panose="00000800000000000000"/>
              </a:rPr>
              <a:t>, the definitional components of a risk event are the possible events themselves, the probability that the event will occur, the impact of the event, and the frequency with which the event may occur.</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Risks </a:t>
            </a:r>
            <a:r>
              <a:rPr lang="en-US" sz="1700" dirty="0">
                <a:solidFill>
                  <a:srgbClr val="0A1F61"/>
                </a:solidFill>
                <a:cs typeface="Tajawal ExtraBold" panose="00000800000000000000"/>
              </a:rPr>
              <a:t>are ever-present and although these can typically be significantly reduced, even the best risk management process cannot bring the total negative impact to 0%.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Risks </a:t>
            </a:r>
            <a:r>
              <a:rPr lang="en-US" sz="1700" dirty="0">
                <a:solidFill>
                  <a:srgbClr val="0A1F61"/>
                </a:solidFill>
                <a:cs typeface="Tajawal ExtraBold" panose="00000800000000000000"/>
              </a:rPr>
              <a:t>are divided into two broad categories, known risks, and unknown risks, as described below</a:t>
            </a:r>
            <a:r>
              <a:rPr lang="en-US" sz="1700" dirty="0" smtClean="0">
                <a:solidFill>
                  <a:srgbClr val="0A1F61"/>
                </a:solidFill>
                <a:cs typeface="Tajawal ExtraBold" panose="00000800000000000000"/>
              </a:rPr>
              <a:t>:</a:t>
            </a:r>
          </a:p>
          <a:p>
            <a:pPr marL="742950" lvl="1" indent="-285750" algn="just">
              <a:buFont typeface="Wingdings" panose="05000000000000000000" pitchFamily="2" charset="2"/>
              <a:buChar char="Ø"/>
            </a:pPr>
            <a:r>
              <a:rPr lang="en-US" sz="1700" dirty="0" smtClean="0">
                <a:solidFill>
                  <a:srgbClr val="0A1F61"/>
                </a:solidFill>
                <a:cs typeface="Tajawal ExtraBold" panose="00000800000000000000"/>
              </a:rPr>
              <a:t>Known </a:t>
            </a:r>
            <a:r>
              <a:rPr lang="en-US" sz="1700" dirty="0">
                <a:solidFill>
                  <a:srgbClr val="0A1F61"/>
                </a:solidFill>
                <a:cs typeface="Tajawal ExtraBold" panose="00000800000000000000"/>
              </a:rPr>
              <a:t>risks are risks that are logically expected to occur and for which some general probabilities and impacts can be estimated. These risks can be handled through risk management techniques and can be minimized by following those techniques</a:t>
            </a:r>
            <a:r>
              <a:rPr lang="en-US" sz="1700" dirty="0" smtClean="0">
                <a:solidFill>
                  <a:srgbClr val="0A1F61"/>
                </a:solidFill>
                <a:cs typeface="Tajawal ExtraBold" panose="00000800000000000000"/>
              </a:rPr>
              <a:t>.</a:t>
            </a:r>
          </a:p>
          <a:p>
            <a:pPr marL="742950" lvl="1" indent="-285750" algn="just">
              <a:buFont typeface="Wingdings" panose="05000000000000000000" pitchFamily="2" charset="2"/>
              <a:buChar char="Ø"/>
            </a:pPr>
            <a:r>
              <a:rPr lang="en-US" sz="1700" dirty="0" smtClean="0">
                <a:solidFill>
                  <a:srgbClr val="0A1F61"/>
                </a:solidFill>
                <a:cs typeface="Tajawal ExtraBold" panose="00000800000000000000"/>
              </a:rPr>
              <a:t>Unknown </a:t>
            </a:r>
            <a:r>
              <a:rPr lang="en-US" sz="1700" dirty="0">
                <a:solidFill>
                  <a:srgbClr val="0A1F61"/>
                </a:solidFill>
                <a:cs typeface="Tajawal ExtraBold" panose="00000800000000000000"/>
              </a:rPr>
              <a:t>risks are not predictable events and are not generally anticipated in terms of the formal risk evaluation process</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wise Project Manager will realize that this management aspect of the project dynamic is a critical success factor and will treat it accordingly. For that reason, the risk is becoming a topic of increasing interest.</a:t>
            </a:r>
            <a:endParaRPr lang="en-US" sz="1700" dirty="0">
              <a:solidFill>
                <a:srgbClr val="0A1F61"/>
              </a:solidFill>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Formal risk legislation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336177"/>
            <a:ext cx="11947705" cy="24468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Securities and Exchange Commission (SEC) in 2010 required </a:t>
            </a:r>
            <a:r>
              <a:rPr lang="en-US" sz="1700" dirty="0" smtClean="0">
                <a:solidFill>
                  <a:srgbClr val="0A1F61"/>
                </a:solidFill>
                <a:cs typeface="Tajawal ExtraBold" panose="00000800000000000000"/>
              </a:rPr>
              <a:t>publicly traded </a:t>
            </a:r>
            <a:r>
              <a:rPr lang="en-US" sz="1700" dirty="0">
                <a:solidFill>
                  <a:srgbClr val="0A1F61"/>
                </a:solidFill>
                <a:cs typeface="Tajawal ExtraBold" panose="00000800000000000000"/>
              </a:rPr>
              <a:t>companies to begin providing in their annual proxy </a:t>
            </a:r>
            <a:r>
              <a:rPr lang="en-US" sz="1700" dirty="0" smtClean="0">
                <a:solidFill>
                  <a:srgbClr val="0A1F61"/>
                </a:solidFill>
                <a:cs typeface="Tajawal ExtraBold" panose="00000800000000000000"/>
              </a:rPr>
              <a:t>statements to </a:t>
            </a:r>
            <a:r>
              <a:rPr lang="en-US" sz="1700" dirty="0">
                <a:solidFill>
                  <a:srgbClr val="0A1F61"/>
                </a:solidFill>
                <a:cs typeface="Tajawal ExtraBold" panose="00000800000000000000"/>
              </a:rPr>
              <a:t>shareholders disclosures that provide information on the board’s </a:t>
            </a:r>
            <a:r>
              <a:rPr lang="en-US" sz="1700" dirty="0" smtClean="0">
                <a:solidFill>
                  <a:srgbClr val="0A1F61"/>
                </a:solidFill>
                <a:cs typeface="Tajawal ExtraBold" panose="00000800000000000000"/>
              </a:rPr>
              <a:t>risk oversight </a:t>
            </a:r>
            <a:r>
              <a:rPr lang="en-US" sz="1700" dirty="0">
                <a:solidFill>
                  <a:srgbClr val="0A1F61"/>
                </a:solidFill>
                <a:cs typeface="Tajawal ExtraBold" panose="00000800000000000000"/>
              </a:rPr>
              <a:t>role, and the Federal Financial Reform Legislation </a:t>
            </a:r>
            <a:r>
              <a:rPr lang="en-US" sz="1700" dirty="0" smtClean="0">
                <a:solidFill>
                  <a:srgbClr val="0A1F61"/>
                </a:solidFill>
                <a:cs typeface="Tajawal ExtraBold" panose="00000800000000000000"/>
              </a:rPr>
              <a:t>mandates risk </a:t>
            </a:r>
            <a:r>
              <a:rPr lang="en-US" sz="1700" dirty="0">
                <a:solidFill>
                  <a:srgbClr val="0A1F61"/>
                </a:solidFill>
                <a:cs typeface="Tajawal ExtraBold" panose="00000800000000000000"/>
              </a:rPr>
              <a:t>committees to be in place for boards of financial </a:t>
            </a:r>
            <a:r>
              <a:rPr lang="en-US" sz="1700" dirty="0" smtClean="0">
                <a:solidFill>
                  <a:srgbClr val="0A1F61"/>
                </a:solidFill>
                <a:cs typeface="Tajawal ExtraBold" panose="00000800000000000000"/>
              </a:rPr>
              <a:t>institutions.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Also</a:t>
            </a:r>
            <a:r>
              <a:rPr lang="en-US" sz="1700" dirty="0">
                <a:solidFill>
                  <a:srgbClr val="0A1F61"/>
                </a:solidFill>
                <a:cs typeface="Tajawal ExtraBold" panose="00000800000000000000"/>
              </a:rPr>
              <a:t>, public bank holding companies with $10 billion </a:t>
            </a:r>
            <a:r>
              <a:rPr lang="en-US" sz="1700" dirty="0" smtClean="0">
                <a:solidFill>
                  <a:srgbClr val="0A1F61"/>
                </a:solidFill>
                <a:cs typeface="Tajawal ExtraBold" panose="00000800000000000000"/>
              </a:rPr>
              <a:t>or more </a:t>
            </a:r>
            <a:r>
              <a:rPr lang="en-US" sz="1700" dirty="0">
                <a:solidFill>
                  <a:srgbClr val="0A1F61"/>
                </a:solidFill>
                <a:cs typeface="Tajawal ExtraBold" panose="00000800000000000000"/>
              </a:rPr>
              <a:t>in assets are mandated by the Dodd–Frank Wall Street Reform </a:t>
            </a:r>
            <a:r>
              <a:rPr lang="en-US" sz="1700" dirty="0" smtClean="0">
                <a:solidFill>
                  <a:srgbClr val="0A1F61"/>
                </a:solidFill>
                <a:cs typeface="Tajawal ExtraBold" panose="00000800000000000000"/>
              </a:rPr>
              <a:t>and Consumer </a:t>
            </a:r>
            <a:r>
              <a:rPr lang="en-US" sz="1700" dirty="0">
                <a:solidFill>
                  <a:srgbClr val="0A1F61"/>
                </a:solidFill>
                <a:cs typeface="Tajawal ExtraBold" panose="00000800000000000000"/>
              </a:rPr>
              <a:t>Protection Act of 2010 to form a board-level risk committee </a:t>
            </a:r>
            <a:r>
              <a:rPr lang="en-US" sz="1700" dirty="0" smtClean="0">
                <a:solidFill>
                  <a:srgbClr val="0A1F61"/>
                </a:solidFill>
                <a:cs typeface="Tajawal ExtraBold" panose="00000800000000000000"/>
              </a:rPr>
              <a:t>to focus </a:t>
            </a:r>
            <a:r>
              <a:rPr lang="en-US" sz="1700" dirty="0">
                <a:solidFill>
                  <a:srgbClr val="0A1F61"/>
                </a:solidFill>
                <a:cs typeface="Tajawal ExtraBold" panose="00000800000000000000"/>
              </a:rPr>
              <a:t>on risks and strategies. </a:t>
            </a: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This </a:t>
            </a:r>
            <a:r>
              <a:rPr lang="en-US" sz="1700" dirty="0">
                <a:solidFill>
                  <a:srgbClr val="0A1F61"/>
                </a:solidFill>
                <a:cs typeface="Tajawal ExtraBold" panose="00000800000000000000"/>
              </a:rPr>
              <a:t>also mandates creation of a risk </a:t>
            </a:r>
            <a:r>
              <a:rPr lang="en-US" sz="1700" dirty="0" smtClean="0">
                <a:solidFill>
                  <a:srgbClr val="0A1F61"/>
                </a:solidFill>
                <a:cs typeface="Tajawal ExtraBold" panose="00000800000000000000"/>
              </a:rPr>
              <a:t>expert on </a:t>
            </a:r>
            <a:r>
              <a:rPr lang="en-US" sz="1700" dirty="0">
                <a:solidFill>
                  <a:srgbClr val="0A1F61"/>
                </a:solidFill>
                <a:cs typeface="Tajawal ExtraBold" panose="00000800000000000000"/>
              </a:rPr>
              <a:t>the committee in the area of identifying, assessing, and managing </a:t>
            </a:r>
            <a:r>
              <a:rPr lang="en-US" sz="1700" dirty="0" smtClean="0">
                <a:solidFill>
                  <a:srgbClr val="0A1F61"/>
                </a:solidFill>
                <a:cs typeface="Tajawal ExtraBold" panose="00000800000000000000"/>
              </a:rPr>
              <a:t>risk exposures </a:t>
            </a:r>
            <a:r>
              <a:rPr lang="en-US" sz="1700" dirty="0">
                <a:solidFill>
                  <a:srgbClr val="0A1F61"/>
                </a:solidFill>
                <a:cs typeface="Tajawal ExtraBold" panose="00000800000000000000"/>
              </a:rPr>
              <a:t>of large, complex </a:t>
            </a:r>
            <a:r>
              <a:rPr lang="en-US" sz="1700" dirty="0" smtClean="0">
                <a:solidFill>
                  <a:srgbClr val="0A1F61"/>
                </a:solidFill>
                <a:cs typeface="Tajawal ExtraBold" panose="00000800000000000000"/>
              </a:rPr>
              <a:t>firms.</a:t>
            </a:r>
            <a:endParaRPr lang="en-US" sz="1700" dirty="0">
              <a:solidFill>
                <a:srgbClr val="0A1F61"/>
              </a:solidFill>
              <a:cs typeface="Tajawal ExtraBold" panose="00000800000000000000"/>
            </a:endParaRPr>
          </a:p>
        </p:txBody>
      </p:sp>
    </p:spTree>
    <p:extLst>
      <p:ext uri="{BB962C8B-B14F-4D97-AF65-F5344CB8AC3E}">
        <p14:creationId xmlns:p14="http://schemas.microsoft.com/office/powerpoint/2010/main" val="349717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5"/>
          <a:stretch>
            <a:fillRect/>
          </a:stretch>
        </p:blipFill>
        <p:spPr>
          <a:xfrm>
            <a:off x="1761957" y="1672678"/>
            <a:ext cx="7629384" cy="4532179"/>
          </a:xfrm>
          <a:prstGeom prst="rect">
            <a:avLst/>
          </a:prstGeom>
        </p:spPr>
      </p:pic>
    </p:spTree>
    <p:extLst>
      <p:ext uri="{BB962C8B-B14F-4D97-AF65-F5344CB8AC3E}">
        <p14:creationId xmlns:p14="http://schemas.microsoft.com/office/powerpoint/2010/main" val="3505413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8100" y="1329331"/>
            <a:ext cx="12054670"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risk management process identifies tools and techniques to aid in minimizing uncertainty through understanding, assessing, and managing the uncertainty inherent in projects. </a:t>
            </a:r>
            <a:r>
              <a:rPr lang="en-US" sz="1700" dirty="0" smtClean="0">
                <a:solidFill>
                  <a:srgbClr val="0A1F61"/>
                </a:solidFill>
                <a:cs typeface="Tajawal ExtraBold" panose="00000800000000000000"/>
              </a:rPr>
              <a:t>It </a:t>
            </a:r>
            <a:r>
              <a:rPr lang="en-US" sz="1700" dirty="0">
                <a:solidFill>
                  <a:srgbClr val="0A1F61"/>
                </a:solidFill>
                <a:cs typeface="Tajawal ExtraBold" panose="00000800000000000000"/>
              </a:rPr>
              <a:t>is now recognized that formal processes related to this aspect of the project can have an effective impact on subsequent project events.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As </a:t>
            </a:r>
            <a:r>
              <a:rPr lang="en-US" sz="1700" dirty="0">
                <a:solidFill>
                  <a:srgbClr val="0A1F61"/>
                </a:solidFill>
                <a:cs typeface="Tajawal ExtraBold" panose="00000800000000000000"/>
              </a:rPr>
              <a:t>a result, a description of these actions becomes part of the content for the risk management section in the project plan and the basis to show how risk in a project environment is handled. </a:t>
            </a:r>
            <a:r>
              <a:rPr lang="en-US" sz="1700" dirty="0" smtClean="0">
                <a:solidFill>
                  <a:srgbClr val="0A1F61"/>
                </a:solidFill>
                <a:cs typeface="Tajawal ExtraBold" panose="00000800000000000000"/>
              </a:rPr>
              <a:t>These </a:t>
            </a:r>
            <a:r>
              <a:rPr lang="en-US" sz="1700" dirty="0">
                <a:solidFill>
                  <a:srgbClr val="0A1F61"/>
                </a:solidFill>
                <a:cs typeface="Tajawal ExtraBold" panose="00000800000000000000"/>
              </a:rPr>
              <a:t>processes can include but cannot be limited to project planning areas such as cost estimation, earned value analysis, task allocation, and detailing how monitoring and control of the project is to be accomplished.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Within </a:t>
            </a:r>
            <a:r>
              <a:rPr lang="en-US" sz="1700" dirty="0">
                <a:solidFill>
                  <a:srgbClr val="0A1F61"/>
                </a:solidFill>
                <a:cs typeface="Tajawal ExtraBold" panose="00000800000000000000"/>
              </a:rPr>
              <a:t>the framework of a project and as referenced in the PMBOK® Guide, risk management consists of six major subordinate processes. </a:t>
            </a: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six model processes are listed below and are also displayed in Figure 11.1:</a:t>
            </a:r>
          </a:p>
          <a:p>
            <a:pPr marL="800100" lvl="1" indent="-342900" algn="just">
              <a:buFont typeface="+mj-lt"/>
              <a:buAutoNum type="arabicParenR"/>
            </a:pPr>
            <a:r>
              <a:rPr lang="en-US" sz="1700" dirty="0" smtClean="0">
                <a:solidFill>
                  <a:srgbClr val="0A1F61"/>
                </a:solidFill>
                <a:cs typeface="Tajawal ExtraBold" panose="00000800000000000000"/>
              </a:rPr>
              <a:t>Plan </a:t>
            </a:r>
            <a:r>
              <a:rPr lang="en-US" sz="1700" dirty="0">
                <a:solidFill>
                  <a:srgbClr val="0A1F61"/>
                </a:solidFill>
                <a:cs typeface="Tajawal ExtraBold" panose="00000800000000000000"/>
              </a:rPr>
              <a:t>risk management. Consists of details outlining how to approach, plan, and execute the risk management activities for a project with the main output of this process being the risk management plan.</a:t>
            </a:r>
          </a:p>
          <a:p>
            <a:pPr marL="800100" lvl="1" indent="-342900" algn="just">
              <a:buFont typeface="+mj-lt"/>
              <a:buAutoNum type="arabicParenR"/>
            </a:pPr>
            <a:r>
              <a:rPr lang="en-US" sz="1700" dirty="0" smtClean="0">
                <a:solidFill>
                  <a:srgbClr val="0A1F61"/>
                </a:solidFill>
                <a:cs typeface="Tajawal ExtraBold" panose="00000800000000000000"/>
              </a:rPr>
              <a:t>Identify </a:t>
            </a:r>
            <a:r>
              <a:rPr lang="en-US" sz="1700" dirty="0">
                <a:solidFill>
                  <a:srgbClr val="0A1F61"/>
                </a:solidFill>
                <a:cs typeface="Tajawal ExtraBold" panose="00000800000000000000"/>
              </a:rPr>
              <a:t>risk. This process defines the risk events that are likely to affect a project.</a:t>
            </a:r>
          </a:p>
          <a:p>
            <a:pPr marL="800100" lvl="1" indent="-342900" algn="just">
              <a:buFont typeface="+mj-lt"/>
              <a:buAutoNum type="arabicParenR"/>
            </a:pPr>
            <a:r>
              <a:rPr lang="en-US" sz="1700" dirty="0" smtClean="0">
                <a:solidFill>
                  <a:srgbClr val="0A1F61"/>
                </a:solidFill>
                <a:cs typeface="Tajawal ExtraBold" panose="00000800000000000000"/>
              </a:rPr>
              <a:t>Perform </a:t>
            </a:r>
            <a:r>
              <a:rPr lang="en-US" sz="1700" dirty="0">
                <a:solidFill>
                  <a:srgbClr val="0A1F61"/>
                </a:solidFill>
                <a:cs typeface="Tajawal ExtraBold" panose="00000800000000000000"/>
              </a:rPr>
              <a:t>qualitative risk analysis. Prioritizes the identified events for subsequent further analysis or action by assessing their probability of occurrence and impact with the main output being to update the risk register</a:t>
            </a:r>
            <a:r>
              <a:rPr lang="en-US" sz="1700" dirty="0" smtClean="0">
                <a:solidFill>
                  <a:srgbClr val="0A1F61"/>
                </a:solidFill>
                <a:cs typeface="Tajawal ExtraBold" panose="00000800000000000000"/>
              </a:rPr>
              <a:t>.</a:t>
            </a:r>
            <a:endParaRPr lang="en-US" sz="1700" dirty="0">
              <a:solidFill>
                <a:srgbClr val="0A1F61"/>
              </a:solidFill>
              <a:cs typeface="Tajawal ExtraBold" panose="00000800000000000000"/>
            </a:endParaRPr>
          </a:p>
        </p:txBody>
      </p:sp>
    </p:spTree>
    <p:extLst>
      <p:ext uri="{BB962C8B-B14F-4D97-AF65-F5344CB8AC3E}">
        <p14:creationId xmlns:p14="http://schemas.microsoft.com/office/powerpoint/2010/main" val="3555816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2429785"/>
            <a:ext cx="11947705" cy="2185214"/>
          </a:xfrm>
          <a:prstGeom prst="rect">
            <a:avLst/>
          </a:prstGeom>
          <a:noFill/>
        </p:spPr>
        <p:txBody>
          <a:bodyPr wrap="square">
            <a:spAutoFit/>
          </a:bodyPr>
          <a:lstStyle/>
          <a:p>
            <a:pPr marL="800100" lvl="1" indent="-342900" algn="just">
              <a:buFont typeface="+mj-lt"/>
              <a:buAutoNum type="arabicParenR" startAt="4"/>
            </a:pPr>
            <a:r>
              <a:rPr lang="en-US" sz="1700" dirty="0" smtClean="0">
                <a:solidFill>
                  <a:srgbClr val="0A1F61"/>
                </a:solidFill>
                <a:cs typeface="Tajawal ExtraBold" panose="00000800000000000000"/>
              </a:rPr>
              <a:t>Perform </a:t>
            </a:r>
            <a:r>
              <a:rPr lang="en-US" sz="1700" dirty="0">
                <a:solidFill>
                  <a:srgbClr val="0A1F61"/>
                </a:solidFill>
                <a:cs typeface="Tajawal ExtraBold" panose="00000800000000000000"/>
              </a:rPr>
              <a:t>quantitative risk analysis. Provides a quantification of the selected events to establish a measure of impact.</a:t>
            </a:r>
          </a:p>
          <a:p>
            <a:pPr marL="800100" lvl="1" indent="-342900" algn="just">
              <a:buFont typeface="+mj-lt"/>
              <a:buAutoNum type="arabicParenR" startAt="4"/>
            </a:pPr>
            <a:r>
              <a:rPr lang="en-US" sz="1700" dirty="0">
                <a:solidFill>
                  <a:srgbClr val="0A1F61"/>
                </a:solidFill>
                <a:cs typeface="Tajawal ExtraBold" panose="00000800000000000000"/>
              </a:rPr>
              <a:t>Plan risk responses. Develops options and actions to enhance opportunities and to reduce threats for the selected events. From the details resulting from the planned responses, various mitigation plans are established and a contingency reserve is established to handle the remaining potential events. All these details are recorded in the risk register.</a:t>
            </a:r>
          </a:p>
          <a:p>
            <a:pPr marL="800100" lvl="1" indent="-342900" algn="just">
              <a:buFont typeface="+mj-lt"/>
              <a:buAutoNum type="arabicParenR" startAt="4"/>
            </a:pPr>
            <a:r>
              <a:rPr lang="en-US" sz="1700" dirty="0" smtClean="0">
                <a:solidFill>
                  <a:srgbClr val="0A1F61"/>
                </a:solidFill>
                <a:cs typeface="Tajawal ExtraBold" panose="00000800000000000000"/>
              </a:rPr>
              <a:t>Monitoring </a:t>
            </a:r>
            <a:r>
              <a:rPr lang="en-US" sz="1700" dirty="0">
                <a:solidFill>
                  <a:srgbClr val="0A1F61"/>
                </a:solidFill>
                <a:cs typeface="Tajawal ExtraBold" panose="00000800000000000000"/>
              </a:rPr>
              <a:t>and control risks. This management process is designed to track both identified and unidentified new events. As these events are handled, the process monitors the effectiveness of the mitigation processes. </a:t>
            </a:r>
          </a:p>
        </p:txBody>
      </p:sp>
    </p:spTree>
    <p:extLst>
      <p:ext uri="{BB962C8B-B14F-4D97-AF65-F5344CB8AC3E}">
        <p14:creationId xmlns:p14="http://schemas.microsoft.com/office/powerpoint/2010/main" val="380913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12367"/>
            <a:ext cx="11947705" cy="323165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This </a:t>
            </a:r>
            <a:r>
              <a:rPr lang="en-US" sz="1700" dirty="0">
                <a:solidFill>
                  <a:srgbClr val="0A1F61"/>
                </a:solidFill>
                <a:cs typeface="Tajawal ExtraBold" panose="00000800000000000000"/>
              </a:rPr>
              <a:t>process’ main outputs are recommended corrective and preventive actions, requested changes, updates to the risk register, and revisions to the project management plan.</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Time </a:t>
            </a:r>
            <a:r>
              <a:rPr lang="en-US" sz="1700" dirty="0">
                <a:solidFill>
                  <a:srgbClr val="0A1F61"/>
                </a:solidFill>
                <a:cs typeface="Tajawal ExtraBold" panose="00000800000000000000"/>
              </a:rPr>
              <a:t>spent in producing the risk management plan before execution allows those involved to not be in a crisis mode when identifying the best way to manage future project risks.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Individual </a:t>
            </a:r>
            <a:r>
              <a:rPr lang="en-US" sz="1700" dirty="0">
                <a:solidFill>
                  <a:srgbClr val="0A1F61"/>
                </a:solidFill>
                <a:cs typeface="Tajawal ExtraBold" panose="00000800000000000000"/>
              </a:rPr>
              <a:t>organizations and industries have varying perceptions and tolerances of risks, which are influenced by their various safety cultures, management commitment to safety, inaccurate risk assessment, amount of control over a particular risk, and varying criteria for determining which risks are acceptable and past personal experiences with risks.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There </a:t>
            </a:r>
            <a:r>
              <a:rPr lang="en-US" sz="1700" dirty="0">
                <a:solidFill>
                  <a:srgbClr val="0A1F61"/>
                </a:solidFill>
                <a:cs typeface="Tajawal ExtraBold" panose="00000800000000000000"/>
              </a:rPr>
              <a:t>have been discussions related to organizations not spending adequate time on identifying, assessing, and managing the most important risks or being blindsided by unknown risks resulting in operational failures.</a:t>
            </a:r>
          </a:p>
        </p:txBody>
      </p:sp>
    </p:spTree>
    <p:extLst>
      <p:ext uri="{BB962C8B-B14F-4D97-AF65-F5344CB8AC3E}">
        <p14:creationId xmlns:p14="http://schemas.microsoft.com/office/powerpoint/2010/main" val="2998009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a:p>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1670957" y="1407991"/>
            <a:ext cx="8181181" cy="5199513"/>
          </a:xfrm>
          <a:prstGeom prst="rect">
            <a:avLst/>
          </a:prstGeom>
        </p:spPr>
      </p:pic>
    </p:spTree>
    <p:extLst>
      <p:ext uri="{BB962C8B-B14F-4D97-AF65-F5344CB8AC3E}">
        <p14:creationId xmlns:p14="http://schemas.microsoft.com/office/powerpoint/2010/main" val="4268332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1284514" y="1600199"/>
            <a:ext cx="7364186" cy="4909457"/>
          </a:xfrm>
          <a:prstGeom prst="rect">
            <a:avLst/>
          </a:prstGeom>
        </p:spPr>
      </p:pic>
    </p:spTree>
    <p:extLst>
      <p:ext uri="{BB962C8B-B14F-4D97-AF65-F5344CB8AC3E}">
        <p14:creationId xmlns:p14="http://schemas.microsoft.com/office/powerpoint/2010/main" val="2208558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12367"/>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Risk identification involves the definition of potential risks affiliated with a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risks can be known risks for a potential project such as those identified by looking at company historical records to see which risk factors have occurred before on a related project. However, a brainstorming session is an often-used support process to further identify other risks that may have never occurred before but still pose a threat to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Suggests categorizing risks using headings such as environment, technical, resources, integration, management, marketing, and strategy.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environment category is further broken down into government policy, exchange rates, weather, culture, and so 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Technical grouping could be new technologies or methods.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Resource risks include people resources, monetary resources, and equipment or material resources.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Examples of the integration category are risks affiliated with merging new with old systems.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Management category items include corporate policies, project management techniques, and organizational structure.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Marketing risks include customers and competitors.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Competitors can also be further broken down into direct, indirect, and substitute.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Direct examples are companies with similar products or services that sell to similar customers.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Indirect examples are competitors with related businesses or capabilities.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Substitute competitors are competitors who sell products or services that can replace (be substituted as) your company’s products or services.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Adds in the category of “commercial risks,” which includes financing, warranty, and vendor performance.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5638903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12367"/>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Identifying the root cause of risk events identified will also help in an organization’s understanding of the potential for risk, identification of additional risks, and making an informed decision to accept, avoid, mitigate, or transfer these risk(s).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Let us take an example of a system that resides in Florida on a coast where hurricanes can hit, which therefore is classified as a known/unknown.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Therefore, there is a defined probability that any particular section of Florida will experience a hurricane of some undefined magnitude.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 looking at historical records would provide insight into a method to help mitigate the negative consequences of this class of risk.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Historical records from an organization or public records can help with this type of event quantification.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would initially alert the project to make sure that there is a safe backup system to handle potential operational downtime.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At this point, since historical records from the organization only show the issue of temporary downtime, do we end the identification of risks stage or keep brainstorming other potential risk scenarios?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latter option is correct as the realities of life indicate that there are always new situations to consider.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Realize that history may not be a complete educator for future situations.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Therefore, the project team should be diligent in reviewing both historic and less obvious future situations in their identification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tough part of this is quantifying the likelihood and impact of any identified events.</a:t>
            </a:r>
          </a:p>
        </p:txBody>
      </p:sp>
    </p:spTree>
    <p:extLst>
      <p:ext uri="{BB962C8B-B14F-4D97-AF65-F5344CB8AC3E}">
        <p14:creationId xmlns:p14="http://schemas.microsoft.com/office/powerpoint/2010/main" val="3174686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45025"/>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fishbone diagram (also known as an </a:t>
            </a:r>
            <a:r>
              <a:rPr lang="en-US" sz="1700" dirty="0" err="1">
                <a:solidFill>
                  <a:srgbClr val="0A1F61"/>
                </a:solidFill>
                <a:cs typeface="Tajawal ExtraBold" panose="00000800000000000000"/>
              </a:rPr>
              <a:t>Ishakawa</a:t>
            </a:r>
            <a:r>
              <a:rPr lang="en-US" sz="1700" dirty="0">
                <a:solidFill>
                  <a:srgbClr val="0A1F61"/>
                </a:solidFill>
                <a:cs typeface="Tajawal ExtraBold" panose="00000800000000000000"/>
              </a:rPr>
              <a:t> or cause-and-effect diagram) is a schematic map that is used to provide a logical method to list factors that may affect a problem or a preferred corrective outcome.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Figure 11.3 displays a sample layout of this diagram and Figure 11.4 displays an example of a filled-out diagram relating to the car case study.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method allows a team to graphically identify and detail the possible causes of a problem.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box to the far right of the diagram is the “effect” or problem and everything to the left of the box is a possible cause of that effect.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possible causes are identified by SMEs from each technical area who come together to brainstorm the problem. Finally, fishbone diagrams are useful tools to help organize ideas and show interrelationships between ideas.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Table 11.1 focuses on the preliminary questions that should be discussed before accepting a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Review the items indicated and modify the list if necessary.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When more detail can be obtained about the project at the visioning stage, other documentation will be better such as defining the project scope, preparing a viable plan, and anticipating related risk events.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table will result in knowing where the project is weak in terms of where more information needs to be identified to enhance the probability of success. </a:t>
            </a:r>
          </a:p>
        </p:txBody>
      </p:sp>
    </p:spTree>
    <p:extLst>
      <p:ext uri="{BB962C8B-B14F-4D97-AF65-F5344CB8AC3E}">
        <p14:creationId xmlns:p14="http://schemas.microsoft.com/office/powerpoint/2010/main" val="2302581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a:p>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1794101" y="2354676"/>
            <a:ext cx="8429625" cy="2409825"/>
          </a:xfrm>
          <a:prstGeom prst="rect">
            <a:avLst/>
          </a:prstGeom>
        </p:spPr>
      </p:pic>
    </p:spTree>
    <p:extLst>
      <p:ext uri="{BB962C8B-B14F-4D97-AF65-F5344CB8AC3E}">
        <p14:creationId xmlns:p14="http://schemas.microsoft.com/office/powerpoint/2010/main" val="1054064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1996369" y="1497651"/>
            <a:ext cx="8210550" cy="4743450"/>
          </a:xfrm>
          <a:prstGeom prst="rect">
            <a:avLst/>
          </a:prstGeom>
        </p:spPr>
      </p:pic>
    </p:spTree>
    <p:extLst>
      <p:ext uri="{BB962C8B-B14F-4D97-AF65-F5344CB8AC3E}">
        <p14:creationId xmlns:p14="http://schemas.microsoft.com/office/powerpoint/2010/main" val="130975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a:t>
            </a:r>
            <a:r>
              <a:rPr lang="en-US" sz="2800" dirty="0" smtClean="0">
                <a:solidFill>
                  <a:schemeClr val="bg1"/>
                </a:solidFill>
                <a:cs typeface="Tajawal Medium" panose="00000600000000000000" pitchFamily="2" charset="-78"/>
              </a:rPr>
              <a:t>tools</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rot="5400000">
            <a:off x="3417326" y="-1852763"/>
            <a:ext cx="5368634" cy="11942061"/>
          </a:xfrm>
          <a:prstGeom prst="rect">
            <a:avLst/>
          </a:prstGeom>
        </p:spPr>
      </p:pic>
    </p:spTree>
    <p:extLst>
      <p:ext uri="{BB962C8B-B14F-4D97-AF65-F5344CB8AC3E}">
        <p14:creationId xmlns:p14="http://schemas.microsoft.com/office/powerpoint/2010/main" val="4174061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2107670"/>
            <a:ext cx="11947705" cy="297004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Another tool is the risk assessment checklist displayed in Table 11.2, which should also be generated at the beginning of a project and updated on at least a monthly basis for comparison purposes to monitor the risk management process. This tool requires the use of the following guidelines in generating and updating the checklist</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742950" lvl="1" indent="-285750" algn="just">
              <a:buFont typeface="Wingdings" panose="05000000000000000000" pitchFamily="2" charset="2"/>
              <a:buChar char="Ø"/>
            </a:pPr>
            <a:r>
              <a:rPr lang="en-US" sz="1700" dirty="0" smtClean="0">
                <a:solidFill>
                  <a:srgbClr val="0A1F61"/>
                </a:solidFill>
                <a:cs typeface="Tajawal ExtraBold" panose="00000800000000000000"/>
              </a:rPr>
              <a:t>Update </a:t>
            </a:r>
            <a:r>
              <a:rPr lang="en-US" sz="1700" dirty="0">
                <a:solidFill>
                  <a:srgbClr val="0A1F61"/>
                </a:solidFill>
                <a:cs typeface="Tajawal ExtraBold" panose="00000800000000000000"/>
              </a:rPr>
              <a:t>the items as needed. If the project does not use the </a:t>
            </a:r>
            <a:r>
              <a:rPr lang="en-US" sz="1700" dirty="0" smtClean="0">
                <a:solidFill>
                  <a:srgbClr val="0A1F61"/>
                </a:solidFill>
                <a:cs typeface="Tajawal ExtraBold" panose="00000800000000000000"/>
              </a:rPr>
              <a:t>item, delete </a:t>
            </a:r>
            <a:r>
              <a:rPr lang="en-US" sz="1700" dirty="0">
                <a:solidFill>
                  <a:srgbClr val="0A1F61"/>
                </a:solidFill>
                <a:cs typeface="Tajawal ExtraBold" panose="00000800000000000000"/>
              </a:rPr>
              <a:t>it and add new items as required.</a:t>
            </a:r>
          </a:p>
          <a:p>
            <a:pPr marL="742950" lvl="1" indent="-285750" algn="just">
              <a:buFont typeface="Wingdings" panose="05000000000000000000" pitchFamily="2" charset="2"/>
              <a:buChar char="Ø"/>
            </a:pPr>
            <a:r>
              <a:rPr lang="en-US" sz="1700" dirty="0" smtClean="0">
                <a:solidFill>
                  <a:srgbClr val="0A1F61"/>
                </a:solidFill>
                <a:cs typeface="Tajawal ExtraBold" panose="00000800000000000000"/>
              </a:rPr>
              <a:t>Identify </a:t>
            </a:r>
            <a:r>
              <a:rPr lang="en-US" sz="1700" dirty="0">
                <a:solidFill>
                  <a:srgbClr val="0A1F61"/>
                </a:solidFill>
                <a:cs typeface="Tajawal ExtraBold" panose="00000800000000000000"/>
              </a:rPr>
              <a:t>the correct weight appropriately and use the range for </a:t>
            </a:r>
            <a:r>
              <a:rPr lang="en-US" sz="1700" dirty="0" smtClean="0">
                <a:solidFill>
                  <a:srgbClr val="0A1F61"/>
                </a:solidFill>
                <a:cs typeface="Tajawal ExtraBold" panose="00000800000000000000"/>
              </a:rPr>
              <a:t>lows (L</a:t>
            </a:r>
            <a:r>
              <a:rPr lang="en-US" sz="1700" dirty="0">
                <a:solidFill>
                  <a:srgbClr val="0A1F61"/>
                </a:solidFill>
                <a:cs typeface="Tajawal ExtraBold" panose="00000800000000000000"/>
              </a:rPr>
              <a:t>) as 1–3, for mediums (M) as 4–7, and for highs (H) as 8–10.</a:t>
            </a:r>
          </a:p>
          <a:p>
            <a:pPr marL="742950" lvl="1" indent="-285750" algn="just">
              <a:buFont typeface="Wingdings" panose="05000000000000000000" pitchFamily="2" charset="2"/>
              <a:buChar char="Ø"/>
            </a:pPr>
            <a:r>
              <a:rPr lang="en-US" sz="1700" dirty="0" smtClean="0">
                <a:solidFill>
                  <a:srgbClr val="0A1F61"/>
                </a:solidFill>
                <a:cs typeface="Tajawal ExtraBold" panose="00000800000000000000"/>
              </a:rPr>
              <a:t>For </a:t>
            </a:r>
            <a:r>
              <a:rPr lang="en-US" sz="1700" dirty="0">
                <a:solidFill>
                  <a:srgbClr val="0A1F61"/>
                </a:solidFill>
                <a:cs typeface="Tajawal ExtraBold" panose="00000800000000000000"/>
              </a:rPr>
              <a:t>each item, enter the assessment grade in one of the three </a:t>
            </a:r>
            <a:r>
              <a:rPr lang="en-US" sz="1700" dirty="0" smtClean="0">
                <a:solidFill>
                  <a:srgbClr val="0A1F61"/>
                </a:solidFill>
                <a:cs typeface="Tajawal ExtraBold" panose="00000800000000000000"/>
              </a:rPr>
              <a:t>columns (low</a:t>
            </a:r>
            <a:r>
              <a:rPr lang="en-US" sz="1700" dirty="0">
                <a:solidFill>
                  <a:srgbClr val="0A1F61"/>
                </a:solidFill>
                <a:cs typeface="Tajawal ExtraBold" panose="00000800000000000000"/>
              </a:rPr>
              <a:t>, medium, or high). Enter the same number in the R (</a:t>
            </a:r>
            <a:r>
              <a:rPr lang="en-US" sz="1700" dirty="0" smtClean="0">
                <a:solidFill>
                  <a:srgbClr val="0A1F61"/>
                </a:solidFill>
                <a:cs typeface="Tajawal ExtraBold" panose="00000800000000000000"/>
              </a:rPr>
              <a:t>risk factor</a:t>
            </a:r>
            <a:r>
              <a:rPr lang="en-US" sz="1700" dirty="0">
                <a:solidFill>
                  <a:srgbClr val="0A1F61"/>
                </a:solidFill>
                <a:cs typeface="Tajawal ExtraBold" panose="00000800000000000000"/>
              </a:rPr>
              <a:t>) column.</a:t>
            </a:r>
          </a:p>
          <a:p>
            <a:pPr marL="742950" lvl="1" indent="-285750" algn="just">
              <a:buFont typeface="Wingdings" panose="05000000000000000000" pitchFamily="2" charset="2"/>
              <a:buChar char="Ø"/>
            </a:pPr>
            <a:r>
              <a:rPr lang="en-US" sz="1700" dirty="0" smtClean="0">
                <a:solidFill>
                  <a:srgbClr val="0A1F61"/>
                </a:solidFill>
                <a:cs typeface="Tajawal ExtraBold" panose="00000800000000000000"/>
              </a:rPr>
              <a:t>When </a:t>
            </a:r>
            <a:r>
              <a:rPr lang="en-US" sz="1700" dirty="0">
                <a:solidFill>
                  <a:srgbClr val="0A1F61"/>
                </a:solidFill>
                <a:cs typeface="Tajawal ExtraBold" panose="00000800000000000000"/>
              </a:rPr>
              <a:t>completed, analyze what is happening over time and take </a:t>
            </a:r>
            <a:r>
              <a:rPr lang="en-US" sz="1700" dirty="0" smtClean="0">
                <a:solidFill>
                  <a:srgbClr val="0A1F61"/>
                </a:solidFill>
                <a:cs typeface="Tajawal ExtraBold" panose="00000800000000000000"/>
              </a:rPr>
              <a:t>corrective action </a:t>
            </a:r>
            <a:r>
              <a:rPr lang="en-US" sz="1700" dirty="0">
                <a:solidFill>
                  <a:srgbClr val="0A1F61"/>
                </a:solidFill>
                <a:cs typeface="Tajawal ExtraBold" panose="00000800000000000000"/>
              </a:rPr>
              <a:t>(i.e., rank the top 10 risks and put a risk </a:t>
            </a:r>
            <a:r>
              <a:rPr lang="en-US" sz="1700" dirty="0" smtClean="0">
                <a:solidFill>
                  <a:srgbClr val="0A1F61"/>
                </a:solidFill>
                <a:cs typeface="Tajawal ExtraBold" panose="00000800000000000000"/>
              </a:rPr>
              <a:t>containment plan </a:t>
            </a:r>
            <a:r>
              <a:rPr lang="en-US" sz="1700" dirty="0">
                <a:solidFill>
                  <a:srgbClr val="0A1F61"/>
                </a:solidFill>
                <a:cs typeface="Tajawal ExtraBold" panose="00000800000000000000"/>
              </a:rPr>
              <a:t>together with the project team).</a:t>
            </a:r>
          </a:p>
        </p:txBody>
      </p:sp>
    </p:spTree>
    <p:extLst>
      <p:ext uri="{BB962C8B-B14F-4D97-AF65-F5344CB8AC3E}">
        <p14:creationId xmlns:p14="http://schemas.microsoft.com/office/powerpoint/2010/main" val="27358523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529070" y="1472237"/>
            <a:ext cx="11385839" cy="5385763"/>
          </a:xfrm>
          <a:prstGeom prst="rect">
            <a:avLst/>
          </a:prstGeom>
        </p:spPr>
      </p:pic>
    </p:spTree>
    <p:extLst>
      <p:ext uri="{BB962C8B-B14F-4D97-AF65-F5344CB8AC3E}">
        <p14:creationId xmlns:p14="http://schemas.microsoft.com/office/powerpoint/2010/main" val="171789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3" name="Picture 2"/>
          <p:cNvPicPr>
            <a:picLocks noChangeAspect="1"/>
          </p:cNvPicPr>
          <p:nvPr/>
        </p:nvPicPr>
        <p:blipFill>
          <a:blip r:embed="rId4"/>
          <a:stretch>
            <a:fillRect/>
          </a:stretch>
        </p:blipFill>
        <p:spPr>
          <a:xfrm>
            <a:off x="2488613" y="1416818"/>
            <a:ext cx="7580672" cy="5031770"/>
          </a:xfrm>
          <a:prstGeom prst="rect">
            <a:avLst/>
          </a:prstGeom>
        </p:spPr>
      </p:pic>
    </p:spTree>
    <p:extLst>
      <p:ext uri="{BB962C8B-B14F-4D97-AF65-F5344CB8AC3E}">
        <p14:creationId xmlns:p14="http://schemas.microsoft.com/office/powerpoint/2010/main" val="807828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29341"/>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primary documentation output of the risk identification phase is the risk register.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This </a:t>
            </a:r>
            <a:r>
              <a:rPr lang="en-US" sz="1700" dirty="0">
                <a:solidFill>
                  <a:srgbClr val="0A1F61"/>
                </a:solidFill>
                <a:cs typeface="Tajawal ExtraBold" panose="00000800000000000000"/>
              </a:rPr>
              <a:t>document is a formal repository source for capturing the project knowledge regarding risks and their status.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Table </a:t>
            </a:r>
            <a:r>
              <a:rPr lang="en-US" sz="1700" dirty="0">
                <a:solidFill>
                  <a:srgbClr val="0A1F61"/>
                </a:solidFill>
                <a:cs typeface="Tajawal ExtraBold" panose="00000800000000000000"/>
              </a:rPr>
              <a:t>11.3 displays a sample risk register as a tool for documenting potential risk events and related information. </a:t>
            </a: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name of the risk is listed under the risk column along with a description.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A </a:t>
            </a:r>
            <a:r>
              <a:rPr lang="en-US" sz="1700" dirty="0">
                <a:solidFill>
                  <a:srgbClr val="0A1F61"/>
                </a:solidFill>
                <a:cs typeface="Tajawal ExtraBold" panose="00000800000000000000"/>
              </a:rPr>
              <a:t>risk may fall under a particular category (</a:t>
            </a:r>
            <a:r>
              <a:rPr lang="en-US" sz="1700" dirty="0" err="1">
                <a:solidFill>
                  <a:srgbClr val="0A1F61"/>
                </a:solidFill>
                <a:cs typeface="Tajawal ExtraBold" panose="00000800000000000000"/>
              </a:rPr>
              <a:t>Categ</a:t>
            </a:r>
            <a:r>
              <a:rPr lang="en-US" sz="1700" dirty="0">
                <a:solidFill>
                  <a:srgbClr val="0A1F61"/>
                </a:solidFill>
                <a:cs typeface="Tajawal ExtraBold" panose="00000800000000000000"/>
              </a:rPr>
              <a:t>.) such as technology, facilities, and so on, and can have the category defined.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Other </a:t>
            </a:r>
            <a:r>
              <a:rPr lang="en-US" sz="1700" dirty="0">
                <a:solidFill>
                  <a:srgbClr val="0A1F61"/>
                </a:solidFill>
                <a:cs typeface="Tajawal ExtraBold" panose="00000800000000000000"/>
              </a:rPr>
              <a:t>information pertaining to the specific risk can be identified well such as the root cause of the risk or any triggers that can signal activation of the event. The term trigger is used and can be </a:t>
            </a:r>
            <a:r>
              <a:rPr lang="en-US" sz="1700" dirty="0" smtClean="0">
                <a:solidFill>
                  <a:srgbClr val="0A1F61"/>
                </a:solidFill>
                <a:cs typeface="Tajawal ExtraBold" panose="00000800000000000000"/>
              </a:rPr>
              <a:t>defined as </a:t>
            </a:r>
            <a:r>
              <a:rPr lang="en-US" sz="1700" dirty="0">
                <a:solidFill>
                  <a:srgbClr val="0A1F61"/>
                </a:solidFill>
                <a:cs typeface="Tajawal ExtraBold" panose="00000800000000000000"/>
              </a:rPr>
              <a:t>an early warning sign that a risk has occurred or is about to occur.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An </a:t>
            </a:r>
            <a:r>
              <a:rPr lang="en-US" sz="1700" dirty="0">
                <a:solidFill>
                  <a:srgbClr val="0A1F61"/>
                </a:solidFill>
                <a:cs typeface="Tajawal ExtraBold" panose="00000800000000000000"/>
              </a:rPr>
              <a:t>identified item in the risk register is a risk event and its corresponding trigger.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A </a:t>
            </a:r>
            <a:r>
              <a:rPr lang="en-US" sz="1700" dirty="0">
                <a:solidFill>
                  <a:srgbClr val="0A1F61"/>
                </a:solidFill>
                <a:cs typeface="Tajawal ExtraBold" panose="00000800000000000000"/>
              </a:rPr>
              <a:t>planned response to the risk can also be tracked in the risk register along with the risk owner, the responsible person for handling the risk, and the probability and impact assessment.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Last</a:t>
            </a:r>
            <a:r>
              <a:rPr lang="en-US" sz="1700" dirty="0">
                <a:solidFill>
                  <a:srgbClr val="0A1F61"/>
                </a:solidFill>
                <a:cs typeface="Tajawal ExtraBold" panose="00000800000000000000"/>
              </a:rPr>
              <a:t>, the status column is used to signal the status of the event through the life cycle.</a:t>
            </a:r>
          </a:p>
        </p:txBody>
      </p:sp>
    </p:spTree>
    <p:extLst>
      <p:ext uri="{BB962C8B-B14F-4D97-AF65-F5344CB8AC3E}">
        <p14:creationId xmlns:p14="http://schemas.microsoft.com/office/powerpoint/2010/main" val="3449889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rot="5400000">
            <a:off x="3705276" y="-1883472"/>
            <a:ext cx="4897650" cy="11837148"/>
          </a:xfrm>
          <a:prstGeom prst="rect">
            <a:avLst/>
          </a:prstGeom>
        </p:spPr>
      </p:pic>
    </p:spTree>
    <p:extLst>
      <p:ext uri="{BB962C8B-B14F-4D97-AF65-F5344CB8AC3E}">
        <p14:creationId xmlns:p14="http://schemas.microsoft.com/office/powerpoint/2010/main" val="25669281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Summary</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2526767"/>
            <a:ext cx="11947705" cy="1400383"/>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Risk planning begins with a series of steps designed to help approach, plan, and execute the risk management activities, which constitutes the first major step in risk management. </a:t>
            </a:r>
          </a:p>
          <a:p>
            <a:pPr marL="285750" indent="-285750" algn="just">
              <a:buFont typeface="Wingdings" panose="05000000000000000000" pitchFamily="2" charset="2"/>
              <a:buChar char="q"/>
            </a:pPr>
            <a:endParaRPr lang="en-US" sz="1700" dirty="0" smtClean="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The </a:t>
            </a:r>
            <a:r>
              <a:rPr lang="en-US" sz="1700" dirty="0">
                <a:solidFill>
                  <a:srgbClr val="0A1F61"/>
                </a:solidFill>
                <a:cs typeface="Tajawal ExtraBold" panose="00000800000000000000"/>
              </a:rPr>
              <a:t>second process step involves the identification of risks by looking at a company’s historical records to identify all previous risks encountered on past related projects, which was the second objective of this chapter. </a:t>
            </a:r>
          </a:p>
        </p:txBody>
      </p:sp>
    </p:spTree>
    <p:extLst>
      <p:ext uri="{BB962C8B-B14F-4D97-AF65-F5344CB8AC3E}">
        <p14:creationId xmlns:p14="http://schemas.microsoft.com/office/powerpoint/2010/main" val="26540456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9622" y="1612367"/>
            <a:ext cx="11947705" cy="1400383"/>
          </a:xfrm>
          <a:prstGeom prst="rect">
            <a:avLst/>
          </a:prstGeom>
          <a:noFill/>
        </p:spPr>
        <p:txBody>
          <a:bodyPr wrap="square">
            <a:spAutoFit/>
          </a:bodyPr>
          <a:lstStyle/>
          <a:p>
            <a:pPr marL="285750" indent="-285750" algn="just">
              <a:buFont typeface="Wingdings" panose="05000000000000000000" pitchFamily="2" charset="2"/>
              <a:buChar char="q"/>
            </a:pPr>
            <a:r>
              <a:rPr lang="en-US" sz="1700" b="1" dirty="0">
                <a:solidFill>
                  <a:srgbClr val="0A1F61"/>
                </a:solidFill>
                <a:cs typeface="Tajawal ExtraBold" panose="00000800000000000000"/>
              </a:rPr>
              <a:t>Review </a:t>
            </a:r>
            <a:r>
              <a:rPr lang="en-US" sz="1700" b="1" dirty="0" smtClean="0">
                <a:solidFill>
                  <a:srgbClr val="0A1F61"/>
                </a:solidFill>
                <a:cs typeface="Tajawal ExtraBold" panose="00000800000000000000"/>
              </a:rPr>
              <a:t>questions</a:t>
            </a:r>
          </a:p>
          <a:p>
            <a:pPr marL="285750" indent="-285750" algn="just">
              <a:buFont typeface="Wingdings" panose="05000000000000000000" pitchFamily="2" charset="2"/>
              <a:buChar char="q"/>
            </a:pPr>
            <a:endParaRPr lang="en-US" sz="1700" b="1" dirty="0">
              <a:solidFill>
                <a:srgbClr val="0A1F61"/>
              </a:solidFill>
              <a:cs typeface="Tajawal ExtraBold" panose="00000800000000000000"/>
            </a:endParaRPr>
          </a:p>
          <a:p>
            <a:pPr marL="800100" lvl="1" indent="-342900" algn="just">
              <a:buFont typeface="+mj-lt"/>
              <a:buAutoNum type="arabicParenR"/>
            </a:pPr>
            <a:r>
              <a:rPr lang="en-US" sz="1700" dirty="0" smtClean="0">
                <a:solidFill>
                  <a:srgbClr val="0A1F61"/>
                </a:solidFill>
                <a:cs typeface="Tajawal ExtraBold" panose="00000800000000000000"/>
              </a:rPr>
              <a:t>Name </a:t>
            </a:r>
            <a:r>
              <a:rPr lang="en-US" sz="1700" dirty="0">
                <a:solidFill>
                  <a:srgbClr val="0A1F61"/>
                </a:solidFill>
                <a:cs typeface="Tajawal ExtraBold" panose="00000800000000000000"/>
              </a:rPr>
              <a:t>and briefly describe the six steps in the project risk </a:t>
            </a:r>
            <a:r>
              <a:rPr lang="en-US" sz="1700" dirty="0" smtClean="0">
                <a:solidFill>
                  <a:srgbClr val="0A1F61"/>
                </a:solidFill>
                <a:cs typeface="Tajawal ExtraBold" panose="00000800000000000000"/>
              </a:rPr>
              <a:t>management process</a:t>
            </a:r>
            <a:r>
              <a:rPr lang="en-US" sz="1700" dirty="0">
                <a:solidFill>
                  <a:srgbClr val="0A1F61"/>
                </a:solidFill>
                <a:cs typeface="Tajawal ExtraBold" panose="00000800000000000000"/>
              </a:rPr>
              <a:t>.</a:t>
            </a:r>
          </a:p>
          <a:p>
            <a:pPr marL="800100" lvl="1" indent="-342900" algn="just">
              <a:buFont typeface="+mj-lt"/>
              <a:buAutoNum type="arabicParenR"/>
            </a:pPr>
            <a:endParaRPr lang="en-US" sz="1700" dirty="0" smtClean="0">
              <a:solidFill>
                <a:srgbClr val="0A1F61"/>
              </a:solidFill>
              <a:cs typeface="Tajawal ExtraBold" panose="00000800000000000000"/>
            </a:endParaRPr>
          </a:p>
          <a:p>
            <a:pPr marL="800100" lvl="1" indent="-342900" algn="just">
              <a:buFont typeface="+mj-lt"/>
              <a:buAutoNum type="arabicParenR"/>
            </a:pPr>
            <a:r>
              <a:rPr lang="en-US" sz="1700" dirty="0" smtClean="0">
                <a:solidFill>
                  <a:srgbClr val="0A1F61"/>
                </a:solidFill>
                <a:cs typeface="Tajawal ExtraBold" panose="00000800000000000000"/>
              </a:rPr>
              <a:t>Describe </a:t>
            </a:r>
            <a:r>
              <a:rPr lang="en-US" sz="1700" dirty="0">
                <a:solidFill>
                  <a:srgbClr val="0A1F61"/>
                </a:solidFill>
                <a:cs typeface="Tajawal ExtraBold" panose="00000800000000000000"/>
              </a:rPr>
              <a:t>how risks for a project can be identified and categorized.</a:t>
            </a:r>
          </a:p>
        </p:txBody>
      </p:sp>
    </p:spTree>
    <p:extLst>
      <p:ext uri="{BB962C8B-B14F-4D97-AF65-F5344CB8AC3E}">
        <p14:creationId xmlns:p14="http://schemas.microsoft.com/office/powerpoint/2010/main" val="22131138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QUESTIONS</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612367"/>
            <a:ext cx="11947705" cy="24468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EXERCISES</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Using the car case study, produce the following</a:t>
            </a:r>
            <a:r>
              <a:rPr lang="en-US" sz="1700" dirty="0" smtClean="0">
                <a:solidFill>
                  <a:srgbClr val="0A1F61"/>
                </a:solidFill>
                <a:cs typeface="Tajawal ExtraBold" panose="00000800000000000000"/>
              </a:rPr>
              <a:t>:</a:t>
            </a:r>
          </a:p>
          <a:p>
            <a:pPr marL="742950" lvl="1" indent="-285750" algn="just">
              <a:buFont typeface="Wingdings" panose="05000000000000000000" pitchFamily="2" charset="2"/>
              <a:buChar char="q"/>
            </a:pPr>
            <a:endParaRPr lang="en-US" sz="1700" dirty="0">
              <a:solidFill>
                <a:srgbClr val="0A1F61"/>
              </a:solidFill>
              <a:cs typeface="Tajawal ExtraBold" panose="00000800000000000000"/>
            </a:endParaRPr>
          </a:p>
          <a:p>
            <a:pPr marL="1257300" lvl="2" indent="-342900" algn="just">
              <a:buFont typeface="+mj-lt"/>
              <a:buAutoNum type="arabicParenR"/>
            </a:pPr>
            <a:r>
              <a:rPr lang="en-US" sz="1700" dirty="0" smtClean="0">
                <a:solidFill>
                  <a:srgbClr val="0A1F61"/>
                </a:solidFill>
                <a:cs typeface="Tajawal ExtraBold" panose="00000800000000000000"/>
              </a:rPr>
              <a:t>Risk </a:t>
            </a:r>
            <a:r>
              <a:rPr lang="en-US" sz="1700" dirty="0">
                <a:solidFill>
                  <a:srgbClr val="0A1F61"/>
                </a:solidFill>
                <a:cs typeface="Tajawal ExtraBold" panose="00000800000000000000"/>
              </a:rPr>
              <a:t>planning: Develop a risk management plan that the </a:t>
            </a:r>
            <a:r>
              <a:rPr lang="en-US" sz="1700" dirty="0" smtClean="0">
                <a:solidFill>
                  <a:srgbClr val="0A1F61"/>
                </a:solidFill>
                <a:cs typeface="Tajawal ExtraBold" panose="00000800000000000000"/>
              </a:rPr>
              <a:t>formula </a:t>
            </a:r>
            <a:r>
              <a:rPr lang="en-US" sz="1700" dirty="0" err="1" smtClean="0">
                <a:solidFill>
                  <a:srgbClr val="0A1F61"/>
                </a:solidFill>
                <a:cs typeface="Tajawal ExtraBold" panose="00000800000000000000"/>
              </a:rPr>
              <a:t>TwoProject</a:t>
            </a:r>
            <a:r>
              <a:rPr lang="en-US" sz="1700" dirty="0" smtClean="0">
                <a:solidFill>
                  <a:srgbClr val="0A1F61"/>
                </a:solidFill>
                <a:cs typeface="Tajawal ExtraBold" panose="00000800000000000000"/>
              </a:rPr>
              <a:t> </a:t>
            </a:r>
            <a:r>
              <a:rPr lang="en-US" sz="1700" dirty="0">
                <a:solidFill>
                  <a:srgbClr val="0A1F61"/>
                </a:solidFill>
                <a:cs typeface="Tajawal ExtraBold" panose="00000800000000000000"/>
              </a:rPr>
              <a:t>Team can use throughout their project. Examples of </a:t>
            </a:r>
            <a:r>
              <a:rPr lang="en-US" sz="1700" dirty="0" smtClean="0">
                <a:solidFill>
                  <a:srgbClr val="0A1F61"/>
                </a:solidFill>
                <a:cs typeface="Tajawal ExtraBold" panose="00000800000000000000"/>
              </a:rPr>
              <a:t>risk management </a:t>
            </a:r>
            <a:r>
              <a:rPr lang="en-US" sz="1700" dirty="0">
                <a:solidFill>
                  <a:srgbClr val="0A1F61"/>
                </a:solidFill>
                <a:cs typeface="Tajawal ExtraBold" panose="00000800000000000000"/>
              </a:rPr>
              <a:t>plans can be found in Appendix C.</a:t>
            </a:r>
          </a:p>
          <a:p>
            <a:pPr marL="1257300" lvl="2" indent="-342900" algn="just">
              <a:buFont typeface="+mj-lt"/>
              <a:buAutoNum type="arabicParenR"/>
            </a:pPr>
            <a:endParaRPr lang="en-US" sz="1700" dirty="0" smtClean="0">
              <a:solidFill>
                <a:srgbClr val="0A1F61"/>
              </a:solidFill>
              <a:cs typeface="Tajawal ExtraBold" panose="00000800000000000000"/>
            </a:endParaRPr>
          </a:p>
          <a:p>
            <a:pPr marL="1257300" lvl="2" indent="-342900" algn="just">
              <a:buFont typeface="+mj-lt"/>
              <a:buAutoNum type="arabicParenR"/>
            </a:pPr>
            <a:r>
              <a:rPr lang="en-US" sz="1700" dirty="0" smtClean="0">
                <a:solidFill>
                  <a:srgbClr val="0A1F61"/>
                </a:solidFill>
                <a:cs typeface="Tajawal ExtraBold" panose="00000800000000000000"/>
              </a:rPr>
              <a:t>Risk </a:t>
            </a:r>
            <a:r>
              <a:rPr lang="en-US" sz="1700" dirty="0">
                <a:solidFill>
                  <a:srgbClr val="0A1F61"/>
                </a:solidFill>
                <a:cs typeface="Tajawal ExtraBold" panose="00000800000000000000"/>
              </a:rPr>
              <a:t>assessment—Risk identification: Log (risk register) </a:t>
            </a:r>
            <a:r>
              <a:rPr lang="en-US" sz="1700" dirty="0" smtClean="0">
                <a:solidFill>
                  <a:srgbClr val="0A1F61"/>
                </a:solidFill>
                <a:cs typeface="Tajawal ExtraBold" panose="00000800000000000000"/>
              </a:rPr>
              <a:t>identifying five </a:t>
            </a:r>
            <a:r>
              <a:rPr lang="en-US" sz="1700" dirty="0">
                <a:solidFill>
                  <a:srgbClr val="0A1F61"/>
                </a:solidFill>
                <a:cs typeface="Tajawal ExtraBold" panose="00000800000000000000"/>
              </a:rPr>
              <a:t>risks affiliated with the car project. An example of risk logs </a:t>
            </a:r>
            <a:r>
              <a:rPr lang="en-US" sz="1700" dirty="0" smtClean="0">
                <a:solidFill>
                  <a:srgbClr val="0A1F61"/>
                </a:solidFill>
                <a:cs typeface="Tajawal ExtraBold" panose="00000800000000000000"/>
              </a:rPr>
              <a:t>can be </a:t>
            </a:r>
            <a:r>
              <a:rPr lang="en-US" sz="1700" dirty="0">
                <a:solidFill>
                  <a:srgbClr val="0A1F61"/>
                </a:solidFill>
                <a:cs typeface="Tajawal ExtraBold" panose="00000800000000000000"/>
              </a:rPr>
              <a:t>found in Appendix C.</a:t>
            </a:r>
          </a:p>
        </p:txBody>
      </p:sp>
    </p:spTree>
    <p:extLst>
      <p:ext uri="{BB962C8B-B14F-4D97-AF65-F5344CB8AC3E}">
        <p14:creationId xmlns:p14="http://schemas.microsoft.com/office/powerpoint/2010/main" val="23814736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References</a:t>
            </a:r>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a:t>
            </a:r>
            <a:r>
              <a:rPr lang="en-US" sz="2800" dirty="0" smtClean="0">
                <a:solidFill>
                  <a:schemeClr val="bg1"/>
                </a:solidFill>
                <a:cs typeface="Tajawal Medium" panose="00000600000000000000" pitchFamily="2" charset="-78"/>
              </a:rPr>
              <a:t>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742998"/>
            <a:ext cx="11947705"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Beasley, M.S., B.C. Branson and B.V. Hancock. 2010. Are you identifying your </a:t>
            </a:r>
            <a:r>
              <a:rPr lang="en-US" sz="1700" dirty="0" smtClean="0">
                <a:solidFill>
                  <a:srgbClr val="0A1F61"/>
                </a:solidFill>
                <a:cs typeface="Tajawal ExtraBold" panose="00000800000000000000"/>
              </a:rPr>
              <a:t>most significant </a:t>
            </a:r>
            <a:r>
              <a:rPr lang="en-US" sz="1700" dirty="0">
                <a:solidFill>
                  <a:srgbClr val="0A1F61"/>
                </a:solidFill>
                <a:cs typeface="Tajawal ExtraBold" panose="00000800000000000000"/>
              </a:rPr>
              <a:t>risks? Strategic Finance November:29–35</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err="1" smtClean="0">
                <a:solidFill>
                  <a:srgbClr val="0A1F61"/>
                </a:solidFill>
                <a:cs typeface="Tajawal ExtraBold" panose="00000800000000000000"/>
              </a:rPr>
              <a:t>Benta</a:t>
            </a:r>
            <a:r>
              <a:rPr lang="en-US" sz="1700" dirty="0">
                <a:solidFill>
                  <a:srgbClr val="0A1F61"/>
                </a:solidFill>
                <a:cs typeface="Tajawal ExtraBold" panose="00000800000000000000"/>
              </a:rPr>
              <a:t>, D., I.M. </a:t>
            </a:r>
            <a:r>
              <a:rPr lang="en-US" sz="1700" dirty="0" err="1">
                <a:solidFill>
                  <a:srgbClr val="0A1F61"/>
                </a:solidFill>
                <a:cs typeface="Tajawal ExtraBold" panose="00000800000000000000"/>
              </a:rPr>
              <a:t>Podean</a:t>
            </a:r>
            <a:r>
              <a:rPr lang="en-US" sz="1700" dirty="0">
                <a:solidFill>
                  <a:srgbClr val="0A1F61"/>
                </a:solidFill>
                <a:cs typeface="Tajawal ExtraBold" panose="00000800000000000000"/>
              </a:rPr>
              <a:t> and C. </a:t>
            </a:r>
            <a:r>
              <a:rPr lang="en-US" sz="1700" dirty="0" err="1">
                <a:solidFill>
                  <a:srgbClr val="0A1F61"/>
                </a:solidFill>
                <a:cs typeface="Tajawal ExtraBold" panose="00000800000000000000"/>
              </a:rPr>
              <a:t>Mircean</a:t>
            </a:r>
            <a:r>
              <a:rPr lang="en-US" sz="1700" dirty="0">
                <a:solidFill>
                  <a:srgbClr val="0A1F61"/>
                </a:solidFill>
                <a:cs typeface="Tajawal ExtraBold" panose="00000800000000000000"/>
              </a:rPr>
              <a:t>. 2011. On best practices for risk </a:t>
            </a:r>
            <a:r>
              <a:rPr lang="en-US" sz="1700" dirty="0" smtClean="0">
                <a:solidFill>
                  <a:srgbClr val="0A1F61"/>
                </a:solidFill>
                <a:cs typeface="Tajawal ExtraBold" panose="00000800000000000000"/>
              </a:rPr>
              <a:t>management in </a:t>
            </a:r>
            <a:r>
              <a:rPr lang="en-US" sz="1700" dirty="0">
                <a:solidFill>
                  <a:srgbClr val="0A1F61"/>
                </a:solidFill>
                <a:cs typeface="Tajawal ExtraBold" panose="00000800000000000000"/>
              </a:rPr>
              <a:t>complex projects. Informatics </a:t>
            </a:r>
            <a:r>
              <a:rPr lang="en-US" sz="1700" dirty="0" err="1">
                <a:solidFill>
                  <a:srgbClr val="0A1F61"/>
                </a:solidFill>
                <a:cs typeface="Tajawal ExtraBold" panose="00000800000000000000"/>
              </a:rPr>
              <a:t>Economica</a:t>
            </a:r>
            <a:r>
              <a:rPr lang="en-US" sz="1700" dirty="0">
                <a:solidFill>
                  <a:srgbClr val="0A1F61"/>
                </a:solidFill>
                <a:cs typeface="Tajawal ExtraBold" panose="00000800000000000000"/>
              </a:rPr>
              <a:t> 15(2):142–152</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Eaton</a:t>
            </a:r>
            <a:r>
              <a:rPr lang="en-US" sz="1700" dirty="0">
                <a:solidFill>
                  <a:srgbClr val="0A1F61"/>
                </a:solidFill>
                <a:cs typeface="Tajawal ExtraBold" panose="00000800000000000000"/>
              </a:rPr>
              <a:t>, G.H. and D.E. Little. 2011. Assessing &amp; mitigating to deliver </a:t>
            </a:r>
            <a:r>
              <a:rPr lang="en-US" sz="1700" dirty="0" smtClean="0">
                <a:solidFill>
                  <a:srgbClr val="0A1F61"/>
                </a:solidFill>
                <a:cs typeface="Tajawal ExtraBold" panose="00000800000000000000"/>
              </a:rPr>
              <a:t>sustainable safety </a:t>
            </a:r>
            <a:r>
              <a:rPr lang="en-US" sz="1700" dirty="0">
                <a:solidFill>
                  <a:srgbClr val="0A1F61"/>
                </a:solidFill>
                <a:cs typeface="Tajawal ExtraBold" panose="00000800000000000000"/>
              </a:rPr>
              <a:t>performance. Professional Safety July:35–41</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Liebig</a:t>
            </a:r>
            <a:r>
              <a:rPr lang="en-US" sz="1700" dirty="0">
                <a:solidFill>
                  <a:srgbClr val="0A1F61"/>
                </a:solidFill>
                <a:cs typeface="Tajawal ExtraBold" panose="00000800000000000000"/>
              </a:rPr>
              <a:t>, H. and R. Hastings. 2009. Reducing risk through mitigation </a:t>
            </a:r>
            <a:r>
              <a:rPr lang="en-US" sz="1700" dirty="0" smtClean="0">
                <a:solidFill>
                  <a:srgbClr val="0A1F61"/>
                </a:solidFill>
                <a:cs typeface="Tajawal ExtraBold" panose="00000800000000000000"/>
              </a:rPr>
              <a:t>strategies. Applied </a:t>
            </a:r>
            <a:r>
              <a:rPr lang="en-US" sz="1700" dirty="0">
                <a:solidFill>
                  <a:srgbClr val="0A1F61"/>
                </a:solidFill>
                <a:cs typeface="Tajawal ExtraBold" panose="00000800000000000000"/>
              </a:rPr>
              <a:t>Clinical Trials 18(8):42–45</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Project </a:t>
            </a:r>
            <a:r>
              <a:rPr lang="en-US" sz="1700" dirty="0">
                <a:solidFill>
                  <a:srgbClr val="0A1F61"/>
                </a:solidFill>
                <a:cs typeface="Tajawal ExtraBold" panose="00000800000000000000"/>
              </a:rPr>
              <a:t>Management Institute (PMI). 2008. Risk management structure. </a:t>
            </a:r>
            <a:r>
              <a:rPr lang="en-US" sz="1700" dirty="0" smtClean="0">
                <a:solidFill>
                  <a:srgbClr val="0A1F61"/>
                </a:solidFill>
                <a:cs typeface="Tajawal ExtraBold" panose="00000800000000000000"/>
              </a:rPr>
              <a:t>PMBOK® Guide</a:t>
            </a:r>
            <a:r>
              <a:rPr lang="en-US" sz="1700" dirty="0">
                <a:solidFill>
                  <a:srgbClr val="0A1F61"/>
                </a:solidFill>
                <a:cs typeface="Tajawal ExtraBold" panose="00000800000000000000"/>
              </a:rPr>
              <a:t>, 4th ed. Newtown Square, PA: Project Management Institute, Chapter 11</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Reinhold</a:t>
            </a:r>
            <a:r>
              <a:rPr lang="en-US" sz="1700" dirty="0">
                <a:solidFill>
                  <a:srgbClr val="0A1F61"/>
                </a:solidFill>
                <a:cs typeface="Tajawal ExtraBold" panose="00000800000000000000"/>
              </a:rPr>
              <a:t>, B., J. Doherty and D. Higgins. 2011. Rethink risk, rethink </a:t>
            </a:r>
            <a:r>
              <a:rPr lang="en-US" sz="1700" dirty="0" smtClean="0">
                <a:solidFill>
                  <a:srgbClr val="0A1F61"/>
                </a:solidFill>
                <a:cs typeface="Tajawal ExtraBold" panose="00000800000000000000"/>
              </a:rPr>
              <a:t>technology. American </a:t>
            </a:r>
            <a:r>
              <a:rPr lang="en-US" sz="1700" dirty="0">
                <a:solidFill>
                  <a:srgbClr val="0A1F61"/>
                </a:solidFill>
                <a:cs typeface="Tajawal ExtraBold" panose="00000800000000000000"/>
              </a:rPr>
              <a:t>Bankers Association Banking Journal 103(4):27–28, 29</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Richardson</a:t>
            </a:r>
            <a:r>
              <a:rPr lang="en-US" sz="1700" dirty="0">
                <a:solidFill>
                  <a:srgbClr val="0A1F61"/>
                </a:solidFill>
                <a:cs typeface="Tajawal ExtraBold" panose="00000800000000000000"/>
              </a:rPr>
              <a:t>, G.L. 2010. Project Management Theory and Practice. New York: </a:t>
            </a:r>
            <a:r>
              <a:rPr lang="en-US" sz="1700" dirty="0" smtClean="0">
                <a:solidFill>
                  <a:srgbClr val="0A1F61"/>
                </a:solidFill>
                <a:cs typeface="Tajawal ExtraBold" panose="00000800000000000000"/>
              </a:rPr>
              <a:t>CRC Press</a:t>
            </a:r>
            <a:r>
              <a:rPr lang="en-US" sz="1700" dirty="0">
                <a:solidFill>
                  <a:srgbClr val="0A1F61"/>
                </a:solidFill>
                <a:cs typeface="Tajawal ExtraBold" panose="00000800000000000000"/>
              </a:rPr>
              <a:t>, Taylor &amp; Francis Group</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Sharp</a:t>
            </a:r>
            <a:r>
              <a:rPr lang="en-US" sz="1700" dirty="0">
                <a:solidFill>
                  <a:srgbClr val="0A1F61"/>
                </a:solidFill>
                <a:cs typeface="Tajawal ExtraBold" panose="00000800000000000000"/>
              </a:rPr>
              <a:t>, S. 2004. Build better decision: Strategies for reducing risk and avoiding </a:t>
            </a:r>
            <a:r>
              <a:rPr lang="en-US" sz="1700" dirty="0" smtClean="0">
                <a:solidFill>
                  <a:srgbClr val="0A1F61"/>
                </a:solidFill>
                <a:cs typeface="Tajawal ExtraBold" panose="00000800000000000000"/>
              </a:rPr>
              <a:t>surprises. Handbook </a:t>
            </a:r>
            <a:r>
              <a:rPr lang="en-US" sz="1700" dirty="0">
                <a:solidFill>
                  <a:srgbClr val="0A1F61"/>
                </a:solidFill>
                <a:cs typeface="Tajawal ExtraBold" panose="00000800000000000000"/>
              </a:rPr>
              <a:t>of Business Strategy 5(1):125–131</a:t>
            </a:r>
            <a:r>
              <a:rPr lang="en-US" sz="1700" dirty="0" smtClean="0">
                <a:solidFill>
                  <a:srgbClr val="0A1F61"/>
                </a:solidFill>
                <a:cs typeface="Tajawal ExtraBold" panose="00000800000000000000"/>
              </a:rPr>
              <a:t>.</a:t>
            </a:r>
          </a:p>
          <a:p>
            <a:pPr marL="285750" indent="-285750" algn="just">
              <a:buFont typeface="Wingdings" panose="05000000000000000000" pitchFamily="2" charset="2"/>
              <a:buChar char="q"/>
            </a:pPr>
            <a:r>
              <a:rPr lang="en-US" sz="1700" dirty="0" smtClean="0">
                <a:solidFill>
                  <a:srgbClr val="0A1F61"/>
                </a:solidFill>
                <a:cs typeface="Tajawal ExtraBold" panose="00000800000000000000"/>
              </a:rPr>
              <a:t>Vargas-</a:t>
            </a:r>
            <a:r>
              <a:rPr lang="en-US" sz="1700" dirty="0" err="1" smtClean="0">
                <a:solidFill>
                  <a:srgbClr val="0A1F61"/>
                </a:solidFill>
                <a:cs typeface="Tajawal ExtraBold" panose="00000800000000000000"/>
              </a:rPr>
              <a:t>Hernadez</a:t>
            </a:r>
            <a:r>
              <a:rPr lang="en-US" sz="1700" dirty="0">
                <a:solidFill>
                  <a:srgbClr val="0A1F61"/>
                </a:solidFill>
                <a:cs typeface="Tajawal ExtraBold" panose="00000800000000000000"/>
              </a:rPr>
              <a:t>, J.G. 2011. Modeling risk and innovation management. </a:t>
            </a:r>
            <a:r>
              <a:rPr lang="en-US" sz="1700" dirty="0" smtClean="0">
                <a:solidFill>
                  <a:srgbClr val="0A1F61"/>
                </a:solidFill>
                <a:cs typeface="Tajawal ExtraBold" panose="00000800000000000000"/>
              </a:rPr>
              <a:t>Advances in </a:t>
            </a:r>
            <a:r>
              <a:rPr lang="en-US" sz="1700" dirty="0">
                <a:solidFill>
                  <a:srgbClr val="0A1F61"/>
                </a:solidFill>
                <a:cs typeface="Tajawal ExtraBold" panose="00000800000000000000"/>
              </a:rPr>
              <a:t>Competitiveness Research 19(3–4):45–57.</a:t>
            </a:r>
          </a:p>
        </p:txBody>
      </p:sp>
    </p:spTree>
    <p:extLst>
      <p:ext uri="{BB962C8B-B14F-4D97-AF65-F5344CB8AC3E}">
        <p14:creationId xmlns:p14="http://schemas.microsoft.com/office/powerpoint/2010/main" val="812986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921999" y="236724"/>
            <a:ext cx="184731" cy="954107"/>
          </a:xfrm>
          <a:prstGeom prst="rect">
            <a:avLst/>
          </a:prstGeom>
          <a:noFill/>
        </p:spPr>
        <p:txBody>
          <a:bodyPr wrap="none" rtlCol="0">
            <a:spAutoFit/>
          </a:bodyPr>
          <a:lstStyle/>
          <a:p>
            <a:pPr algn="ctr"/>
            <a:endParaRPr lang="en-US" sz="2800" dirty="0">
              <a:solidFill>
                <a:schemeClr val="bg1"/>
              </a:solidFill>
              <a:latin typeface="Tajawal Medium" panose="00000600000000000000" pitchFamily="2" charset="-78"/>
              <a:cs typeface="Tajawal Medium" panose="00000600000000000000" pitchFamily="2" charset="-78"/>
            </a:endParaRPr>
          </a:p>
          <a:p>
            <a:pPr algn="ct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1129835" y="940158"/>
            <a:ext cx="9943619" cy="4001095"/>
          </a:xfrm>
          <a:prstGeom prst="rect">
            <a:avLst/>
          </a:prstGeom>
          <a:noFill/>
        </p:spPr>
        <p:txBody>
          <a:bodyPr wrap="square" lIns="91440" tIns="45720" rIns="91440" bIns="45720">
            <a:spAutoFit/>
          </a:bodyPr>
          <a:lstStyle/>
          <a:p>
            <a:pPr algn="ctr"/>
            <a:r>
              <a:rPr lang="en-US" sz="1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The End..</a:t>
            </a:r>
          </a:p>
          <a:p>
            <a:pPr algn="ctr"/>
            <a:r>
              <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88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19718</TotalTime>
  <Words>3400</Words>
  <Application>Microsoft Office PowerPoint</Application>
  <PresentationFormat>Widescreen</PresentationFormat>
  <Paragraphs>268</Paragraphs>
  <Slides>32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57</cp:revision>
  <dcterms:created xsi:type="dcterms:W3CDTF">2021-08-03T13:03:26Z</dcterms:created>
  <dcterms:modified xsi:type="dcterms:W3CDTF">2022-11-25T13:19:37Z</dcterms:modified>
</cp:coreProperties>
</file>