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0569E-4CE6-E0CC-6B79-D5D4F31A2A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845710-3384-2D8B-1CC1-221AC9BA15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D5D72-D119-E754-C6E1-AB59CDE90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49133-AB3A-0699-8DF2-B9F7CA2B8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DE43C5-4191-6B6B-1CB3-05CE8B7FF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496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42512-EA07-8550-E844-198C2DEAD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5305-D62C-8694-EC1F-21E0B7B9E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6CD11D-6DFF-518A-60D7-ABB0F9D96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165986-E452-944F-7F55-EFDEE35F7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07A7F-43BD-B5FD-C7BC-E83E1C5D1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518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A056D-98D3-5334-A430-C85B1BD73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5626AD-6A33-9E39-D47D-18D8275CF4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398CC-F47D-27CF-57D0-165B72509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6CE0F-0A0E-9D74-67BC-986BB7799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9F3D2-E448-8B9A-C05D-396E73D1A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487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2C4CF-7D82-9A78-6A5F-BBE0574BC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1D6B0-6131-32E1-BEB7-79D49AF970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276776-1F76-8658-1299-218594BBD7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061251-4C1F-2BC4-6247-AFB6C2CBA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584230-F049-5800-E533-203ED8DE4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926B91-5BC1-C070-42BD-0FD8DFA63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067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31BE1-85D7-40AE-B745-4B16F77A9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015D3F-133C-7E4D-A455-16E5E03FD6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76A7AC-0FDE-892E-27B9-13682C69CC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EE3E3B-B804-FCCD-12F4-765B451298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5DA3AA-82F4-F40D-FC92-C2DBDDFFCD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079EF5-F4F5-7EC8-A125-920759993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573C00-E4EB-8057-EBFD-7F48DA31F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0800C7-2757-6A1C-1D43-13F30D406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235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40D81-72BC-8F3D-7E75-3F28EDB0C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274B97-3CA5-67CC-F261-51AFB2850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10B789-0738-8B61-32FF-2274B519D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248504-F025-E1D8-A22C-447B447F7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226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A866F8-6F4D-C3D1-BE25-BC3C4E58B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9B9A3E-81FB-9CEF-7B06-7782E4EE9B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9C8E8F-B342-D4BB-A34C-7A243ABE9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736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2AA8C-CB28-4C2E-3287-0E81DFAC4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FA046-9426-4061-DE47-BDD4046F7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7CC353-EDDF-72A7-BDA5-547448781A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C9E0AD-FE49-9BB2-87C9-34538D693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64EB28-A37B-0391-D6B6-CB3ECFEAD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221F75-1FB6-827C-BC61-F2289B528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617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4C985-2050-6267-3411-2CE149859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29E3C6-163F-6DA4-2DB5-82B9F10159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A7B13C-A744-3D53-9A2A-BB93E1E827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F212F7-370E-47A2-D087-8AD6FBF4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65E4-5D51-F307-7597-4D6D590E6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2E53DB-B6AF-BC8D-0FD5-6EDBD997D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852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B435C-BF93-62D9-7121-08CC5A45A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BE1B18-3880-4178-8E2A-9B8E40B183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EAED2C-FD3C-EDCE-18D8-8A7B71628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789EC-D56A-70B1-C041-24FA8A493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44C1F-CE12-2454-F6D9-2DA621CEF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131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23A686-F87E-9FC6-9FCE-68DE82E36F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C2C16-41B9-C663-341A-41309A6D2D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B0A29-80CF-906B-7B8C-A1A2EB3A7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CF749-0161-1012-B04B-EB1EADB54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9292B-DF53-5CFF-F526-50DD8C387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625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AA7207-CCFE-1CE5-E86E-AE907EA84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289EC9-5554-01B7-E6A3-733E5A8C7B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F53A53-D081-9B07-DD0F-1A1B98EC10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EF721-24CA-448E-B53D-58978375F011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77ED5-746C-5346-B236-B193529D19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A90E4-26A6-1A56-718D-E22DFC64A0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73A8C-0876-4AFA-B34E-79283627BF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5229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F3F304A1-42E8-13D3-DC32-96F900792BA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635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29F2B8EE-7A1C-6E32-3503-AE99877EC46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744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">
            <a:extLst>
              <a:ext uri="{FF2B5EF4-FFF2-40B4-BE49-F238E27FC236}">
                <a16:creationId xmlns:a16="http://schemas.microsoft.com/office/drawing/2014/main" id="{51E69759-3875-0CCA-8E9F-40688D47843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829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">
            <a:extLst>
              <a:ext uri="{FF2B5EF4-FFF2-40B4-BE49-F238E27FC236}">
                <a16:creationId xmlns:a16="http://schemas.microsoft.com/office/drawing/2014/main" id="{27A1A2A1-EDD4-7BF0-C2D0-09D77B2FD01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059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6C590434-418E-8D07-07F0-2FB3C1C1F98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330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06D6F053-C869-26FB-2F7D-4714B0C087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06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84EBFD18-6B1D-7FF2-9E18-273C78FF50C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835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8">
            <a:extLst>
              <a:ext uri="{FF2B5EF4-FFF2-40B4-BE49-F238E27FC236}">
                <a16:creationId xmlns:a16="http://schemas.microsoft.com/office/drawing/2014/main" id="{D70CB79C-EFCD-0060-FBF1-114A4005D6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30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9">
            <a:extLst>
              <a:ext uri="{FF2B5EF4-FFF2-40B4-BE49-F238E27FC236}">
                <a16:creationId xmlns:a16="http://schemas.microsoft.com/office/drawing/2014/main" id="{4798FC68-B984-14B6-67F0-0A8E47EA59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931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0">
            <a:extLst>
              <a:ext uri="{FF2B5EF4-FFF2-40B4-BE49-F238E27FC236}">
                <a16:creationId xmlns:a16="http://schemas.microsoft.com/office/drawing/2014/main" id="{1143BF0C-657F-9416-8E71-1CA7DAE420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649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1">
            <a:extLst>
              <a:ext uri="{FF2B5EF4-FFF2-40B4-BE49-F238E27FC236}">
                <a16:creationId xmlns:a16="http://schemas.microsoft.com/office/drawing/2014/main" id="{E4ADA714-534F-8A32-8382-CA6382FDFD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033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2">
            <a:extLst>
              <a:ext uri="{FF2B5EF4-FFF2-40B4-BE49-F238E27FC236}">
                <a16:creationId xmlns:a16="http://schemas.microsoft.com/office/drawing/2014/main" id="{84ABAD40-73D7-8652-6B10-140F6D466C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534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3">
            <a:extLst>
              <a:ext uri="{FF2B5EF4-FFF2-40B4-BE49-F238E27FC236}">
                <a16:creationId xmlns:a16="http://schemas.microsoft.com/office/drawing/2014/main" id="{A2C9894E-B9EA-6296-F208-FA0F5F82E2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61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4">
            <a:extLst>
              <a:ext uri="{FF2B5EF4-FFF2-40B4-BE49-F238E27FC236}">
                <a16:creationId xmlns:a16="http://schemas.microsoft.com/office/drawing/2014/main" id="{3E263D21-4206-4CBE-B835-18950AF0266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094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5">
            <a:extLst>
              <a:ext uri="{FF2B5EF4-FFF2-40B4-BE49-F238E27FC236}">
                <a16:creationId xmlns:a16="http://schemas.microsoft.com/office/drawing/2014/main" id="{6DA6B823-A6EC-0DAA-E831-8E6E4A24DB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6053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6">
            <a:extLst>
              <a:ext uri="{FF2B5EF4-FFF2-40B4-BE49-F238E27FC236}">
                <a16:creationId xmlns:a16="http://schemas.microsoft.com/office/drawing/2014/main" id="{676B1971-79F1-6226-4558-6E37E12976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5608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7">
            <a:extLst>
              <a:ext uri="{FF2B5EF4-FFF2-40B4-BE49-F238E27FC236}">
                <a16:creationId xmlns:a16="http://schemas.microsoft.com/office/drawing/2014/main" id="{D92DDBAC-41DE-BD12-E5B1-8A4370B06C1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866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8">
            <a:extLst>
              <a:ext uri="{FF2B5EF4-FFF2-40B4-BE49-F238E27FC236}">
                <a16:creationId xmlns:a16="http://schemas.microsoft.com/office/drawing/2014/main" id="{A981C0AB-C8B7-3DD5-91B6-2C6E2892E9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932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Abdelrhman Ahmed</dc:creator>
  <cp:lastModifiedBy>Abdelrhman Ahmed</cp:lastModifiedBy>
  <cp:revision>1</cp:revision>
  <dcterms:created xsi:type="dcterms:W3CDTF">2022-07-02T00:01:02Z</dcterms:created>
  <dcterms:modified xsi:type="dcterms:W3CDTF">2022-07-02T00:01:44Z</dcterms:modified>
</cp:coreProperties>
</file>