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4D301-DC40-4A22-9635-7596224C9403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9800A6-9E48-4945-8D09-4B799B66D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207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4D301-DC40-4A22-9635-7596224C9403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800A6-9E48-4945-8D09-4B799B66DD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2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209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372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106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08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78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095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11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441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47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78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387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06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92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22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981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35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74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743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32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639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188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66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864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40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564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140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370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515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181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67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320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8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821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042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031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82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377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548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7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8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154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2024-06-28T11:55:28Z</dcterms:created>
  <dcterms:modified xsi:type="dcterms:W3CDTF">2024-06-28T11:55:28Z</dcterms:modified>
</cp:coreProperties>
</file>