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08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>
        <p:scale>
          <a:sx n="61" d="100"/>
          <a:sy n="61" d="100"/>
        </p:scale>
        <p:origin x="860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12816" y="1962085"/>
            <a:ext cx="596198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03859" y="-16377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04792" y="3392949"/>
            <a:ext cx="6715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501524" y="40893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610017" y="4931748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63505" y="2369387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219795"/>
            <a:ext cx="11811272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8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6320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85192"/>
            <a:ext cx="115824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Online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79726" cy="536685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7827" y="1368122"/>
            <a:ext cx="11596345" cy="49808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408988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432560"/>
            <a:ext cx="11763626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6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89234" y="1155869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525863"/>
            <a:ext cx="11337378" cy="4597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5406" y="441930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D3DEC8-0425-45A6-A836-F071C6CCC649}"/>
</file>

<file path=customXml/itemProps2.xml><?xml version="1.0" encoding="utf-8"?>
<ds:datastoreItem xmlns:ds="http://schemas.openxmlformats.org/officeDocument/2006/customXml" ds:itemID="{E6A84A4C-C157-4E65-A24E-6FDBC8C0584C}"/>
</file>

<file path=customXml/itemProps3.xml><?xml version="1.0" encoding="utf-8"?>
<ds:datastoreItem xmlns:ds="http://schemas.openxmlformats.org/officeDocument/2006/customXml" ds:itemID="{7DFFF4DB-EA74-475B-B43E-C02526FBFE9E}"/>
</file>

<file path=docProps/app.xml><?xml version="1.0" encoding="utf-8"?>
<Properties xmlns="http://schemas.openxmlformats.org/officeDocument/2006/extended-properties" xmlns:vt="http://schemas.openxmlformats.org/officeDocument/2006/docPropsVTypes">
  <TotalTime>5810</TotalTime>
  <Words>609</Words>
  <Application>Microsoft Office PowerPoint</Application>
  <PresentationFormat>Widescreen</PresentationFormat>
  <Paragraphs>105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67</cp:revision>
  <dcterms:created xsi:type="dcterms:W3CDTF">2023-04-29T09:08:23Z</dcterms:created>
  <dcterms:modified xsi:type="dcterms:W3CDTF">2026-05-26T13:38:13Z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