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69" r:id="rId3"/>
    <p:sldId id="380" r:id="rId4"/>
    <p:sldId id="364" r:id="rId5"/>
    <p:sldId id="365" r:id="rId6"/>
    <p:sldId id="371" r:id="rId7"/>
    <p:sldId id="370" r:id="rId8"/>
    <p:sldId id="366" r:id="rId9"/>
    <p:sldId id="367" r:id="rId10"/>
    <p:sldId id="373" r:id="rId11"/>
    <p:sldId id="375" r:id="rId12"/>
    <p:sldId id="378" r:id="rId13"/>
    <p:sldId id="377" r:id="rId14"/>
    <p:sldId id="379" r:id="rId15"/>
    <p:sldId id="297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>
      <p:cViewPr varScale="1">
        <p:scale>
          <a:sx n="70" d="100"/>
          <a:sy n="70" d="100"/>
        </p:scale>
        <p:origin x="1066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10/11/2022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10/11/2022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15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ambridge.org/eg/academic/subjects/philosophy/philosophy-science/mathematics-and-its-logics-philosophical-essays?format=PB#bookPeople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5"/>
            <a:ext cx="1227973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29765" y="4262361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3735" y="3192751"/>
            <a:ext cx="6388265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308289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Israa Lewaa</a:t>
            </a:r>
          </a:p>
          <a:p>
            <a:r>
              <a:rPr lang="en-US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u="sng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MAT112 </a:t>
            </a:r>
          </a:p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خريف 2022 - 2023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43" y="604136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927" y="6266573"/>
            <a:ext cx="9848748" cy="2037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76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4DED50-0385-523E-DCA7-07BE2BC38A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600" y="1762599"/>
            <a:ext cx="8858148" cy="421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948579" y="1890117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5"/>
    </mc:Choice>
    <mc:Fallback xmlns="">
      <p:transition spd="slow" advTm="4526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israa@esu.ac.ae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“Mathematics”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(Tuesday at 6:30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https://scholar.google.com.my/citations?user=3rS1w7UAAAAJ&amp;hl=en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https://orcid.org/0000-0002-3471-9609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https://www.scopus.com/authid/detail.uri?authorId=57222739185 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85"/>
    </mc:Choice>
    <mc:Fallback xmlns="">
      <p:transition spd="slow" advTm="11478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1"/>
    </mc:Choice>
    <mc:Fallback xmlns="">
      <p:transition spd="slow" advTm="3442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65"/>
    </mc:Choice>
    <mc:Fallback xmlns="">
      <p:transition spd="slow" advTm="1339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indent="53975" algn="l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</a:rPr>
              <a:t> Doing Math with Python: Use Programming to Explore Algebra, Statistics, Calculus, and More!/ Amit </a:t>
            </a:r>
            <a:r>
              <a:rPr lang="en-US" dirty="0" err="1">
                <a:latin typeface="Times New Roman" panose="02020603050405020304" pitchFamily="18" charset="0"/>
              </a:rPr>
              <a:t>Saha</a:t>
            </a:r>
            <a:r>
              <a:rPr lang="en-US" dirty="0">
                <a:latin typeface="Times New Roman" panose="02020603050405020304" pitchFamily="18" charset="0"/>
              </a:rPr>
              <a:t>.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58574" y="5075297"/>
            <a:ext cx="76950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Geoffrey Hellman</a:t>
            </a: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</a:p>
          <a:p>
            <a:pPr algn="l" rtl="0"/>
            <a:endParaRPr 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algn="l" rtl="0"/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Calculus, 6th-edition/ </a:t>
            </a:r>
            <a:r>
              <a:rPr lang="en-US" dirty="0" err="1">
                <a:latin typeface="Times New Roman" panose="02020603050405020304" pitchFamily="18" charset="0"/>
                <a:cs typeface="Arial" panose="020B0604020202020204" pitchFamily="34" charset="0"/>
              </a:rPr>
              <a:t>james</a:t>
            </a: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Arial" panose="020B0604020202020204" pitchFamily="34" charset="0"/>
              </a:rPr>
              <a:t>stewart</a:t>
            </a:r>
            <a:endParaRPr 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26"/>
    </mc:Choice>
    <mc:Fallback xmlns="">
      <p:transition spd="slow" advTm="1038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2080" y="1688820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Compute limits, derivatives, and definite &amp; indefinite integrals of algebraic, logarithmic and exponential functions,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Analyze functions and their graphs as informed by limits and derivatives, and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Solve applied problems using differentiation and integration.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Determine the continuity and differentiability of a function at a point and on a set;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the derivative of a function to determine the properties of the graph of the function and use the graph of a function to estimate its derivative;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appropriate modern technology to explore calculus concepts.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70"/>
    </mc:Choice>
    <mc:Fallback xmlns="">
      <p:transition spd="slow" advTm="8987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120199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No. of.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Functions and Graphs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Exponential Functions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Limits and Continuity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Differentiation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Additional Differentiation Topics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Lecture_6_Series: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Convergence Tests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Taylor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Series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Integration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Methods and Applications of Integration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Lecture_9_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Multivariable Calculus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Calculus by Python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92"/>
    </mc:Choice>
    <mc:Fallback xmlns="">
      <p:transition spd="slow" advTm="11959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01"/>
    </mc:Choice>
    <mc:Fallback xmlns="">
      <p:transition spd="slow" advTm="2490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7072D9-A221-FD48-037A-12DF695DC5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9800" y="1315968"/>
            <a:ext cx="5486400" cy="475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663"/>
    </mc:Choice>
    <mc:Fallback xmlns="">
      <p:transition spd="slow" advTm="8866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2191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7000" y="409819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59C9EF-5D7E-FECA-5C22-1EA87C6F4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9770" y="1047239"/>
            <a:ext cx="6758065" cy="526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52"/>
    </mc:Choice>
    <mc:Fallback xmlns="">
      <p:transition spd="slow" advTm="2685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1FDDFD-DFD6-D948-EBB3-95F009A945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987" y="1315968"/>
            <a:ext cx="6700804" cy="485002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9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43"/>
    </mc:Choice>
    <mc:Fallback xmlns="">
      <p:transition spd="slow" advTm="6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DE30D8-090A-4588-1218-217DBA214A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5326" y="1009995"/>
            <a:ext cx="64008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0"/>
    </mc:Choice>
    <mc:Fallback xmlns="">
      <p:transition spd="slow" advTm="5785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15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 advTm="21726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5254</TotalTime>
  <Words>693</Words>
  <Application>Microsoft Office PowerPoint</Application>
  <PresentationFormat>Widescreen</PresentationFormat>
  <Paragraphs>154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Aardvark Cafe</vt:lpstr>
      <vt:lpstr>Arial</vt:lpstr>
      <vt:lpstr>Calibri</vt:lpstr>
      <vt:lpstr>Constantia</vt:lpstr>
      <vt:lpstr>Open Sans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 Lewaa</cp:lastModifiedBy>
  <cp:revision>161</cp:revision>
  <dcterms:created xsi:type="dcterms:W3CDTF">2012-10-04T04:34:07Z</dcterms:created>
  <dcterms:modified xsi:type="dcterms:W3CDTF">2022-10-11T12:42:24Z</dcterms:modified>
</cp:coreProperties>
</file>