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33.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colors5.xml" ContentType="application/vnd.openxmlformats-officedocument.drawingml.diagramColors+xml"/>
  <Override PartName="/ppt/diagrams/quickStyle5.xml" ContentType="application/vnd.openxmlformats-officedocument.drawingml.diagramStyle+xml"/>
  <Override PartName="/ppt/diagrams/drawing5.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sldIdLst>
    <p:sldId id="504" r:id="rId2"/>
    <p:sldId id="313" r:id="rId3"/>
    <p:sldId id="509" r:id="rId4"/>
    <p:sldId id="508" r:id="rId5"/>
    <p:sldId id="510" r:id="rId6"/>
    <p:sldId id="545" r:id="rId7"/>
    <p:sldId id="525" r:id="rId8"/>
    <p:sldId id="526" r:id="rId9"/>
    <p:sldId id="546" r:id="rId10"/>
    <p:sldId id="506" r:id="rId11"/>
    <p:sldId id="511" r:id="rId12"/>
    <p:sldId id="499" r:id="rId13"/>
    <p:sldId id="527" r:id="rId14"/>
    <p:sldId id="515" r:id="rId15"/>
    <p:sldId id="513" r:id="rId16"/>
    <p:sldId id="528" r:id="rId17"/>
    <p:sldId id="514" r:id="rId18"/>
    <p:sldId id="516" r:id="rId19"/>
    <p:sldId id="517" r:id="rId20"/>
    <p:sldId id="522" r:id="rId21"/>
    <p:sldId id="554" r:id="rId22"/>
    <p:sldId id="523" r:id="rId23"/>
    <p:sldId id="532" r:id="rId24"/>
    <p:sldId id="519" r:id="rId25"/>
    <p:sldId id="534" r:id="rId26"/>
    <p:sldId id="538" r:id="rId27"/>
    <p:sldId id="531" r:id="rId28"/>
    <p:sldId id="533" r:id="rId29"/>
    <p:sldId id="529" r:id="rId30"/>
    <p:sldId id="544" r:id="rId31"/>
    <p:sldId id="520" r:id="rId32"/>
    <p:sldId id="539" r:id="rId33"/>
    <p:sldId id="547" r:id="rId34"/>
    <p:sldId id="540" r:id="rId35"/>
    <p:sldId id="541" r:id="rId36"/>
    <p:sldId id="542" r:id="rId37"/>
    <p:sldId id="543" r:id="rId38"/>
    <p:sldId id="535" r:id="rId39"/>
    <p:sldId id="537" r:id="rId40"/>
    <p:sldId id="552" r:id="rId41"/>
    <p:sldId id="553" r:id="rId42"/>
    <p:sldId id="555" r:id="rId43"/>
    <p:sldId id="550" r:id="rId44"/>
    <p:sldId id="521" r:id="rId45"/>
    <p:sldId id="551" r:id="rId46"/>
    <p:sldId id="549" r:id="rId47"/>
    <p:sldId id="548" r:id="rId48"/>
    <p:sldId id="503" r:id="rId49"/>
    <p:sldId id="50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313"/>
            <p14:sldId id="509"/>
            <p14:sldId id="508"/>
            <p14:sldId id="510"/>
            <p14:sldId id="545"/>
            <p14:sldId id="525"/>
            <p14:sldId id="526"/>
            <p14:sldId id="546"/>
            <p14:sldId id="506"/>
            <p14:sldId id="511"/>
            <p14:sldId id="499"/>
            <p14:sldId id="527"/>
            <p14:sldId id="515"/>
            <p14:sldId id="513"/>
            <p14:sldId id="528"/>
            <p14:sldId id="514"/>
            <p14:sldId id="516"/>
            <p14:sldId id="517"/>
            <p14:sldId id="522"/>
            <p14:sldId id="554"/>
            <p14:sldId id="523"/>
            <p14:sldId id="532"/>
            <p14:sldId id="519"/>
            <p14:sldId id="534"/>
            <p14:sldId id="538"/>
            <p14:sldId id="531"/>
            <p14:sldId id="533"/>
            <p14:sldId id="529"/>
            <p14:sldId id="544"/>
            <p14:sldId id="520"/>
            <p14:sldId id="539"/>
            <p14:sldId id="547"/>
            <p14:sldId id="540"/>
            <p14:sldId id="541"/>
            <p14:sldId id="542"/>
            <p14:sldId id="543"/>
            <p14:sldId id="535"/>
            <p14:sldId id="537"/>
            <p14:sldId id="552"/>
            <p14:sldId id="553"/>
            <p14:sldId id="555"/>
            <p14:sldId id="550"/>
            <p14:sldId id="521"/>
            <p14:sldId id="551"/>
            <p14:sldId id="549"/>
            <p14:sldId id="548"/>
            <p14:sldId id="503"/>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40" autoAdjust="0"/>
    <p:restoredTop sz="93691" autoAdjust="0"/>
  </p:normalViewPr>
  <p:slideViewPr>
    <p:cSldViewPr snapToGrid="0">
      <p:cViewPr varScale="1">
        <p:scale>
          <a:sx n="93" d="100"/>
          <a:sy n="93" d="100"/>
        </p:scale>
        <p:origin x="228" y="9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F3CAEF-F028-4599-9955-6B12859CFBEA}"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1E8E85D3-8322-4060-88F6-B7A042A486AF}">
      <dgm:prSet phldrT="[Text]" custT="1"/>
      <dgm:spPr/>
      <dgm:t>
        <a:bodyPr/>
        <a:lstStyle/>
        <a:p>
          <a:r>
            <a:rPr lang="ar-EG" sz="2200" dirty="0">
              <a:latin typeface="Alexandria regular" pitchFamily="2" charset="-78"/>
              <a:cs typeface="Alexandria regular" pitchFamily="2" charset="-78"/>
            </a:rPr>
            <a:t>1- مفهوم الإعلام الرقمي ومرادفاته</a:t>
          </a:r>
          <a:endParaRPr lang="en-US" sz="2200" dirty="0">
            <a:latin typeface="Alexandria regular" pitchFamily="2" charset="-78"/>
            <a:cs typeface="Alexandria regular" pitchFamily="2" charset="-78"/>
          </a:endParaRPr>
        </a:p>
      </dgm:t>
    </dgm:pt>
    <dgm:pt modelId="{40D8A556-05FB-43ED-BDA4-3EF5701A524C}" type="parTrans" cxnId="{CAA56EF0-5505-405D-B73B-DEF4CF4494ED}">
      <dgm:prSet/>
      <dgm:spPr/>
      <dgm:t>
        <a:bodyPr/>
        <a:lstStyle/>
        <a:p>
          <a:endParaRPr lang="en-US"/>
        </a:p>
      </dgm:t>
    </dgm:pt>
    <dgm:pt modelId="{1D01F84C-2F26-410D-B986-C1D6625FDA55}" type="sibTrans" cxnId="{CAA56EF0-5505-405D-B73B-DEF4CF4494ED}">
      <dgm:prSet/>
      <dgm:spPr/>
      <dgm:t>
        <a:bodyPr/>
        <a:lstStyle/>
        <a:p>
          <a:endParaRPr lang="en-US"/>
        </a:p>
      </dgm:t>
    </dgm:pt>
    <dgm:pt modelId="{7072DDB6-61C6-4BCE-9F7F-975508EC5EAB}">
      <dgm:prSet phldrT="[Text]" custT="1"/>
      <dgm:spPr/>
      <dgm:t>
        <a:bodyPr/>
        <a:lstStyle/>
        <a:p>
          <a:endParaRPr lang="en-US" sz="160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مرادفات الإعلام الرقمي:</a:t>
          </a:r>
          <a:endParaRPr lang="en-US" sz="1800" b="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 الإعلام </a:t>
          </a:r>
          <a:r>
            <a:rPr lang="fa-IR" sz="1600" b="0" dirty="0">
              <a:latin typeface="Alexandria regular" pitchFamily="2" charset="-78"/>
              <a:cs typeface="Alexandria regular" pitchFamily="2" charset="-78"/>
            </a:rPr>
            <a:t>الجديد</a:t>
          </a:r>
          <a:r>
            <a:rPr lang="fa-IR" sz="1800" b="0" dirty="0">
              <a:latin typeface="Alexandria regular" pitchFamily="2" charset="-78"/>
              <a:cs typeface="Alexandria regular" pitchFamily="2" charset="-78"/>
            </a:rPr>
            <a:t>.</a:t>
          </a:r>
          <a:endParaRPr lang="en-US" sz="1800" b="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 الإعلام التفاعلي.</a:t>
          </a:r>
          <a:endParaRPr lang="en-US" sz="1800" b="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 الاعلام الشبكي الحي.</a:t>
          </a:r>
          <a:endParaRPr lang="en-US" sz="1800" b="0" dirty="0">
            <a:latin typeface="Alexandria regular" pitchFamily="2" charset="-78"/>
            <a:cs typeface="Alexandria regular" pitchFamily="2" charset="-78"/>
          </a:endParaRPr>
        </a:p>
        <a:p>
          <a:r>
            <a:rPr lang="fa-IR" sz="1800" b="0" dirty="0">
              <a:latin typeface="Alexandria regular" pitchFamily="2" charset="-78"/>
              <a:cs typeface="Alexandria regular" pitchFamily="2" charset="-78"/>
            </a:rPr>
            <a:t>- الاعلام السيبراني</a:t>
          </a:r>
          <a:r>
            <a:rPr lang="fa-IR" sz="1600" dirty="0"/>
            <a:t>.</a:t>
          </a:r>
          <a:endParaRPr lang="en-US" sz="1600" dirty="0"/>
        </a:p>
        <a:p>
          <a:endParaRPr lang="en-US" sz="1400" dirty="0"/>
        </a:p>
      </dgm:t>
    </dgm:pt>
    <dgm:pt modelId="{2DD26829-CEB5-4F9E-BAF2-815AFB5E52A9}" type="parTrans" cxnId="{799B089B-A547-494E-9F5F-51E9B94018EB}">
      <dgm:prSet/>
      <dgm:spPr/>
      <dgm:t>
        <a:bodyPr/>
        <a:lstStyle/>
        <a:p>
          <a:endParaRPr lang="en-US"/>
        </a:p>
      </dgm:t>
    </dgm:pt>
    <dgm:pt modelId="{9675E276-1CA5-40F2-9EF4-392B9838A2F4}" type="sibTrans" cxnId="{799B089B-A547-494E-9F5F-51E9B94018EB}">
      <dgm:prSet/>
      <dgm:spPr/>
      <dgm:t>
        <a:bodyPr/>
        <a:lstStyle/>
        <a:p>
          <a:endParaRPr lang="en-US"/>
        </a:p>
      </dgm:t>
    </dgm:pt>
    <dgm:pt modelId="{9E4ED684-D82A-4828-8C8A-FD1F5CCBF072}">
      <dgm:prSet custT="1"/>
      <dgm:spPr/>
      <dgm:t>
        <a:bodyPr/>
        <a:lstStyle/>
        <a:p>
          <a:pPr algn="just" rtl="1">
            <a:lnSpc>
              <a:spcPct val="150000"/>
            </a:lnSpc>
          </a:pPr>
          <a:r>
            <a:rPr lang="fa-IR" sz="1600" b="1" kern="1200" dirty="0">
              <a:solidFill>
                <a:prstClr val="black"/>
              </a:solidFill>
              <a:latin typeface="Alexandria regular" pitchFamily="2" charset="-78"/>
              <a:ea typeface="+mn-ea"/>
              <a:cs typeface="Alexandria regular" pitchFamily="2" charset="-78"/>
            </a:rPr>
            <a:t> </a:t>
          </a:r>
          <a:r>
            <a:rPr lang="ar-EG" sz="1800" b="0" kern="1200" dirty="0">
              <a:solidFill>
                <a:prstClr val="black"/>
              </a:solidFill>
              <a:latin typeface="Alexandria regular" pitchFamily="2" charset="-78"/>
              <a:ea typeface="+mn-ea"/>
              <a:cs typeface="Alexandria regular" pitchFamily="2" charset="-78"/>
            </a:rPr>
            <a:t>مفهومه </a:t>
          </a:r>
          <a:r>
            <a:rPr lang="fa-IR" sz="1800" b="0" kern="1200" dirty="0">
              <a:solidFill>
                <a:prstClr val="black"/>
              </a:solidFill>
              <a:latin typeface="Alexandria regular" pitchFamily="2" charset="-78"/>
              <a:ea typeface="+mn-ea"/>
              <a:cs typeface="Alexandria regular" pitchFamily="2" charset="-78"/>
            </a:rPr>
            <a:t>هو الشكل الجديد </a:t>
          </a:r>
          <a:r>
            <a:rPr lang="ar-EG" sz="1800" b="0" kern="1200" dirty="0">
              <a:solidFill>
                <a:prstClr val="black"/>
              </a:solidFill>
              <a:latin typeface="Alexandria regular" pitchFamily="2" charset="-78"/>
              <a:ea typeface="+mn-ea"/>
              <a:cs typeface="Alexandria regular" pitchFamily="2" charset="-78"/>
            </a:rPr>
            <a:t>ل</a:t>
          </a:r>
          <a:r>
            <a:rPr lang="fa-IR" sz="1800" b="0" kern="1200" dirty="0">
              <a:solidFill>
                <a:prstClr val="black"/>
              </a:solidFill>
              <a:latin typeface="Alexandria regular" pitchFamily="2" charset="-78"/>
              <a:ea typeface="+mn-ea"/>
              <a:cs typeface="Alexandria regular" pitchFamily="2" charset="-78"/>
            </a:rPr>
            <a:t>لإعلام المعتمد على وسيط هو </a:t>
          </a:r>
          <a:r>
            <a:rPr lang="fa-IR" sz="1800" b="1" kern="1200" dirty="0">
              <a:solidFill>
                <a:srgbClr val="FF0000"/>
              </a:solidFill>
              <a:latin typeface="Alexandria regular" pitchFamily="2" charset="-78"/>
              <a:ea typeface="+mn-ea"/>
              <a:cs typeface="Alexandria regular" pitchFamily="2" charset="-78"/>
            </a:rPr>
            <a:t>الإنترنت والوسائل الرقمية </a:t>
          </a:r>
          <a:r>
            <a:rPr lang="fa-IR" sz="1800" b="0" kern="1200" dirty="0">
              <a:solidFill>
                <a:prstClr val="black"/>
              </a:solidFill>
              <a:latin typeface="Alexandria regular" pitchFamily="2" charset="-78"/>
              <a:ea typeface="+mn-ea"/>
              <a:cs typeface="Alexandria regular" pitchFamily="2" charset="-78"/>
            </a:rPr>
            <a:t>والتكنولوجيا الحديثة في نقل المادة الإعلامية والتواصل مع الجمهور، </a:t>
          </a:r>
          <a:r>
            <a:rPr lang="fa-IR" sz="1800" b="0" u="sng" kern="1200" dirty="0">
              <a:solidFill>
                <a:prstClr val="black"/>
              </a:solidFill>
              <a:latin typeface="Alexandria regular" pitchFamily="2" charset="-78"/>
              <a:ea typeface="+mn-ea"/>
              <a:cs typeface="Alexandria regular" pitchFamily="2" charset="-78"/>
            </a:rPr>
            <a:t>بدلا من</a:t>
          </a:r>
          <a:r>
            <a:rPr lang="fa-IR" sz="1800" b="0" kern="1200" dirty="0">
              <a:solidFill>
                <a:prstClr val="black"/>
              </a:solidFill>
              <a:latin typeface="Alexandria regular" pitchFamily="2" charset="-78"/>
              <a:ea typeface="+mn-ea"/>
              <a:cs typeface="Alexandria regular" pitchFamily="2" charset="-78"/>
            </a:rPr>
            <a:t> الاعتماد على الورق والأقمار الصناعية المعتمدة في الإعلام التقليدي.إذا الإعلام الرقمي هو عرض البيانات والمعلومات المكتوبة والمرتبة والمسموعة عبر الإنترنت من خلال الشاشات والأجهزة الرقمية الحاسوب" و"الهاتف المحمول"</a:t>
          </a:r>
          <a:endParaRPr lang="en-US" sz="1600" b="0" kern="1200" dirty="0">
            <a:solidFill>
              <a:prstClr val="black"/>
            </a:solidFill>
            <a:latin typeface="Alexandria regular" pitchFamily="2" charset="-78"/>
            <a:ea typeface="+mn-ea"/>
            <a:cs typeface="Alexandria regular" pitchFamily="2" charset="-78"/>
          </a:endParaRPr>
        </a:p>
      </dgm:t>
    </dgm:pt>
    <dgm:pt modelId="{22B142E9-DA83-4922-A8D0-439497BE0925}" type="sibTrans" cxnId="{349A878D-9ABB-451B-B0BA-AF378D53DBDE}">
      <dgm:prSet/>
      <dgm:spPr/>
      <dgm:t>
        <a:bodyPr/>
        <a:lstStyle/>
        <a:p>
          <a:endParaRPr lang="en-US"/>
        </a:p>
      </dgm:t>
    </dgm:pt>
    <dgm:pt modelId="{D8E6419C-575E-4E2F-B1C4-85EBE25798D1}" type="parTrans" cxnId="{349A878D-9ABB-451B-B0BA-AF378D53DBDE}">
      <dgm:prSet/>
      <dgm:spPr/>
      <dgm:t>
        <a:bodyPr/>
        <a:lstStyle/>
        <a:p>
          <a:endParaRPr lang="en-US"/>
        </a:p>
      </dgm:t>
    </dgm:pt>
    <dgm:pt modelId="{12E35750-DF22-4EBD-A8A2-FD50256203FD}" type="pres">
      <dgm:prSet presAssocID="{87F3CAEF-F028-4599-9955-6B12859CFBEA}" presName="hierChild1" presStyleCnt="0">
        <dgm:presLayoutVars>
          <dgm:orgChart val="1"/>
          <dgm:chPref val="1"/>
          <dgm:dir/>
          <dgm:animOne val="branch"/>
          <dgm:animLvl val="lvl"/>
          <dgm:resizeHandles/>
        </dgm:presLayoutVars>
      </dgm:prSet>
      <dgm:spPr/>
    </dgm:pt>
    <dgm:pt modelId="{D9F78342-F046-43C1-B721-224CD19B3D20}" type="pres">
      <dgm:prSet presAssocID="{1E8E85D3-8322-4060-88F6-B7A042A486AF}" presName="hierRoot1" presStyleCnt="0">
        <dgm:presLayoutVars>
          <dgm:hierBranch val="init"/>
        </dgm:presLayoutVars>
      </dgm:prSet>
      <dgm:spPr/>
    </dgm:pt>
    <dgm:pt modelId="{BAC6132D-1424-4ADF-B766-01BB2ECD807F}" type="pres">
      <dgm:prSet presAssocID="{1E8E85D3-8322-4060-88F6-B7A042A486AF}" presName="rootComposite1" presStyleCnt="0"/>
      <dgm:spPr/>
    </dgm:pt>
    <dgm:pt modelId="{E9F2EE17-6207-4B63-B9BE-D7726A823913}" type="pres">
      <dgm:prSet presAssocID="{1E8E85D3-8322-4060-88F6-B7A042A486AF}" presName="rootText1" presStyleLbl="node0" presStyleIdx="0" presStyleCnt="1" custScaleY="30622">
        <dgm:presLayoutVars>
          <dgm:chPref val="3"/>
        </dgm:presLayoutVars>
      </dgm:prSet>
      <dgm:spPr/>
    </dgm:pt>
    <dgm:pt modelId="{4374557F-6671-4634-9DD7-8BDEE758D6CC}" type="pres">
      <dgm:prSet presAssocID="{1E8E85D3-8322-4060-88F6-B7A042A486AF}" presName="rootConnector1" presStyleLbl="node1" presStyleIdx="0" presStyleCnt="0"/>
      <dgm:spPr/>
    </dgm:pt>
    <dgm:pt modelId="{5401ABA4-5012-4DAB-82D7-7BDF9086F91D}" type="pres">
      <dgm:prSet presAssocID="{1E8E85D3-8322-4060-88F6-B7A042A486AF}" presName="hierChild2" presStyleCnt="0"/>
      <dgm:spPr/>
    </dgm:pt>
    <dgm:pt modelId="{7E9D9DE2-338B-46FB-98B3-9B79111E3F24}" type="pres">
      <dgm:prSet presAssocID="{2DD26829-CEB5-4F9E-BAF2-815AFB5E52A9}" presName="Name37" presStyleLbl="parChTrans1D2" presStyleIdx="0" presStyleCnt="2"/>
      <dgm:spPr/>
    </dgm:pt>
    <dgm:pt modelId="{CE046534-1538-4BB4-9FC7-A8D1C4318EFF}" type="pres">
      <dgm:prSet presAssocID="{7072DDB6-61C6-4BCE-9F7F-975508EC5EAB}" presName="hierRoot2" presStyleCnt="0">
        <dgm:presLayoutVars>
          <dgm:hierBranch val="init"/>
        </dgm:presLayoutVars>
      </dgm:prSet>
      <dgm:spPr/>
    </dgm:pt>
    <dgm:pt modelId="{D02A06A9-D759-47AE-963D-4E75138DD47C}" type="pres">
      <dgm:prSet presAssocID="{7072DDB6-61C6-4BCE-9F7F-975508EC5EAB}" presName="rootComposite" presStyleCnt="0"/>
      <dgm:spPr/>
    </dgm:pt>
    <dgm:pt modelId="{44295B59-6845-490A-A1C5-38B3767E2DD7}" type="pres">
      <dgm:prSet presAssocID="{7072DDB6-61C6-4BCE-9F7F-975508EC5EAB}" presName="rootText" presStyleLbl="node2" presStyleIdx="0" presStyleCnt="2" custScaleX="80418">
        <dgm:presLayoutVars>
          <dgm:chPref val="3"/>
        </dgm:presLayoutVars>
      </dgm:prSet>
      <dgm:spPr/>
    </dgm:pt>
    <dgm:pt modelId="{E36BEAAB-1694-442F-95C9-D77266BF8BDF}" type="pres">
      <dgm:prSet presAssocID="{7072DDB6-61C6-4BCE-9F7F-975508EC5EAB}" presName="rootConnector" presStyleLbl="node2" presStyleIdx="0" presStyleCnt="2"/>
      <dgm:spPr/>
    </dgm:pt>
    <dgm:pt modelId="{C3DBAAC8-6287-4847-94C0-333AEAA44985}" type="pres">
      <dgm:prSet presAssocID="{7072DDB6-61C6-4BCE-9F7F-975508EC5EAB}" presName="hierChild4" presStyleCnt="0"/>
      <dgm:spPr/>
    </dgm:pt>
    <dgm:pt modelId="{4DE2BFAC-A05A-403A-A173-FA4669BA2E2A}" type="pres">
      <dgm:prSet presAssocID="{7072DDB6-61C6-4BCE-9F7F-975508EC5EAB}" presName="hierChild5" presStyleCnt="0"/>
      <dgm:spPr/>
    </dgm:pt>
    <dgm:pt modelId="{D5F402BE-53BE-4861-A4B0-9E6F66F11C96}" type="pres">
      <dgm:prSet presAssocID="{D8E6419C-575E-4E2F-B1C4-85EBE25798D1}" presName="Name37" presStyleLbl="parChTrans1D2" presStyleIdx="1" presStyleCnt="2"/>
      <dgm:spPr/>
    </dgm:pt>
    <dgm:pt modelId="{C153E7E9-FBEC-4E92-B981-E8E02C3DBFE6}" type="pres">
      <dgm:prSet presAssocID="{9E4ED684-D82A-4828-8C8A-FD1F5CCBF072}" presName="hierRoot2" presStyleCnt="0">
        <dgm:presLayoutVars>
          <dgm:hierBranch val="init"/>
        </dgm:presLayoutVars>
      </dgm:prSet>
      <dgm:spPr/>
    </dgm:pt>
    <dgm:pt modelId="{0C91D83F-A975-4129-BA7B-EE12545709CF}" type="pres">
      <dgm:prSet presAssocID="{9E4ED684-D82A-4828-8C8A-FD1F5CCBF072}" presName="rootComposite" presStyleCnt="0"/>
      <dgm:spPr/>
    </dgm:pt>
    <dgm:pt modelId="{0948452F-5FC1-4018-8E24-FA5007DACE0E}" type="pres">
      <dgm:prSet presAssocID="{9E4ED684-D82A-4828-8C8A-FD1F5CCBF072}" presName="rootText" presStyleLbl="node2" presStyleIdx="1" presStyleCnt="2" custScaleX="113676" custScaleY="108134" custLinFactNeighborX="40" custLinFactNeighborY="-892">
        <dgm:presLayoutVars>
          <dgm:chPref val="3"/>
        </dgm:presLayoutVars>
      </dgm:prSet>
      <dgm:spPr/>
    </dgm:pt>
    <dgm:pt modelId="{CB5A47DD-0B6D-43E7-8D3E-39857EC0DF71}" type="pres">
      <dgm:prSet presAssocID="{9E4ED684-D82A-4828-8C8A-FD1F5CCBF072}" presName="rootConnector" presStyleLbl="node2" presStyleIdx="1" presStyleCnt="2"/>
      <dgm:spPr/>
    </dgm:pt>
    <dgm:pt modelId="{6D7A48FA-7B24-4335-AEB2-42B03EEDC1E3}" type="pres">
      <dgm:prSet presAssocID="{9E4ED684-D82A-4828-8C8A-FD1F5CCBF072}" presName="hierChild4" presStyleCnt="0"/>
      <dgm:spPr/>
    </dgm:pt>
    <dgm:pt modelId="{78F968AC-3053-45B7-91FE-B1311FA503FB}" type="pres">
      <dgm:prSet presAssocID="{9E4ED684-D82A-4828-8C8A-FD1F5CCBF072}" presName="hierChild5" presStyleCnt="0"/>
      <dgm:spPr/>
    </dgm:pt>
    <dgm:pt modelId="{45F857F7-AFCD-4F13-BA74-1FC3DD6ED003}" type="pres">
      <dgm:prSet presAssocID="{1E8E85D3-8322-4060-88F6-B7A042A486AF}" presName="hierChild3" presStyleCnt="0"/>
      <dgm:spPr/>
    </dgm:pt>
  </dgm:ptLst>
  <dgm:cxnLst>
    <dgm:cxn modelId="{F6358B05-4540-4BE9-93C2-CD1F0A81CC8D}" type="presOf" srcId="{7072DDB6-61C6-4BCE-9F7F-975508EC5EAB}" destId="{44295B59-6845-490A-A1C5-38B3767E2DD7}" srcOrd="0" destOrd="0" presId="urn:microsoft.com/office/officeart/2005/8/layout/orgChart1"/>
    <dgm:cxn modelId="{9948AB1F-2298-4E19-9890-F2AAAFC21DE4}" type="presOf" srcId="{9E4ED684-D82A-4828-8C8A-FD1F5CCBF072}" destId="{0948452F-5FC1-4018-8E24-FA5007DACE0E}" srcOrd="0" destOrd="0" presId="urn:microsoft.com/office/officeart/2005/8/layout/orgChart1"/>
    <dgm:cxn modelId="{6C9E9270-9149-4E48-9282-25C40E8008DE}" type="presOf" srcId="{2DD26829-CEB5-4F9E-BAF2-815AFB5E52A9}" destId="{7E9D9DE2-338B-46FB-98B3-9B79111E3F24}" srcOrd="0" destOrd="0" presId="urn:microsoft.com/office/officeart/2005/8/layout/orgChart1"/>
    <dgm:cxn modelId="{E17C6771-39C6-468D-BC86-FE16F5593A6F}" type="presOf" srcId="{1E8E85D3-8322-4060-88F6-B7A042A486AF}" destId="{E9F2EE17-6207-4B63-B9BE-D7726A823913}" srcOrd="0" destOrd="0" presId="urn:microsoft.com/office/officeart/2005/8/layout/orgChart1"/>
    <dgm:cxn modelId="{349A878D-9ABB-451B-B0BA-AF378D53DBDE}" srcId="{1E8E85D3-8322-4060-88F6-B7A042A486AF}" destId="{9E4ED684-D82A-4828-8C8A-FD1F5CCBF072}" srcOrd="1" destOrd="0" parTransId="{D8E6419C-575E-4E2F-B1C4-85EBE25798D1}" sibTransId="{22B142E9-DA83-4922-A8D0-439497BE0925}"/>
    <dgm:cxn modelId="{799B089B-A547-494E-9F5F-51E9B94018EB}" srcId="{1E8E85D3-8322-4060-88F6-B7A042A486AF}" destId="{7072DDB6-61C6-4BCE-9F7F-975508EC5EAB}" srcOrd="0" destOrd="0" parTransId="{2DD26829-CEB5-4F9E-BAF2-815AFB5E52A9}" sibTransId="{9675E276-1CA5-40F2-9EF4-392B9838A2F4}"/>
    <dgm:cxn modelId="{EC6179A7-2FB9-49D4-A3F9-B6B33369CE5A}" type="presOf" srcId="{87F3CAEF-F028-4599-9955-6B12859CFBEA}" destId="{12E35750-DF22-4EBD-A8A2-FD50256203FD}" srcOrd="0" destOrd="0" presId="urn:microsoft.com/office/officeart/2005/8/layout/orgChart1"/>
    <dgm:cxn modelId="{AD6382A7-840A-4341-BAF0-236F667E44AE}" type="presOf" srcId="{1E8E85D3-8322-4060-88F6-B7A042A486AF}" destId="{4374557F-6671-4634-9DD7-8BDEE758D6CC}" srcOrd="1" destOrd="0" presId="urn:microsoft.com/office/officeart/2005/8/layout/orgChart1"/>
    <dgm:cxn modelId="{196B85B8-2D3C-438B-B9E6-F37EA94E697B}" type="presOf" srcId="{D8E6419C-575E-4E2F-B1C4-85EBE25798D1}" destId="{D5F402BE-53BE-4861-A4B0-9E6F66F11C96}" srcOrd="0" destOrd="0" presId="urn:microsoft.com/office/officeart/2005/8/layout/orgChart1"/>
    <dgm:cxn modelId="{79F48DB9-330B-4490-8949-D951DE618194}" type="presOf" srcId="{7072DDB6-61C6-4BCE-9F7F-975508EC5EAB}" destId="{E36BEAAB-1694-442F-95C9-D77266BF8BDF}" srcOrd="1" destOrd="0" presId="urn:microsoft.com/office/officeart/2005/8/layout/orgChart1"/>
    <dgm:cxn modelId="{781460F0-969C-482A-9B33-1F340B1A3BA3}" type="presOf" srcId="{9E4ED684-D82A-4828-8C8A-FD1F5CCBF072}" destId="{CB5A47DD-0B6D-43E7-8D3E-39857EC0DF71}" srcOrd="1" destOrd="0" presId="urn:microsoft.com/office/officeart/2005/8/layout/orgChart1"/>
    <dgm:cxn modelId="{CAA56EF0-5505-405D-B73B-DEF4CF4494ED}" srcId="{87F3CAEF-F028-4599-9955-6B12859CFBEA}" destId="{1E8E85D3-8322-4060-88F6-B7A042A486AF}" srcOrd="0" destOrd="0" parTransId="{40D8A556-05FB-43ED-BDA4-3EF5701A524C}" sibTransId="{1D01F84C-2F26-410D-B986-C1D6625FDA55}"/>
    <dgm:cxn modelId="{45A126FF-B03A-4D3D-8A4A-D4DE4D7B5CE7}" type="presParOf" srcId="{12E35750-DF22-4EBD-A8A2-FD50256203FD}" destId="{D9F78342-F046-43C1-B721-224CD19B3D20}" srcOrd="0" destOrd="0" presId="urn:microsoft.com/office/officeart/2005/8/layout/orgChart1"/>
    <dgm:cxn modelId="{7125F9C1-D914-44B3-B91F-EAF7BBC7B8AA}" type="presParOf" srcId="{D9F78342-F046-43C1-B721-224CD19B3D20}" destId="{BAC6132D-1424-4ADF-B766-01BB2ECD807F}" srcOrd="0" destOrd="0" presId="urn:microsoft.com/office/officeart/2005/8/layout/orgChart1"/>
    <dgm:cxn modelId="{A7316E1F-A4C7-4E1D-8259-90A670CA0803}" type="presParOf" srcId="{BAC6132D-1424-4ADF-B766-01BB2ECD807F}" destId="{E9F2EE17-6207-4B63-B9BE-D7726A823913}" srcOrd="0" destOrd="0" presId="urn:microsoft.com/office/officeart/2005/8/layout/orgChart1"/>
    <dgm:cxn modelId="{56CC65A0-3D95-4B74-AF17-FD9C309D5AA2}" type="presParOf" srcId="{BAC6132D-1424-4ADF-B766-01BB2ECD807F}" destId="{4374557F-6671-4634-9DD7-8BDEE758D6CC}" srcOrd="1" destOrd="0" presId="urn:microsoft.com/office/officeart/2005/8/layout/orgChart1"/>
    <dgm:cxn modelId="{AB8D3A1D-C676-4C79-AE1B-1E9AE85D8FB3}" type="presParOf" srcId="{D9F78342-F046-43C1-B721-224CD19B3D20}" destId="{5401ABA4-5012-4DAB-82D7-7BDF9086F91D}" srcOrd="1" destOrd="0" presId="urn:microsoft.com/office/officeart/2005/8/layout/orgChart1"/>
    <dgm:cxn modelId="{2C8AF1C0-7A64-412A-808E-450EAAB89322}" type="presParOf" srcId="{5401ABA4-5012-4DAB-82D7-7BDF9086F91D}" destId="{7E9D9DE2-338B-46FB-98B3-9B79111E3F24}" srcOrd="0" destOrd="0" presId="urn:microsoft.com/office/officeart/2005/8/layout/orgChart1"/>
    <dgm:cxn modelId="{64215FF7-E06B-4916-956F-CB0877658677}" type="presParOf" srcId="{5401ABA4-5012-4DAB-82D7-7BDF9086F91D}" destId="{CE046534-1538-4BB4-9FC7-A8D1C4318EFF}" srcOrd="1" destOrd="0" presId="urn:microsoft.com/office/officeart/2005/8/layout/orgChart1"/>
    <dgm:cxn modelId="{3264103C-5B77-49D8-9713-42B139CAF087}" type="presParOf" srcId="{CE046534-1538-4BB4-9FC7-A8D1C4318EFF}" destId="{D02A06A9-D759-47AE-963D-4E75138DD47C}" srcOrd="0" destOrd="0" presId="urn:microsoft.com/office/officeart/2005/8/layout/orgChart1"/>
    <dgm:cxn modelId="{EF1F0D3D-4201-4AD2-ABE0-3A590379CF11}" type="presParOf" srcId="{D02A06A9-D759-47AE-963D-4E75138DD47C}" destId="{44295B59-6845-490A-A1C5-38B3767E2DD7}" srcOrd="0" destOrd="0" presId="urn:microsoft.com/office/officeart/2005/8/layout/orgChart1"/>
    <dgm:cxn modelId="{902DE327-3C15-40BA-AB09-368FE78BE7AD}" type="presParOf" srcId="{D02A06A9-D759-47AE-963D-4E75138DD47C}" destId="{E36BEAAB-1694-442F-95C9-D77266BF8BDF}" srcOrd="1" destOrd="0" presId="urn:microsoft.com/office/officeart/2005/8/layout/orgChart1"/>
    <dgm:cxn modelId="{5FFEE5A7-269A-43D7-B802-ABFD36131CEC}" type="presParOf" srcId="{CE046534-1538-4BB4-9FC7-A8D1C4318EFF}" destId="{C3DBAAC8-6287-4847-94C0-333AEAA44985}" srcOrd="1" destOrd="0" presId="urn:microsoft.com/office/officeart/2005/8/layout/orgChart1"/>
    <dgm:cxn modelId="{065C04F1-857F-4B0F-B029-CD6699F9044F}" type="presParOf" srcId="{CE046534-1538-4BB4-9FC7-A8D1C4318EFF}" destId="{4DE2BFAC-A05A-403A-A173-FA4669BA2E2A}" srcOrd="2" destOrd="0" presId="urn:microsoft.com/office/officeart/2005/8/layout/orgChart1"/>
    <dgm:cxn modelId="{507E5846-E0EB-4E9B-997B-AE5FBA32F60F}" type="presParOf" srcId="{5401ABA4-5012-4DAB-82D7-7BDF9086F91D}" destId="{D5F402BE-53BE-4861-A4B0-9E6F66F11C96}" srcOrd="2" destOrd="0" presId="urn:microsoft.com/office/officeart/2005/8/layout/orgChart1"/>
    <dgm:cxn modelId="{7A99F301-0B08-4D30-A22F-4C323B3F8F0F}" type="presParOf" srcId="{5401ABA4-5012-4DAB-82D7-7BDF9086F91D}" destId="{C153E7E9-FBEC-4E92-B981-E8E02C3DBFE6}" srcOrd="3" destOrd="0" presId="urn:microsoft.com/office/officeart/2005/8/layout/orgChart1"/>
    <dgm:cxn modelId="{C4D94FBD-6EF6-45A7-8BEA-9030326BE424}" type="presParOf" srcId="{C153E7E9-FBEC-4E92-B981-E8E02C3DBFE6}" destId="{0C91D83F-A975-4129-BA7B-EE12545709CF}" srcOrd="0" destOrd="0" presId="urn:microsoft.com/office/officeart/2005/8/layout/orgChart1"/>
    <dgm:cxn modelId="{9064D822-E105-4D33-8306-5532A3A0E7FD}" type="presParOf" srcId="{0C91D83F-A975-4129-BA7B-EE12545709CF}" destId="{0948452F-5FC1-4018-8E24-FA5007DACE0E}" srcOrd="0" destOrd="0" presId="urn:microsoft.com/office/officeart/2005/8/layout/orgChart1"/>
    <dgm:cxn modelId="{7A1DABE1-E594-42D6-93E2-6DA8117A15FF}" type="presParOf" srcId="{0C91D83F-A975-4129-BA7B-EE12545709CF}" destId="{CB5A47DD-0B6D-43E7-8D3E-39857EC0DF71}" srcOrd="1" destOrd="0" presId="urn:microsoft.com/office/officeart/2005/8/layout/orgChart1"/>
    <dgm:cxn modelId="{21B7078E-E1A4-4553-8609-244474095BA7}" type="presParOf" srcId="{C153E7E9-FBEC-4E92-B981-E8E02C3DBFE6}" destId="{6D7A48FA-7B24-4335-AEB2-42B03EEDC1E3}" srcOrd="1" destOrd="0" presId="urn:microsoft.com/office/officeart/2005/8/layout/orgChart1"/>
    <dgm:cxn modelId="{C93CBB82-947D-4128-85B2-044018DC5606}" type="presParOf" srcId="{C153E7E9-FBEC-4E92-B981-E8E02C3DBFE6}" destId="{78F968AC-3053-45B7-91FE-B1311FA503FB}" srcOrd="2" destOrd="0" presId="urn:microsoft.com/office/officeart/2005/8/layout/orgChart1"/>
    <dgm:cxn modelId="{A7ED9074-25DB-4AC3-AB99-04CDC6A5EC54}" type="presParOf" srcId="{D9F78342-F046-43C1-B721-224CD19B3D20}" destId="{45F857F7-AFCD-4F13-BA74-1FC3DD6ED00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9F7633-D5D8-48B8-8974-83C0CC7718CE}"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CE5ED498-9D7D-4B57-9FC5-FBB0F7DD47D3}">
      <dgm:prSet phldrT="[Text]" custT="1"/>
      <dgm:spPr/>
      <dgm:t>
        <a:bodyPr/>
        <a:lstStyle/>
        <a:p>
          <a:r>
            <a:rPr lang="ar-EG" sz="2400" dirty="0">
              <a:latin typeface="Alexandria regular" pitchFamily="2" charset="-78"/>
              <a:cs typeface="Alexandria regular" pitchFamily="2" charset="-78"/>
            </a:rPr>
            <a:t>2- مستويات القواعد التنظيمية للإعلام الالكتروني</a:t>
          </a:r>
        </a:p>
      </dgm:t>
    </dgm:pt>
    <dgm:pt modelId="{0E61BB9F-3FD3-4DEB-B342-8E2055D788AF}" type="parTrans" cxnId="{B409DCCC-8D02-42F5-8565-1446C01C31F7}">
      <dgm:prSet/>
      <dgm:spPr/>
      <dgm:t>
        <a:bodyPr/>
        <a:lstStyle/>
        <a:p>
          <a:endParaRPr lang="en-US"/>
        </a:p>
      </dgm:t>
    </dgm:pt>
    <dgm:pt modelId="{4495368D-CA16-4B8E-A7E4-7159587DA5CC}" type="sibTrans" cxnId="{B409DCCC-8D02-42F5-8565-1446C01C31F7}">
      <dgm:prSet/>
      <dgm:spPr/>
      <dgm:t>
        <a:bodyPr/>
        <a:lstStyle/>
        <a:p>
          <a:endParaRPr lang="en-US"/>
        </a:p>
      </dgm:t>
    </dgm:pt>
    <dgm:pt modelId="{82B4D966-E564-417B-A5B6-3F53CB222BC0}">
      <dgm:prSet custT="1"/>
      <dgm:spPr/>
      <dgm:t>
        <a:bodyPr/>
        <a:lstStyle/>
        <a:p>
          <a:pPr algn="just" rtl="1">
            <a:lnSpc>
              <a:spcPct val="150000"/>
            </a:lnSpc>
          </a:pPr>
          <a:r>
            <a:rPr lang="fa-IR" sz="1800" dirty="0">
              <a:latin typeface="Alexandria regular" pitchFamily="2" charset="-78"/>
              <a:cs typeface="Alexandria regular" pitchFamily="2" charset="-78"/>
            </a:rPr>
            <a:t>أ-المستوى الأول: مواد الدستور والقوانين الأساسية المتعلقة بحقوق المواطن والإنسان الأساسية والحقوق السياسية و الاقتصادية.</a:t>
          </a:r>
          <a:endParaRPr lang="en-US" sz="1800" dirty="0">
            <a:latin typeface="Alexandria regular" pitchFamily="2" charset="-78"/>
            <a:cs typeface="Alexandria regular" pitchFamily="2" charset="-78"/>
          </a:endParaRPr>
        </a:p>
      </dgm:t>
    </dgm:pt>
    <dgm:pt modelId="{D695ACFC-1B37-4938-865F-314508B51F96}" type="sibTrans" cxnId="{4111492E-DE4E-4C4A-9CB8-6EE7C91D01F2}">
      <dgm:prSet/>
      <dgm:spPr/>
      <dgm:t>
        <a:bodyPr/>
        <a:lstStyle/>
        <a:p>
          <a:endParaRPr lang="en-US"/>
        </a:p>
      </dgm:t>
    </dgm:pt>
    <dgm:pt modelId="{48612F61-1F82-4497-B752-EC3F0620C369}" type="parTrans" cxnId="{4111492E-DE4E-4C4A-9CB8-6EE7C91D01F2}">
      <dgm:prSet/>
      <dgm:spPr/>
      <dgm:t>
        <a:bodyPr/>
        <a:lstStyle/>
        <a:p>
          <a:endParaRPr lang="en-US"/>
        </a:p>
      </dgm:t>
    </dgm:pt>
    <dgm:pt modelId="{8ECFECEF-99B8-44B0-987B-2327621094A8}">
      <dgm:prSet custT="1"/>
      <dgm:spPr/>
      <dgm:t>
        <a:bodyPr/>
        <a:lstStyle/>
        <a:p>
          <a:pPr marL="0" lvl="0" indent="0" algn="just" defTabSz="800100" rtl="1">
            <a:lnSpc>
              <a:spcPct val="150000"/>
            </a:lnSpc>
            <a:spcBef>
              <a:spcPct val="0"/>
            </a:spcBef>
            <a:spcAft>
              <a:spcPct val="35000"/>
            </a:spcAft>
            <a:buNone/>
          </a:pPr>
          <a:r>
            <a:rPr lang="fa-IR" sz="1800" kern="1200" dirty="0">
              <a:solidFill>
                <a:prstClr val="black"/>
              </a:solidFill>
              <a:latin typeface="Alexandria regular" pitchFamily="2" charset="-78"/>
              <a:ea typeface="+mn-ea"/>
              <a:cs typeface="Alexandria regular" pitchFamily="2" charset="-78"/>
            </a:rPr>
            <a:t>ب-المستوى الثاني: قانون الصحافة و الطباعة و النشر ، ويقصد به قوانين الصحافة وقوانين الإعلام الجماهيرية وقد تكون في شكل قانون واحد كقوانين النشر والمطبوعات أو الصحافة ،أو تكون متنوعة مثل قوانين المؤسسات الإعلامية أو القوانين المتعلقة بالتنظيم المهني.</a:t>
          </a:r>
          <a:endParaRPr lang="en-US" sz="1800" kern="1200" dirty="0">
            <a:solidFill>
              <a:prstClr val="black"/>
            </a:solidFill>
            <a:latin typeface="Alexandria regular" pitchFamily="2" charset="-78"/>
            <a:ea typeface="+mn-ea"/>
            <a:cs typeface="Alexandria regular" pitchFamily="2" charset="-78"/>
          </a:endParaRPr>
        </a:p>
      </dgm:t>
    </dgm:pt>
    <dgm:pt modelId="{3DA7EC94-131D-4355-9053-67ED7FC4A741}" type="parTrans" cxnId="{9AEBD087-55DA-440A-9765-5880F2CE8639}">
      <dgm:prSet/>
      <dgm:spPr/>
      <dgm:t>
        <a:bodyPr/>
        <a:lstStyle/>
        <a:p>
          <a:endParaRPr lang="en-US"/>
        </a:p>
      </dgm:t>
    </dgm:pt>
    <dgm:pt modelId="{76CEB77B-5F7B-4296-8F5B-7948990CBD1A}" type="sibTrans" cxnId="{9AEBD087-55DA-440A-9765-5880F2CE8639}">
      <dgm:prSet/>
      <dgm:spPr/>
      <dgm:t>
        <a:bodyPr/>
        <a:lstStyle/>
        <a:p>
          <a:endParaRPr lang="en-US"/>
        </a:p>
      </dgm:t>
    </dgm:pt>
    <dgm:pt modelId="{483562F4-BFAA-454A-8A5E-DD82C0D41724}">
      <dgm:prSet custT="1"/>
      <dgm:spPr/>
      <dgm:t>
        <a:bodyPr/>
        <a:lstStyle/>
        <a:p>
          <a:pPr marL="0" lvl="0" indent="0" algn="just" defTabSz="800100" rtl="1">
            <a:lnSpc>
              <a:spcPct val="150000"/>
            </a:lnSpc>
            <a:spcBef>
              <a:spcPct val="0"/>
            </a:spcBef>
            <a:spcAft>
              <a:spcPct val="35000"/>
            </a:spcAft>
            <a:buNone/>
          </a:pPr>
          <a:r>
            <a:rPr lang="fa-IR" sz="1800" kern="1200" dirty="0">
              <a:solidFill>
                <a:prstClr val="black"/>
              </a:solidFill>
              <a:latin typeface="Alexandria regular" pitchFamily="2" charset="-78"/>
              <a:ea typeface="+mn-ea"/>
              <a:cs typeface="Alexandria regular" pitchFamily="2" charset="-78"/>
            </a:rPr>
            <a:t>ج-المستوى الثالث: مدونات الأخلاق المهنية و التي يمكن للسلطة الإعلامية المستقلة عن السلطات التنفيذية و التشريعية و القضائية، أن تعمل بالتعاون مع التنظيمات المهنية للناشرين و الإعلاميين و ممثلي الجمهور في شكل جمعيات على وضع مواثيق الشرف المهنية</a:t>
          </a:r>
          <a:r>
            <a:rPr lang="ar-EG" sz="1800" kern="1200" dirty="0">
              <a:solidFill>
                <a:prstClr val="black"/>
              </a:solidFill>
              <a:latin typeface="Alexandria regular" pitchFamily="2" charset="-78"/>
              <a:ea typeface="+mn-ea"/>
              <a:cs typeface="Alexandria regular" pitchFamily="2" charset="-78"/>
            </a:rPr>
            <a:t>.</a:t>
          </a:r>
          <a:endParaRPr lang="en-US" sz="1800" kern="1200" dirty="0">
            <a:solidFill>
              <a:prstClr val="black"/>
            </a:solidFill>
            <a:latin typeface="Alexandria regular" pitchFamily="2" charset="-78"/>
            <a:ea typeface="+mn-ea"/>
            <a:cs typeface="Alexandria regular" pitchFamily="2" charset="-78"/>
          </a:endParaRPr>
        </a:p>
      </dgm:t>
    </dgm:pt>
    <dgm:pt modelId="{0A69D98C-249D-4B8F-83C4-88F20554C4DA}" type="parTrans" cxnId="{7EC749EC-27CF-45D8-9E61-A6F89EE9EE2C}">
      <dgm:prSet/>
      <dgm:spPr/>
      <dgm:t>
        <a:bodyPr/>
        <a:lstStyle/>
        <a:p>
          <a:endParaRPr lang="en-US"/>
        </a:p>
      </dgm:t>
    </dgm:pt>
    <dgm:pt modelId="{DAA2B5EC-C340-444C-8DCC-0A1F997AF4D9}" type="sibTrans" cxnId="{7EC749EC-27CF-45D8-9E61-A6F89EE9EE2C}">
      <dgm:prSet/>
      <dgm:spPr/>
      <dgm:t>
        <a:bodyPr/>
        <a:lstStyle/>
        <a:p>
          <a:endParaRPr lang="en-US"/>
        </a:p>
      </dgm:t>
    </dgm:pt>
    <dgm:pt modelId="{9C7A6D06-B3AF-4987-B956-84DB482F760E}" type="pres">
      <dgm:prSet presAssocID="{FA9F7633-D5D8-48B8-8974-83C0CC7718CE}" presName="hierChild1" presStyleCnt="0">
        <dgm:presLayoutVars>
          <dgm:orgChart val="1"/>
          <dgm:chPref val="1"/>
          <dgm:dir/>
          <dgm:animOne val="branch"/>
          <dgm:animLvl val="lvl"/>
          <dgm:resizeHandles/>
        </dgm:presLayoutVars>
      </dgm:prSet>
      <dgm:spPr/>
    </dgm:pt>
    <dgm:pt modelId="{1E3FDD4D-53C7-4A02-9315-85D5BCC368F1}" type="pres">
      <dgm:prSet presAssocID="{CE5ED498-9D7D-4B57-9FC5-FBB0F7DD47D3}" presName="hierRoot1" presStyleCnt="0">
        <dgm:presLayoutVars>
          <dgm:hierBranch val="init"/>
        </dgm:presLayoutVars>
      </dgm:prSet>
      <dgm:spPr/>
    </dgm:pt>
    <dgm:pt modelId="{F7A2EF16-EC13-4B72-80CC-16ADC255E2D2}" type="pres">
      <dgm:prSet presAssocID="{CE5ED498-9D7D-4B57-9FC5-FBB0F7DD47D3}" presName="rootComposite1" presStyleCnt="0"/>
      <dgm:spPr/>
    </dgm:pt>
    <dgm:pt modelId="{FA91395F-7E49-4BBD-AEBD-FB92898E2E7F}" type="pres">
      <dgm:prSet presAssocID="{CE5ED498-9D7D-4B57-9FC5-FBB0F7DD47D3}" presName="rootText1" presStyleLbl="node0" presStyleIdx="0" presStyleCnt="1" custScaleX="235781" custScaleY="33228" custLinFactY="-25384" custLinFactNeighborX="0" custLinFactNeighborY="-100000">
        <dgm:presLayoutVars>
          <dgm:chPref val="3"/>
        </dgm:presLayoutVars>
      </dgm:prSet>
      <dgm:spPr/>
    </dgm:pt>
    <dgm:pt modelId="{C2507C17-7958-4D84-A829-B6A321A40497}" type="pres">
      <dgm:prSet presAssocID="{CE5ED498-9D7D-4B57-9FC5-FBB0F7DD47D3}" presName="rootConnector1" presStyleLbl="node1" presStyleIdx="0" presStyleCnt="0"/>
      <dgm:spPr/>
    </dgm:pt>
    <dgm:pt modelId="{E3139EA9-FF0E-4E5F-AA2B-D0C0BA4FF862}" type="pres">
      <dgm:prSet presAssocID="{CE5ED498-9D7D-4B57-9FC5-FBB0F7DD47D3}" presName="hierChild2" presStyleCnt="0"/>
      <dgm:spPr/>
    </dgm:pt>
    <dgm:pt modelId="{AA6C024D-F16F-478F-93A3-9BE70CCA961C}" type="pres">
      <dgm:prSet presAssocID="{0A69D98C-249D-4B8F-83C4-88F20554C4DA}" presName="Name37" presStyleLbl="parChTrans1D2" presStyleIdx="0" presStyleCnt="3"/>
      <dgm:spPr/>
    </dgm:pt>
    <dgm:pt modelId="{90C7B1EB-0571-40B0-B462-C8647A162864}" type="pres">
      <dgm:prSet presAssocID="{483562F4-BFAA-454A-8A5E-DD82C0D41724}" presName="hierRoot2" presStyleCnt="0">
        <dgm:presLayoutVars>
          <dgm:hierBranch val="init"/>
        </dgm:presLayoutVars>
      </dgm:prSet>
      <dgm:spPr/>
    </dgm:pt>
    <dgm:pt modelId="{21C7C41F-8099-4DF7-B863-DB8258C2537D}" type="pres">
      <dgm:prSet presAssocID="{483562F4-BFAA-454A-8A5E-DD82C0D41724}" presName="rootComposite" presStyleCnt="0"/>
      <dgm:spPr/>
    </dgm:pt>
    <dgm:pt modelId="{29A5DC5F-B5F6-401A-ADA0-49F9D881F08C}" type="pres">
      <dgm:prSet presAssocID="{483562F4-BFAA-454A-8A5E-DD82C0D41724}" presName="rootText" presStyleLbl="node2" presStyleIdx="0" presStyleCnt="3" custScaleY="256839" custLinFactNeighborX="13442" custLinFactNeighborY="-23938">
        <dgm:presLayoutVars>
          <dgm:chPref val="3"/>
        </dgm:presLayoutVars>
      </dgm:prSet>
      <dgm:spPr/>
    </dgm:pt>
    <dgm:pt modelId="{31911555-D8D2-4D05-AA9C-DBD096849323}" type="pres">
      <dgm:prSet presAssocID="{483562F4-BFAA-454A-8A5E-DD82C0D41724}" presName="rootConnector" presStyleLbl="node2" presStyleIdx="0" presStyleCnt="3"/>
      <dgm:spPr/>
    </dgm:pt>
    <dgm:pt modelId="{6C465393-55FB-46B6-9D18-6963D96495F8}" type="pres">
      <dgm:prSet presAssocID="{483562F4-BFAA-454A-8A5E-DD82C0D41724}" presName="hierChild4" presStyleCnt="0"/>
      <dgm:spPr/>
    </dgm:pt>
    <dgm:pt modelId="{335E3114-EA62-4752-8938-680AA2F02B76}" type="pres">
      <dgm:prSet presAssocID="{483562F4-BFAA-454A-8A5E-DD82C0D41724}" presName="hierChild5" presStyleCnt="0"/>
      <dgm:spPr/>
    </dgm:pt>
    <dgm:pt modelId="{80E3A0DC-D8CA-4F15-BCA5-47836E0ED3BA}" type="pres">
      <dgm:prSet presAssocID="{3DA7EC94-131D-4355-9053-67ED7FC4A741}" presName="Name37" presStyleLbl="parChTrans1D2" presStyleIdx="1" presStyleCnt="3"/>
      <dgm:spPr/>
    </dgm:pt>
    <dgm:pt modelId="{D48EF13E-33FA-4028-AC46-AAF237C4ED5D}" type="pres">
      <dgm:prSet presAssocID="{8ECFECEF-99B8-44B0-987B-2327621094A8}" presName="hierRoot2" presStyleCnt="0">
        <dgm:presLayoutVars>
          <dgm:hierBranch val="init"/>
        </dgm:presLayoutVars>
      </dgm:prSet>
      <dgm:spPr/>
    </dgm:pt>
    <dgm:pt modelId="{CFC86D88-3CD6-4289-A459-892D4B9891A8}" type="pres">
      <dgm:prSet presAssocID="{8ECFECEF-99B8-44B0-987B-2327621094A8}" presName="rootComposite" presStyleCnt="0"/>
      <dgm:spPr/>
    </dgm:pt>
    <dgm:pt modelId="{99F4650E-4907-4109-86DD-6247B726F591}" type="pres">
      <dgm:prSet presAssocID="{8ECFECEF-99B8-44B0-987B-2327621094A8}" presName="rootText" presStyleLbl="node2" presStyleIdx="1" presStyleCnt="3" custScaleY="254722" custLinFactNeighborX="8409" custLinFactNeighborY="-23158">
        <dgm:presLayoutVars>
          <dgm:chPref val="3"/>
        </dgm:presLayoutVars>
      </dgm:prSet>
      <dgm:spPr/>
    </dgm:pt>
    <dgm:pt modelId="{98F5CF22-5254-4CDF-9675-1DAC244BD93C}" type="pres">
      <dgm:prSet presAssocID="{8ECFECEF-99B8-44B0-987B-2327621094A8}" presName="rootConnector" presStyleLbl="node2" presStyleIdx="1" presStyleCnt="3"/>
      <dgm:spPr/>
    </dgm:pt>
    <dgm:pt modelId="{97B2AF4F-E89F-4DAF-BD63-A8D9FE46F8DA}" type="pres">
      <dgm:prSet presAssocID="{8ECFECEF-99B8-44B0-987B-2327621094A8}" presName="hierChild4" presStyleCnt="0"/>
      <dgm:spPr/>
    </dgm:pt>
    <dgm:pt modelId="{AB39B8BE-94CA-4E8E-9043-9D1FBED4360C}" type="pres">
      <dgm:prSet presAssocID="{8ECFECEF-99B8-44B0-987B-2327621094A8}" presName="hierChild5" presStyleCnt="0"/>
      <dgm:spPr/>
    </dgm:pt>
    <dgm:pt modelId="{1D33E5FF-A031-441E-9D68-534B7E3B264C}" type="pres">
      <dgm:prSet presAssocID="{48612F61-1F82-4497-B752-EC3F0620C369}" presName="Name37" presStyleLbl="parChTrans1D2" presStyleIdx="2" presStyleCnt="3"/>
      <dgm:spPr/>
    </dgm:pt>
    <dgm:pt modelId="{CCFC9EDC-A6FF-4709-9BCE-1D41521EAA7D}" type="pres">
      <dgm:prSet presAssocID="{82B4D966-E564-417B-A5B6-3F53CB222BC0}" presName="hierRoot2" presStyleCnt="0">
        <dgm:presLayoutVars>
          <dgm:hierBranch val="init"/>
        </dgm:presLayoutVars>
      </dgm:prSet>
      <dgm:spPr/>
    </dgm:pt>
    <dgm:pt modelId="{FBFFD74D-542F-4E03-85CF-B749F9AF7BE2}" type="pres">
      <dgm:prSet presAssocID="{82B4D966-E564-417B-A5B6-3F53CB222BC0}" presName="rootComposite" presStyleCnt="0"/>
      <dgm:spPr/>
    </dgm:pt>
    <dgm:pt modelId="{51CBC567-42E9-4596-A372-3BA82BD0AC98}" type="pres">
      <dgm:prSet presAssocID="{82B4D966-E564-417B-A5B6-3F53CB222BC0}" presName="rootText" presStyleLbl="node2" presStyleIdx="2" presStyleCnt="3" custScaleX="81769" custScaleY="252772" custLinFactNeighborX="-848" custLinFactNeighborY="-24978">
        <dgm:presLayoutVars>
          <dgm:chPref val="3"/>
        </dgm:presLayoutVars>
      </dgm:prSet>
      <dgm:spPr/>
    </dgm:pt>
    <dgm:pt modelId="{6A2B5842-7DE4-423C-85F1-D03578EA3CA3}" type="pres">
      <dgm:prSet presAssocID="{82B4D966-E564-417B-A5B6-3F53CB222BC0}" presName="rootConnector" presStyleLbl="node2" presStyleIdx="2" presStyleCnt="3"/>
      <dgm:spPr/>
    </dgm:pt>
    <dgm:pt modelId="{7A172EA4-F5E0-4163-8B6B-25083AC41BC8}" type="pres">
      <dgm:prSet presAssocID="{82B4D966-E564-417B-A5B6-3F53CB222BC0}" presName="hierChild4" presStyleCnt="0"/>
      <dgm:spPr/>
    </dgm:pt>
    <dgm:pt modelId="{7B5E9F5A-2D98-422D-8C73-72BDAEDACE00}" type="pres">
      <dgm:prSet presAssocID="{82B4D966-E564-417B-A5B6-3F53CB222BC0}" presName="hierChild5" presStyleCnt="0"/>
      <dgm:spPr/>
    </dgm:pt>
    <dgm:pt modelId="{A8FA6B4D-A059-46CA-AB7B-BD207A9D52A3}" type="pres">
      <dgm:prSet presAssocID="{CE5ED498-9D7D-4B57-9FC5-FBB0F7DD47D3}" presName="hierChild3" presStyleCnt="0"/>
      <dgm:spPr/>
    </dgm:pt>
  </dgm:ptLst>
  <dgm:cxnLst>
    <dgm:cxn modelId="{E9C2C10F-5067-4C2E-810C-C65774CFCB74}" type="presOf" srcId="{483562F4-BFAA-454A-8A5E-DD82C0D41724}" destId="{29A5DC5F-B5F6-401A-ADA0-49F9D881F08C}" srcOrd="0" destOrd="0" presId="urn:microsoft.com/office/officeart/2005/8/layout/orgChart1"/>
    <dgm:cxn modelId="{12B62F14-D868-4A63-A229-02B16BC4FF9A}" type="presOf" srcId="{8ECFECEF-99B8-44B0-987B-2327621094A8}" destId="{99F4650E-4907-4109-86DD-6247B726F591}" srcOrd="0" destOrd="0" presId="urn:microsoft.com/office/officeart/2005/8/layout/orgChart1"/>
    <dgm:cxn modelId="{4111492E-DE4E-4C4A-9CB8-6EE7C91D01F2}" srcId="{CE5ED498-9D7D-4B57-9FC5-FBB0F7DD47D3}" destId="{82B4D966-E564-417B-A5B6-3F53CB222BC0}" srcOrd="2" destOrd="0" parTransId="{48612F61-1F82-4497-B752-EC3F0620C369}" sibTransId="{D695ACFC-1B37-4938-865F-314508B51F96}"/>
    <dgm:cxn modelId="{FE544C37-8DB8-4350-B8DC-731CD6298659}" type="presOf" srcId="{82B4D966-E564-417B-A5B6-3F53CB222BC0}" destId="{6A2B5842-7DE4-423C-85F1-D03578EA3CA3}" srcOrd="1" destOrd="0" presId="urn:microsoft.com/office/officeart/2005/8/layout/orgChart1"/>
    <dgm:cxn modelId="{2561B060-DFB0-4096-930E-F15B616A15A5}" type="presOf" srcId="{CE5ED498-9D7D-4B57-9FC5-FBB0F7DD47D3}" destId="{C2507C17-7958-4D84-A829-B6A321A40497}" srcOrd="1" destOrd="0" presId="urn:microsoft.com/office/officeart/2005/8/layout/orgChart1"/>
    <dgm:cxn modelId="{0F47FB6B-EBA9-4921-B34C-627FB71F8BEF}" type="presOf" srcId="{3DA7EC94-131D-4355-9053-67ED7FC4A741}" destId="{80E3A0DC-D8CA-4F15-BCA5-47836E0ED3BA}" srcOrd="0" destOrd="0" presId="urn:microsoft.com/office/officeart/2005/8/layout/orgChart1"/>
    <dgm:cxn modelId="{DACCA556-E902-4903-A084-BE8248830841}" type="presOf" srcId="{82B4D966-E564-417B-A5B6-3F53CB222BC0}" destId="{51CBC567-42E9-4596-A372-3BA82BD0AC98}" srcOrd="0" destOrd="0" presId="urn:microsoft.com/office/officeart/2005/8/layout/orgChart1"/>
    <dgm:cxn modelId="{9AEBD087-55DA-440A-9765-5880F2CE8639}" srcId="{CE5ED498-9D7D-4B57-9FC5-FBB0F7DD47D3}" destId="{8ECFECEF-99B8-44B0-987B-2327621094A8}" srcOrd="1" destOrd="0" parTransId="{3DA7EC94-131D-4355-9053-67ED7FC4A741}" sibTransId="{76CEB77B-5F7B-4296-8F5B-7948990CBD1A}"/>
    <dgm:cxn modelId="{5D52FBA3-B74E-48FE-A03F-C16DE8215A72}" type="presOf" srcId="{CE5ED498-9D7D-4B57-9FC5-FBB0F7DD47D3}" destId="{FA91395F-7E49-4BBD-AEBD-FB92898E2E7F}" srcOrd="0" destOrd="0" presId="urn:microsoft.com/office/officeart/2005/8/layout/orgChart1"/>
    <dgm:cxn modelId="{0C5162A5-DF72-46EA-B283-BC87C3D3EC4F}" type="presOf" srcId="{8ECFECEF-99B8-44B0-987B-2327621094A8}" destId="{98F5CF22-5254-4CDF-9675-1DAC244BD93C}" srcOrd="1" destOrd="0" presId="urn:microsoft.com/office/officeart/2005/8/layout/orgChart1"/>
    <dgm:cxn modelId="{FB23A4B8-9462-47BB-A1BA-AEEA7DFFB7B7}" type="presOf" srcId="{0A69D98C-249D-4B8F-83C4-88F20554C4DA}" destId="{AA6C024D-F16F-478F-93A3-9BE70CCA961C}" srcOrd="0" destOrd="0" presId="urn:microsoft.com/office/officeart/2005/8/layout/orgChart1"/>
    <dgm:cxn modelId="{B409DCCC-8D02-42F5-8565-1446C01C31F7}" srcId="{FA9F7633-D5D8-48B8-8974-83C0CC7718CE}" destId="{CE5ED498-9D7D-4B57-9FC5-FBB0F7DD47D3}" srcOrd="0" destOrd="0" parTransId="{0E61BB9F-3FD3-4DEB-B342-8E2055D788AF}" sibTransId="{4495368D-CA16-4B8E-A7E4-7159587DA5CC}"/>
    <dgm:cxn modelId="{AB870DDD-2737-4050-96D4-01EE99133AA3}" type="presOf" srcId="{FA9F7633-D5D8-48B8-8974-83C0CC7718CE}" destId="{9C7A6D06-B3AF-4987-B956-84DB482F760E}" srcOrd="0" destOrd="0" presId="urn:microsoft.com/office/officeart/2005/8/layout/orgChart1"/>
    <dgm:cxn modelId="{EF5EAFE6-D9D9-4A63-935B-8585A990FD62}" type="presOf" srcId="{48612F61-1F82-4497-B752-EC3F0620C369}" destId="{1D33E5FF-A031-441E-9D68-534B7E3B264C}" srcOrd="0" destOrd="0" presId="urn:microsoft.com/office/officeart/2005/8/layout/orgChart1"/>
    <dgm:cxn modelId="{7EC749EC-27CF-45D8-9E61-A6F89EE9EE2C}" srcId="{CE5ED498-9D7D-4B57-9FC5-FBB0F7DD47D3}" destId="{483562F4-BFAA-454A-8A5E-DD82C0D41724}" srcOrd="0" destOrd="0" parTransId="{0A69D98C-249D-4B8F-83C4-88F20554C4DA}" sibTransId="{DAA2B5EC-C340-444C-8DCC-0A1F997AF4D9}"/>
    <dgm:cxn modelId="{8208B9F3-6642-41E8-9921-9F9F35E67B95}" type="presOf" srcId="{483562F4-BFAA-454A-8A5E-DD82C0D41724}" destId="{31911555-D8D2-4D05-AA9C-DBD096849323}" srcOrd="1" destOrd="0" presId="urn:microsoft.com/office/officeart/2005/8/layout/orgChart1"/>
    <dgm:cxn modelId="{0C8C0213-EFC2-48A1-A1CF-FAE01CF4A848}" type="presParOf" srcId="{9C7A6D06-B3AF-4987-B956-84DB482F760E}" destId="{1E3FDD4D-53C7-4A02-9315-85D5BCC368F1}" srcOrd="0" destOrd="0" presId="urn:microsoft.com/office/officeart/2005/8/layout/orgChart1"/>
    <dgm:cxn modelId="{42050E7E-89EF-4540-A603-7744A6D10201}" type="presParOf" srcId="{1E3FDD4D-53C7-4A02-9315-85D5BCC368F1}" destId="{F7A2EF16-EC13-4B72-80CC-16ADC255E2D2}" srcOrd="0" destOrd="0" presId="urn:microsoft.com/office/officeart/2005/8/layout/orgChart1"/>
    <dgm:cxn modelId="{3CA3AA1A-CC1E-44A5-92C5-31C7C19FC350}" type="presParOf" srcId="{F7A2EF16-EC13-4B72-80CC-16ADC255E2D2}" destId="{FA91395F-7E49-4BBD-AEBD-FB92898E2E7F}" srcOrd="0" destOrd="0" presId="urn:microsoft.com/office/officeart/2005/8/layout/orgChart1"/>
    <dgm:cxn modelId="{BEDB8297-FF7C-46C7-9E67-96C35CD9CD63}" type="presParOf" srcId="{F7A2EF16-EC13-4B72-80CC-16ADC255E2D2}" destId="{C2507C17-7958-4D84-A829-B6A321A40497}" srcOrd="1" destOrd="0" presId="urn:microsoft.com/office/officeart/2005/8/layout/orgChart1"/>
    <dgm:cxn modelId="{6797F27D-27DC-4958-B4E7-B8E31A566AF5}" type="presParOf" srcId="{1E3FDD4D-53C7-4A02-9315-85D5BCC368F1}" destId="{E3139EA9-FF0E-4E5F-AA2B-D0C0BA4FF862}" srcOrd="1" destOrd="0" presId="urn:microsoft.com/office/officeart/2005/8/layout/orgChart1"/>
    <dgm:cxn modelId="{EAC92832-DD76-4541-AF1F-7B5EF6C4128B}" type="presParOf" srcId="{E3139EA9-FF0E-4E5F-AA2B-D0C0BA4FF862}" destId="{AA6C024D-F16F-478F-93A3-9BE70CCA961C}" srcOrd="0" destOrd="0" presId="urn:microsoft.com/office/officeart/2005/8/layout/orgChart1"/>
    <dgm:cxn modelId="{93126B93-AA2F-4BD4-9D45-A303A4037064}" type="presParOf" srcId="{E3139EA9-FF0E-4E5F-AA2B-D0C0BA4FF862}" destId="{90C7B1EB-0571-40B0-B462-C8647A162864}" srcOrd="1" destOrd="0" presId="urn:microsoft.com/office/officeart/2005/8/layout/orgChart1"/>
    <dgm:cxn modelId="{178E1B3B-972A-485B-AA6D-2DC4CF36E7AD}" type="presParOf" srcId="{90C7B1EB-0571-40B0-B462-C8647A162864}" destId="{21C7C41F-8099-4DF7-B863-DB8258C2537D}" srcOrd="0" destOrd="0" presId="urn:microsoft.com/office/officeart/2005/8/layout/orgChart1"/>
    <dgm:cxn modelId="{3316FA89-1A66-468C-8C6D-8D340BF75F5A}" type="presParOf" srcId="{21C7C41F-8099-4DF7-B863-DB8258C2537D}" destId="{29A5DC5F-B5F6-401A-ADA0-49F9D881F08C}" srcOrd="0" destOrd="0" presId="urn:microsoft.com/office/officeart/2005/8/layout/orgChart1"/>
    <dgm:cxn modelId="{E910CBCE-4C88-47DF-A80E-42E0FD7423B5}" type="presParOf" srcId="{21C7C41F-8099-4DF7-B863-DB8258C2537D}" destId="{31911555-D8D2-4D05-AA9C-DBD096849323}" srcOrd="1" destOrd="0" presId="urn:microsoft.com/office/officeart/2005/8/layout/orgChart1"/>
    <dgm:cxn modelId="{61BBCDD4-0750-49C9-A68A-9C910A3DBCDF}" type="presParOf" srcId="{90C7B1EB-0571-40B0-B462-C8647A162864}" destId="{6C465393-55FB-46B6-9D18-6963D96495F8}" srcOrd="1" destOrd="0" presId="urn:microsoft.com/office/officeart/2005/8/layout/orgChart1"/>
    <dgm:cxn modelId="{14AAAC3F-95C4-4B04-BD68-4775AEE40D6A}" type="presParOf" srcId="{90C7B1EB-0571-40B0-B462-C8647A162864}" destId="{335E3114-EA62-4752-8938-680AA2F02B76}" srcOrd="2" destOrd="0" presId="urn:microsoft.com/office/officeart/2005/8/layout/orgChart1"/>
    <dgm:cxn modelId="{40C5A701-3AEA-4960-92AE-EE08B0B25182}" type="presParOf" srcId="{E3139EA9-FF0E-4E5F-AA2B-D0C0BA4FF862}" destId="{80E3A0DC-D8CA-4F15-BCA5-47836E0ED3BA}" srcOrd="2" destOrd="0" presId="urn:microsoft.com/office/officeart/2005/8/layout/orgChart1"/>
    <dgm:cxn modelId="{E6B244B6-693E-4274-A0B2-32852C78BDEE}" type="presParOf" srcId="{E3139EA9-FF0E-4E5F-AA2B-D0C0BA4FF862}" destId="{D48EF13E-33FA-4028-AC46-AAF237C4ED5D}" srcOrd="3" destOrd="0" presId="urn:microsoft.com/office/officeart/2005/8/layout/orgChart1"/>
    <dgm:cxn modelId="{64B4BEE1-0299-4E19-A25F-0D447D5C4743}" type="presParOf" srcId="{D48EF13E-33FA-4028-AC46-AAF237C4ED5D}" destId="{CFC86D88-3CD6-4289-A459-892D4B9891A8}" srcOrd="0" destOrd="0" presId="urn:microsoft.com/office/officeart/2005/8/layout/orgChart1"/>
    <dgm:cxn modelId="{9859AAE3-FD52-4FA6-8B98-2316A1F734FE}" type="presParOf" srcId="{CFC86D88-3CD6-4289-A459-892D4B9891A8}" destId="{99F4650E-4907-4109-86DD-6247B726F591}" srcOrd="0" destOrd="0" presId="urn:microsoft.com/office/officeart/2005/8/layout/orgChart1"/>
    <dgm:cxn modelId="{63D9A50B-71B5-4183-8A3D-4DB2F3E70E0F}" type="presParOf" srcId="{CFC86D88-3CD6-4289-A459-892D4B9891A8}" destId="{98F5CF22-5254-4CDF-9675-1DAC244BD93C}" srcOrd="1" destOrd="0" presId="urn:microsoft.com/office/officeart/2005/8/layout/orgChart1"/>
    <dgm:cxn modelId="{EA36733A-B4F1-49E1-B37A-C4EEB05B0474}" type="presParOf" srcId="{D48EF13E-33FA-4028-AC46-AAF237C4ED5D}" destId="{97B2AF4F-E89F-4DAF-BD63-A8D9FE46F8DA}" srcOrd="1" destOrd="0" presId="urn:microsoft.com/office/officeart/2005/8/layout/orgChart1"/>
    <dgm:cxn modelId="{4014EF90-5F9A-4B7F-9177-5CB254EAACC0}" type="presParOf" srcId="{D48EF13E-33FA-4028-AC46-AAF237C4ED5D}" destId="{AB39B8BE-94CA-4E8E-9043-9D1FBED4360C}" srcOrd="2" destOrd="0" presId="urn:microsoft.com/office/officeart/2005/8/layout/orgChart1"/>
    <dgm:cxn modelId="{99263418-BF71-4345-B0B2-C4C29DF143DC}" type="presParOf" srcId="{E3139EA9-FF0E-4E5F-AA2B-D0C0BA4FF862}" destId="{1D33E5FF-A031-441E-9D68-534B7E3B264C}" srcOrd="4" destOrd="0" presId="urn:microsoft.com/office/officeart/2005/8/layout/orgChart1"/>
    <dgm:cxn modelId="{78320746-6EAB-4E75-A04C-C2237DF1EE30}" type="presParOf" srcId="{E3139EA9-FF0E-4E5F-AA2B-D0C0BA4FF862}" destId="{CCFC9EDC-A6FF-4709-9BCE-1D41521EAA7D}" srcOrd="5" destOrd="0" presId="urn:microsoft.com/office/officeart/2005/8/layout/orgChart1"/>
    <dgm:cxn modelId="{91E2EF7B-5678-4E33-9EAE-A9B4E57D0B0A}" type="presParOf" srcId="{CCFC9EDC-A6FF-4709-9BCE-1D41521EAA7D}" destId="{FBFFD74D-542F-4E03-85CF-B749F9AF7BE2}" srcOrd="0" destOrd="0" presId="urn:microsoft.com/office/officeart/2005/8/layout/orgChart1"/>
    <dgm:cxn modelId="{282627FA-A4A2-4FA8-A810-1AC68F926109}" type="presParOf" srcId="{FBFFD74D-542F-4E03-85CF-B749F9AF7BE2}" destId="{51CBC567-42E9-4596-A372-3BA82BD0AC98}" srcOrd="0" destOrd="0" presId="urn:microsoft.com/office/officeart/2005/8/layout/orgChart1"/>
    <dgm:cxn modelId="{159DE87C-2D33-473C-B7D0-D84A2FD47C51}" type="presParOf" srcId="{FBFFD74D-542F-4E03-85CF-B749F9AF7BE2}" destId="{6A2B5842-7DE4-423C-85F1-D03578EA3CA3}" srcOrd="1" destOrd="0" presId="urn:microsoft.com/office/officeart/2005/8/layout/orgChart1"/>
    <dgm:cxn modelId="{414FF3B6-7827-4337-8C4E-182C97D88DA2}" type="presParOf" srcId="{CCFC9EDC-A6FF-4709-9BCE-1D41521EAA7D}" destId="{7A172EA4-F5E0-4163-8B6B-25083AC41BC8}" srcOrd="1" destOrd="0" presId="urn:microsoft.com/office/officeart/2005/8/layout/orgChart1"/>
    <dgm:cxn modelId="{6F713FB1-04BC-4C41-B45A-43CABD47F224}" type="presParOf" srcId="{CCFC9EDC-A6FF-4709-9BCE-1D41521EAA7D}" destId="{7B5E9F5A-2D98-422D-8C73-72BDAEDACE00}" srcOrd="2" destOrd="0" presId="urn:microsoft.com/office/officeart/2005/8/layout/orgChart1"/>
    <dgm:cxn modelId="{27C2842D-96AF-48AC-A77B-1E6CD17C4C5E}" type="presParOf" srcId="{1E3FDD4D-53C7-4A02-9315-85D5BCC368F1}" destId="{A8FA6B4D-A059-46CA-AB7B-BD207A9D52A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B20E1E-AD5D-42BA-8CDB-7EB369247359}"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773091D9-D633-4B90-8C5F-CC9DD14EA48F}">
      <dgm:prSet phldrT="[Text]" custT="1"/>
      <dgm:spPr/>
      <dgm:t>
        <a:bodyPr/>
        <a:lstStyle/>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نظام الإعلام المرئي والمسموع</a:t>
          </a:r>
        </a:p>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ولائحته التنفيذية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799BDAE2-A32D-4E41-B800-0B5215997FC9}" type="parTrans" cxnId="{902D1387-6BB0-4D23-8F45-837948431575}">
      <dgm:prSet/>
      <dgm:spPr/>
      <dgm:t>
        <a:bodyPr/>
        <a:lstStyle/>
        <a:p>
          <a:endParaRPr lang="en-US"/>
        </a:p>
      </dgm:t>
    </dgm:pt>
    <dgm:pt modelId="{EBD23D6F-DCAE-4707-A7A1-7548A70E4F42}" type="sibTrans" cxnId="{902D1387-6BB0-4D23-8F45-837948431575}">
      <dgm:prSet/>
      <dgm:spPr/>
      <dgm:t>
        <a:bodyPr/>
        <a:lstStyle/>
        <a:p>
          <a:endParaRPr lang="en-US"/>
        </a:p>
      </dgm:t>
    </dgm:pt>
    <dgm:pt modelId="{FCD54FBB-D9D6-46E3-8146-D47D46BD4074}">
      <dgm:prSet phldrT="[Text]" custT="1"/>
      <dgm:spPr/>
      <dgm:t>
        <a:bodyPr/>
        <a:lstStyle/>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الضوابط القانونية للممارسة العمل الإعلامي.</a:t>
          </a:r>
        </a:p>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المادة 5</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F54F5EED-6B94-4F8D-9879-D4A051EABAF0}" type="parTrans" cxnId="{B6768684-7CDA-4B54-AF90-CBA6EB65CC8B}">
      <dgm:prSet/>
      <dgm:spPr/>
      <dgm:t>
        <a:bodyPr/>
        <a:lstStyle/>
        <a:p>
          <a:endParaRPr lang="en-US"/>
        </a:p>
      </dgm:t>
    </dgm:pt>
    <dgm:pt modelId="{0BD8D3B4-D874-4BBC-81B4-527682EE4789}" type="sibTrans" cxnId="{B6768684-7CDA-4B54-AF90-CBA6EB65CC8B}">
      <dgm:prSet/>
      <dgm:spPr/>
      <dgm:t>
        <a:bodyPr/>
        <a:lstStyle/>
        <a:p>
          <a:endParaRPr lang="en-US"/>
        </a:p>
      </dgm:t>
    </dgm:pt>
    <dgm:pt modelId="{4BDFEF36-574D-4AFE-A448-5E262556AF9A}">
      <dgm:prSet phldrT="[Text]" custT="1"/>
      <dgm:spPr/>
      <dgm:t>
        <a:bodyPr/>
        <a:lstStyle/>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تراخيص مزاولة العمل الإعلامي للإعلاميين والمنصات الإعلامية</a:t>
          </a:r>
        </a:p>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2، 7، </a:t>
          </a:r>
          <a:r>
            <a:rPr lang="ar-EG" sz="1900" kern="1200" dirty="0"/>
            <a:t>8</a:t>
          </a:r>
          <a:endParaRPr lang="en-US" sz="1900" kern="1200" dirty="0"/>
        </a:p>
      </dgm:t>
    </dgm:pt>
    <dgm:pt modelId="{C8FF03C0-B414-4DC1-ACE5-5994E17D0558}" type="parTrans" cxnId="{E3B1CAC2-DD20-4426-B820-094ED85F999F}">
      <dgm:prSet/>
      <dgm:spPr/>
      <dgm:t>
        <a:bodyPr/>
        <a:lstStyle/>
        <a:p>
          <a:endParaRPr lang="en-US"/>
        </a:p>
      </dgm:t>
    </dgm:pt>
    <dgm:pt modelId="{DCA3DC79-B0AF-4191-911B-1852D67FEA48}" type="sibTrans" cxnId="{E3B1CAC2-DD20-4426-B820-094ED85F999F}">
      <dgm:prSet/>
      <dgm:spPr/>
      <dgm:t>
        <a:bodyPr/>
        <a:lstStyle/>
        <a:p>
          <a:endParaRPr lang="en-US"/>
        </a:p>
      </dgm:t>
    </dgm:pt>
    <dgm:pt modelId="{2150F034-11FC-45C5-96F1-456E8C3F5263}">
      <dgm:prSet phldrT="[Text]" custT="1"/>
      <dgm:spPr/>
      <dgm:t>
        <a:bodyPr/>
        <a:lstStyle/>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أهداف القانون من حيث تشجيع وتطوير الإعلام وتنظيمه</a:t>
          </a:r>
        </a:p>
        <a:p>
          <a:pPr>
            <a:lnSpc>
              <a:spcPct val="150000"/>
            </a:lnSpc>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الثانية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8E492838-77FC-453D-AA43-A6B856A9C3A3}" type="parTrans" cxnId="{2C28BCCE-579B-402E-85EC-C12A901D3649}">
      <dgm:prSet/>
      <dgm:spPr/>
      <dgm:t>
        <a:bodyPr/>
        <a:lstStyle/>
        <a:p>
          <a:endParaRPr lang="en-US"/>
        </a:p>
      </dgm:t>
    </dgm:pt>
    <dgm:pt modelId="{7F683431-2B6E-4C0C-A429-78F07B07E5A2}" type="sibTrans" cxnId="{2C28BCCE-579B-402E-85EC-C12A901D3649}">
      <dgm:prSet/>
      <dgm:spPr/>
      <dgm:t>
        <a:bodyPr/>
        <a:lstStyle/>
        <a:p>
          <a:endParaRPr lang="en-US"/>
        </a:p>
      </dgm:t>
    </dgm:pt>
    <dgm:pt modelId="{9EF899FF-8BB8-4055-9D84-344BF0BC0DD6}" type="pres">
      <dgm:prSet presAssocID="{86B20E1E-AD5D-42BA-8CDB-7EB369247359}" presName="hierChild1" presStyleCnt="0">
        <dgm:presLayoutVars>
          <dgm:orgChart val="1"/>
          <dgm:chPref val="1"/>
          <dgm:dir/>
          <dgm:animOne val="branch"/>
          <dgm:animLvl val="lvl"/>
          <dgm:resizeHandles/>
        </dgm:presLayoutVars>
      </dgm:prSet>
      <dgm:spPr/>
    </dgm:pt>
    <dgm:pt modelId="{7B99ECF6-031A-4CDE-9570-A66546CA5782}" type="pres">
      <dgm:prSet presAssocID="{773091D9-D633-4B90-8C5F-CC9DD14EA48F}" presName="hierRoot1" presStyleCnt="0">
        <dgm:presLayoutVars>
          <dgm:hierBranch val="init"/>
        </dgm:presLayoutVars>
      </dgm:prSet>
      <dgm:spPr/>
    </dgm:pt>
    <dgm:pt modelId="{D6691573-F959-4574-B6D6-888969CF0BBC}" type="pres">
      <dgm:prSet presAssocID="{773091D9-D633-4B90-8C5F-CC9DD14EA48F}" presName="rootComposite1" presStyleCnt="0"/>
      <dgm:spPr/>
    </dgm:pt>
    <dgm:pt modelId="{243FE6C0-4120-4F6E-8F06-DF681BC9E719}" type="pres">
      <dgm:prSet presAssocID="{773091D9-D633-4B90-8C5F-CC9DD14EA48F}" presName="rootText1" presStyleLbl="node0" presStyleIdx="0" presStyleCnt="1" custScaleX="220403" custScaleY="55904" custLinFactNeighborX="-2195" custLinFactNeighborY="-20683">
        <dgm:presLayoutVars>
          <dgm:chPref val="3"/>
        </dgm:presLayoutVars>
      </dgm:prSet>
      <dgm:spPr/>
    </dgm:pt>
    <dgm:pt modelId="{C254CDFE-2578-4370-948C-BC49BF04B259}" type="pres">
      <dgm:prSet presAssocID="{773091D9-D633-4B90-8C5F-CC9DD14EA48F}" presName="rootConnector1" presStyleLbl="node1" presStyleIdx="0" presStyleCnt="0"/>
      <dgm:spPr/>
    </dgm:pt>
    <dgm:pt modelId="{DAB52A96-32A2-4032-B421-3A99462C5543}" type="pres">
      <dgm:prSet presAssocID="{773091D9-D633-4B90-8C5F-CC9DD14EA48F}" presName="hierChild2" presStyleCnt="0"/>
      <dgm:spPr/>
    </dgm:pt>
    <dgm:pt modelId="{9EB9714D-47DC-489E-A1A7-717F1766E59A}" type="pres">
      <dgm:prSet presAssocID="{F54F5EED-6B94-4F8D-9879-D4A051EABAF0}" presName="Name37" presStyleLbl="parChTrans1D2" presStyleIdx="0" presStyleCnt="3"/>
      <dgm:spPr/>
    </dgm:pt>
    <dgm:pt modelId="{6B378BFA-9DD0-4B23-9490-28D282D608F2}" type="pres">
      <dgm:prSet presAssocID="{FCD54FBB-D9D6-46E3-8146-D47D46BD4074}" presName="hierRoot2" presStyleCnt="0">
        <dgm:presLayoutVars>
          <dgm:hierBranch val="init"/>
        </dgm:presLayoutVars>
      </dgm:prSet>
      <dgm:spPr/>
    </dgm:pt>
    <dgm:pt modelId="{1E17BB4E-E105-420D-9464-E315A2C660A9}" type="pres">
      <dgm:prSet presAssocID="{FCD54FBB-D9D6-46E3-8146-D47D46BD4074}" presName="rootComposite" presStyleCnt="0"/>
      <dgm:spPr/>
    </dgm:pt>
    <dgm:pt modelId="{314C5D21-45FB-4A36-9269-7C9D1C7BDEE7}" type="pres">
      <dgm:prSet presAssocID="{FCD54FBB-D9D6-46E3-8146-D47D46BD4074}" presName="rootText" presStyleLbl="node2" presStyleIdx="0" presStyleCnt="3">
        <dgm:presLayoutVars>
          <dgm:chPref val="3"/>
        </dgm:presLayoutVars>
      </dgm:prSet>
      <dgm:spPr/>
    </dgm:pt>
    <dgm:pt modelId="{8E0D4899-7451-42FF-A15A-283F6F055BDD}" type="pres">
      <dgm:prSet presAssocID="{FCD54FBB-D9D6-46E3-8146-D47D46BD4074}" presName="rootConnector" presStyleLbl="node2" presStyleIdx="0" presStyleCnt="3"/>
      <dgm:spPr/>
    </dgm:pt>
    <dgm:pt modelId="{23CF6B5C-87AC-444D-B9AA-0F601765F151}" type="pres">
      <dgm:prSet presAssocID="{FCD54FBB-D9D6-46E3-8146-D47D46BD4074}" presName="hierChild4" presStyleCnt="0"/>
      <dgm:spPr/>
    </dgm:pt>
    <dgm:pt modelId="{F4E740EE-3C87-4F75-869E-21143FF799FF}" type="pres">
      <dgm:prSet presAssocID="{FCD54FBB-D9D6-46E3-8146-D47D46BD4074}" presName="hierChild5" presStyleCnt="0"/>
      <dgm:spPr/>
    </dgm:pt>
    <dgm:pt modelId="{A159523D-E999-4906-98BC-53C575AF8A7F}" type="pres">
      <dgm:prSet presAssocID="{C8FF03C0-B414-4DC1-ACE5-5994E17D0558}" presName="Name37" presStyleLbl="parChTrans1D2" presStyleIdx="1" presStyleCnt="3"/>
      <dgm:spPr/>
    </dgm:pt>
    <dgm:pt modelId="{17ED2B74-8EE3-4E0F-B471-42724646FD50}" type="pres">
      <dgm:prSet presAssocID="{4BDFEF36-574D-4AFE-A448-5E262556AF9A}" presName="hierRoot2" presStyleCnt="0">
        <dgm:presLayoutVars>
          <dgm:hierBranch val="init"/>
        </dgm:presLayoutVars>
      </dgm:prSet>
      <dgm:spPr/>
    </dgm:pt>
    <dgm:pt modelId="{FF6D3BA2-93B7-431F-8DC8-9249B99627D8}" type="pres">
      <dgm:prSet presAssocID="{4BDFEF36-574D-4AFE-A448-5E262556AF9A}" presName="rootComposite" presStyleCnt="0"/>
      <dgm:spPr/>
    </dgm:pt>
    <dgm:pt modelId="{F67AF881-4B70-4611-AC73-5EB362C15425}" type="pres">
      <dgm:prSet presAssocID="{4BDFEF36-574D-4AFE-A448-5E262556AF9A}" presName="rootText" presStyleLbl="node2" presStyleIdx="1" presStyleCnt="3" custLinFactNeighborX="-1709" custLinFactNeighborY="-475">
        <dgm:presLayoutVars>
          <dgm:chPref val="3"/>
        </dgm:presLayoutVars>
      </dgm:prSet>
      <dgm:spPr/>
    </dgm:pt>
    <dgm:pt modelId="{CDABF8CF-42DF-4C9A-A778-64E7A3654389}" type="pres">
      <dgm:prSet presAssocID="{4BDFEF36-574D-4AFE-A448-5E262556AF9A}" presName="rootConnector" presStyleLbl="node2" presStyleIdx="1" presStyleCnt="3"/>
      <dgm:spPr/>
    </dgm:pt>
    <dgm:pt modelId="{CAFAF3C0-539C-488D-B468-44E3CD6526C7}" type="pres">
      <dgm:prSet presAssocID="{4BDFEF36-574D-4AFE-A448-5E262556AF9A}" presName="hierChild4" presStyleCnt="0"/>
      <dgm:spPr/>
    </dgm:pt>
    <dgm:pt modelId="{E447F7F6-0682-4D6B-A1CB-6D4372BBF6C9}" type="pres">
      <dgm:prSet presAssocID="{4BDFEF36-574D-4AFE-A448-5E262556AF9A}" presName="hierChild5" presStyleCnt="0"/>
      <dgm:spPr/>
    </dgm:pt>
    <dgm:pt modelId="{EFB9C399-2C51-4C91-9D39-B6E84CE65D29}" type="pres">
      <dgm:prSet presAssocID="{8E492838-77FC-453D-AA43-A6B856A9C3A3}" presName="Name37" presStyleLbl="parChTrans1D2" presStyleIdx="2" presStyleCnt="3"/>
      <dgm:spPr/>
    </dgm:pt>
    <dgm:pt modelId="{151797A6-DAEE-40EE-8C5F-1FC6E17200F3}" type="pres">
      <dgm:prSet presAssocID="{2150F034-11FC-45C5-96F1-456E8C3F5263}" presName="hierRoot2" presStyleCnt="0">
        <dgm:presLayoutVars>
          <dgm:hierBranch val="init"/>
        </dgm:presLayoutVars>
      </dgm:prSet>
      <dgm:spPr/>
    </dgm:pt>
    <dgm:pt modelId="{9C84CB4E-0DB3-4E5E-B76C-53EE5A781BB0}" type="pres">
      <dgm:prSet presAssocID="{2150F034-11FC-45C5-96F1-456E8C3F5263}" presName="rootComposite" presStyleCnt="0"/>
      <dgm:spPr/>
    </dgm:pt>
    <dgm:pt modelId="{64A12C9E-4074-416E-924B-6F2B58171D87}" type="pres">
      <dgm:prSet presAssocID="{2150F034-11FC-45C5-96F1-456E8C3F5263}" presName="rootText" presStyleLbl="node2" presStyleIdx="2" presStyleCnt="3">
        <dgm:presLayoutVars>
          <dgm:chPref val="3"/>
        </dgm:presLayoutVars>
      </dgm:prSet>
      <dgm:spPr/>
    </dgm:pt>
    <dgm:pt modelId="{6E7FB440-7B79-4BA1-97E2-8EF51B448379}" type="pres">
      <dgm:prSet presAssocID="{2150F034-11FC-45C5-96F1-456E8C3F5263}" presName="rootConnector" presStyleLbl="node2" presStyleIdx="2" presStyleCnt="3"/>
      <dgm:spPr/>
    </dgm:pt>
    <dgm:pt modelId="{DD7569F8-DFC9-416E-A007-5287C5D43E38}" type="pres">
      <dgm:prSet presAssocID="{2150F034-11FC-45C5-96F1-456E8C3F5263}" presName="hierChild4" presStyleCnt="0"/>
      <dgm:spPr/>
    </dgm:pt>
    <dgm:pt modelId="{BBC234A1-1E87-45CB-9A84-E95FCF00A69A}" type="pres">
      <dgm:prSet presAssocID="{2150F034-11FC-45C5-96F1-456E8C3F5263}" presName="hierChild5" presStyleCnt="0"/>
      <dgm:spPr/>
    </dgm:pt>
    <dgm:pt modelId="{5B68D6C0-8828-423B-AE3E-CF3B5EEC276E}" type="pres">
      <dgm:prSet presAssocID="{773091D9-D633-4B90-8C5F-CC9DD14EA48F}" presName="hierChild3" presStyleCnt="0"/>
      <dgm:spPr/>
    </dgm:pt>
  </dgm:ptLst>
  <dgm:cxnLst>
    <dgm:cxn modelId="{64E81701-0915-4C65-B1BA-13705DAC60E5}" type="presOf" srcId="{773091D9-D633-4B90-8C5F-CC9DD14EA48F}" destId="{C254CDFE-2578-4370-948C-BC49BF04B259}" srcOrd="1" destOrd="0" presId="urn:microsoft.com/office/officeart/2005/8/layout/orgChart1"/>
    <dgm:cxn modelId="{575AA107-6ACE-4BEF-B6FA-18D1218F5C48}" type="presOf" srcId="{2150F034-11FC-45C5-96F1-456E8C3F5263}" destId="{64A12C9E-4074-416E-924B-6F2B58171D87}" srcOrd="0" destOrd="0" presId="urn:microsoft.com/office/officeart/2005/8/layout/orgChart1"/>
    <dgm:cxn modelId="{D26E9A09-FBC3-4661-A5F4-14C66CBA67AA}" type="presOf" srcId="{2150F034-11FC-45C5-96F1-456E8C3F5263}" destId="{6E7FB440-7B79-4BA1-97E2-8EF51B448379}" srcOrd="1" destOrd="0" presId="urn:microsoft.com/office/officeart/2005/8/layout/orgChart1"/>
    <dgm:cxn modelId="{4F85D10B-7544-4DA0-B2A9-59210B941A41}" type="presOf" srcId="{F54F5EED-6B94-4F8D-9879-D4A051EABAF0}" destId="{9EB9714D-47DC-489E-A1A7-717F1766E59A}" srcOrd="0" destOrd="0" presId="urn:microsoft.com/office/officeart/2005/8/layout/orgChart1"/>
    <dgm:cxn modelId="{7CB77A5D-C815-41C1-92D0-29A390455EE4}" type="presOf" srcId="{4BDFEF36-574D-4AFE-A448-5E262556AF9A}" destId="{CDABF8CF-42DF-4C9A-A778-64E7A3654389}" srcOrd="1" destOrd="0" presId="urn:microsoft.com/office/officeart/2005/8/layout/orgChart1"/>
    <dgm:cxn modelId="{23517261-49D0-4AC3-ABCC-908738ACB360}" type="presOf" srcId="{773091D9-D633-4B90-8C5F-CC9DD14EA48F}" destId="{243FE6C0-4120-4F6E-8F06-DF681BC9E719}" srcOrd="0" destOrd="0" presId="urn:microsoft.com/office/officeart/2005/8/layout/orgChart1"/>
    <dgm:cxn modelId="{7FE64E78-D133-4A66-9ECA-82DB0FCE1587}" type="presOf" srcId="{FCD54FBB-D9D6-46E3-8146-D47D46BD4074}" destId="{314C5D21-45FB-4A36-9269-7C9D1C7BDEE7}" srcOrd="0" destOrd="0" presId="urn:microsoft.com/office/officeart/2005/8/layout/orgChart1"/>
    <dgm:cxn modelId="{B6768684-7CDA-4B54-AF90-CBA6EB65CC8B}" srcId="{773091D9-D633-4B90-8C5F-CC9DD14EA48F}" destId="{FCD54FBB-D9D6-46E3-8146-D47D46BD4074}" srcOrd="0" destOrd="0" parTransId="{F54F5EED-6B94-4F8D-9879-D4A051EABAF0}" sibTransId="{0BD8D3B4-D874-4BBC-81B4-527682EE4789}"/>
    <dgm:cxn modelId="{902D1387-6BB0-4D23-8F45-837948431575}" srcId="{86B20E1E-AD5D-42BA-8CDB-7EB369247359}" destId="{773091D9-D633-4B90-8C5F-CC9DD14EA48F}" srcOrd="0" destOrd="0" parTransId="{799BDAE2-A32D-4E41-B800-0B5215997FC9}" sibTransId="{EBD23D6F-DCAE-4707-A7A1-7548A70E4F42}"/>
    <dgm:cxn modelId="{7513799E-F4DC-4E10-A823-65C5F089BADA}" type="presOf" srcId="{FCD54FBB-D9D6-46E3-8146-D47D46BD4074}" destId="{8E0D4899-7451-42FF-A15A-283F6F055BDD}" srcOrd="1" destOrd="0" presId="urn:microsoft.com/office/officeart/2005/8/layout/orgChart1"/>
    <dgm:cxn modelId="{2E9E2BB2-8F83-49D1-831E-91FDC2EEF1B2}" type="presOf" srcId="{8E492838-77FC-453D-AA43-A6B856A9C3A3}" destId="{EFB9C399-2C51-4C91-9D39-B6E84CE65D29}" srcOrd="0" destOrd="0" presId="urn:microsoft.com/office/officeart/2005/8/layout/orgChart1"/>
    <dgm:cxn modelId="{E3B1CAC2-DD20-4426-B820-094ED85F999F}" srcId="{773091D9-D633-4B90-8C5F-CC9DD14EA48F}" destId="{4BDFEF36-574D-4AFE-A448-5E262556AF9A}" srcOrd="1" destOrd="0" parTransId="{C8FF03C0-B414-4DC1-ACE5-5994E17D0558}" sibTransId="{DCA3DC79-B0AF-4191-911B-1852D67FEA48}"/>
    <dgm:cxn modelId="{2C28BCCE-579B-402E-85EC-C12A901D3649}" srcId="{773091D9-D633-4B90-8C5F-CC9DD14EA48F}" destId="{2150F034-11FC-45C5-96F1-456E8C3F5263}" srcOrd="2" destOrd="0" parTransId="{8E492838-77FC-453D-AA43-A6B856A9C3A3}" sibTransId="{7F683431-2B6E-4C0C-A429-78F07B07E5A2}"/>
    <dgm:cxn modelId="{3BE398D5-CEDF-4A03-BC00-FF60D010D666}" type="presOf" srcId="{86B20E1E-AD5D-42BA-8CDB-7EB369247359}" destId="{9EF899FF-8BB8-4055-9D84-344BF0BC0DD6}" srcOrd="0" destOrd="0" presId="urn:microsoft.com/office/officeart/2005/8/layout/orgChart1"/>
    <dgm:cxn modelId="{7DD222DE-39E8-487F-95C6-ED5C66E16D84}" type="presOf" srcId="{C8FF03C0-B414-4DC1-ACE5-5994E17D0558}" destId="{A159523D-E999-4906-98BC-53C575AF8A7F}" srcOrd="0" destOrd="0" presId="urn:microsoft.com/office/officeart/2005/8/layout/orgChart1"/>
    <dgm:cxn modelId="{D11CE1FC-159E-4612-883C-42D7C69A7AD6}" type="presOf" srcId="{4BDFEF36-574D-4AFE-A448-5E262556AF9A}" destId="{F67AF881-4B70-4611-AC73-5EB362C15425}" srcOrd="0" destOrd="0" presId="urn:microsoft.com/office/officeart/2005/8/layout/orgChart1"/>
    <dgm:cxn modelId="{D85D31E9-1B1D-4F5C-82F3-F19240D18B89}" type="presParOf" srcId="{9EF899FF-8BB8-4055-9D84-344BF0BC0DD6}" destId="{7B99ECF6-031A-4CDE-9570-A66546CA5782}" srcOrd="0" destOrd="0" presId="urn:microsoft.com/office/officeart/2005/8/layout/orgChart1"/>
    <dgm:cxn modelId="{AD4E2E25-1C6B-454E-9613-51EB638296CE}" type="presParOf" srcId="{7B99ECF6-031A-4CDE-9570-A66546CA5782}" destId="{D6691573-F959-4574-B6D6-888969CF0BBC}" srcOrd="0" destOrd="0" presId="urn:microsoft.com/office/officeart/2005/8/layout/orgChart1"/>
    <dgm:cxn modelId="{141CFF77-6636-4BD7-86A7-04D4F5C83F95}" type="presParOf" srcId="{D6691573-F959-4574-B6D6-888969CF0BBC}" destId="{243FE6C0-4120-4F6E-8F06-DF681BC9E719}" srcOrd="0" destOrd="0" presId="urn:microsoft.com/office/officeart/2005/8/layout/orgChart1"/>
    <dgm:cxn modelId="{54537B57-38EA-4888-B204-127AAF721101}" type="presParOf" srcId="{D6691573-F959-4574-B6D6-888969CF0BBC}" destId="{C254CDFE-2578-4370-948C-BC49BF04B259}" srcOrd="1" destOrd="0" presId="urn:microsoft.com/office/officeart/2005/8/layout/orgChart1"/>
    <dgm:cxn modelId="{5334F653-2F5D-4C54-9E2C-9B3BBC067461}" type="presParOf" srcId="{7B99ECF6-031A-4CDE-9570-A66546CA5782}" destId="{DAB52A96-32A2-4032-B421-3A99462C5543}" srcOrd="1" destOrd="0" presId="urn:microsoft.com/office/officeart/2005/8/layout/orgChart1"/>
    <dgm:cxn modelId="{0D014214-BD10-4C6B-8697-D85A296BF613}" type="presParOf" srcId="{DAB52A96-32A2-4032-B421-3A99462C5543}" destId="{9EB9714D-47DC-489E-A1A7-717F1766E59A}" srcOrd="0" destOrd="0" presId="urn:microsoft.com/office/officeart/2005/8/layout/orgChart1"/>
    <dgm:cxn modelId="{E3EC1FC7-F747-4588-BBC5-38A3152877A0}" type="presParOf" srcId="{DAB52A96-32A2-4032-B421-3A99462C5543}" destId="{6B378BFA-9DD0-4B23-9490-28D282D608F2}" srcOrd="1" destOrd="0" presId="urn:microsoft.com/office/officeart/2005/8/layout/orgChart1"/>
    <dgm:cxn modelId="{D4F5D797-E176-4D94-B93F-84D205E9ADBA}" type="presParOf" srcId="{6B378BFA-9DD0-4B23-9490-28D282D608F2}" destId="{1E17BB4E-E105-420D-9464-E315A2C660A9}" srcOrd="0" destOrd="0" presId="urn:microsoft.com/office/officeart/2005/8/layout/orgChart1"/>
    <dgm:cxn modelId="{1F970145-F25D-4963-976F-02EBC8F95CC4}" type="presParOf" srcId="{1E17BB4E-E105-420D-9464-E315A2C660A9}" destId="{314C5D21-45FB-4A36-9269-7C9D1C7BDEE7}" srcOrd="0" destOrd="0" presId="urn:microsoft.com/office/officeart/2005/8/layout/orgChart1"/>
    <dgm:cxn modelId="{FABFD4F6-A406-400D-954E-8084ECF3010D}" type="presParOf" srcId="{1E17BB4E-E105-420D-9464-E315A2C660A9}" destId="{8E0D4899-7451-42FF-A15A-283F6F055BDD}" srcOrd="1" destOrd="0" presId="urn:microsoft.com/office/officeart/2005/8/layout/orgChart1"/>
    <dgm:cxn modelId="{96775F10-58F8-4ADD-80C5-3ACFD720A9B2}" type="presParOf" srcId="{6B378BFA-9DD0-4B23-9490-28D282D608F2}" destId="{23CF6B5C-87AC-444D-B9AA-0F601765F151}" srcOrd="1" destOrd="0" presId="urn:microsoft.com/office/officeart/2005/8/layout/orgChart1"/>
    <dgm:cxn modelId="{C38DCC61-E7AB-4D60-8A78-E95B643CA7C2}" type="presParOf" srcId="{6B378BFA-9DD0-4B23-9490-28D282D608F2}" destId="{F4E740EE-3C87-4F75-869E-21143FF799FF}" srcOrd="2" destOrd="0" presId="urn:microsoft.com/office/officeart/2005/8/layout/orgChart1"/>
    <dgm:cxn modelId="{2878E9CF-E366-4783-A425-D8F9C2B7AC75}" type="presParOf" srcId="{DAB52A96-32A2-4032-B421-3A99462C5543}" destId="{A159523D-E999-4906-98BC-53C575AF8A7F}" srcOrd="2" destOrd="0" presId="urn:microsoft.com/office/officeart/2005/8/layout/orgChart1"/>
    <dgm:cxn modelId="{FC8C800D-8EAA-4886-ACAC-08686BB4498E}" type="presParOf" srcId="{DAB52A96-32A2-4032-B421-3A99462C5543}" destId="{17ED2B74-8EE3-4E0F-B471-42724646FD50}" srcOrd="3" destOrd="0" presId="urn:microsoft.com/office/officeart/2005/8/layout/orgChart1"/>
    <dgm:cxn modelId="{E41FEF3F-4F18-46BF-9163-8C4EE315B089}" type="presParOf" srcId="{17ED2B74-8EE3-4E0F-B471-42724646FD50}" destId="{FF6D3BA2-93B7-431F-8DC8-9249B99627D8}" srcOrd="0" destOrd="0" presId="urn:microsoft.com/office/officeart/2005/8/layout/orgChart1"/>
    <dgm:cxn modelId="{A1114D3D-97F4-4081-94F8-507A4115A38B}" type="presParOf" srcId="{FF6D3BA2-93B7-431F-8DC8-9249B99627D8}" destId="{F67AF881-4B70-4611-AC73-5EB362C15425}" srcOrd="0" destOrd="0" presId="urn:microsoft.com/office/officeart/2005/8/layout/orgChart1"/>
    <dgm:cxn modelId="{0C610615-ABA0-4925-9995-FE8539F4F500}" type="presParOf" srcId="{FF6D3BA2-93B7-431F-8DC8-9249B99627D8}" destId="{CDABF8CF-42DF-4C9A-A778-64E7A3654389}" srcOrd="1" destOrd="0" presId="urn:microsoft.com/office/officeart/2005/8/layout/orgChart1"/>
    <dgm:cxn modelId="{4F29461D-0AE2-49C0-BA40-CEEBF470B936}" type="presParOf" srcId="{17ED2B74-8EE3-4E0F-B471-42724646FD50}" destId="{CAFAF3C0-539C-488D-B468-44E3CD6526C7}" srcOrd="1" destOrd="0" presId="urn:microsoft.com/office/officeart/2005/8/layout/orgChart1"/>
    <dgm:cxn modelId="{68C71F38-03BD-404E-A58B-B6C5EF72FE57}" type="presParOf" srcId="{17ED2B74-8EE3-4E0F-B471-42724646FD50}" destId="{E447F7F6-0682-4D6B-A1CB-6D4372BBF6C9}" srcOrd="2" destOrd="0" presId="urn:microsoft.com/office/officeart/2005/8/layout/orgChart1"/>
    <dgm:cxn modelId="{9EFFAA09-651D-4F80-B3F8-A49505D98100}" type="presParOf" srcId="{DAB52A96-32A2-4032-B421-3A99462C5543}" destId="{EFB9C399-2C51-4C91-9D39-B6E84CE65D29}" srcOrd="4" destOrd="0" presId="urn:microsoft.com/office/officeart/2005/8/layout/orgChart1"/>
    <dgm:cxn modelId="{E91114AE-5675-4B00-B37A-7D59779E218B}" type="presParOf" srcId="{DAB52A96-32A2-4032-B421-3A99462C5543}" destId="{151797A6-DAEE-40EE-8C5F-1FC6E17200F3}" srcOrd="5" destOrd="0" presId="urn:microsoft.com/office/officeart/2005/8/layout/orgChart1"/>
    <dgm:cxn modelId="{678DD691-B0B0-4AFB-A99A-F813536FB548}" type="presParOf" srcId="{151797A6-DAEE-40EE-8C5F-1FC6E17200F3}" destId="{9C84CB4E-0DB3-4E5E-B76C-53EE5A781BB0}" srcOrd="0" destOrd="0" presId="urn:microsoft.com/office/officeart/2005/8/layout/orgChart1"/>
    <dgm:cxn modelId="{A65C062C-3879-405E-9448-73AE61E1B327}" type="presParOf" srcId="{9C84CB4E-0DB3-4E5E-B76C-53EE5A781BB0}" destId="{64A12C9E-4074-416E-924B-6F2B58171D87}" srcOrd="0" destOrd="0" presId="urn:microsoft.com/office/officeart/2005/8/layout/orgChart1"/>
    <dgm:cxn modelId="{59CCB149-C2C5-4218-9A75-27D8797ED630}" type="presParOf" srcId="{9C84CB4E-0DB3-4E5E-B76C-53EE5A781BB0}" destId="{6E7FB440-7B79-4BA1-97E2-8EF51B448379}" srcOrd="1" destOrd="0" presId="urn:microsoft.com/office/officeart/2005/8/layout/orgChart1"/>
    <dgm:cxn modelId="{E2A5393A-5633-4F90-A5F9-F3A5392E5C87}" type="presParOf" srcId="{151797A6-DAEE-40EE-8C5F-1FC6E17200F3}" destId="{DD7569F8-DFC9-416E-A007-5287C5D43E38}" srcOrd="1" destOrd="0" presId="urn:microsoft.com/office/officeart/2005/8/layout/orgChart1"/>
    <dgm:cxn modelId="{A8C7BBA8-30C7-496C-8E06-37A31E1F224B}" type="presParOf" srcId="{151797A6-DAEE-40EE-8C5F-1FC6E17200F3}" destId="{BBC234A1-1E87-45CB-9A84-E95FCF00A69A}" srcOrd="2" destOrd="0" presId="urn:microsoft.com/office/officeart/2005/8/layout/orgChart1"/>
    <dgm:cxn modelId="{36D5CCB8-A906-4C6E-801E-E1F7834227A7}" type="presParOf" srcId="{7B99ECF6-031A-4CDE-9570-A66546CA5782}" destId="{5B68D6C0-8828-423B-AE3E-CF3B5EEC276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B20E1E-AD5D-42BA-8CDB-7EB369247359}"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773091D9-D633-4B90-8C5F-CC9DD14EA48F}">
      <dgm:prSet phldrT="[Text]" custT="1"/>
      <dgm:spPr/>
      <dgm:t>
        <a:bodyPr/>
        <a:lstStyle/>
        <a:p>
          <a:r>
            <a:rPr kumimoji="0" lang="fa-IR"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مرسوم بقانون</a:t>
          </a: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 لدولة</a:t>
          </a:r>
          <a:r>
            <a:rPr kumimoji="0" lang="fa-IR"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 الإمارات العربية المتحدة رقم 55 لسنة 2023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a:p>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799BDAE2-A32D-4E41-B800-0B5215997FC9}" type="parTrans" cxnId="{902D1387-6BB0-4D23-8F45-837948431575}">
      <dgm:prSet/>
      <dgm:spPr/>
      <dgm:t>
        <a:bodyPr/>
        <a:lstStyle/>
        <a:p>
          <a:endParaRPr lang="en-US"/>
        </a:p>
      </dgm:t>
    </dgm:pt>
    <dgm:pt modelId="{EBD23D6F-DCAE-4707-A7A1-7548A70E4F42}" type="sibTrans" cxnId="{902D1387-6BB0-4D23-8F45-837948431575}">
      <dgm:prSet/>
      <dgm:spPr/>
      <dgm:t>
        <a:bodyPr/>
        <a:lstStyle/>
        <a:p>
          <a:endParaRPr lang="en-US"/>
        </a:p>
      </dgm:t>
    </dgm:pt>
    <dgm:pt modelId="{FCD54FBB-D9D6-46E3-8146-D47D46BD4074}">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معايير المحتوي الاعلامي.</a:t>
          </a:r>
        </a:p>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المادة 17</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F54F5EED-6B94-4F8D-9879-D4A051EABAF0}" type="parTrans" cxnId="{B6768684-7CDA-4B54-AF90-CBA6EB65CC8B}">
      <dgm:prSet/>
      <dgm:spPr/>
      <dgm:t>
        <a:bodyPr/>
        <a:lstStyle/>
        <a:p>
          <a:endParaRPr lang="en-US"/>
        </a:p>
      </dgm:t>
    </dgm:pt>
    <dgm:pt modelId="{0BD8D3B4-D874-4BBC-81B4-527682EE4789}" type="sibTrans" cxnId="{B6768684-7CDA-4B54-AF90-CBA6EB65CC8B}">
      <dgm:prSet/>
      <dgm:spPr/>
      <dgm:t>
        <a:bodyPr/>
        <a:lstStyle/>
        <a:p>
          <a:endParaRPr lang="en-US"/>
        </a:p>
      </dgm:t>
    </dgm:pt>
    <dgm:pt modelId="{4BDFEF36-574D-4AFE-A448-5E262556AF9A}">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تراخيص مزاولة العمل الإعلامي للإعلاميين والمنصات الإعلامية</a:t>
          </a:r>
        </a:p>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4،5، 7</a:t>
          </a:r>
          <a:endParaRPr lang="en-US" sz="1900" kern="1200" dirty="0"/>
        </a:p>
      </dgm:t>
    </dgm:pt>
    <dgm:pt modelId="{C8FF03C0-B414-4DC1-ACE5-5994E17D0558}" type="parTrans" cxnId="{E3B1CAC2-DD20-4426-B820-094ED85F999F}">
      <dgm:prSet/>
      <dgm:spPr/>
      <dgm:t>
        <a:bodyPr/>
        <a:lstStyle/>
        <a:p>
          <a:endParaRPr lang="en-US"/>
        </a:p>
      </dgm:t>
    </dgm:pt>
    <dgm:pt modelId="{DCA3DC79-B0AF-4191-911B-1852D67FEA48}" type="sibTrans" cxnId="{E3B1CAC2-DD20-4426-B820-094ED85F999F}">
      <dgm:prSet/>
      <dgm:spPr/>
      <dgm:t>
        <a:bodyPr/>
        <a:lstStyle/>
        <a:p>
          <a:endParaRPr lang="en-US"/>
        </a:p>
      </dgm:t>
    </dgm:pt>
    <dgm:pt modelId="{2150F034-11FC-45C5-96F1-456E8C3F5263}">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أهداف القانون من حيث تشجيع و تطوير الإعلام وتنظيمه</a:t>
          </a:r>
        </a:p>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الثالثة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8E492838-77FC-453D-AA43-A6B856A9C3A3}" type="parTrans" cxnId="{2C28BCCE-579B-402E-85EC-C12A901D3649}">
      <dgm:prSet/>
      <dgm:spPr/>
      <dgm:t>
        <a:bodyPr/>
        <a:lstStyle/>
        <a:p>
          <a:endParaRPr lang="en-US"/>
        </a:p>
      </dgm:t>
    </dgm:pt>
    <dgm:pt modelId="{7F683431-2B6E-4C0C-A429-78F07B07E5A2}" type="sibTrans" cxnId="{2C28BCCE-579B-402E-85EC-C12A901D3649}">
      <dgm:prSet/>
      <dgm:spPr/>
      <dgm:t>
        <a:bodyPr/>
        <a:lstStyle/>
        <a:p>
          <a:endParaRPr lang="en-US"/>
        </a:p>
      </dgm:t>
    </dgm:pt>
    <dgm:pt modelId="{70D15B88-DB4F-4253-9256-2E3ADA2EF0FC}">
      <dgm:prSe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شروط الأنشطة الإعلامية مثل الإعلام الالكتروني و الرقمي المادة </a:t>
          </a:r>
          <a:r>
            <a:rPr lang="ar-EG" sz="1600" kern="1200" dirty="0"/>
            <a:t>12</a:t>
          </a:r>
          <a:endParaRPr lang="en-US" sz="1600" kern="1200" dirty="0"/>
        </a:p>
      </dgm:t>
    </dgm:pt>
    <dgm:pt modelId="{6EE659B5-9D1E-4616-8581-98DE8B44D985}" type="parTrans" cxnId="{E9B597E7-EF4D-42B1-BDAA-C96E1BCBD902}">
      <dgm:prSet/>
      <dgm:spPr/>
      <dgm:t>
        <a:bodyPr/>
        <a:lstStyle/>
        <a:p>
          <a:endParaRPr lang="en-US"/>
        </a:p>
      </dgm:t>
    </dgm:pt>
    <dgm:pt modelId="{B42A5FB0-006B-4C4E-A7FB-95EF678DF2D5}" type="sibTrans" cxnId="{E9B597E7-EF4D-42B1-BDAA-C96E1BCBD902}">
      <dgm:prSet/>
      <dgm:spPr/>
      <dgm:t>
        <a:bodyPr/>
        <a:lstStyle/>
        <a:p>
          <a:endParaRPr lang="en-US"/>
        </a:p>
      </dgm:t>
    </dgm:pt>
    <dgm:pt modelId="{9EF899FF-8BB8-4055-9D84-344BF0BC0DD6}" type="pres">
      <dgm:prSet presAssocID="{86B20E1E-AD5D-42BA-8CDB-7EB369247359}" presName="hierChild1" presStyleCnt="0">
        <dgm:presLayoutVars>
          <dgm:orgChart val="1"/>
          <dgm:chPref val="1"/>
          <dgm:dir/>
          <dgm:animOne val="branch"/>
          <dgm:animLvl val="lvl"/>
          <dgm:resizeHandles/>
        </dgm:presLayoutVars>
      </dgm:prSet>
      <dgm:spPr/>
    </dgm:pt>
    <dgm:pt modelId="{7B99ECF6-031A-4CDE-9570-A66546CA5782}" type="pres">
      <dgm:prSet presAssocID="{773091D9-D633-4B90-8C5F-CC9DD14EA48F}" presName="hierRoot1" presStyleCnt="0">
        <dgm:presLayoutVars>
          <dgm:hierBranch val="init"/>
        </dgm:presLayoutVars>
      </dgm:prSet>
      <dgm:spPr/>
    </dgm:pt>
    <dgm:pt modelId="{D6691573-F959-4574-B6D6-888969CF0BBC}" type="pres">
      <dgm:prSet presAssocID="{773091D9-D633-4B90-8C5F-CC9DD14EA48F}" presName="rootComposite1" presStyleCnt="0"/>
      <dgm:spPr/>
    </dgm:pt>
    <dgm:pt modelId="{243FE6C0-4120-4F6E-8F06-DF681BC9E719}" type="pres">
      <dgm:prSet presAssocID="{773091D9-D633-4B90-8C5F-CC9DD14EA48F}" presName="rootText1" presStyleLbl="node0" presStyleIdx="0" presStyleCnt="1" custScaleX="588256" custScaleY="211846" custLinFactY="-141533" custLinFactNeighborX="638" custLinFactNeighborY="-200000">
        <dgm:presLayoutVars>
          <dgm:chPref val="3"/>
        </dgm:presLayoutVars>
      </dgm:prSet>
      <dgm:spPr/>
    </dgm:pt>
    <dgm:pt modelId="{C254CDFE-2578-4370-948C-BC49BF04B259}" type="pres">
      <dgm:prSet presAssocID="{773091D9-D633-4B90-8C5F-CC9DD14EA48F}" presName="rootConnector1" presStyleLbl="node1" presStyleIdx="0" presStyleCnt="0"/>
      <dgm:spPr/>
    </dgm:pt>
    <dgm:pt modelId="{DAB52A96-32A2-4032-B421-3A99462C5543}" type="pres">
      <dgm:prSet presAssocID="{773091D9-D633-4B90-8C5F-CC9DD14EA48F}" presName="hierChild2" presStyleCnt="0"/>
      <dgm:spPr/>
    </dgm:pt>
    <dgm:pt modelId="{9EB9714D-47DC-489E-A1A7-717F1766E59A}" type="pres">
      <dgm:prSet presAssocID="{F54F5EED-6B94-4F8D-9879-D4A051EABAF0}" presName="Name37" presStyleLbl="parChTrans1D2" presStyleIdx="0" presStyleCnt="4"/>
      <dgm:spPr/>
    </dgm:pt>
    <dgm:pt modelId="{6B378BFA-9DD0-4B23-9490-28D282D608F2}" type="pres">
      <dgm:prSet presAssocID="{FCD54FBB-D9D6-46E3-8146-D47D46BD4074}" presName="hierRoot2" presStyleCnt="0">
        <dgm:presLayoutVars>
          <dgm:hierBranch val="init"/>
        </dgm:presLayoutVars>
      </dgm:prSet>
      <dgm:spPr/>
    </dgm:pt>
    <dgm:pt modelId="{1E17BB4E-E105-420D-9464-E315A2C660A9}" type="pres">
      <dgm:prSet presAssocID="{FCD54FBB-D9D6-46E3-8146-D47D46BD4074}" presName="rootComposite" presStyleCnt="0"/>
      <dgm:spPr/>
    </dgm:pt>
    <dgm:pt modelId="{314C5D21-45FB-4A36-9269-7C9D1C7BDEE7}" type="pres">
      <dgm:prSet presAssocID="{FCD54FBB-D9D6-46E3-8146-D47D46BD4074}" presName="rootText" presStyleLbl="node2" presStyleIdx="0" presStyleCnt="4" custScaleX="210922" custScaleY="286057" custLinFactNeighborX="4510" custLinFactNeighborY="-90058">
        <dgm:presLayoutVars>
          <dgm:chPref val="3"/>
        </dgm:presLayoutVars>
      </dgm:prSet>
      <dgm:spPr/>
    </dgm:pt>
    <dgm:pt modelId="{8E0D4899-7451-42FF-A15A-283F6F055BDD}" type="pres">
      <dgm:prSet presAssocID="{FCD54FBB-D9D6-46E3-8146-D47D46BD4074}" presName="rootConnector" presStyleLbl="node2" presStyleIdx="0" presStyleCnt="4"/>
      <dgm:spPr/>
    </dgm:pt>
    <dgm:pt modelId="{23CF6B5C-87AC-444D-B9AA-0F601765F151}" type="pres">
      <dgm:prSet presAssocID="{FCD54FBB-D9D6-46E3-8146-D47D46BD4074}" presName="hierChild4" presStyleCnt="0"/>
      <dgm:spPr/>
    </dgm:pt>
    <dgm:pt modelId="{F4E740EE-3C87-4F75-869E-21143FF799FF}" type="pres">
      <dgm:prSet presAssocID="{FCD54FBB-D9D6-46E3-8146-D47D46BD4074}" presName="hierChild5" presStyleCnt="0"/>
      <dgm:spPr/>
    </dgm:pt>
    <dgm:pt modelId="{58E423F1-9F85-4F14-B989-A3ED3BE12EDF}" type="pres">
      <dgm:prSet presAssocID="{6EE659B5-9D1E-4616-8581-98DE8B44D985}" presName="Name37" presStyleLbl="parChTrans1D2" presStyleIdx="1" presStyleCnt="4"/>
      <dgm:spPr/>
    </dgm:pt>
    <dgm:pt modelId="{9A8C8BFD-08EE-4E25-8375-0CD356C438DF}" type="pres">
      <dgm:prSet presAssocID="{70D15B88-DB4F-4253-9256-2E3ADA2EF0FC}" presName="hierRoot2" presStyleCnt="0">
        <dgm:presLayoutVars>
          <dgm:hierBranch val="init"/>
        </dgm:presLayoutVars>
      </dgm:prSet>
      <dgm:spPr/>
    </dgm:pt>
    <dgm:pt modelId="{A8851C61-66A6-465B-826B-AE38D49EA000}" type="pres">
      <dgm:prSet presAssocID="{70D15B88-DB4F-4253-9256-2E3ADA2EF0FC}" presName="rootComposite" presStyleCnt="0"/>
      <dgm:spPr/>
    </dgm:pt>
    <dgm:pt modelId="{712A863F-63F7-4F72-9E12-822BA56E8A15}" type="pres">
      <dgm:prSet presAssocID="{70D15B88-DB4F-4253-9256-2E3ADA2EF0FC}" presName="rootText" presStyleLbl="node2" presStyleIdx="1" presStyleCnt="4" custScaleX="263485" custScaleY="334575" custLinFactX="-46773" custLinFactY="198118" custLinFactNeighborX="-100000" custLinFactNeighborY="200000">
        <dgm:presLayoutVars>
          <dgm:chPref val="3"/>
        </dgm:presLayoutVars>
      </dgm:prSet>
      <dgm:spPr/>
    </dgm:pt>
    <dgm:pt modelId="{11D09EC8-8A90-41CE-9C99-C8DFEB40425C}" type="pres">
      <dgm:prSet presAssocID="{70D15B88-DB4F-4253-9256-2E3ADA2EF0FC}" presName="rootConnector" presStyleLbl="node2" presStyleIdx="1" presStyleCnt="4"/>
      <dgm:spPr/>
    </dgm:pt>
    <dgm:pt modelId="{98E7FA3B-534F-449F-92A2-15F31A8FBE8B}" type="pres">
      <dgm:prSet presAssocID="{70D15B88-DB4F-4253-9256-2E3ADA2EF0FC}" presName="hierChild4" presStyleCnt="0"/>
      <dgm:spPr/>
    </dgm:pt>
    <dgm:pt modelId="{35A68CD2-8DFF-4ADF-BDC3-111A380CF95A}" type="pres">
      <dgm:prSet presAssocID="{70D15B88-DB4F-4253-9256-2E3ADA2EF0FC}" presName="hierChild5" presStyleCnt="0"/>
      <dgm:spPr/>
    </dgm:pt>
    <dgm:pt modelId="{A159523D-E999-4906-98BC-53C575AF8A7F}" type="pres">
      <dgm:prSet presAssocID="{C8FF03C0-B414-4DC1-ACE5-5994E17D0558}" presName="Name37" presStyleLbl="parChTrans1D2" presStyleIdx="2" presStyleCnt="4"/>
      <dgm:spPr/>
    </dgm:pt>
    <dgm:pt modelId="{17ED2B74-8EE3-4E0F-B471-42724646FD50}" type="pres">
      <dgm:prSet presAssocID="{4BDFEF36-574D-4AFE-A448-5E262556AF9A}" presName="hierRoot2" presStyleCnt="0">
        <dgm:presLayoutVars>
          <dgm:hierBranch val="init"/>
        </dgm:presLayoutVars>
      </dgm:prSet>
      <dgm:spPr/>
    </dgm:pt>
    <dgm:pt modelId="{FF6D3BA2-93B7-431F-8DC8-9249B99627D8}" type="pres">
      <dgm:prSet presAssocID="{4BDFEF36-574D-4AFE-A448-5E262556AF9A}" presName="rootComposite" presStyleCnt="0"/>
      <dgm:spPr/>
    </dgm:pt>
    <dgm:pt modelId="{F67AF881-4B70-4611-AC73-5EB362C15425}" type="pres">
      <dgm:prSet presAssocID="{4BDFEF36-574D-4AFE-A448-5E262556AF9A}" presName="rootText" presStyleLbl="node2" presStyleIdx="2" presStyleCnt="4" custScaleX="270609" custScaleY="321227" custLinFactX="83909" custLinFactY="188327" custLinFactNeighborX="100000" custLinFactNeighborY="200000">
        <dgm:presLayoutVars>
          <dgm:chPref val="3"/>
        </dgm:presLayoutVars>
      </dgm:prSet>
      <dgm:spPr/>
    </dgm:pt>
    <dgm:pt modelId="{CDABF8CF-42DF-4C9A-A778-64E7A3654389}" type="pres">
      <dgm:prSet presAssocID="{4BDFEF36-574D-4AFE-A448-5E262556AF9A}" presName="rootConnector" presStyleLbl="node2" presStyleIdx="2" presStyleCnt="4"/>
      <dgm:spPr/>
    </dgm:pt>
    <dgm:pt modelId="{CAFAF3C0-539C-488D-B468-44E3CD6526C7}" type="pres">
      <dgm:prSet presAssocID="{4BDFEF36-574D-4AFE-A448-5E262556AF9A}" presName="hierChild4" presStyleCnt="0"/>
      <dgm:spPr/>
    </dgm:pt>
    <dgm:pt modelId="{E447F7F6-0682-4D6B-A1CB-6D4372BBF6C9}" type="pres">
      <dgm:prSet presAssocID="{4BDFEF36-574D-4AFE-A448-5E262556AF9A}" presName="hierChild5" presStyleCnt="0"/>
      <dgm:spPr/>
    </dgm:pt>
    <dgm:pt modelId="{EFB9C399-2C51-4C91-9D39-B6E84CE65D29}" type="pres">
      <dgm:prSet presAssocID="{8E492838-77FC-453D-AA43-A6B856A9C3A3}" presName="Name37" presStyleLbl="parChTrans1D2" presStyleIdx="3" presStyleCnt="4"/>
      <dgm:spPr/>
    </dgm:pt>
    <dgm:pt modelId="{151797A6-DAEE-40EE-8C5F-1FC6E17200F3}" type="pres">
      <dgm:prSet presAssocID="{2150F034-11FC-45C5-96F1-456E8C3F5263}" presName="hierRoot2" presStyleCnt="0">
        <dgm:presLayoutVars>
          <dgm:hierBranch val="init"/>
        </dgm:presLayoutVars>
      </dgm:prSet>
      <dgm:spPr/>
    </dgm:pt>
    <dgm:pt modelId="{9C84CB4E-0DB3-4E5E-B76C-53EE5A781BB0}" type="pres">
      <dgm:prSet presAssocID="{2150F034-11FC-45C5-96F1-456E8C3F5263}" presName="rootComposite" presStyleCnt="0"/>
      <dgm:spPr/>
    </dgm:pt>
    <dgm:pt modelId="{64A12C9E-4074-416E-924B-6F2B58171D87}" type="pres">
      <dgm:prSet presAssocID="{2150F034-11FC-45C5-96F1-456E8C3F5263}" presName="rootText" presStyleLbl="node2" presStyleIdx="3" presStyleCnt="4" custScaleX="258670" custScaleY="377034" custLinFactY="-27118" custLinFactNeighborX="-572" custLinFactNeighborY="-100000">
        <dgm:presLayoutVars>
          <dgm:chPref val="3"/>
        </dgm:presLayoutVars>
      </dgm:prSet>
      <dgm:spPr/>
    </dgm:pt>
    <dgm:pt modelId="{6E7FB440-7B79-4BA1-97E2-8EF51B448379}" type="pres">
      <dgm:prSet presAssocID="{2150F034-11FC-45C5-96F1-456E8C3F5263}" presName="rootConnector" presStyleLbl="node2" presStyleIdx="3" presStyleCnt="4"/>
      <dgm:spPr/>
    </dgm:pt>
    <dgm:pt modelId="{DD7569F8-DFC9-416E-A007-5287C5D43E38}" type="pres">
      <dgm:prSet presAssocID="{2150F034-11FC-45C5-96F1-456E8C3F5263}" presName="hierChild4" presStyleCnt="0"/>
      <dgm:spPr/>
    </dgm:pt>
    <dgm:pt modelId="{BBC234A1-1E87-45CB-9A84-E95FCF00A69A}" type="pres">
      <dgm:prSet presAssocID="{2150F034-11FC-45C5-96F1-456E8C3F5263}" presName="hierChild5" presStyleCnt="0"/>
      <dgm:spPr/>
    </dgm:pt>
    <dgm:pt modelId="{5B68D6C0-8828-423B-AE3E-CF3B5EEC276E}" type="pres">
      <dgm:prSet presAssocID="{773091D9-D633-4B90-8C5F-CC9DD14EA48F}" presName="hierChild3" presStyleCnt="0"/>
      <dgm:spPr/>
    </dgm:pt>
  </dgm:ptLst>
  <dgm:cxnLst>
    <dgm:cxn modelId="{64E81701-0915-4C65-B1BA-13705DAC60E5}" type="presOf" srcId="{773091D9-D633-4B90-8C5F-CC9DD14EA48F}" destId="{C254CDFE-2578-4370-948C-BC49BF04B259}" srcOrd="1" destOrd="0" presId="urn:microsoft.com/office/officeart/2005/8/layout/orgChart1"/>
    <dgm:cxn modelId="{575AA107-6ACE-4BEF-B6FA-18D1218F5C48}" type="presOf" srcId="{2150F034-11FC-45C5-96F1-456E8C3F5263}" destId="{64A12C9E-4074-416E-924B-6F2B58171D87}" srcOrd="0" destOrd="0" presId="urn:microsoft.com/office/officeart/2005/8/layout/orgChart1"/>
    <dgm:cxn modelId="{D26E9A09-FBC3-4661-A5F4-14C66CBA67AA}" type="presOf" srcId="{2150F034-11FC-45C5-96F1-456E8C3F5263}" destId="{6E7FB440-7B79-4BA1-97E2-8EF51B448379}" srcOrd="1" destOrd="0" presId="urn:microsoft.com/office/officeart/2005/8/layout/orgChart1"/>
    <dgm:cxn modelId="{4F85D10B-7544-4DA0-B2A9-59210B941A41}" type="presOf" srcId="{F54F5EED-6B94-4F8D-9879-D4A051EABAF0}" destId="{9EB9714D-47DC-489E-A1A7-717F1766E59A}" srcOrd="0" destOrd="0" presId="urn:microsoft.com/office/officeart/2005/8/layout/orgChart1"/>
    <dgm:cxn modelId="{7CB77A5D-C815-41C1-92D0-29A390455EE4}" type="presOf" srcId="{4BDFEF36-574D-4AFE-A448-5E262556AF9A}" destId="{CDABF8CF-42DF-4C9A-A778-64E7A3654389}" srcOrd="1" destOrd="0" presId="urn:microsoft.com/office/officeart/2005/8/layout/orgChart1"/>
    <dgm:cxn modelId="{23517261-49D0-4AC3-ABCC-908738ACB360}" type="presOf" srcId="{773091D9-D633-4B90-8C5F-CC9DD14EA48F}" destId="{243FE6C0-4120-4F6E-8F06-DF681BC9E719}" srcOrd="0" destOrd="0" presId="urn:microsoft.com/office/officeart/2005/8/layout/orgChart1"/>
    <dgm:cxn modelId="{7FE64E78-D133-4A66-9ECA-82DB0FCE1587}" type="presOf" srcId="{FCD54FBB-D9D6-46E3-8146-D47D46BD4074}" destId="{314C5D21-45FB-4A36-9269-7C9D1C7BDEE7}" srcOrd="0" destOrd="0" presId="urn:microsoft.com/office/officeart/2005/8/layout/orgChart1"/>
    <dgm:cxn modelId="{B6768684-7CDA-4B54-AF90-CBA6EB65CC8B}" srcId="{773091D9-D633-4B90-8C5F-CC9DD14EA48F}" destId="{FCD54FBB-D9D6-46E3-8146-D47D46BD4074}" srcOrd="0" destOrd="0" parTransId="{F54F5EED-6B94-4F8D-9879-D4A051EABAF0}" sibTransId="{0BD8D3B4-D874-4BBC-81B4-527682EE4789}"/>
    <dgm:cxn modelId="{902D1387-6BB0-4D23-8F45-837948431575}" srcId="{86B20E1E-AD5D-42BA-8CDB-7EB369247359}" destId="{773091D9-D633-4B90-8C5F-CC9DD14EA48F}" srcOrd="0" destOrd="0" parTransId="{799BDAE2-A32D-4E41-B800-0B5215997FC9}" sibTransId="{EBD23D6F-DCAE-4707-A7A1-7548A70E4F42}"/>
    <dgm:cxn modelId="{54C6068A-DD81-4332-AF06-0DD03516D549}" type="presOf" srcId="{70D15B88-DB4F-4253-9256-2E3ADA2EF0FC}" destId="{11D09EC8-8A90-41CE-9C99-C8DFEB40425C}" srcOrd="1" destOrd="0" presId="urn:microsoft.com/office/officeart/2005/8/layout/orgChart1"/>
    <dgm:cxn modelId="{7513799E-F4DC-4E10-A823-65C5F089BADA}" type="presOf" srcId="{FCD54FBB-D9D6-46E3-8146-D47D46BD4074}" destId="{8E0D4899-7451-42FF-A15A-283F6F055BDD}" srcOrd="1" destOrd="0" presId="urn:microsoft.com/office/officeart/2005/8/layout/orgChart1"/>
    <dgm:cxn modelId="{2E9E2BB2-8F83-49D1-831E-91FDC2EEF1B2}" type="presOf" srcId="{8E492838-77FC-453D-AA43-A6B856A9C3A3}" destId="{EFB9C399-2C51-4C91-9D39-B6E84CE65D29}" srcOrd="0" destOrd="0" presId="urn:microsoft.com/office/officeart/2005/8/layout/orgChart1"/>
    <dgm:cxn modelId="{E3B1CAC2-DD20-4426-B820-094ED85F999F}" srcId="{773091D9-D633-4B90-8C5F-CC9DD14EA48F}" destId="{4BDFEF36-574D-4AFE-A448-5E262556AF9A}" srcOrd="2" destOrd="0" parTransId="{C8FF03C0-B414-4DC1-ACE5-5994E17D0558}" sibTransId="{DCA3DC79-B0AF-4191-911B-1852D67FEA48}"/>
    <dgm:cxn modelId="{2C28BCCE-579B-402E-85EC-C12A901D3649}" srcId="{773091D9-D633-4B90-8C5F-CC9DD14EA48F}" destId="{2150F034-11FC-45C5-96F1-456E8C3F5263}" srcOrd="3" destOrd="0" parTransId="{8E492838-77FC-453D-AA43-A6B856A9C3A3}" sibTransId="{7F683431-2B6E-4C0C-A429-78F07B07E5A2}"/>
    <dgm:cxn modelId="{3BE398D5-CEDF-4A03-BC00-FF60D010D666}" type="presOf" srcId="{86B20E1E-AD5D-42BA-8CDB-7EB369247359}" destId="{9EF899FF-8BB8-4055-9D84-344BF0BC0DD6}" srcOrd="0" destOrd="0" presId="urn:microsoft.com/office/officeart/2005/8/layout/orgChart1"/>
    <dgm:cxn modelId="{7DD222DE-39E8-487F-95C6-ED5C66E16D84}" type="presOf" srcId="{C8FF03C0-B414-4DC1-ACE5-5994E17D0558}" destId="{A159523D-E999-4906-98BC-53C575AF8A7F}" srcOrd="0" destOrd="0" presId="urn:microsoft.com/office/officeart/2005/8/layout/orgChart1"/>
    <dgm:cxn modelId="{E9B597E7-EF4D-42B1-BDAA-C96E1BCBD902}" srcId="{773091D9-D633-4B90-8C5F-CC9DD14EA48F}" destId="{70D15B88-DB4F-4253-9256-2E3ADA2EF0FC}" srcOrd="1" destOrd="0" parTransId="{6EE659B5-9D1E-4616-8581-98DE8B44D985}" sibTransId="{B42A5FB0-006B-4C4E-A7FB-95EF678DF2D5}"/>
    <dgm:cxn modelId="{641996ED-44A7-43C8-9B0B-2C5D0320AB24}" type="presOf" srcId="{70D15B88-DB4F-4253-9256-2E3ADA2EF0FC}" destId="{712A863F-63F7-4F72-9E12-822BA56E8A15}" srcOrd="0" destOrd="0" presId="urn:microsoft.com/office/officeart/2005/8/layout/orgChart1"/>
    <dgm:cxn modelId="{3DF2F2FB-3AED-41A7-8C5F-4FEAFAA5BB61}" type="presOf" srcId="{6EE659B5-9D1E-4616-8581-98DE8B44D985}" destId="{58E423F1-9F85-4F14-B989-A3ED3BE12EDF}" srcOrd="0" destOrd="0" presId="urn:microsoft.com/office/officeart/2005/8/layout/orgChart1"/>
    <dgm:cxn modelId="{D11CE1FC-159E-4612-883C-42D7C69A7AD6}" type="presOf" srcId="{4BDFEF36-574D-4AFE-A448-5E262556AF9A}" destId="{F67AF881-4B70-4611-AC73-5EB362C15425}" srcOrd="0" destOrd="0" presId="urn:microsoft.com/office/officeart/2005/8/layout/orgChart1"/>
    <dgm:cxn modelId="{D85D31E9-1B1D-4F5C-82F3-F19240D18B89}" type="presParOf" srcId="{9EF899FF-8BB8-4055-9D84-344BF0BC0DD6}" destId="{7B99ECF6-031A-4CDE-9570-A66546CA5782}" srcOrd="0" destOrd="0" presId="urn:microsoft.com/office/officeart/2005/8/layout/orgChart1"/>
    <dgm:cxn modelId="{AD4E2E25-1C6B-454E-9613-51EB638296CE}" type="presParOf" srcId="{7B99ECF6-031A-4CDE-9570-A66546CA5782}" destId="{D6691573-F959-4574-B6D6-888969CF0BBC}" srcOrd="0" destOrd="0" presId="urn:microsoft.com/office/officeart/2005/8/layout/orgChart1"/>
    <dgm:cxn modelId="{141CFF77-6636-4BD7-86A7-04D4F5C83F95}" type="presParOf" srcId="{D6691573-F959-4574-B6D6-888969CF0BBC}" destId="{243FE6C0-4120-4F6E-8F06-DF681BC9E719}" srcOrd="0" destOrd="0" presId="urn:microsoft.com/office/officeart/2005/8/layout/orgChart1"/>
    <dgm:cxn modelId="{54537B57-38EA-4888-B204-127AAF721101}" type="presParOf" srcId="{D6691573-F959-4574-B6D6-888969CF0BBC}" destId="{C254CDFE-2578-4370-948C-BC49BF04B259}" srcOrd="1" destOrd="0" presId="urn:microsoft.com/office/officeart/2005/8/layout/orgChart1"/>
    <dgm:cxn modelId="{5334F653-2F5D-4C54-9E2C-9B3BBC067461}" type="presParOf" srcId="{7B99ECF6-031A-4CDE-9570-A66546CA5782}" destId="{DAB52A96-32A2-4032-B421-3A99462C5543}" srcOrd="1" destOrd="0" presId="urn:microsoft.com/office/officeart/2005/8/layout/orgChart1"/>
    <dgm:cxn modelId="{0D014214-BD10-4C6B-8697-D85A296BF613}" type="presParOf" srcId="{DAB52A96-32A2-4032-B421-3A99462C5543}" destId="{9EB9714D-47DC-489E-A1A7-717F1766E59A}" srcOrd="0" destOrd="0" presId="urn:microsoft.com/office/officeart/2005/8/layout/orgChart1"/>
    <dgm:cxn modelId="{E3EC1FC7-F747-4588-BBC5-38A3152877A0}" type="presParOf" srcId="{DAB52A96-32A2-4032-B421-3A99462C5543}" destId="{6B378BFA-9DD0-4B23-9490-28D282D608F2}" srcOrd="1" destOrd="0" presId="urn:microsoft.com/office/officeart/2005/8/layout/orgChart1"/>
    <dgm:cxn modelId="{D4F5D797-E176-4D94-B93F-84D205E9ADBA}" type="presParOf" srcId="{6B378BFA-9DD0-4B23-9490-28D282D608F2}" destId="{1E17BB4E-E105-420D-9464-E315A2C660A9}" srcOrd="0" destOrd="0" presId="urn:microsoft.com/office/officeart/2005/8/layout/orgChart1"/>
    <dgm:cxn modelId="{1F970145-F25D-4963-976F-02EBC8F95CC4}" type="presParOf" srcId="{1E17BB4E-E105-420D-9464-E315A2C660A9}" destId="{314C5D21-45FB-4A36-9269-7C9D1C7BDEE7}" srcOrd="0" destOrd="0" presId="urn:microsoft.com/office/officeart/2005/8/layout/orgChart1"/>
    <dgm:cxn modelId="{FABFD4F6-A406-400D-954E-8084ECF3010D}" type="presParOf" srcId="{1E17BB4E-E105-420D-9464-E315A2C660A9}" destId="{8E0D4899-7451-42FF-A15A-283F6F055BDD}" srcOrd="1" destOrd="0" presId="urn:microsoft.com/office/officeart/2005/8/layout/orgChart1"/>
    <dgm:cxn modelId="{96775F10-58F8-4ADD-80C5-3ACFD720A9B2}" type="presParOf" srcId="{6B378BFA-9DD0-4B23-9490-28D282D608F2}" destId="{23CF6B5C-87AC-444D-B9AA-0F601765F151}" srcOrd="1" destOrd="0" presId="urn:microsoft.com/office/officeart/2005/8/layout/orgChart1"/>
    <dgm:cxn modelId="{C38DCC61-E7AB-4D60-8A78-E95B643CA7C2}" type="presParOf" srcId="{6B378BFA-9DD0-4B23-9490-28D282D608F2}" destId="{F4E740EE-3C87-4F75-869E-21143FF799FF}" srcOrd="2" destOrd="0" presId="urn:microsoft.com/office/officeart/2005/8/layout/orgChart1"/>
    <dgm:cxn modelId="{DFEC0A0B-46A6-48BE-9743-17E8EB8A1865}" type="presParOf" srcId="{DAB52A96-32A2-4032-B421-3A99462C5543}" destId="{58E423F1-9F85-4F14-B989-A3ED3BE12EDF}" srcOrd="2" destOrd="0" presId="urn:microsoft.com/office/officeart/2005/8/layout/orgChart1"/>
    <dgm:cxn modelId="{B2B46FC4-A837-4F0F-BDDA-08F36B7A1B29}" type="presParOf" srcId="{DAB52A96-32A2-4032-B421-3A99462C5543}" destId="{9A8C8BFD-08EE-4E25-8375-0CD356C438DF}" srcOrd="3" destOrd="0" presId="urn:microsoft.com/office/officeart/2005/8/layout/orgChart1"/>
    <dgm:cxn modelId="{EF25B17C-B4B3-4218-ACFF-8E500EEE7028}" type="presParOf" srcId="{9A8C8BFD-08EE-4E25-8375-0CD356C438DF}" destId="{A8851C61-66A6-465B-826B-AE38D49EA000}" srcOrd="0" destOrd="0" presId="urn:microsoft.com/office/officeart/2005/8/layout/orgChart1"/>
    <dgm:cxn modelId="{E6DD7C13-EDAA-465F-8363-25C05933764A}" type="presParOf" srcId="{A8851C61-66A6-465B-826B-AE38D49EA000}" destId="{712A863F-63F7-4F72-9E12-822BA56E8A15}" srcOrd="0" destOrd="0" presId="urn:microsoft.com/office/officeart/2005/8/layout/orgChart1"/>
    <dgm:cxn modelId="{CCA87F12-D794-4A8D-9D12-1E218FEC118D}" type="presParOf" srcId="{A8851C61-66A6-465B-826B-AE38D49EA000}" destId="{11D09EC8-8A90-41CE-9C99-C8DFEB40425C}" srcOrd="1" destOrd="0" presId="urn:microsoft.com/office/officeart/2005/8/layout/orgChart1"/>
    <dgm:cxn modelId="{84DA7B78-E3C2-49AC-8018-139D33476123}" type="presParOf" srcId="{9A8C8BFD-08EE-4E25-8375-0CD356C438DF}" destId="{98E7FA3B-534F-449F-92A2-15F31A8FBE8B}" srcOrd="1" destOrd="0" presId="urn:microsoft.com/office/officeart/2005/8/layout/orgChart1"/>
    <dgm:cxn modelId="{B4F6179E-6DD3-44AE-8F3A-5D6497E9B228}" type="presParOf" srcId="{9A8C8BFD-08EE-4E25-8375-0CD356C438DF}" destId="{35A68CD2-8DFF-4ADF-BDC3-111A380CF95A}" srcOrd="2" destOrd="0" presId="urn:microsoft.com/office/officeart/2005/8/layout/orgChart1"/>
    <dgm:cxn modelId="{2878E9CF-E366-4783-A425-D8F9C2B7AC75}" type="presParOf" srcId="{DAB52A96-32A2-4032-B421-3A99462C5543}" destId="{A159523D-E999-4906-98BC-53C575AF8A7F}" srcOrd="4" destOrd="0" presId="urn:microsoft.com/office/officeart/2005/8/layout/orgChart1"/>
    <dgm:cxn modelId="{FC8C800D-8EAA-4886-ACAC-08686BB4498E}" type="presParOf" srcId="{DAB52A96-32A2-4032-B421-3A99462C5543}" destId="{17ED2B74-8EE3-4E0F-B471-42724646FD50}" srcOrd="5" destOrd="0" presId="urn:microsoft.com/office/officeart/2005/8/layout/orgChart1"/>
    <dgm:cxn modelId="{E41FEF3F-4F18-46BF-9163-8C4EE315B089}" type="presParOf" srcId="{17ED2B74-8EE3-4E0F-B471-42724646FD50}" destId="{FF6D3BA2-93B7-431F-8DC8-9249B99627D8}" srcOrd="0" destOrd="0" presId="urn:microsoft.com/office/officeart/2005/8/layout/orgChart1"/>
    <dgm:cxn modelId="{A1114D3D-97F4-4081-94F8-507A4115A38B}" type="presParOf" srcId="{FF6D3BA2-93B7-431F-8DC8-9249B99627D8}" destId="{F67AF881-4B70-4611-AC73-5EB362C15425}" srcOrd="0" destOrd="0" presId="urn:microsoft.com/office/officeart/2005/8/layout/orgChart1"/>
    <dgm:cxn modelId="{0C610615-ABA0-4925-9995-FE8539F4F500}" type="presParOf" srcId="{FF6D3BA2-93B7-431F-8DC8-9249B99627D8}" destId="{CDABF8CF-42DF-4C9A-A778-64E7A3654389}" srcOrd="1" destOrd="0" presId="urn:microsoft.com/office/officeart/2005/8/layout/orgChart1"/>
    <dgm:cxn modelId="{4F29461D-0AE2-49C0-BA40-CEEBF470B936}" type="presParOf" srcId="{17ED2B74-8EE3-4E0F-B471-42724646FD50}" destId="{CAFAF3C0-539C-488D-B468-44E3CD6526C7}" srcOrd="1" destOrd="0" presId="urn:microsoft.com/office/officeart/2005/8/layout/orgChart1"/>
    <dgm:cxn modelId="{68C71F38-03BD-404E-A58B-B6C5EF72FE57}" type="presParOf" srcId="{17ED2B74-8EE3-4E0F-B471-42724646FD50}" destId="{E447F7F6-0682-4D6B-A1CB-6D4372BBF6C9}" srcOrd="2" destOrd="0" presId="urn:microsoft.com/office/officeart/2005/8/layout/orgChart1"/>
    <dgm:cxn modelId="{9EFFAA09-651D-4F80-B3F8-A49505D98100}" type="presParOf" srcId="{DAB52A96-32A2-4032-B421-3A99462C5543}" destId="{EFB9C399-2C51-4C91-9D39-B6E84CE65D29}" srcOrd="6" destOrd="0" presId="urn:microsoft.com/office/officeart/2005/8/layout/orgChart1"/>
    <dgm:cxn modelId="{E91114AE-5675-4B00-B37A-7D59779E218B}" type="presParOf" srcId="{DAB52A96-32A2-4032-B421-3A99462C5543}" destId="{151797A6-DAEE-40EE-8C5F-1FC6E17200F3}" srcOrd="7" destOrd="0" presId="urn:microsoft.com/office/officeart/2005/8/layout/orgChart1"/>
    <dgm:cxn modelId="{678DD691-B0B0-4AFB-A99A-F813536FB548}" type="presParOf" srcId="{151797A6-DAEE-40EE-8C5F-1FC6E17200F3}" destId="{9C84CB4E-0DB3-4E5E-B76C-53EE5A781BB0}" srcOrd="0" destOrd="0" presId="urn:microsoft.com/office/officeart/2005/8/layout/orgChart1"/>
    <dgm:cxn modelId="{A65C062C-3879-405E-9448-73AE61E1B327}" type="presParOf" srcId="{9C84CB4E-0DB3-4E5E-B76C-53EE5A781BB0}" destId="{64A12C9E-4074-416E-924B-6F2B58171D87}" srcOrd="0" destOrd="0" presId="urn:microsoft.com/office/officeart/2005/8/layout/orgChart1"/>
    <dgm:cxn modelId="{59CCB149-C2C5-4218-9A75-27D8797ED630}" type="presParOf" srcId="{9C84CB4E-0DB3-4E5E-B76C-53EE5A781BB0}" destId="{6E7FB440-7B79-4BA1-97E2-8EF51B448379}" srcOrd="1" destOrd="0" presId="urn:microsoft.com/office/officeart/2005/8/layout/orgChart1"/>
    <dgm:cxn modelId="{E2A5393A-5633-4F90-A5F9-F3A5392E5C87}" type="presParOf" srcId="{151797A6-DAEE-40EE-8C5F-1FC6E17200F3}" destId="{DD7569F8-DFC9-416E-A007-5287C5D43E38}" srcOrd="1" destOrd="0" presId="urn:microsoft.com/office/officeart/2005/8/layout/orgChart1"/>
    <dgm:cxn modelId="{A8C7BBA8-30C7-496C-8E06-37A31E1F224B}" type="presParOf" srcId="{151797A6-DAEE-40EE-8C5F-1FC6E17200F3}" destId="{BBC234A1-1E87-45CB-9A84-E95FCF00A69A}" srcOrd="2" destOrd="0" presId="urn:microsoft.com/office/officeart/2005/8/layout/orgChart1"/>
    <dgm:cxn modelId="{36D5CCB8-A906-4C6E-801E-E1F7834227A7}" type="presParOf" srcId="{7B99ECF6-031A-4CDE-9570-A66546CA5782}" destId="{5B68D6C0-8828-423B-AE3E-CF3B5EEC276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B20E1E-AD5D-42BA-8CDB-7EB369247359}"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773091D9-D633-4B90-8C5F-CC9DD14EA48F}">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قانون الاعلام المصري رقم 180 لسنة 2018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a:p>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799BDAE2-A32D-4E41-B800-0B5215997FC9}" type="parTrans" cxnId="{902D1387-6BB0-4D23-8F45-837948431575}">
      <dgm:prSet/>
      <dgm:spPr/>
      <dgm:t>
        <a:bodyPr/>
        <a:lstStyle/>
        <a:p>
          <a:endParaRPr lang="en-US"/>
        </a:p>
      </dgm:t>
    </dgm:pt>
    <dgm:pt modelId="{EBD23D6F-DCAE-4707-A7A1-7548A70E4F42}" type="sibTrans" cxnId="{902D1387-6BB0-4D23-8F45-837948431575}">
      <dgm:prSet/>
      <dgm:spPr/>
      <dgm:t>
        <a:bodyPr/>
        <a:lstStyle/>
        <a:p>
          <a:endParaRPr lang="en-US"/>
        </a:p>
      </dgm:t>
    </dgm:pt>
    <dgm:pt modelId="{2150F034-11FC-45C5-96F1-456E8C3F5263}">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حرية الإعلاميين وحقوقهم</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8E492838-77FC-453D-AA43-A6B856A9C3A3}" type="parTrans" cxnId="{2C28BCCE-579B-402E-85EC-C12A901D3649}">
      <dgm:prSet/>
      <dgm:spPr/>
      <dgm:t>
        <a:bodyPr/>
        <a:lstStyle/>
        <a:p>
          <a:endParaRPr lang="en-US"/>
        </a:p>
      </dgm:t>
    </dgm:pt>
    <dgm:pt modelId="{7F683431-2B6E-4C0C-A429-78F07B07E5A2}" type="sibTrans" cxnId="{2C28BCCE-579B-402E-85EC-C12A901D3649}">
      <dgm:prSet/>
      <dgm:spPr/>
      <dgm:t>
        <a:bodyPr/>
        <a:lstStyle/>
        <a:p>
          <a:endParaRPr lang="en-US"/>
        </a:p>
      </dgm:t>
    </dgm:pt>
    <dgm:pt modelId="{4BDFEF36-574D-4AFE-A448-5E262556AF9A}">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واجبات الصحفيين </a:t>
          </a:r>
        </a:p>
      </dgm:t>
    </dgm:pt>
    <dgm:pt modelId="{DCA3DC79-B0AF-4191-911B-1852D67FEA48}" type="sibTrans" cxnId="{E3B1CAC2-DD20-4426-B820-094ED85F999F}">
      <dgm:prSet/>
      <dgm:spPr/>
      <dgm:t>
        <a:bodyPr/>
        <a:lstStyle/>
        <a:p>
          <a:endParaRPr lang="en-US"/>
        </a:p>
      </dgm:t>
    </dgm:pt>
    <dgm:pt modelId="{C8FF03C0-B414-4DC1-ACE5-5994E17D0558}" type="parTrans" cxnId="{E3B1CAC2-DD20-4426-B820-094ED85F999F}">
      <dgm:prSet/>
      <dgm:spPr/>
      <dgm:t>
        <a:bodyPr/>
        <a:lstStyle/>
        <a:p>
          <a:endParaRPr lang="en-US"/>
        </a:p>
      </dgm:t>
    </dgm:pt>
    <dgm:pt modelId="{70D15B88-DB4F-4253-9256-2E3ADA2EF0FC}">
      <dgm:prSe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ضمانات التحقيق و المحاكمة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B42A5FB0-006B-4C4E-A7FB-95EF678DF2D5}" type="sibTrans" cxnId="{E9B597E7-EF4D-42B1-BDAA-C96E1BCBD902}">
      <dgm:prSet/>
      <dgm:spPr/>
      <dgm:t>
        <a:bodyPr/>
        <a:lstStyle/>
        <a:p>
          <a:endParaRPr lang="en-US"/>
        </a:p>
      </dgm:t>
    </dgm:pt>
    <dgm:pt modelId="{6EE659B5-9D1E-4616-8581-98DE8B44D985}" type="parTrans" cxnId="{E9B597E7-EF4D-42B1-BDAA-C96E1BCBD902}">
      <dgm:prSet/>
      <dgm:spPr/>
      <dgm:t>
        <a:bodyPr/>
        <a:lstStyle/>
        <a:p>
          <a:endParaRPr lang="en-US"/>
        </a:p>
      </dgm:t>
    </dgm:pt>
    <dgm:pt modelId="{FCD54FBB-D9D6-46E3-8146-D47D46BD4074}">
      <dgm:prSet phldrT="[Tex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التراخيص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0BD8D3B4-D874-4BBC-81B4-527682EE4789}" type="sibTrans" cxnId="{B6768684-7CDA-4B54-AF90-CBA6EB65CC8B}">
      <dgm:prSet/>
      <dgm:spPr/>
      <dgm:t>
        <a:bodyPr/>
        <a:lstStyle/>
        <a:p>
          <a:endParaRPr lang="en-US"/>
        </a:p>
      </dgm:t>
    </dgm:pt>
    <dgm:pt modelId="{F54F5EED-6B94-4F8D-9879-D4A051EABAF0}" type="parTrans" cxnId="{B6768684-7CDA-4B54-AF90-CBA6EB65CC8B}">
      <dgm:prSet/>
      <dgm:spPr/>
      <dgm:t>
        <a:bodyPr/>
        <a:lstStyle/>
        <a:p>
          <a:endParaRPr lang="en-US"/>
        </a:p>
      </dgm:t>
    </dgm:pt>
    <dgm:pt modelId="{210A2B95-4667-4A29-9AE7-CF4ED5A0F7D0}">
      <dgm:prSet custT="1"/>
      <dgm:spPr/>
      <dgm:t>
        <a:bodyPr/>
        <a:lstStyle/>
        <a:p>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الجرائم و العقوبات</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gm:t>
    </dgm:pt>
    <dgm:pt modelId="{F78920FE-FDE2-4569-9BCF-72D71435427F}" type="parTrans" cxnId="{19558304-FE79-42B8-A66C-24BA074C9447}">
      <dgm:prSet/>
      <dgm:spPr/>
      <dgm:t>
        <a:bodyPr/>
        <a:lstStyle/>
        <a:p>
          <a:endParaRPr lang="en-US"/>
        </a:p>
      </dgm:t>
    </dgm:pt>
    <dgm:pt modelId="{78B2F7F0-3A16-4B33-B459-360D473F56F0}" type="sibTrans" cxnId="{19558304-FE79-42B8-A66C-24BA074C9447}">
      <dgm:prSet/>
      <dgm:spPr/>
      <dgm:t>
        <a:bodyPr/>
        <a:lstStyle/>
        <a:p>
          <a:endParaRPr lang="en-US"/>
        </a:p>
      </dgm:t>
    </dgm:pt>
    <dgm:pt modelId="{9EF899FF-8BB8-4055-9D84-344BF0BC0DD6}" type="pres">
      <dgm:prSet presAssocID="{86B20E1E-AD5D-42BA-8CDB-7EB369247359}" presName="hierChild1" presStyleCnt="0">
        <dgm:presLayoutVars>
          <dgm:orgChart val="1"/>
          <dgm:chPref val="1"/>
          <dgm:dir/>
          <dgm:animOne val="branch"/>
          <dgm:animLvl val="lvl"/>
          <dgm:resizeHandles/>
        </dgm:presLayoutVars>
      </dgm:prSet>
      <dgm:spPr/>
    </dgm:pt>
    <dgm:pt modelId="{7B99ECF6-031A-4CDE-9570-A66546CA5782}" type="pres">
      <dgm:prSet presAssocID="{773091D9-D633-4B90-8C5F-CC9DD14EA48F}" presName="hierRoot1" presStyleCnt="0">
        <dgm:presLayoutVars>
          <dgm:hierBranch val="init"/>
        </dgm:presLayoutVars>
      </dgm:prSet>
      <dgm:spPr/>
    </dgm:pt>
    <dgm:pt modelId="{D6691573-F959-4574-B6D6-888969CF0BBC}" type="pres">
      <dgm:prSet presAssocID="{773091D9-D633-4B90-8C5F-CC9DD14EA48F}" presName="rootComposite1" presStyleCnt="0"/>
      <dgm:spPr/>
    </dgm:pt>
    <dgm:pt modelId="{243FE6C0-4120-4F6E-8F06-DF681BC9E719}" type="pres">
      <dgm:prSet presAssocID="{773091D9-D633-4B90-8C5F-CC9DD14EA48F}" presName="rootText1" presStyleLbl="node0" presStyleIdx="0" presStyleCnt="1" custScaleX="715950" custScaleY="210222" custLinFactY="-141533" custLinFactNeighborX="638" custLinFactNeighborY="-200000">
        <dgm:presLayoutVars>
          <dgm:chPref val="3"/>
        </dgm:presLayoutVars>
      </dgm:prSet>
      <dgm:spPr/>
    </dgm:pt>
    <dgm:pt modelId="{C254CDFE-2578-4370-948C-BC49BF04B259}" type="pres">
      <dgm:prSet presAssocID="{773091D9-D633-4B90-8C5F-CC9DD14EA48F}" presName="rootConnector1" presStyleLbl="node1" presStyleIdx="0" presStyleCnt="0"/>
      <dgm:spPr/>
    </dgm:pt>
    <dgm:pt modelId="{DAB52A96-32A2-4032-B421-3A99462C5543}" type="pres">
      <dgm:prSet presAssocID="{773091D9-D633-4B90-8C5F-CC9DD14EA48F}" presName="hierChild2" presStyleCnt="0"/>
      <dgm:spPr/>
    </dgm:pt>
    <dgm:pt modelId="{8810345F-FF58-4054-A508-A0477738625F}" type="pres">
      <dgm:prSet presAssocID="{F78920FE-FDE2-4569-9BCF-72D71435427F}" presName="Name37" presStyleLbl="parChTrans1D2" presStyleIdx="0" presStyleCnt="5"/>
      <dgm:spPr/>
    </dgm:pt>
    <dgm:pt modelId="{826A34B5-195A-4F80-A79C-E1918FA94746}" type="pres">
      <dgm:prSet presAssocID="{210A2B95-4667-4A29-9AE7-CF4ED5A0F7D0}" presName="hierRoot2" presStyleCnt="0">
        <dgm:presLayoutVars>
          <dgm:hierBranch val="init"/>
        </dgm:presLayoutVars>
      </dgm:prSet>
      <dgm:spPr/>
    </dgm:pt>
    <dgm:pt modelId="{7B04F9B2-08B5-4089-8AF9-6573256D98F8}" type="pres">
      <dgm:prSet presAssocID="{210A2B95-4667-4A29-9AE7-CF4ED5A0F7D0}" presName="rootComposite" presStyleCnt="0"/>
      <dgm:spPr/>
    </dgm:pt>
    <dgm:pt modelId="{0DC90F9D-7FCC-4936-85FE-BB9DB7D18068}" type="pres">
      <dgm:prSet presAssocID="{210A2B95-4667-4A29-9AE7-CF4ED5A0F7D0}" presName="rootText" presStyleLbl="node2" presStyleIdx="0" presStyleCnt="5" custScaleX="192907" custScaleY="349745" custLinFactY="-100000" custLinFactNeighborX="-19764" custLinFactNeighborY="-113120">
        <dgm:presLayoutVars>
          <dgm:chPref val="3"/>
        </dgm:presLayoutVars>
      </dgm:prSet>
      <dgm:spPr/>
    </dgm:pt>
    <dgm:pt modelId="{889C8215-138C-4EBB-A494-4A09CB19FE0A}" type="pres">
      <dgm:prSet presAssocID="{210A2B95-4667-4A29-9AE7-CF4ED5A0F7D0}" presName="rootConnector" presStyleLbl="node2" presStyleIdx="0" presStyleCnt="5"/>
      <dgm:spPr/>
    </dgm:pt>
    <dgm:pt modelId="{B499EDFF-41CC-4196-8D23-F9B1F86F2A6B}" type="pres">
      <dgm:prSet presAssocID="{210A2B95-4667-4A29-9AE7-CF4ED5A0F7D0}" presName="hierChild4" presStyleCnt="0"/>
      <dgm:spPr/>
    </dgm:pt>
    <dgm:pt modelId="{216DA103-2AAF-4C3C-BEFD-A111CAD85493}" type="pres">
      <dgm:prSet presAssocID="{210A2B95-4667-4A29-9AE7-CF4ED5A0F7D0}" presName="hierChild5" presStyleCnt="0"/>
      <dgm:spPr/>
    </dgm:pt>
    <dgm:pt modelId="{9EB9714D-47DC-489E-A1A7-717F1766E59A}" type="pres">
      <dgm:prSet presAssocID="{F54F5EED-6B94-4F8D-9879-D4A051EABAF0}" presName="Name37" presStyleLbl="parChTrans1D2" presStyleIdx="1" presStyleCnt="5"/>
      <dgm:spPr/>
    </dgm:pt>
    <dgm:pt modelId="{6B378BFA-9DD0-4B23-9490-28D282D608F2}" type="pres">
      <dgm:prSet presAssocID="{FCD54FBB-D9D6-46E3-8146-D47D46BD4074}" presName="hierRoot2" presStyleCnt="0">
        <dgm:presLayoutVars>
          <dgm:hierBranch val="init"/>
        </dgm:presLayoutVars>
      </dgm:prSet>
      <dgm:spPr/>
    </dgm:pt>
    <dgm:pt modelId="{1E17BB4E-E105-420D-9464-E315A2C660A9}" type="pres">
      <dgm:prSet presAssocID="{FCD54FBB-D9D6-46E3-8146-D47D46BD4074}" presName="rootComposite" presStyleCnt="0"/>
      <dgm:spPr/>
    </dgm:pt>
    <dgm:pt modelId="{314C5D21-45FB-4A36-9269-7C9D1C7BDEE7}" type="pres">
      <dgm:prSet presAssocID="{FCD54FBB-D9D6-46E3-8146-D47D46BD4074}" presName="rootText" presStyleLbl="node2" presStyleIdx="1" presStyleCnt="5" custScaleX="210922" custScaleY="286057" custLinFactX="101792" custLinFactY="281118" custLinFactNeighborX="200000" custLinFactNeighborY="300000">
        <dgm:presLayoutVars>
          <dgm:chPref val="3"/>
        </dgm:presLayoutVars>
      </dgm:prSet>
      <dgm:spPr/>
    </dgm:pt>
    <dgm:pt modelId="{8E0D4899-7451-42FF-A15A-283F6F055BDD}" type="pres">
      <dgm:prSet presAssocID="{FCD54FBB-D9D6-46E3-8146-D47D46BD4074}" presName="rootConnector" presStyleLbl="node2" presStyleIdx="1" presStyleCnt="5"/>
      <dgm:spPr/>
    </dgm:pt>
    <dgm:pt modelId="{23CF6B5C-87AC-444D-B9AA-0F601765F151}" type="pres">
      <dgm:prSet presAssocID="{FCD54FBB-D9D6-46E3-8146-D47D46BD4074}" presName="hierChild4" presStyleCnt="0"/>
      <dgm:spPr/>
    </dgm:pt>
    <dgm:pt modelId="{F4E740EE-3C87-4F75-869E-21143FF799FF}" type="pres">
      <dgm:prSet presAssocID="{FCD54FBB-D9D6-46E3-8146-D47D46BD4074}" presName="hierChild5" presStyleCnt="0"/>
      <dgm:spPr/>
    </dgm:pt>
    <dgm:pt modelId="{58E423F1-9F85-4F14-B989-A3ED3BE12EDF}" type="pres">
      <dgm:prSet presAssocID="{6EE659B5-9D1E-4616-8581-98DE8B44D985}" presName="Name37" presStyleLbl="parChTrans1D2" presStyleIdx="2" presStyleCnt="5"/>
      <dgm:spPr/>
    </dgm:pt>
    <dgm:pt modelId="{9A8C8BFD-08EE-4E25-8375-0CD356C438DF}" type="pres">
      <dgm:prSet presAssocID="{70D15B88-DB4F-4253-9256-2E3ADA2EF0FC}" presName="hierRoot2" presStyleCnt="0">
        <dgm:presLayoutVars>
          <dgm:hierBranch val="init"/>
        </dgm:presLayoutVars>
      </dgm:prSet>
      <dgm:spPr/>
    </dgm:pt>
    <dgm:pt modelId="{A8851C61-66A6-465B-826B-AE38D49EA000}" type="pres">
      <dgm:prSet presAssocID="{70D15B88-DB4F-4253-9256-2E3ADA2EF0FC}" presName="rootComposite" presStyleCnt="0"/>
      <dgm:spPr/>
    </dgm:pt>
    <dgm:pt modelId="{712A863F-63F7-4F72-9E12-822BA56E8A15}" type="pres">
      <dgm:prSet presAssocID="{70D15B88-DB4F-4253-9256-2E3ADA2EF0FC}" presName="rootText" presStyleLbl="node2" presStyleIdx="2" presStyleCnt="5" custScaleX="263485" custScaleY="334575" custLinFactX="-130155" custLinFactY="200000" custLinFactNeighborX="-200000" custLinFactNeighborY="297353">
        <dgm:presLayoutVars>
          <dgm:chPref val="3"/>
        </dgm:presLayoutVars>
      </dgm:prSet>
      <dgm:spPr/>
    </dgm:pt>
    <dgm:pt modelId="{11D09EC8-8A90-41CE-9C99-C8DFEB40425C}" type="pres">
      <dgm:prSet presAssocID="{70D15B88-DB4F-4253-9256-2E3ADA2EF0FC}" presName="rootConnector" presStyleLbl="node2" presStyleIdx="2" presStyleCnt="5"/>
      <dgm:spPr/>
    </dgm:pt>
    <dgm:pt modelId="{98E7FA3B-534F-449F-92A2-15F31A8FBE8B}" type="pres">
      <dgm:prSet presAssocID="{70D15B88-DB4F-4253-9256-2E3ADA2EF0FC}" presName="hierChild4" presStyleCnt="0"/>
      <dgm:spPr/>
    </dgm:pt>
    <dgm:pt modelId="{35A68CD2-8DFF-4ADF-BDC3-111A380CF95A}" type="pres">
      <dgm:prSet presAssocID="{70D15B88-DB4F-4253-9256-2E3ADA2EF0FC}" presName="hierChild5" presStyleCnt="0"/>
      <dgm:spPr/>
    </dgm:pt>
    <dgm:pt modelId="{A159523D-E999-4906-98BC-53C575AF8A7F}" type="pres">
      <dgm:prSet presAssocID="{C8FF03C0-B414-4DC1-ACE5-5994E17D0558}" presName="Name37" presStyleLbl="parChTrans1D2" presStyleIdx="3" presStyleCnt="5"/>
      <dgm:spPr/>
    </dgm:pt>
    <dgm:pt modelId="{17ED2B74-8EE3-4E0F-B471-42724646FD50}" type="pres">
      <dgm:prSet presAssocID="{4BDFEF36-574D-4AFE-A448-5E262556AF9A}" presName="hierRoot2" presStyleCnt="0">
        <dgm:presLayoutVars>
          <dgm:hierBranch val="init"/>
        </dgm:presLayoutVars>
      </dgm:prSet>
      <dgm:spPr/>
    </dgm:pt>
    <dgm:pt modelId="{FF6D3BA2-93B7-431F-8DC8-9249B99627D8}" type="pres">
      <dgm:prSet presAssocID="{4BDFEF36-574D-4AFE-A448-5E262556AF9A}" presName="rootComposite" presStyleCnt="0"/>
      <dgm:spPr/>
    </dgm:pt>
    <dgm:pt modelId="{F67AF881-4B70-4611-AC73-5EB362C15425}" type="pres">
      <dgm:prSet presAssocID="{4BDFEF36-574D-4AFE-A448-5E262556AF9A}" presName="rootText" presStyleLbl="node2" presStyleIdx="3" presStyleCnt="5" custScaleX="270609" custScaleY="321227" custLinFactX="97402" custLinFactY="200000" custLinFactNeighborX="100000" custLinFactNeighborY="277926">
        <dgm:presLayoutVars>
          <dgm:chPref val="3"/>
        </dgm:presLayoutVars>
      </dgm:prSet>
      <dgm:spPr/>
    </dgm:pt>
    <dgm:pt modelId="{CDABF8CF-42DF-4C9A-A778-64E7A3654389}" type="pres">
      <dgm:prSet presAssocID="{4BDFEF36-574D-4AFE-A448-5E262556AF9A}" presName="rootConnector" presStyleLbl="node2" presStyleIdx="3" presStyleCnt="5"/>
      <dgm:spPr/>
    </dgm:pt>
    <dgm:pt modelId="{CAFAF3C0-539C-488D-B468-44E3CD6526C7}" type="pres">
      <dgm:prSet presAssocID="{4BDFEF36-574D-4AFE-A448-5E262556AF9A}" presName="hierChild4" presStyleCnt="0"/>
      <dgm:spPr/>
    </dgm:pt>
    <dgm:pt modelId="{E447F7F6-0682-4D6B-A1CB-6D4372BBF6C9}" type="pres">
      <dgm:prSet presAssocID="{4BDFEF36-574D-4AFE-A448-5E262556AF9A}" presName="hierChild5" presStyleCnt="0"/>
      <dgm:spPr/>
    </dgm:pt>
    <dgm:pt modelId="{EFB9C399-2C51-4C91-9D39-B6E84CE65D29}" type="pres">
      <dgm:prSet presAssocID="{8E492838-77FC-453D-AA43-A6B856A9C3A3}" presName="Name37" presStyleLbl="parChTrans1D2" presStyleIdx="4" presStyleCnt="5"/>
      <dgm:spPr/>
    </dgm:pt>
    <dgm:pt modelId="{151797A6-DAEE-40EE-8C5F-1FC6E17200F3}" type="pres">
      <dgm:prSet presAssocID="{2150F034-11FC-45C5-96F1-456E8C3F5263}" presName="hierRoot2" presStyleCnt="0">
        <dgm:presLayoutVars>
          <dgm:hierBranch val="init"/>
        </dgm:presLayoutVars>
      </dgm:prSet>
      <dgm:spPr/>
    </dgm:pt>
    <dgm:pt modelId="{9C84CB4E-0DB3-4E5E-B76C-53EE5A781BB0}" type="pres">
      <dgm:prSet presAssocID="{2150F034-11FC-45C5-96F1-456E8C3F5263}" presName="rootComposite" presStyleCnt="0"/>
      <dgm:spPr/>
    </dgm:pt>
    <dgm:pt modelId="{64A12C9E-4074-416E-924B-6F2B58171D87}" type="pres">
      <dgm:prSet presAssocID="{2150F034-11FC-45C5-96F1-456E8C3F5263}" presName="rootText" presStyleLbl="node2" presStyleIdx="4" presStyleCnt="5" custScaleX="258670" custScaleY="377034" custLinFactY="-100000" custLinFactNeighborX="-13529" custLinFactNeighborY="-126765">
        <dgm:presLayoutVars>
          <dgm:chPref val="3"/>
        </dgm:presLayoutVars>
      </dgm:prSet>
      <dgm:spPr/>
    </dgm:pt>
    <dgm:pt modelId="{6E7FB440-7B79-4BA1-97E2-8EF51B448379}" type="pres">
      <dgm:prSet presAssocID="{2150F034-11FC-45C5-96F1-456E8C3F5263}" presName="rootConnector" presStyleLbl="node2" presStyleIdx="4" presStyleCnt="5"/>
      <dgm:spPr/>
    </dgm:pt>
    <dgm:pt modelId="{DD7569F8-DFC9-416E-A007-5287C5D43E38}" type="pres">
      <dgm:prSet presAssocID="{2150F034-11FC-45C5-96F1-456E8C3F5263}" presName="hierChild4" presStyleCnt="0"/>
      <dgm:spPr/>
    </dgm:pt>
    <dgm:pt modelId="{BBC234A1-1E87-45CB-9A84-E95FCF00A69A}" type="pres">
      <dgm:prSet presAssocID="{2150F034-11FC-45C5-96F1-456E8C3F5263}" presName="hierChild5" presStyleCnt="0"/>
      <dgm:spPr/>
    </dgm:pt>
    <dgm:pt modelId="{5B68D6C0-8828-423B-AE3E-CF3B5EEC276E}" type="pres">
      <dgm:prSet presAssocID="{773091D9-D633-4B90-8C5F-CC9DD14EA48F}" presName="hierChild3" presStyleCnt="0"/>
      <dgm:spPr/>
    </dgm:pt>
  </dgm:ptLst>
  <dgm:cxnLst>
    <dgm:cxn modelId="{64E81701-0915-4C65-B1BA-13705DAC60E5}" type="presOf" srcId="{773091D9-D633-4B90-8C5F-CC9DD14EA48F}" destId="{C254CDFE-2578-4370-948C-BC49BF04B259}" srcOrd="1" destOrd="0" presId="urn:microsoft.com/office/officeart/2005/8/layout/orgChart1"/>
    <dgm:cxn modelId="{19558304-FE79-42B8-A66C-24BA074C9447}" srcId="{773091D9-D633-4B90-8C5F-CC9DD14EA48F}" destId="{210A2B95-4667-4A29-9AE7-CF4ED5A0F7D0}" srcOrd="0" destOrd="0" parTransId="{F78920FE-FDE2-4569-9BCF-72D71435427F}" sibTransId="{78B2F7F0-3A16-4B33-B459-360D473F56F0}"/>
    <dgm:cxn modelId="{575AA107-6ACE-4BEF-B6FA-18D1218F5C48}" type="presOf" srcId="{2150F034-11FC-45C5-96F1-456E8C3F5263}" destId="{64A12C9E-4074-416E-924B-6F2B58171D87}" srcOrd="0" destOrd="0" presId="urn:microsoft.com/office/officeart/2005/8/layout/orgChart1"/>
    <dgm:cxn modelId="{D26E9A09-FBC3-4661-A5F4-14C66CBA67AA}" type="presOf" srcId="{2150F034-11FC-45C5-96F1-456E8C3F5263}" destId="{6E7FB440-7B79-4BA1-97E2-8EF51B448379}" srcOrd="1" destOrd="0" presId="urn:microsoft.com/office/officeart/2005/8/layout/orgChart1"/>
    <dgm:cxn modelId="{4F85D10B-7544-4DA0-B2A9-59210B941A41}" type="presOf" srcId="{F54F5EED-6B94-4F8D-9879-D4A051EABAF0}" destId="{9EB9714D-47DC-489E-A1A7-717F1766E59A}" srcOrd="0" destOrd="0" presId="urn:microsoft.com/office/officeart/2005/8/layout/orgChart1"/>
    <dgm:cxn modelId="{7CB77A5D-C815-41C1-92D0-29A390455EE4}" type="presOf" srcId="{4BDFEF36-574D-4AFE-A448-5E262556AF9A}" destId="{CDABF8CF-42DF-4C9A-A778-64E7A3654389}" srcOrd="1" destOrd="0" presId="urn:microsoft.com/office/officeart/2005/8/layout/orgChart1"/>
    <dgm:cxn modelId="{23517261-49D0-4AC3-ABCC-908738ACB360}" type="presOf" srcId="{773091D9-D633-4B90-8C5F-CC9DD14EA48F}" destId="{243FE6C0-4120-4F6E-8F06-DF681BC9E719}" srcOrd="0" destOrd="0" presId="urn:microsoft.com/office/officeart/2005/8/layout/orgChart1"/>
    <dgm:cxn modelId="{7FE64E78-D133-4A66-9ECA-82DB0FCE1587}" type="presOf" srcId="{FCD54FBB-D9D6-46E3-8146-D47D46BD4074}" destId="{314C5D21-45FB-4A36-9269-7C9D1C7BDEE7}" srcOrd="0" destOrd="0" presId="urn:microsoft.com/office/officeart/2005/8/layout/orgChart1"/>
    <dgm:cxn modelId="{284D1659-9944-41AA-A287-5B5513D2868C}" type="presOf" srcId="{210A2B95-4667-4A29-9AE7-CF4ED5A0F7D0}" destId="{0DC90F9D-7FCC-4936-85FE-BB9DB7D18068}" srcOrd="0" destOrd="0" presId="urn:microsoft.com/office/officeart/2005/8/layout/orgChart1"/>
    <dgm:cxn modelId="{B6768684-7CDA-4B54-AF90-CBA6EB65CC8B}" srcId="{773091D9-D633-4B90-8C5F-CC9DD14EA48F}" destId="{FCD54FBB-D9D6-46E3-8146-D47D46BD4074}" srcOrd="1" destOrd="0" parTransId="{F54F5EED-6B94-4F8D-9879-D4A051EABAF0}" sibTransId="{0BD8D3B4-D874-4BBC-81B4-527682EE4789}"/>
    <dgm:cxn modelId="{902D1387-6BB0-4D23-8F45-837948431575}" srcId="{86B20E1E-AD5D-42BA-8CDB-7EB369247359}" destId="{773091D9-D633-4B90-8C5F-CC9DD14EA48F}" srcOrd="0" destOrd="0" parTransId="{799BDAE2-A32D-4E41-B800-0B5215997FC9}" sibTransId="{EBD23D6F-DCAE-4707-A7A1-7548A70E4F42}"/>
    <dgm:cxn modelId="{54C6068A-DD81-4332-AF06-0DD03516D549}" type="presOf" srcId="{70D15B88-DB4F-4253-9256-2E3ADA2EF0FC}" destId="{11D09EC8-8A90-41CE-9C99-C8DFEB40425C}" srcOrd="1" destOrd="0" presId="urn:microsoft.com/office/officeart/2005/8/layout/orgChart1"/>
    <dgm:cxn modelId="{7513799E-F4DC-4E10-A823-65C5F089BADA}" type="presOf" srcId="{FCD54FBB-D9D6-46E3-8146-D47D46BD4074}" destId="{8E0D4899-7451-42FF-A15A-283F6F055BDD}" srcOrd="1" destOrd="0" presId="urn:microsoft.com/office/officeart/2005/8/layout/orgChart1"/>
    <dgm:cxn modelId="{2E9E2BB2-8F83-49D1-831E-91FDC2EEF1B2}" type="presOf" srcId="{8E492838-77FC-453D-AA43-A6B856A9C3A3}" destId="{EFB9C399-2C51-4C91-9D39-B6E84CE65D29}" srcOrd="0" destOrd="0" presId="urn:microsoft.com/office/officeart/2005/8/layout/orgChart1"/>
    <dgm:cxn modelId="{E3B1CAC2-DD20-4426-B820-094ED85F999F}" srcId="{773091D9-D633-4B90-8C5F-CC9DD14EA48F}" destId="{4BDFEF36-574D-4AFE-A448-5E262556AF9A}" srcOrd="3" destOrd="0" parTransId="{C8FF03C0-B414-4DC1-ACE5-5994E17D0558}" sibTransId="{DCA3DC79-B0AF-4191-911B-1852D67FEA48}"/>
    <dgm:cxn modelId="{2C28BCCE-579B-402E-85EC-C12A901D3649}" srcId="{773091D9-D633-4B90-8C5F-CC9DD14EA48F}" destId="{2150F034-11FC-45C5-96F1-456E8C3F5263}" srcOrd="4" destOrd="0" parTransId="{8E492838-77FC-453D-AA43-A6B856A9C3A3}" sibTransId="{7F683431-2B6E-4C0C-A429-78F07B07E5A2}"/>
    <dgm:cxn modelId="{5DA047D3-4564-4494-A78F-B8131424EFC7}" type="presOf" srcId="{210A2B95-4667-4A29-9AE7-CF4ED5A0F7D0}" destId="{889C8215-138C-4EBB-A494-4A09CB19FE0A}" srcOrd="1" destOrd="0" presId="urn:microsoft.com/office/officeart/2005/8/layout/orgChart1"/>
    <dgm:cxn modelId="{3BE398D5-CEDF-4A03-BC00-FF60D010D666}" type="presOf" srcId="{86B20E1E-AD5D-42BA-8CDB-7EB369247359}" destId="{9EF899FF-8BB8-4055-9D84-344BF0BC0DD6}" srcOrd="0" destOrd="0" presId="urn:microsoft.com/office/officeart/2005/8/layout/orgChart1"/>
    <dgm:cxn modelId="{7DD222DE-39E8-487F-95C6-ED5C66E16D84}" type="presOf" srcId="{C8FF03C0-B414-4DC1-ACE5-5994E17D0558}" destId="{A159523D-E999-4906-98BC-53C575AF8A7F}" srcOrd="0" destOrd="0" presId="urn:microsoft.com/office/officeart/2005/8/layout/orgChart1"/>
    <dgm:cxn modelId="{E9B597E7-EF4D-42B1-BDAA-C96E1BCBD902}" srcId="{773091D9-D633-4B90-8C5F-CC9DD14EA48F}" destId="{70D15B88-DB4F-4253-9256-2E3ADA2EF0FC}" srcOrd="2" destOrd="0" parTransId="{6EE659B5-9D1E-4616-8581-98DE8B44D985}" sibTransId="{B42A5FB0-006B-4C4E-A7FB-95EF678DF2D5}"/>
    <dgm:cxn modelId="{641996ED-44A7-43C8-9B0B-2C5D0320AB24}" type="presOf" srcId="{70D15B88-DB4F-4253-9256-2E3ADA2EF0FC}" destId="{712A863F-63F7-4F72-9E12-822BA56E8A15}" srcOrd="0" destOrd="0" presId="urn:microsoft.com/office/officeart/2005/8/layout/orgChart1"/>
    <dgm:cxn modelId="{D220DCF1-251B-47C3-915B-E7BF3510A271}" type="presOf" srcId="{F78920FE-FDE2-4569-9BCF-72D71435427F}" destId="{8810345F-FF58-4054-A508-A0477738625F}" srcOrd="0" destOrd="0" presId="urn:microsoft.com/office/officeart/2005/8/layout/orgChart1"/>
    <dgm:cxn modelId="{3DF2F2FB-3AED-41A7-8C5F-4FEAFAA5BB61}" type="presOf" srcId="{6EE659B5-9D1E-4616-8581-98DE8B44D985}" destId="{58E423F1-9F85-4F14-B989-A3ED3BE12EDF}" srcOrd="0" destOrd="0" presId="urn:microsoft.com/office/officeart/2005/8/layout/orgChart1"/>
    <dgm:cxn modelId="{D11CE1FC-159E-4612-883C-42D7C69A7AD6}" type="presOf" srcId="{4BDFEF36-574D-4AFE-A448-5E262556AF9A}" destId="{F67AF881-4B70-4611-AC73-5EB362C15425}" srcOrd="0" destOrd="0" presId="urn:microsoft.com/office/officeart/2005/8/layout/orgChart1"/>
    <dgm:cxn modelId="{D85D31E9-1B1D-4F5C-82F3-F19240D18B89}" type="presParOf" srcId="{9EF899FF-8BB8-4055-9D84-344BF0BC0DD6}" destId="{7B99ECF6-031A-4CDE-9570-A66546CA5782}" srcOrd="0" destOrd="0" presId="urn:microsoft.com/office/officeart/2005/8/layout/orgChart1"/>
    <dgm:cxn modelId="{AD4E2E25-1C6B-454E-9613-51EB638296CE}" type="presParOf" srcId="{7B99ECF6-031A-4CDE-9570-A66546CA5782}" destId="{D6691573-F959-4574-B6D6-888969CF0BBC}" srcOrd="0" destOrd="0" presId="urn:microsoft.com/office/officeart/2005/8/layout/orgChart1"/>
    <dgm:cxn modelId="{141CFF77-6636-4BD7-86A7-04D4F5C83F95}" type="presParOf" srcId="{D6691573-F959-4574-B6D6-888969CF0BBC}" destId="{243FE6C0-4120-4F6E-8F06-DF681BC9E719}" srcOrd="0" destOrd="0" presId="urn:microsoft.com/office/officeart/2005/8/layout/orgChart1"/>
    <dgm:cxn modelId="{54537B57-38EA-4888-B204-127AAF721101}" type="presParOf" srcId="{D6691573-F959-4574-B6D6-888969CF0BBC}" destId="{C254CDFE-2578-4370-948C-BC49BF04B259}" srcOrd="1" destOrd="0" presId="urn:microsoft.com/office/officeart/2005/8/layout/orgChart1"/>
    <dgm:cxn modelId="{5334F653-2F5D-4C54-9E2C-9B3BBC067461}" type="presParOf" srcId="{7B99ECF6-031A-4CDE-9570-A66546CA5782}" destId="{DAB52A96-32A2-4032-B421-3A99462C5543}" srcOrd="1" destOrd="0" presId="urn:microsoft.com/office/officeart/2005/8/layout/orgChart1"/>
    <dgm:cxn modelId="{50A41FAC-E6F6-4426-AB0B-899E924AE998}" type="presParOf" srcId="{DAB52A96-32A2-4032-B421-3A99462C5543}" destId="{8810345F-FF58-4054-A508-A0477738625F}" srcOrd="0" destOrd="0" presId="urn:microsoft.com/office/officeart/2005/8/layout/orgChart1"/>
    <dgm:cxn modelId="{70D3367D-0B1C-4FAE-9BF7-A2418D4463F7}" type="presParOf" srcId="{DAB52A96-32A2-4032-B421-3A99462C5543}" destId="{826A34B5-195A-4F80-A79C-E1918FA94746}" srcOrd="1" destOrd="0" presId="urn:microsoft.com/office/officeart/2005/8/layout/orgChart1"/>
    <dgm:cxn modelId="{E0DABC53-6D9B-4512-9FDD-4A499884C082}" type="presParOf" srcId="{826A34B5-195A-4F80-A79C-E1918FA94746}" destId="{7B04F9B2-08B5-4089-8AF9-6573256D98F8}" srcOrd="0" destOrd="0" presId="urn:microsoft.com/office/officeart/2005/8/layout/orgChart1"/>
    <dgm:cxn modelId="{76513CA4-EA6B-4FA5-9F55-164B427BFA77}" type="presParOf" srcId="{7B04F9B2-08B5-4089-8AF9-6573256D98F8}" destId="{0DC90F9D-7FCC-4936-85FE-BB9DB7D18068}" srcOrd="0" destOrd="0" presId="urn:microsoft.com/office/officeart/2005/8/layout/orgChart1"/>
    <dgm:cxn modelId="{C5AE3A00-1FB6-4575-A635-A983FECB8776}" type="presParOf" srcId="{7B04F9B2-08B5-4089-8AF9-6573256D98F8}" destId="{889C8215-138C-4EBB-A494-4A09CB19FE0A}" srcOrd="1" destOrd="0" presId="urn:microsoft.com/office/officeart/2005/8/layout/orgChart1"/>
    <dgm:cxn modelId="{45F84ADF-6DAB-4236-B472-E51F9D6C8F93}" type="presParOf" srcId="{826A34B5-195A-4F80-A79C-E1918FA94746}" destId="{B499EDFF-41CC-4196-8D23-F9B1F86F2A6B}" srcOrd="1" destOrd="0" presId="urn:microsoft.com/office/officeart/2005/8/layout/orgChart1"/>
    <dgm:cxn modelId="{560C365E-16CF-42E9-9A7E-2572263DFA45}" type="presParOf" srcId="{826A34B5-195A-4F80-A79C-E1918FA94746}" destId="{216DA103-2AAF-4C3C-BEFD-A111CAD85493}" srcOrd="2" destOrd="0" presId="urn:microsoft.com/office/officeart/2005/8/layout/orgChart1"/>
    <dgm:cxn modelId="{0D014214-BD10-4C6B-8697-D85A296BF613}" type="presParOf" srcId="{DAB52A96-32A2-4032-B421-3A99462C5543}" destId="{9EB9714D-47DC-489E-A1A7-717F1766E59A}" srcOrd="2" destOrd="0" presId="urn:microsoft.com/office/officeart/2005/8/layout/orgChart1"/>
    <dgm:cxn modelId="{E3EC1FC7-F747-4588-BBC5-38A3152877A0}" type="presParOf" srcId="{DAB52A96-32A2-4032-B421-3A99462C5543}" destId="{6B378BFA-9DD0-4B23-9490-28D282D608F2}" srcOrd="3" destOrd="0" presId="urn:microsoft.com/office/officeart/2005/8/layout/orgChart1"/>
    <dgm:cxn modelId="{D4F5D797-E176-4D94-B93F-84D205E9ADBA}" type="presParOf" srcId="{6B378BFA-9DD0-4B23-9490-28D282D608F2}" destId="{1E17BB4E-E105-420D-9464-E315A2C660A9}" srcOrd="0" destOrd="0" presId="urn:microsoft.com/office/officeart/2005/8/layout/orgChart1"/>
    <dgm:cxn modelId="{1F970145-F25D-4963-976F-02EBC8F95CC4}" type="presParOf" srcId="{1E17BB4E-E105-420D-9464-E315A2C660A9}" destId="{314C5D21-45FB-4A36-9269-7C9D1C7BDEE7}" srcOrd="0" destOrd="0" presId="urn:microsoft.com/office/officeart/2005/8/layout/orgChart1"/>
    <dgm:cxn modelId="{FABFD4F6-A406-400D-954E-8084ECF3010D}" type="presParOf" srcId="{1E17BB4E-E105-420D-9464-E315A2C660A9}" destId="{8E0D4899-7451-42FF-A15A-283F6F055BDD}" srcOrd="1" destOrd="0" presId="urn:microsoft.com/office/officeart/2005/8/layout/orgChart1"/>
    <dgm:cxn modelId="{96775F10-58F8-4ADD-80C5-3ACFD720A9B2}" type="presParOf" srcId="{6B378BFA-9DD0-4B23-9490-28D282D608F2}" destId="{23CF6B5C-87AC-444D-B9AA-0F601765F151}" srcOrd="1" destOrd="0" presId="urn:microsoft.com/office/officeart/2005/8/layout/orgChart1"/>
    <dgm:cxn modelId="{C38DCC61-E7AB-4D60-8A78-E95B643CA7C2}" type="presParOf" srcId="{6B378BFA-9DD0-4B23-9490-28D282D608F2}" destId="{F4E740EE-3C87-4F75-869E-21143FF799FF}" srcOrd="2" destOrd="0" presId="urn:microsoft.com/office/officeart/2005/8/layout/orgChart1"/>
    <dgm:cxn modelId="{DFEC0A0B-46A6-48BE-9743-17E8EB8A1865}" type="presParOf" srcId="{DAB52A96-32A2-4032-B421-3A99462C5543}" destId="{58E423F1-9F85-4F14-B989-A3ED3BE12EDF}" srcOrd="4" destOrd="0" presId="urn:microsoft.com/office/officeart/2005/8/layout/orgChart1"/>
    <dgm:cxn modelId="{B2B46FC4-A837-4F0F-BDDA-08F36B7A1B29}" type="presParOf" srcId="{DAB52A96-32A2-4032-B421-3A99462C5543}" destId="{9A8C8BFD-08EE-4E25-8375-0CD356C438DF}" srcOrd="5" destOrd="0" presId="urn:microsoft.com/office/officeart/2005/8/layout/orgChart1"/>
    <dgm:cxn modelId="{EF25B17C-B4B3-4218-ACFF-8E500EEE7028}" type="presParOf" srcId="{9A8C8BFD-08EE-4E25-8375-0CD356C438DF}" destId="{A8851C61-66A6-465B-826B-AE38D49EA000}" srcOrd="0" destOrd="0" presId="urn:microsoft.com/office/officeart/2005/8/layout/orgChart1"/>
    <dgm:cxn modelId="{E6DD7C13-EDAA-465F-8363-25C05933764A}" type="presParOf" srcId="{A8851C61-66A6-465B-826B-AE38D49EA000}" destId="{712A863F-63F7-4F72-9E12-822BA56E8A15}" srcOrd="0" destOrd="0" presId="urn:microsoft.com/office/officeart/2005/8/layout/orgChart1"/>
    <dgm:cxn modelId="{CCA87F12-D794-4A8D-9D12-1E218FEC118D}" type="presParOf" srcId="{A8851C61-66A6-465B-826B-AE38D49EA000}" destId="{11D09EC8-8A90-41CE-9C99-C8DFEB40425C}" srcOrd="1" destOrd="0" presId="urn:microsoft.com/office/officeart/2005/8/layout/orgChart1"/>
    <dgm:cxn modelId="{84DA7B78-E3C2-49AC-8018-139D33476123}" type="presParOf" srcId="{9A8C8BFD-08EE-4E25-8375-0CD356C438DF}" destId="{98E7FA3B-534F-449F-92A2-15F31A8FBE8B}" srcOrd="1" destOrd="0" presId="urn:microsoft.com/office/officeart/2005/8/layout/orgChart1"/>
    <dgm:cxn modelId="{B4F6179E-6DD3-44AE-8F3A-5D6497E9B228}" type="presParOf" srcId="{9A8C8BFD-08EE-4E25-8375-0CD356C438DF}" destId="{35A68CD2-8DFF-4ADF-BDC3-111A380CF95A}" srcOrd="2" destOrd="0" presId="urn:microsoft.com/office/officeart/2005/8/layout/orgChart1"/>
    <dgm:cxn modelId="{2878E9CF-E366-4783-A425-D8F9C2B7AC75}" type="presParOf" srcId="{DAB52A96-32A2-4032-B421-3A99462C5543}" destId="{A159523D-E999-4906-98BC-53C575AF8A7F}" srcOrd="6" destOrd="0" presId="urn:microsoft.com/office/officeart/2005/8/layout/orgChart1"/>
    <dgm:cxn modelId="{FC8C800D-8EAA-4886-ACAC-08686BB4498E}" type="presParOf" srcId="{DAB52A96-32A2-4032-B421-3A99462C5543}" destId="{17ED2B74-8EE3-4E0F-B471-42724646FD50}" srcOrd="7" destOrd="0" presId="urn:microsoft.com/office/officeart/2005/8/layout/orgChart1"/>
    <dgm:cxn modelId="{E41FEF3F-4F18-46BF-9163-8C4EE315B089}" type="presParOf" srcId="{17ED2B74-8EE3-4E0F-B471-42724646FD50}" destId="{FF6D3BA2-93B7-431F-8DC8-9249B99627D8}" srcOrd="0" destOrd="0" presId="urn:microsoft.com/office/officeart/2005/8/layout/orgChart1"/>
    <dgm:cxn modelId="{A1114D3D-97F4-4081-94F8-507A4115A38B}" type="presParOf" srcId="{FF6D3BA2-93B7-431F-8DC8-9249B99627D8}" destId="{F67AF881-4B70-4611-AC73-5EB362C15425}" srcOrd="0" destOrd="0" presId="urn:microsoft.com/office/officeart/2005/8/layout/orgChart1"/>
    <dgm:cxn modelId="{0C610615-ABA0-4925-9995-FE8539F4F500}" type="presParOf" srcId="{FF6D3BA2-93B7-431F-8DC8-9249B99627D8}" destId="{CDABF8CF-42DF-4C9A-A778-64E7A3654389}" srcOrd="1" destOrd="0" presId="urn:microsoft.com/office/officeart/2005/8/layout/orgChart1"/>
    <dgm:cxn modelId="{4F29461D-0AE2-49C0-BA40-CEEBF470B936}" type="presParOf" srcId="{17ED2B74-8EE3-4E0F-B471-42724646FD50}" destId="{CAFAF3C0-539C-488D-B468-44E3CD6526C7}" srcOrd="1" destOrd="0" presId="urn:microsoft.com/office/officeart/2005/8/layout/orgChart1"/>
    <dgm:cxn modelId="{68C71F38-03BD-404E-A58B-B6C5EF72FE57}" type="presParOf" srcId="{17ED2B74-8EE3-4E0F-B471-42724646FD50}" destId="{E447F7F6-0682-4D6B-A1CB-6D4372BBF6C9}" srcOrd="2" destOrd="0" presId="urn:microsoft.com/office/officeart/2005/8/layout/orgChart1"/>
    <dgm:cxn modelId="{9EFFAA09-651D-4F80-B3F8-A49505D98100}" type="presParOf" srcId="{DAB52A96-32A2-4032-B421-3A99462C5543}" destId="{EFB9C399-2C51-4C91-9D39-B6E84CE65D29}" srcOrd="8" destOrd="0" presId="urn:microsoft.com/office/officeart/2005/8/layout/orgChart1"/>
    <dgm:cxn modelId="{E91114AE-5675-4B00-B37A-7D59779E218B}" type="presParOf" srcId="{DAB52A96-32A2-4032-B421-3A99462C5543}" destId="{151797A6-DAEE-40EE-8C5F-1FC6E17200F3}" srcOrd="9" destOrd="0" presId="urn:microsoft.com/office/officeart/2005/8/layout/orgChart1"/>
    <dgm:cxn modelId="{678DD691-B0B0-4AFB-A99A-F813536FB548}" type="presParOf" srcId="{151797A6-DAEE-40EE-8C5F-1FC6E17200F3}" destId="{9C84CB4E-0DB3-4E5E-B76C-53EE5A781BB0}" srcOrd="0" destOrd="0" presId="urn:microsoft.com/office/officeart/2005/8/layout/orgChart1"/>
    <dgm:cxn modelId="{A65C062C-3879-405E-9448-73AE61E1B327}" type="presParOf" srcId="{9C84CB4E-0DB3-4E5E-B76C-53EE5A781BB0}" destId="{64A12C9E-4074-416E-924B-6F2B58171D87}" srcOrd="0" destOrd="0" presId="urn:microsoft.com/office/officeart/2005/8/layout/orgChart1"/>
    <dgm:cxn modelId="{59CCB149-C2C5-4218-9A75-27D8797ED630}" type="presParOf" srcId="{9C84CB4E-0DB3-4E5E-B76C-53EE5A781BB0}" destId="{6E7FB440-7B79-4BA1-97E2-8EF51B448379}" srcOrd="1" destOrd="0" presId="urn:microsoft.com/office/officeart/2005/8/layout/orgChart1"/>
    <dgm:cxn modelId="{E2A5393A-5633-4F90-A5F9-F3A5392E5C87}" type="presParOf" srcId="{151797A6-DAEE-40EE-8C5F-1FC6E17200F3}" destId="{DD7569F8-DFC9-416E-A007-5287C5D43E38}" srcOrd="1" destOrd="0" presId="urn:microsoft.com/office/officeart/2005/8/layout/orgChart1"/>
    <dgm:cxn modelId="{A8C7BBA8-30C7-496C-8E06-37A31E1F224B}" type="presParOf" srcId="{151797A6-DAEE-40EE-8C5F-1FC6E17200F3}" destId="{BBC234A1-1E87-45CB-9A84-E95FCF00A69A}" srcOrd="2" destOrd="0" presId="urn:microsoft.com/office/officeart/2005/8/layout/orgChart1"/>
    <dgm:cxn modelId="{36D5CCB8-A906-4C6E-801E-E1F7834227A7}" type="presParOf" srcId="{7B99ECF6-031A-4CDE-9570-A66546CA5782}" destId="{5B68D6C0-8828-423B-AE3E-CF3B5EEC276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F402BE-53BE-4861-A4B0-9E6F66F11C96}">
      <dsp:nvSpPr>
        <dsp:cNvPr id="0" name=""/>
        <dsp:cNvSpPr/>
      </dsp:nvSpPr>
      <dsp:spPr>
        <a:xfrm>
          <a:off x="5845994" y="1269600"/>
          <a:ext cx="2756009" cy="1116219"/>
        </a:xfrm>
        <a:custGeom>
          <a:avLst/>
          <a:gdLst/>
          <a:ahLst/>
          <a:cxnLst/>
          <a:rect l="0" t="0" r="0" b="0"/>
          <a:pathLst>
            <a:path>
              <a:moveTo>
                <a:pt x="0" y="0"/>
              </a:moveTo>
              <a:lnTo>
                <a:pt x="0" y="545999"/>
              </a:lnTo>
              <a:lnTo>
                <a:pt x="2756009" y="545999"/>
              </a:lnTo>
              <a:lnTo>
                <a:pt x="2756009" y="1116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9D9DE2-338B-46FB-98B3-9B79111E3F24}">
      <dsp:nvSpPr>
        <dsp:cNvPr id="0" name=""/>
        <dsp:cNvSpPr/>
      </dsp:nvSpPr>
      <dsp:spPr>
        <a:xfrm>
          <a:off x="2189092" y="1269600"/>
          <a:ext cx="3656902" cy="1140440"/>
        </a:xfrm>
        <a:custGeom>
          <a:avLst/>
          <a:gdLst/>
          <a:ahLst/>
          <a:cxnLst/>
          <a:rect l="0" t="0" r="0" b="0"/>
          <a:pathLst>
            <a:path>
              <a:moveTo>
                <a:pt x="3656902" y="0"/>
              </a:moveTo>
              <a:lnTo>
                <a:pt x="3656902" y="570220"/>
              </a:lnTo>
              <a:lnTo>
                <a:pt x="0" y="570220"/>
              </a:lnTo>
              <a:lnTo>
                <a:pt x="0" y="114044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F2EE17-6207-4B63-B9BE-D7726A823913}">
      <dsp:nvSpPr>
        <dsp:cNvPr id="0" name=""/>
        <dsp:cNvSpPr/>
      </dsp:nvSpPr>
      <dsp:spPr>
        <a:xfrm>
          <a:off x="3130661" y="438111"/>
          <a:ext cx="5430666" cy="83148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Alexandria regular" pitchFamily="2" charset="-78"/>
              <a:cs typeface="Alexandria regular" pitchFamily="2" charset="-78"/>
            </a:rPr>
            <a:t>1- مفهوم الإعلام الرقمي ومرادفاته</a:t>
          </a:r>
          <a:endParaRPr lang="en-US" sz="2200" kern="1200" dirty="0">
            <a:latin typeface="Alexandria regular" pitchFamily="2" charset="-78"/>
            <a:cs typeface="Alexandria regular" pitchFamily="2" charset="-78"/>
          </a:endParaRPr>
        </a:p>
      </dsp:txBody>
      <dsp:txXfrm>
        <a:off x="3130661" y="438111"/>
        <a:ext cx="5430666" cy="831489"/>
      </dsp:txXfrm>
    </dsp:sp>
    <dsp:sp modelId="{44295B59-6845-490A-A1C5-38B3767E2DD7}">
      <dsp:nvSpPr>
        <dsp:cNvPr id="0" name=""/>
        <dsp:cNvSpPr/>
      </dsp:nvSpPr>
      <dsp:spPr>
        <a:xfrm>
          <a:off x="5475" y="2410040"/>
          <a:ext cx="4367233" cy="2715333"/>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endParaRPr lang="en-US" sz="1600" kern="1200" dirty="0">
            <a:latin typeface="Alexandria regular" pitchFamily="2" charset="-78"/>
            <a:cs typeface="Alexandria regular" pitchFamily="2" charset="-78"/>
          </a:endParaRPr>
        </a:p>
        <a:p>
          <a:pPr marL="0" lvl="0" indent="0" algn="ctr" defTabSz="711200">
            <a:lnSpc>
              <a:spcPct val="90000"/>
            </a:lnSpc>
            <a:spcBef>
              <a:spcPct val="0"/>
            </a:spcBef>
            <a:spcAft>
              <a:spcPct val="35000"/>
            </a:spcAft>
            <a:buNone/>
          </a:pPr>
          <a:r>
            <a:rPr lang="fa-IR" sz="1800" b="0" kern="1200" dirty="0">
              <a:latin typeface="Alexandria regular" pitchFamily="2" charset="-78"/>
              <a:cs typeface="Alexandria regular" pitchFamily="2" charset="-78"/>
            </a:rPr>
            <a:t>مرادفات الإعلام الرقمي:</a:t>
          </a:r>
          <a:endParaRPr lang="en-US" sz="1800" b="0" kern="1200" dirty="0">
            <a:latin typeface="Alexandria regular" pitchFamily="2" charset="-78"/>
            <a:cs typeface="Alexandria regular" pitchFamily="2" charset="-78"/>
          </a:endParaRPr>
        </a:p>
        <a:p>
          <a:pPr marL="0" lvl="0" indent="0" algn="ctr" defTabSz="711200">
            <a:lnSpc>
              <a:spcPct val="90000"/>
            </a:lnSpc>
            <a:spcBef>
              <a:spcPct val="0"/>
            </a:spcBef>
            <a:spcAft>
              <a:spcPct val="35000"/>
            </a:spcAft>
            <a:buNone/>
          </a:pPr>
          <a:r>
            <a:rPr lang="fa-IR" sz="1800" b="0" kern="1200" dirty="0">
              <a:latin typeface="Alexandria regular" pitchFamily="2" charset="-78"/>
              <a:cs typeface="Alexandria regular" pitchFamily="2" charset="-78"/>
            </a:rPr>
            <a:t>- الإعلام </a:t>
          </a:r>
          <a:r>
            <a:rPr lang="fa-IR" sz="1600" b="0" kern="1200" dirty="0">
              <a:latin typeface="Alexandria regular" pitchFamily="2" charset="-78"/>
              <a:cs typeface="Alexandria regular" pitchFamily="2" charset="-78"/>
            </a:rPr>
            <a:t>الجديد</a:t>
          </a:r>
          <a:r>
            <a:rPr lang="fa-IR" sz="1800" b="0" kern="1200" dirty="0">
              <a:latin typeface="Alexandria regular" pitchFamily="2" charset="-78"/>
              <a:cs typeface="Alexandria regular" pitchFamily="2" charset="-78"/>
            </a:rPr>
            <a:t>.</a:t>
          </a:r>
          <a:endParaRPr lang="en-US" sz="1800" b="0" kern="1200" dirty="0">
            <a:latin typeface="Alexandria regular" pitchFamily="2" charset="-78"/>
            <a:cs typeface="Alexandria regular" pitchFamily="2" charset="-78"/>
          </a:endParaRPr>
        </a:p>
        <a:p>
          <a:pPr marL="0" lvl="0" indent="0" algn="ctr" defTabSz="711200">
            <a:lnSpc>
              <a:spcPct val="90000"/>
            </a:lnSpc>
            <a:spcBef>
              <a:spcPct val="0"/>
            </a:spcBef>
            <a:spcAft>
              <a:spcPct val="35000"/>
            </a:spcAft>
            <a:buNone/>
          </a:pPr>
          <a:r>
            <a:rPr lang="fa-IR" sz="1800" b="0" kern="1200" dirty="0">
              <a:latin typeface="Alexandria regular" pitchFamily="2" charset="-78"/>
              <a:cs typeface="Alexandria regular" pitchFamily="2" charset="-78"/>
            </a:rPr>
            <a:t>- الإعلام التفاعلي.</a:t>
          </a:r>
          <a:endParaRPr lang="en-US" sz="1800" b="0" kern="1200" dirty="0">
            <a:latin typeface="Alexandria regular" pitchFamily="2" charset="-78"/>
            <a:cs typeface="Alexandria regular" pitchFamily="2" charset="-78"/>
          </a:endParaRPr>
        </a:p>
        <a:p>
          <a:pPr marL="0" lvl="0" indent="0" algn="ctr" defTabSz="711200">
            <a:lnSpc>
              <a:spcPct val="90000"/>
            </a:lnSpc>
            <a:spcBef>
              <a:spcPct val="0"/>
            </a:spcBef>
            <a:spcAft>
              <a:spcPct val="35000"/>
            </a:spcAft>
            <a:buNone/>
          </a:pPr>
          <a:r>
            <a:rPr lang="fa-IR" sz="1800" b="0" kern="1200" dirty="0">
              <a:latin typeface="Alexandria regular" pitchFamily="2" charset="-78"/>
              <a:cs typeface="Alexandria regular" pitchFamily="2" charset="-78"/>
            </a:rPr>
            <a:t>- الاعلام الشبكي الحي.</a:t>
          </a:r>
          <a:endParaRPr lang="en-US" sz="1800" b="0" kern="1200" dirty="0">
            <a:latin typeface="Alexandria regular" pitchFamily="2" charset="-78"/>
            <a:cs typeface="Alexandria regular" pitchFamily="2" charset="-78"/>
          </a:endParaRPr>
        </a:p>
        <a:p>
          <a:pPr marL="0" lvl="0" indent="0" algn="ctr" defTabSz="711200">
            <a:lnSpc>
              <a:spcPct val="90000"/>
            </a:lnSpc>
            <a:spcBef>
              <a:spcPct val="0"/>
            </a:spcBef>
            <a:spcAft>
              <a:spcPct val="35000"/>
            </a:spcAft>
            <a:buNone/>
          </a:pPr>
          <a:r>
            <a:rPr lang="fa-IR" sz="1800" b="0" kern="1200" dirty="0">
              <a:latin typeface="Alexandria regular" pitchFamily="2" charset="-78"/>
              <a:cs typeface="Alexandria regular" pitchFamily="2" charset="-78"/>
            </a:rPr>
            <a:t>- الاعلام السيبراني</a:t>
          </a:r>
          <a:r>
            <a:rPr lang="fa-IR" sz="1600" kern="1200" dirty="0"/>
            <a:t>.</a:t>
          </a:r>
          <a:endParaRPr lang="en-US" sz="1600" kern="1200" dirty="0"/>
        </a:p>
        <a:p>
          <a:pPr marL="0" lvl="0" indent="0" algn="ctr" defTabSz="711200">
            <a:lnSpc>
              <a:spcPct val="90000"/>
            </a:lnSpc>
            <a:spcBef>
              <a:spcPct val="0"/>
            </a:spcBef>
            <a:spcAft>
              <a:spcPct val="35000"/>
            </a:spcAft>
            <a:buNone/>
          </a:pPr>
          <a:endParaRPr lang="en-US" sz="1400" kern="1200" dirty="0"/>
        </a:p>
      </dsp:txBody>
      <dsp:txXfrm>
        <a:off x="5475" y="2410040"/>
        <a:ext cx="4367233" cy="2715333"/>
      </dsp:txXfrm>
    </dsp:sp>
    <dsp:sp modelId="{0948452F-5FC1-4018-8E24-FA5007DACE0E}">
      <dsp:nvSpPr>
        <dsp:cNvPr id="0" name=""/>
        <dsp:cNvSpPr/>
      </dsp:nvSpPr>
      <dsp:spPr>
        <a:xfrm>
          <a:off x="5515321" y="2385819"/>
          <a:ext cx="6173364" cy="2936198"/>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just" defTabSz="711200" rtl="1">
            <a:lnSpc>
              <a:spcPct val="150000"/>
            </a:lnSpc>
            <a:spcBef>
              <a:spcPct val="0"/>
            </a:spcBef>
            <a:spcAft>
              <a:spcPct val="35000"/>
            </a:spcAft>
            <a:buNone/>
          </a:pPr>
          <a:r>
            <a:rPr lang="fa-IR" sz="1600" b="1" kern="1200" dirty="0">
              <a:solidFill>
                <a:prstClr val="black"/>
              </a:solidFill>
              <a:latin typeface="Alexandria regular" pitchFamily="2" charset="-78"/>
              <a:ea typeface="+mn-ea"/>
              <a:cs typeface="Alexandria regular" pitchFamily="2" charset="-78"/>
            </a:rPr>
            <a:t> </a:t>
          </a:r>
          <a:r>
            <a:rPr lang="ar-EG" sz="1800" b="0" kern="1200" dirty="0">
              <a:solidFill>
                <a:prstClr val="black"/>
              </a:solidFill>
              <a:latin typeface="Alexandria regular" pitchFamily="2" charset="-78"/>
              <a:ea typeface="+mn-ea"/>
              <a:cs typeface="Alexandria regular" pitchFamily="2" charset="-78"/>
            </a:rPr>
            <a:t>مفهومه </a:t>
          </a:r>
          <a:r>
            <a:rPr lang="fa-IR" sz="1800" b="0" kern="1200" dirty="0">
              <a:solidFill>
                <a:prstClr val="black"/>
              </a:solidFill>
              <a:latin typeface="Alexandria regular" pitchFamily="2" charset="-78"/>
              <a:ea typeface="+mn-ea"/>
              <a:cs typeface="Alexandria regular" pitchFamily="2" charset="-78"/>
            </a:rPr>
            <a:t>هو الشكل الجديد </a:t>
          </a:r>
          <a:r>
            <a:rPr lang="ar-EG" sz="1800" b="0" kern="1200" dirty="0">
              <a:solidFill>
                <a:prstClr val="black"/>
              </a:solidFill>
              <a:latin typeface="Alexandria regular" pitchFamily="2" charset="-78"/>
              <a:ea typeface="+mn-ea"/>
              <a:cs typeface="Alexandria regular" pitchFamily="2" charset="-78"/>
            </a:rPr>
            <a:t>ل</a:t>
          </a:r>
          <a:r>
            <a:rPr lang="fa-IR" sz="1800" b="0" kern="1200" dirty="0">
              <a:solidFill>
                <a:prstClr val="black"/>
              </a:solidFill>
              <a:latin typeface="Alexandria regular" pitchFamily="2" charset="-78"/>
              <a:ea typeface="+mn-ea"/>
              <a:cs typeface="Alexandria regular" pitchFamily="2" charset="-78"/>
            </a:rPr>
            <a:t>لإعلام المعتمد على وسيط هو </a:t>
          </a:r>
          <a:r>
            <a:rPr lang="fa-IR" sz="1800" b="1" kern="1200" dirty="0">
              <a:solidFill>
                <a:srgbClr val="FF0000"/>
              </a:solidFill>
              <a:latin typeface="Alexandria regular" pitchFamily="2" charset="-78"/>
              <a:ea typeface="+mn-ea"/>
              <a:cs typeface="Alexandria regular" pitchFamily="2" charset="-78"/>
            </a:rPr>
            <a:t>الإنترنت والوسائل الرقمية </a:t>
          </a:r>
          <a:r>
            <a:rPr lang="fa-IR" sz="1800" b="0" kern="1200" dirty="0">
              <a:solidFill>
                <a:prstClr val="black"/>
              </a:solidFill>
              <a:latin typeface="Alexandria regular" pitchFamily="2" charset="-78"/>
              <a:ea typeface="+mn-ea"/>
              <a:cs typeface="Alexandria regular" pitchFamily="2" charset="-78"/>
            </a:rPr>
            <a:t>والتكنولوجيا الحديثة في نقل المادة الإعلامية والتواصل مع الجمهور، </a:t>
          </a:r>
          <a:r>
            <a:rPr lang="fa-IR" sz="1800" b="0" u="sng" kern="1200" dirty="0">
              <a:solidFill>
                <a:prstClr val="black"/>
              </a:solidFill>
              <a:latin typeface="Alexandria regular" pitchFamily="2" charset="-78"/>
              <a:ea typeface="+mn-ea"/>
              <a:cs typeface="Alexandria regular" pitchFamily="2" charset="-78"/>
            </a:rPr>
            <a:t>بدلا من</a:t>
          </a:r>
          <a:r>
            <a:rPr lang="fa-IR" sz="1800" b="0" kern="1200" dirty="0">
              <a:solidFill>
                <a:prstClr val="black"/>
              </a:solidFill>
              <a:latin typeface="Alexandria regular" pitchFamily="2" charset="-78"/>
              <a:ea typeface="+mn-ea"/>
              <a:cs typeface="Alexandria regular" pitchFamily="2" charset="-78"/>
            </a:rPr>
            <a:t> الاعتماد على الورق والأقمار الصناعية المعتمدة في الإعلام التقليدي.إذا الإعلام الرقمي هو عرض البيانات والمعلومات المكتوبة والمرتبة والمسموعة عبر الإنترنت من خلال الشاشات والأجهزة الرقمية الحاسوب" و"الهاتف المحمول"</a:t>
          </a:r>
          <a:endParaRPr lang="en-US" sz="1600" b="0" kern="1200" dirty="0">
            <a:solidFill>
              <a:prstClr val="black"/>
            </a:solidFill>
            <a:latin typeface="Alexandria regular" pitchFamily="2" charset="-78"/>
            <a:ea typeface="+mn-ea"/>
            <a:cs typeface="Alexandria regular" pitchFamily="2" charset="-78"/>
          </a:endParaRPr>
        </a:p>
      </dsp:txBody>
      <dsp:txXfrm>
        <a:off x="5515321" y="2385819"/>
        <a:ext cx="6173364" cy="29361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33E5FF-A031-441E-9D68-534B7E3B264C}">
      <dsp:nvSpPr>
        <dsp:cNvPr id="0" name=""/>
        <dsp:cNvSpPr/>
      </dsp:nvSpPr>
      <dsp:spPr>
        <a:xfrm>
          <a:off x="5964148" y="612044"/>
          <a:ext cx="4426291" cy="447731"/>
        </a:xfrm>
        <a:custGeom>
          <a:avLst/>
          <a:gdLst/>
          <a:ahLst/>
          <a:cxnLst/>
          <a:rect l="0" t="0" r="0" b="0"/>
          <a:pathLst>
            <a:path>
              <a:moveTo>
                <a:pt x="0" y="0"/>
              </a:moveTo>
              <a:lnTo>
                <a:pt x="0" y="60921"/>
              </a:lnTo>
              <a:lnTo>
                <a:pt x="4426291" y="60921"/>
              </a:lnTo>
              <a:lnTo>
                <a:pt x="4426291" y="44773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0E3A0DC-D8CA-4F15-BCA5-47836E0ED3BA}">
      <dsp:nvSpPr>
        <dsp:cNvPr id="0" name=""/>
        <dsp:cNvSpPr/>
      </dsp:nvSpPr>
      <dsp:spPr>
        <a:xfrm>
          <a:off x="5964148" y="612044"/>
          <a:ext cx="645586" cy="481255"/>
        </a:xfrm>
        <a:custGeom>
          <a:avLst/>
          <a:gdLst/>
          <a:ahLst/>
          <a:cxnLst/>
          <a:rect l="0" t="0" r="0" b="0"/>
          <a:pathLst>
            <a:path>
              <a:moveTo>
                <a:pt x="0" y="0"/>
              </a:moveTo>
              <a:lnTo>
                <a:pt x="0" y="94444"/>
              </a:lnTo>
              <a:lnTo>
                <a:pt x="645586" y="94444"/>
              </a:lnTo>
              <a:lnTo>
                <a:pt x="645586" y="4812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A6C024D-F16F-478F-93A3-9BE70CCA961C}">
      <dsp:nvSpPr>
        <dsp:cNvPr id="0" name=""/>
        <dsp:cNvSpPr/>
      </dsp:nvSpPr>
      <dsp:spPr>
        <a:xfrm>
          <a:off x="2337615" y="612044"/>
          <a:ext cx="3626533" cy="466887"/>
        </a:xfrm>
        <a:custGeom>
          <a:avLst/>
          <a:gdLst/>
          <a:ahLst/>
          <a:cxnLst/>
          <a:rect l="0" t="0" r="0" b="0"/>
          <a:pathLst>
            <a:path>
              <a:moveTo>
                <a:pt x="3626533" y="0"/>
              </a:moveTo>
              <a:lnTo>
                <a:pt x="3626533" y="80077"/>
              </a:lnTo>
              <a:lnTo>
                <a:pt x="0" y="80077"/>
              </a:lnTo>
              <a:lnTo>
                <a:pt x="0" y="46688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91395F-7E49-4BBD-AEBD-FB92898E2E7F}">
      <dsp:nvSpPr>
        <dsp:cNvPr id="0" name=""/>
        <dsp:cNvSpPr/>
      </dsp:nvSpPr>
      <dsp:spPr>
        <a:xfrm>
          <a:off x="1621168" y="0"/>
          <a:ext cx="8685960" cy="61204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Alexandria regular" pitchFamily="2" charset="-78"/>
              <a:cs typeface="Alexandria regular" pitchFamily="2" charset="-78"/>
            </a:rPr>
            <a:t>2- مستويات القواعد التنظيمية للإعلام الالكتروني</a:t>
          </a:r>
        </a:p>
      </dsp:txBody>
      <dsp:txXfrm>
        <a:off x="1621168" y="0"/>
        <a:ext cx="8685960" cy="612044"/>
      </dsp:txXfrm>
    </dsp:sp>
    <dsp:sp modelId="{29A5DC5F-B5F6-401A-ADA0-49F9D881F08C}">
      <dsp:nvSpPr>
        <dsp:cNvPr id="0" name=""/>
        <dsp:cNvSpPr/>
      </dsp:nvSpPr>
      <dsp:spPr>
        <a:xfrm>
          <a:off x="495660" y="1078932"/>
          <a:ext cx="3683910" cy="4730858"/>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fa-IR" sz="1800" kern="1200" dirty="0">
              <a:solidFill>
                <a:prstClr val="black"/>
              </a:solidFill>
              <a:latin typeface="Alexandria regular" pitchFamily="2" charset="-78"/>
              <a:ea typeface="+mn-ea"/>
              <a:cs typeface="Alexandria regular" pitchFamily="2" charset="-78"/>
            </a:rPr>
            <a:t>ج-المستوى الثالث: مدونات الأخلاق المهنية و التي يمكن للسلطة الإعلامية المستقلة عن السلطات التنفيذية و التشريعية و القضائية، أن تعمل بالتعاون مع التنظيمات المهنية للناشرين و الإعلاميين و ممثلي الجمهور في شكل جمعيات على وضع مواثيق الشرف المهنية</a:t>
          </a:r>
          <a:r>
            <a:rPr lang="ar-EG" sz="1800" kern="1200" dirty="0">
              <a:solidFill>
                <a:prstClr val="black"/>
              </a:solidFill>
              <a:latin typeface="Alexandria regular" pitchFamily="2" charset="-78"/>
              <a:ea typeface="+mn-ea"/>
              <a:cs typeface="Alexandria regular" pitchFamily="2" charset="-78"/>
            </a:rPr>
            <a:t>.</a:t>
          </a:r>
          <a:endParaRPr lang="en-US" sz="1800" kern="1200" dirty="0">
            <a:solidFill>
              <a:prstClr val="black"/>
            </a:solidFill>
            <a:latin typeface="Alexandria regular" pitchFamily="2" charset="-78"/>
            <a:ea typeface="+mn-ea"/>
            <a:cs typeface="Alexandria regular" pitchFamily="2" charset="-78"/>
          </a:endParaRPr>
        </a:p>
      </dsp:txBody>
      <dsp:txXfrm>
        <a:off x="495660" y="1078932"/>
        <a:ext cx="3683910" cy="4730858"/>
      </dsp:txXfrm>
    </dsp:sp>
    <dsp:sp modelId="{99F4650E-4907-4109-86DD-6247B726F591}">
      <dsp:nvSpPr>
        <dsp:cNvPr id="0" name=""/>
        <dsp:cNvSpPr/>
      </dsp:nvSpPr>
      <dsp:spPr>
        <a:xfrm>
          <a:off x="4767780" y="1093300"/>
          <a:ext cx="3683910" cy="469186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fa-IR" sz="1800" kern="1200" dirty="0">
              <a:solidFill>
                <a:prstClr val="black"/>
              </a:solidFill>
              <a:latin typeface="Alexandria regular" pitchFamily="2" charset="-78"/>
              <a:ea typeface="+mn-ea"/>
              <a:cs typeface="Alexandria regular" pitchFamily="2" charset="-78"/>
            </a:rPr>
            <a:t>ب-المستوى الثاني: قانون الصحافة و الطباعة و النشر ، ويقصد به قوانين الصحافة وقوانين الإعلام الجماهيرية وقد تكون في شكل قانون واحد كقوانين النشر والمطبوعات أو الصحافة ،أو تكون متنوعة مثل قوانين المؤسسات الإعلامية أو القوانين المتعلقة بالتنظيم المهني.</a:t>
          </a:r>
          <a:endParaRPr lang="en-US" sz="1800" kern="1200" dirty="0">
            <a:solidFill>
              <a:prstClr val="black"/>
            </a:solidFill>
            <a:latin typeface="Alexandria regular" pitchFamily="2" charset="-78"/>
            <a:ea typeface="+mn-ea"/>
            <a:cs typeface="Alexandria regular" pitchFamily="2" charset="-78"/>
          </a:endParaRPr>
        </a:p>
      </dsp:txBody>
      <dsp:txXfrm>
        <a:off x="4767780" y="1093300"/>
        <a:ext cx="3683910" cy="4691864"/>
      </dsp:txXfrm>
    </dsp:sp>
    <dsp:sp modelId="{51CBC567-42E9-4596-A372-3BA82BD0AC98}">
      <dsp:nvSpPr>
        <dsp:cNvPr id="0" name=""/>
        <dsp:cNvSpPr/>
      </dsp:nvSpPr>
      <dsp:spPr>
        <a:xfrm>
          <a:off x="8884291" y="1059776"/>
          <a:ext cx="3012296" cy="4655946"/>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fa-IR" sz="1800" kern="1200" dirty="0">
              <a:latin typeface="Alexandria regular" pitchFamily="2" charset="-78"/>
              <a:cs typeface="Alexandria regular" pitchFamily="2" charset="-78"/>
            </a:rPr>
            <a:t>أ-المستوى الأول: مواد الدستور والقوانين الأساسية المتعلقة بحقوق المواطن والإنسان الأساسية والحقوق السياسية و الاقتصادية.</a:t>
          </a:r>
          <a:endParaRPr lang="en-US" sz="1800" kern="1200" dirty="0">
            <a:latin typeface="Alexandria regular" pitchFamily="2" charset="-78"/>
            <a:cs typeface="Alexandria regular" pitchFamily="2" charset="-78"/>
          </a:endParaRPr>
        </a:p>
      </dsp:txBody>
      <dsp:txXfrm>
        <a:off x="8884291" y="1059776"/>
        <a:ext cx="3012296" cy="4655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9C399-2C51-4C91-9D39-B6E84CE65D29}">
      <dsp:nvSpPr>
        <dsp:cNvPr id="0" name=""/>
        <dsp:cNvSpPr/>
      </dsp:nvSpPr>
      <dsp:spPr>
        <a:xfrm>
          <a:off x="5532620" y="1602764"/>
          <a:ext cx="4037193" cy="1027084"/>
        </a:xfrm>
        <a:custGeom>
          <a:avLst/>
          <a:gdLst/>
          <a:ahLst/>
          <a:cxnLst/>
          <a:rect l="0" t="0" r="0" b="0"/>
          <a:pathLst>
            <a:path>
              <a:moveTo>
                <a:pt x="0" y="0"/>
              </a:moveTo>
              <a:lnTo>
                <a:pt x="0" y="682991"/>
              </a:lnTo>
              <a:lnTo>
                <a:pt x="4037193" y="682991"/>
              </a:lnTo>
              <a:lnTo>
                <a:pt x="4037193" y="102708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59523D-E999-4906-98BC-53C575AF8A7F}">
      <dsp:nvSpPr>
        <dsp:cNvPr id="0" name=""/>
        <dsp:cNvSpPr/>
      </dsp:nvSpPr>
      <dsp:spPr>
        <a:xfrm>
          <a:off x="5486900" y="1602764"/>
          <a:ext cx="91440" cy="1019301"/>
        </a:xfrm>
        <a:custGeom>
          <a:avLst/>
          <a:gdLst/>
          <a:ahLst/>
          <a:cxnLst/>
          <a:rect l="0" t="0" r="0" b="0"/>
          <a:pathLst>
            <a:path>
              <a:moveTo>
                <a:pt x="45720" y="0"/>
              </a:moveTo>
              <a:lnTo>
                <a:pt x="45720" y="675208"/>
              </a:lnTo>
              <a:lnTo>
                <a:pt x="61646" y="675208"/>
              </a:lnTo>
              <a:lnTo>
                <a:pt x="61646" y="101930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B9714D-47DC-489E-A1A7-717F1766E59A}">
      <dsp:nvSpPr>
        <dsp:cNvPr id="0" name=""/>
        <dsp:cNvSpPr/>
      </dsp:nvSpPr>
      <dsp:spPr>
        <a:xfrm>
          <a:off x="1639290" y="1602764"/>
          <a:ext cx="3893330" cy="1027084"/>
        </a:xfrm>
        <a:custGeom>
          <a:avLst/>
          <a:gdLst/>
          <a:ahLst/>
          <a:cxnLst/>
          <a:rect l="0" t="0" r="0" b="0"/>
          <a:pathLst>
            <a:path>
              <a:moveTo>
                <a:pt x="3893330" y="0"/>
              </a:moveTo>
              <a:lnTo>
                <a:pt x="3893330" y="682991"/>
              </a:lnTo>
              <a:lnTo>
                <a:pt x="0" y="682991"/>
              </a:lnTo>
              <a:lnTo>
                <a:pt x="0" y="102708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3FE6C0-4120-4F6E-8F06-DF681BC9E719}">
      <dsp:nvSpPr>
        <dsp:cNvPr id="0" name=""/>
        <dsp:cNvSpPr/>
      </dsp:nvSpPr>
      <dsp:spPr>
        <a:xfrm>
          <a:off x="1921233" y="686756"/>
          <a:ext cx="7222773" cy="916008"/>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نظام الإعلام المرئي والمسموع</a:t>
          </a:r>
        </a:p>
        <a:p>
          <a:pPr marL="0" lvl="0" indent="0" algn="ctr" defTabSz="800100">
            <a:lnSpc>
              <a:spcPct val="15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ولائحته التنفيذية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1921233" y="686756"/>
        <a:ext cx="7222773" cy="916008"/>
      </dsp:txXfrm>
    </dsp:sp>
    <dsp:sp modelId="{314C5D21-45FB-4A36-9269-7C9D1C7BDEE7}">
      <dsp:nvSpPr>
        <dsp:cNvPr id="0" name=""/>
        <dsp:cNvSpPr/>
      </dsp:nvSpPr>
      <dsp:spPr>
        <a:xfrm>
          <a:off x="752" y="2629849"/>
          <a:ext cx="3277075" cy="16385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الضوابط القانونية للممارسة العمل الإعلامي.</a:t>
          </a:r>
        </a:p>
        <a:p>
          <a:pPr marL="0" lvl="0" indent="0" algn="ctr" defTabSz="800100">
            <a:lnSpc>
              <a:spcPct val="15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المادة 5</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752" y="2629849"/>
        <a:ext cx="3277075" cy="1638537"/>
      </dsp:txXfrm>
    </dsp:sp>
    <dsp:sp modelId="{F67AF881-4B70-4611-AC73-5EB362C15425}">
      <dsp:nvSpPr>
        <dsp:cNvPr id="0" name=""/>
        <dsp:cNvSpPr/>
      </dsp:nvSpPr>
      <dsp:spPr>
        <a:xfrm>
          <a:off x="3910009" y="2622066"/>
          <a:ext cx="3277075" cy="16385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تراخيص مزاولة العمل الإعلامي للإعلاميين والمنصات الإعلامية</a:t>
          </a:r>
        </a:p>
        <a:p>
          <a:pPr marL="0" lvl="0" indent="0" algn="ctr" defTabSz="800100">
            <a:lnSpc>
              <a:spcPct val="15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2، 7، </a:t>
          </a:r>
          <a:r>
            <a:rPr lang="ar-EG" sz="1900" kern="1200" dirty="0"/>
            <a:t>8</a:t>
          </a:r>
          <a:endParaRPr lang="en-US" sz="1900" kern="1200" dirty="0"/>
        </a:p>
      </dsp:txBody>
      <dsp:txXfrm>
        <a:off x="3910009" y="2622066"/>
        <a:ext cx="3277075" cy="1638537"/>
      </dsp:txXfrm>
    </dsp:sp>
    <dsp:sp modelId="{64A12C9E-4074-416E-924B-6F2B58171D87}">
      <dsp:nvSpPr>
        <dsp:cNvPr id="0" name=""/>
        <dsp:cNvSpPr/>
      </dsp:nvSpPr>
      <dsp:spPr>
        <a:xfrm>
          <a:off x="7931276" y="2629849"/>
          <a:ext cx="3277075" cy="16385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15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أهداف القانون من حيث تشجيع وتطوير الإعلام وتنظيمه</a:t>
          </a:r>
        </a:p>
        <a:p>
          <a:pPr marL="0" lvl="0" indent="0" algn="ctr" defTabSz="800100">
            <a:lnSpc>
              <a:spcPct val="15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الثانية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7931276" y="2629849"/>
        <a:ext cx="3277075" cy="16385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9C399-2C51-4C91-9D39-B6E84CE65D29}">
      <dsp:nvSpPr>
        <dsp:cNvPr id="0" name=""/>
        <dsp:cNvSpPr/>
      </dsp:nvSpPr>
      <dsp:spPr>
        <a:xfrm>
          <a:off x="5612967" y="1112710"/>
          <a:ext cx="4231354" cy="518566"/>
        </a:xfrm>
        <a:custGeom>
          <a:avLst/>
          <a:gdLst/>
          <a:ahLst/>
          <a:cxnLst/>
          <a:rect l="0" t="0" r="0" b="0"/>
          <a:pathLst>
            <a:path>
              <a:moveTo>
                <a:pt x="0" y="0"/>
              </a:moveTo>
              <a:lnTo>
                <a:pt x="0" y="408265"/>
              </a:lnTo>
              <a:lnTo>
                <a:pt x="4231354" y="408265"/>
              </a:lnTo>
              <a:lnTo>
                <a:pt x="4231354" y="5185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59523D-E999-4906-98BC-53C575AF8A7F}">
      <dsp:nvSpPr>
        <dsp:cNvPr id="0" name=""/>
        <dsp:cNvSpPr/>
      </dsp:nvSpPr>
      <dsp:spPr>
        <a:xfrm>
          <a:off x="5612967" y="1112710"/>
          <a:ext cx="3168694" cy="2445016"/>
        </a:xfrm>
        <a:custGeom>
          <a:avLst/>
          <a:gdLst/>
          <a:ahLst/>
          <a:cxnLst/>
          <a:rect l="0" t="0" r="0" b="0"/>
          <a:pathLst>
            <a:path>
              <a:moveTo>
                <a:pt x="0" y="0"/>
              </a:moveTo>
              <a:lnTo>
                <a:pt x="0" y="2334715"/>
              </a:lnTo>
              <a:lnTo>
                <a:pt x="3168694" y="2334715"/>
              </a:lnTo>
              <a:lnTo>
                <a:pt x="3168694" y="24450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E423F1-9F85-4F14-B989-A3ED3BE12EDF}">
      <dsp:nvSpPr>
        <dsp:cNvPr id="0" name=""/>
        <dsp:cNvSpPr/>
      </dsp:nvSpPr>
      <dsp:spPr>
        <a:xfrm>
          <a:off x="2281972" y="1112710"/>
          <a:ext cx="3330994" cy="2374906"/>
        </a:xfrm>
        <a:custGeom>
          <a:avLst/>
          <a:gdLst/>
          <a:ahLst/>
          <a:cxnLst/>
          <a:rect l="0" t="0" r="0" b="0"/>
          <a:pathLst>
            <a:path>
              <a:moveTo>
                <a:pt x="3330994" y="0"/>
              </a:moveTo>
              <a:lnTo>
                <a:pt x="3330994" y="2264605"/>
              </a:lnTo>
              <a:lnTo>
                <a:pt x="0" y="2264605"/>
              </a:lnTo>
              <a:lnTo>
                <a:pt x="0" y="2374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B9714D-47DC-489E-A1A7-717F1766E59A}">
      <dsp:nvSpPr>
        <dsp:cNvPr id="0" name=""/>
        <dsp:cNvSpPr/>
      </dsp:nvSpPr>
      <dsp:spPr>
        <a:xfrm>
          <a:off x="1158783" y="1112710"/>
          <a:ext cx="4454184" cy="713222"/>
        </a:xfrm>
        <a:custGeom>
          <a:avLst/>
          <a:gdLst/>
          <a:ahLst/>
          <a:cxnLst/>
          <a:rect l="0" t="0" r="0" b="0"/>
          <a:pathLst>
            <a:path>
              <a:moveTo>
                <a:pt x="4454184" y="0"/>
              </a:moveTo>
              <a:lnTo>
                <a:pt x="4454184" y="602921"/>
              </a:lnTo>
              <a:lnTo>
                <a:pt x="0" y="602921"/>
              </a:lnTo>
              <a:lnTo>
                <a:pt x="0" y="713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3FE6C0-4120-4F6E-8F06-DF681BC9E719}">
      <dsp:nvSpPr>
        <dsp:cNvPr id="0" name=""/>
        <dsp:cNvSpPr/>
      </dsp:nvSpPr>
      <dsp:spPr>
        <a:xfrm>
          <a:off x="2523181" y="0"/>
          <a:ext cx="6179572" cy="1112710"/>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fa-IR"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مرسوم بقانون</a:t>
          </a: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 لدولة</a:t>
          </a:r>
          <a:r>
            <a:rPr kumimoji="0" lang="fa-IR"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 الإمارات العربية المتحدة رقم 55 لسنة 2023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a:p>
          <a:pPr marL="0" lvl="0" indent="0" algn="ctr" defTabSz="800100">
            <a:lnSpc>
              <a:spcPct val="90000"/>
            </a:lnSpc>
            <a:spcBef>
              <a:spcPct val="0"/>
            </a:spcBef>
            <a:spcAft>
              <a:spcPct val="35000"/>
            </a:spcAft>
            <a:buNone/>
          </a:pP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2523181" y="0"/>
        <a:ext cx="6179572" cy="1112710"/>
      </dsp:txXfrm>
    </dsp:sp>
    <dsp:sp modelId="{314C5D21-45FB-4A36-9269-7C9D1C7BDEE7}">
      <dsp:nvSpPr>
        <dsp:cNvPr id="0" name=""/>
        <dsp:cNvSpPr/>
      </dsp:nvSpPr>
      <dsp:spPr>
        <a:xfrm>
          <a:off x="50925" y="1825933"/>
          <a:ext cx="2215715" cy="1502500"/>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معايير المحتوي الاعلامي.</a:t>
          </a:r>
        </a:p>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المادة 17</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50925" y="1825933"/>
        <a:ext cx="2215715" cy="1502500"/>
      </dsp:txXfrm>
    </dsp:sp>
    <dsp:sp modelId="{712A863F-63F7-4F72-9E12-822BA56E8A15}">
      <dsp:nvSpPr>
        <dsp:cNvPr id="0" name=""/>
        <dsp:cNvSpPr/>
      </dsp:nvSpPr>
      <dsp:spPr>
        <a:xfrm>
          <a:off x="898030" y="3487617"/>
          <a:ext cx="2767884" cy="175733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شروط الأنشطة الإعلامية مثل الإعلام الالكتروني و الرقمي المادة </a:t>
          </a:r>
          <a:r>
            <a:rPr lang="ar-EG" sz="1600" kern="1200" dirty="0"/>
            <a:t>12</a:t>
          </a:r>
          <a:endParaRPr lang="en-US" sz="1600" kern="1200" dirty="0"/>
        </a:p>
      </dsp:txBody>
      <dsp:txXfrm>
        <a:off x="898030" y="3487617"/>
        <a:ext cx="2767884" cy="1757339"/>
      </dsp:txXfrm>
    </dsp:sp>
    <dsp:sp modelId="{F67AF881-4B70-4611-AC73-5EB362C15425}">
      <dsp:nvSpPr>
        <dsp:cNvPr id="0" name=""/>
        <dsp:cNvSpPr/>
      </dsp:nvSpPr>
      <dsp:spPr>
        <a:xfrm>
          <a:off x="7360300" y="3557727"/>
          <a:ext cx="2842721" cy="168722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تراخيص مزاولة العمل الإعلامي للإعلاميين والمنصات الإعلامية</a:t>
          </a:r>
        </a:p>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4،5، 7</a:t>
          </a:r>
          <a:endParaRPr lang="en-US" sz="1900" kern="1200" dirty="0"/>
        </a:p>
      </dsp:txBody>
      <dsp:txXfrm>
        <a:off x="7360300" y="3557727"/>
        <a:ext cx="2842721" cy="1687229"/>
      </dsp:txXfrm>
    </dsp:sp>
    <dsp:sp modelId="{64A12C9E-4074-416E-924B-6F2B58171D87}">
      <dsp:nvSpPr>
        <dsp:cNvPr id="0" name=""/>
        <dsp:cNvSpPr/>
      </dsp:nvSpPr>
      <dsp:spPr>
        <a:xfrm>
          <a:off x="8485670" y="1631277"/>
          <a:ext cx="2717303" cy="1980353"/>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أهداف القانون من حيث تشجيع و تطوير الإعلام وتنظيمه</a:t>
          </a:r>
        </a:p>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مثال: المادة الثالثة</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8485670" y="1631277"/>
        <a:ext cx="2717303" cy="19803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9C399-2C51-4C91-9D39-B6E84CE65D29}">
      <dsp:nvSpPr>
        <dsp:cNvPr id="0" name=""/>
        <dsp:cNvSpPr/>
      </dsp:nvSpPr>
      <dsp:spPr>
        <a:xfrm>
          <a:off x="4068047" y="1294859"/>
          <a:ext cx="3151564" cy="497252"/>
        </a:xfrm>
        <a:custGeom>
          <a:avLst/>
          <a:gdLst/>
          <a:ahLst/>
          <a:cxnLst/>
          <a:rect l="0" t="0" r="0" b="0"/>
          <a:pathLst>
            <a:path>
              <a:moveTo>
                <a:pt x="0" y="0"/>
              </a:moveTo>
              <a:lnTo>
                <a:pt x="0" y="430642"/>
              </a:lnTo>
              <a:lnTo>
                <a:pt x="3151564" y="430642"/>
              </a:lnTo>
              <a:lnTo>
                <a:pt x="3151564" y="49725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59523D-E999-4906-98BC-53C575AF8A7F}">
      <dsp:nvSpPr>
        <dsp:cNvPr id="0" name=""/>
        <dsp:cNvSpPr/>
      </dsp:nvSpPr>
      <dsp:spPr>
        <a:xfrm>
          <a:off x="4068047" y="1294859"/>
          <a:ext cx="2677628" cy="2732461"/>
        </a:xfrm>
        <a:custGeom>
          <a:avLst/>
          <a:gdLst/>
          <a:ahLst/>
          <a:cxnLst/>
          <a:rect l="0" t="0" r="0" b="0"/>
          <a:pathLst>
            <a:path>
              <a:moveTo>
                <a:pt x="0" y="0"/>
              </a:moveTo>
              <a:lnTo>
                <a:pt x="0" y="2665851"/>
              </a:lnTo>
              <a:lnTo>
                <a:pt x="2677628" y="2665851"/>
              </a:lnTo>
              <a:lnTo>
                <a:pt x="2677628" y="273246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E423F1-9F85-4F14-B989-A3ED3BE12EDF}">
      <dsp:nvSpPr>
        <dsp:cNvPr id="0" name=""/>
        <dsp:cNvSpPr/>
      </dsp:nvSpPr>
      <dsp:spPr>
        <a:xfrm>
          <a:off x="1571648" y="1294859"/>
          <a:ext cx="2496399" cy="2794081"/>
        </a:xfrm>
        <a:custGeom>
          <a:avLst/>
          <a:gdLst/>
          <a:ahLst/>
          <a:cxnLst/>
          <a:rect l="0" t="0" r="0" b="0"/>
          <a:pathLst>
            <a:path>
              <a:moveTo>
                <a:pt x="2496399" y="0"/>
              </a:moveTo>
              <a:lnTo>
                <a:pt x="2496399" y="2727471"/>
              </a:lnTo>
              <a:lnTo>
                <a:pt x="0" y="2727471"/>
              </a:lnTo>
              <a:lnTo>
                <a:pt x="0" y="2794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B9714D-47DC-489E-A1A7-717F1766E59A}">
      <dsp:nvSpPr>
        <dsp:cNvPr id="0" name=""/>
        <dsp:cNvSpPr/>
      </dsp:nvSpPr>
      <dsp:spPr>
        <a:xfrm>
          <a:off x="3942601" y="1294859"/>
          <a:ext cx="125445" cy="3059775"/>
        </a:xfrm>
        <a:custGeom>
          <a:avLst/>
          <a:gdLst/>
          <a:ahLst/>
          <a:cxnLst/>
          <a:rect l="0" t="0" r="0" b="0"/>
          <a:pathLst>
            <a:path>
              <a:moveTo>
                <a:pt x="125445" y="0"/>
              </a:moveTo>
              <a:lnTo>
                <a:pt x="125445" y="2993166"/>
              </a:lnTo>
              <a:lnTo>
                <a:pt x="0" y="2993166"/>
              </a:lnTo>
              <a:lnTo>
                <a:pt x="0" y="305977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10345F-FF58-4054-A508-A0477738625F}">
      <dsp:nvSpPr>
        <dsp:cNvPr id="0" name=""/>
        <dsp:cNvSpPr/>
      </dsp:nvSpPr>
      <dsp:spPr>
        <a:xfrm>
          <a:off x="611881" y="1294859"/>
          <a:ext cx="3456165" cy="540532"/>
        </a:xfrm>
        <a:custGeom>
          <a:avLst/>
          <a:gdLst/>
          <a:ahLst/>
          <a:cxnLst/>
          <a:rect l="0" t="0" r="0" b="0"/>
          <a:pathLst>
            <a:path>
              <a:moveTo>
                <a:pt x="3456165" y="0"/>
              </a:moveTo>
              <a:lnTo>
                <a:pt x="3456165" y="473923"/>
              </a:lnTo>
              <a:lnTo>
                <a:pt x="0" y="473923"/>
              </a:lnTo>
              <a:lnTo>
                <a:pt x="0" y="5405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3FE6C0-4120-4F6E-8F06-DF681BC9E719}">
      <dsp:nvSpPr>
        <dsp:cNvPr id="0" name=""/>
        <dsp:cNvSpPr/>
      </dsp:nvSpPr>
      <dsp:spPr>
        <a:xfrm>
          <a:off x="1797125" y="628056"/>
          <a:ext cx="4541842" cy="666803"/>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قانون الاعلام المصري رقم 180 لسنة 2018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a:p>
          <a:pPr marL="0" lvl="0" indent="0" algn="ctr" defTabSz="800100">
            <a:lnSpc>
              <a:spcPct val="90000"/>
            </a:lnSpc>
            <a:spcBef>
              <a:spcPct val="0"/>
            </a:spcBef>
            <a:spcAft>
              <a:spcPct val="35000"/>
            </a:spcAft>
            <a:buNone/>
          </a:pP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1797125" y="628056"/>
        <a:ext cx="4541842" cy="666803"/>
      </dsp:txXfrm>
    </dsp:sp>
    <dsp:sp modelId="{0DC90F9D-7FCC-4936-85FE-BB9DB7D18068}">
      <dsp:nvSpPr>
        <dsp:cNvPr id="0" name=""/>
        <dsp:cNvSpPr/>
      </dsp:nvSpPr>
      <dsp:spPr>
        <a:xfrm>
          <a:off x="0" y="1835392"/>
          <a:ext cx="1223763" cy="110935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الجرائم و العقوبات</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0" y="1835392"/>
        <a:ext cx="1223763" cy="1109355"/>
      </dsp:txXfrm>
    </dsp:sp>
    <dsp:sp modelId="{314C5D21-45FB-4A36-9269-7C9D1C7BDEE7}">
      <dsp:nvSpPr>
        <dsp:cNvPr id="0" name=""/>
        <dsp:cNvSpPr/>
      </dsp:nvSpPr>
      <dsp:spPr>
        <a:xfrm>
          <a:off x="3273578" y="4354635"/>
          <a:ext cx="1338046" cy="90734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التراخيص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3273578" y="4354635"/>
        <a:ext cx="1338046" cy="907344"/>
      </dsp:txXfrm>
    </dsp:sp>
    <dsp:sp modelId="{712A863F-63F7-4F72-9E12-822BA56E8A15}">
      <dsp:nvSpPr>
        <dsp:cNvPr id="0" name=""/>
        <dsp:cNvSpPr/>
      </dsp:nvSpPr>
      <dsp:spPr>
        <a:xfrm>
          <a:off x="735900" y="4088941"/>
          <a:ext cx="1671495" cy="1061238"/>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ضمانات التحقيق و المحاكمة </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735900" y="4088941"/>
        <a:ext cx="1671495" cy="1061238"/>
      </dsp:txXfrm>
    </dsp:sp>
    <dsp:sp modelId="{F67AF881-4B70-4611-AC73-5EB362C15425}">
      <dsp:nvSpPr>
        <dsp:cNvPr id="0" name=""/>
        <dsp:cNvSpPr/>
      </dsp:nvSpPr>
      <dsp:spPr>
        <a:xfrm>
          <a:off x="5887331" y="4027321"/>
          <a:ext cx="1716689" cy="101889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واجبات الصحفيين </a:t>
          </a:r>
        </a:p>
      </dsp:txBody>
      <dsp:txXfrm>
        <a:off x="5887331" y="4027321"/>
        <a:ext cx="1716689" cy="1018899"/>
      </dsp:txXfrm>
    </dsp:sp>
    <dsp:sp modelId="{64A12C9E-4074-416E-924B-6F2B58171D87}">
      <dsp:nvSpPr>
        <dsp:cNvPr id="0" name=""/>
        <dsp:cNvSpPr/>
      </dsp:nvSpPr>
      <dsp:spPr>
        <a:xfrm>
          <a:off x="6399136" y="1792112"/>
          <a:ext cx="1640950" cy="1195913"/>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kumimoji="0" lang="ar-EG"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rPr>
            <a:t>حرية الإعلاميين وحقوقهم</a:t>
          </a:r>
          <a:endParaRPr kumimoji="0" lang="en-US" sz="1800" b="0" i="0" u="none" strike="noStrike" kern="1200" cap="none" spc="0" normalizeH="0" baseline="0" dirty="0">
            <a:ln>
              <a:noFill/>
            </a:ln>
            <a:solidFill>
              <a:prstClr val="black"/>
            </a:solidFill>
            <a:effectLst/>
            <a:uLnTx/>
            <a:uFillTx/>
            <a:latin typeface="Alexandria regular" pitchFamily="2" charset="-78"/>
            <a:ea typeface="+mn-ea"/>
            <a:cs typeface="Alexandria regular" pitchFamily="2" charset="-78"/>
          </a:endParaRPr>
        </a:p>
      </dsp:txBody>
      <dsp:txXfrm>
        <a:off x="6399136" y="1792112"/>
        <a:ext cx="1640950" cy="119591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9815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16517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4397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094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1245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7412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97675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2661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832534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41239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52805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53048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92767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1393522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6153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551493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0974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66569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30409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196630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010412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24063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97305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294858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81780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93706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093455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504477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81995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0.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hyperlink" Target="https://u.ae/-/media/Documents-2024/Federal-DecreeLaw-No-55-of-2023-on-Media-Regulation.pdf" TargetMode="External"/><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8.xml.rels><?xml version="1.0" encoding="UTF-8" standalone="yes"?>
<Relationships xmlns="http://schemas.openxmlformats.org/package/2006/relationships"><Relationship Id="rId3" Type="http://schemas.openxmlformats.org/officeDocument/2006/relationships/hyperlink" Target="https://u.ae/-/media/Documents-2021/Cyber-law-Arabic.pdf" TargetMode="External"/><Relationship Id="rId2" Type="http://schemas.openxmlformats.org/officeDocument/2006/relationships/hyperlink" Target="https://www.moj.gov.ae/assets/2022/%D9%85%D8%B1%D8%B3%D9%88%D9%85%20%D8%A8%D9%82%D8%A7%D9%86%D9%88%D9%86%20%D8%A7%D8%AA%D8%AD%D8%A7%D8%AF%D9%8A%20%D8%B1%D9%82%D9%85%20(34)%20%D9%84%D8%B3%D9%86%D8%A9%202021%D8%8C%20%D9%81%D9%8A%20%D8%B4%D8%A3%D9%86%20%D9%85%D9%83%D8%A7%D9%81%D8%AD%D8%A9%20%D8%A7%D9%84%D8%B4%D8%A7%D8%A6%D8%B9%D8%A7%D8%AA%20%D9%88%D8%A7%D9%84%D8%AC%D8%B1%D8%A7%D8%A6%D9%85%20%D8%A7%D9%84%D8%A5%D9%84%D9%83%D8%AA%D8%B1%D9%88%D9%86%D9%8A%D8%A9.pdf.aspx" TargetMode="Externa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hyperlink" Target="https://u.ae/ar-ae/media/media-in-the-uae/-/media/Documents-2nd-half-2023/Federal-Decree-Law-No-34-of-2023-concerning-combating-discrimination-hatred-and-extremism.pdf" TargetMode="External"/><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svg"/><Relationship Id="rId2" Type="http://schemas.openxmlformats.org/officeDocument/2006/relationships/image" Target="../media/image22.jpeg"/><Relationship Id="rId1" Type="http://schemas.openxmlformats.org/officeDocument/2006/relationships/slideLayout" Target="../slideLayouts/slideLayout1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المحاضرة الأولى</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300"/>
    </mc:Choice>
    <mc:Fallback xmlns="">
      <p:transition spd="slow" advTm="203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algn="ctr"/>
            <a:r>
              <a:rPr lang="ar-EG" sz="2000" b="1" dirty="0">
                <a:solidFill>
                  <a:srgbClr val="00B0F0"/>
                </a:solidFill>
                <a:latin typeface="Alexandria regular" pitchFamily="2" charset="-78"/>
                <a:cs typeface="Alexandria regular" pitchFamily="2" charset="-78"/>
              </a:rPr>
              <a:t>أهداف المحاضرة</a:t>
            </a:r>
            <a:endParaRPr lang="en-US" sz="2000" b="1" dirty="0">
              <a:solidFill>
                <a:srgbClr val="00B0F0"/>
              </a:solidFill>
              <a:latin typeface="Alexandria regular" pitchFamily="2" charset="-78"/>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54014"/>
          </a:xfrm>
          <a:prstGeom prst="rect">
            <a:avLst/>
          </a:prstGeom>
          <a:noFill/>
        </p:spPr>
        <p:txBody>
          <a:bodyPr wrap="square" rtlCol="0">
            <a:spAutoFit/>
          </a:bodyPr>
          <a:lstStyle/>
          <a:p>
            <a:pPr algn="r" rtl="1">
              <a:lnSpc>
                <a:spcPct val="150000"/>
              </a:lnSpc>
            </a:pPr>
            <a:r>
              <a:rPr lang="ar-EG" dirty="0">
                <a:latin typeface="Alexandria regular" pitchFamily="2" charset="-78"/>
                <a:cs typeface="Alexandria regular" pitchFamily="2" charset="-78"/>
              </a:rPr>
              <a:t>أولا: نظرة علي الأدوار الإيجابية و السلبية للإعلام الرقمي.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ثانيا: التعريف بالتنظيم القانوني الحاكم لممارسة الإعلام الرقمي.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ثالثا: تحديد الأشخاص الخاضعين لهذا التنظيم القانوني.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رابعا: </a:t>
            </a:r>
            <a:r>
              <a:rPr lang="fa-IR" dirty="0">
                <a:latin typeface="Alexandria regular" pitchFamily="2" charset="-78"/>
                <a:cs typeface="Alexandria regular" pitchFamily="2" charset="-78"/>
              </a:rPr>
              <a:t>م</a:t>
            </a:r>
            <a:r>
              <a:rPr lang="ar-EG" dirty="0">
                <a:latin typeface="Alexandria regular" pitchFamily="2" charset="-78"/>
                <a:cs typeface="Alexandria regular" pitchFamily="2" charset="-78"/>
              </a:rPr>
              <a:t>دي شمول التنظيم القانوني لمختلف صانعي المحتوي.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خامسا: الشروط القانونية للترخيص بالعمل الإعلامي.</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سادسا: </a:t>
            </a:r>
            <a:r>
              <a:rPr lang="fa-IR" dirty="0">
                <a:latin typeface="Alexandria regular" pitchFamily="2" charset="-78"/>
                <a:cs typeface="Alexandria regular" pitchFamily="2" charset="-78"/>
              </a:rPr>
              <a:t>مراجع.   </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سابعا: </a:t>
            </a:r>
            <a:r>
              <a:rPr lang="fa-IR" dirty="0">
                <a:latin typeface="Alexandria regular" pitchFamily="2" charset="-78"/>
                <a:cs typeface="Alexandria regular" pitchFamily="2" charset="-78"/>
              </a:rPr>
              <a:t>خاتمة.</a:t>
            </a:r>
            <a:endParaRPr lang="en-US" dirty="0">
              <a:latin typeface="Alexandria regular" pitchFamily="2" charset="-78"/>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9166"/>
    </mc:Choice>
    <mc:Fallback xmlns="">
      <p:transition spd="slow" advTm="1491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8CC1A22-8527-1A27-AA58-E2EA2AC13711}"/>
              </a:ext>
            </a:extLst>
          </p:cNvPr>
          <p:cNvGraphicFramePr/>
          <p:nvPr>
            <p:extLst>
              <p:ext uri="{D42A27DB-BD31-4B8C-83A1-F6EECF244321}">
                <p14:modId xmlns:p14="http://schemas.microsoft.com/office/powerpoint/2010/main" val="1212982917"/>
              </p:ext>
            </p:extLst>
          </p:nvPr>
        </p:nvGraphicFramePr>
        <p:xfrm>
          <a:off x="369871" y="770562"/>
          <a:ext cx="11691990" cy="578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3E9BD8F3-2145-CDA1-F3B9-D90DF12505C0}"/>
              </a:ext>
            </a:extLst>
          </p:cNvPr>
          <p:cNvSpPr txBox="1"/>
          <p:nvPr/>
        </p:nvSpPr>
        <p:spPr>
          <a:xfrm>
            <a:off x="5588836" y="221692"/>
            <a:ext cx="6356557"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الأعلام الرقمي وأدواره الإيجابية والسلبية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3711709201"/>
      </p:ext>
    </p:extLst>
  </p:cSld>
  <p:clrMapOvr>
    <a:masterClrMapping/>
  </p:clrMapOvr>
  <mc:AlternateContent xmlns:mc="http://schemas.openxmlformats.org/markup-compatibility/2006" xmlns:p14="http://schemas.microsoft.com/office/powerpoint/2010/main">
    <mc:Choice Requires="p14">
      <p:transition spd="slow" p14:dur="2000" advTm="221981"/>
    </mc:Choice>
    <mc:Fallback xmlns="">
      <p:transition spd="slow" advTm="22198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الصحف الإلكترونية، والمدونات الإخبارية، والمواقع المتخصصة، التي تعد بديلاً عن الصحف والمجلات الورقية في الإعلام التقليدي.</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يتضمن قنوات الإنترنت على مواقع البث كـ "اليوتيوب"،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سواء كفيديوهات محددة أو كبث مباشر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بدلاً من قنوات التلفزيون في الإعلام التقليدي</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ويتضمن أيضا قنوات راديو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تبث</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عبر الإنترنت على مدار الساعة، تماما كما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تبث</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قنوات الراديو التقليدية.</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1777429" y="1223830"/>
            <a:ext cx="5805900"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أمثلة  الأعلام الرقمي</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2688295267"/>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6356F6F-08D6-D091-FC79-892713E638BD}"/>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3- خصائص الإعلامي الرقمي واتساع نطاق انتشاره</a:t>
            </a:r>
            <a:endParaRPr lang="en-US" sz="2400" b="1" dirty="0">
              <a:solidFill>
                <a:prstClr val="black"/>
              </a:solidFill>
              <a:latin typeface="Alexandria regular" pitchFamily="2" charset="-78"/>
              <a:ea typeface="+mn-ea"/>
              <a:cs typeface="Alexandria regular" pitchFamily="2" charset="-78"/>
            </a:endParaRPr>
          </a:p>
        </p:txBody>
      </p:sp>
      <p:pic>
        <p:nvPicPr>
          <p:cNvPr id="9" name="Picture 8" descr="A person holding a pair of devices&#10;&#10;Description automatically generated">
            <a:extLst>
              <a:ext uri="{FF2B5EF4-FFF2-40B4-BE49-F238E27FC236}">
                <a16:creationId xmlns:a16="http://schemas.microsoft.com/office/drawing/2014/main" id="{EC20FBFD-6EEE-5AAB-820F-6E339C622512}"/>
              </a:ext>
            </a:extLst>
          </p:cNvPr>
          <p:cNvPicPr>
            <a:picLocks noChangeAspect="1"/>
          </p:cNvPicPr>
          <p:nvPr/>
        </p:nvPicPr>
        <p:blipFill>
          <a:blip r:embed="rId2"/>
          <a:stretch>
            <a:fillRect/>
          </a:stretch>
        </p:blipFill>
        <p:spPr>
          <a:xfrm>
            <a:off x="262848" y="1078787"/>
            <a:ext cx="2911868" cy="4869949"/>
          </a:xfrm>
          <a:prstGeom prst="rect">
            <a:avLst/>
          </a:prstGeom>
          <a:noFill/>
        </p:spPr>
      </p:pic>
      <p:sp>
        <p:nvSpPr>
          <p:cNvPr id="4" name="TextBox 3">
            <a:extLst>
              <a:ext uri="{FF2B5EF4-FFF2-40B4-BE49-F238E27FC236}">
                <a16:creationId xmlns:a16="http://schemas.microsoft.com/office/drawing/2014/main" id="{ABD812B0-34F5-0141-E7E3-D0B685364778}"/>
              </a:ext>
            </a:extLst>
          </p:cNvPr>
          <p:cNvSpPr txBox="1"/>
          <p:nvPr/>
        </p:nvSpPr>
        <p:spPr>
          <a:xfrm>
            <a:off x="3369925" y="1078787"/>
            <a:ext cx="8722758" cy="5640512"/>
          </a:xfrm>
          <a:prstGeom prst="rect">
            <a:avLst/>
          </a:prstGeom>
        </p:spPr>
        <p:txBody>
          <a:bodyPr vert="horz" lIns="91440" tIns="45720" rIns="91440" bIns="45720" rtlCol="0">
            <a:normAutofit/>
          </a:bodyPr>
          <a:lstStyle/>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يتضمن الإعلام الرقمي خصائص الإعلام التقليدي كافة، بالإضافة إلى العديد من المزايا والإمكانات الجديدة.</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الوصول السريع للمعلومات: يمكن الوصول إلى المعلومات بسهولة وسرعة عبر الإنترنت، وهذا يساعد على توفير الوقت والجهد.</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regular" pitchFamily="2" charset="-78"/>
                <a:cs typeface="Alexandria regular" pitchFamily="2" charset="-78"/>
              </a:rPr>
              <a:t>التفاعلية :يمتاز الإعلام الرقمي بأنه تفاعلي، فهو يتيح للمتلقي التفاعل والتعبير عن رأيه.</a:t>
            </a:r>
          </a:p>
          <a:p>
            <a:pPr marL="285750" indent="-285750" algn="just" rtl="1">
              <a:lnSpc>
                <a:spcPct val="160000"/>
              </a:lnSpc>
              <a:spcBef>
                <a:spcPts val="1000"/>
              </a:spcBef>
              <a:buFont typeface="Arial" panose="020B0604020202020204" pitchFamily="34" charset="0"/>
              <a:buChar char="•"/>
            </a:pPr>
            <a:r>
              <a:rPr lang="ar-EG" dirty="0" err="1">
                <a:solidFill>
                  <a:prstClr val="black"/>
                </a:solidFill>
                <a:latin typeface="Alexandria regular" pitchFamily="2" charset="-78"/>
                <a:cs typeface="Alexandria regular" pitchFamily="2" charset="-78"/>
              </a:rPr>
              <a:t>اللازمانية</a:t>
            </a:r>
            <a:r>
              <a:rPr lang="ar-EG" dirty="0">
                <a:solidFill>
                  <a:prstClr val="black"/>
                </a:solidFill>
                <a:latin typeface="Alexandria regular" pitchFamily="2" charset="-78"/>
                <a:cs typeface="Alexandria regular" pitchFamily="2" charset="-78"/>
              </a:rPr>
              <a:t>: وسائل الإعلام الرقمي لا تلزم المتلقي بأوقات معينة، فهي تضع محتواها في متناوله في أي وقت يريد.</a:t>
            </a:r>
          </a:p>
        </p:txBody>
      </p:sp>
    </p:spTree>
    <p:extLst>
      <p:ext uri="{BB962C8B-B14F-4D97-AF65-F5344CB8AC3E}">
        <p14:creationId xmlns:p14="http://schemas.microsoft.com/office/powerpoint/2010/main" val="2296735604"/>
      </p:ext>
    </p:extLst>
  </p:cSld>
  <p:clrMapOvr>
    <a:masterClrMapping/>
  </p:clrMapOvr>
  <mc:AlternateContent xmlns:mc="http://schemas.openxmlformats.org/markup-compatibility/2006" xmlns:p14="http://schemas.microsoft.com/office/powerpoint/2010/main">
    <mc:Choice Requires="p14">
      <p:transition spd="slow" p14:dur="2000" advTm="179695"/>
    </mc:Choice>
    <mc:Fallback xmlns="">
      <p:transition spd="slow" advTm="17969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6356F6F-08D6-D091-FC79-892713E638BD}"/>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3- خصائص الإعلامي الرقمي واتساع نطاق انتشاره</a:t>
            </a:r>
            <a:endParaRPr lang="en-US" sz="2400" b="1" dirty="0">
              <a:solidFill>
                <a:prstClr val="black"/>
              </a:solidFill>
              <a:latin typeface="Alexandria regular" pitchFamily="2" charset="-78"/>
              <a:ea typeface="+mn-ea"/>
              <a:cs typeface="Alexandria regular" pitchFamily="2" charset="-78"/>
            </a:endParaRPr>
          </a:p>
        </p:txBody>
      </p:sp>
      <p:pic>
        <p:nvPicPr>
          <p:cNvPr id="9" name="Picture 8" descr="A person holding a pair of devices&#10;&#10;Description automatically generated">
            <a:extLst>
              <a:ext uri="{FF2B5EF4-FFF2-40B4-BE49-F238E27FC236}">
                <a16:creationId xmlns:a16="http://schemas.microsoft.com/office/drawing/2014/main" id="{EC20FBFD-6EEE-5AAB-820F-6E339C622512}"/>
              </a:ext>
            </a:extLst>
          </p:cNvPr>
          <p:cNvPicPr>
            <a:picLocks noChangeAspect="1"/>
          </p:cNvPicPr>
          <p:nvPr/>
        </p:nvPicPr>
        <p:blipFill>
          <a:blip r:embed="rId2"/>
          <a:stretch>
            <a:fillRect/>
          </a:stretch>
        </p:blipFill>
        <p:spPr>
          <a:xfrm>
            <a:off x="262848" y="1078787"/>
            <a:ext cx="2911868" cy="4869949"/>
          </a:xfrm>
          <a:prstGeom prst="rect">
            <a:avLst/>
          </a:prstGeom>
          <a:noFill/>
        </p:spPr>
      </p:pic>
      <p:sp>
        <p:nvSpPr>
          <p:cNvPr id="4" name="TextBox 3">
            <a:extLst>
              <a:ext uri="{FF2B5EF4-FFF2-40B4-BE49-F238E27FC236}">
                <a16:creationId xmlns:a16="http://schemas.microsoft.com/office/drawing/2014/main" id="{ABD812B0-34F5-0141-E7E3-D0B685364778}"/>
              </a:ext>
            </a:extLst>
          </p:cNvPr>
          <p:cNvSpPr txBox="1"/>
          <p:nvPr/>
        </p:nvSpPr>
        <p:spPr>
          <a:xfrm>
            <a:off x="3369925" y="1078787"/>
            <a:ext cx="8722758" cy="5640512"/>
          </a:xfrm>
          <a:prstGeom prst="rect">
            <a:avLst/>
          </a:prstGeom>
        </p:spPr>
        <p:txBody>
          <a:bodyPr vert="horz" lIns="91440" tIns="45720" rIns="91440" bIns="45720" rtlCol="0">
            <a:normAutofit/>
          </a:bodyPr>
          <a:lstStyle/>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المرونة إذ يصل إلى المستخدم من خلال العديد من الوسائل مثل أجهزة الحاسوب، والأجهزة اللوحية، والهواتف الذكية</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اللامكانية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والعالمية، فهو يصل إلى جميع أنحاء العالم متجاوراً كل قيود الزمان والمكان. كما أنه يتجاوز مشكلة اللغة: إذ يتيح الإنترنت ترجمة أي محتوى يعرض من خلاله، إلى مختلف لغات العالم</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تعدد الوسائط التي يستخدمها، مثل الصوت والصورة والنص والرسوم البيانية ثنائية وثلاثية الأبعاد.</a:t>
            </a:r>
          </a:p>
        </p:txBody>
      </p:sp>
    </p:spTree>
    <p:extLst>
      <p:ext uri="{BB962C8B-B14F-4D97-AF65-F5344CB8AC3E}">
        <p14:creationId xmlns:p14="http://schemas.microsoft.com/office/powerpoint/2010/main" val="2971261253"/>
      </p:ext>
    </p:extLst>
  </p:cSld>
  <p:clrMapOvr>
    <a:masterClrMapping/>
  </p:clrMapOvr>
  <mc:AlternateContent xmlns:mc="http://schemas.openxmlformats.org/markup-compatibility/2006" xmlns:p14="http://schemas.microsoft.com/office/powerpoint/2010/main">
    <mc:Choice Requires="p14">
      <p:transition spd="slow" p14:dur="2000" advTm="151801"/>
    </mc:Choice>
    <mc:Fallback xmlns="">
      <p:transition spd="slow" advTm="15180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1632C24-15B9-3B56-9607-2D4CCD801301}"/>
              </a:ext>
            </a:extLst>
          </p:cNvPr>
          <p:cNvSpPr>
            <a:spLocks noGrp="1"/>
          </p:cNvSpPr>
          <p:nvPr>
            <p:ph type="title"/>
          </p:nvPr>
        </p:nvSpPr>
        <p:spPr>
          <a:xfrm>
            <a:off x="6472718" y="1664413"/>
            <a:ext cx="5518079" cy="3657600"/>
          </a:xfrm>
        </p:spPr>
        <p:txBody>
          <a:bodyPr>
            <a:normAutofit/>
          </a:bodyPr>
          <a:lstStyle/>
          <a:p>
            <a:pPr algn="just"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هذه الخصائص  تساهم في اتساع انتشار</a:t>
            </a:r>
            <a:r>
              <a:rPr kumimoji="0" lang="en-US"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ما يقدمه الإعلام الرقمي. وبينما تساهم هذه الخصائص في زيادة مزايا فوائد الإعلام الرقمي، تساهم في اتساع نطاق الأضرار الناتجة عنه</a:t>
            </a:r>
            <a:r>
              <a:rPr lang="en-US" sz="1800" dirty="0">
                <a:solidFill>
                  <a:prstClr val="black"/>
                </a:solidFill>
                <a:latin typeface="Alexandria regular" pitchFamily="2" charset="-78"/>
                <a:ea typeface="+mn-ea"/>
                <a:cs typeface="Alexandria regular" pitchFamily="2" charset="-78"/>
              </a:rPr>
              <a:t>.</a:t>
            </a:r>
            <a:endParaRPr lang="en-US" sz="3200" dirty="0">
              <a:latin typeface="Alexandria regular" pitchFamily="2" charset="-78"/>
              <a:cs typeface="Alexandria regular" pitchFamily="2" charset="-78"/>
            </a:endParaRPr>
          </a:p>
        </p:txBody>
      </p:sp>
      <p:pic>
        <p:nvPicPr>
          <p:cNvPr id="8" name="Picture 7">
            <a:extLst>
              <a:ext uri="{FF2B5EF4-FFF2-40B4-BE49-F238E27FC236}">
                <a16:creationId xmlns:a16="http://schemas.microsoft.com/office/drawing/2014/main" id="{77466D07-7323-09F6-CC00-F8CE81E053ED}"/>
              </a:ext>
            </a:extLst>
          </p:cNvPr>
          <p:cNvPicPr>
            <a:picLocks noChangeAspect="1"/>
          </p:cNvPicPr>
          <p:nvPr/>
        </p:nvPicPr>
        <p:blipFill>
          <a:blip r:embed="rId2"/>
          <a:stretch>
            <a:fillRect/>
          </a:stretch>
        </p:blipFill>
        <p:spPr>
          <a:xfrm>
            <a:off x="721763" y="1664413"/>
            <a:ext cx="4997520" cy="3657600"/>
          </a:xfrm>
          <a:prstGeom prst="rect">
            <a:avLst/>
          </a:prstGeom>
        </p:spPr>
      </p:pic>
    </p:spTree>
    <p:extLst>
      <p:ext uri="{BB962C8B-B14F-4D97-AF65-F5344CB8AC3E}">
        <p14:creationId xmlns:p14="http://schemas.microsoft.com/office/powerpoint/2010/main" val="3254158924"/>
      </p:ext>
    </p:extLst>
  </p:cSld>
  <p:clrMapOvr>
    <a:masterClrMapping/>
  </p:clrMapOvr>
  <mc:AlternateContent xmlns:mc="http://schemas.openxmlformats.org/markup-compatibility/2006" xmlns:p14="http://schemas.microsoft.com/office/powerpoint/2010/main">
    <mc:Choice Requires="p14">
      <p:transition spd="slow" p14:dur="2000" advTm="35014"/>
    </mc:Choice>
    <mc:Fallback xmlns="">
      <p:transition spd="slow" advTm="3501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F139985-5616-EC06-4C62-7ECD6AD27639}"/>
              </a:ext>
            </a:extLst>
          </p:cNvPr>
          <p:cNvSpPr>
            <a:spLocks noGrp="1"/>
          </p:cNvSpPr>
          <p:nvPr>
            <p:ph sz="half" idx="2"/>
          </p:nvPr>
        </p:nvSpPr>
        <p:spPr>
          <a:xfrm>
            <a:off x="3338032" y="297951"/>
            <a:ext cx="8621088" cy="3131049"/>
          </a:xfrm>
        </p:spPr>
        <p:txBody>
          <a:bodyPr>
            <a:noAutofit/>
          </a:bodyPr>
          <a:lstStyle/>
          <a:p>
            <a:pPr marL="0" marR="0" lvl="0" indent="0" algn="just" rtl="1" fontAlgn="auto">
              <a:lnSpc>
                <a:spcPct val="170000"/>
              </a:lnSpc>
              <a:spcAft>
                <a:spcPts val="0"/>
              </a:spcAft>
              <a:buClrTx/>
              <a:buSzTx/>
              <a:buNone/>
              <a:tabLst/>
              <a:defRPr/>
            </a:pPr>
            <a:r>
              <a:rPr lang="ar-EG" sz="2400" b="1" dirty="0">
                <a:solidFill>
                  <a:prstClr val="black"/>
                </a:solidFill>
                <a:latin typeface="Alexandria regular" pitchFamily="2" charset="-78"/>
                <a:cs typeface="Alexandria regular" pitchFamily="2" charset="-78"/>
              </a:rPr>
              <a:t>اتساع المزايا و تحقيق الأهداف :</a:t>
            </a:r>
          </a:p>
          <a:p>
            <a:pPr algn="just" rtl="1">
              <a:lnSpc>
                <a:spcPct val="170000"/>
              </a:lnSpc>
              <a:defRPr/>
            </a:pPr>
            <a:r>
              <a:rPr lang="ar-EG" sz="1800" dirty="0">
                <a:solidFill>
                  <a:prstClr val="black"/>
                </a:solidFill>
                <a:latin typeface="Alexandria regular" pitchFamily="2" charset="-78"/>
                <a:cs typeface="Alexandria regular" pitchFamily="2" charset="-78"/>
              </a:rPr>
              <a:t>حيث اتسع دور الإعلام الرقمي في التثقيف وقدرته على أداء  رسالته سامية</a:t>
            </a:r>
          </a:p>
          <a:p>
            <a:pPr marR="0" lvl="0" algn="just" rtl="1" fontAlgn="auto">
              <a:lnSpc>
                <a:spcPct val="170000"/>
              </a:lnSpc>
              <a:spcAft>
                <a:spcPts val="0"/>
              </a:spcAft>
              <a:buClrTx/>
              <a:buSzTx/>
              <a:tabLst/>
              <a:defRPr/>
            </a:pPr>
            <a:r>
              <a:rPr lang="ar-EG" sz="1800" dirty="0">
                <a:solidFill>
                  <a:prstClr val="black"/>
                </a:solidFill>
                <a:latin typeface="Alexandria regular" pitchFamily="2" charset="-78"/>
                <a:cs typeface="Alexandria regular" pitchFamily="2" charset="-78"/>
              </a:rPr>
              <a:t> فلم يعد إمداد الرأي العام بالأخبار والمعلومات، ونشر ما توصل اليه المفكرين والعلماء من نظريات واكتشافات علمية، على المستوي المحلي، بل أصبح عالميا.</a:t>
            </a:r>
          </a:p>
          <a:p>
            <a:pPr marR="0" lvl="0" algn="just" rtl="1" fontAlgn="auto">
              <a:lnSpc>
                <a:spcPct val="170000"/>
              </a:lnSpc>
              <a:spcAft>
                <a:spcPts val="0"/>
              </a:spcAft>
              <a:buClrTx/>
              <a:buSzTx/>
              <a:tabLst/>
              <a:defRPr/>
            </a:pPr>
            <a:r>
              <a:rPr lang="ar-EG" sz="1800" dirty="0">
                <a:solidFill>
                  <a:prstClr val="black"/>
                </a:solidFill>
                <a:latin typeface="Alexandria regular" pitchFamily="2" charset="-78"/>
                <a:cs typeface="Alexandria regular" pitchFamily="2" charset="-78"/>
              </a:rPr>
              <a:t>كما زاد تبادل وجهات النظر والأفكار بين المجتمعات المختلفة، مما يدفع المجتمعات للتقدم الى الأمام حيث أصبح العالم قرية صغيرة بفضل النقل المباشر للأحداث الجارية، مما دعم إدراك الفرد بالعديد من المشكلات على المستوي الدولي. </a:t>
            </a:r>
            <a:endParaRPr lang="en-US" sz="18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158FA799-CE72-82FA-61D9-F8C6CEEFCEB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570C6AD9-CE0E-BDCA-C616-ACC0D8271D51}"/>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2513839446"/>
      </p:ext>
    </p:extLst>
  </p:cSld>
  <p:clrMapOvr>
    <a:masterClrMapping/>
  </p:clrMapOvr>
  <mc:AlternateContent xmlns:mc="http://schemas.openxmlformats.org/markup-compatibility/2006" xmlns:p14="http://schemas.microsoft.com/office/powerpoint/2010/main">
    <mc:Choice Requires="p14">
      <p:transition spd="slow" p14:dur="2000" advTm="107035"/>
    </mc:Choice>
    <mc:Fallback xmlns="">
      <p:transition spd="slow" advTm="10703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DEB07C-4D64-A0F3-D299-B6674CB8B36A}"/>
              </a:ext>
            </a:extLst>
          </p:cNvPr>
          <p:cNvSpPr>
            <a:spLocks noGrp="1"/>
          </p:cNvSpPr>
          <p:nvPr>
            <p:ph sz="half" idx="1"/>
          </p:nvPr>
        </p:nvSpPr>
        <p:spPr>
          <a:xfrm>
            <a:off x="3472131" y="1027416"/>
            <a:ext cx="8352889" cy="5532633"/>
          </a:xfrm>
        </p:spPr>
        <p:txBody>
          <a:bodyPr>
            <a:normAutofit/>
          </a:bodyPr>
          <a:lstStyle/>
          <a:p>
            <a:pPr algn="just" rtl="1">
              <a:lnSpc>
                <a:spcPct val="150000"/>
              </a:lnSpc>
              <a:defRPr/>
            </a:pPr>
            <a:r>
              <a:rPr lang="ar-EG" sz="2400" b="1" dirty="0">
                <a:solidFill>
                  <a:prstClr val="black"/>
                </a:solidFill>
                <a:latin typeface="Alexandria regular" pitchFamily="2" charset="-78"/>
                <a:cs typeface="Alexandria regular" pitchFamily="2" charset="-78"/>
              </a:rPr>
              <a:t>اتساع الأضرار: </a:t>
            </a:r>
          </a:p>
          <a:p>
            <a:pPr algn="just" rtl="1">
              <a:lnSpc>
                <a:spcPct val="150000"/>
              </a:lnSpc>
              <a:defRPr/>
            </a:pPr>
            <a:r>
              <a:rPr lang="ar-EG" sz="1800" dirty="0">
                <a:solidFill>
                  <a:prstClr val="black"/>
                </a:solidFill>
                <a:latin typeface="Alexandria regular" pitchFamily="2" charset="-78"/>
                <a:cs typeface="Alexandria regular" pitchFamily="2" charset="-78"/>
              </a:rPr>
              <a:t>وكذلك اتسع دوره السلبي من حيث ازدياد قدرة الإعلام الضار على اثارة </a:t>
            </a:r>
            <a:r>
              <a:rPr lang="ar-EG" sz="1800" b="1" dirty="0">
                <a:solidFill>
                  <a:prstClr val="black"/>
                </a:solidFill>
                <a:latin typeface="Alexandria regular" pitchFamily="2" charset="-78"/>
                <a:cs typeface="Alexandria regular" pitchFamily="2" charset="-78"/>
              </a:rPr>
              <a:t>النعرات</a:t>
            </a:r>
            <a:r>
              <a:rPr lang="ar-EG" sz="1800" dirty="0">
                <a:solidFill>
                  <a:prstClr val="black"/>
                </a:solidFill>
                <a:latin typeface="Alexandria regular" pitchFamily="2" charset="-78"/>
                <a:cs typeface="Alexandria regular" pitchFamily="2" charset="-78"/>
              </a:rPr>
              <a:t> الطائفية بين الشعوب والعمل لصالح طرف دون الآخر، ونشر الأفكار الضارة والهدامة على نطاق شديد الاتساع.</a:t>
            </a:r>
            <a:endParaRPr lang="en-US" sz="1800" dirty="0">
              <a:solidFill>
                <a:prstClr val="black"/>
              </a:solidFill>
              <a:latin typeface="Alexandria regular" pitchFamily="2" charset="-78"/>
              <a:cs typeface="Alexandria regular" pitchFamily="2" charset="-78"/>
            </a:endParaRPr>
          </a:p>
          <a:p>
            <a:pPr algn="just" rtl="1">
              <a:lnSpc>
                <a:spcPct val="150000"/>
              </a:lnSpc>
              <a:defRPr/>
            </a:pPr>
            <a:r>
              <a:rPr lang="ar-EG" sz="1800" dirty="0">
                <a:solidFill>
                  <a:prstClr val="black"/>
                </a:solidFill>
                <a:latin typeface="Alexandria regular" pitchFamily="2" charset="-78"/>
                <a:cs typeface="Alexandria regular" pitchFamily="2" charset="-78"/>
              </a:rPr>
              <a:t>كما ازداد خطر عدم احترام التقاليد والأعراف الوطنية للبلدان المختلفة ونشر ما يهدد الثقافات المحلية.</a:t>
            </a:r>
            <a:endParaRPr lang="en-US" sz="18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158FA799-CE72-82FA-61D9-F8C6CEEFCEB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570C6AD9-CE0E-BDCA-C616-ACC0D8271D51}"/>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2981199042"/>
      </p:ext>
    </p:extLst>
  </p:cSld>
  <p:clrMapOvr>
    <a:masterClrMapping/>
  </p:clrMapOvr>
  <mc:AlternateContent xmlns:mc="http://schemas.openxmlformats.org/markup-compatibility/2006" xmlns:p14="http://schemas.microsoft.com/office/powerpoint/2010/main">
    <mc:Choice Requires="p14">
      <p:transition spd="slow" p14:dur="2000" advTm="196623"/>
    </mc:Choice>
    <mc:Fallback xmlns="">
      <p:transition spd="slow" advTm="19662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12511" y="1428225"/>
            <a:ext cx="575352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691571" y="690873"/>
            <a:ext cx="4979818" cy="40011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4-الحاجة لزيادة الضمانات والضوابط</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8" name="TextBox 47"/>
          <p:cNvSpPr txBox="1"/>
          <p:nvPr/>
        </p:nvSpPr>
        <p:spPr>
          <a:xfrm>
            <a:off x="6759436" y="1839287"/>
            <a:ext cx="4859676" cy="378501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لذلك فإنه على الرغم من زيادة قدرة الإعلام الرقمي على القيام بدور في نشر الفكر والمعرفة من جهة وبالتالي ازدياد التأكيد على حرية الإعلام لإنه ليتمكن من أداء رسالته، والاهتمام  بكيفية توفير الضمانات اللازمة لحماية الصحفي والإعلامي حال وقوعه في موقف خطر نتيجة ممارسته لعمله، خاصة مع سهولة الوصول إلى الإعلامي في العصر الرقمي وسهولة الإضرار به.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8CF144E0-501E-F6C0-AD8B-9827A97AE276}"/>
              </a:ext>
            </a:extLst>
          </p:cNvPr>
          <p:cNvSpPr/>
          <p:nvPr/>
        </p:nvSpPr>
        <p:spPr>
          <a:xfrm>
            <a:off x="395555" y="1483806"/>
            <a:ext cx="536824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ومع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اتساع نطاق الاضرار في حال نشر الأخبار المضللة والكاذبة و المنتهكة لمصلحة أفراد المجتمع بصورة كبيرة جدا</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زادت الضوابط التي تحيط بنشر المعلومات والبيانات لتفرض قيودا أحيانا تصل إلي تقييد النشر الشخصي.</a:t>
            </a:r>
            <a:endPar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4036206559"/>
      </p:ext>
    </p:extLst>
  </p:cSld>
  <p:clrMapOvr>
    <a:masterClrMapping/>
  </p:clrMapOvr>
  <mc:AlternateContent xmlns:mc="http://schemas.openxmlformats.org/markup-compatibility/2006" xmlns:p14="http://schemas.microsoft.com/office/powerpoint/2010/main">
    <mc:Choice Requires="p14">
      <p:transition p14:dur="10" advTm="370926"/>
    </mc:Choice>
    <mc:Fallback xmlns="">
      <p:transition advTm="37092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489" y="1345306"/>
            <a:ext cx="7335645" cy="4973957"/>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Alexandria regular" pitchFamily="2" charset="-78"/>
              </a:rPr>
              <a:t>1- </a:t>
            </a:r>
            <a:r>
              <a:rPr lang="ar-EG" sz="2400" b="1" dirty="0">
                <a:solidFill>
                  <a:prstClr val="black"/>
                </a:solidFill>
                <a:latin typeface="Alexandria regular" pitchFamily="2" charset="-78"/>
                <a:cs typeface="Alexandria regular" pitchFamily="2" charset="-78"/>
              </a:rPr>
              <a:t>مفهوم التنظيم التشريعي للإعلام الرقمي </a:t>
            </a:r>
            <a:endParaRPr lang="ar-EG" b="1"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وبناء علي ما سبق،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يستدعي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مفهوم التشريعات الإعلامية،  التمييز بين مجموعات واسعة</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من القواعد القانونية و التنظيمية و الضوابط و المعايير المهنية،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تجد حماية حقوق الصحفيين وضمانات ممارسة عملهم، والتي تعمل على ضمان بنية تحتية اتصالاتية عالية الجودة، حيث يمكن للمرء العمل بحرية تضمن تنوع الأفكار والآراء وحرية الفكر.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ولكنه في الوقت نفسه يشمل الضوابط القانونية و بعض القيود الاخلاقية توفر الحماية لمستخدمي وسائل الإعلام ولغيرهم من الأشخاص  وللمجتمع ككل.</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p:txBody>
      </p:sp>
      <p:sp>
        <p:nvSpPr>
          <p:cNvPr id="3" name="TextBox 2"/>
          <p:cNvSpPr txBox="1"/>
          <p:nvPr/>
        </p:nvSpPr>
        <p:spPr>
          <a:xfrm>
            <a:off x="645543" y="514309"/>
            <a:ext cx="7676523" cy="46166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التعريف بالتنظيم القانوني الحاكم للإعلام الرقمي</a:t>
            </a:r>
            <a:endParaRPr kumimoji="0" lang="fa-IR"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4010395994"/>
      </p:ext>
    </p:extLst>
  </p:cSld>
  <p:clrMapOvr>
    <a:masterClrMapping/>
  </p:clrMapOvr>
  <mc:AlternateContent xmlns:mc="http://schemas.openxmlformats.org/markup-compatibility/2006" xmlns:p14="http://schemas.microsoft.com/office/powerpoint/2010/main">
    <mc:Choice Requires="p14">
      <p:transition p14:dur="10" advTm="178721"/>
    </mc:Choice>
    <mc:Fallback xmlns="">
      <p:transition advTm="17872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503434"/>
            <a:ext cx="6841758" cy="5789197"/>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الإعلام</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الرقمي</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هو القانون الذي ينظم جميع أشكال نشر البيانات والمعلومات الشخصية والعامة عبر جميع أنواع</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وسائل</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الاتصالات</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الرقمية.</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وضبط النشاط الإعلامي من حقوق</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وواجبات الإعلاميين أو الأف</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د العاديين في المجتمعات</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وهكذا يشكل جزءا كبيرا من</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القواعد الدستورية</a:t>
            </a:r>
            <a:r>
              <a:rPr kumimoji="0" lang="fa-IR"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الحقوق</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والحريات العامة كالحق في التعبير عن الرأي وإتاحة المعلومة.  و جزء من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القواعد الإدارية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كتلك التي تنظم الحصول على التراخيص</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العامة</a:t>
            </a:r>
            <a:r>
              <a:rPr lang="ar-EG" dirty="0">
                <a:solidFill>
                  <a:prstClr val="black"/>
                </a:solidFill>
                <a:latin typeface="Alexandria regular" pitchFamily="2" charset="-78"/>
                <a:cs typeface="Alexandria regular" pitchFamily="2" charset="-78"/>
              </a:rPr>
              <a:t>، وجزء من</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القانون المدني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كالتزامات الإعلامي كعامل بالسياسة التحريرية وحقوقه لذا رب العمل والمسؤولية المدنية عن اضرار العمل </a:t>
            </a:r>
            <a:r>
              <a:rPr kumimoji="0" lang="ar-EG"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الغعلامي</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وأخيرا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جزء من </a:t>
            </a:r>
            <a:r>
              <a:rPr kumimoji="0" lang="fa-IR"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القانون الجنائي</a:t>
            </a:r>
            <a:r>
              <a:rPr kumimoji="0" lang="ar-EG"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كجرائم النشر.</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6"/>
          <a:stretch>
            <a:fillRect/>
          </a:stretch>
        </p:blipFill>
        <p:spPr>
          <a:xfrm>
            <a:off x="7583329" y="1859952"/>
            <a:ext cx="4297496" cy="4160704"/>
          </a:xfrm>
          <a:prstGeom prst="rect">
            <a:avLst/>
          </a:prstGeom>
        </p:spPr>
      </p:pic>
      <p:pic>
        <p:nvPicPr>
          <p:cNvPr id="13" name="Audio 12">
            <a:hlinkClick r:id="" action="ppaction://media"/>
            <a:extLst>
              <a:ext uri="{FF2B5EF4-FFF2-40B4-BE49-F238E27FC236}">
                <a16:creationId xmlns:a16="http://schemas.microsoft.com/office/drawing/2014/main" id="{AB5EC856-CC46-1669-64D8-F2725CBF5166}"/>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60297199"/>
      </p:ext>
    </p:extLst>
  </p:cSld>
  <p:clrMapOvr>
    <a:masterClrMapping/>
  </p:clrMapOvr>
  <mc:AlternateContent xmlns:mc="http://schemas.openxmlformats.org/markup-compatibility/2006" xmlns:p14="http://schemas.microsoft.com/office/powerpoint/2010/main">
    <mc:Choice Requires="p14">
      <p:transition p14:dur="10" advTm="425611"/>
    </mc:Choice>
    <mc:Fallback xmlns="">
      <p:transition advTm="4256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EC5DE237-7BCD-43F5-A7E4-53B9B537BCF4}"/>
              </a:ext>
            </a:extLst>
          </p:cNvPr>
          <p:cNvGraphicFramePr/>
          <p:nvPr>
            <p:extLst>
              <p:ext uri="{D42A27DB-BD31-4B8C-83A1-F6EECF244321}">
                <p14:modId xmlns:p14="http://schemas.microsoft.com/office/powerpoint/2010/main" val="314734644"/>
              </p:ext>
            </p:extLst>
          </p:nvPr>
        </p:nvGraphicFramePr>
        <p:xfrm>
          <a:off x="82192" y="236543"/>
          <a:ext cx="11928297" cy="63849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3921337"/>
      </p:ext>
    </p:extLst>
  </p:cSld>
  <p:clrMapOvr>
    <a:masterClrMapping/>
  </p:clrMapOvr>
  <mc:AlternateContent xmlns:mc="http://schemas.openxmlformats.org/markup-compatibility/2006" xmlns:p14="http://schemas.microsoft.com/office/powerpoint/2010/main">
    <mc:Choice Requires="p14">
      <p:transition spd="slow" p14:dur="2000" advTm="322558"/>
    </mc:Choice>
    <mc:Fallback xmlns="">
      <p:transition spd="slow" advTm="32255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الدستور هو أهم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القوانين في الدولة حيث يشتمل على أهم المبادئ التي تسير على أساسها</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شؤون البلاد، وقد يكون عرفيا أو يتم المصادقة عليها بناء على استفتاء شعبي ، كما قد تفرضه</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السلطة التنفيذية ممثلة في الرئيس، فهو المرجعية الأساسية للنصوص و التشريعات المنظمة لقطاع</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 ولا يمكن تجاوزه</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المستوى الأول : الدستور</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3069102539"/>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2141" y="1448656"/>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1" eaLnBrk="1" fontAlgn="auto" latinLnBrk="0" hangingPunct="1">
              <a:lnSpc>
                <a:spcPct val="150000"/>
              </a:lnSpc>
              <a:spcBef>
                <a:spcPts val="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a:t>
            </a: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نظام الحكم في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المملكة</a:t>
            </a: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العربية السعودية:</a:t>
            </a:r>
          </a:p>
          <a:p>
            <a:pPr marL="342900" marR="0" lvl="0" indent="-342900" algn="ct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حيث نصت المادة الخامسة على " 11- احترام حرية التعبير والرأي؛ بما لا يتعارض مع الأنظمة والضوابط ذات الصلة، وما يقضي به النظام."</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التاسعة والثلاثون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تلتزم وسائل الإعلام والنشر وجميع وسائل التعبير بالكلمة الطيبة، وبأنظمة الدولة، وتسهم في تثقيف الأمة ودعم وحدتها، ويحظر ما يؤدي إلى الفتنة، أو الانقسام، أو يمس بأمن الدولة وعلاقاتها العامة، أو يسيء إلى كرامة الإنسان وحقوقه، وتبين الأنظمة كيفية ذلك.</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10C6230-1FA9-DE1A-9490-7961D2C131C1}"/>
              </a:ext>
            </a:extLst>
          </p:cNvPr>
          <p:cNvPicPr>
            <a:picLocks noChangeAspect="1"/>
          </p:cNvPicPr>
          <p:nvPr/>
        </p:nvPicPr>
        <p:blipFill>
          <a:blip r:embed="rId4"/>
          <a:stretch>
            <a:fillRect/>
          </a:stretch>
        </p:blipFill>
        <p:spPr>
          <a:xfrm>
            <a:off x="8142216" y="1223830"/>
            <a:ext cx="3303195" cy="4663261"/>
          </a:xfrm>
          <a:prstGeom prst="rect">
            <a:avLst/>
          </a:prstGeom>
        </p:spPr>
      </p:pic>
    </p:spTree>
    <p:extLst>
      <p:ext uri="{BB962C8B-B14F-4D97-AF65-F5344CB8AC3E}">
        <p14:creationId xmlns:p14="http://schemas.microsoft.com/office/powerpoint/2010/main" val="741024193"/>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1345306"/>
            <a:ext cx="6841758" cy="49473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دستور دولة الأمارات العربية المتحدة 1971 (المعدل 2009) </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أهتم الدستور بكفالة حرية الرأي حيث نصت المادة 30 منه علي "حرية الرأي والتعبير عنه بالقول والكتابة ، وسائر وسائل التعبير مكفولة في حدود القانون."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أهتم بالأعلام باعتباره أمرا هاما يجب تنظيمه اتحاديا حيث جاء في الباب السابع الخاص بتوزيع الاختصاصات التشريعية والتنفيذية والدولية بين الاتحاد والامارات في المادة 120 "ينفرد الاتحاد بالتشريع والتنفيذ في الشؤون التالية :..... الاعلام الاتحادي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BE0E1AE-9CFF-FE53-9FFF-F464CCFE43FB}"/>
              </a:ext>
            </a:extLst>
          </p:cNvPr>
          <p:cNvPicPr>
            <a:picLocks noChangeAspect="1"/>
          </p:cNvPicPr>
          <p:nvPr/>
        </p:nvPicPr>
        <p:blipFill>
          <a:blip r:embed="rId4"/>
          <a:stretch>
            <a:fillRect/>
          </a:stretch>
        </p:blipFill>
        <p:spPr>
          <a:xfrm>
            <a:off x="8276879" y="1345306"/>
            <a:ext cx="2953392" cy="4647330"/>
          </a:xfrm>
          <a:prstGeom prst="rect">
            <a:avLst/>
          </a:prstGeom>
        </p:spPr>
      </p:pic>
    </p:spTree>
    <p:extLst>
      <p:ext uri="{BB962C8B-B14F-4D97-AF65-F5344CB8AC3E}">
        <p14:creationId xmlns:p14="http://schemas.microsoft.com/office/powerpoint/2010/main" val="3998771595"/>
      </p:ext>
    </p:extLst>
  </p:cSld>
  <p:clrMapOvr>
    <a:masterClrMapping/>
  </p:clrMapOvr>
  <mc:AlternateContent xmlns:mc="http://schemas.openxmlformats.org/markup-compatibility/2006" xmlns:p14="http://schemas.microsoft.com/office/powerpoint/2010/main">
    <mc:Choice Requires="p14">
      <p:transition p14:dur="10" advTm="95459"/>
    </mc:Choice>
    <mc:Fallback xmlns="">
      <p:transition advTm="9545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2742" y="1223830"/>
            <a:ext cx="8572970" cy="546891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III</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دستور جمهورية مصر العربية 2014</a:t>
            </a:r>
          </a:p>
          <a:p>
            <a:pPr marR="0" lvl="0" algn="just" defTabSz="914400" rtl="1" eaLnBrk="1" fontAlgn="auto" latinLnBrk="0" hangingPunct="1">
              <a:lnSpc>
                <a:spcPct val="150000"/>
              </a:lnSpc>
              <a:spcBef>
                <a:spcPts val="0"/>
              </a:spcBef>
              <a:spcAft>
                <a:spcPts val="0"/>
              </a:spcAft>
              <a:buClrTx/>
              <a:buSzTx/>
              <a:tabLst/>
              <a:defRPr/>
            </a:pP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65</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حرية الفكر والرأى مكفولة. ولكل إنسان حق التعبير عن رأيه بالقول، أو بالكتابة، أو بالتصوير، أو غير ذلك من وسائل التعبير والنشر.</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71</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يحظر بأى وجه فرض رقابة على الصحف ووسائل الإعلام المصرية أو مصادرتها أو وقفها أو إغلاقها. ويجوز استثناء فرض رقابة محددة عليها فى زَمن الحرب أو التعبئة العامة.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ولا توقع عقوبة سالبة للحرية فى الجرائم التى ترتكب بطريق النشر أو العلانية، أما الجرائم المتعلقة بالتحريض علي العنف أو بالتمييز بين المواطنين أو بالطعن في أعراض الأفراد، فيحدد عقوباتها القانون</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lang="ar-EG" dirty="0">
                <a:solidFill>
                  <a:prstClr val="black"/>
                </a:solidFill>
                <a:latin typeface="Alexandria regular" pitchFamily="2" charset="-78"/>
                <a:cs typeface="Alexandria regular" pitchFamily="2" charset="-78"/>
              </a:rPr>
              <a:t>"</a:t>
            </a:r>
            <a:endPar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72</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تلتزم الدولة بضمان استقلال المؤسسات الصحفية ووسائل الإعلام المملوكة لها، بما يكفل حيادها، وتعبيرها عن كل الآراء والاتجاهات السياسية والفكرية والمصالح الاجتماعية، ويضمن المساواة وتكافؤ الفرص فى مخاطبة الرأي العام.</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9C53522-58C6-FE8B-08F0-B05C1E73C2F9}"/>
              </a:ext>
            </a:extLst>
          </p:cNvPr>
          <p:cNvPicPr>
            <a:picLocks noChangeAspect="1"/>
          </p:cNvPicPr>
          <p:nvPr/>
        </p:nvPicPr>
        <p:blipFill>
          <a:blip r:embed="rId4"/>
          <a:stretch>
            <a:fillRect/>
          </a:stretch>
        </p:blipFill>
        <p:spPr>
          <a:xfrm>
            <a:off x="9061807" y="1745099"/>
            <a:ext cx="2922184" cy="3977607"/>
          </a:xfrm>
          <a:prstGeom prst="rect">
            <a:avLst/>
          </a:prstGeom>
        </p:spPr>
      </p:pic>
    </p:spTree>
    <p:extLst>
      <p:ext uri="{BB962C8B-B14F-4D97-AF65-F5344CB8AC3E}">
        <p14:creationId xmlns:p14="http://schemas.microsoft.com/office/powerpoint/2010/main" val="2939589452"/>
      </p:ext>
    </p:extLst>
  </p:cSld>
  <p:clrMapOvr>
    <a:masterClrMapping/>
  </p:clrMapOvr>
  <mc:AlternateContent xmlns:mc="http://schemas.openxmlformats.org/markup-compatibility/2006" xmlns:p14="http://schemas.microsoft.com/office/powerpoint/2010/main">
    <mc:Choice Requires="p14">
      <p:transition p14:dur="10" advTm="166725"/>
    </mc:Choice>
    <mc:Fallback xmlns="">
      <p:transition advTm="16672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3F36FB9-FC93-00D3-5835-2E40F3C7912C}"/>
              </a:ext>
            </a:extLst>
          </p:cNvPr>
          <p:cNvSpPr txBox="1"/>
          <p:nvPr/>
        </p:nvSpPr>
        <p:spPr>
          <a:xfrm>
            <a:off x="1941817" y="3062236"/>
            <a:ext cx="8424808" cy="1292020"/>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لكن هل تكفي النصوص الدستورية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الحقيقة انها لا تكفي على الرغم من سموها حيث يلزم وجود القوانين والتشريعات العادية التي تنظم التفاصيل المتكاملة لحرية الأعلام وضوابطه.</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34162388"/>
      </p:ext>
    </p:extLst>
  </p:cSld>
  <p:clrMapOvr>
    <a:masterClrMapping/>
  </p:clrMapOvr>
  <mc:AlternateContent xmlns:mc="http://schemas.openxmlformats.org/markup-compatibility/2006" xmlns:p14="http://schemas.microsoft.com/office/powerpoint/2010/main">
    <mc:Choice Requires="p14">
      <p:transition p14:dur="10" advTm="30065"/>
    </mc:Choice>
    <mc:Fallback xmlns="">
      <p:transition advTm="300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هي القوانيين التي تضعها</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lang="ar-EG" dirty="0">
                <a:solidFill>
                  <a:prstClr val="black"/>
                </a:solidFill>
                <a:latin typeface="Alexandria regular" pitchFamily="2" charset="-78"/>
                <a:cs typeface="Alexandria regular" pitchFamily="2" charset="-78"/>
              </a:rPr>
              <a:t>ال</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سلطة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تشريعية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الدولة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فهي تدخل ضمن القوانين العادية القابلة للتعديل و التحيين</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وتشمل الجوانب القانونية لتنظيم موضوع محدد.</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المستوي الثاني: القوانين العادية</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2AEA28EA-4DE6-9D27-566D-B4333DE9D591}"/>
              </a:ext>
            </a:extLst>
          </p:cNvPr>
          <p:cNvPicPr>
            <a:picLocks noChangeAspect="1"/>
          </p:cNvPicPr>
          <p:nvPr/>
        </p:nvPicPr>
        <p:blipFill>
          <a:blip r:embed="rId4"/>
          <a:stretch>
            <a:fillRect/>
          </a:stretch>
        </p:blipFill>
        <p:spPr>
          <a:xfrm>
            <a:off x="8220050" y="2076137"/>
            <a:ext cx="3338377" cy="387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38299500"/>
      </p:ext>
    </p:extLst>
  </p:cSld>
  <p:clrMapOvr>
    <a:masterClrMapping/>
  </p:clrMapOvr>
  <mc:AlternateContent xmlns:mc="http://schemas.openxmlformats.org/markup-compatibility/2006" xmlns:p14="http://schemas.microsoft.com/office/powerpoint/2010/main">
    <mc:Choice Requires="p14">
      <p:transition p14:dur="10" advTm="72384"/>
    </mc:Choice>
    <mc:Fallback xmlns="">
      <p:transition advTm="723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3564" y="1037690"/>
            <a:ext cx="8938517" cy="5655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أ-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هدف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نظام الإعلام المرئي والمسموع</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السعودي</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وهذا القانون وفقا لما جاء بلائحته التنفيذية في المادة الأول يشمل تنظيم الاعلام الرقمي حيث نصت "أنشـطة الإعلام المرئـي والمسـموع: الأنشــطة التــي تســري عليهــا أحــكام النظــام واللائحة، وتشــمل علـى سـبيل المثـال ال الحصـر: الخدمـات المرئيـة والمسـموعة عبـر البـث الفضائـي، أو الكابـل، </a:t>
            </a:r>
            <a:r>
              <a:rPr kumimoji="0" lang="ar-EG"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أو البـث الرقمـي،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 البـث الأرضي، أو التلفزيونـي، أو مـن خـال الأثير (الراديـو)، أو السـينما وخدماتهـا..."</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قد حدد القانون الهدف منه في المادة الثانية و التي نصت علي أنه: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"يهدف النظام إلى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تنظيم</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نشاط الإعلام المرئي والمسموع داخل المملكة، و</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تطويره</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والعمل على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توفير البيئة الاستثمارية الملائمة له</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والعمل على أن يكون محتواه متسقاً والسياسة الإعلامية للمملكة."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400" dirty="0">
              <a:solidFill>
                <a:prstClr val="black"/>
              </a:solidFill>
              <a:latin typeface="Alexandria regular" pitchFamily="2" charset="-78"/>
              <a:cs typeface="Alexandria regular" pitchFamily="2" charset="-78"/>
            </a:endParaRPr>
          </a:p>
        </p:txBody>
      </p:sp>
      <p:sp>
        <p:nvSpPr>
          <p:cNvPr id="3" name="TextBox 2"/>
          <p:cNvSpPr txBox="1"/>
          <p:nvPr/>
        </p:nvSpPr>
        <p:spPr>
          <a:xfrm>
            <a:off x="1171255" y="453191"/>
            <a:ext cx="7510408"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Alexandria regular" pitchFamily="2" charset="-78"/>
                <a:cs typeface="Alexandria regular" pitchFamily="2" charset="-78"/>
              </a:rPr>
              <a:t>I</a:t>
            </a:r>
            <a:r>
              <a:rPr lang="ar-EG" sz="2000" b="1" dirty="0">
                <a:solidFill>
                  <a:prstClr val="black"/>
                </a:solidFill>
                <a:latin typeface="Alexandria regular" pitchFamily="2" charset="-78"/>
                <a:cs typeface="Alexandria regular" pitchFamily="2" charset="-78"/>
              </a:rPr>
              <a:t>- نظام المملكة العربية السعودية للأعلام المرئي والمسموع</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CEB57D34-1867-3C3E-96DA-2BFA637B0DA2}"/>
              </a:ext>
            </a:extLst>
          </p:cNvPr>
          <p:cNvPicPr>
            <a:picLocks noChangeAspect="1"/>
          </p:cNvPicPr>
          <p:nvPr/>
        </p:nvPicPr>
        <p:blipFill>
          <a:blip r:embed="rId4"/>
          <a:stretch>
            <a:fillRect/>
          </a:stretch>
        </p:blipFill>
        <p:spPr>
          <a:xfrm>
            <a:off x="9367791" y="1345306"/>
            <a:ext cx="2616200" cy="6858000"/>
          </a:xfrm>
          <a:prstGeom prst="rect">
            <a:avLst/>
          </a:prstGeom>
        </p:spPr>
      </p:pic>
    </p:spTree>
    <p:extLst>
      <p:ext uri="{BB962C8B-B14F-4D97-AF65-F5344CB8AC3E}">
        <p14:creationId xmlns:p14="http://schemas.microsoft.com/office/powerpoint/2010/main" val="378795477"/>
      </p:ext>
    </p:extLst>
  </p:cSld>
  <p:clrMapOvr>
    <a:masterClrMapping/>
  </p:clrMapOvr>
  <mc:AlternateContent xmlns:mc="http://schemas.openxmlformats.org/markup-compatibility/2006" xmlns:p14="http://schemas.microsoft.com/office/powerpoint/2010/main">
    <mc:Choice Requires="p14">
      <p:transition p14:dur="10" advTm="102039"/>
    </mc:Choice>
    <mc:Fallback xmlns="">
      <p:transition advTm="10203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56F28C86-43E6-527E-ED8B-2F0911D318FF}"/>
              </a:ext>
            </a:extLst>
          </p:cNvPr>
          <p:cNvSpPr txBox="1"/>
          <p:nvPr/>
        </p:nvSpPr>
        <p:spPr>
          <a:xfrm>
            <a:off x="290628" y="164501"/>
            <a:ext cx="8393987" cy="6693499"/>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وقد وضعت لائحته التنفيذية المزيد من التفاصيل لهذا الهدف في المادة الثانية منها حيث نصت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تعزيز وتحسين قطاع الإعلام المرئي والمسموع بالمملكة، وتهيئة البيئة الاستثمارية في المجال. وتسريع النمو الاقتصادي والاجتماعي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حماية مصالح المجتمع والمستفيدين من الجمهور، بضمان تقديم خدمات ذات جودة عالية، ومحتوى إعلامي مهني يتسم بالتنوع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بناء قطاع إعلامي مرأى ومسموع يتسم بالتنافسية والاستدامة في المملكة.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عرض مزيد من المحتوى الإعلامي المرئي والمسموع المحلى وزيادة الوعي والتنوع الإعلامي للبرامج والمنصات والخدمات.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تطوير المواهب المحلية، والخبرات والموارد البشرية، ودعم خلق فرص العمل في قطاع الإعلام في المجال الإعلامي.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ضمان حصول المستفيدين على الخدمات الإعلامية والمحتوى الإعلامي المهني بأسعار معقولة.(8) توفير قاعدة معلومات القطاع الإعلام، ونشر الوعي بالقواعد المنظمة للإعلام المرئي والمسموع في المملكة بين مقدمي المحتوى الإعلامي</a:t>
            </a:r>
          </a:p>
        </p:txBody>
      </p:sp>
    </p:spTree>
    <p:extLst>
      <p:ext uri="{BB962C8B-B14F-4D97-AF65-F5344CB8AC3E}">
        <p14:creationId xmlns:p14="http://schemas.microsoft.com/office/powerpoint/2010/main" val="3844310679"/>
      </p:ext>
    </p:extLst>
  </p:cSld>
  <p:clrMapOvr>
    <a:masterClrMapping/>
  </p:clrMapOvr>
  <mc:AlternateContent xmlns:mc="http://schemas.openxmlformats.org/markup-compatibility/2006" xmlns:p14="http://schemas.microsoft.com/office/powerpoint/2010/main">
    <mc:Choice Requires="p14">
      <p:transition p14:dur="10" advTm="2622"/>
    </mc:Choice>
    <mc:Fallback xmlns="">
      <p:transition advTm="262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B39D37-DDBA-A656-6CF4-70A2B80205F9}"/>
              </a:ext>
            </a:extLst>
          </p:cNvPr>
          <p:cNvSpPr txBox="1"/>
          <p:nvPr/>
        </p:nvSpPr>
        <p:spPr>
          <a:xfrm>
            <a:off x="1230331" y="557090"/>
            <a:ext cx="10317822" cy="1107996"/>
          </a:xfrm>
          <a:prstGeom prst="rect">
            <a:avLst/>
          </a:prstGeom>
          <a:noFill/>
        </p:spPr>
        <p:txBody>
          <a:bodyPr wrap="square">
            <a:spAutoFit/>
          </a:bodyPr>
          <a:lstStyle/>
          <a:p>
            <a:pPr algn="r" rtl="1"/>
            <a:r>
              <a:rPr lang="ar-EG" sz="2400" b="1" dirty="0">
                <a:solidFill>
                  <a:prstClr val="black"/>
                </a:solidFill>
                <a:latin typeface="Alexandria regular" pitchFamily="2" charset="-78"/>
                <a:cs typeface="Alexandria regular" pitchFamily="2" charset="-78"/>
              </a:rPr>
              <a:t>ب- أقسام قانون الاعلام السعودي</a:t>
            </a:r>
          </a:p>
          <a:p>
            <a:pPr algn="r" rtl="1"/>
            <a:endParaRPr lang="ar-EG" sz="2400" b="1" dirty="0">
              <a:solidFill>
                <a:prstClr val="black"/>
              </a:solidFill>
              <a:latin typeface="Alexandria regular" pitchFamily="2" charset="-78"/>
              <a:cs typeface="Alexandria regular" pitchFamily="2" charset="-78"/>
            </a:endParaRPr>
          </a:p>
          <a:p>
            <a:pPr algn="r" rtl="1"/>
            <a:r>
              <a:rPr lang="ar-EG" dirty="0">
                <a:solidFill>
                  <a:prstClr val="black"/>
                </a:solidFill>
                <a:latin typeface="Alexandria regular" pitchFamily="2" charset="-78"/>
                <a:cs typeface="Alexandria regular" pitchFamily="2" charset="-78"/>
              </a:rPr>
              <a:t>ويمكن تقسيم التنظيم القانوني للإعلام في المملكة العربية السعودية لعدة موضوعات أساسية </a:t>
            </a:r>
            <a:endParaRPr lang="en-US" dirty="0">
              <a:solidFill>
                <a:prstClr val="black"/>
              </a:solidFill>
              <a:latin typeface="Alexandria regular" pitchFamily="2" charset="-78"/>
              <a:cs typeface="Alexandria regular" pitchFamily="2" charset="-78"/>
            </a:endParaRPr>
          </a:p>
        </p:txBody>
      </p:sp>
      <p:graphicFrame>
        <p:nvGraphicFramePr>
          <p:cNvPr id="5" name="Diagram 4">
            <a:extLst>
              <a:ext uri="{FF2B5EF4-FFF2-40B4-BE49-F238E27FC236}">
                <a16:creationId xmlns:a16="http://schemas.microsoft.com/office/drawing/2014/main" id="{530BECFB-D69A-10C5-736E-73531D2752DC}"/>
              </a:ext>
            </a:extLst>
          </p:cNvPr>
          <p:cNvGraphicFramePr/>
          <p:nvPr>
            <p:extLst>
              <p:ext uri="{D42A27DB-BD31-4B8C-83A1-F6EECF244321}">
                <p14:modId xmlns:p14="http://schemas.microsoft.com/office/powerpoint/2010/main" val="2154923147"/>
              </p:ext>
            </p:extLst>
          </p:nvPr>
        </p:nvGraphicFramePr>
        <p:xfrm>
          <a:off x="339047" y="1160980"/>
          <a:ext cx="11209105" cy="5294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9623105"/>
      </p:ext>
    </p:extLst>
  </p:cSld>
  <p:clrMapOvr>
    <a:masterClrMapping/>
  </p:clrMapOvr>
  <mc:AlternateContent xmlns:mc="http://schemas.openxmlformats.org/markup-compatibility/2006" xmlns:p14="http://schemas.microsoft.com/office/powerpoint/2010/main">
    <mc:Choice Requires="p14">
      <p:transition spd="slow" p14:dur="2000" advTm="112611"/>
    </mc:Choice>
    <mc:Fallback xmlns="">
      <p:transition spd="slow" advTm="1126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A11B873-FB73-B674-E99A-497362904797}"/>
              </a:ext>
            </a:extLst>
          </p:cNvPr>
          <p:cNvSpPr txBox="1"/>
          <p:nvPr/>
        </p:nvSpPr>
        <p:spPr>
          <a:xfrm>
            <a:off x="215757" y="685516"/>
            <a:ext cx="5743254" cy="6139501"/>
          </a:xfrm>
          <a:prstGeom prst="rect">
            <a:avLst/>
          </a:prstGeom>
          <a:noFill/>
        </p:spPr>
        <p:txBody>
          <a:bodyPr wrap="square">
            <a:spAutoFit/>
          </a:bodyPr>
          <a:lstStyle/>
          <a:p>
            <a:pPr algn="just" rtl="1">
              <a:lnSpc>
                <a:spcPct val="150000"/>
              </a:lnSpc>
            </a:pPr>
            <a:r>
              <a:rPr lang="ar-EG" sz="2400" b="1" dirty="0">
                <a:latin typeface="Alexandria regular" pitchFamily="2" charset="-78"/>
                <a:cs typeface="Alexandria regular" pitchFamily="2" charset="-78"/>
              </a:rPr>
              <a:t>ج- قوانين إضافية في المملكة العربية السعودية :</a:t>
            </a:r>
          </a:p>
          <a:p>
            <a:pPr algn="just" rtl="1">
              <a:lnSpc>
                <a:spcPct val="150000"/>
              </a:lnSpc>
            </a:pPr>
            <a:r>
              <a:rPr lang="ar-EG" dirty="0">
                <a:latin typeface="Alexandria regular" pitchFamily="2" charset="-78"/>
                <a:cs typeface="Alexandria regular" pitchFamily="2" charset="-78"/>
              </a:rPr>
              <a:t>بالإضافة إلي قانون الاعلام نجد </a:t>
            </a:r>
            <a:r>
              <a:rPr lang="fa-IR" dirty="0">
                <a:latin typeface="Alexandria regular" pitchFamily="2" charset="-78"/>
                <a:cs typeface="Alexandria regular" pitchFamily="2" charset="-78"/>
              </a:rPr>
              <a:t>نظام مكافحة جرائم المعلوماتية</a:t>
            </a:r>
            <a:r>
              <a:rPr lang="ar-EG" dirty="0">
                <a:latin typeface="Alexandria regular" pitchFamily="2" charset="-78"/>
                <a:cs typeface="Alexandria regular" pitchFamily="2" charset="-78"/>
              </a:rPr>
              <a:t> في المملكة العربية السعودية الصادر في </a:t>
            </a:r>
            <a:r>
              <a:rPr lang="fa-IR" dirty="0">
                <a:latin typeface="Alexandria regular" pitchFamily="2" charset="-78"/>
                <a:cs typeface="Alexandria regular" pitchFamily="2" charset="-78"/>
              </a:rPr>
              <a:t>1428/03/08 هـ الموافق : 27/03/2007 مـ</a:t>
            </a:r>
            <a:r>
              <a:rPr lang="ar-EG" dirty="0">
                <a:latin typeface="Alexandria regular" pitchFamily="2" charset="-78"/>
                <a:cs typeface="Alexandria regular" pitchFamily="2" charset="-78"/>
              </a:rPr>
              <a:t>.</a:t>
            </a:r>
          </a:p>
          <a:p>
            <a:pPr algn="just" rtl="1">
              <a:lnSpc>
                <a:spcPct val="150000"/>
              </a:lnSpc>
            </a:pPr>
            <a:r>
              <a:rPr lang="ar-EG" dirty="0">
                <a:latin typeface="Alexandria regular" pitchFamily="2" charset="-78"/>
                <a:cs typeface="Alexandria regular" pitchFamily="2" charset="-78"/>
              </a:rPr>
              <a:t>و الذي يتضمن </a:t>
            </a:r>
            <a:r>
              <a:rPr lang="fa-IR" dirty="0">
                <a:latin typeface="Alexandria regular" pitchFamily="2" charset="-78"/>
                <a:cs typeface="Alexandria regular" pitchFamily="2" charset="-78"/>
              </a:rPr>
              <a:t>التعريفات بالألفاظ والعبارات التي تخص </a:t>
            </a:r>
            <a:r>
              <a:rPr lang="ar-EG" dirty="0">
                <a:latin typeface="Alexandria regular" pitchFamily="2" charset="-78"/>
                <a:cs typeface="Alexandria regular" pitchFamily="2" charset="-78"/>
              </a:rPr>
              <a:t>نظام مكافحة الجرائم المعلوماتية و الهدف منه </a:t>
            </a:r>
            <a:r>
              <a:rPr lang="fa-IR" dirty="0">
                <a:latin typeface="Alexandria regular" pitchFamily="2" charset="-78"/>
                <a:cs typeface="Alexandria regular" pitchFamily="2" charset="-78"/>
              </a:rPr>
              <a:t> </a:t>
            </a:r>
            <a:r>
              <a:rPr lang="ar-EG" dirty="0">
                <a:latin typeface="Alexandria regular" pitchFamily="2" charset="-78"/>
                <a:cs typeface="Alexandria regular" pitchFamily="2" charset="-78"/>
              </a:rPr>
              <a:t>بالإضافة إلي </a:t>
            </a:r>
            <a:r>
              <a:rPr lang="fa-IR" dirty="0">
                <a:latin typeface="Alexandria regular" pitchFamily="2" charset="-78"/>
                <a:cs typeface="Alexandria regular" pitchFamily="2" charset="-78"/>
              </a:rPr>
              <a:t>عقوبات مرتكب الجرائم المعلوماتية</a:t>
            </a:r>
            <a:r>
              <a:rPr lang="ar-EG" dirty="0">
                <a:latin typeface="Alexandria regular" pitchFamily="2" charset="-78"/>
                <a:cs typeface="Alexandria regular" pitchFamily="2" charset="-78"/>
              </a:rPr>
              <a:t>. كما يتناول </a:t>
            </a:r>
            <a:r>
              <a:rPr lang="fa-IR" dirty="0">
                <a:latin typeface="Alexandria regular" pitchFamily="2" charset="-78"/>
                <a:cs typeface="Alexandria regular" pitchFamily="2" charset="-78"/>
              </a:rPr>
              <a:t>مسؤولية هيئة الاتصالات وتقنية المعلومات .</a:t>
            </a:r>
            <a:endParaRPr lang="ar-EG" dirty="0">
              <a:latin typeface="Alexandria regular" pitchFamily="2" charset="-78"/>
              <a:cs typeface="Alexandria regular" pitchFamily="2" charset="-78"/>
            </a:endParaRPr>
          </a:p>
          <a:p>
            <a:pPr algn="just" rtl="1">
              <a:lnSpc>
                <a:spcPct val="150000"/>
              </a:lnSpc>
            </a:pPr>
            <a:r>
              <a:rPr lang="ar-EG" dirty="0">
                <a:latin typeface="Alexandria regular" pitchFamily="2" charset="-78"/>
                <a:cs typeface="Alexandria regular" pitchFamily="2" charset="-78"/>
              </a:rPr>
              <a:t>ويندرج تحت هذا القانون بعض جرائم الإعلام كالوصول غير المشروع للبيانات الشخصية بغرض النشر، و كذلك التهديد بالنشر لتحقيق منفعة خاصة.</a:t>
            </a:r>
          </a:p>
          <a:p>
            <a:pPr algn="just" rtl="1">
              <a:lnSpc>
                <a:spcPct val="150000"/>
              </a:lnSpc>
            </a:pPr>
            <a:r>
              <a:rPr lang="ar-EG" dirty="0">
                <a:latin typeface="Alexandria regular" pitchFamily="2" charset="-78"/>
                <a:cs typeface="Alexandria regular" pitchFamily="2" charset="-78"/>
              </a:rPr>
              <a:t>بالإضافة إلي قواعد منع </a:t>
            </a:r>
            <a:r>
              <a:rPr lang="fa-IR" dirty="0">
                <a:latin typeface="Alexandria regular" pitchFamily="2" charset="-78"/>
                <a:cs typeface="Alexandria regular" pitchFamily="2" charset="-78"/>
              </a:rPr>
              <a:t>التمييز العنصري في السعودية</a:t>
            </a:r>
            <a:r>
              <a:rPr lang="ar-EG" dirty="0">
                <a:latin typeface="Alexandria regular" pitchFamily="2" charset="-78"/>
                <a:cs typeface="Alexandria regular" pitchFamily="2" charset="-78"/>
              </a:rPr>
              <a:t>.</a:t>
            </a:r>
            <a:endParaRPr lang="en-US" dirty="0">
              <a:latin typeface="Alexandria regular" pitchFamily="2" charset="-78"/>
              <a:cs typeface="Alexandria regular" pitchFamily="2" charset="-78"/>
            </a:endParaRPr>
          </a:p>
        </p:txBody>
      </p:sp>
      <p:pic>
        <p:nvPicPr>
          <p:cNvPr id="6" name="Picture 5">
            <a:extLst>
              <a:ext uri="{FF2B5EF4-FFF2-40B4-BE49-F238E27FC236}">
                <a16:creationId xmlns:a16="http://schemas.microsoft.com/office/drawing/2014/main" id="{88FE26A6-2BA4-9AE5-3815-E46B0C5C4578}"/>
              </a:ext>
            </a:extLst>
          </p:cNvPr>
          <p:cNvPicPr>
            <a:picLocks noChangeAspect="1"/>
          </p:cNvPicPr>
          <p:nvPr/>
        </p:nvPicPr>
        <p:blipFill>
          <a:blip r:embed="rId3"/>
          <a:stretch>
            <a:fillRect/>
          </a:stretch>
        </p:blipFill>
        <p:spPr>
          <a:xfrm>
            <a:off x="6411074" y="909732"/>
            <a:ext cx="4993241" cy="4925989"/>
          </a:xfrm>
          <a:prstGeom prst="rect">
            <a:avLst/>
          </a:prstGeom>
        </p:spPr>
      </p:pic>
    </p:spTree>
    <p:extLst>
      <p:ext uri="{BB962C8B-B14F-4D97-AF65-F5344CB8AC3E}">
        <p14:creationId xmlns:p14="http://schemas.microsoft.com/office/powerpoint/2010/main" val="1678373251"/>
      </p:ext>
    </p:extLst>
  </p:cSld>
  <p:clrMapOvr>
    <a:masterClrMapping/>
  </p:clrMapOvr>
  <mc:AlternateContent xmlns:mc="http://schemas.openxmlformats.org/markup-compatibility/2006" xmlns:p14="http://schemas.microsoft.com/office/powerpoint/2010/main">
    <mc:Choice Requires="p14">
      <p:transition spd="slow" p14:dur="2000" advTm="4066"/>
    </mc:Choice>
    <mc:Fallback xmlns="">
      <p:transition spd="slow" advTm="40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027416"/>
            <a:ext cx="8628921" cy="556162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أهداف </a:t>
            </a:r>
            <a:r>
              <a:rPr kumimoji="0" lang="fa-IR"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المرسوم</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بقانون</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lang="ar-EG" b="0" i="0" dirty="0">
              <a:solidFill>
                <a:schemeClr val="tx1"/>
              </a:solidFill>
              <a:effectLst/>
              <a:latin typeface="Alexandria regular" pitchFamily="2" charset="-78"/>
              <a:cs typeface="Alexandria regular" pitchFamily="2" charset="-78"/>
            </a:endParaRPr>
          </a:p>
          <a:p>
            <a:pPr algn="just" rtl="1">
              <a:lnSpc>
                <a:spcPct val="150000"/>
              </a:lnSpc>
            </a:pPr>
            <a:r>
              <a:rPr lang="fa-IR" b="0" i="0" dirty="0">
                <a:solidFill>
                  <a:schemeClr val="tx1"/>
                </a:solidFill>
                <a:effectLst/>
                <a:latin typeface="Alexandria regular" pitchFamily="2" charset="-78"/>
                <a:cs typeface="Alexandria regular" pitchFamily="2" charset="-78"/>
              </a:rPr>
              <a:t>ينظم </a:t>
            </a:r>
            <a:r>
              <a:rPr lang="fa-IR" b="0" i="0" u="sng" dirty="0">
                <a:solidFill>
                  <a:srgbClr val="FF0000"/>
                </a:solidFill>
                <a:effectLst/>
                <a:latin typeface="Alexandria regular" pitchFamily="2" charset="-78"/>
                <a:cs typeface="Alexandria regular" pitchFamily="2" charset="-78"/>
                <a:hlinkClick r:id="rId3">
                  <a:extLst>
                    <a:ext uri="{A12FA001-AC4F-418D-AE19-62706E023703}">
                      <ahyp:hlinkClr xmlns:ahyp="http://schemas.microsoft.com/office/drawing/2018/hyperlinkcolor" val="tx"/>
                    </a:ext>
                  </a:extLst>
                </a:hlinkClick>
              </a:rPr>
              <a:t>المرسوم بقانون رقم 55 لسنة 2023</a:t>
            </a:r>
            <a:r>
              <a:rPr lang="fa-IR" b="0" i="0" dirty="0">
                <a:solidFill>
                  <a:srgbClr val="FF0000"/>
                </a:solidFill>
                <a:effectLst/>
                <a:latin typeface="Alexandria regular" pitchFamily="2" charset="-78"/>
                <a:cs typeface="Alexandria regular" pitchFamily="2" charset="-78"/>
              </a:rPr>
              <a:t> </a:t>
            </a:r>
            <a:r>
              <a:rPr lang="fa-IR" b="0" i="0" dirty="0">
                <a:solidFill>
                  <a:schemeClr val="tx1"/>
                </a:solidFill>
                <a:effectLst/>
                <a:latin typeface="Alexandria regular" pitchFamily="2" charset="-78"/>
                <a:cs typeface="Alexandria regular" pitchFamily="2" charset="-78"/>
              </a:rPr>
              <a:t>في شأن تنظيم الإعلام جميع الأنشطة الإعلامية للأفراد والمؤسسات والمنافذ الإعلامية والمناطقة الحرة المتخصصة في مجال الإعلام بدولة الإمارات العربية المتحدة.</a:t>
            </a:r>
          </a:p>
          <a:p>
            <a:pPr algn="just" rtl="1">
              <a:lnSpc>
                <a:spcPct val="150000"/>
              </a:lnSpc>
            </a:pPr>
            <a:r>
              <a:rPr lang="fa-IR" b="0" i="0" dirty="0">
                <a:solidFill>
                  <a:schemeClr val="tx1"/>
                </a:solidFill>
                <a:effectLst/>
                <a:latin typeface="Alexandria regular" pitchFamily="2" charset="-78"/>
                <a:cs typeface="Alexandria regular" pitchFamily="2" charset="-78"/>
              </a:rPr>
              <a:t>ويحدد المرسوم بقانون </a:t>
            </a:r>
            <a:r>
              <a:rPr lang="ar-EG" b="0" i="0" dirty="0">
                <a:solidFill>
                  <a:schemeClr val="tx1"/>
                </a:solidFill>
                <a:effectLst/>
                <a:latin typeface="Alexandria regular" pitchFamily="2" charset="-78"/>
                <a:cs typeface="Alexandria regular" pitchFamily="2" charset="-78"/>
              </a:rPr>
              <a:t>في المادة 8 منه </a:t>
            </a:r>
            <a:r>
              <a:rPr lang="fa-IR" b="0" i="0" dirty="0">
                <a:solidFill>
                  <a:schemeClr val="tx1"/>
                </a:solidFill>
                <a:effectLst/>
                <a:latin typeface="Alexandria regular" pitchFamily="2" charset="-78"/>
                <a:cs typeface="Alexandria regular" pitchFamily="2" charset="-78"/>
              </a:rPr>
              <a:t>الأنشطة الإعلامية على أنها أي نشاط يتعلق بإنتاج ونقل وتوزيع وطباعة ونشر وبث وإرسال المحتوى الإعلامي، سواءً كان مقروءاً أو مسموعاً أو مرئياً أو رقمياً، وإتاحتها للجمهور عبر وسائل الإعلام سواءً كانت هذه الأنشطة بمقابل أو دون مقابل، وتشمل:</a:t>
            </a:r>
          </a:p>
          <a:p>
            <a:pPr algn="just" rtl="1">
              <a:lnSpc>
                <a:spcPct val="150000"/>
              </a:lnSpc>
              <a:buFont typeface="Arial" panose="020B0604020202020204" pitchFamily="34" charset="0"/>
              <a:buChar char="•"/>
            </a:pPr>
            <a:r>
              <a:rPr lang="fa-IR" b="0" i="0" dirty="0">
                <a:solidFill>
                  <a:schemeClr val="tx1"/>
                </a:solidFill>
                <a:effectLst/>
                <a:latin typeface="Alexandria regular" pitchFamily="2" charset="-78"/>
                <a:cs typeface="Alexandria regular" pitchFamily="2" charset="-78"/>
              </a:rPr>
              <a:t>البث التلفزيوني والإذاعي</a:t>
            </a:r>
            <a:r>
              <a:rPr lang="ar-EG" b="0" i="0" dirty="0">
                <a:solidFill>
                  <a:schemeClr val="tx1"/>
                </a:solidFill>
                <a:effectLst/>
                <a:latin typeface="Alexandria regular" pitchFamily="2" charset="-78"/>
                <a:cs typeface="Alexandria regular" pitchFamily="2" charset="-78"/>
              </a:rPr>
              <a:t>.</a:t>
            </a:r>
            <a:endParaRPr lang="fa-IR" b="0" i="0" dirty="0">
              <a:solidFill>
                <a:schemeClr val="tx1"/>
              </a:solidFill>
              <a:effectLst/>
              <a:latin typeface="Alexandria regular" pitchFamily="2" charset="-78"/>
              <a:cs typeface="Alexandria regular" pitchFamily="2" charset="-78"/>
            </a:endParaRPr>
          </a:p>
          <a:p>
            <a:pPr algn="just" rtl="1">
              <a:lnSpc>
                <a:spcPct val="150000"/>
              </a:lnSpc>
              <a:buFont typeface="Arial" panose="020B0604020202020204" pitchFamily="34" charset="0"/>
              <a:buChar char="•"/>
            </a:pPr>
            <a:r>
              <a:rPr lang="fa-IR" b="0" i="0" dirty="0">
                <a:solidFill>
                  <a:schemeClr val="tx1"/>
                </a:solidFill>
                <a:effectLst/>
                <a:latin typeface="Alexandria regular" pitchFamily="2" charset="-78"/>
                <a:cs typeface="Alexandria regular" pitchFamily="2" charset="-78"/>
              </a:rPr>
              <a:t>الأفلام السينمائية والمصنفات الفنية</a:t>
            </a:r>
            <a:r>
              <a:rPr lang="ar-EG" b="0" i="0" dirty="0">
                <a:solidFill>
                  <a:schemeClr val="tx1"/>
                </a:solidFill>
                <a:effectLst/>
                <a:latin typeface="Alexandria regular" pitchFamily="2" charset="-78"/>
                <a:cs typeface="Alexandria regular" pitchFamily="2" charset="-78"/>
              </a:rPr>
              <a:t>.</a:t>
            </a:r>
            <a:endParaRPr lang="fa-IR" b="0" i="0" dirty="0">
              <a:solidFill>
                <a:schemeClr val="tx1"/>
              </a:solidFill>
              <a:effectLst/>
              <a:latin typeface="Alexandria regular" pitchFamily="2" charset="-78"/>
              <a:cs typeface="Alexandria regular" pitchFamily="2" charset="-78"/>
            </a:endParaRPr>
          </a:p>
          <a:p>
            <a:pPr algn="just" rtl="1">
              <a:lnSpc>
                <a:spcPct val="150000"/>
              </a:lnSpc>
              <a:buFont typeface="Arial" panose="020B0604020202020204" pitchFamily="34" charset="0"/>
              <a:buChar char="•"/>
            </a:pPr>
            <a:r>
              <a:rPr lang="fa-IR" b="0" i="0" dirty="0">
                <a:solidFill>
                  <a:schemeClr val="tx1"/>
                </a:solidFill>
                <a:effectLst/>
                <a:latin typeface="Alexandria regular" pitchFamily="2" charset="-78"/>
                <a:cs typeface="Alexandria regular" pitchFamily="2" charset="-78"/>
              </a:rPr>
              <a:t>الصحف والمطبوعات</a:t>
            </a:r>
            <a:r>
              <a:rPr lang="ar-EG" b="0" i="0" dirty="0">
                <a:solidFill>
                  <a:schemeClr val="tx1"/>
                </a:solidFill>
                <a:effectLst/>
                <a:latin typeface="Alexandria regular" pitchFamily="2" charset="-78"/>
                <a:cs typeface="Alexandria regular" pitchFamily="2" charset="-78"/>
              </a:rPr>
              <a:t>.</a:t>
            </a:r>
            <a:endParaRPr lang="fa-IR" b="0" i="0" dirty="0">
              <a:solidFill>
                <a:schemeClr val="tx1"/>
              </a:solidFill>
              <a:effectLst/>
              <a:latin typeface="Alexandria regular" pitchFamily="2" charset="-78"/>
              <a:cs typeface="Alexandria regular" pitchFamily="2" charset="-78"/>
            </a:endParaRPr>
          </a:p>
          <a:p>
            <a:pPr algn="just" rtl="1">
              <a:lnSpc>
                <a:spcPct val="150000"/>
              </a:lnSpc>
              <a:buFont typeface="Arial" panose="020B0604020202020204" pitchFamily="34" charset="0"/>
              <a:buChar char="•"/>
            </a:pPr>
            <a:r>
              <a:rPr lang="fa-IR" b="0" i="0" dirty="0">
                <a:solidFill>
                  <a:srgbClr val="FF0000"/>
                </a:solidFill>
                <a:effectLst/>
                <a:latin typeface="Alexandria regular" pitchFamily="2" charset="-78"/>
                <a:cs typeface="Alexandria regular" pitchFamily="2" charset="-78"/>
              </a:rPr>
              <a:t>أنشطة الإعلام الإلكتروني والرقمي</a:t>
            </a:r>
            <a:r>
              <a:rPr lang="ar-EG" b="0" i="0" dirty="0">
                <a:solidFill>
                  <a:srgbClr val="FF0000"/>
                </a:solidFill>
                <a:effectLst/>
                <a:latin typeface="Alexandria regular" pitchFamily="2" charset="-78"/>
                <a:cs typeface="Alexandria regular" pitchFamily="2" charset="-78"/>
              </a:rPr>
              <a:t>.</a:t>
            </a:r>
            <a:endParaRPr lang="fa-IR" b="0" i="0" dirty="0">
              <a:solidFill>
                <a:srgbClr val="FF0000"/>
              </a:solidFill>
              <a:effectLst/>
              <a:latin typeface="Alexandria regular" pitchFamily="2" charset="-78"/>
              <a:cs typeface="Alexandria regular" pitchFamily="2" charset="-78"/>
            </a:endParaRPr>
          </a:p>
          <a:p>
            <a:pPr algn="just" rtl="1">
              <a:lnSpc>
                <a:spcPct val="150000"/>
              </a:lnSpc>
              <a:buFont typeface="Arial" panose="020B0604020202020204" pitchFamily="34" charset="0"/>
              <a:buChar char="•"/>
            </a:pPr>
            <a:r>
              <a:rPr lang="fa-IR" b="0" i="0" dirty="0">
                <a:solidFill>
                  <a:schemeClr val="tx1"/>
                </a:solidFill>
                <a:effectLst/>
                <a:latin typeface="Alexandria regular" pitchFamily="2" charset="-78"/>
                <a:cs typeface="Alexandria regular" pitchFamily="2" charset="-78"/>
              </a:rPr>
              <a:t>أنشطة التصوير الأرض</a:t>
            </a:r>
            <a:r>
              <a:rPr lang="ar-EG" dirty="0">
                <a:solidFill>
                  <a:schemeClr val="tx1"/>
                </a:solidFill>
                <a:latin typeface="Alexandria regular" pitchFamily="2" charset="-78"/>
                <a:cs typeface="Alexandria regular" pitchFamily="2" charset="-78"/>
              </a:rPr>
              <a:t>ي.</a:t>
            </a:r>
            <a:endParaRPr lang="fa-IR" b="0" i="0" dirty="0">
              <a:solidFill>
                <a:schemeClr val="tx1"/>
              </a:solidFill>
              <a:effectLst/>
              <a:latin typeface="Alexandria regular" pitchFamily="2" charset="-78"/>
              <a:cs typeface="Alexandria regular" pitchFamily="2" charset="-78"/>
            </a:endParaRPr>
          </a:p>
        </p:txBody>
      </p:sp>
      <p:sp>
        <p:nvSpPr>
          <p:cNvPr id="3" name="TextBox 2"/>
          <p:cNvSpPr txBox="1"/>
          <p:nvPr/>
        </p:nvSpPr>
        <p:spPr>
          <a:xfrm>
            <a:off x="669651" y="268963"/>
            <a:ext cx="8405313" cy="83099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400" b="1" dirty="0">
                <a:solidFill>
                  <a:prstClr val="black"/>
                </a:solidFill>
                <a:latin typeface="Alexandria regular" pitchFamily="2" charset="-78"/>
                <a:cs typeface="Alexandria regular" pitchFamily="2" charset="-78"/>
              </a:rPr>
              <a:t>II</a:t>
            </a:r>
            <a:r>
              <a:rPr lang="ar-EG" sz="2400" b="1" dirty="0">
                <a:solidFill>
                  <a:prstClr val="black"/>
                </a:solidFill>
                <a:latin typeface="Alexandria regular" pitchFamily="2" charset="-78"/>
                <a:cs typeface="Alexandria regular" pitchFamily="2" charset="-78"/>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مرسوم بقانون </a:t>
            </a:r>
            <a:r>
              <a:rPr lang="ar-EG" sz="2400" b="1" dirty="0">
                <a:solidFill>
                  <a:prstClr val="black"/>
                </a:solidFill>
                <a:latin typeface="Alexandria regular" pitchFamily="2" charset="-78"/>
                <a:cs typeface="Alexandria regular" pitchFamily="2" charset="-78"/>
              </a:rPr>
              <a:t>الإمارات العربية المتحدة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رقم 55 لسنة 2023 </a:t>
            </a:r>
            <a:endParaRPr kumimoji="0" lang="fa-IR"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FB0CF55-E34A-4A3B-AC11-70D1B57C13D3}"/>
              </a:ext>
            </a:extLst>
          </p:cNvPr>
          <p:cNvPicPr>
            <a:picLocks noChangeAspect="1"/>
          </p:cNvPicPr>
          <p:nvPr/>
        </p:nvPicPr>
        <p:blipFill>
          <a:blip r:embed="rId5"/>
          <a:stretch>
            <a:fillRect/>
          </a:stretch>
        </p:blipFill>
        <p:spPr>
          <a:xfrm>
            <a:off x="9074965" y="2700819"/>
            <a:ext cx="2847975" cy="2467082"/>
          </a:xfrm>
          <a:prstGeom prst="rect">
            <a:avLst/>
          </a:prstGeom>
        </p:spPr>
      </p:pic>
    </p:spTree>
    <p:extLst>
      <p:ext uri="{BB962C8B-B14F-4D97-AF65-F5344CB8AC3E}">
        <p14:creationId xmlns:p14="http://schemas.microsoft.com/office/powerpoint/2010/main" val="3292817132"/>
      </p:ext>
    </p:extLst>
  </p:cSld>
  <p:clrMapOvr>
    <a:masterClrMapping/>
  </p:clrMapOvr>
  <mc:AlternateContent xmlns:mc="http://schemas.openxmlformats.org/markup-compatibility/2006" xmlns:p14="http://schemas.microsoft.com/office/powerpoint/2010/main">
    <mc:Choice Requires="p14">
      <p:transition p14:dur="10" advTm="60411"/>
    </mc:Choice>
    <mc:Fallback xmlns="">
      <p:transition advTm="6041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411DC22-3A9C-B3BD-D372-97A426BC85E9}"/>
              </a:ext>
            </a:extLst>
          </p:cNvPr>
          <p:cNvSpPr txBox="1"/>
          <p:nvPr/>
        </p:nvSpPr>
        <p:spPr>
          <a:xfrm>
            <a:off x="572784" y="2551837"/>
            <a:ext cx="6097712" cy="2893100"/>
          </a:xfrm>
          <a:prstGeom prst="rect">
            <a:avLst/>
          </a:prstGeom>
          <a:noFill/>
        </p:spPr>
        <p:txBody>
          <a:bodyPr wrap="square">
            <a:spAutoFit/>
          </a:bodyPr>
          <a:lstStyle/>
          <a:p>
            <a:pPr algn="r" rtl="1"/>
            <a:r>
              <a:rPr lang="ar-EG" dirty="0">
                <a:latin typeface="Alexandria regular" pitchFamily="2" charset="-78"/>
                <a:cs typeface="Alexandria regular" pitchFamily="2" charset="-78"/>
              </a:rPr>
              <a:t>وفقا للمادة 3 : </a:t>
            </a:r>
            <a:r>
              <a:rPr lang="fa-IR" dirty="0">
                <a:latin typeface="Alexandria regular" pitchFamily="2" charset="-78"/>
                <a:cs typeface="Alexandria regular" pitchFamily="2" charset="-78"/>
              </a:rPr>
              <a:t>يهدف هذا المرسوم بقانون إلى تحقيق ما يأتي:</a:t>
            </a:r>
            <a:endParaRPr lang="en-US" dirty="0">
              <a:latin typeface="Alexandria regular" pitchFamily="2" charset="-78"/>
              <a:cs typeface="Alexandria regular" pitchFamily="2" charset="-78"/>
            </a:endParaRPr>
          </a:p>
          <a:p>
            <a:pPr algn="just" rtl="1"/>
            <a:r>
              <a:rPr lang="fa-IR" dirty="0">
                <a:latin typeface="Alexandria regular" pitchFamily="2" charset="-78"/>
                <a:cs typeface="Alexandria regular" pitchFamily="2" charset="-78"/>
              </a:rPr>
              <a:t> </a:t>
            </a:r>
            <a:r>
              <a:rPr lang="ar-EG" dirty="0">
                <a:latin typeface="Alexandria regular" pitchFamily="2" charset="-78"/>
                <a:cs typeface="Alexandria regular" pitchFamily="2" charset="-78"/>
              </a:rPr>
              <a:t>1. </a:t>
            </a:r>
            <a:r>
              <a:rPr lang="fa-IR" dirty="0">
                <a:latin typeface="Alexandria regular" pitchFamily="2" charset="-78"/>
                <a:cs typeface="Alexandria regular" pitchFamily="2" charset="-78"/>
              </a:rPr>
              <a:t>تنظيم كافة الأنشطة الإعلامية في الدولة بمختلف أنواعها وأشكالها بما يعزز من مكانة الدولة إعلامياً ويُرسخ</a:t>
            </a:r>
            <a:r>
              <a:rPr lang="ar-EG" dirty="0">
                <a:latin typeface="Alexandria regular" pitchFamily="2" charset="-78"/>
                <a:cs typeface="Alexandria regular" pitchFamily="2" charset="-78"/>
              </a:rPr>
              <a:t> </a:t>
            </a:r>
            <a:r>
              <a:rPr lang="fa-IR" dirty="0">
                <a:latin typeface="Alexandria regular" pitchFamily="2" charset="-78"/>
                <a:cs typeface="Alexandria regular" pitchFamily="2" charset="-78"/>
              </a:rPr>
              <a:t>بيئة محفزة لنمو القطاع الإعلامي.</a:t>
            </a:r>
            <a:endParaRPr lang="ar-EG" dirty="0">
              <a:latin typeface="Alexandria regular" pitchFamily="2" charset="-78"/>
              <a:cs typeface="Alexandria regular" pitchFamily="2" charset="-78"/>
            </a:endParaRPr>
          </a:p>
          <a:p>
            <a:pPr algn="just" rtl="1"/>
            <a:r>
              <a:rPr lang="fa-IR" dirty="0">
                <a:latin typeface="Alexandria regular" pitchFamily="2" charset="-78"/>
                <a:cs typeface="Alexandria regular" pitchFamily="2" charset="-78"/>
              </a:rPr>
              <a:t> 2 تطوير بيئة تشريعية واستثمارية إعلامية حديثة تواكب المتغيرات العالمية في قطاع الإعلام وتعزز جاذبية القطاع</a:t>
            </a:r>
            <a:r>
              <a:rPr lang="ar-EG" dirty="0">
                <a:latin typeface="Alexandria regular" pitchFamily="2" charset="-78"/>
                <a:cs typeface="Alexandria regular" pitchFamily="2" charset="-78"/>
              </a:rPr>
              <a:t> </a:t>
            </a:r>
            <a:r>
              <a:rPr lang="fa-IR" dirty="0">
                <a:latin typeface="Alexandria regular" pitchFamily="2" charset="-78"/>
                <a:cs typeface="Alexandria regular" pitchFamily="2" charset="-78"/>
              </a:rPr>
              <a:t>الإعلامي في الدولة. </a:t>
            </a:r>
            <a:endParaRPr lang="ar-EG" dirty="0">
              <a:latin typeface="Alexandria regular" pitchFamily="2" charset="-78"/>
              <a:cs typeface="Alexandria regular" pitchFamily="2" charset="-78"/>
            </a:endParaRPr>
          </a:p>
          <a:p>
            <a:pPr algn="just" rtl="1"/>
            <a:r>
              <a:rPr lang="ar-EG" dirty="0">
                <a:latin typeface="Alexandria regular" pitchFamily="2" charset="-78"/>
                <a:cs typeface="Alexandria regular" pitchFamily="2" charset="-78"/>
              </a:rPr>
              <a:t>3- </a:t>
            </a:r>
            <a:r>
              <a:rPr lang="fa-IR" dirty="0">
                <a:latin typeface="Alexandria regular" pitchFamily="2" charset="-78"/>
                <a:cs typeface="Alexandria regular" pitchFamily="2" charset="-78"/>
              </a:rPr>
              <a:t>الارتقاء بالمحتوى الإعلامي في الدولة بما يُساهم في تطوير القطاع الإعلامي</a:t>
            </a:r>
            <a:r>
              <a:rPr lang="fa-IR" sz="2000" dirty="0"/>
              <a:t>.</a:t>
            </a:r>
            <a:endParaRPr lang="en-US" sz="2000" dirty="0"/>
          </a:p>
        </p:txBody>
      </p:sp>
      <p:pic>
        <p:nvPicPr>
          <p:cNvPr id="7" name="Picture 6">
            <a:extLst>
              <a:ext uri="{FF2B5EF4-FFF2-40B4-BE49-F238E27FC236}">
                <a16:creationId xmlns:a16="http://schemas.microsoft.com/office/drawing/2014/main" id="{8E991D3B-27ED-0854-750F-8CFAEF85581A}"/>
              </a:ext>
            </a:extLst>
          </p:cNvPr>
          <p:cNvPicPr>
            <a:picLocks noChangeAspect="1"/>
          </p:cNvPicPr>
          <p:nvPr/>
        </p:nvPicPr>
        <p:blipFill>
          <a:blip r:embed="rId2"/>
          <a:stretch>
            <a:fillRect/>
          </a:stretch>
        </p:blipFill>
        <p:spPr>
          <a:xfrm>
            <a:off x="7395111" y="2551837"/>
            <a:ext cx="2847079" cy="2469094"/>
          </a:xfrm>
          <a:prstGeom prst="rect">
            <a:avLst/>
          </a:prstGeom>
        </p:spPr>
      </p:pic>
    </p:spTree>
    <p:extLst>
      <p:ext uri="{BB962C8B-B14F-4D97-AF65-F5344CB8AC3E}">
        <p14:creationId xmlns:p14="http://schemas.microsoft.com/office/powerpoint/2010/main" val="2886573334"/>
      </p:ext>
    </p:extLst>
  </p:cSld>
  <p:clrMapOvr>
    <a:masterClrMapping/>
  </p:clrMapOvr>
  <mc:AlternateContent xmlns:mc="http://schemas.openxmlformats.org/markup-compatibility/2006" xmlns:p14="http://schemas.microsoft.com/office/powerpoint/2010/main">
    <mc:Choice Requires="p14">
      <p:transition spd="slow" p14:dur="2000" advTm="98888"/>
    </mc:Choice>
    <mc:Fallback xmlns="">
      <p:transition spd="slow" advTm="9888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411DC22-3A9C-B3BD-D372-97A426BC85E9}"/>
              </a:ext>
            </a:extLst>
          </p:cNvPr>
          <p:cNvSpPr txBox="1"/>
          <p:nvPr/>
        </p:nvSpPr>
        <p:spPr>
          <a:xfrm>
            <a:off x="572784" y="2551837"/>
            <a:ext cx="6097712" cy="2541530"/>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وقد عرف قانون الاعلام الاماراتي  </a:t>
            </a:r>
            <a:r>
              <a:rPr kumimoji="0" lang="fa-IR"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 الإلكتروني</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في المادة 1 بأنه</a:t>
            </a:r>
            <a:r>
              <a:rPr kumimoji="0" lang="fa-IR"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fa-IR"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كل المنصات التي تتيح المحتوى الإعلامي والإعلاني عبر جميع الوسائط والوسائل الإلكترونية والرقمية التي يتم عبرها مشاركة المحتوى الإعلامي للوصول إلى الجمهور الرقمي</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ويصدر عن أشخاص طبيعيين أو اعتباريين عامة أو خاصة.</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160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55D6F3FC-E7B1-2976-263A-5F53E5386B2C}"/>
              </a:ext>
            </a:extLst>
          </p:cNvPr>
          <p:cNvPicPr>
            <a:picLocks noChangeAspect="1"/>
          </p:cNvPicPr>
          <p:nvPr/>
        </p:nvPicPr>
        <p:blipFill>
          <a:blip r:embed="rId2"/>
          <a:stretch>
            <a:fillRect/>
          </a:stretch>
        </p:blipFill>
        <p:spPr>
          <a:xfrm>
            <a:off x="7929369" y="2518446"/>
            <a:ext cx="2847079" cy="2469094"/>
          </a:xfrm>
          <a:prstGeom prst="rect">
            <a:avLst/>
          </a:prstGeom>
        </p:spPr>
      </p:pic>
    </p:spTree>
    <p:extLst>
      <p:ext uri="{BB962C8B-B14F-4D97-AF65-F5344CB8AC3E}">
        <p14:creationId xmlns:p14="http://schemas.microsoft.com/office/powerpoint/2010/main" val="991157320"/>
      </p:ext>
    </p:extLst>
  </p:cSld>
  <p:clrMapOvr>
    <a:masterClrMapping/>
  </p:clrMapOvr>
  <mc:AlternateContent xmlns:mc="http://schemas.openxmlformats.org/markup-compatibility/2006" xmlns:p14="http://schemas.microsoft.com/office/powerpoint/2010/main">
    <mc:Choice Requires="p14">
      <p:transition spd="slow" p14:dur="2000" advTm="89216"/>
    </mc:Choice>
    <mc:Fallback xmlns="">
      <p:transition spd="slow" advTm="8921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B39D37-DDBA-A656-6CF4-70A2B80205F9}"/>
              </a:ext>
            </a:extLst>
          </p:cNvPr>
          <p:cNvSpPr txBox="1"/>
          <p:nvPr/>
        </p:nvSpPr>
        <p:spPr>
          <a:xfrm>
            <a:off x="1091201" y="166672"/>
            <a:ext cx="10317822" cy="1292662"/>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أقسام قانون الاعلام الاماراتي: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ويمكن تقسيم مرسوم بقانون لدولة  الإمارات العربية المتحدة رقم 55 لسنة 2023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لعدة موضوعات أساسية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graphicFrame>
        <p:nvGraphicFramePr>
          <p:cNvPr id="5" name="Diagram 4">
            <a:extLst>
              <a:ext uri="{FF2B5EF4-FFF2-40B4-BE49-F238E27FC236}">
                <a16:creationId xmlns:a16="http://schemas.microsoft.com/office/drawing/2014/main" id="{530BECFB-D69A-10C5-736E-73531D2752DC}"/>
              </a:ext>
            </a:extLst>
          </p:cNvPr>
          <p:cNvGraphicFramePr/>
          <p:nvPr>
            <p:extLst>
              <p:ext uri="{D42A27DB-BD31-4B8C-83A1-F6EECF244321}">
                <p14:modId xmlns:p14="http://schemas.microsoft.com/office/powerpoint/2010/main" val="3437149277"/>
              </p:ext>
            </p:extLst>
          </p:nvPr>
        </p:nvGraphicFramePr>
        <p:xfrm>
          <a:off x="643847" y="1613043"/>
          <a:ext cx="11212531" cy="52449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0768386"/>
      </p:ext>
    </p:extLst>
  </p:cSld>
  <p:clrMapOvr>
    <a:masterClrMapping/>
  </p:clrMapOvr>
  <mc:AlternateContent xmlns:mc="http://schemas.openxmlformats.org/markup-compatibility/2006" xmlns:p14="http://schemas.microsoft.com/office/powerpoint/2010/main">
    <mc:Choice Requires="p14">
      <p:transition spd="slow" p14:dur="2000" advTm="102906"/>
    </mc:Choice>
    <mc:Fallback xmlns="">
      <p:transition spd="slow" advTm="10290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A11B873-FB73-B674-E99A-497362904797}"/>
              </a:ext>
            </a:extLst>
          </p:cNvPr>
          <p:cNvSpPr txBox="1"/>
          <p:nvPr/>
        </p:nvSpPr>
        <p:spPr>
          <a:xfrm>
            <a:off x="82296" y="231639"/>
            <a:ext cx="7746611" cy="600100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قوانين إضافية في دولة الامارات العربية المتحدة: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و بالإضافة لقانون الاعلام الاماراتي نجد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المرسوم بقانون اتحادي رقم (34) لسنة 2021 </a:t>
            </a:r>
            <a:r>
              <a:rPr kumimoji="0" lang="fa-IR" sz="1800" b="0" i="0" u="sng" strike="noStrike" kern="1200" cap="none" spc="0" normalizeH="0" baseline="0" noProof="0" dirty="0">
                <a:ln>
                  <a:noFill/>
                </a:ln>
                <a:solidFill>
                  <a:srgbClr val="006500"/>
                </a:solidFill>
                <a:effectLst/>
                <a:uLnTx/>
                <a:uFillTx/>
                <a:latin typeface="Alexandria regular" pitchFamily="2" charset="-78"/>
                <a:ea typeface="+mn-ea"/>
                <a:cs typeface="Alexandria regular" pitchFamily="2" charset="-78"/>
                <a:hlinkClick r:id="rId2"/>
              </a:rPr>
              <a:t>المرسوم بقانون اتحادي رقم (34) لسنة 2021 في شأن مكافحة الشائعات والجرائم الإلكترونية</a:t>
            </a:r>
            <a:r>
              <a:rPr kumimoji="0" lang="fa-IR" sz="1800" b="0" i="0" u="none" strike="noStrike" kern="1200" cap="none" spc="0" normalizeH="0" baseline="0" noProof="0" dirty="0">
                <a:ln>
                  <a:noFill/>
                </a:ln>
                <a:solidFill>
                  <a:srgbClr val="333333"/>
                </a:solidFill>
                <a:effectLst/>
                <a:uLnTx/>
                <a:uFillTx/>
                <a:latin typeface="Alexandria regular" pitchFamily="2" charset="-78"/>
                <a:ea typeface="+mn-ea"/>
                <a:cs typeface="Alexandria regular" pitchFamily="2" charset="-78"/>
              </a:rPr>
              <a:t>، محل ا</a:t>
            </a:r>
            <a:r>
              <a:rPr kumimoji="0" lang="fa-IR" sz="1800" b="0" i="0" u="sng" strike="noStrike" kern="1200" cap="none" spc="0" normalizeH="0" baseline="0" noProof="0" dirty="0">
                <a:ln>
                  <a:noFill/>
                </a:ln>
                <a:solidFill>
                  <a:srgbClr val="006500"/>
                </a:solidFill>
                <a:effectLst/>
                <a:uLnTx/>
                <a:uFillTx/>
                <a:latin typeface="Alexandria regular" pitchFamily="2" charset="-78"/>
                <a:ea typeface="+mn-ea"/>
                <a:cs typeface="Alexandria regular" pitchFamily="2" charset="-78"/>
                <a:hlinkClick r:id="rId3"/>
              </a:rPr>
              <a:t>لقانون الاتحادي رقم (5) لسنة 2012 في شأن مكافحة جرائم تقنية المعلومات، وتعديلاته</a:t>
            </a:r>
            <a:r>
              <a:rPr kumimoji="0" lang="fa-IR" sz="1800" b="0" i="0" u="none" strike="noStrike" kern="1200" cap="none" spc="0" normalizeH="0" baseline="0" noProof="0" dirty="0">
                <a:ln>
                  <a:noFill/>
                </a:ln>
                <a:solidFill>
                  <a:srgbClr val="333333"/>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في شأن مكافحة الشائعات والجرائم الإلكترونية</a:t>
            </a: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 في دولة الأمارات العربية المتحدة.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و الذي يتضمن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التعريفات بالألفاظ والعبارات التي تخص </a:t>
            </a: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نظام مكافحة الجرائم المعلوماتية و الهدف منه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بالإضافة إلي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عقوبات مرتكب الجرائم المعلوماتية</a:t>
            </a: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 كما يتناول </a:t>
            </a:r>
            <a:r>
              <a:rPr kumimoji="0" lang="fa-IR"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مسؤولية هيئة الاتصالات وتقنية المعلومات .</a:t>
            </a:r>
            <a:endPar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rPr>
              <a:t>ويندرج تحت هذا القانون بعض جرائم الإعلام كالوصول غير المشروع للبيانات الشخصية بغرض النشر مثال ذلك المادة 6 وهي جريمة الاعتداء علي البيانات الشخصية.</a:t>
            </a:r>
            <a:endParaRPr kumimoji="0" lang="en-US" sz="1800" b="0" i="0" u="none" strike="noStrike" kern="1200" cap="none" spc="0" normalizeH="0" baseline="0" noProof="0" dirty="0">
              <a:ln>
                <a:noFill/>
              </a:ln>
              <a:solidFill>
                <a:prstClr val="black"/>
              </a:solidFill>
              <a:effectLst/>
              <a:uLnTx/>
              <a:uFillTx/>
              <a:latin typeface="Alexandria regular" pitchFamily="2" charset="-78"/>
              <a:cs typeface="Alexandria regular" pitchFamily="2" charset="-78"/>
            </a:endParaRPr>
          </a:p>
        </p:txBody>
      </p:sp>
      <p:pic>
        <p:nvPicPr>
          <p:cNvPr id="6" name="Picture 5">
            <a:extLst>
              <a:ext uri="{FF2B5EF4-FFF2-40B4-BE49-F238E27FC236}">
                <a16:creationId xmlns:a16="http://schemas.microsoft.com/office/drawing/2014/main" id="{88FE26A6-2BA4-9AE5-3815-E46B0C5C4578}"/>
              </a:ext>
            </a:extLst>
          </p:cNvPr>
          <p:cNvPicPr>
            <a:picLocks noChangeAspect="1"/>
          </p:cNvPicPr>
          <p:nvPr/>
        </p:nvPicPr>
        <p:blipFill>
          <a:blip r:embed="rId4"/>
          <a:stretch>
            <a:fillRect/>
          </a:stretch>
        </p:blipFill>
        <p:spPr>
          <a:xfrm>
            <a:off x="7900827" y="1346149"/>
            <a:ext cx="3932541" cy="4165701"/>
          </a:xfrm>
          <a:prstGeom prst="rect">
            <a:avLst/>
          </a:prstGeom>
        </p:spPr>
      </p:pic>
    </p:spTree>
    <p:extLst>
      <p:ext uri="{BB962C8B-B14F-4D97-AF65-F5344CB8AC3E}">
        <p14:creationId xmlns:p14="http://schemas.microsoft.com/office/powerpoint/2010/main" val="3591387504"/>
      </p:ext>
    </p:extLst>
  </p:cSld>
  <p:clrMapOvr>
    <a:masterClrMapping/>
  </p:clrMapOvr>
  <mc:AlternateContent xmlns:mc="http://schemas.openxmlformats.org/markup-compatibility/2006" xmlns:p14="http://schemas.microsoft.com/office/powerpoint/2010/main">
    <mc:Choice Requires="p14">
      <p:transition spd="slow" p14:dur="2000" advTm="66546"/>
    </mc:Choice>
    <mc:Fallback xmlns="">
      <p:transition spd="slow" advTm="6654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0DDE46A-A6A2-6714-8FFC-944A79288632}"/>
              </a:ext>
            </a:extLst>
          </p:cNvPr>
          <p:cNvSpPr txBox="1"/>
          <p:nvPr/>
        </p:nvSpPr>
        <p:spPr>
          <a:xfrm>
            <a:off x="1041114" y="2367491"/>
            <a:ext cx="10109771" cy="2123017"/>
          </a:xfrm>
          <a:prstGeom prst="rect">
            <a:avLst/>
          </a:prstGeom>
          <a:noFill/>
        </p:spPr>
        <p:txBody>
          <a:bodyPr wrap="square">
            <a:spAutoFit/>
          </a:bodyPr>
          <a:lstStyle/>
          <a:p>
            <a:pPr algn="just" rtl="1">
              <a:lnSpc>
                <a:spcPct val="150000"/>
              </a:lnSpc>
            </a:pPr>
            <a:r>
              <a:rPr lang="fa-IR" b="1" i="0" dirty="0">
                <a:solidFill>
                  <a:srgbClr val="333333"/>
                </a:solidFill>
                <a:effectLst/>
                <a:latin typeface="Alexandria regular" pitchFamily="2" charset="-78"/>
                <a:cs typeface="Alexandria regular" pitchFamily="2" charset="-78"/>
              </a:rPr>
              <a:t> </a:t>
            </a:r>
            <a:endParaRPr lang="fa-IR" b="0" i="0" dirty="0">
              <a:solidFill>
                <a:srgbClr val="555555"/>
              </a:solidFill>
              <a:effectLst/>
              <a:latin typeface="Alexandria regular" pitchFamily="2" charset="-78"/>
              <a:cs typeface="Alexandria regular" pitchFamily="2" charset="-78"/>
            </a:endParaRPr>
          </a:p>
          <a:p>
            <a:pPr algn="just" rtl="1">
              <a:lnSpc>
                <a:spcPct val="150000"/>
              </a:lnSpc>
            </a:pPr>
            <a:r>
              <a:rPr lang="fa-IR" b="0" i="0" dirty="0">
                <a:solidFill>
                  <a:srgbClr val="333333"/>
                </a:solidFill>
                <a:effectLst/>
                <a:latin typeface="Alexandria regular" pitchFamily="2" charset="-78"/>
                <a:cs typeface="Alexandria regular" pitchFamily="2" charset="-78"/>
              </a:rPr>
              <a:t> </a:t>
            </a:r>
          </a:p>
          <a:p>
            <a:pPr algn="just" rtl="1">
              <a:lnSpc>
                <a:spcPct val="150000"/>
              </a:lnSpc>
              <a:buFont typeface="Arial" panose="020B0604020202020204" pitchFamily="34" charset="0"/>
              <a:buChar char="•"/>
            </a:pPr>
            <a:r>
              <a:rPr lang="fa-IR" b="1" i="0" dirty="0">
                <a:solidFill>
                  <a:srgbClr val="333333"/>
                </a:solidFill>
                <a:effectLst/>
                <a:latin typeface="Alexandria regular" pitchFamily="2" charset="-78"/>
                <a:cs typeface="Alexandria regular" pitchFamily="2" charset="-78"/>
              </a:rPr>
              <a:t>قانون مكافحة التمييز والكراهية والتطرّف لدولة الإمارات العربية المتحدة</a:t>
            </a:r>
            <a:endParaRPr lang="fa-IR" b="0" i="0" dirty="0">
              <a:solidFill>
                <a:srgbClr val="333333"/>
              </a:solidFill>
              <a:effectLst/>
              <a:latin typeface="Alexandria regular" pitchFamily="2" charset="-78"/>
              <a:cs typeface="Alexandria regular" pitchFamily="2" charset="-78"/>
            </a:endParaRPr>
          </a:p>
          <a:p>
            <a:pPr algn="just" rtl="1">
              <a:lnSpc>
                <a:spcPct val="150000"/>
              </a:lnSpc>
            </a:pPr>
            <a:r>
              <a:rPr lang="fa-IR" b="0" i="0" dirty="0">
                <a:solidFill>
                  <a:srgbClr val="555555"/>
                </a:solidFill>
                <a:effectLst/>
                <a:latin typeface="Alexandria regular" pitchFamily="2" charset="-78"/>
                <a:cs typeface="Alexandria regular" pitchFamily="2" charset="-78"/>
              </a:rPr>
              <a:t>يُجرم </a:t>
            </a:r>
            <a:r>
              <a:rPr lang="fa-IR" b="0" i="0" u="sng" dirty="0">
                <a:solidFill>
                  <a:srgbClr val="006500"/>
                </a:solidFill>
                <a:effectLst/>
                <a:latin typeface="Alexandria regular" pitchFamily="2" charset="-78"/>
                <a:cs typeface="Alexandria regular" pitchFamily="2" charset="-78"/>
                <a:hlinkClick r:id="rId3"/>
              </a:rPr>
              <a:t>قانون مكافحة التمييز والكراهية والتطرّف لدولة الإمارات العربية المتحدة, مرسوم بقانون رقم (34) لسنة 2023</a:t>
            </a:r>
            <a:r>
              <a:rPr lang="fa-IR" b="0" i="0" dirty="0">
                <a:solidFill>
                  <a:srgbClr val="555555"/>
                </a:solidFill>
                <a:effectLst/>
                <a:latin typeface="Alexandria regular" pitchFamily="2" charset="-78"/>
                <a:cs typeface="Alexandria regular" pitchFamily="2" charset="-78"/>
              </a:rPr>
              <a:t> الأفعال والأقوال والأعمال المرتبطة باذدراء، التمييز، الكراهية والتطرف.</a:t>
            </a:r>
          </a:p>
        </p:txBody>
      </p:sp>
    </p:spTree>
    <p:extLst>
      <p:ext uri="{BB962C8B-B14F-4D97-AF65-F5344CB8AC3E}">
        <p14:creationId xmlns:p14="http://schemas.microsoft.com/office/powerpoint/2010/main" val="4078773712"/>
      </p:ext>
    </p:extLst>
  </p:cSld>
  <p:clrMapOvr>
    <a:masterClrMapping/>
  </p:clrMapOvr>
  <mc:AlternateContent xmlns:mc="http://schemas.openxmlformats.org/markup-compatibility/2006" xmlns:p14="http://schemas.microsoft.com/office/powerpoint/2010/main">
    <mc:Choice Requires="p14">
      <p:transition spd="slow" p14:dur="2000" advTm="127918"/>
    </mc:Choice>
    <mc:Fallback xmlns="">
      <p:transition spd="slow" advTm="12791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63122"/>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a:t>
            </a: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أهداف قانون</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الأعلام المصري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حددت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1</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من القانون الهدف منه بأنه</a:t>
            </a:r>
            <a:r>
              <a:rPr lang="ar-EG" dirty="0">
                <a:solidFill>
                  <a:prstClr val="black"/>
                </a:solidFill>
                <a:latin typeface="Alexandria regular" pitchFamily="2" charset="-78"/>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تنظيم الصحافة والإعلام والمجلس الأعلى لتنظيم الإعلام، وتسري أحكامه على جميع الكيانات والمؤسسات والوسائل الصحفية والإعلامية والمواقع الإلكترونية، ويستثنى من ذلك الموقع أو الوسيلة أو الحساب الإلكتروني الشخصي ما لم ينص القانون المرافق على خلاف ذلك</a:t>
            </a:r>
          </a:p>
        </p:txBody>
      </p:sp>
      <p:sp>
        <p:nvSpPr>
          <p:cNvPr id="3" name="TextBox 2"/>
          <p:cNvSpPr txBox="1"/>
          <p:nvPr/>
        </p:nvSpPr>
        <p:spPr>
          <a:xfrm>
            <a:off x="2250040" y="1083696"/>
            <a:ext cx="5333289"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III</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قانون الإعلام جمهورية مصر العربية</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2296707049"/>
      </p:ext>
    </p:extLst>
  </p:cSld>
  <p:clrMapOvr>
    <a:masterClrMapping/>
  </p:clrMapOvr>
  <mc:AlternateContent xmlns:mc="http://schemas.openxmlformats.org/markup-compatibility/2006" xmlns:p14="http://schemas.microsoft.com/office/powerpoint/2010/main">
    <mc:Choice Requires="p14">
      <p:transition p14:dur="10" advTm="90536"/>
    </mc:Choice>
    <mc:Fallback xmlns="">
      <p:transition advTm="9053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708917"/>
            <a:ext cx="6841758" cy="558371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وقد عرف قانون الاعلام المصري في المادة الأولي منه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 المسموع أو المرئى أو الإلكتروني : كل بث إذاعى وتليفزيوني أو إلكتروني يصل إلى الجمهور ، أو فئات معينة منه ، بإشارات أو صور أو أصوات أو رسومات أو كتابات ، لا تتسم بطابع المراسلات الخاصة ، بواسطة أى وسيلة من الوسائل السلكية واللاسلكية والرقمية وغيرها من التقنيات الحديثة ، أو أي وسيلة من وسائل البث والنقل الإذاعية والتليفزيونية والإلكترونية وغيرها ، ويصدر عن أشخاص طبيعية أو اعتبارية عامة أو خاصة . ووفقا للقواعد والإجراءات المبينة في اللائحة التنفيذية لهذا القانون .</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وكذلك عرف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الخدمات الإعلامية أو الإعلانية التجارية الإلكترونية : المحتوى المتضمن الترويج</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للأعمال أو الخدمات أو المنتجات أو الأشخاص من خلال شبكة المعلومات الدولية (الإنترنت) .</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3088258835"/>
      </p:ext>
    </p:extLst>
  </p:cSld>
  <p:clrMapOvr>
    <a:masterClrMapping/>
  </p:clrMapOvr>
  <mc:AlternateContent xmlns:mc="http://schemas.openxmlformats.org/markup-compatibility/2006" xmlns:p14="http://schemas.microsoft.com/office/powerpoint/2010/main">
    <mc:Choice Requires="p14">
      <p:transition p14:dur="10" advTm="96529"/>
    </mc:Choice>
    <mc:Fallback xmlns="">
      <p:transition advTm="9652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B39D37-DDBA-A656-6CF4-70A2B80205F9}"/>
              </a:ext>
            </a:extLst>
          </p:cNvPr>
          <p:cNvSpPr txBox="1"/>
          <p:nvPr/>
        </p:nvSpPr>
        <p:spPr>
          <a:xfrm>
            <a:off x="1230331" y="557090"/>
            <a:ext cx="10317822" cy="1430520"/>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أقسام قانون الاعلام المصري: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ويمكن تقسيم مرسوم بقانون لدولة  الإمارات العربية المتحدة رقم 55 لسنة 2023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لعدة موضوعات أساسية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graphicFrame>
        <p:nvGraphicFramePr>
          <p:cNvPr id="5" name="Diagram 4">
            <a:extLst>
              <a:ext uri="{FF2B5EF4-FFF2-40B4-BE49-F238E27FC236}">
                <a16:creationId xmlns:a16="http://schemas.microsoft.com/office/drawing/2014/main" id="{530BECFB-D69A-10C5-736E-73531D2752DC}"/>
              </a:ext>
            </a:extLst>
          </p:cNvPr>
          <p:cNvGraphicFramePr/>
          <p:nvPr>
            <p:extLst>
              <p:ext uri="{D42A27DB-BD31-4B8C-83A1-F6EECF244321}">
                <p14:modId xmlns:p14="http://schemas.microsoft.com/office/powerpoint/2010/main" val="1042286264"/>
              </p:ext>
            </p:extLst>
          </p:nvPr>
        </p:nvGraphicFramePr>
        <p:xfrm>
          <a:off x="643847" y="127235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2516350"/>
      </p:ext>
    </p:extLst>
  </p:cSld>
  <p:clrMapOvr>
    <a:masterClrMapping/>
  </p:clrMapOvr>
  <mc:AlternateContent xmlns:mc="http://schemas.openxmlformats.org/markup-compatibility/2006" xmlns:p14="http://schemas.microsoft.com/office/powerpoint/2010/main">
    <mc:Choice Requires="p14">
      <p:transition spd="slow" p14:dur="2000" advTm="134214"/>
    </mc:Choice>
    <mc:Fallback xmlns="">
      <p:transition spd="slow" advTm="13421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A11B873-FB73-B674-E99A-497362904797}"/>
              </a:ext>
            </a:extLst>
          </p:cNvPr>
          <p:cNvSpPr txBox="1"/>
          <p:nvPr/>
        </p:nvSpPr>
        <p:spPr>
          <a:xfrm>
            <a:off x="103809" y="911455"/>
            <a:ext cx="7705618" cy="475450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قوانين إضافية في جمهورية مصر العربية: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مكافحة الجرائم الإلكترونية وجرائم تكنولوجيا المعلومات المصري (رقم 175 لسنة 2018):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يعتبر هذا القانون اساس تشريعات الجرائم الإلكترونية في مصر؛ حيث ينظم العقوبات المفروضة على الوصول غير المصرح به، وانتهاكات خصوصية البيانات، وغيرها من أشكال المخالفات الالكترونية.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رقم 151 لسنة 2020 بشأن حماية البيانات الشخصية: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يهدف هذا القانون إلى حماية المعلومات الشخصية للأفراد، ووضع معيار جديد لحماية البيانات والذي يؤثر بشكل كبير على الأمن السيبراني في مصر.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Picture 5">
            <a:extLst>
              <a:ext uri="{FF2B5EF4-FFF2-40B4-BE49-F238E27FC236}">
                <a16:creationId xmlns:a16="http://schemas.microsoft.com/office/drawing/2014/main" id="{88FE26A6-2BA4-9AE5-3815-E46B0C5C4578}"/>
              </a:ext>
            </a:extLst>
          </p:cNvPr>
          <p:cNvPicPr>
            <a:picLocks noChangeAspect="1"/>
          </p:cNvPicPr>
          <p:nvPr/>
        </p:nvPicPr>
        <p:blipFill>
          <a:blip r:embed="rId2"/>
          <a:stretch>
            <a:fillRect/>
          </a:stretch>
        </p:blipFill>
        <p:spPr>
          <a:xfrm>
            <a:off x="7983021" y="1500261"/>
            <a:ext cx="3932541" cy="4165701"/>
          </a:xfrm>
          <a:prstGeom prst="rect">
            <a:avLst/>
          </a:prstGeom>
        </p:spPr>
      </p:pic>
    </p:spTree>
    <p:extLst>
      <p:ext uri="{BB962C8B-B14F-4D97-AF65-F5344CB8AC3E}">
        <p14:creationId xmlns:p14="http://schemas.microsoft.com/office/powerpoint/2010/main" val="1760208451"/>
      </p:ext>
    </p:extLst>
  </p:cSld>
  <p:clrMapOvr>
    <a:masterClrMapping/>
  </p:clrMapOvr>
  <mc:AlternateContent xmlns:mc="http://schemas.openxmlformats.org/markup-compatibility/2006" xmlns:p14="http://schemas.microsoft.com/office/powerpoint/2010/main">
    <mc:Choice Requires="p14">
      <p:transition spd="slow" p14:dur="2000" advTm="98304"/>
    </mc:Choice>
    <mc:Fallback xmlns="">
      <p:transition spd="slow" advTm="983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800100" rtl="1" eaLnBrk="1" fontAlgn="auto" latinLnBrk="0" hangingPunct="1">
              <a:lnSpc>
                <a:spcPct val="150000"/>
              </a:lnSpc>
              <a:spcBef>
                <a:spcPct val="0"/>
              </a:spcBef>
              <a:spcAft>
                <a:spcPct val="3500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ج-المستوى الثالث: مدونات الأخلاق المهنية و التي يمكن للسلطة الإعلامية المستقلة عن السلطات التنفيذية و التشريعية و القضائية، أن تعمل بالتعاون مع التنظيمات المهنية للناشرين و الإعلاميين و ممثلي الجمهور في شكل جمعيات على وضع مواثيق الشرف المهنية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3681297" y="1083696"/>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المستوي الثالث: ميثاق الشرف الاعلامي</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2AEA28EA-4DE6-9D27-566D-B4333DE9D591}"/>
              </a:ext>
            </a:extLst>
          </p:cNvPr>
          <p:cNvPicPr>
            <a:picLocks noChangeAspect="1"/>
          </p:cNvPicPr>
          <p:nvPr/>
        </p:nvPicPr>
        <p:blipFill>
          <a:blip r:embed="rId4"/>
          <a:stretch>
            <a:fillRect/>
          </a:stretch>
        </p:blipFill>
        <p:spPr>
          <a:xfrm>
            <a:off x="8220050" y="2076137"/>
            <a:ext cx="3338377" cy="387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17401581"/>
      </p:ext>
    </p:extLst>
  </p:cSld>
  <p:clrMapOvr>
    <a:masterClrMapping/>
  </p:clrMapOvr>
  <mc:AlternateContent xmlns:mc="http://schemas.openxmlformats.org/markup-compatibility/2006" xmlns:p14="http://schemas.microsoft.com/office/powerpoint/2010/main">
    <mc:Choice Requires="p14">
      <p:transition p14:dur="10" advTm="89237"/>
    </mc:Choice>
    <mc:Fallback xmlns="">
      <p:transition advTm="8923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471" y="523982"/>
            <a:ext cx="7736337" cy="592818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800100" rtl="1" eaLnBrk="1" fontAlgn="auto" latinLnBrk="0" hangingPunct="1">
              <a:lnSpc>
                <a:spcPct val="150000"/>
              </a:lnSpc>
              <a:spcBef>
                <a:spcPct val="0"/>
              </a:spcBef>
              <a:spcAft>
                <a:spcPct val="3500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مثال ذلك ميثاق شرف للصحفيين السعوديين والذي وضعته هيئة الصحفيين السعوديين لتحقيق مزيد من الانضباط الإعلامي والصحفي اثناء ممارسة الإعلاميين لعملهم.</a:t>
            </a:r>
          </a:p>
          <a:p>
            <a:pPr marL="0" marR="0" lvl="0" indent="0" algn="just" defTabSz="800100" rtl="1" eaLnBrk="1" fontAlgn="auto" latinLnBrk="0" hangingPunct="1">
              <a:lnSpc>
                <a:spcPct val="150000"/>
              </a:lnSpc>
              <a:spcBef>
                <a:spcPct val="0"/>
              </a:spcBef>
              <a:spcAft>
                <a:spcPct val="3500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والذي تتضمن عدة مبادئ أخلاقية هامة كالالتزام بالسعي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إلى رفع مستوى حرية وسائل الإعلام وتعزيز مبدأ الشفافية والحق في حرية التعبير بما لا يتعارض مع الثوابت الأساسية الدينية والوطنية، أو تُخل بأمن البلاد، أو نظامها العام، أو يخدم مصالح أجنبية تتعارض مع المصلحة الوطنية.</a:t>
            </a:r>
          </a:p>
          <a:p>
            <a:pPr marL="0" marR="0" lvl="0" indent="0" algn="just" defTabSz="800100" rtl="1" eaLnBrk="1" fontAlgn="auto" latinLnBrk="0" hangingPunct="1">
              <a:lnSpc>
                <a:spcPct val="150000"/>
              </a:lnSpc>
              <a:spcBef>
                <a:spcPct val="0"/>
              </a:spcBef>
              <a:spcAft>
                <a:spcPct val="3500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عدم القبول بنشر محتوى يؤدي إلى الكراهية أو التمييز الطائفي أو العنصري أو المناطقي أو يزعزع الوحدة الوطنية، أو يؤدي إلى إثارة النعرات وبث الفرقة بين المواطنين، أو يخدش الآداب العامة وينافي الأخلاق…</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وهي مبادئ هامة بعضها ورد بقوانين الاعلام وبعدها جاء كإضافة أخلاقية يلتزم بها الإعلامي.</a:t>
            </a: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58ADBA9-6047-E979-BCA3-2BAC163E6F9C}"/>
              </a:ext>
            </a:extLst>
          </p:cNvPr>
          <p:cNvPicPr>
            <a:picLocks noChangeAspect="1"/>
          </p:cNvPicPr>
          <p:nvPr/>
        </p:nvPicPr>
        <p:blipFill>
          <a:blip r:embed="rId4"/>
          <a:stretch>
            <a:fillRect/>
          </a:stretch>
        </p:blipFill>
        <p:spPr>
          <a:xfrm>
            <a:off x="8759468" y="2390218"/>
            <a:ext cx="2152650" cy="2857500"/>
          </a:xfrm>
          <a:prstGeom prst="rect">
            <a:avLst/>
          </a:prstGeom>
        </p:spPr>
      </p:pic>
    </p:spTree>
    <p:extLst>
      <p:ext uri="{BB962C8B-B14F-4D97-AF65-F5344CB8AC3E}">
        <p14:creationId xmlns:p14="http://schemas.microsoft.com/office/powerpoint/2010/main" val="179547754"/>
      </p:ext>
    </p:extLst>
  </p:cSld>
  <p:clrMapOvr>
    <a:masterClrMapping/>
  </p:clrMapOvr>
  <mc:AlternateContent xmlns:mc="http://schemas.openxmlformats.org/markup-compatibility/2006" xmlns:p14="http://schemas.microsoft.com/office/powerpoint/2010/main">
    <mc:Choice Requires="p14">
      <p:transition p14:dur="10" advTm="298176"/>
    </mc:Choice>
    <mc:Fallback xmlns="">
      <p:transition advTm="298176"/>
    </mc:Fallback>
  </mc:AlternateContent>
  <p:extLst>
    <p:ext uri="{E180D4A7-C9FB-4DFB-919C-405C955672EB}">
      <p14:showEvtLst xmlns:p14="http://schemas.microsoft.com/office/powerpoint/2010/main">
        <p14:playEvt time="0" objId="15"/>
        <p14:pauseEvt time="0" objId="15"/>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955497"/>
            <a:ext cx="6841758" cy="533713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يقصد بالأشخاص الخاضعين للتنظيم القانوني للإعلام الأشخاص الطبيعيين او المعنويين المخاطبين بأحكام قوانين الاعلام.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الصحفي: كل عضو مقيد بجداول نقابة الصحفيين.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الإعلامي: كل عضو مقيد بجداول نقابة الإعلاميين.</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1027415" y="453191"/>
            <a:ext cx="6555913" cy="40011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ثالثا</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الأشخاص الخاضعين للتنظيم القانوني للإعلام</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1275158189"/>
      </p:ext>
    </p:extLst>
  </p:cSld>
  <p:clrMapOvr>
    <a:masterClrMapping/>
  </p:clrMapOvr>
  <mc:AlternateContent xmlns:mc="http://schemas.openxmlformats.org/markup-compatibility/2006" xmlns:p14="http://schemas.microsoft.com/office/powerpoint/2010/main">
    <mc:Choice Requires="p14">
      <p:transition p14:dur="10" advTm="17909"/>
    </mc:Choice>
    <mc:Fallback xmlns="">
      <p:transition advTm="1790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6841758"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المؤسسات الصحفية: المؤسسات وشركات النشر والتوزيع التي تصدر صحفا ورقية أو إلكترونية.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المؤسسات الإعلامية: المؤسسات التي تقوم بإدارة الوسائل الإعلامية.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-مديرو المنصات الإعلامية الالكترونية: القائمين علي إدارة المؤسسة الإعلامية.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230335830"/>
      </p:ext>
    </p:extLst>
  </p:cSld>
  <p:clrMapOvr>
    <a:masterClrMapping/>
  </p:clrMapOvr>
  <mc:AlternateContent xmlns:mc="http://schemas.openxmlformats.org/markup-compatibility/2006" xmlns:p14="http://schemas.microsoft.com/office/powerpoint/2010/main">
    <mc:Choice Requires="p14">
      <p:transition p14:dur="10" advTm="95685"/>
    </mc:Choice>
    <mc:Fallback xmlns="">
      <p:transition advTm="95685"/>
    </mc:Fallback>
  </mc:AlternateContent>
  <p:extLst>
    <p:ext uri="{E180D4A7-C9FB-4DFB-919C-405C955672EB}">
      <p14:showEvtLst xmlns:p14="http://schemas.microsoft.com/office/powerpoint/2010/main">
        <p14:playEvt time="0" objId="5"/>
        <p14:pauseEvt time="0" objId="5"/>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نجد أن قوانيين الاعلام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كقاعدة عامة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 تنطبق علي ناشري المعلومات عبر الوسائط الرقمية من حساباتهم الشخصية.</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842482" y="453191"/>
            <a:ext cx="8301518" cy="96359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شمول قوانين الإعلام لصانعي المحتوى من غير الإعلاميين والصحفيين المرخص لهم بمزاولة المهنة</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3536182231"/>
      </p:ext>
    </p:extLst>
  </p:cSld>
  <p:clrMapOvr>
    <a:masterClrMapping/>
  </p:clrMapOvr>
  <mc:AlternateContent xmlns:mc="http://schemas.openxmlformats.org/markup-compatibility/2006" xmlns:p14="http://schemas.microsoft.com/office/powerpoint/2010/main">
    <mc:Choice Requires="p14">
      <p:transition p14:dur="10" advTm="45491"/>
    </mc:Choice>
    <mc:Fallback xmlns="">
      <p:transition advTm="4549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0265CE1-377A-53D5-BED1-3234B1897EB7}"/>
              </a:ext>
            </a:extLst>
          </p:cNvPr>
          <p:cNvSpPr txBox="1"/>
          <p:nvPr/>
        </p:nvSpPr>
        <p:spPr>
          <a:xfrm>
            <a:off x="3904180" y="720671"/>
            <a:ext cx="8157681" cy="544700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ومثال ذلك ما أوضحته قانون الإعلام المصري من استثناء نشر البيانات من خلال الحسابات الشخصية لما يخضع له العاملون في مجال الإعلام المرئي والمسموع من أحكام و ضوابط أداء المهنة للعاملين في هذا المجال، حيث نصت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المادة الأولى  من قانون الإعلام المصري يعمل بأحكام القانون المرافق في شأن تنظيم الصحافة والإعلام والمجلس الأعلى لتنظيم الإعلام، وتسرى أحكامه على جميع الكيانات والمؤسسات والوسائل الصحفية والإعلامية والمواقع الإلكترونية ، </a:t>
            </a:r>
            <a:r>
              <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ويُستثنى من ذلك الموقع أو الوسيلة أو الحساب الإلكتروني الشخصي.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1"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ان ذلك لا ينفي خضوع أصحاب الحسابات الشخصية للمحاسبة الجنائية و المدنية  بذات قواعد محاسبة الإعلاميين في بعض الحالات التي سنوضحها لاحقا مثال ذلك ارتكاب جريمة الاعتداء علي البيانات الشخصية و نشرها.</a:t>
            </a:r>
          </a:p>
        </p:txBody>
      </p:sp>
      <p:pic>
        <p:nvPicPr>
          <p:cNvPr id="4098" name="Picture 2" descr="ما الفرق بين مصطلح جرائم الأمن السيبراني ومصطلح الجرائم السيبرانية؟ - Quora">
            <a:extLst>
              <a:ext uri="{FF2B5EF4-FFF2-40B4-BE49-F238E27FC236}">
                <a16:creationId xmlns:a16="http://schemas.microsoft.com/office/drawing/2014/main" id="{50F24D2A-3DEF-8657-A176-65A6F3E2D0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166" y="986318"/>
            <a:ext cx="2857500" cy="4258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40227"/>
      </p:ext>
    </p:extLst>
  </p:cSld>
  <p:clrMapOvr>
    <a:masterClrMapping/>
  </p:clrMapOvr>
  <mc:AlternateContent xmlns:mc="http://schemas.openxmlformats.org/markup-compatibility/2006" xmlns:p14="http://schemas.microsoft.com/office/powerpoint/2010/main">
    <mc:Choice Requires="p14">
      <p:transition spd="slow" p14:dur="2000" advTm="54391"/>
    </mc:Choice>
    <mc:Fallback xmlns="">
      <p:transition spd="slow" advTm="5439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اما القانون السعودي حيث نصت المادة الرابعة "يخضع العاملون في مجال الإعلام المرئي والمسموع لأحكام النظام ولائحته ولضوابط أداء المهنة للعاملين في هذا المجال، التي تضعها الهيئة"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err="1">
                <a:solidFill>
                  <a:prstClr val="black"/>
                </a:solidFill>
                <a:latin typeface="Alexandria regular" pitchFamily="2" charset="-78"/>
                <a:cs typeface="Alexandria regular" pitchFamily="2" charset="-78"/>
              </a:rPr>
              <a:t>وا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لقانون الإماراتي في المادة (2)  حيث نصت "تسري أحكام هذا المرسوم بقانون على كافة الأشخاص والمنشآت والمؤسسات الإعلامية ووسائل الإعلام والمناطق الإعلامية الحرة التي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تمارس الأنشطة الإعلامية داخل الدولة."</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u="sn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u="sng" dirty="0">
                <a:solidFill>
                  <a:prstClr val="black"/>
                </a:solidFill>
                <a:latin typeface="Alexandria regular" pitchFamily="2" charset="-78"/>
                <a:cs typeface="Alexandria regular" pitchFamily="2" charset="-78"/>
              </a:rPr>
              <a:t>وبذلك فإن القانون السعودي و الاماراتي قد قصرا تطبيق الاحكام علي ممارسي الأنشطة الإعلامية و الاعلانية.</a:t>
            </a:r>
            <a:endPar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3559430403"/>
      </p:ext>
    </p:extLst>
  </p:cSld>
  <p:clrMapOvr>
    <a:masterClrMapping/>
  </p:clrMapOvr>
  <mc:AlternateContent xmlns:mc="http://schemas.openxmlformats.org/markup-compatibility/2006" xmlns:p14="http://schemas.microsoft.com/office/powerpoint/2010/main">
    <mc:Choice Requires="p14">
      <p:transition p14:dur="10" advTm="76768"/>
    </mc:Choice>
    <mc:Fallback xmlns="">
      <p:transition advTm="7676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جاء تعريف الأنشطة الإعلامية و الاعلانية عاما في القانون الإماراتي حيث عرف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الإعلان : عرض محتوى مرئي أو مسموع أو مطبوع سواء كان إلكتروني أو ورقي بأية وسيلة إلى الجمهور بغرض تسويق منتج أو خدمة بمقابل أو بدون مقاب</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المحتوى الإعلامي : المادة المقروءة أو المسموعة أو المرئية أو الرقمية التي تحتوي على المعلومات والبيانات والآراء وأي إنتاج فكري، أو فني، أو ثقافي، أو اجتماعي، أو اقتصادي، أو سينمائي أو موسيقي، أو أي إنتاج إنساني مشابه أو دعائي أو إعلاني، والتي يتم نشرها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عن طريق الوسائل الإعلامية بكل أشكالها للتعبير</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التوزيع، أو التسويق، أو النشر أو البث سواء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1169796868"/>
      </p:ext>
    </p:extLst>
  </p:cSld>
  <p:clrMapOvr>
    <a:masterClrMapping/>
  </p:clrMapOvr>
  <mc:AlternateContent xmlns:mc="http://schemas.openxmlformats.org/markup-compatibility/2006" xmlns:p14="http://schemas.microsoft.com/office/powerpoint/2010/main">
    <mc:Choice Requires="p14">
      <p:transition p14:dur="10" advTm="64533"/>
    </mc:Choice>
    <mc:Fallback xmlns="">
      <p:transition advTm="6453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وعلي ذلك فإن الأصل ان نشر البيانات و المعلومات و مشاركة الأفكار و المعتقدات عبر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وسا</a:t>
            </a:r>
            <a:r>
              <a:rPr lang="ar-EG" dirty="0" err="1">
                <a:solidFill>
                  <a:prstClr val="black"/>
                </a:solidFill>
                <a:latin typeface="Alexandria regular" pitchFamily="2" charset="-78"/>
                <a:cs typeface="Alexandria regular" pitchFamily="2" charset="-78"/>
              </a:rPr>
              <a:t>ئل</a:t>
            </a:r>
            <a:r>
              <a:rPr lang="ar-EG" dirty="0">
                <a:solidFill>
                  <a:prstClr val="black"/>
                </a:solidFill>
                <a:latin typeface="Alexandria regular" pitchFamily="2" charset="-78"/>
                <a:cs typeface="Alexandria regular" pitchFamily="2" charset="-78"/>
              </a:rPr>
              <a:t> التواصل الاجتماعي لا يعد نشاطا إعلاميا.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أن </a:t>
            </a:r>
            <a:r>
              <a:rPr lang="ar-EG" dirty="0">
                <a:solidFill>
                  <a:prstClr val="black"/>
                </a:solidFill>
                <a:latin typeface="Alexandria regular" pitchFamily="2" charset="-78"/>
                <a:cs typeface="Alexandria regular" pitchFamily="2" charset="-78"/>
              </a:rPr>
              <a:t>الأمر يتغير عند وصول هذا النشر غلي ما يسمي بحد التأثير الخاص علي الجمهور. حيث نجد القوانين في بعض الدول قد الزمت المؤثرين بالحصول علي رخصة لقاء ممارستهم لنشاطهم المنطوي علي الحصول علي مقابل من شركات وافراد لقاء الدعاية لهم. كما فرضت عليهم غرامة حال ممارستهم للنشاط دون رخصة وهو ما ظهر تم التركيز عليه بالفعل في بعض الإمارات كإمارة دبي.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2877806122"/>
      </p:ext>
    </p:extLst>
  </p:cSld>
  <p:clrMapOvr>
    <a:masterClrMapping/>
  </p:clrMapOvr>
  <mc:AlternateContent xmlns:mc="http://schemas.openxmlformats.org/markup-compatibility/2006" xmlns:p14="http://schemas.microsoft.com/office/powerpoint/2010/main">
    <mc:Choice Requires="p14">
      <p:transition p14:dur="10" advTm="64533"/>
    </mc:Choice>
    <mc:Fallback xmlns="">
      <p:transition advTm="6453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50000"/>
              </a:lnSpc>
              <a:spcBef>
                <a:spcPts val="0"/>
              </a:spcBef>
              <a:spcAft>
                <a:spcPts val="0"/>
              </a:spcAft>
              <a:buClrTx/>
              <a:buSzTx/>
              <a:buFontTx/>
              <a:buAutoNum type="arabic1Minus"/>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تملك المؤسسات الإعلامية والوسائل الإعلامية وفقا لقانون الاعلام الاماراتي 2023: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يجوز للشخص الاعتباري تملك أي مؤسسة إعلامية أو وسيلة إعلامية، وذلك بعد استيفاء الشروط الآتية: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ا-اتحاد شكل المؤسسة الفردية أو أي شكل من أشكال الشركات الواردة في قانون الشركات التجارية النافذ في الدولة.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أن يقتصر نشاط الشخص الاعتباري على ممارسة الأنشطة الإعلامية.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 الحصول على الموافقات اللازمة من الجهات المعنية.</a:t>
            </a:r>
          </a:p>
        </p:txBody>
      </p:sp>
      <p:sp>
        <p:nvSpPr>
          <p:cNvPr id="3" name="TextBox 2"/>
          <p:cNvSpPr txBox="1"/>
          <p:nvPr/>
        </p:nvSpPr>
        <p:spPr>
          <a:xfrm>
            <a:off x="801384" y="503115"/>
            <a:ext cx="915486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ترخيص ممارسة الاعلام الالكتروني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دولة الإمارات. مثالا</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1122712"/>
      </p:ext>
    </p:extLst>
  </p:cSld>
  <p:clrMapOvr>
    <a:masterClrMapping/>
  </p:clrMapOvr>
  <mc:AlternateContent xmlns:mc="http://schemas.openxmlformats.org/markup-compatibility/2006" xmlns:p14="http://schemas.microsoft.com/office/powerpoint/2010/main">
    <mc:Choice Requires="p14">
      <p:transition p14:dur="10" advTm="143307"/>
    </mc:Choice>
    <mc:Fallback xmlns="">
      <p:transition advTm="14330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50000"/>
              </a:lnSpc>
              <a:spcBef>
                <a:spcPts val="0"/>
              </a:spcBef>
              <a:spcAft>
                <a:spcPts val="0"/>
              </a:spcAft>
              <a:buClrTx/>
              <a:buSzTx/>
              <a:buFontTx/>
              <a:buAutoNum type="arabic1Minus"/>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تملك المؤسسات الإعلامية والوسائل الإعلامية وفقا لقانون الاعلام الاماراتي 2023: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شروط تملك </a:t>
            </a:r>
            <a:r>
              <a:rPr lang="ar-EG" dirty="0">
                <a:solidFill>
                  <a:prstClr val="black"/>
                </a:solidFill>
                <a:latin typeface="Alexandria regular" pitchFamily="2" charset="-78"/>
                <a:cs typeface="Alexandria regular" pitchFamily="2" charset="-78"/>
              </a:rPr>
              <a:t>ا</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لشخص الطبيعي لأي مؤسسة إعلامية أو وسيلة إعلامية، الآتية: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 أن يكون متمتعاً بالأهلية الكاملة.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 أن يكون حسن السيرة والسلوك ولم يسبق الحكم عليه في جناية أو بعقوبة مقيدة للحرية في جنحة مخلة بالشرف أو الأمانة ما لم يكن قد رد إليه اعتباره.</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أن يكون حاصلاً على الموافقات اللازمة من الجهات المعنية.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801384" y="503115"/>
            <a:ext cx="915486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ترخيص ممارسة الاعلام الالكتروني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دولة الإمارات. مثالا</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2699133"/>
      </p:ext>
    </p:extLst>
  </p:cSld>
  <p:clrMapOvr>
    <a:masterClrMapping/>
  </p:clrMapOvr>
  <mc:AlternateContent xmlns:mc="http://schemas.openxmlformats.org/markup-compatibility/2006" xmlns:p14="http://schemas.microsoft.com/office/powerpoint/2010/main">
    <mc:Choice Requires="p14">
      <p:transition p14:dur="10" advTm="1597"/>
    </mc:Choice>
    <mc:Fallback xmlns="">
      <p:transition advTm="1597"/>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(5)إصدار الترخيص أو التصريح لممارسة الأنشطة الإعلامية يصدر المجلس أو السلطة المختصة، كل في نطاق اختصاصه الترخيص أو التصريح لممارسة الأنشطة الإعلامية وفقاً للضوابط والشروط الآتية: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1.استيفاء مقدم الطلب لضوابط وشروط ممارسة الأنشطة الإعلامية ومعايير المحتوى الإعلامي المنصوص عليا في هذا المرسوم بقانون ولائحته التنفيذية.</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Alexandria regular" pitchFamily="2" charset="-78"/>
              </a:rPr>
              <a:t>2.</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ألا يكون قد سبق وقف أو إلغاء ترخيص صادر المقدم الطلب أو إغلاق منشأة مرتبطة بالنشاط الإعلامي تابعة لها و سبق منعه من مزاولة النشاط الإعلامي ما لم تزل أسباب الوقف أو الإلغاء أو المنع.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Alexandria regular" pitchFamily="2" charset="-78"/>
              </a:rPr>
              <a:t>3.</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سداد الرسوم المقررة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أي ضوابط وشروط أخرى تحددها اللائحة التنفيذية لهذا المرسوم بقانون.</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801384" y="503115"/>
            <a:ext cx="9154868" cy="70788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ب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الشروط القانونية العامة  للتراخيص اللازمة لممارسة الاعلام: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2042513"/>
      </p:ext>
    </p:extLst>
  </p:cSld>
  <p:clrMapOvr>
    <a:masterClrMapping/>
  </p:clrMapOvr>
  <mc:AlternateContent xmlns:mc="http://schemas.openxmlformats.org/markup-compatibility/2006" xmlns:p14="http://schemas.microsoft.com/office/powerpoint/2010/main">
    <mc:Choice Requires="p14">
      <p:transition p14:dur="10" advTm="114998"/>
    </mc:Choice>
    <mc:Fallback xmlns="">
      <p:transition advTm="11499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وفقا للمادة 12 من القانون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1 تتولى السلطة المختصة إصدار التراخيص أو التصاريح الممارسة أنشطة الإعلام الإلكتروني والرقمي التي تقدم الخدمات الإخبارية أو الدعاية والإعلان بمقابل أو بدون مقابل في وسائل التواصل الاجتماعي وغيرها من الوسائلالتقنية الحديثة.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يتولى المجلس إصدار التصاريح للشخص الطبيعي الذي يقدم محتوى إعلاني أو إعلامي سواء بمقابل أو بدون</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مقابل في وسائل التواصل الاجتماعي وغيرها من الوسائل التقنية الحديثة.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تصدر السلطة المختصة بالتنسيق مع المجلس تراخيص التطبيقات الذكية لعرض المحتوى الإعلامي الأجنبي.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p:cNvSpPr txBox="1"/>
          <p:nvPr/>
        </p:nvSpPr>
        <p:spPr>
          <a:xfrm>
            <a:off x="801384" y="503115"/>
            <a:ext cx="9154868" cy="70788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ج- الشروط القانونية للتراخيص اللازمة لممارسة الاعلام الالكتروني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1983173"/>
      </p:ext>
    </p:extLst>
  </p:cSld>
  <p:clrMapOvr>
    <a:masterClrMapping/>
  </p:clrMapOvr>
  <mc:AlternateContent xmlns:mc="http://schemas.openxmlformats.org/markup-compatibility/2006" xmlns:p14="http://schemas.microsoft.com/office/powerpoint/2010/main">
    <mc:Choice Requires="p14">
      <p:transition p14:dur="10" advTm="116123"/>
    </mc:Choice>
    <mc:Fallback xmlns="">
      <p:transition advTm="11612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1483806"/>
            <a:ext cx="10869955" cy="480882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 تخضع جميع أنشطة الإعلام الإلكتروني والرقعي المعايير المحتوى الإعلامي المنصوص عليها في هذا المرسوم بقانون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5 تستثنى من حكم البند (1) من هذه المادة المنصات الرقمية التابعة للجهات الحكومية الاتحادية والمحليةوالمنصات الرقمية التابعة للمدارس والمعاهد والجامعات والكليات الحكومية والخاصة المعتمدة من الجهات</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المعنية بالتعليم في الدولة، وأية منصات ومواقع أخرى يحددها المجلس.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6</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يتحمل القائم بنشاط الإعلام الإلكتروني والرقمي المسؤولية عما يتم نشره من خلال هذا النشاطسواء كان النشاط مصرحاً به أو غير مصرح</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435193"/>
      </p:ext>
    </p:extLst>
  </p:cSld>
  <p:clrMapOvr>
    <a:masterClrMapping/>
  </p:clrMapOvr>
  <mc:AlternateContent xmlns:mc="http://schemas.openxmlformats.org/markup-compatibility/2006" xmlns:p14="http://schemas.microsoft.com/office/powerpoint/2010/main">
    <mc:Choice Requires="p14">
      <p:transition p14:dur="10" advTm="89096"/>
    </mc:Choice>
    <mc:Fallback xmlns="">
      <p:transition advTm="8909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سادسا:</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2031325"/>
          </a:xfrm>
          <a:prstGeom prst="rect">
            <a:avLst/>
          </a:prstGeom>
          <a:noFill/>
        </p:spPr>
        <p:txBody>
          <a:bodyPr wrap="square">
            <a:spAutoFit/>
          </a:bodyPr>
          <a:lstStyle/>
          <a:p>
            <a:pPr algn="just" rtl="1"/>
            <a:r>
              <a:rPr lang="fa-IR" dirty="0">
                <a:latin typeface="Alexandria regular" pitchFamily="2" charset="-78"/>
                <a:cs typeface="Alexandria regular" pitchFamily="2" charset="-78"/>
              </a:rPr>
              <a:t>•	عبد العزيز الدليمي أخلاقيات الإعلام وتشريعاته في القرن الحادي والعشرين، دار اليازوري العلمية للنشر والتوزيع، 2019 .</a:t>
            </a:r>
            <a:endParaRPr lang="ar-EG" dirty="0">
              <a:latin typeface="Alexandria regular" pitchFamily="2" charset="-78"/>
              <a:cs typeface="Alexandria regular" pitchFamily="2" charset="-78"/>
            </a:endParaRPr>
          </a:p>
          <a:p>
            <a:pPr algn="just" rtl="1"/>
            <a:endParaRPr lang="fa-IR" dirty="0">
              <a:latin typeface="Alexandria regular" pitchFamily="2" charset="-78"/>
              <a:cs typeface="Alexandria regular" pitchFamily="2" charset="-78"/>
            </a:endParaRPr>
          </a:p>
          <a:p>
            <a:pPr algn="just" rtl="1"/>
            <a:r>
              <a:rPr lang="fa-IR" dirty="0">
                <a:latin typeface="Alexandria regular" pitchFamily="2" charset="-78"/>
                <a:cs typeface="Alexandria regular" pitchFamily="2" charset="-78"/>
              </a:rPr>
              <a:t>•	ليلى عبد المجيد التنظيم التشريعي والقانوني للإعلام التقليدي والإلكتروني، العربي للنشر والتوزيع 2020 .</a:t>
            </a:r>
            <a:endParaRPr lang="ar-EG" dirty="0">
              <a:latin typeface="Alexandria regular" pitchFamily="2" charset="-78"/>
              <a:cs typeface="Alexandria regular" pitchFamily="2" charset="-78"/>
            </a:endParaRPr>
          </a:p>
          <a:p>
            <a:pPr algn="just" rtl="1"/>
            <a:endParaRPr lang="fa-IR" dirty="0">
              <a:latin typeface="Alexandria regular" pitchFamily="2" charset="-78"/>
              <a:cs typeface="Alexandria regular" pitchFamily="2" charset="-78"/>
            </a:endParaRPr>
          </a:p>
          <a:p>
            <a:pPr algn="just" rtl="1"/>
            <a:endParaRPr lang="en-US" dirty="0">
              <a:latin typeface="Alexandria regular" pitchFamily="2" charset="-78"/>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17846"/>
    </mc:Choice>
    <mc:Fallback xmlns="">
      <p:transition advTm="1784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Alexandria regular" pitchFamily="2" charset="-78"/>
              </a:rPr>
              <a:t>سابعا:</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063168"/>
            <a:ext cx="6097712"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نظرة على الأدوار الإيجابية والسلبية للإعلام الرقمي.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التعريف بالتنظيم القانوني الحاكم لممارسة الإعلام الرقمي.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تحديد الأشخاص الخاضعين لهذا التنظيم القانوني.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دي شمول التنظيم القانوني لمختلف صانعي المحتوي.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الشروط القانونية للترخيص بالعمل الإعلامي الرقمي.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سادسا: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مراجع.   </a:t>
            </a:r>
            <a:endPar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سابعا: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خاتمة.</a:t>
            </a:r>
            <a:endPar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223934"/>
    </mc:Choice>
    <mc:Fallback xmlns="">
      <p:transition advTm="22393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17"/>
    </mc:Choice>
    <mc:Fallback xmlns="">
      <p:transition spd="slow" advTm="481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E331007-98D9-438F-9780-53C506325140}"/>
</file>

<file path=customXml/itemProps2.xml><?xml version="1.0" encoding="utf-8"?>
<ds:datastoreItem xmlns:ds="http://schemas.openxmlformats.org/officeDocument/2006/customXml" ds:itemID="{B8D33391-46A6-4132-8A42-E4672F6CD7DB}"/>
</file>

<file path=docProps/app.xml><?xml version="1.0" encoding="utf-8"?>
<Properties xmlns="http://schemas.openxmlformats.org/officeDocument/2006/extended-properties" xmlns:vt="http://schemas.openxmlformats.org/officeDocument/2006/docPropsVTypes">
  <TotalTime>3596</TotalTime>
  <Words>4000</Words>
  <Application>Microsoft Office PowerPoint</Application>
  <PresentationFormat>Widescreen</PresentationFormat>
  <Paragraphs>331</Paragraphs>
  <Slides>50</Slides>
  <Notes>33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Alexandria regular</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3- خصائص الإعلامي الرقمي واتساع نطاق انتشاره</vt:lpstr>
      <vt:lpstr>3- خصائص الإعلامي الرقمي واتساع نطاق انتشاره</vt:lpstr>
      <vt:lpstr>هذه الخصائص  تساهم في اتساع انتشار  ما يقدمه الإعلام الرقمي. وبينما تساهم هذه الخصائص في زيادة مزايا فوائد الإعلام الرقمي، تساهم في اتساع نطاق الأضرار الناتجة عنه.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47</cp:revision>
  <dcterms:created xsi:type="dcterms:W3CDTF">2023-04-29T09:08:00Z</dcterms:created>
  <dcterms:modified xsi:type="dcterms:W3CDTF">2024-02-01T21:37:57Z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