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8E27B-965D-5DC2-D703-65A11E272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5E1A66-B081-90FA-2DD1-199573202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B212-2484-4B3D-BFA1-B56090F8324C}" type="datetimeFigureOut">
              <a:rPr lang="en-US" smtClean="0"/>
              <a:t>10/29/2025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4BD41D-6D98-E9F6-B9FC-BA92C310C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7148E4-B74E-DB67-024A-0C82B92AF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DEAC0-6D0D-4DFA-9DB7-607DE0D28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115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1F1F12-AFEB-92F0-D89C-6D3A686F3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AE34F4-AE13-C0E1-C7E4-6198ED8A0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4DC7F-18A8-BEA4-90A2-04277480F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C6B212-2484-4B3D-BFA1-B56090F8324C}" type="datetimeFigureOut">
              <a:rPr lang="en-US" smtClean="0"/>
              <a:t>10/29/2025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25FC9-07BA-93D6-CF62-E5FF7EE087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60714-E8C0-14ED-F946-C3FB248375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BDEAC0-6D0D-4DFA-9DB7-607DE0D282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299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B213BA-99E4-047D-2EE5-E01B0764D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C0F335-843D-A154-1871-2F0040BC67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877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1FE21E-4080-FC20-BA3E-C34351C5C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1ADC63-26C4-9539-D9AC-4FE5B0D25F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539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BAB228-5B32-0F57-6288-807D19281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2F1AF3-C59D-AA9C-65BE-43F289E4B5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560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AFAEF7-E86A-BF32-3AB5-2270649D8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F30880-ECEA-0C61-9989-22617535C1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946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8B7B60-BB71-9ED5-B1E8-F5287822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4DD2D9-B0D8-FB95-0DB7-B565F50868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04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4FA7AF-68AE-C9DC-F8FA-51C0C7A9C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9853AA-9300-F5D6-04FD-E54B7BA73D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2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40B1A2-EB34-CA25-48BF-6B313D3C9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B6C99-93D6-AD75-5012-18953EF7A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192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6113EC-3E42-71AF-F778-F6D172BFD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/>
              <a:t>Bad blocks/sectors/clusters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90A779-3746-DFB7-00C7-B7E9A195BF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007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DD159E-B5BE-323A-5E42-C2DB770E0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C9517B-F4F5-D782-F2F9-D481FFB936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98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D3452D-1746-DD71-837C-9C9974F25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/>
              <a:t>How Can </a:t>
            </a:r>
            <a:r>
              <a:rPr lang="en-US" sz="2800" b="1" u="sng"/>
              <a:t>Slack Space </a:t>
            </a:r>
            <a:r>
              <a:rPr lang="en-US" sz="2800" b="1"/>
              <a:t>Be Used to Hide Information?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A582DE-2F6F-B369-E3DB-69540E52BA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4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427277-71AE-E8A0-68F9-2BB89E4C2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500" b="1"/>
              <a:t>This technique is attractive for malicious actors because:</a:t>
            </a:r>
            <a:endParaRPr lang="en-US" sz="25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71EEA8-35BF-99C1-F90D-047BB81683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566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B386A9-133A-89ED-EB13-717A5BE99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/>
              <a:t>Why It Matters in Forensics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C8E97C-0BC8-F108-A572-CBB8695B9D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80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D908BE-6D7A-A06A-D50D-1459FE815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How Forensic Tools Detect Slack Space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9F0437-CA15-39FF-B852-9FF136ACF1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481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0C8B7B-5E4D-DECE-3FAF-065C16491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06FAD-6620-F59E-0301-8248A5F636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33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0A739D-A287-0A17-5DB3-F80B59D04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2B1601-4362-AD4A-5870-9A1FB1F9B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048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7BABF2-BE99-81B9-E25C-F20A3D603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C6F96E-4DD9-D392-F7E2-96C4425F7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886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2B9673-3A12-999B-B518-DD69BC8F4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4ED2DD-2CF0-A1FD-807E-9CA5766D03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99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75855D-A8B5-8A5C-B234-F3DAAA647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0A638-9C2D-38EB-CB30-08F9A3AA5F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434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384BBE-2BCF-F1A7-ECA8-CE38CCEE7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8C2674-B04E-9B70-724A-24BB049F9C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615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93D36E-6A0F-E1D3-A60B-41535685F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4CD1DE-989B-BDD2-EBB2-F2896BEDAF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319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B42937-1E86-AE53-D1B8-108B49587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924DCF-C440-DFAC-D80A-7D40CD46D9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31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22997-AE8E-5117-C348-FF81DA491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457DE5-0C4D-E0C1-B59E-A46EF870B2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291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F8FB04-A134-6B8A-D541-885CE146E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D416F0-FB54-A97B-3438-7896D3B98C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2300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6BC33B-2CD2-490B-5197-2BEC4386C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856F1F-C533-5553-A207-89A74B6296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6928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FE41BD-F2CA-36D8-4092-4A786E74A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5E1B6-3381-9CF0-2FD3-37870D54F8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9996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76D000-E117-4CB6-EA6B-32290C39A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2DE6B-ADC7-2919-2A9D-13DFEF39A8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748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71A013-97D1-7E80-882B-155B19099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EF49B5-A931-6A49-F2CB-0A883A2061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670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C7ED85-8BF4-88D8-3722-A3DE3BC83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D2D64-5066-6405-7C41-F6065DD29E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0989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693E29-CA0C-56FE-8442-4F211D94B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81AE3-AC87-D9F1-CA4D-E855A93F05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0678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DBD7D0-6617-4AE7-9D08-19BA7C438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C9F3AC-DBAA-0C09-F0D7-9C71315BE0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693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436E94-0895-0300-4620-0C6524B44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BA45AA-79A4-8814-62F6-E5ED400A0A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2989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5637C7-EAF8-3588-3410-83E016E0D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1BD9AE-3390-6073-D9D8-7265599E4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8214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93E0DB-A93E-C60A-C2E7-966B51EF3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D327FF-9780-6B3F-5BB0-597B21671D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5611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0B63EC-807A-6485-52C9-05C7D40F8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445EF6-6C6E-69B3-E046-31734082B7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8853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B6424-8A44-43FD-E664-611AA82BF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446026-C37D-F34C-7862-CE1B9B3F52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5620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B1653D-8C13-AB64-AE27-3CDF118E5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180706-5A7C-1E03-7783-C557D1FB09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7293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30881B-6835-8D25-15C1-A41571BC1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1BF180-8B14-3BAF-8B30-0604C3EB23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6101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C46B93-626F-237E-1A95-D956D58D2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D0404-C47F-E19E-C2A3-CB174F7B82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6051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ADB18B-299D-2554-A77B-6C281953E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A227C-2216-24DB-F6E8-9018B86DD2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945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18B9FA-73DD-C312-995B-1BA0CC986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844C7-F7EF-C0F3-FD90-263CD7A0EF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3620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90D17F-3836-0F11-BB7A-230AA26D4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AA8218-54EE-2F69-E2FC-2910D537B5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0653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B1218F-1F1B-D85A-9077-487758F89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387AAA-54BA-1445-5735-4358A8315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2730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3EF20-1300-3DDE-0127-E2BBEA9BE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355A3A-B84F-C1A5-9D7E-3F71701930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9161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E9B771-CCD6-2769-80B3-9F8C9FB26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454FE6-DB5C-7B19-B53A-F5A13E231F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5533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39065D-021A-6DAD-B44A-EAD0E4761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9AD1F-3143-F81E-79A6-20A3919FA7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2387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26A35E-E35F-86AA-8FB3-1FAC3CBC2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28098F-290A-F109-7374-57F383A3EA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089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7D268A-7779-12CB-D559-BD26D9172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9346C8-6326-F5C3-34ED-8E7456CC8A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7000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91D4B4-8AF8-E038-E7E3-C8A0D5B10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4C0A70-C8B5-D334-49DE-00038828C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4194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CD8682-C0C7-738F-49BC-D2CD6086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814185-D419-B6F2-0BCB-19E7F7F168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306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245DE4-3F2E-9768-4C6F-7F0D65E4C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8089E2-6EA3-559C-9408-775377B86C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4886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07397D-C588-85BE-47F1-539622009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9A52EB-5A65-58B3-CF42-EFB7FB16C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2892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4FA8D1-6BB7-5F36-9082-E5E388434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C8799B-B7B8-242E-F199-888C6D3E6E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48203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5282CD-2906-CDCB-04AF-C7A0DB74C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7BC43-5026-5CA2-D583-62AA0393A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2575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12E9A-7989-1C55-D96C-328086767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9A1F1-2FB3-81BF-C74F-B931FC734D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93582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17A855-CDE7-816F-6FE4-589A1DB0E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9789AF-5F99-C6C7-7604-14462A8984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49345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A6461A-BC57-18D9-449E-A052D65E9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B4D3C6-0BCD-003E-7320-1EE4C72333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2741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D4445C-79A2-821B-C9D3-E1B9890E9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0398B1-7B4E-C34F-03CA-527634FB76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21743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542363-69A8-707B-77CB-D4FCFD578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383B3-57D9-165B-B1AB-BBF3F9FA8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765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f51ca246ac35a0965651d648262080f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3ab2b786f06899cbef12ab29aa3cee1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423D7B1-6C71-42DC-A890-ACCA24D5ABB4}"/>
</file>

<file path=customXml/itemProps2.xml><?xml version="1.0" encoding="utf-8"?>
<ds:datastoreItem xmlns:ds="http://schemas.openxmlformats.org/officeDocument/2006/customXml" ds:itemID="{CBC55350-625B-49A9-9CEF-00B17024C76C}"/>
</file>

<file path=customXml/itemProps3.xml><?xml version="1.0" encoding="utf-8"?>
<ds:datastoreItem xmlns:ds="http://schemas.openxmlformats.org/officeDocument/2006/customXml" ds:itemID="{238AB3AE-64AD-400B-8E7A-B2BEAB917AC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Widescreen</PresentationFormat>
  <Paragraphs>5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Bad blocks/sectors/clusters</vt:lpstr>
      <vt:lpstr>PowerPoint Presentation</vt:lpstr>
      <vt:lpstr>How Can Slack Space Be Used to Hide Information?</vt:lpstr>
      <vt:lpstr>This technique is attractive for malicious actors because:</vt:lpstr>
      <vt:lpstr>Why It Matters in Forensics</vt:lpstr>
      <vt:lpstr>How Forensic Tools Detect Slack Space Data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2025-10-29T15:26:01Z</dcterms:created>
  <dcterms:modified xsi:type="dcterms:W3CDTF">2025-10-29T15:26:01Z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