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D3A54-90FE-17B5-CE19-A3ED60E11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E8DA26-AC45-E992-C655-67135BC42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ACED-4618-4278-B4BE-00599B7BF648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F2FA8F-C550-E649-EDCC-79C2196DF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E30665-0826-B7F0-D46D-8B342839F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2BB69-63E9-419A-B249-A29EC049C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504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FB4296-5582-F7AE-F817-FD364B0DF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C20310-D8D6-48D9-EBA1-0AD4229CCE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B644F9-258E-A20B-996F-7B7375388A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8CACED-4618-4278-B4BE-00599B7BF648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A8C60-073A-F1D6-0E15-7B911314F8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C3D44F-6F3F-6F67-23EE-5856A8FF4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2BB69-63E9-419A-B249-A29EC049C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8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EB64AD-09E8-370D-89C9-CD143D3F2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F02D7-55F7-8388-6F45-9287F4068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08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506DD-9737-E480-5B03-0A2CBE7A5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5F00B9-0424-3A5D-0130-099EF11831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46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0407CE-9DE3-72FA-62C8-A9A49947C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083B94-DC00-9285-0705-02B29A7682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421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46DEC-3D85-7D9E-67F9-FF82A9E39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BEA3A2-E71A-8829-9D2C-8C1EE002FB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543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0E4A4F-A34F-CD37-E23A-C45B951E1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71F37-8BF5-0AA0-0463-791E1209C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5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8E3E2-E21D-FFEC-E319-B6C9047DA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A7E85-C3DA-356E-59AC-40975C81C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8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66650E-6BF7-FA51-74A2-B065E0B89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1A3650-40FD-774A-3C64-A8DEBEAA83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16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5E3462-C540-EFA4-BED2-5A2C86204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C6F6D9-B084-F22E-EF28-BB2F9DBF33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371998-349E-2B05-21D5-B60A49DE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C490B7-66B4-FC81-24AB-84DDD91A8C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5A10C-AE5C-4836-107E-500AFD021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7E072-0042-2655-6B08-CFA256C46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3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39ACA8-2B44-B1A1-A55F-D289F5197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0939F-C24A-9D5E-00D5-991103950B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81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FAFEBC-A6EC-703B-EF53-6A95B2C1B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2E966-1A53-0758-8D9E-82935DE102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4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D3B909-4507-4140-AA0F-2D5CC75A1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42D06-DA06-3AB7-5AD5-07C2D80D6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22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6F2721-8F34-471B-9DB7-BC4BE21C9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7FA6C-E5ED-42D1-CD60-22796E5906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10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E72F4-F3C6-86BA-C489-7607F8B7A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FAEAE-6B63-2921-488A-BFB7820C7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45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4CF7F5-D1D9-1827-3CA0-5D51AE4C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4487E-5C03-8CDE-E3E1-471BB9BD24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9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76722-5D02-95D3-7064-940D0CE50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8D70A-419E-9B05-4C7A-55571386C0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79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3E613E-5B16-E4C8-777C-78E35F3B7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D6CA1-0744-76CC-B098-F2DA2D9547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7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7CC848-341A-AEEB-7CD4-AD7961ABB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DC753B-5E35-56AA-F6C3-5CE328DD6A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6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501D66-28BB-F2F2-78C4-F1FE4B22B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BF918D-5536-6837-648A-BBD099FEAC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6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48BC7-009C-D8A9-774F-7895D6E29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EE4D38-A0EB-2DE6-700C-B649F6EDA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68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E9F29-631A-042C-BA90-97B5BAB30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A81BA-8C41-7CF6-2BF2-F9CEEDE284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34CD6-8700-5C27-9D4A-870375DC4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B0B8E-82E1-74B5-83D4-F1C36E633F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5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DF2D10-CF96-94D2-D036-2A2490E6A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0AC2D-7879-1D63-8174-2ECE726066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41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8E6002-207B-952C-F190-2264F455D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E53996-14D6-3215-B2BA-1239E8027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1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FD75D0-FF2D-7A5A-2F7D-95FFE9FBE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5EFD47-5904-E979-BAF4-C2557B52D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8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9691A-0BC6-AE8D-598A-7A9C93D8D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F4008A-6DFA-35A5-6F97-90243C42DB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2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6B2DF-6D17-80BD-2EB1-1B69036F4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18E19-DBBD-1569-F92F-F4B1043D86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59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A1DD8B-1B8E-692E-5500-FBCC58E7E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4504C-D5F7-4A89-526F-C2A77FC07D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18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BA561-6526-E878-C955-E6D068ED7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627F82-2420-965E-2453-F94E11C97E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394EF8-EED0-DF6B-CD4C-914875930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B1ED17-712D-458E-36A3-6BDE7FE780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17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4D5F8-BC90-E672-4CCD-084EE3E46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3518D-6368-F526-222E-3A66798285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04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738086-B096-FB4C-7506-1ECE3D516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0F80EB-0793-F07C-593F-29CD03E6C2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46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FB427-153D-2F35-05C9-91BB5BDF9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77943-8DD9-2F40-D4B8-EECB30B428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5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74644-C9DF-211B-948B-60B652787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9229A-120B-F166-2382-F21239C70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2981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371775-B6BD-6CD8-0CBC-C98CDAC6A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7BF390-6C73-F783-934D-3A3C4DCEA5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428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2025-04-07T22:04:12Z</dcterms:created>
  <dcterms:modified xsi:type="dcterms:W3CDTF">2025-04-07T22:04:12Z</dcterms:modified>
</cp:coreProperties>
</file>