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03" r:id="rId2"/>
    <p:sldId id="271" r:id="rId3"/>
    <p:sldId id="276" r:id="rId4"/>
    <p:sldId id="34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1301" y="-43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7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313679" y="643074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 ل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2024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8DB929B-A8F8-00E8-4EA7-96007D91F8D2}"/>
              </a:ext>
            </a:extLst>
          </p:cNvPr>
          <p:cNvSpPr txBox="1"/>
          <p:nvPr/>
        </p:nvSpPr>
        <p:spPr>
          <a:xfrm>
            <a:off x="3223483" y="2759392"/>
            <a:ext cx="5062728" cy="138499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 smtClean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rgbClr val="0070C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 smtClean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من </a:t>
            </a:r>
            <a:r>
              <a:rPr lang="ar-EG" sz="40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((27 أبريل إلى 4 مايو 2024) )</a:t>
            </a:r>
            <a:endParaRPr lang="en-US" sz="4000" b="1" dirty="0">
              <a:solidFill>
                <a:srgbClr val="FF0000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213222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694220" y="545524"/>
            <a:ext cx="8012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إعدادت الاختبارات النهائية – الفصل الثالث 2023 (</a:t>
            </a:r>
            <a:r>
              <a:rPr lang="ar-EG" b="1" dirty="0" smtClean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تعليمات خاصة بالجانب الاكاديمي </a:t>
            </a:r>
            <a:r>
              <a:rPr lang="ar-EG" sz="2400" b="1" dirty="0" smtClean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) </a:t>
            </a:r>
            <a:endParaRPr lang="x-none" sz="3600" b="1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تاريخ الاختبارات : تبدأ الاختبارات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النهائية لفصل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2024في 27 أبريل 2024 وتنتهي في  4 مايو 2024.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طبيعة الأسئلة :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Matching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 true &amp; false MCQ /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/أسئلة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 : 60 دقيقة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لكل اختبار. 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 : يتكون من 60 سؤالاً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سؤالاً موزعة على عدد المحاضرات (سؤالان من كل محاضرة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الدرجات : الاختبار النهائي من 20 درجة وفقاً لخطة توزيع الفصل الدراسي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الاسئلة من داخل المقرر ومترجمة إلى اللغة العربية 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يكون ضمن أسئلة الاختبار النهائي أسئلة صوتية (25 %) مع مراعة جودة صوت  ووقت  الاسئلة الصوتية بالاختبار بحيث لا تتعدى 30 ثانية 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وان تكون مترجمة ونفس صوت عضو هيئة التدريس  للمقرر.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تكون بنفس نمط أسئلة الاختبارات القصيرة الأسبوعية 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ولحضراتكم كل 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183</Words>
  <Application>Microsoft Office PowerPoint</Application>
  <PresentationFormat>Custom</PresentationFormat>
  <Paragraphs>19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24</cp:revision>
  <dcterms:created xsi:type="dcterms:W3CDTF">2023-04-29T09:08:23Z</dcterms:created>
  <dcterms:modified xsi:type="dcterms:W3CDTF">2024-04-01T10:13:11Z</dcterms:modified>
</cp:coreProperties>
</file>