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0848C-67E5-B947-36E6-C3DB066C9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C9F299-4C88-39B7-A16F-4113EE85D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C4604-F21F-428D-99FD-45B519742EAD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14DDDC-C631-4AC0-321C-A042CA597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20C7B2-42CE-06E9-33BE-18A958F63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D9444-6179-42FC-97D1-4C9A10D845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201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7CA285E-7CD6-86C8-13B6-F159B506A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58B7F2-B7CA-41C3-2412-17D441866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390AD2-451D-7EC0-8049-D9FCA3106C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FC4604-F21F-428D-99FD-45B519742EAD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4B4C50-0EBE-8E53-379F-2BCE13F6A8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50851D-0B9A-29B7-DF49-2A2F623E7F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D9444-6179-42FC-97D1-4C9A10D845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05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6C989C-B2CB-EE64-4B24-251B4C793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br>
              <a:rPr lang="en-US"/>
            </a:br>
            <a:r>
              <a:rPr lang="en-US"/>
              <a:t>CyberSecurity Fundamentals</a:t>
            </a:r>
            <a:br>
              <a:rPr lang="en-US"/>
            </a:br>
            <a:r>
              <a:rPr lang="en-US" sz="2000"/>
              <a:t>Master of Science in Cybersecurity </a:t>
            </a:r>
            <a:br>
              <a:rPr lang="en-US" sz="2000"/>
            </a:br>
            <a:br>
              <a:rPr lang="en-US" sz="2800"/>
            </a:br>
            <a:r>
              <a:rPr lang="en-US" sz="27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 show</a:t>
            </a:r>
            <a:br>
              <a:rPr lang="en-US" sz="27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r-YE" sz="27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عرض توجيهي</a:t>
            </a:r>
            <a:r>
              <a:rPr lang="en-US" sz="27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49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3E362D-04AB-C570-1BB2-3709A5A9DC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412852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5C6997-1F4E-4758-B5A3-A7F984B91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05AC91-41D2-B2DD-43B6-C793101B8C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445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C408EF-4930-433B-9B5E-77CD4703E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0C43D7-599A-19CD-A771-300F06B698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913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86C7B2-1CFF-8321-CF55-F2F348DA1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br>
              <a:rPr lang="en-US" sz="3200"/>
            </a:br>
            <a:br>
              <a:rPr lang="en-US" sz="3200">
                <a:solidFill>
                  <a:schemeClr val="bg1"/>
                </a:solidFill>
              </a:rPr>
            </a:br>
            <a:br>
              <a:rPr lang="en-US" sz="3200"/>
            </a:br>
            <a:endParaRPr lang="ar-EG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F7FFCF-9E5D-D1C8-1E53-5B154DF991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157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62F091-965A-51BF-765F-20AF1410E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94CA48-C7D2-201A-847E-2BBFED0387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768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11F2E5-FDFF-1EF5-BA41-782CC95CD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04E0C6-8DC3-4C87-A7DE-F76E7AB992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531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BE530C-E4A1-0603-2144-B1775DD6D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61789C-3193-DE6A-1AD1-F2EF66A7F6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2473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323D0B-E2FB-192F-EFAF-F90CF1D0F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95FA7A-C36D-DF34-A1E9-7A99356D30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9030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86D182-F8EC-842B-AE3C-5267B6B1A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8B71E4-47F5-D53F-27E5-27C17273A7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28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7E6296-5846-D2AB-7E61-0A9BDF735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6D14CB-0065-534A-CC15-FA573CDBB7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107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DE153C-56AC-9734-71D4-38DA2E662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A0A280-F71F-C420-18E5-A012C0C5A1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4088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CB8ED4-88F1-4E86-E3E2-9D7FA6846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221896-B42B-0E9E-7C4C-A99FF80465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409531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 CyberSecurity Fundamentals Master of Science in Cybersecurity   Orientation show عرض توجيهي </vt:lpstr>
      <vt:lpstr>PowerPoint Presentation</vt:lpstr>
      <vt:lpstr>PowerPoint Presentation</vt:lpstr>
      <vt:lpstr>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2025-01-26T09:38:26Z</dcterms:created>
  <dcterms:modified xsi:type="dcterms:W3CDTF">2025-01-26T09:38:26Z</dcterms:modified>
</cp:coreProperties>
</file>