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564" r:id="rId3"/>
    <p:sldId id="565" r:id="rId4"/>
    <p:sldId id="566" r:id="rId5"/>
    <p:sldId id="567" r:id="rId6"/>
    <p:sldId id="568" r:id="rId7"/>
    <p:sldId id="569" r:id="rId8"/>
    <p:sldId id="570" r:id="rId9"/>
    <p:sldId id="571" r:id="rId10"/>
    <p:sldId id="572" r:id="rId11"/>
    <p:sldId id="573" r:id="rId12"/>
    <p:sldId id="574" r:id="rId13"/>
    <p:sldId id="575" r:id="rId14"/>
    <p:sldId id="576" r:id="rId15"/>
    <p:sldId id="577" r:id="rId16"/>
    <p:sldId id="578" r:id="rId17"/>
    <p:sldId id="579" r:id="rId18"/>
    <p:sldId id="580" r:id="rId19"/>
    <p:sldId id="581" r:id="rId20"/>
    <p:sldId id="582" r:id="rId21"/>
    <p:sldId id="583" r:id="rId22"/>
    <p:sldId id="584" r:id="rId23"/>
    <p:sldId id="585" r:id="rId24"/>
    <p:sldId id="586" r:id="rId25"/>
    <p:sldId id="587" r:id="rId26"/>
    <p:sldId id="588" r:id="rId27"/>
    <p:sldId id="589" r:id="rId28"/>
    <p:sldId id="590" r:id="rId29"/>
    <p:sldId id="591" r:id="rId30"/>
    <p:sldId id="592" r:id="rId31"/>
    <p:sldId id="593" r:id="rId32"/>
    <p:sldId id="594" r:id="rId33"/>
    <p:sldId id="595" r:id="rId34"/>
    <p:sldId id="596" r:id="rId35"/>
    <p:sldId id="597" r:id="rId36"/>
    <p:sldId id="598" r:id="rId37"/>
    <p:sldId id="599" r:id="rId38"/>
    <p:sldId id="600" r:id="rId39"/>
    <p:sldId id="601" r:id="rId40"/>
    <p:sldId id="602" r:id="rId41"/>
    <p:sldId id="482" r:id="rId42"/>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227" autoAdjust="0"/>
  </p:normalViewPr>
  <p:slideViewPr>
    <p:cSldViewPr snapToGrid="0">
      <p:cViewPr varScale="1">
        <p:scale>
          <a:sx n="47" d="100"/>
          <a:sy n="47" d="100"/>
        </p:scale>
        <p:origin x="-101" y="-81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A0DF496C-BED3-4D08-B97E-1D928CF6A15D}"/>
    <pc:docChg chg="undo custSel addSld delSld">
      <pc:chgData name="Ahmed Mohammed" userId="52ea684eb8771d40" providerId="LiveId" clId="{A0DF496C-BED3-4D08-B97E-1D928CF6A15D}" dt="2024-12-11T14:39:06.543" v="1" actId="680"/>
      <pc:docMkLst>
        <pc:docMk/>
      </pc:docMkLst>
      <pc:sldChg chg="new del">
        <pc:chgData name="Ahmed Mohammed" userId="52ea684eb8771d40" providerId="LiveId" clId="{A0DF496C-BED3-4D08-B97E-1D928CF6A15D}" dt="2024-12-11T14:39:06.543" v="1" actId="680"/>
        <pc:sldMkLst>
          <pc:docMk/>
          <pc:sldMk cId="796199477" sldId="603"/>
        </pc:sldMkLst>
      </pc:sldChg>
    </pc:docChg>
  </pc:docChgLst>
  <pc:docChgLst>
    <pc:chgData name="Ahmed Mohammed" userId="52ea684eb8771d40" providerId="LiveId" clId="{51E099FC-61E4-45F6-BEE1-FD884CDC396E}"/>
    <pc:docChg chg="custSel addSld delSld modSld">
      <pc:chgData name="Ahmed Mohammed" userId="52ea684eb8771d40" providerId="LiveId" clId="{51E099FC-61E4-45F6-BEE1-FD884CDC396E}" dt="2023-12-13T14:38:09.896" v="284" actId="1076"/>
      <pc:docMkLst>
        <pc:docMk/>
      </pc:docMkLst>
      <pc:sldChg chg="del">
        <pc:chgData name="Ahmed Mohammed" userId="52ea684eb8771d40" providerId="LiveId" clId="{51E099FC-61E4-45F6-BEE1-FD884CDC396E}" dt="2023-12-07T15:26:53.177" v="6" actId="47"/>
        <pc:sldMkLst>
          <pc:docMk/>
          <pc:sldMk cId="0" sldId="259"/>
        </pc:sldMkLst>
      </pc:sldChg>
      <pc:sldChg chg="del">
        <pc:chgData name="Ahmed Mohammed" userId="52ea684eb8771d40" providerId="LiveId" clId="{51E099FC-61E4-45F6-BEE1-FD884CDC396E}" dt="2023-12-07T15:29:39.432" v="52" actId="47"/>
        <pc:sldMkLst>
          <pc:docMk/>
          <pc:sldMk cId="1754749887" sldId="260"/>
        </pc:sldMkLst>
      </pc:sldChg>
      <pc:sldChg chg="del">
        <pc:chgData name="Ahmed Mohammed" userId="52ea684eb8771d40" providerId="LiveId" clId="{51E099FC-61E4-45F6-BEE1-FD884CDC396E}" dt="2023-12-07T15:30:21.023" v="57" actId="47"/>
        <pc:sldMkLst>
          <pc:docMk/>
          <pc:sldMk cId="4100785820" sldId="342"/>
        </pc:sldMkLst>
      </pc:sldChg>
      <pc:sldChg chg="del">
        <pc:chgData name="Ahmed Mohammed" userId="52ea684eb8771d40" providerId="LiveId" clId="{51E099FC-61E4-45F6-BEE1-FD884CDC396E}" dt="2023-12-07T15:31:04.022" v="62" actId="47"/>
        <pc:sldMkLst>
          <pc:docMk/>
          <pc:sldMk cId="2709590304" sldId="343"/>
        </pc:sldMkLst>
      </pc:sldChg>
      <pc:sldChg chg="del">
        <pc:chgData name="Ahmed Mohammed" userId="52ea684eb8771d40" providerId="LiveId" clId="{51E099FC-61E4-45F6-BEE1-FD884CDC396E}" dt="2023-12-07T15:31:37.481" v="67" actId="47"/>
        <pc:sldMkLst>
          <pc:docMk/>
          <pc:sldMk cId="1425578357" sldId="344"/>
        </pc:sldMkLst>
      </pc:sldChg>
      <pc:sldChg chg="del">
        <pc:chgData name="Ahmed Mohammed" userId="52ea684eb8771d40" providerId="LiveId" clId="{51E099FC-61E4-45F6-BEE1-FD884CDC396E}" dt="2023-12-07T15:33:00.567" v="76" actId="47"/>
        <pc:sldMkLst>
          <pc:docMk/>
          <pc:sldMk cId="1829322150" sldId="345"/>
        </pc:sldMkLst>
      </pc:sldChg>
      <pc:sldChg chg="del">
        <pc:chgData name="Ahmed Mohammed" userId="52ea684eb8771d40" providerId="LiveId" clId="{51E099FC-61E4-45F6-BEE1-FD884CDC396E}" dt="2023-12-07T15:33:34.803" v="82" actId="47"/>
        <pc:sldMkLst>
          <pc:docMk/>
          <pc:sldMk cId="754646059" sldId="346"/>
        </pc:sldMkLst>
      </pc:sldChg>
      <pc:sldChg chg="del">
        <pc:chgData name="Ahmed Mohammed" userId="52ea684eb8771d40" providerId="LiveId" clId="{51E099FC-61E4-45F6-BEE1-FD884CDC396E}" dt="2023-12-07T15:34:15.086" v="87" actId="47"/>
        <pc:sldMkLst>
          <pc:docMk/>
          <pc:sldMk cId="1532351347" sldId="347"/>
        </pc:sldMkLst>
      </pc:sldChg>
      <pc:sldChg chg="del">
        <pc:chgData name="Ahmed Mohammed" userId="52ea684eb8771d40" providerId="LiveId" clId="{51E099FC-61E4-45F6-BEE1-FD884CDC396E}" dt="2023-12-07T15:34:55.127" v="93" actId="47"/>
        <pc:sldMkLst>
          <pc:docMk/>
          <pc:sldMk cId="274627837" sldId="348"/>
        </pc:sldMkLst>
      </pc:sldChg>
      <pc:sldChg chg="del">
        <pc:chgData name="Ahmed Mohammed" userId="52ea684eb8771d40" providerId="LiveId" clId="{51E099FC-61E4-45F6-BEE1-FD884CDC396E}" dt="2023-12-07T15:35:25.086" v="99" actId="47"/>
        <pc:sldMkLst>
          <pc:docMk/>
          <pc:sldMk cId="1980078242" sldId="349"/>
        </pc:sldMkLst>
      </pc:sldChg>
      <pc:sldChg chg="del">
        <pc:chgData name="Ahmed Mohammed" userId="52ea684eb8771d40" providerId="LiveId" clId="{51E099FC-61E4-45F6-BEE1-FD884CDC396E}" dt="2023-12-07T15:36:05.420" v="105" actId="47"/>
        <pc:sldMkLst>
          <pc:docMk/>
          <pc:sldMk cId="2388443362" sldId="350"/>
        </pc:sldMkLst>
      </pc:sldChg>
      <pc:sldChg chg="del">
        <pc:chgData name="Ahmed Mohammed" userId="52ea684eb8771d40" providerId="LiveId" clId="{51E099FC-61E4-45F6-BEE1-FD884CDC396E}" dt="2023-12-07T15:36:37.236" v="112" actId="47"/>
        <pc:sldMkLst>
          <pc:docMk/>
          <pc:sldMk cId="880795708" sldId="351"/>
        </pc:sldMkLst>
      </pc:sldChg>
      <pc:sldChg chg="del">
        <pc:chgData name="Ahmed Mohammed" userId="52ea684eb8771d40" providerId="LiveId" clId="{51E099FC-61E4-45F6-BEE1-FD884CDC396E}" dt="2023-12-07T15:37:04.276" v="117" actId="47"/>
        <pc:sldMkLst>
          <pc:docMk/>
          <pc:sldMk cId="3166881025" sldId="352"/>
        </pc:sldMkLst>
      </pc:sldChg>
      <pc:sldChg chg="del">
        <pc:chgData name="Ahmed Mohammed" userId="52ea684eb8771d40" providerId="LiveId" clId="{51E099FC-61E4-45F6-BEE1-FD884CDC396E}" dt="2023-12-07T15:37:34.070" v="121" actId="47"/>
        <pc:sldMkLst>
          <pc:docMk/>
          <pc:sldMk cId="3053078247" sldId="353"/>
        </pc:sldMkLst>
      </pc:sldChg>
      <pc:sldChg chg="del">
        <pc:chgData name="Ahmed Mohammed" userId="52ea684eb8771d40" providerId="LiveId" clId="{51E099FC-61E4-45F6-BEE1-FD884CDC396E}" dt="2023-12-07T15:38:46.063" v="134" actId="47"/>
        <pc:sldMkLst>
          <pc:docMk/>
          <pc:sldMk cId="3763059218" sldId="354"/>
        </pc:sldMkLst>
      </pc:sldChg>
      <pc:sldChg chg="del">
        <pc:chgData name="Ahmed Mohammed" userId="52ea684eb8771d40" providerId="LiveId" clId="{51E099FC-61E4-45F6-BEE1-FD884CDC396E}" dt="2023-12-07T15:39:23.507" v="139" actId="47"/>
        <pc:sldMkLst>
          <pc:docMk/>
          <pc:sldMk cId="257157085" sldId="355"/>
        </pc:sldMkLst>
      </pc:sldChg>
      <pc:sldChg chg="del">
        <pc:chgData name="Ahmed Mohammed" userId="52ea684eb8771d40" providerId="LiveId" clId="{51E099FC-61E4-45F6-BEE1-FD884CDC396E}" dt="2023-12-07T15:40:07.182" v="147" actId="47"/>
        <pc:sldMkLst>
          <pc:docMk/>
          <pc:sldMk cId="4042007482" sldId="356"/>
        </pc:sldMkLst>
      </pc:sldChg>
      <pc:sldChg chg="del">
        <pc:chgData name="Ahmed Mohammed" userId="52ea684eb8771d40" providerId="LiveId" clId="{51E099FC-61E4-45F6-BEE1-FD884CDC396E}" dt="2023-12-07T15:40:33.799" v="153" actId="47"/>
        <pc:sldMkLst>
          <pc:docMk/>
          <pc:sldMk cId="1969243208" sldId="357"/>
        </pc:sldMkLst>
      </pc:sldChg>
      <pc:sldChg chg="del">
        <pc:chgData name="Ahmed Mohammed" userId="52ea684eb8771d40" providerId="LiveId" clId="{51E099FC-61E4-45F6-BEE1-FD884CDC396E}" dt="2023-12-07T15:41:27.303" v="163" actId="47"/>
        <pc:sldMkLst>
          <pc:docMk/>
          <pc:sldMk cId="3460944092" sldId="358"/>
        </pc:sldMkLst>
      </pc:sldChg>
      <pc:sldChg chg="del">
        <pc:chgData name="Ahmed Mohammed" userId="52ea684eb8771d40" providerId="LiveId" clId="{51E099FC-61E4-45F6-BEE1-FD884CDC396E}" dt="2023-12-07T15:40:56.494" v="157" actId="47"/>
        <pc:sldMkLst>
          <pc:docMk/>
          <pc:sldMk cId="3936209170" sldId="359"/>
        </pc:sldMkLst>
      </pc:sldChg>
      <pc:sldChg chg="del">
        <pc:chgData name="Ahmed Mohammed" userId="52ea684eb8771d40" providerId="LiveId" clId="{51E099FC-61E4-45F6-BEE1-FD884CDC396E}" dt="2023-12-07T15:41:56.011" v="168" actId="47"/>
        <pc:sldMkLst>
          <pc:docMk/>
          <pc:sldMk cId="3515402637" sldId="360"/>
        </pc:sldMkLst>
      </pc:sldChg>
      <pc:sldChg chg="del">
        <pc:chgData name="Ahmed Mohammed" userId="52ea684eb8771d40" providerId="LiveId" clId="{51E099FC-61E4-45F6-BEE1-FD884CDC396E}" dt="2023-12-07T15:42:28.367" v="175" actId="47"/>
        <pc:sldMkLst>
          <pc:docMk/>
          <pc:sldMk cId="2912219160" sldId="361"/>
        </pc:sldMkLst>
      </pc:sldChg>
      <pc:sldChg chg="del">
        <pc:chgData name="Ahmed Mohammed" userId="52ea684eb8771d40" providerId="LiveId" clId="{51E099FC-61E4-45F6-BEE1-FD884CDC396E}" dt="2023-12-07T15:43:09.077" v="183" actId="47"/>
        <pc:sldMkLst>
          <pc:docMk/>
          <pc:sldMk cId="3469094108" sldId="362"/>
        </pc:sldMkLst>
      </pc:sldChg>
      <pc:sldChg chg="del">
        <pc:chgData name="Ahmed Mohammed" userId="52ea684eb8771d40" providerId="LiveId" clId="{51E099FC-61E4-45F6-BEE1-FD884CDC396E}" dt="2023-12-07T15:43:35.637" v="188" actId="47"/>
        <pc:sldMkLst>
          <pc:docMk/>
          <pc:sldMk cId="2847373387" sldId="363"/>
        </pc:sldMkLst>
      </pc:sldChg>
      <pc:sldChg chg="del">
        <pc:chgData name="Ahmed Mohammed" userId="52ea684eb8771d40" providerId="LiveId" clId="{51E099FC-61E4-45F6-BEE1-FD884CDC396E}" dt="2023-12-07T15:45:29.220" v="198" actId="47"/>
        <pc:sldMkLst>
          <pc:docMk/>
          <pc:sldMk cId="2687118591" sldId="364"/>
        </pc:sldMkLst>
      </pc:sldChg>
      <pc:sldChg chg="del">
        <pc:chgData name="Ahmed Mohammed" userId="52ea684eb8771d40" providerId="LiveId" clId="{51E099FC-61E4-45F6-BEE1-FD884CDC396E}" dt="2023-12-07T15:46:13.240" v="203" actId="47"/>
        <pc:sldMkLst>
          <pc:docMk/>
          <pc:sldMk cId="2024616301" sldId="365"/>
        </pc:sldMkLst>
      </pc:sldChg>
      <pc:sldChg chg="del">
        <pc:chgData name="Ahmed Mohammed" userId="52ea684eb8771d40" providerId="LiveId" clId="{51E099FC-61E4-45F6-BEE1-FD884CDC396E}" dt="2023-12-07T15:46:45.081" v="209" actId="47"/>
        <pc:sldMkLst>
          <pc:docMk/>
          <pc:sldMk cId="637385997" sldId="366"/>
        </pc:sldMkLst>
      </pc:sldChg>
      <pc:sldChg chg="del">
        <pc:chgData name="Ahmed Mohammed" userId="52ea684eb8771d40" providerId="LiveId" clId="{51E099FC-61E4-45F6-BEE1-FD884CDC396E}" dt="2023-12-07T15:47:12.347" v="214" actId="47"/>
        <pc:sldMkLst>
          <pc:docMk/>
          <pc:sldMk cId="2443728188" sldId="367"/>
        </pc:sldMkLst>
      </pc:sldChg>
      <pc:sldChg chg="del">
        <pc:chgData name="Ahmed Mohammed" userId="52ea684eb8771d40" providerId="LiveId" clId="{51E099FC-61E4-45F6-BEE1-FD884CDC396E}" dt="2023-12-07T15:47:39.826" v="219" actId="47"/>
        <pc:sldMkLst>
          <pc:docMk/>
          <pc:sldMk cId="2296822768" sldId="368"/>
        </pc:sldMkLst>
      </pc:sldChg>
      <pc:sldChg chg="del">
        <pc:chgData name="Ahmed Mohammed" userId="52ea684eb8771d40" providerId="LiveId" clId="{51E099FC-61E4-45F6-BEE1-FD884CDC396E}" dt="2023-12-07T15:48:33.491" v="229" actId="47"/>
        <pc:sldMkLst>
          <pc:docMk/>
          <pc:sldMk cId="1494933238" sldId="369"/>
        </pc:sldMkLst>
      </pc:sldChg>
      <pc:sldChg chg="del">
        <pc:chgData name="Ahmed Mohammed" userId="52ea684eb8771d40" providerId="LiveId" clId="{51E099FC-61E4-45F6-BEE1-FD884CDC396E}" dt="2023-12-07T15:48:54.139" v="232" actId="47"/>
        <pc:sldMkLst>
          <pc:docMk/>
          <pc:sldMk cId="4032125720" sldId="371"/>
        </pc:sldMkLst>
      </pc:sldChg>
      <pc:sldChg chg="del">
        <pc:chgData name="Ahmed Mohammed" userId="52ea684eb8771d40" providerId="LiveId" clId="{51E099FC-61E4-45F6-BEE1-FD884CDC396E}" dt="2023-12-07T15:49:26.644" v="238" actId="47"/>
        <pc:sldMkLst>
          <pc:docMk/>
          <pc:sldMk cId="3724180274" sldId="372"/>
        </pc:sldMkLst>
      </pc:sldChg>
      <pc:sldChg chg="del">
        <pc:chgData name="Ahmed Mohammed" userId="52ea684eb8771d40" providerId="LiveId" clId="{51E099FC-61E4-45F6-BEE1-FD884CDC396E}" dt="2023-12-07T15:49:09.649" v="235" actId="47"/>
        <pc:sldMkLst>
          <pc:docMk/>
          <pc:sldMk cId="2584379638" sldId="373"/>
        </pc:sldMkLst>
      </pc:sldChg>
      <pc:sldChg chg="del">
        <pc:chgData name="Ahmed Mohammed" userId="52ea684eb8771d40" providerId="LiveId" clId="{51E099FC-61E4-45F6-BEE1-FD884CDC396E}" dt="2023-12-07T15:49:47.676" v="243" actId="47"/>
        <pc:sldMkLst>
          <pc:docMk/>
          <pc:sldMk cId="2595994634" sldId="375"/>
        </pc:sldMkLst>
      </pc:sldChg>
      <pc:sldChg chg="del">
        <pc:chgData name="Ahmed Mohammed" userId="52ea684eb8771d40" providerId="LiveId" clId="{51E099FC-61E4-45F6-BEE1-FD884CDC396E}" dt="2023-12-07T15:52:30.627" v="279" actId="47"/>
        <pc:sldMkLst>
          <pc:docMk/>
          <pc:sldMk cId="1759602730" sldId="380"/>
        </pc:sldMkLst>
      </pc:sldChg>
      <pc:sldChg chg="del">
        <pc:chgData name="Ahmed Mohammed" userId="52ea684eb8771d40" providerId="LiveId" clId="{51E099FC-61E4-45F6-BEE1-FD884CDC396E}" dt="2023-12-07T15:52:01.074" v="272" actId="47"/>
        <pc:sldMkLst>
          <pc:docMk/>
          <pc:sldMk cId="2394303632" sldId="381"/>
        </pc:sldMkLst>
      </pc:sldChg>
      <pc:sldChg chg="del">
        <pc:chgData name="Ahmed Mohammed" userId="52ea684eb8771d40" providerId="LiveId" clId="{51E099FC-61E4-45F6-BEE1-FD884CDC396E}" dt="2023-12-07T15:51:25.648" v="262" actId="47"/>
        <pc:sldMkLst>
          <pc:docMk/>
          <pc:sldMk cId="1023591176" sldId="382"/>
        </pc:sldMkLst>
      </pc:sldChg>
      <pc:sldChg chg="del">
        <pc:chgData name="Ahmed Mohammed" userId="52ea684eb8771d40" providerId="LiveId" clId="{51E099FC-61E4-45F6-BEE1-FD884CDC396E}" dt="2023-12-07T15:50:58.856" v="256" actId="47"/>
        <pc:sldMkLst>
          <pc:docMk/>
          <pc:sldMk cId="344563822" sldId="383"/>
        </pc:sldMkLst>
      </pc:sldChg>
      <pc:sldChg chg="del">
        <pc:chgData name="Ahmed Mohammed" userId="52ea684eb8771d40" providerId="LiveId" clId="{51E099FC-61E4-45F6-BEE1-FD884CDC396E}" dt="2023-12-07T15:50:10.435" v="248" actId="47"/>
        <pc:sldMkLst>
          <pc:docMk/>
          <pc:sldMk cId="860878697" sldId="384"/>
        </pc:sldMkLst>
      </pc:sldChg>
      <pc:sldChg chg="modSp mod">
        <pc:chgData name="Ahmed Mohammed" userId="52ea684eb8771d40" providerId="LiveId" clId="{51E099FC-61E4-45F6-BEE1-FD884CDC396E}" dt="2023-12-07T15:26:27.382" v="4" actId="207"/>
        <pc:sldMkLst>
          <pc:docMk/>
          <pc:sldMk cId="1621051791" sldId="564"/>
        </pc:sldMkLst>
        <pc:spChg chg="mod">
          <ac:chgData name="Ahmed Mohammed" userId="52ea684eb8771d40" providerId="LiveId" clId="{51E099FC-61E4-45F6-BEE1-FD884CDC396E}" dt="2023-12-07T15:26:27.382" v="4" actId="207"/>
          <ac:spMkLst>
            <pc:docMk/>
            <pc:sldMk cId="1621051791" sldId="564"/>
            <ac:spMk id="2" creationId="{27F2BE95-66DD-9CFF-FABE-8795819B5D17}"/>
          </ac:spMkLst>
        </pc:spChg>
        <pc:spChg chg="mod">
          <ac:chgData name="Ahmed Mohammed" userId="52ea684eb8771d40" providerId="LiveId" clId="{51E099FC-61E4-45F6-BEE1-FD884CDC396E}" dt="2023-12-07T14:58:24.993" v="2" actId="14100"/>
          <ac:spMkLst>
            <pc:docMk/>
            <pc:sldMk cId="1621051791" sldId="564"/>
            <ac:spMk id="6" creationId="{05E43288-C9C0-B2CA-0970-EB4E627B30CA}"/>
          </ac:spMkLst>
        </pc:spChg>
      </pc:sldChg>
      <pc:sldChg chg="addSp delSp modSp add mod">
        <pc:chgData name="Ahmed Mohammed" userId="52ea684eb8771d40" providerId="LiveId" clId="{51E099FC-61E4-45F6-BEE1-FD884CDC396E}" dt="2023-12-07T15:29:35.527" v="51" actId="207"/>
        <pc:sldMkLst>
          <pc:docMk/>
          <pc:sldMk cId="4252377502" sldId="565"/>
        </pc:sldMkLst>
        <pc:spChg chg="del mod">
          <ac:chgData name="Ahmed Mohammed" userId="52ea684eb8771d40" providerId="LiveId" clId="{51E099FC-61E4-45F6-BEE1-FD884CDC396E}" dt="2023-12-07T15:27:05.032" v="12"/>
          <ac:spMkLst>
            <pc:docMk/>
            <pc:sldMk cId="4252377502" sldId="565"/>
            <ac:spMk id="2" creationId="{27F2BE95-66DD-9CFF-FABE-8795819B5D17}"/>
          </ac:spMkLst>
        </pc:spChg>
        <pc:spChg chg="add mod">
          <ac:chgData name="Ahmed Mohammed" userId="52ea684eb8771d40" providerId="LiveId" clId="{51E099FC-61E4-45F6-BEE1-FD884CDC396E}" dt="2023-12-07T15:29:35.527" v="51" actId="207"/>
          <ac:spMkLst>
            <pc:docMk/>
            <pc:sldMk cId="4252377502" sldId="565"/>
            <ac:spMk id="7" creationId="{49847C20-70BB-538A-12B9-EFCF90E6C888}"/>
          </ac:spMkLst>
        </pc:spChg>
        <pc:spChg chg="add mod">
          <ac:chgData name="Ahmed Mohammed" userId="52ea684eb8771d40" providerId="LiveId" clId="{51E099FC-61E4-45F6-BEE1-FD884CDC396E}" dt="2023-12-07T15:29:35.527" v="51" actId="207"/>
          <ac:spMkLst>
            <pc:docMk/>
            <pc:sldMk cId="4252377502" sldId="565"/>
            <ac:spMk id="9" creationId="{02EC4BB1-901E-E9F0-E129-DF2FE7330589}"/>
          </ac:spMkLst>
        </pc:spChg>
        <pc:spChg chg="del mod">
          <ac:chgData name="Ahmed Mohammed" userId="52ea684eb8771d40" providerId="LiveId" clId="{51E099FC-61E4-45F6-BEE1-FD884CDC396E}" dt="2023-12-07T15:27:05.032" v="10"/>
          <ac:spMkLst>
            <pc:docMk/>
            <pc:sldMk cId="4252377502" sldId="565"/>
            <ac:spMk id="10" creationId="{4732DB63-BAB4-A270-9FB1-F0C02627903C}"/>
          </ac:spMkLst>
        </pc:spChg>
      </pc:sldChg>
      <pc:sldChg chg="addSp modSp add mod">
        <pc:chgData name="Ahmed Mohammed" userId="52ea684eb8771d40" providerId="LiveId" clId="{51E099FC-61E4-45F6-BEE1-FD884CDC396E}" dt="2023-12-07T15:30:16.987" v="56" actId="207"/>
        <pc:sldMkLst>
          <pc:docMk/>
          <pc:sldMk cId="3474238227" sldId="566"/>
        </pc:sldMkLst>
        <pc:spChg chg="add mod">
          <ac:chgData name="Ahmed Mohammed" userId="52ea684eb8771d40" providerId="LiveId" clId="{51E099FC-61E4-45F6-BEE1-FD884CDC396E}" dt="2023-12-07T15:29:51.883" v="54" actId="207"/>
          <ac:spMkLst>
            <pc:docMk/>
            <pc:sldMk cId="3474238227" sldId="566"/>
            <ac:spMk id="2" creationId="{6EC48EAA-4AC5-A45C-6642-B64C228FB520}"/>
          </ac:spMkLst>
        </pc:spChg>
        <pc:spChg chg="add mod">
          <ac:chgData name="Ahmed Mohammed" userId="52ea684eb8771d40" providerId="LiveId" clId="{51E099FC-61E4-45F6-BEE1-FD884CDC396E}" dt="2023-12-07T15:30:16.987" v="56" actId="207"/>
          <ac:spMkLst>
            <pc:docMk/>
            <pc:sldMk cId="3474238227" sldId="566"/>
            <ac:spMk id="7" creationId="{93C55BF8-F35E-5B62-DCFD-9A5B899E5F67}"/>
          </ac:spMkLst>
        </pc:spChg>
      </pc:sldChg>
      <pc:sldChg chg="addSp modSp add mod">
        <pc:chgData name="Ahmed Mohammed" userId="52ea684eb8771d40" providerId="LiveId" clId="{51E099FC-61E4-45F6-BEE1-FD884CDC396E}" dt="2023-12-07T15:30:52.564" v="61" actId="207"/>
        <pc:sldMkLst>
          <pc:docMk/>
          <pc:sldMk cId="3518052217" sldId="567"/>
        </pc:sldMkLst>
        <pc:spChg chg="add mod">
          <ac:chgData name="Ahmed Mohammed" userId="52ea684eb8771d40" providerId="LiveId" clId="{51E099FC-61E4-45F6-BEE1-FD884CDC396E}" dt="2023-12-07T15:30:35.393" v="59" actId="207"/>
          <ac:spMkLst>
            <pc:docMk/>
            <pc:sldMk cId="3518052217" sldId="567"/>
            <ac:spMk id="2" creationId="{58192511-08A3-42B7-4200-D71837F5C1DC}"/>
          </ac:spMkLst>
        </pc:spChg>
        <pc:spChg chg="add mod">
          <ac:chgData name="Ahmed Mohammed" userId="52ea684eb8771d40" providerId="LiveId" clId="{51E099FC-61E4-45F6-BEE1-FD884CDC396E}" dt="2023-12-07T15:30:52.564" v="61" actId="207"/>
          <ac:spMkLst>
            <pc:docMk/>
            <pc:sldMk cId="3518052217" sldId="567"/>
            <ac:spMk id="7" creationId="{E6214176-1ADD-CF8B-49E6-C30F1CC868A5}"/>
          </ac:spMkLst>
        </pc:spChg>
      </pc:sldChg>
      <pc:sldChg chg="addSp modSp add mod">
        <pc:chgData name="Ahmed Mohammed" userId="52ea684eb8771d40" providerId="LiveId" clId="{51E099FC-61E4-45F6-BEE1-FD884CDC396E}" dt="2023-12-07T15:31:34.306" v="66" actId="1076"/>
        <pc:sldMkLst>
          <pc:docMk/>
          <pc:sldMk cId="3975397736" sldId="568"/>
        </pc:sldMkLst>
        <pc:spChg chg="add mod">
          <ac:chgData name="Ahmed Mohammed" userId="52ea684eb8771d40" providerId="LiveId" clId="{51E099FC-61E4-45F6-BEE1-FD884CDC396E}" dt="2023-12-07T15:31:23.138" v="64" actId="207"/>
          <ac:spMkLst>
            <pc:docMk/>
            <pc:sldMk cId="3975397736" sldId="568"/>
            <ac:spMk id="2" creationId="{65E74745-2779-F6DE-A41C-36495DB38E36}"/>
          </ac:spMkLst>
        </pc:spChg>
        <pc:spChg chg="add mod">
          <ac:chgData name="Ahmed Mohammed" userId="52ea684eb8771d40" providerId="LiveId" clId="{51E099FC-61E4-45F6-BEE1-FD884CDC396E}" dt="2023-12-07T15:31:34.306" v="66" actId="1076"/>
          <ac:spMkLst>
            <pc:docMk/>
            <pc:sldMk cId="3975397736" sldId="568"/>
            <ac:spMk id="7" creationId="{5421B7A5-C270-5EAF-967D-AB26156B65BD}"/>
          </ac:spMkLst>
        </pc:spChg>
      </pc:sldChg>
      <pc:sldChg chg="addSp modSp add mod">
        <pc:chgData name="Ahmed Mohammed" userId="52ea684eb8771d40" providerId="LiveId" clId="{51E099FC-61E4-45F6-BEE1-FD884CDC396E}" dt="2023-12-07T15:32:57.555" v="75" actId="207"/>
        <pc:sldMkLst>
          <pc:docMk/>
          <pc:sldMk cId="1970525419" sldId="569"/>
        </pc:sldMkLst>
        <pc:spChg chg="add mod">
          <ac:chgData name="Ahmed Mohammed" userId="52ea684eb8771d40" providerId="LiveId" clId="{51E099FC-61E4-45F6-BEE1-FD884CDC396E}" dt="2023-12-07T15:32:15.372" v="69" actId="207"/>
          <ac:spMkLst>
            <pc:docMk/>
            <pc:sldMk cId="1970525419" sldId="569"/>
            <ac:spMk id="2" creationId="{7FFBFFD3-C42E-0A95-1759-5351C4393E86}"/>
          </ac:spMkLst>
        </pc:spChg>
        <pc:spChg chg="add mod">
          <ac:chgData name="Ahmed Mohammed" userId="52ea684eb8771d40" providerId="LiveId" clId="{51E099FC-61E4-45F6-BEE1-FD884CDC396E}" dt="2023-12-07T15:32:57.555" v="75" actId="207"/>
          <ac:spMkLst>
            <pc:docMk/>
            <pc:sldMk cId="1970525419" sldId="569"/>
            <ac:spMk id="7" creationId="{2C306014-B22C-92BD-5420-F9A0184998B7}"/>
          </ac:spMkLst>
        </pc:spChg>
        <pc:spChg chg="mod">
          <ac:chgData name="Ahmed Mohammed" userId="52ea684eb8771d40" providerId="LiveId" clId="{51E099FC-61E4-45F6-BEE1-FD884CDC396E}" dt="2023-12-07T15:32:29.242" v="72" actId="14100"/>
          <ac:spMkLst>
            <pc:docMk/>
            <pc:sldMk cId="1970525419" sldId="569"/>
            <ac:spMk id="25" creationId="{2BC869EB-5623-4AA1-9123-4AF9DF916049}"/>
          </ac:spMkLst>
        </pc:spChg>
      </pc:sldChg>
      <pc:sldChg chg="addSp modSp add mod">
        <pc:chgData name="Ahmed Mohammed" userId="52ea684eb8771d40" providerId="LiveId" clId="{51E099FC-61E4-45F6-BEE1-FD884CDC396E}" dt="2023-12-07T15:33:30.644" v="81" actId="207"/>
        <pc:sldMkLst>
          <pc:docMk/>
          <pc:sldMk cId="1793588426" sldId="570"/>
        </pc:sldMkLst>
        <pc:spChg chg="add mod">
          <ac:chgData name="Ahmed Mohammed" userId="52ea684eb8771d40" providerId="LiveId" clId="{51E099FC-61E4-45F6-BEE1-FD884CDC396E}" dt="2023-12-07T15:33:13.661" v="78" actId="207"/>
          <ac:spMkLst>
            <pc:docMk/>
            <pc:sldMk cId="1793588426" sldId="570"/>
            <ac:spMk id="2" creationId="{A08F2E9E-0F55-3EB7-B06C-BB882037621D}"/>
          </ac:spMkLst>
        </pc:spChg>
        <pc:spChg chg="add mod">
          <ac:chgData name="Ahmed Mohammed" userId="52ea684eb8771d40" providerId="LiveId" clId="{51E099FC-61E4-45F6-BEE1-FD884CDC396E}" dt="2023-12-07T15:33:30.644" v="81" actId="207"/>
          <ac:spMkLst>
            <pc:docMk/>
            <pc:sldMk cId="1793588426" sldId="570"/>
            <ac:spMk id="7" creationId="{05026380-13E5-F315-922F-D76A26BC7E98}"/>
          </ac:spMkLst>
        </pc:spChg>
      </pc:sldChg>
      <pc:sldChg chg="addSp modSp add mod">
        <pc:chgData name="Ahmed Mohammed" userId="52ea684eb8771d40" providerId="LiveId" clId="{51E099FC-61E4-45F6-BEE1-FD884CDC396E}" dt="2023-12-07T15:34:11.602" v="86" actId="207"/>
        <pc:sldMkLst>
          <pc:docMk/>
          <pc:sldMk cId="1738940197" sldId="571"/>
        </pc:sldMkLst>
        <pc:spChg chg="add mod">
          <ac:chgData name="Ahmed Mohammed" userId="52ea684eb8771d40" providerId="LiveId" clId="{51E099FC-61E4-45F6-BEE1-FD884CDC396E}" dt="2023-12-07T15:34:11.602" v="86" actId="207"/>
          <ac:spMkLst>
            <pc:docMk/>
            <pc:sldMk cId="1738940197" sldId="571"/>
            <ac:spMk id="2" creationId="{223514C1-136D-AD18-3808-25A195A96AC4}"/>
          </ac:spMkLst>
        </pc:spChg>
        <pc:spChg chg="add mod">
          <ac:chgData name="Ahmed Mohammed" userId="52ea684eb8771d40" providerId="LiveId" clId="{51E099FC-61E4-45F6-BEE1-FD884CDC396E}" dt="2023-12-07T15:34:05.258" v="85" actId="1076"/>
          <ac:spMkLst>
            <pc:docMk/>
            <pc:sldMk cId="1738940197" sldId="571"/>
            <ac:spMk id="7" creationId="{56CD522D-528C-F54F-8C5B-4D7584C169FA}"/>
          </ac:spMkLst>
        </pc:spChg>
      </pc:sldChg>
      <pc:sldChg chg="addSp modSp add mod">
        <pc:chgData name="Ahmed Mohammed" userId="52ea684eb8771d40" providerId="LiveId" clId="{51E099FC-61E4-45F6-BEE1-FD884CDC396E}" dt="2023-12-07T15:34:51.844" v="92" actId="207"/>
        <pc:sldMkLst>
          <pc:docMk/>
          <pc:sldMk cId="1668439112" sldId="572"/>
        </pc:sldMkLst>
        <pc:spChg chg="add mod">
          <ac:chgData name="Ahmed Mohammed" userId="52ea684eb8771d40" providerId="LiveId" clId="{51E099FC-61E4-45F6-BEE1-FD884CDC396E}" dt="2023-12-07T15:34:39.980" v="90" actId="14100"/>
          <ac:spMkLst>
            <pc:docMk/>
            <pc:sldMk cId="1668439112" sldId="572"/>
            <ac:spMk id="2" creationId="{48092612-2415-B57C-CA7D-162C5CE0F0A2}"/>
          </ac:spMkLst>
        </pc:spChg>
        <pc:spChg chg="add mod">
          <ac:chgData name="Ahmed Mohammed" userId="52ea684eb8771d40" providerId="LiveId" clId="{51E099FC-61E4-45F6-BEE1-FD884CDC396E}" dt="2023-12-07T15:34:51.844" v="92" actId="207"/>
          <ac:spMkLst>
            <pc:docMk/>
            <pc:sldMk cId="1668439112" sldId="572"/>
            <ac:spMk id="7" creationId="{5DED3179-ECA4-F2F3-8848-778505AC3B2A}"/>
          </ac:spMkLst>
        </pc:spChg>
      </pc:sldChg>
      <pc:sldChg chg="addSp modSp add mod">
        <pc:chgData name="Ahmed Mohammed" userId="52ea684eb8771d40" providerId="LiveId" clId="{51E099FC-61E4-45F6-BEE1-FD884CDC396E}" dt="2023-12-07T15:35:21.392" v="98" actId="207"/>
        <pc:sldMkLst>
          <pc:docMk/>
          <pc:sldMk cId="2191134479" sldId="573"/>
        </pc:sldMkLst>
        <pc:spChg chg="add mod">
          <ac:chgData name="Ahmed Mohammed" userId="52ea684eb8771d40" providerId="LiveId" clId="{51E099FC-61E4-45F6-BEE1-FD884CDC396E}" dt="2023-12-07T15:35:07.988" v="95" actId="207"/>
          <ac:spMkLst>
            <pc:docMk/>
            <pc:sldMk cId="2191134479" sldId="573"/>
            <ac:spMk id="2" creationId="{951C3162-DD04-5A2E-95B3-A16D9E83E8B3}"/>
          </ac:spMkLst>
        </pc:spChg>
        <pc:spChg chg="add mod">
          <ac:chgData name="Ahmed Mohammed" userId="52ea684eb8771d40" providerId="LiveId" clId="{51E099FC-61E4-45F6-BEE1-FD884CDC396E}" dt="2023-12-07T15:35:21.392" v="98" actId="207"/>
          <ac:spMkLst>
            <pc:docMk/>
            <pc:sldMk cId="2191134479" sldId="573"/>
            <ac:spMk id="7" creationId="{A8B0F626-FC4D-AE7E-FFE3-CA9738AC3059}"/>
          </ac:spMkLst>
        </pc:spChg>
      </pc:sldChg>
      <pc:sldChg chg="addSp modSp add mod">
        <pc:chgData name="Ahmed Mohammed" userId="52ea684eb8771d40" providerId="LiveId" clId="{51E099FC-61E4-45F6-BEE1-FD884CDC396E}" dt="2023-12-07T15:35:50.412" v="104" actId="207"/>
        <pc:sldMkLst>
          <pc:docMk/>
          <pc:sldMk cId="3528414184" sldId="574"/>
        </pc:sldMkLst>
        <pc:spChg chg="add mod">
          <ac:chgData name="Ahmed Mohammed" userId="52ea684eb8771d40" providerId="LiveId" clId="{51E099FC-61E4-45F6-BEE1-FD884CDC396E}" dt="2023-12-07T15:35:38.342" v="101" actId="207"/>
          <ac:spMkLst>
            <pc:docMk/>
            <pc:sldMk cId="3528414184" sldId="574"/>
            <ac:spMk id="2" creationId="{019C9694-14D1-FB33-7E7D-986D50A0DBCF}"/>
          </ac:spMkLst>
        </pc:spChg>
        <pc:spChg chg="add mod">
          <ac:chgData name="Ahmed Mohammed" userId="52ea684eb8771d40" providerId="LiveId" clId="{51E099FC-61E4-45F6-BEE1-FD884CDC396E}" dt="2023-12-07T15:35:50.412" v="104" actId="207"/>
          <ac:spMkLst>
            <pc:docMk/>
            <pc:sldMk cId="3528414184" sldId="574"/>
            <ac:spMk id="7" creationId="{74F9DCE8-7BB0-EB04-95EB-BD7AE25AD017}"/>
          </ac:spMkLst>
        </pc:spChg>
      </pc:sldChg>
      <pc:sldChg chg="addSp modSp add mod">
        <pc:chgData name="Ahmed Mohammed" userId="52ea684eb8771d40" providerId="LiveId" clId="{51E099FC-61E4-45F6-BEE1-FD884CDC396E}" dt="2023-12-07T15:36:33.805" v="111" actId="207"/>
        <pc:sldMkLst>
          <pc:docMk/>
          <pc:sldMk cId="2445326339" sldId="575"/>
        </pc:sldMkLst>
        <pc:spChg chg="add mod">
          <ac:chgData name="Ahmed Mohammed" userId="52ea684eb8771d40" providerId="LiveId" clId="{51E099FC-61E4-45F6-BEE1-FD884CDC396E}" dt="2023-12-07T15:36:33.805" v="111" actId="207"/>
          <ac:spMkLst>
            <pc:docMk/>
            <pc:sldMk cId="2445326339" sldId="575"/>
            <ac:spMk id="2" creationId="{43CD9867-4A8C-CF2A-889D-D91A2E479126}"/>
          </ac:spMkLst>
        </pc:spChg>
        <pc:spChg chg="add mod">
          <ac:chgData name="Ahmed Mohammed" userId="52ea684eb8771d40" providerId="LiveId" clId="{51E099FC-61E4-45F6-BEE1-FD884CDC396E}" dt="2023-12-07T15:36:29.507" v="110" actId="1076"/>
          <ac:spMkLst>
            <pc:docMk/>
            <pc:sldMk cId="2445326339" sldId="575"/>
            <ac:spMk id="7" creationId="{60A429C4-25ED-DB36-30B7-A0D419FF1B80}"/>
          </ac:spMkLst>
        </pc:spChg>
        <pc:spChg chg="mod">
          <ac:chgData name="Ahmed Mohammed" userId="52ea684eb8771d40" providerId="LiveId" clId="{51E099FC-61E4-45F6-BEE1-FD884CDC396E}" dt="2023-12-07T15:36:24.236" v="109" actId="1076"/>
          <ac:spMkLst>
            <pc:docMk/>
            <pc:sldMk cId="2445326339" sldId="575"/>
            <ac:spMk id="25" creationId="{2BC869EB-5623-4AA1-9123-4AF9DF916049}"/>
          </ac:spMkLst>
        </pc:spChg>
      </pc:sldChg>
      <pc:sldChg chg="addSp modSp add mod">
        <pc:chgData name="Ahmed Mohammed" userId="52ea684eb8771d40" providerId="LiveId" clId="{51E099FC-61E4-45F6-BEE1-FD884CDC396E}" dt="2023-12-07T15:37:01.207" v="116" actId="207"/>
        <pc:sldMkLst>
          <pc:docMk/>
          <pc:sldMk cId="3609170728" sldId="576"/>
        </pc:sldMkLst>
        <pc:spChg chg="add mod">
          <ac:chgData name="Ahmed Mohammed" userId="52ea684eb8771d40" providerId="LiveId" clId="{51E099FC-61E4-45F6-BEE1-FD884CDC396E}" dt="2023-12-07T15:37:01.207" v="116" actId="207"/>
          <ac:spMkLst>
            <pc:docMk/>
            <pc:sldMk cId="3609170728" sldId="576"/>
            <ac:spMk id="2" creationId="{AE4B6A5A-FAE4-3985-7808-DD6C3E7E21AF}"/>
          </ac:spMkLst>
        </pc:spChg>
        <pc:spChg chg="add mod">
          <ac:chgData name="Ahmed Mohammed" userId="52ea684eb8771d40" providerId="LiveId" clId="{51E099FC-61E4-45F6-BEE1-FD884CDC396E}" dt="2023-12-07T15:36:56.798" v="115" actId="1076"/>
          <ac:spMkLst>
            <pc:docMk/>
            <pc:sldMk cId="3609170728" sldId="576"/>
            <ac:spMk id="7" creationId="{5029FCAE-E6FD-1D01-DF93-FCAD9987B74E}"/>
          </ac:spMkLst>
        </pc:spChg>
      </pc:sldChg>
      <pc:sldChg chg="addSp modSp add mod">
        <pc:chgData name="Ahmed Mohammed" userId="52ea684eb8771d40" providerId="LiveId" clId="{51E099FC-61E4-45F6-BEE1-FD884CDC396E}" dt="2023-12-07T15:37:30.544" v="120" actId="207"/>
        <pc:sldMkLst>
          <pc:docMk/>
          <pc:sldMk cId="3766089258" sldId="577"/>
        </pc:sldMkLst>
        <pc:spChg chg="add mod">
          <ac:chgData name="Ahmed Mohammed" userId="52ea684eb8771d40" providerId="LiveId" clId="{51E099FC-61E4-45F6-BEE1-FD884CDC396E}" dt="2023-12-07T15:37:30.544" v="120" actId="207"/>
          <ac:spMkLst>
            <pc:docMk/>
            <pc:sldMk cId="3766089258" sldId="577"/>
            <ac:spMk id="2" creationId="{5B3D1979-A88C-E29F-5F4E-E4049CF54955}"/>
          </ac:spMkLst>
        </pc:spChg>
        <pc:spChg chg="add mod">
          <ac:chgData name="Ahmed Mohammed" userId="52ea684eb8771d40" providerId="LiveId" clId="{51E099FC-61E4-45F6-BEE1-FD884CDC396E}" dt="2023-12-07T15:37:25.464" v="119" actId="14100"/>
          <ac:spMkLst>
            <pc:docMk/>
            <pc:sldMk cId="3766089258" sldId="577"/>
            <ac:spMk id="7" creationId="{3FFF1952-38B8-702B-11EA-010629BE94F1}"/>
          </ac:spMkLst>
        </pc:spChg>
      </pc:sldChg>
      <pc:sldChg chg="addSp modSp add mod">
        <pc:chgData name="Ahmed Mohammed" userId="52ea684eb8771d40" providerId="LiveId" clId="{51E099FC-61E4-45F6-BEE1-FD884CDC396E}" dt="2023-12-07T15:38:43.119" v="133" actId="207"/>
        <pc:sldMkLst>
          <pc:docMk/>
          <pc:sldMk cId="3822994694" sldId="578"/>
        </pc:sldMkLst>
        <pc:spChg chg="add mod">
          <ac:chgData name="Ahmed Mohammed" userId="52ea684eb8771d40" providerId="LiveId" clId="{51E099FC-61E4-45F6-BEE1-FD884CDC396E}" dt="2023-12-07T15:38:43.119" v="133" actId="207"/>
          <ac:spMkLst>
            <pc:docMk/>
            <pc:sldMk cId="3822994694" sldId="578"/>
            <ac:spMk id="2" creationId="{A3C8DEC4-21C1-5301-8A2F-089C2776A35D}"/>
          </ac:spMkLst>
        </pc:spChg>
        <pc:spChg chg="mod">
          <ac:chgData name="Ahmed Mohammed" userId="52ea684eb8771d40" providerId="LiveId" clId="{51E099FC-61E4-45F6-BEE1-FD884CDC396E}" dt="2023-12-07T15:38:24.964" v="129" actId="14100"/>
          <ac:spMkLst>
            <pc:docMk/>
            <pc:sldMk cId="3822994694" sldId="578"/>
            <ac:spMk id="3" creationId="{3CEEC080-214E-FED7-A6C6-BA241672174F}"/>
          </ac:spMkLst>
        </pc:spChg>
        <pc:spChg chg="add mod">
          <ac:chgData name="Ahmed Mohammed" userId="52ea684eb8771d40" providerId="LiveId" clId="{51E099FC-61E4-45F6-BEE1-FD884CDC396E}" dt="2023-12-07T15:38:40.123" v="132" actId="1076"/>
          <ac:spMkLst>
            <pc:docMk/>
            <pc:sldMk cId="3822994694" sldId="578"/>
            <ac:spMk id="7" creationId="{7981802D-F4D5-E3CB-B11E-9E12673927A7}"/>
          </ac:spMkLst>
        </pc:spChg>
        <pc:spChg chg="mod">
          <ac:chgData name="Ahmed Mohammed" userId="52ea684eb8771d40" providerId="LiveId" clId="{51E099FC-61E4-45F6-BEE1-FD884CDC396E}" dt="2023-12-07T15:38:33.062" v="131" actId="14100"/>
          <ac:spMkLst>
            <pc:docMk/>
            <pc:sldMk cId="3822994694" sldId="578"/>
            <ac:spMk id="25" creationId="{2BC869EB-5623-4AA1-9123-4AF9DF916049}"/>
          </ac:spMkLst>
        </pc:spChg>
      </pc:sldChg>
      <pc:sldChg chg="addSp modSp add mod">
        <pc:chgData name="Ahmed Mohammed" userId="52ea684eb8771d40" providerId="LiveId" clId="{51E099FC-61E4-45F6-BEE1-FD884CDC396E}" dt="2023-12-07T15:39:18.038" v="138" actId="1076"/>
        <pc:sldMkLst>
          <pc:docMk/>
          <pc:sldMk cId="3098769175" sldId="579"/>
        </pc:sldMkLst>
        <pc:spChg chg="add mod">
          <ac:chgData name="Ahmed Mohammed" userId="52ea684eb8771d40" providerId="LiveId" clId="{51E099FC-61E4-45F6-BEE1-FD884CDC396E}" dt="2023-12-07T15:39:12.861" v="137" actId="207"/>
          <ac:spMkLst>
            <pc:docMk/>
            <pc:sldMk cId="3098769175" sldId="579"/>
            <ac:spMk id="2" creationId="{BFB44203-B244-5E20-FFFA-391922E59D32}"/>
          </ac:spMkLst>
        </pc:spChg>
        <pc:spChg chg="add mod">
          <ac:chgData name="Ahmed Mohammed" userId="52ea684eb8771d40" providerId="LiveId" clId="{51E099FC-61E4-45F6-BEE1-FD884CDC396E}" dt="2023-12-07T15:39:18.038" v="138" actId="1076"/>
          <ac:spMkLst>
            <pc:docMk/>
            <pc:sldMk cId="3098769175" sldId="579"/>
            <ac:spMk id="7" creationId="{5CC3E029-3302-0164-ECB3-D5C000532AFC}"/>
          </ac:spMkLst>
        </pc:spChg>
      </pc:sldChg>
      <pc:sldChg chg="addSp modSp add mod">
        <pc:chgData name="Ahmed Mohammed" userId="52ea684eb8771d40" providerId="LiveId" clId="{51E099FC-61E4-45F6-BEE1-FD884CDC396E}" dt="2023-12-07T15:40:03.658" v="146" actId="207"/>
        <pc:sldMkLst>
          <pc:docMk/>
          <pc:sldMk cId="579821187" sldId="580"/>
        </pc:sldMkLst>
        <pc:spChg chg="add mod">
          <ac:chgData name="Ahmed Mohammed" userId="52ea684eb8771d40" providerId="LiveId" clId="{51E099FC-61E4-45F6-BEE1-FD884CDC396E}" dt="2023-12-07T15:40:03.658" v="146" actId="207"/>
          <ac:spMkLst>
            <pc:docMk/>
            <pc:sldMk cId="579821187" sldId="580"/>
            <ac:spMk id="2" creationId="{77BE22C5-FE1A-AE33-1655-4D580242513B}"/>
          </ac:spMkLst>
        </pc:spChg>
        <pc:spChg chg="add mod">
          <ac:chgData name="Ahmed Mohammed" userId="52ea684eb8771d40" providerId="LiveId" clId="{51E099FC-61E4-45F6-BEE1-FD884CDC396E}" dt="2023-12-07T15:39:59.298" v="145" actId="14100"/>
          <ac:spMkLst>
            <pc:docMk/>
            <pc:sldMk cId="579821187" sldId="580"/>
            <ac:spMk id="7" creationId="{1939F459-B85B-FA92-54C6-9C6D1732D4A8}"/>
          </ac:spMkLst>
        </pc:spChg>
        <pc:spChg chg="mod">
          <ac:chgData name="Ahmed Mohammed" userId="52ea684eb8771d40" providerId="LiveId" clId="{51E099FC-61E4-45F6-BEE1-FD884CDC396E}" dt="2023-12-07T15:39:53.997" v="144" actId="14100"/>
          <ac:spMkLst>
            <pc:docMk/>
            <pc:sldMk cId="579821187" sldId="580"/>
            <ac:spMk id="25" creationId="{2BC869EB-5623-4AA1-9123-4AF9DF916049}"/>
          </ac:spMkLst>
        </pc:spChg>
      </pc:sldChg>
      <pc:sldChg chg="addSp modSp add mod">
        <pc:chgData name="Ahmed Mohammed" userId="52ea684eb8771d40" providerId="LiveId" clId="{51E099FC-61E4-45F6-BEE1-FD884CDC396E}" dt="2023-12-07T15:40:30.896" v="152" actId="207"/>
        <pc:sldMkLst>
          <pc:docMk/>
          <pc:sldMk cId="4025453843" sldId="581"/>
        </pc:sldMkLst>
        <pc:spChg chg="add mod">
          <ac:chgData name="Ahmed Mohammed" userId="52ea684eb8771d40" providerId="LiveId" clId="{51E099FC-61E4-45F6-BEE1-FD884CDC396E}" dt="2023-12-07T15:40:30.896" v="152" actId="207"/>
          <ac:spMkLst>
            <pc:docMk/>
            <pc:sldMk cId="4025453843" sldId="581"/>
            <ac:spMk id="2" creationId="{51EE8017-C511-4D54-EC6C-2001C206EBFC}"/>
          </ac:spMkLst>
        </pc:spChg>
        <pc:spChg chg="add mod">
          <ac:chgData name="Ahmed Mohammed" userId="52ea684eb8771d40" providerId="LiveId" clId="{51E099FC-61E4-45F6-BEE1-FD884CDC396E}" dt="2023-12-07T15:40:18.443" v="149" actId="14100"/>
          <ac:spMkLst>
            <pc:docMk/>
            <pc:sldMk cId="4025453843" sldId="581"/>
            <ac:spMk id="7" creationId="{3187C13E-3BD7-5844-233C-5202D4145866}"/>
          </ac:spMkLst>
        </pc:spChg>
        <pc:spChg chg="mod">
          <ac:chgData name="Ahmed Mohammed" userId="52ea684eb8771d40" providerId="LiveId" clId="{51E099FC-61E4-45F6-BEE1-FD884CDC396E}" dt="2023-12-07T15:40:27.824" v="151" actId="14100"/>
          <ac:spMkLst>
            <pc:docMk/>
            <pc:sldMk cId="4025453843" sldId="581"/>
            <ac:spMk id="25" creationId="{2BC869EB-5623-4AA1-9123-4AF9DF916049}"/>
          </ac:spMkLst>
        </pc:spChg>
      </pc:sldChg>
      <pc:sldChg chg="addSp modSp add mod">
        <pc:chgData name="Ahmed Mohammed" userId="52ea684eb8771d40" providerId="LiveId" clId="{51E099FC-61E4-45F6-BEE1-FD884CDC396E}" dt="2023-12-07T15:40:51.611" v="156" actId="207"/>
        <pc:sldMkLst>
          <pc:docMk/>
          <pc:sldMk cId="3645122806" sldId="582"/>
        </pc:sldMkLst>
        <pc:spChg chg="add mod">
          <ac:chgData name="Ahmed Mohammed" userId="52ea684eb8771d40" providerId="LiveId" clId="{51E099FC-61E4-45F6-BEE1-FD884CDC396E}" dt="2023-12-07T15:40:51.611" v="156" actId="207"/>
          <ac:spMkLst>
            <pc:docMk/>
            <pc:sldMk cId="3645122806" sldId="582"/>
            <ac:spMk id="2" creationId="{AE80C56E-01FF-0C3F-F7ED-312EDD883882}"/>
          </ac:spMkLst>
        </pc:spChg>
        <pc:spChg chg="add mod">
          <ac:chgData name="Ahmed Mohammed" userId="52ea684eb8771d40" providerId="LiveId" clId="{51E099FC-61E4-45F6-BEE1-FD884CDC396E}" dt="2023-12-07T15:40:47.091" v="155" actId="14100"/>
          <ac:spMkLst>
            <pc:docMk/>
            <pc:sldMk cId="3645122806" sldId="582"/>
            <ac:spMk id="7" creationId="{63DCFA2B-9643-5C78-AF16-C9D735535905}"/>
          </ac:spMkLst>
        </pc:spChg>
      </pc:sldChg>
      <pc:sldChg chg="addSp modSp add mod">
        <pc:chgData name="Ahmed Mohammed" userId="52ea684eb8771d40" providerId="LiveId" clId="{51E099FC-61E4-45F6-BEE1-FD884CDC396E}" dt="2023-12-07T15:41:23.937" v="162" actId="207"/>
        <pc:sldMkLst>
          <pc:docMk/>
          <pc:sldMk cId="2090604817" sldId="583"/>
        </pc:sldMkLst>
        <pc:spChg chg="add mod">
          <ac:chgData name="Ahmed Mohammed" userId="52ea684eb8771d40" providerId="LiveId" clId="{51E099FC-61E4-45F6-BEE1-FD884CDC396E}" dt="2023-12-07T15:41:23.937" v="162" actId="207"/>
          <ac:spMkLst>
            <pc:docMk/>
            <pc:sldMk cId="2090604817" sldId="583"/>
            <ac:spMk id="2" creationId="{E6BEB7C9-E2DB-45E1-C703-18050263DFAE}"/>
          </ac:spMkLst>
        </pc:spChg>
        <pc:spChg chg="add mod">
          <ac:chgData name="Ahmed Mohammed" userId="52ea684eb8771d40" providerId="LiveId" clId="{51E099FC-61E4-45F6-BEE1-FD884CDC396E}" dt="2023-12-07T15:41:09.594" v="159" actId="14100"/>
          <ac:spMkLst>
            <pc:docMk/>
            <pc:sldMk cId="2090604817" sldId="583"/>
            <ac:spMk id="7" creationId="{C1199427-A5D6-AA1C-F9F5-813B8A5A82CE}"/>
          </ac:spMkLst>
        </pc:spChg>
        <pc:spChg chg="mod">
          <ac:chgData name="Ahmed Mohammed" userId="52ea684eb8771d40" providerId="LiveId" clId="{51E099FC-61E4-45F6-BEE1-FD884CDC396E}" dt="2023-12-07T15:41:18.289" v="161" actId="14100"/>
          <ac:spMkLst>
            <pc:docMk/>
            <pc:sldMk cId="2090604817" sldId="583"/>
            <ac:spMk id="25" creationId="{2BC869EB-5623-4AA1-9123-4AF9DF916049}"/>
          </ac:spMkLst>
        </pc:spChg>
      </pc:sldChg>
      <pc:sldChg chg="addSp modSp add mod">
        <pc:chgData name="Ahmed Mohammed" userId="52ea684eb8771d40" providerId="LiveId" clId="{51E099FC-61E4-45F6-BEE1-FD884CDC396E}" dt="2023-12-07T15:41:52.626" v="167" actId="207"/>
        <pc:sldMkLst>
          <pc:docMk/>
          <pc:sldMk cId="525451441" sldId="584"/>
        </pc:sldMkLst>
        <pc:spChg chg="add mod">
          <ac:chgData name="Ahmed Mohammed" userId="52ea684eb8771d40" providerId="LiveId" clId="{51E099FC-61E4-45F6-BEE1-FD884CDC396E}" dt="2023-12-07T15:41:52.626" v="167" actId="207"/>
          <ac:spMkLst>
            <pc:docMk/>
            <pc:sldMk cId="525451441" sldId="584"/>
            <ac:spMk id="2" creationId="{EAB8ECD6-8C16-F223-A990-FF917D4045A1}"/>
          </ac:spMkLst>
        </pc:spChg>
        <pc:spChg chg="add mod">
          <ac:chgData name="Ahmed Mohammed" userId="52ea684eb8771d40" providerId="LiveId" clId="{51E099FC-61E4-45F6-BEE1-FD884CDC396E}" dt="2023-12-07T15:41:44.442" v="166" actId="1076"/>
          <ac:spMkLst>
            <pc:docMk/>
            <pc:sldMk cId="525451441" sldId="584"/>
            <ac:spMk id="7" creationId="{ED602520-FB6A-B434-59F6-76E49D14285F}"/>
          </ac:spMkLst>
        </pc:spChg>
      </pc:sldChg>
      <pc:sldChg chg="addSp modSp add mod">
        <pc:chgData name="Ahmed Mohammed" userId="52ea684eb8771d40" providerId="LiveId" clId="{51E099FC-61E4-45F6-BEE1-FD884CDC396E}" dt="2023-12-07T15:42:23.380" v="174" actId="207"/>
        <pc:sldMkLst>
          <pc:docMk/>
          <pc:sldMk cId="3499658858" sldId="585"/>
        </pc:sldMkLst>
        <pc:spChg chg="add mod">
          <ac:chgData name="Ahmed Mohammed" userId="52ea684eb8771d40" providerId="LiveId" clId="{51E099FC-61E4-45F6-BEE1-FD884CDC396E}" dt="2023-12-07T15:42:23.380" v="174" actId="207"/>
          <ac:spMkLst>
            <pc:docMk/>
            <pc:sldMk cId="3499658858" sldId="585"/>
            <ac:spMk id="2" creationId="{D0C01BA9-53D3-D7BE-38D0-395051D300CE}"/>
          </ac:spMkLst>
        </pc:spChg>
        <pc:spChg chg="add mod">
          <ac:chgData name="Ahmed Mohammed" userId="52ea684eb8771d40" providerId="LiveId" clId="{51E099FC-61E4-45F6-BEE1-FD884CDC396E}" dt="2023-12-07T15:42:18.308" v="173" actId="20577"/>
          <ac:spMkLst>
            <pc:docMk/>
            <pc:sldMk cId="3499658858" sldId="585"/>
            <ac:spMk id="7" creationId="{E5DE899B-888C-9B47-0F7E-07D7F809A665}"/>
          </ac:spMkLst>
        </pc:spChg>
      </pc:sldChg>
      <pc:sldChg chg="addSp modSp add mod">
        <pc:chgData name="Ahmed Mohammed" userId="52ea684eb8771d40" providerId="LiveId" clId="{51E099FC-61E4-45F6-BEE1-FD884CDC396E}" dt="2023-12-07T15:43:05.369" v="182" actId="1076"/>
        <pc:sldMkLst>
          <pc:docMk/>
          <pc:sldMk cId="1800799613" sldId="586"/>
        </pc:sldMkLst>
        <pc:spChg chg="add mod">
          <ac:chgData name="Ahmed Mohammed" userId="52ea684eb8771d40" providerId="LiveId" clId="{51E099FC-61E4-45F6-BEE1-FD884CDC396E}" dt="2023-12-07T15:43:00.114" v="181" actId="1076"/>
          <ac:spMkLst>
            <pc:docMk/>
            <pc:sldMk cId="1800799613" sldId="586"/>
            <ac:spMk id="2" creationId="{A504FE08-3C54-27F0-8C27-053A97E11592}"/>
          </ac:spMkLst>
        </pc:spChg>
        <pc:spChg chg="add mod">
          <ac:chgData name="Ahmed Mohammed" userId="52ea684eb8771d40" providerId="LiveId" clId="{51E099FC-61E4-45F6-BEE1-FD884CDC396E}" dt="2023-12-07T15:43:05.369" v="182" actId="1076"/>
          <ac:spMkLst>
            <pc:docMk/>
            <pc:sldMk cId="1800799613" sldId="586"/>
            <ac:spMk id="7" creationId="{10DCE817-C64E-76D8-BA09-F22AFCB1CF9B}"/>
          </ac:spMkLst>
        </pc:spChg>
      </pc:sldChg>
      <pc:sldChg chg="addSp modSp add mod">
        <pc:chgData name="Ahmed Mohammed" userId="52ea684eb8771d40" providerId="LiveId" clId="{51E099FC-61E4-45F6-BEE1-FD884CDC396E}" dt="2023-12-07T15:43:32.954" v="187" actId="1076"/>
        <pc:sldMkLst>
          <pc:docMk/>
          <pc:sldMk cId="1404631131" sldId="587"/>
        </pc:sldMkLst>
        <pc:spChg chg="add mod">
          <ac:chgData name="Ahmed Mohammed" userId="52ea684eb8771d40" providerId="LiveId" clId="{51E099FC-61E4-45F6-BEE1-FD884CDC396E}" dt="2023-12-07T15:43:23.675" v="185" actId="207"/>
          <ac:spMkLst>
            <pc:docMk/>
            <pc:sldMk cId="1404631131" sldId="587"/>
            <ac:spMk id="2" creationId="{B509D7B2-CC65-43F0-D526-D0664FCCA805}"/>
          </ac:spMkLst>
        </pc:spChg>
        <pc:spChg chg="add mod">
          <ac:chgData name="Ahmed Mohammed" userId="52ea684eb8771d40" providerId="LiveId" clId="{51E099FC-61E4-45F6-BEE1-FD884CDC396E}" dt="2023-12-07T15:43:32.954" v="187" actId="1076"/>
          <ac:spMkLst>
            <pc:docMk/>
            <pc:sldMk cId="1404631131" sldId="587"/>
            <ac:spMk id="7" creationId="{A5803DC6-27B0-6198-E2ED-D3485C272F43}"/>
          </ac:spMkLst>
        </pc:spChg>
      </pc:sldChg>
      <pc:sldChg chg="addSp modSp add mod">
        <pc:chgData name="Ahmed Mohammed" userId="52ea684eb8771d40" providerId="LiveId" clId="{51E099FC-61E4-45F6-BEE1-FD884CDC396E}" dt="2023-12-13T11:12:06.223" v="282" actId="13926"/>
        <pc:sldMkLst>
          <pc:docMk/>
          <pc:sldMk cId="572215349" sldId="588"/>
        </pc:sldMkLst>
        <pc:spChg chg="add mod">
          <ac:chgData name="Ahmed Mohammed" userId="52ea684eb8771d40" providerId="LiveId" clId="{51E099FC-61E4-45F6-BEE1-FD884CDC396E}" dt="2023-12-07T15:44:03.788" v="194" actId="207"/>
          <ac:spMkLst>
            <pc:docMk/>
            <pc:sldMk cId="572215349" sldId="588"/>
            <ac:spMk id="2" creationId="{5B338D3F-92A6-BF3F-EE96-385AB0E0812D}"/>
          </ac:spMkLst>
        </pc:spChg>
        <pc:spChg chg="add mod">
          <ac:chgData name="Ahmed Mohammed" userId="52ea684eb8771d40" providerId="LiveId" clId="{51E099FC-61E4-45F6-BEE1-FD884CDC396E}" dt="2023-12-13T11:12:06.223" v="282" actId="13926"/>
          <ac:spMkLst>
            <pc:docMk/>
            <pc:sldMk cId="572215349" sldId="588"/>
            <ac:spMk id="7" creationId="{9DCC6450-56E1-861F-1944-92A8D1B2B78C}"/>
          </ac:spMkLst>
        </pc:spChg>
      </pc:sldChg>
      <pc:sldChg chg="addSp modSp add mod">
        <pc:chgData name="Ahmed Mohammed" userId="52ea684eb8771d40" providerId="LiveId" clId="{51E099FC-61E4-45F6-BEE1-FD884CDC396E}" dt="2023-12-07T15:46:08.821" v="202" actId="207"/>
        <pc:sldMkLst>
          <pc:docMk/>
          <pc:sldMk cId="3991174068" sldId="589"/>
        </pc:sldMkLst>
        <pc:spChg chg="add mod">
          <ac:chgData name="Ahmed Mohammed" userId="52ea684eb8771d40" providerId="LiveId" clId="{51E099FC-61E4-45F6-BEE1-FD884CDC396E}" dt="2023-12-07T15:46:08.821" v="202" actId="207"/>
          <ac:spMkLst>
            <pc:docMk/>
            <pc:sldMk cId="3991174068" sldId="589"/>
            <ac:spMk id="2" creationId="{471914D0-C76A-D2DB-E19D-1B68A089A366}"/>
          </ac:spMkLst>
        </pc:spChg>
        <pc:spChg chg="add mod">
          <ac:chgData name="Ahmed Mohammed" userId="52ea684eb8771d40" providerId="LiveId" clId="{51E099FC-61E4-45F6-BEE1-FD884CDC396E}" dt="2023-12-07T15:46:04.914" v="201" actId="1076"/>
          <ac:spMkLst>
            <pc:docMk/>
            <pc:sldMk cId="3991174068" sldId="589"/>
            <ac:spMk id="7" creationId="{D3C93101-774E-24A6-9C4E-281CA8DD1AED}"/>
          </ac:spMkLst>
        </pc:spChg>
      </pc:sldChg>
      <pc:sldChg chg="addSp modSp add mod">
        <pc:chgData name="Ahmed Mohammed" userId="52ea684eb8771d40" providerId="LiveId" clId="{51E099FC-61E4-45F6-BEE1-FD884CDC396E}" dt="2023-12-07T15:46:41.141" v="208" actId="207"/>
        <pc:sldMkLst>
          <pc:docMk/>
          <pc:sldMk cId="1250058978" sldId="590"/>
        </pc:sldMkLst>
        <pc:spChg chg="add mod">
          <ac:chgData name="Ahmed Mohammed" userId="52ea684eb8771d40" providerId="LiveId" clId="{51E099FC-61E4-45F6-BEE1-FD884CDC396E}" dt="2023-12-07T15:46:41.141" v="208" actId="207"/>
          <ac:spMkLst>
            <pc:docMk/>
            <pc:sldMk cId="1250058978" sldId="590"/>
            <ac:spMk id="2" creationId="{5178672E-753A-8F59-C11C-BE76CBA7E980}"/>
          </ac:spMkLst>
        </pc:spChg>
        <pc:spChg chg="add mod">
          <ac:chgData name="Ahmed Mohammed" userId="52ea684eb8771d40" providerId="LiveId" clId="{51E099FC-61E4-45F6-BEE1-FD884CDC396E}" dt="2023-12-07T15:46:25.951" v="205" actId="14100"/>
          <ac:spMkLst>
            <pc:docMk/>
            <pc:sldMk cId="1250058978" sldId="590"/>
            <ac:spMk id="7" creationId="{6628F167-E599-0410-FC32-4EBA18E8D6F2}"/>
          </ac:spMkLst>
        </pc:spChg>
        <pc:spChg chg="mod">
          <ac:chgData name="Ahmed Mohammed" userId="52ea684eb8771d40" providerId="LiveId" clId="{51E099FC-61E4-45F6-BEE1-FD884CDC396E}" dt="2023-12-07T15:46:36.922" v="207" actId="14100"/>
          <ac:spMkLst>
            <pc:docMk/>
            <pc:sldMk cId="1250058978" sldId="590"/>
            <ac:spMk id="25" creationId="{2BC869EB-5623-4AA1-9123-4AF9DF916049}"/>
          </ac:spMkLst>
        </pc:spChg>
      </pc:sldChg>
      <pc:sldChg chg="addSp modSp add mod">
        <pc:chgData name="Ahmed Mohammed" userId="52ea684eb8771d40" providerId="LiveId" clId="{51E099FC-61E4-45F6-BEE1-FD884CDC396E}" dt="2023-12-07T15:47:09.082" v="213" actId="207"/>
        <pc:sldMkLst>
          <pc:docMk/>
          <pc:sldMk cId="2482448328" sldId="591"/>
        </pc:sldMkLst>
        <pc:spChg chg="add mod">
          <ac:chgData name="Ahmed Mohammed" userId="52ea684eb8771d40" providerId="LiveId" clId="{51E099FC-61E4-45F6-BEE1-FD884CDC396E}" dt="2023-12-07T15:47:09.082" v="213" actId="207"/>
          <ac:spMkLst>
            <pc:docMk/>
            <pc:sldMk cId="2482448328" sldId="591"/>
            <ac:spMk id="2" creationId="{2298F408-52D3-CAB3-C3C9-22D95BDAF317}"/>
          </ac:spMkLst>
        </pc:spChg>
        <pc:spChg chg="add mod">
          <ac:chgData name="Ahmed Mohammed" userId="52ea684eb8771d40" providerId="LiveId" clId="{51E099FC-61E4-45F6-BEE1-FD884CDC396E}" dt="2023-12-07T15:47:04.956" v="212" actId="1076"/>
          <ac:spMkLst>
            <pc:docMk/>
            <pc:sldMk cId="2482448328" sldId="591"/>
            <ac:spMk id="7" creationId="{9A6E1038-03C2-4155-E8F5-655B7EB04480}"/>
          </ac:spMkLst>
        </pc:spChg>
      </pc:sldChg>
      <pc:sldChg chg="addSp modSp add mod">
        <pc:chgData name="Ahmed Mohammed" userId="52ea684eb8771d40" providerId="LiveId" clId="{51E099FC-61E4-45F6-BEE1-FD884CDC396E}" dt="2023-12-07T15:47:33.137" v="218" actId="20577"/>
        <pc:sldMkLst>
          <pc:docMk/>
          <pc:sldMk cId="550376661" sldId="592"/>
        </pc:sldMkLst>
        <pc:spChg chg="add mod">
          <ac:chgData name="Ahmed Mohammed" userId="52ea684eb8771d40" providerId="LiveId" clId="{51E099FC-61E4-45F6-BEE1-FD884CDC396E}" dt="2023-12-07T15:47:24.145" v="216" actId="207"/>
          <ac:spMkLst>
            <pc:docMk/>
            <pc:sldMk cId="550376661" sldId="592"/>
            <ac:spMk id="2" creationId="{DCBBF9BD-AA28-1F88-4767-5B8C7E5068BF}"/>
          </ac:spMkLst>
        </pc:spChg>
        <pc:spChg chg="add mod">
          <ac:chgData name="Ahmed Mohammed" userId="52ea684eb8771d40" providerId="LiveId" clId="{51E099FC-61E4-45F6-BEE1-FD884CDC396E}" dt="2023-12-07T15:47:33.137" v="218" actId="20577"/>
          <ac:spMkLst>
            <pc:docMk/>
            <pc:sldMk cId="550376661" sldId="592"/>
            <ac:spMk id="7" creationId="{F0B4E514-2A7B-84F9-633A-2E624F96D438}"/>
          </ac:spMkLst>
        </pc:spChg>
      </pc:sldChg>
      <pc:sldChg chg="addSp modSp add mod">
        <pc:chgData name="Ahmed Mohammed" userId="52ea684eb8771d40" providerId="LiveId" clId="{51E099FC-61E4-45F6-BEE1-FD884CDC396E}" dt="2023-12-07T15:48:26.691" v="228" actId="20577"/>
        <pc:sldMkLst>
          <pc:docMk/>
          <pc:sldMk cId="1587683082" sldId="593"/>
        </pc:sldMkLst>
        <pc:spChg chg="add mod">
          <ac:chgData name="Ahmed Mohammed" userId="52ea684eb8771d40" providerId="LiveId" clId="{51E099FC-61E4-45F6-BEE1-FD884CDC396E}" dt="2023-12-07T15:47:50.936" v="221" actId="207"/>
          <ac:spMkLst>
            <pc:docMk/>
            <pc:sldMk cId="1587683082" sldId="593"/>
            <ac:spMk id="2" creationId="{AA4427F2-BF73-B85E-3A71-C01EF0C97FFA}"/>
          </ac:spMkLst>
        </pc:spChg>
        <pc:spChg chg="add mod">
          <ac:chgData name="Ahmed Mohammed" userId="52ea684eb8771d40" providerId="LiveId" clId="{51E099FC-61E4-45F6-BEE1-FD884CDC396E}" dt="2023-12-07T15:48:26.691" v="228" actId="20577"/>
          <ac:spMkLst>
            <pc:docMk/>
            <pc:sldMk cId="1587683082" sldId="593"/>
            <ac:spMk id="7" creationId="{9E254D97-38A4-0AB3-3E59-F04ADED183A6}"/>
          </ac:spMkLst>
        </pc:spChg>
        <pc:spChg chg="mod">
          <ac:chgData name="Ahmed Mohammed" userId="52ea684eb8771d40" providerId="LiveId" clId="{51E099FC-61E4-45F6-BEE1-FD884CDC396E}" dt="2023-12-07T15:48:12.447" v="224" actId="14100"/>
          <ac:spMkLst>
            <pc:docMk/>
            <pc:sldMk cId="1587683082" sldId="593"/>
            <ac:spMk id="25" creationId="{2BC869EB-5623-4AA1-9123-4AF9DF916049}"/>
          </ac:spMkLst>
        </pc:spChg>
      </pc:sldChg>
      <pc:sldChg chg="addSp modSp add mod">
        <pc:chgData name="Ahmed Mohammed" userId="52ea684eb8771d40" providerId="LiveId" clId="{51E099FC-61E4-45F6-BEE1-FD884CDC396E}" dt="2023-12-13T14:38:09.896" v="284" actId="1076"/>
        <pc:sldMkLst>
          <pc:docMk/>
          <pc:sldMk cId="1723636815" sldId="594"/>
        </pc:sldMkLst>
        <pc:spChg chg="mod">
          <ac:chgData name="Ahmed Mohammed" userId="52ea684eb8771d40" providerId="LiveId" clId="{51E099FC-61E4-45F6-BEE1-FD884CDC396E}" dt="2023-12-13T14:38:09.896" v="284" actId="1076"/>
          <ac:spMkLst>
            <pc:docMk/>
            <pc:sldMk cId="1723636815" sldId="594"/>
            <ac:spMk id="9" creationId="{6E94B91B-F59A-B168-15CF-30FE9C59D806}"/>
          </ac:spMkLst>
        </pc:spChg>
        <pc:spChg chg="mod">
          <ac:chgData name="Ahmed Mohammed" userId="52ea684eb8771d40" providerId="LiveId" clId="{51E099FC-61E4-45F6-BEE1-FD884CDC396E}" dt="2023-12-07T15:48:49.052" v="231" actId="14100"/>
          <ac:spMkLst>
            <pc:docMk/>
            <pc:sldMk cId="1723636815" sldId="594"/>
            <ac:spMk id="25" creationId="{2BC869EB-5623-4AA1-9123-4AF9DF916049}"/>
          </ac:spMkLst>
        </pc:spChg>
        <pc:grpChg chg="add mod">
          <ac:chgData name="Ahmed Mohammed" userId="52ea684eb8771d40" providerId="LiveId" clId="{51E099FC-61E4-45F6-BEE1-FD884CDC396E}" dt="2023-12-13T14:38:09.896" v="284" actId="1076"/>
          <ac:grpSpMkLst>
            <pc:docMk/>
            <pc:sldMk cId="1723636815" sldId="594"/>
            <ac:grpSpMk id="2" creationId="{6CD977AF-8BB9-CE8E-EEBB-F507DA11CEDD}"/>
          </ac:grpSpMkLst>
        </pc:grpChg>
        <pc:picChg chg="mod">
          <ac:chgData name="Ahmed Mohammed" userId="52ea684eb8771d40" providerId="LiveId" clId="{51E099FC-61E4-45F6-BEE1-FD884CDC396E}" dt="2023-12-13T14:38:09.896" v="284" actId="1076"/>
          <ac:picMkLst>
            <pc:docMk/>
            <pc:sldMk cId="1723636815" sldId="594"/>
            <ac:picMk id="7" creationId="{02B4A7C4-DC71-D500-ACE4-64D76FE0BBD9}"/>
          </ac:picMkLst>
        </pc:picChg>
      </pc:sldChg>
      <pc:sldChg chg="addSp delSp modSp add mod">
        <pc:chgData name="Ahmed Mohammed" userId="52ea684eb8771d40" providerId="LiveId" clId="{51E099FC-61E4-45F6-BEE1-FD884CDC396E}" dt="2023-12-07T15:49:04.014" v="234" actId="478"/>
        <pc:sldMkLst>
          <pc:docMk/>
          <pc:sldMk cId="2480925152" sldId="595"/>
        </pc:sldMkLst>
        <pc:spChg chg="del">
          <ac:chgData name="Ahmed Mohammed" userId="52ea684eb8771d40" providerId="LiveId" clId="{51E099FC-61E4-45F6-BEE1-FD884CDC396E}" dt="2023-12-07T15:49:04.014" v="234" actId="478"/>
          <ac:spMkLst>
            <pc:docMk/>
            <pc:sldMk cId="2480925152" sldId="595"/>
            <ac:spMk id="25" creationId="{2BC869EB-5623-4AA1-9123-4AF9DF916049}"/>
          </ac:spMkLst>
        </pc:spChg>
        <pc:picChg chg="add mod">
          <ac:chgData name="Ahmed Mohammed" userId="52ea684eb8771d40" providerId="LiveId" clId="{51E099FC-61E4-45F6-BEE1-FD884CDC396E}" dt="2023-12-07T15:49:00.996" v="233"/>
          <ac:picMkLst>
            <pc:docMk/>
            <pc:sldMk cId="2480925152" sldId="595"/>
            <ac:picMk id="2" creationId="{898EFCE4-484F-CF8C-B3CD-36A6EBA06338}"/>
          </ac:picMkLst>
        </pc:picChg>
      </pc:sldChg>
      <pc:sldChg chg="addSp delSp modSp add mod">
        <pc:chgData name="Ahmed Mohammed" userId="52ea684eb8771d40" providerId="LiveId" clId="{51E099FC-61E4-45F6-BEE1-FD884CDC396E}" dt="2023-12-07T15:49:19.885" v="237" actId="478"/>
        <pc:sldMkLst>
          <pc:docMk/>
          <pc:sldMk cId="3903475576" sldId="596"/>
        </pc:sldMkLst>
        <pc:spChg chg="del">
          <ac:chgData name="Ahmed Mohammed" userId="52ea684eb8771d40" providerId="LiveId" clId="{51E099FC-61E4-45F6-BEE1-FD884CDC396E}" dt="2023-12-07T15:49:19.885" v="237" actId="478"/>
          <ac:spMkLst>
            <pc:docMk/>
            <pc:sldMk cId="3903475576" sldId="596"/>
            <ac:spMk id="25" creationId="{2BC869EB-5623-4AA1-9123-4AF9DF916049}"/>
          </ac:spMkLst>
        </pc:spChg>
        <pc:picChg chg="add mod">
          <ac:chgData name="Ahmed Mohammed" userId="52ea684eb8771d40" providerId="LiveId" clId="{51E099FC-61E4-45F6-BEE1-FD884CDC396E}" dt="2023-12-07T15:49:17.368" v="236"/>
          <ac:picMkLst>
            <pc:docMk/>
            <pc:sldMk cId="3903475576" sldId="596"/>
            <ac:picMk id="2" creationId="{EBFB6E20-0D38-854B-6386-04A1FFEEF9A3}"/>
          </ac:picMkLst>
        </pc:picChg>
      </pc:sldChg>
      <pc:sldChg chg="addSp delSp modSp add mod">
        <pc:chgData name="Ahmed Mohammed" userId="52ea684eb8771d40" providerId="LiveId" clId="{51E099FC-61E4-45F6-BEE1-FD884CDC396E}" dt="2023-12-07T15:49:44.087" v="242" actId="478"/>
        <pc:sldMkLst>
          <pc:docMk/>
          <pc:sldMk cId="912140641" sldId="597"/>
        </pc:sldMkLst>
        <pc:spChg chg="del">
          <ac:chgData name="Ahmed Mohammed" userId="52ea684eb8771d40" providerId="LiveId" clId="{51E099FC-61E4-45F6-BEE1-FD884CDC396E}" dt="2023-12-07T15:49:44.087" v="242" actId="478"/>
          <ac:spMkLst>
            <pc:docMk/>
            <pc:sldMk cId="912140641" sldId="597"/>
            <ac:spMk id="25" creationId="{2BC869EB-5623-4AA1-9123-4AF9DF916049}"/>
          </ac:spMkLst>
        </pc:spChg>
        <pc:picChg chg="add mod">
          <ac:chgData name="Ahmed Mohammed" userId="52ea684eb8771d40" providerId="LiveId" clId="{51E099FC-61E4-45F6-BEE1-FD884CDC396E}" dt="2023-12-07T15:49:40.102" v="241" actId="1076"/>
          <ac:picMkLst>
            <pc:docMk/>
            <pc:sldMk cId="912140641" sldId="597"/>
            <ac:picMk id="2" creationId="{A9970098-02C1-C54A-D52B-A19DFC394914}"/>
          </ac:picMkLst>
        </pc:picChg>
      </pc:sldChg>
      <pc:sldChg chg="addSp modSp add mod">
        <pc:chgData name="Ahmed Mohammed" userId="52ea684eb8771d40" providerId="LiveId" clId="{51E099FC-61E4-45F6-BEE1-FD884CDC396E}" dt="2023-12-07T15:50:07.222" v="247" actId="1076"/>
        <pc:sldMkLst>
          <pc:docMk/>
          <pc:sldMk cId="1390910317" sldId="598"/>
        </pc:sldMkLst>
        <pc:spChg chg="add mod">
          <ac:chgData name="Ahmed Mohammed" userId="52ea684eb8771d40" providerId="LiveId" clId="{51E099FC-61E4-45F6-BEE1-FD884CDC396E}" dt="2023-12-07T15:50:00.159" v="245" actId="207"/>
          <ac:spMkLst>
            <pc:docMk/>
            <pc:sldMk cId="1390910317" sldId="598"/>
            <ac:spMk id="2" creationId="{AB18EB80-0052-490B-7499-F8A7689CA79F}"/>
          </ac:spMkLst>
        </pc:spChg>
        <pc:spChg chg="add mod">
          <ac:chgData name="Ahmed Mohammed" userId="52ea684eb8771d40" providerId="LiveId" clId="{51E099FC-61E4-45F6-BEE1-FD884CDC396E}" dt="2023-12-07T15:50:07.222" v="247" actId="1076"/>
          <ac:spMkLst>
            <pc:docMk/>
            <pc:sldMk cId="1390910317" sldId="598"/>
            <ac:spMk id="7" creationId="{87F01F62-06F4-DB4E-3F91-954E61E42AD2}"/>
          </ac:spMkLst>
        </pc:spChg>
      </pc:sldChg>
      <pc:sldChg chg="addSp modSp add mod">
        <pc:chgData name="Ahmed Mohammed" userId="52ea684eb8771d40" providerId="LiveId" clId="{51E099FC-61E4-45F6-BEE1-FD884CDC396E}" dt="2023-12-07T15:50:54.820" v="255" actId="1076"/>
        <pc:sldMkLst>
          <pc:docMk/>
          <pc:sldMk cId="3356749264" sldId="599"/>
        </pc:sldMkLst>
        <pc:spChg chg="add mod">
          <ac:chgData name="Ahmed Mohammed" userId="52ea684eb8771d40" providerId="LiveId" clId="{51E099FC-61E4-45F6-BEE1-FD884CDC396E}" dt="2023-12-07T15:50:41.510" v="251" actId="14100"/>
          <ac:spMkLst>
            <pc:docMk/>
            <pc:sldMk cId="3356749264" sldId="599"/>
            <ac:spMk id="2" creationId="{0D52AE95-BD60-D315-2063-03E61706CCC7}"/>
          </ac:spMkLst>
        </pc:spChg>
        <pc:spChg chg="add mod">
          <ac:chgData name="Ahmed Mohammed" userId="52ea684eb8771d40" providerId="LiveId" clId="{51E099FC-61E4-45F6-BEE1-FD884CDC396E}" dt="2023-12-07T15:50:54.820" v="255" actId="1076"/>
          <ac:spMkLst>
            <pc:docMk/>
            <pc:sldMk cId="3356749264" sldId="599"/>
            <ac:spMk id="7" creationId="{A13DF243-7763-98A1-AE5A-C2115B26BB49}"/>
          </ac:spMkLst>
        </pc:spChg>
        <pc:spChg chg="mod">
          <ac:chgData name="Ahmed Mohammed" userId="52ea684eb8771d40" providerId="LiveId" clId="{51E099FC-61E4-45F6-BEE1-FD884CDC396E}" dt="2023-12-07T15:50:50.392" v="254" actId="1076"/>
          <ac:spMkLst>
            <pc:docMk/>
            <pc:sldMk cId="3356749264" sldId="599"/>
            <ac:spMk id="25" creationId="{2BC869EB-5623-4AA1-9123-4AF9DF916049}"/>
          </ac:spMkLst>
        </pc:spChg>
      </pc:sldChg>
      <pc:sldChg chg="addSp modSp add mod">
        <pc:chgData name="Ahmed Mohammed" userId="52ea684eb8771d40" providerId="LiveId" clId="{51E099FC-61E4-45F6-BEE1-FD884CDC396E}" dt="2023-12-07T15:51:22.819" v="261" actId="1076"/>
        <pc:sldMkLst>
          <pc:docMk/>
          <pc:sldMk cId="2622058497" sldId="600"/>
        </pc:sldMkLst>
        <pc:spChg chg="add mod">
          <ac:chgData name="Ahmed Mohammed" userId="52ea684eb8771d40" providerId="LiveId" clId="{51E099FC-61E4-45F6-BEE1-FD884CDC396E}" dt="2023-12-07T15:51:14.045" v="259" actId="14100"/>
          <ac:spMkLst>
            <pc:docMk/>
            <pc:sldMk cId="2622058497" sldId="600"/>
            <ac:spMk id="2" creationId="{DAB03BC6-F09B-EA72-6642-7D3C14EA9ABD}"/>
          </ac:spMkLst>
        </pc:spChg>
        <pc:spChg chg="add mod">
          <ac:chgData name="Ahmed Mohammed" userId="52ea684eb8771d40" providerId="LiveId" clId="{51E099FC-61E4-45F6-BEE1-FD884CDC396E}" dt="2023-12-07T15:51:22.819" v="261" actId="1076"/>
          <ac:spMkLst>
            <pc:docMk/>
            <pc:sldMk cId="2622058497" sldId="600"/>
            <ac:spMk id="7" creationId="{C27DE75E-1D74-F031-7808-3E2A2D134E9D}"/>
          </ac:spMkLst>
        </pc:spChg>
        <pc:spChg chg="mod">
          <ac:chgData name="Ahmed Mohammed" userId="52ea684eb8771d40" providerId="LiveId" clId="{51E099FC-61E4-45F6-BEE1-FD884CDC396E}" dt="2023-12-07T15:51:18.708" v="260" actId="14100"/>
          <ac:spMkLst>
            <pc:docMk/>
            <pc:sldMk cId="2622058497" sldId="600"/>
            <ac:spMk id="25" creationId="{2BC869EB-5623-4AA1-9123-4AF9DF916049}"/>
          </ac:spMkLst>
        </pc:spChg>
      </pc:sldChg>
      <pc:sldChg chg="addSp modSp add mod">
        <pc:chgData name="Ahmed Mohammed" userId="52ea684eb8771d40" providerId="LiveId" clId="{51E099FC-61E4-45F6-BEE1-FD884CDC396E}" dt="2023-12-07T15:51:57.771" v="271" actId="14100"/>
        <pc:sldMkLst>
          <pc:docMk/>
          <pc:sldMk cId="596617667" sldId="601"/>
        </pc:sldMkLst>
        <pc:spChg chg="add mod">
          <ac:chgData name="Ahmed Mohammed" userId="52ea684eb8771d40" providerId="LiveId" clId="{51E099FC-61E4-45F6-BEE1-FD884CDC396E}" dt="2023-12-07T15:51:41.593" v="265" actId="14100"/>
          <ac:spMkLst>
            <pc:docMk/>
            <pc:sldMk cId="596617667" sldId="601"/>
            <ac:spMk id="2" creationId="{8EF3ED19-F470-94ED-D198-C884AA1911BA}"/>
          </ac:spMkLst>
        </pc:spChg>
        <pc:spChg chg="add mod">
          <ac:chgData name="Ahmed Mohammed" userId="52ea684eb8771d40" providerId="LiveId" clId="{51E099FC-61E4-45F6-BEE1-FD884CDC396E}" dt="2023-12-07T15:51:53.240" v="270" actId="1076"/>
          <ac:spMkLst>
            <pc:docMk/>
            <pc:sldMk cId="596617667" sldId="601"/>
            <ac:spMk id="7" creationId="{810A2E24-37C6-14B8-188C-EA2D7B3AC4C4}"/>
          </ac:spMkLst>
        </pc:spChg>
        <pc:spChg chg="mod">
          <ac:chgData name="Ahmed Mohammed" userId="52ea684eb8771d40" providerId="LiveId" clId="{51E099FC-61E4-45F6-BEE1-FD884CDC396E}" dt="2023-12-07T15:51:57.771" v="271" actId="14100"/>
          <ac:spMkLst>
            <pc:docMk/>
            <pc:sldMk cId="596617667" sldId="601"/>
            <ac:spMk id="25" creationId="{2BC869EB-5623-4AA1-9123-4AF9DF916049}"/>
          </ac:spMkLst>
        </pc:spChg>
      </pc:sldChg>
      <pc:sldChg chg="addSp modSp add mod">
        <pc:chgData name="Ahmed Mohammed" userId="52ea684eb8771d40" providerId="LiveId" clId="{51E099FC-61E4-45F6-BEE1-FD884CDC396E}" dt="2023-12-07T15:52:25.725" v="278" actId="20577"/>
        <pc:sldMkLst>
          <pc:docMk/>
          <pc:sldMk cId="2823887058" sldId="602"/>
        </pc:sldMkLst>
        <pc:spChg chg="add mod">
          <ac:chgData name="Ahmed Mohammed" userId="52ea684eb8771d40" providerId="LiveId" clId="{51E099FC-61E4-45F6-BEE1-FD884CDC396E}" dt="2023-12-07T15:52:15.098" v="274" actId="207"/>
          <ac:spMkLst>
            <pc:docMk/>
            <pc:sldMk cId="2823887058" sldId="602"/>
            <ac:spMk id="2" creationId="{E61C1B5A-CABD-88D0-97A9-922ACE2E79AD}"/>
          </ac:spMkLst>
        </pc:spChg>
        <pc:spChg chg="add mod">
          <ac:chgData name="Ahmed Mohammed" userId="52ea684eb8771d40" providerId="LiveId" clId="{51E099FC-61E4-45F6-BEE1-FD884CDC396E}" dt="2023-12-07T15:52:25.725" v="278" actId="20577"/>
          <ac:spMkLst>
            <pc:docMk/>
            <pc:sldMk cId="2823887058" sldId="602"/>
            <ac:spMk id="7" creationId="{295C5F42-1161-B632-5F22-1B5CAD41E095}"/>
          </ac:spMkLst>
        </pc:spChg>
      </pc:sldChg>
    </pc:docChg>
  </pc:docChgLst>
  <pc:docChgLst>
    <pc:chgData name="Ahmed Mohammed" userId="52ea684eb8771d40" providerId="LiveId" clId="{580B6489-CB7D-E54A-AF28-87333AABF8F4}"/>
    <pc:docChg chg="undo custSel modSld">
      <pc:chgData name="Ahmed Mohammed" userId="52ea684eb8771d40" providerId="LiveId" clId="{580B6489-CB7D-E54A-AF28-87333AABF8F4}" dt="2024-04-17T14:53:12.214" v="214"/>
      <pc:docMkLst>
        <pc:docMk/>
      </pc:docMkLst>
      <pc:sldChg chg="addSp">
        <pc:chgData name="Ahmed Mohammed" userId="52ea684eb8771d40" providerId="LiveId" clId="{580B6489-CB7D-E54A-AF28-87333AABF8F4}" dt="2024-04-17T14:07:25.290" v="2"/>
        <pc:sldMkLst>
          <pc:docMk/>
          <pc:sldMk cId="3518052217" sldId="567"/>
        </pc:sldMkLst>
        <pc:inkChg chg="add">
          <ac:chgData name="Ahmed Mohammed" userId="52ea684eb8771d40" providerId="LiveId" clId="{580B6489-CB7D-E54A-AF28-87333AABF8F4}" dt="2024-04-17T14:07:17.705" v="0"/>
          <ac:inkMkLst>
            <pc:docMk/>
            <pc:sldMk cId="3518052217" sldId="567"/>
            <ac:inkMk id="9" creationId="{5887EAF2-17D8-9955-0F94-32C96528F970}"/>
          </ac:inkMkLst>
        </pc:inkChg>
        <pc:inkChg chg="add">
          <ac:chgData name="Ahmed Mohammed" userId="52ea684eb8771d40" providerId="LiveId" clId="{580B6489-CB7D-E54A-AF28-87333AABF8F4}" dt="2024-04-17T14:07:22.074" v="1"/>
          <ac:inkMkLst>
            <pc:docMk/>
            <pc:sldMk cId="3518052217" sldId="567"/>
            <ac:inkMk id="10" creationId="{8D4EFA50-B6FE-C857-62AB-BD1F4A8898C8}"/>
          </ac:inkMkLst>
        </pc:inkChg>
        <pc:inkChg chg="add">
          <ac:chgData name="Ahmed Mohammed" userId="52ea684eb8771d40" providerId="LiveId" clId="{580B6489-CB7D-E54A-AF28-87333AABF8F4}" dt="2024-04-17T14:07:25.290" v="2"/>
          <ac:inkMkLst>
            <pc:docMk/>
            <pc:sldMk cId="3518052217" sldId="567"/>
            <ac:inkMk id="11" creationId="{CB615CF1-C50E-7430-E7E0-3ABDBB0BD16B}"/>
          </ac:inkMkLst>
        </pc:inkChg>
      </pc:sldChg>
      <pc:sldChg chg="addSp delSp">
        <pc:chgData name="Ahmed Mohammed" userId="52ea684eb8771d40" providerId="LiveId" clId="{580B6489-CB7D-E54A-AF28-87333AABF8F4}" dt="2024-04-17T14:07:40.626" v="6"/>
        <pc:sldMkLst>
          <pc:docMk/>
          <pc:sldMk cId="3975397736" sldId="568"/>
        </pc:sldMkLst>
        <pc:inkChg chg="add">
          <ac:chgData name="Ahmed Mohammed" userId="52ea684eb8771d40" providerId="LiveId" clId="{580B6489-CB7D-E54A-AF28-87333AABF8F4}" dt="2024-04-17T14:07:37.962" v="3"/>
          <ac:inkMkLst>
            <pc:docMk/>
            <pc:sldMk cId="3975397736" sldId="568"/>
            <ac:inkMk id="9" creationId="{D7F4D748-0BD5-6ADC-9934-889CBCD92DBE}"/>
          </ac:inkMkLst>
        </pc:inkChg>
        <pc:inkChg chg="add del">
          <ac:chgData name="Ahmed Mohammed" userId="52ea684eb8771d40" providerId="LiveId" clId="{580B6489-CB7D-E54A-AF28-87333AABF8F4}" dt="2024-04-17T14:07:40.626" v="6"/>
          <ac:inkMkLst>
            <pc:docMk/>
            <pc:sldMk cId="3975397736" sldId="568"/>
            <ac:inkMk id="10" creationId="{6AF83E4C-FBCE-5B37-2CC7-EB6637115D1C}"/>
          </ac:inkMkLst>
        </pc:inkChg>
        <pc:inkChg chg="add del">
          <ac:chgData name="Ahmed Mohammed" userId="52ea684eb8771d40" providerId="LiveId" clId="{580B6489-CB7D-E54A-AF28-87333AABF8F4}" dt="2024-04-17T14:07:40.626" v="6"/>
          <ac:inkMkLst>
            <pc:docMk/>
            <pc:sldMk cId="3975397736" sldId="568"/>
            <ac:inkMk id="11" creationId="{9FB350BC-8D93-E62F-A9D1-514B7AE8F795}"/>
          </ac:inkMkLst>
        </pc:inkChg>
        <pc:inkChg chg="add reco">
          <ac:chgData name="Ahmed Mohammed" userId="52ea684eb8771d40" providerId="LiveId" clId="{580B6489-CB7D-E54A-AF28-87333AABF8F4}" dt="2024-04-17T14:07:40.626" v="6"/>
          <ac:inkMkLst>
            <pc:docMk/>
            <pc:sldMk cId="3975397736" sldId="568"/>
            <ac:inkMk id="12" creationId="{B0B69067-7613-49F7-A708-C595B214225A}"/>
          </ac:inkMkLst>
        </pc:inkChg>
      </pc:sldChg>
      <pc:sldChg chg="addSp delSp modSp">
        <pc:chgData name="Ahmed Mohammed" userId="52ea684eb8771d40" providerId="LiveId" clId="{580B6489-CB7D-E54A-AF28-87333AABF8F4}" dt="2024-04-17T14:11:50.197" v="29"/>
        <pc:sldMkLst>
          <pc:docMk/>
          <pc:sldMk cId="1970525419" sldId="569"/>
        </pc:sldMkLst>
        <pc:inkChg chg="add">
          <ac:chgData name="Ahmed Mohammed" userId="52ea684eb8771d40" providerId="LiveId" clId="{580B6489-CB7D-E54A-AF28-87333AABF8F4}" dt="2024-04-17T14:09:12.346" v="7"/>
          <ac:inkMkLst>
            <pc:docMk/>
            <pc:sldMk cId="1970525419" sldId="569"/>
            <ac:inkMk id="9" creationId="{61034E91-12FF-789F-210E-9C37AAC85918}"/>
          </ac:inkMkLst>
        </pc:inkChg>
        <pc:inkChg chg="add del">
          <ac:chgData name="Ahmed Mohammed" userId="52ea684eb8771d40" providerId="LiveId" clId="{580B6489-CB7D-E54A-AF28-87333AABF8F4}" dt="2024-04-17T14:09:44.539" v="10"/>
          <ac:inkMkLst>
            <pc:docMk/>
            <pc:sldMk cId="1970525419" sldId="569"/>
            <ac:inkMk id="10" creationId="{1113E319-AA6C-9D84-383F-A60C256F998B}"/>
          </ac:inkMkLst>
        </pc:inkChg>
        <pc:inkChg chg="add del">
          <ac:chgData name="Ahmed Mohammed" userId="52ea684eb8771d40" providerId="LiveId" clId="{580B6489-CB7D-E54A-AF28-87333AABF8F4}" dt="2024-04-17T14:09:44.539" v="10"/>
          <ac:inkMkLst>
            <pc:docMk/>
            <pc:sldMk cId="1970525419" sldId="569"/>
            <ac:inkMk id="11" creationId="{95970ADA-B01B-879B-8798-E6A5B2FA5DBA}"/>
          </ac:inkMkLst>
        </pc:inkChg>
        <pc:inkChg chg="add reco">
          <ac:chgData name="Ahmed Mohammed" userId="52ea684eb8771d40" providerId="LiveId" clId="{580B6489-CB7D-E54A-AF28-87333AABF8F4}" dt="2024-04-17T14:09:44.539" v="10"/>
          <ac:inkMkLst>
            <pc:docMk/>
            <pc:sldMk cId="1970525419" sldId="569"/>
            <ac:inkMk id="12" creationId="{F82BDDB7-4A9D-3255-292E-0A22748670F0}"/>
          </ac:inkMkLst>
        </pc:inkChg>
        <pc:inkChg chg="add">
          <ac:chgData name="Ahmed Mohammed" userId="52ea684eb8771d40" providerId="LiveId" clId="{580B6489-CB7D-E54A-AF28-87333AABF8F4}" dt="2024-04-17T14:09:49.417" v="11"/>
          <ac:inkMkLst>
            <pc:docMk/>
            <pc:sldMk cId="1970525419" sldId="569"/>
            <ac:inkMk id="13" creationId="{D599C84B-1C8B-E123-2D14-6E8F258FE9E6}"/>
          </ac:inkMkLst>
        </pc:inkChg>
        <pc:inkChg chg="add del">
          <ac:chgData name="Ahmed Mohammed" userId="52ea684eb8771d40" providerId="LiveId" clId="{580B6489-CB7D-E54A-AF28-87333AABF8F4}" dt="2024-04-17T14:10:21.651" v="17"/>
          <ac:inkMkLst>
            <pc:docMk/>
            <pc:sldMk cId="1970525419" sldId="569"/>
            <ac:inkMk id="14" creationId="{9F12E05E-5B69-0436-2050-56E93C64D3DC}"/>
          </ac:inkMkLst>
        </pc:inkChg>
        <pc:inkChg chg="add del">
          <ac:chgData name="Ahmed Mohammed" userId="52ea684eb8771d40" providerId="LiveId" clId="{580B6489-CB7D-E54A-AF28-87333AABF8F4}" dt="2024-04-17T14:10:21.651" v="17"/>
          <ac:inkMkLst>
            <pc:docMk/>
            <pc:sldMk cId="1970525419" sldId="569"/>
            <ac:inkMk id="15" creationId="{A016BBEE-B327-51FF-F0DB-DAA1E9208302}"/>
          </ac:inkMkLst>
        </pc:inkChg>
        <pc:inkChg chg="add del">
          <ac:chgData name="Ahmed Mohammed" userId="52ea684eb8771d40" providerId="LiveId" clId="{580B6489-CB7D-E54A-AF28-87333AABF8F4}" dt="2024-04-17T14:10:21.651" v="17"/>
          <ac:inkMkLst>
            <pc:docMk/>
            <pc:sldMk cId="1970525419" sldId="569"/>
            <ac:inkMk id="16" creationId="{E8C40F43-1435-0296-4D80-B735BD28AFFB}"/>
          </ac:inkMkLst>
        </pc:inkChg>
        <pc:inkChg chg="add del">
          <ac:chgData name="Ahmed Mohammed" userId="52ea684eb8771d40" providerId="LiveId" clId="{580B6489-CB7D-E54A-AF28-87333AABF8F4}" dt="2024-04-17T14:10:21.651" v="17"/>
          <ac:inkMkLst>
            <pc:docMk/>
            <pc:sldMk cId="1970525419" sldId="569"/>
            <ac:inkMk id="17" creationId="{2EA48859-3353-6D9C-2E5C-40D606D1BE42}"/>
          </ac:inkMkLst>
        </pc:inkChg>
        <pc:inkChg chg="add del">
          <ac:chgData name="Ahmed Mohammed" userId="52ea684eb8771d40" providerId="LiveId" clId="{580B6489-CB7D-E54A-AF28-87333AABF8F4}" dt="2024-04-17T14:10:21.651" v="17"/>
          <ac:inkMkLst>
            <pc:docMk/>
            <pc:sldMk cId="1970525419" sldId="569"/>
            <ac:inkMk id="18" creationId="{7888BF58-6348-FE91-FD99-0F70D3CC0CBB}"/>
          </ac:inkMkLst>
        </pc:inkChg>
        <pc:inkChg chg="add mod reco modStrokes">
          <ac:chgData name="Ahmed Mohammed" userId="52ea684eb8771d40" providerId="LiveId" clId="{580B6489-CB7D-E54A-AF28-87333AABF8F4}" dt="2024-04-17T14:10:52.154" v="20"/>
          <ac:inkMkLst>
            <pc:docMk/>
            <pc:sldMk cId="1970525419" sldId="569"/>
            <ac:inkMk id="19" creationId="{E125CA88-3C5A-F083-28BE-2E8BFB76DEAE}"/>
          </ac:inkMkLst>
        </pc:inkChg>
        <pc:inkChg chg="add">
          <ac:chgData name="Ahmed Mohammed" userId="52ea684eb8771d40" providerId="LiveId" clId="{580B6489-CB7D-E54A-AF28-87333AABF8F4}" dt="2024-04-17T14:10:45.825" v="18"/>
          <ac:inkMkLst>
            <pc:docMk/>
            <pc:sldMk cId="1970525419" sldId="569"/>
            <ac:inkMk id="20" creationId="{18AC251F-3937-5A2F-C33D-3E160F8669FF}"/>
          </ac:inkMkLst>
        </pc:inkChg>
        <pc:inkChg chg="add">
          <ac:chgData name="Ahmed Mohammed" userId="52ea684eb8771d40" providerId="LiveId" clId="{580B6489-CB7D-E54A-AF28-87333AABF8F4}" dt="2024-04-17T14:10:50.035" v="19"/>
          <ac:inkMkLst>
            <pc:docMk/>
            <pc:sldMk cId="1970525419" sldId="569"/>
            <ac:inkMk id="21" creationId="{A5689F51-FEAC-AE4A-4155-ABE6AED7674C}"/>
          </ac:inkMkLst>
        </pc:inkChg>
        <pc:inkChg chg="add">
          <ac:chgData name="Ahmed Mohammed" userId="52ea684eb8771d40" providerId="LiveId" clId="{580B6489-CB7D-E54A-AF28-87333AABF8F4}" dt="2024-04-17T14:10:59.461" v="21"/>
          <ac:inkMkLst>
            <pc:docMk/>
            <pc:sldMk cId="1970525419" sldId="569"/>
            <ac:inkMk id="22" creationId="{5D238885-3129-1904-B750-95335084AA71}"/>
          </ac:inkMkLst>
        </pc:inkChg>
        <pc:inkChg chg="add">
          <ac:chgData name="Ahmed Mohammed" userId="52ea684eb8771d40" providerId="LiveId" clId="{580B6489-CB7D-E54A-AF28-87333AABF8F4}" dt="2024-04-17T14:11:22.611" v="22"/>
          <ac:inkMkLst>
            <pc:docMk/>
            <pc:sldMk cId="1970525419" sldId="569"/>
            <ac:inkMk id="23" creationId="{648F2867-7B69-D91A-DC51-FCE9EB46B09B}"/>
          </ac:inkMkLst>
        </pc:inkChg>
        <pc:inkChg chg="add del">
          <ac:chgData name="Ahmed Mohammed" userId="52ea684eb8771d40" providerId="LiveId" clId="{580B6489-CB7D-E54A-AF28-87333AABF8F4}" dt="2024-04-17T14:11:26.920" v="26"/>
          <ac:inkMkLst>
            <pc:docMk/>
            <pc:sldMk cId="1970525419" sldId="569"/>
            <ac:inkMk id="24" creationId="{7FC58269-CDA8-9610-0BA1-CD27331352B8}"/>
          </ac:inkMkLst>
        </pc:inkChg>
        <pc:inkChg chg="add del">
          <ac:chgData name="Ahmed Mohammed" userId="52ea684eb8771d40" providerId="LiveId" clId="{580B6489-CB7D-E54A-AF28-87333AABF8F4}" dt="2024-04-17T14:11:26.920" v="26"/>
          <ac:inkMkLst>
            <pc:docMk/>
            <pc:sldMk cId="1970525419" sldId="569"/>
            <ac:inkMk id="26" creationId="{81BCD10F-CB04-AE48-9641-69EB82445F2D}"/>
          </ac:inkMkLst>
        </pc:inkChg>
        <pc:inkChg chg="add del">
          <ac:chgData name="Ahmed Mohammed" userId="52ea684eb8771d40" providerId="LiveId" clId="{580B6489-CB7D-E54A-AF28-87333AABF8F4}" dt="2024-04-17T14:11:26.920" v="26"/>
          <ac:inkMkLst>
            <pc:docMk/>
            <pc:sldMk cId="1970525419" sldId="569"/>
            <ac:inkMk id="27" creationId="{F4AA2386-CC13-B0D4-51B0-72E15F7054E7}"/>
          </ac:inkMkLst>
        </pc:inkChg>
        <pc:inkChg chg="add reco">
          <ac:chgData name="Ahmed Mohammed" userId="52ea684eb8771d40" providerId="LiveId" clId="{580B6489-CB7D-E54A-AF28-87333AABF8F4}" dt="2024-04-17T14:11:26.920" v="26"/>
          <ac:inkMkLst>
            <pc:docMk/>
            <pc:sldMk cId="1970525419" sldId="569"/>
            <ac:inkMk id="28" creationId="{9710C312-AB1D-505E-7E65-9CAF37A402E5}"/>
          </ac:inkMkLst>
        </pc:inkChg>
        <pc:inkChg chg="add">
          <ac:chgData name="Ahmed Mohammed" userId="52ea684eb8771d40" providerId="LiveId" clId="{580B6489-CB7D-E54A-AF28-87333AABF8F4}" dt="2024-04-17T14:11:32.373" v="27"/>
          <ac:inkMkLst>
            <pc:docMk/>
            <pc:sldMk cId="1970525419" sldId="569"/>
            <ac:inkMk id="29" creationId="{D1A236D7-116E-E742-D3C4-E97FD5D192DD}"/>
          </ac:inkMkLst>
        </pc:inkChg>
        <pc:inkChg chg="add">
          <ac:chgData name="Ahmed Mohammed" userId="52ea684eb8771d40" providerId="LiveId" clId="{580B6489-CB7D-E54A-AF28-87333AABF8F4}" dt="2024-04-17T14:11:41.240" v="28"/>
          <ac:inkMkLst>
            <pc:docMk/>
            <pc:sldMk cId="1970525419" sldId="569"/>
            <ac:inkMk id="30" creationId="{D7F72D62-2869-620A-8F00-1818CE026D47}"/>
          </ac:inkMkLst>
        </pc:inkChg>
        <pc:inkChg chg="add">
          <ac:chgData name="Ahmed Mohammed" userId="52ea684eb8771d40" providerId="LiveId" clId="{580B6489-CB7D-E54A-AF28-87333AABF8F4}" dt="2024-04-17T14:11:50.197" v="29"/>
          <ac:inkMkLst>
            <pc:docMk/>
            <pc:sldMk cId="1970525419" sldId="569"/>
            <ac:inkMk id="31" creationId="{E96FE18B-F20D-871E-C285-5185742311DB}"/>
          </ac:inkMkLst>
        </pc:inkChg>
      </pc:sldChg>
      <pc:sldChg chg="addSp delSp">
        <pc:chgData name="Ahmed Mohammed" userId="52ea684eb8771d40" providerId="LiveId" clId="{580B6489-CB7D-E54A-AF28-87333AABF8F4}" dt="2024-04-17T14:15:35.253" v="35"/>
        <pc:sldMkLst>
          <pc:docMk/>
          <pc:sldMk cId="1738940197" sldId="571"/>
        </pc:sldMkLst>
        <pc:inkChg chg="add del">
          <ac:chgData name="Ahmed Mohammed" userId="52ea684eb8771d40" providerId="LiveId" clId="{580B6489-CB7D-E54A-AF28-87333AABF8F4}" dt="2024-04-17T14:13:54.257" v="32"/>
          <ac:inkMkLst>
            <pc:docMk/>
            <pc:sldMk cId="1738940197" sldId="571"/>
            <ac:inkMk id="9" creationId="{DD9BDA94-48F5-BA8D-16FD-6F1EEF713D65}"/>
          </ac:inkMkLst>
        </pc:inkChg>
        <pc:inkChg chg="add del">
          <ac:chgData name="Ahmed Mohammed" userId="52ea684eb8771d40" providerId="LiveId" clId="{580B6489-CB7D-E54A-AF28-87333AABF8F4}" dt="2024-04-17T14:13:54.257" v="32"/>
          <ac:inkMkLst>
            <pc:docMk/>
            <pc:sldMk cId="1738940197" sldId="571"/>
            <ac:inkMk id="10" creationId="{255D6F73-136F-29B4-C1D2-EF75E68090FE}"/>
          </ac:inkMkLst>
        </pc:inkChg>
        <pc:inkChg chg="add reco">
          <ac:chgData name="Ahmed Mohammed" userId="52ea684eb8771d40" providerId="LiveId" clId="{580B6489-CB7D-E54A-AF28-87333AABF8F4}" dt="2024-04-17T14:13:54.257" v="32"/>
          <ac:inkMkLst>
            <pc:docMk/>
            <pc:sldMk cId="1738940197" sldId="571"/>
            <ac:inkMk id="11" creationId="{2AFF12AA-725F-2BF0-85E6-E3239BE0FC77}"/>
          </ac:inkMkLst>
        </pc:inkChg>
        <pc:inkChg chg="add del">
          <ac:chgData name="Ahmed Mohammed" userId="52ea684eb8771d40" providerId="LiveId" clId="{580B6489-CB7D-E54A-AF28-87333AABF8F4}" dt="2024-04-17T14:15:35.253" v="35"/>
          <ac:inkMkLst>
            <pc:docMk/>
            <pc:sldMk cId="1738940197" sldId="571"/>
            <ac:inkMk id="12" creationId="{14B5BD2D-38D5-837E-07FC-74015D6131EE}"/>
          </ac:inkMkLst>
        </pc:inkChg>
        <pc:inkChg chg="add del">
          <ac:chgData name="Ahmed Mohammed" userId="52ea684eb8771d40" providerId="LiveId" clId="{580B6489-CB7D-E54A-AF28-87333AABF8F4}" dt="2024-04-17T14:15:35.253" v="35"/>
          <ac:inkMkLst>
            <pc:docMk/>
            <pc:sldMk cId="1738940197" sldId="571"/>
            <ac:inkMk id="13" creationId="{D0164748-1E39-8930-0C8D-197192F45034}"/>
          </ac:inkMkLst>
        </pc:inkChg>
        <pc:inkChg chg="add reco">
          <ac:chgData name="Ahmed Mohammed" userId="52ea684eb8771d40" providerId="LiveId" clId="{580B6489-CB7D-E54A-AF28-87333AABF8F4}" dt="2024-04-17T14:15:35.253" v="35"/>
          <ac:inkMkLst>
            <pc:docMk/>
            <pc:sldMk cId="1738940197" sldId="571"/>
            <ac:inkMk id="14" creationId="{C0BAEFE6-95A3-E482-D52C-6A83C8A0FA98}"/>
          </ac:inkMkLst>
        </pc:inkChg>
      </pc:sldChg>
      <pc:sldChg chg="addSp delSp">
        <pc:chgData name="Ahmed Mohammed" userId="52ea684eb8771d40" providerId="LiveId" clId="{580B6489-CB7D-E54A-AF28-87333AABF8F4}" dt="2024-04-17T14:15:49.364" v="38"/>
        <pc:sldMkLst>
          <pc:docMk/>
          <pc:sldMk cId="1668439112" sldId="572"/>
        </pc:sldMkLst>
        <pc:inkChg chg="add del">
          <ac:chgData name="Ahmed Mohammed" userId="52ea684eb8771d40" providerId="LiveId" clId="{580B6489-CB7D-E54A-AF28-87333AABF8F4}" dt="2024-04-17T14:15:49.364" v="38"/>
          <ac:inkMkLst>
            <pc:docMk/>
            <pc:sldMk cId="1668439112" sldId="572"/>
            <ac:inkMk id="9" creationId="{D027A741-3B3C-C23D-07C6-87DAEDE013D4}"/>
          </ac:inkMkLst>
        </pc:inkChg>
        <pc:inkChg chg="add del">
          <ac:chgData name="Ahmed Mohammed" userId="52ea684eb8771d40" providerId="LiveId" clId="{580B6489-CB7D-E54A-AF28-87333AABF8F4}" dt="2024-04-17T14:15:49.364" v="38"/>
          <ac:inkMkLst>
            <pc:docMk/>
            <pc:sldMk cId="1668439112" sldId="572"/>
            <ac:inkMk id="10" creationId="{B8323001-DF5A-BE6D-BAA9-33A81CC44166}"/>
          </ac:inkMkLst>
        </pc:inkChg>
        <pc:inkChg chg="add reco">
          <ac:chgData name="Ahmed Mohammed" userId="52ea684eb8771d40" providerId="LiveId" clId="{580B6489-CB7D-E54A-AF28-87333AABF8F4}" dt="2024-04-17T14:15:49.364" v="38"/>
          <ac:inkMkLst>
            <pc:docMk/>
            <pc:sldMk cId="1668439112" sldId="572"/>
            <ac:inkMk id="11" creationId="{D518111E-8C8A-0F1C-4C2E-370C1A579DFA}"/>
          </ac:inkMkLst>
        </pc:inkChg>
      </pc:sldChg>
      <pc:sldChg chg="addSp">
        <pc:chgData name="Ahmed Mohammed" userId="52ea684eb8771d40" providerId="LiveId" clId="{580B6489-CB7D-E54A-AF28-87333AABF8F4}" dt="2024-04-17T14:16:51.302" v="39"/>
        <pc:sldMkLst>
          <pc:docMk/>
          <pc:sldMk cId="2191134479" sldId="573"/>
        </pc:sldMkLst>
        <pc:inkChg chg="add">
          <ac:chgData name="Ahmed Mohammed" userId="52ea684eb8771d40" providerId="LiveId" clId="{580B6489-CB7D-E54A-AF28-87333AABF8F4}" dt="2024-04-17T14:16:51.302" v="39"/>
          <ac:inkMkLst>
            <pc:docMk/>
            <pc:sldMk cId="2191134479" sldId="573"/>
            <ac:inkMk id="9" creationId="{3C4FE55E-4DC7-4F89-2725-0DDB542166FC}"/>
          </ac:inkMkLst>
        </pc:inkChg>
      </pc:sldChg>
      <pc:sldChg chg="addSp">
        <pc:chgData name="Ahmed Mohammed" userId="52ea684eb8771d40" providerId="LiveId" clId="{580B6489-CB7D-E54A-AF28-87333AABF8F4}" dt="2024-04-17T14:18:12.882" v="41"/>
        <pc:sldMkLst>
          <pc:docMk/>
          <pc:sldMk cId="3528414184" sldId="574"/>
        </pc:sldMkLst>
        <pc:inkChg chg="add">
          <ac:chgData name="Ahmed Mohammed" userId="52ea684eb8771d40" providerId="LiveId" clId="{580B6489-CB7D-E54A-AF28-87333AABF8F4}" dt="2024-04-17T14:17:42.469" v="40"/>
          <ac:inkMkLst>
            <pc:docMk/>
            <pc:sldMk cId="3528414184" sldId="574"/>
            <ac:inkMk id="9" creationId="{D7390E02-3837-18B2-EB22-487C4DF49F04}"/>
          </ac:inkMkLst>
        </pc:inkChg>
        <pc:inkChg chg="add">
          <ac:chgData name="Ahmed Mohammed" userId="52ea684eb8771d40" providerId="LiveId" clId="{580B6489-CB7D-E54A-AF28-87333AABF8F4}" dt="2024-04-17T14:18:12.882" v="41"/>
          <ac:inkMkLst>
            <pc:docMk/>
            <pc:sldMk cId="3528414184" sldId="574"/>
            <ac:inkMk id="10" creationId="{0493A785-7853-9FC1-1111-44823D49A40A}"/>
          </ac:inkMkLst>
        </pc:inkChg>
      </pc:sldChg>
      <pc:sldChg chg="addSp">
        <pc:chgData name="Ahmed Mohammed" userId="52ea684eb8771d40" providerId="LiveId" clId="{580B6489-CB7D-E54A-AF28-87333AABF8F4}" dt="2024-04-17T14:20:48.693" v="42"/>
        <pc:sldMkLst>
          <pc:docMk/>
          <pc:sldMk cId="3609170728" sldId="576"/>
        </pc:sldMkLst>
        <pc:inkChg chg="add">
          <ac:chgData name="Ahmed Mohammed" userId="52ea684eb8771d40" providerId="LiveId" clId="{580B6489-CB7D-E54A-AF28-87333AABF8F4}" dt="2024-04-17T14:20:48.693" v="42"/>
          <ac:inkMkLst>
            <pc:docMk/>
            <pc:sldMk cId="3609170728" sldId="576"/>
            <ac:inkMk id="9" creationId="{3CD2A5D0-36D6-A1BA-192A-95692ECA12AF}"/>
          </ac:inkMkLst>
        </pc:inkChg>
      </pc:sldChg>
      <pc:sldChg chg="addSp">
        <pc:chgData name="Ahmed Mohammed" userId="52ea684eb8771d40" providerId="LiveId" clId="{580B6489-CB7D-E54A-AF28-87333AABF8F4}" dt="2024-04-17T14:23:16.799" v="46"/>
        <pc:sldMkLst>
          <pc:docMk/>
          <pc:sldMk cId="3766089258" sldId="577"/>
        </pc:sldMkLst>
        <pc:inkChg chg="add">
          <ac:chgData name="Ahmed Mohammed" userId="52ea684eb8771d40" providerId="LiveId" clId="{580B6489-CB7D-E54A-AF28-87333AABF8F4}" dt="2024-04-17T14:23:02.185" v="43"/>
          <ac:inkMkLst>
            <pc:docMk/>
            <pc:sldMk cId="3766089258" sldId="577"/>
            <ac:inkMk id="9" creationId="{1C3F9F41-79DF-45C3-A3ED-75F2E0B1DF5C}"/>
          </ac:inkMkLst>
        </pc:inkChg>
        <pc:inkChg chg="add">
          <ac:chgData name="Ahmed Mohammed" userId="52ea684eb8771d40" providerId="LiveId" clId="{580B6489-CB7D-E54A-AF28-87333AABF8F4}" dt="2024-04-17T14:23:06.656" v="44"/>
          <ac:inkMkLst>
            <pc:docMk/>
            <pc:sldMk cId="3766089258" sldId="577"/>
            <ac:inkMk id="10" creationId="{23073E32-279D-6545-9AE8-7C950677D7BA}"/>
          </ac:inkMkLst>
        </pc:inkChg>
        <pc:inkChg chg="add">
          <ac:chgData name="Ahmed Mohammed" userId="52ea684eb8771d40" providerId="LiveId" clId="{580B6489-CB7D-E54A-AF28-87333AABF8F4}" dt="2024-04-17T14:23:13.237" v="45"/>
          <ac:inkMkLst>
            <pc:docMk/>
            <pc:sldMk cId="3766089258" sldId="577"/>
            <ac:inkMk id="11" creationId="{8CDCC245-7894-6061-31DF-A5FE2FAF623C}"/>
          </ac:inkMkLst>
        </pc:inkChg>
        <pc:inkChg chg="add">
          <ac:chgData name="Ahmed Mohammed" userId="52ea684eb8771d40" providerId="LiveId" clId="{580B6489-CB7D-E54A-AF28-87333AABF8F4}" dt="2024-04-17T14:23:16.799" v="46"/>
          <ac:inkMkLst>
            <pc:docMk/>
            <pc:sldMk cId="3766089258" sldId="577"/>
            <ac:inkMk id="12" creationId="{B902813B-07C3-E24A-AECB-C22CAE12171C}"/>
          </ac:inkMkLst>
        </pc:inkChg>
      </pc:sldChg>
      <pc:sldChg chg="addSp delSp">
        <pc:chgData name="Ahmed Mohammed" userId="52ea684eb8771d40" providerId="LiveId" clId="{580B6489-CB7D-E54A-AF28-87333AABF8F4}" dt="2024-04-17T14:24:15.189" v="55"/>
        <pc:sldMkLst>
          <pc:docMk/>
          <pc:sldMk cId="3822994694" sldId="578"/>
        </pc:sldMkLst>
        <pc:inkChg chg="add del">
          <ac:chgData name="Ahmed Mohammed" userId="52ea684eb8771d40" providerId="LiveId" clId="{580B6489-CB7D-E54A-AF28-87333AABF8F4}" dt="2024-04-17T14:23:45.940" v="49"/>
          <ac:inkMkLst>
            <pc:docMk/>
            <pc:sldMk cId="3822994694" sldId="578"/>
            <ac:inkMk id="9" creationId="{38018DA3-ADBB-BB6E-E097-531B753204AD}"/>
          </ac:inkMkLst>
        </pc:inkChg>
        <pc:inkChg chg="add del">
          <ac:chgData name="Ahmed Mohammed" userId="52ea684eb8771d40" providerId="LiveId" clId="{580B6489-CB7D-E54A-AF28-87333AABF8F4}" dt="2024-04-17T14:23:45.940" v="49"/>
          <ac:inkMkLst>
            <pc:docMk/>
            <pc:sldMk cId="3822994694" sldId="578"/>
            <ac:inkMk id="10" creationId="{F5AE214C-53B4-A422-C280-D517EE9BAED7}"/>
          </ac:inkMkLst>
        </pc:inkChg>
        <pc:inkChg chg="add reco">
          <ac:chgData name="Ahmed Mohammed" userId="52ea684eb8771d40" providerId="LiveId" clId="{580B6489-CB7D-E54A-AF28-87333AABF8F4}" dt="2024-04-17T14:23:45.940" v="49"/>
          <ac:inkMkLst>
            <pc:docMk/>
            <pc:sldMk cId="3822994694" sldId="578"/>
            <ac:inkMk id="11" creationId="{2DC0A0E0-565F-775D-15FF-A796E6668027}"/>
          </ac:inkMkLst>
        </pc:inkChg>
        <pc:inkChg chg="add">
          <ac:chgData name="Ahmed Mohammed" userId="52ea684eb8771d40" providerId="LiveId" clId="{580B6489-CB7D-E54A-AF28-87333AABF8F4}" dt="2024-04-17T14:24:03.037" v="50"/>
          <ac:inkMkLst>
            <pc:docMk/>
            <pc:sldMk cId="3822994694" sldId="578"/>
            <ac:inkMk id="12" creationId="{DD4DB43E-E4AA-821C-B3C9-F55951B3824C}"/>
          </ac:inkMkLst>
        </pc:inkChg>
        <pc:inkChg chg="add del">
          <ac:chgData name="Ahmed Mohammed" userId="52ea684eb8771d40" providerId="LiveId" clId="{580B6489-CB7D-E54A-AF28-87333AABF8F4}" dt="2024-04-17T14:24:09.845" v="52"/>
          <ac:inkMkLst>
            <pc:docMk/>
            <pc:sldMk cId="3822994694" sldId="578"/>
            <ac:inkMk id="13" creationId="{92367ED2-0825-0A26-D9BD-77AD9F2EC198}"/>
          </ac:inkMkLst>
        </pc:inkChg>
        <pc:inkChg chg="add del">
          <ac:chgData name="Ahmed Mohammed" userId="52ea684eb8771d40" providerId="LiveId" clId="{580B6489-CB7D-E54A-AF28-87333AABF8F4}" dt="2024-04-17T14:24:10.828" v="54"/>
          <ac:inkMkLst>
            <pc:docMk/>
            <pc:sldMk cId="3822994694" sldId="578"/>
            <ac:inkMk id="14" creationId="{4A2820B8-8400-3E8F-3ABC-063B5A59D554}"/>
          </ac:inkMkLst>
        </pc:inkChg>
        <pc:inkChg chg="add">
          <ac:chgData name="Ahmed Mohammed" userId="52ea684eb8771d40" providerId="LiveId" clId="{580B6489-CB7D-E54A-AF28-87333AABF8F4}" dt="2024-04-17T14:24:15.189" v="55"/>
          <ac:inkMkLst>
            <pc:docMk/>
            <pc:sldMk cId="3822994694" sldId="578"/>
            <ac:inkMk id="15" creationId="{9EDA7DA5-3CF9-4851-D35D-41255A679097}"/>
          </ac:inkMkLst>
        </pc:inkChg>
      </pc:sldChg>
      <pc:sldChg chg="addSp">
        <pc:chgData name="Ahmed Mohammed" userId="52ea684eb8771d40" providerId="LiveId" clId="{580B6489-CB7D-E54A-AF28-87333AABF8F4}" dt="2024-04-17T14:25:04.528" v="58"/>
        <pc:sldMkLst>
          <pc:docMk/>
          <pc:sldMk cId="3098769175" sldId="579"/>
        </pc:sldMkLst>
        <pc:inkChg chg="add">
          <ac:chgData name="Ahmed Mohammed" userId="52ea684eb8771d40" providerId="LiveId" clId="{580B6489-CB7D-E54A-AF28-87333AABF8F4}" dt="2024-04-17T14:24:54.141" v="56"/>
          <ac:inkMkLst>
            <pc:docMk/>
            <pc:sldMk cId="3098769175" sldId="579"/>
            <ac:inkMk id="9" creationId="{927ECFA0-04A6-AD6D-F373-84FB01B1F767}"/>
          </ac:inkMkLst>
        </pc:inkChg>
        <pc:inkChg chg="add">
          <ac:chgData name="Ahmed Mohammed" userId="52ea684eb8771d40" providerId="LiveId" clId="{580B6489-CB7D-E54A-AF28-87333AABF8F4}" dt="2024-04-17T14:24:58.229" v="57"/>
          <ac:inkMkLst>
            <pc:docMk/>
            <pc:sldMk cId="3098769175" sldId="579"/>
            <ac:inkMk id="10" creationId="{225AA61E-45AC-9BF6-0D71-001D5731A6DE}"/>
          </ac:inkMkLst>
        </pc:inkChg>
        <pc:inkChg chg="add">
          <ac:chgData name="Ahmed Mohammed" userId="52ea684eb8771d40" providerId="LiveId" clId="{580B6489-CB7D-E54A-AF28-87333AABF8F4}" dt="2024-04-17T14:25:04.528" v="58"/>
          <ac:inkMkLst>
            <pc:docMk/>
            <pc:sldMk cId="3098769175" sldId="579"/>
            <ac:inkMk id="11" creationId="{DD8F98F5-AAE2-9522-D573-CB801DAA0F70}"/>
          </ac:inkMkLst>
        </pc:inkChg>
      </pc:sldChg>
      <pc:sldChg chg="addSp">
        <pc:chgData name="Ahmed Mohammed" userId="52ea684eb8771d40" providerId="LiveId" clId="{580B6489-CB7D-E54A-AF28-87333AABF8F4}" dt="2024-04-17T14:25:15.007" v="59"/>
        <pc:sldMkLst>
          <pc:docMk/>
          <pc:sldMk cId="579821187" sldId="580"/>
        </pc:sldMkLst>
        <pc:inkChg chg="add">
          <ac:chgData name="Ahmed Mohammed" userId="52ea684eb8771d40" providerId="LiveId" clId="{580B6489-CB7D-E54A-AF28-87333AABF8F4}" dt="2024-04-17T14:25:15.007" v="59"/>
          <ac:inkMkLst>
            <pc:docMk/>
            <pc:sldMk cId="579821187" sldId="580"/>
            <ac:inkMk id="9" creationId="{5654CEAA-754C-C177-BDDA-FFBAE5991DAD}"/>
          </ac:inkMkLst>
        </pc:inkChg>
      </pc:sldChg>
      <pc:sldChg chg="addSp">
        <pc:chgData name="Ahmed Mohammed" userId="52ea684eb8771d40" providerId="LiveId" clId="{580B6489-CB7D-E54A-AF28-87333AABF8F4}" dt="2024-04-17T14:25:52.447" v="60"/>
        <pc:sldMkLst>
          <pc:docMk/>
          <pc:sldMk cId="4025453843" sldId="581"/>
        </pc:sldMkLst>
        <pc:inkChg chg="add">
          <ac:chgData name="Ahmed Mohammed" userId="52ea684eb8771d40" providerId="LiveId" clId="{580B6489-CB7D-E54A-AF28-87333AABF8F4}" dt="2024-04-17T14:25:52.447" v="60"/>
          <ac:inkMkLst>
            <pc:docMk/>
            <pc:sldMk cId="4025453843" sldId="581"/>
            <ac:inkMk id="9" creationId="{CB0479EA-74DE-AD1B-F960-8A722284C39E}"/>
          </ac:inkMkLst>
        </pc:inkChg>
      </pc:sldChg>
      <pc:sldChg chg="addSp">
        <pc:chgData name="Ahmed Mohammed" userId="52ea684eb8771d40" providerId="LiveId" clId="{580B6489-CB7D-E54A-AF28-87333AABF8F4}" dt="2024-04-17T14:26:37.629" v="62"/>
        <pc:sldMkLst>
          <pc:docMk/>
          <pc:sldMk cId="3645122806" sldId="582"/>
        </pc:sldMkLst>
        <pc:inkChg chg="add">
          <ac:chgData name="Ahmed Mohammed" userId="52ea684eb8771d40" providerId="LiveId" clId="{580B6489-CB7D-E54A-AF28-87333AABF8F4}" dt="2024-04-17T14:26:36.871" v="61"/>
          <ac:inkMkLst>
            <pc:docMk/>
            <pc:sldMk cId="3645122806" sldId="582"/>
            <ac:inkMk id="9" creationId="{22C91B8F-00FC-6ED6-3BBF-880C445FE27B}"/>
          </ac:inkMkLst>
        </pc:inkChg>
        <pc:inkChg chg="add">
          <ac:chgData name="Ahmed Mohammed" userId="52ea684eb8771d40" providerId="LiveId" clId="{580B6489-CB7D-E54A-AF28-87333AABF8F4}" dt="2024-04-17T14:26:37.629" v="62"/>
          <ac:inkMkLst>
            <pc:docMk/>
            <pc:sldMk cId="3645122806" sldId="582"/>
            <ac:inkMk id="10" creationId="{A631E195-31B9-8ADF-3C6B-67A2B55C1060}"/>
          </ac:inkMkLst>
        </pc:inkChg>
      </pc:sldChg>
      <pc:sldChg chg="addSp">
        <pc:chgData name="Ahmed Mohammed" userId="52ea684eb8771d40" providerId="LiveId" clId="{580B6489-CB7D-E54A-AF28-87333AABF8F4}" dt="2024-04-17T14:28:32.512" v="66"/>
        <pc:sldMkLst>
          <pc:docMk/>
          <pc:sldMk cId="2090604817" sldId="583"/>
        </pc:sldMkLst>
        <pc:inkChg chg="add">
          <ac:chgData name="Ahmed Mohammed" userId="52ea684eb8771d40" providerId="LiveId" clId="{580B6489-CB7D-E54A-AF28-87333AABF8F4}" dt="2024-04-17T14:27:04.687" v="63"/>
          <ac:inkMkLst>
            <pc:docMk/>
            <pc:sldMk cId="2090604817" sldId="583"/>
            <ac:inkMk id="9" creationId="{46270625-EE89-2297-FB16-68F037A079AA}"/>
          </ac:inkMkLst>
        </pc:inkChg>
        <pc:inkChg chg="add">
          <ac:chgData name="Ahmed Mohammed" userId="52ea684eb8771d40" providerId="LiveId" clId="{580B6489-CB7D-E54A-AF28-87333AABF8F4}" dt="2024-04-17T14:27:06.072" v="64"/>
          <ac:inkMkLst>
            <pc:docMk/>
            <pc:sldMk cId="2090604817" sldId="583"/>
            <ac:inkMk id="10" creationId="{7754A1C5-A73C-116E-8D0A-D0CD0C722F0A}"/>
          </ac:inkMkLst>
        </pc:inkChg>
        <pc:inkChg chg="add">
          <ac:chgData name="Ahmed Mohammed" userId="52ea684eb8771d40" providerId="LiveId" clId="{580B6489-CB7D-E54A-AF28-87333AABF8F4}" dt="2024-04-17T14:28:30.518" v="65"/>
          <ac:inkMkLst>
            <pc:docMk/>
            <pc:sldMk cId="2090604817" sldId="583"/>
            <ac:inkMk id="11" creationId="{70CFA144-8A45-A6F6-3911-F9330E47DC0D}"/>
          </ac:inkMkLst>
        </pc:inkChg>
        <pc:inkChg chg="add">
          <ac:chgData name="Ahmed Mohammed" userId="52ea684eb8771d40" providerId="LiveId" clId="{580B6489-CB7D-E54A-AF28-87333AABF8F4}" dt="2024-04-17T14:28:32.512" v="66"/>
          <ac:inkMkLst>
            <pc:docMk/>
            <pc:sldMk cId="2090604817" sldId="583"/>
            <ac:inkMk id="12" creationId="{5467C339-3677-05AE-0E38-36B3A3DEAB9E}"/>
          </ac:inkMkLst>
        </pc:inkChg>
      </pc:sldChg>
      <pc:sldChg chg="addSp delSp">
        <pc:chgData name="Ahmed Mohammed" userId="52ea684eb8771d40" providerId="LiveId" clId="{580B6489-CB7D-E54A-AF28-87333AABF8F4}" dt="2024-04-17T14:32:28.810" v="71"/>
        <pc:sldMkLst>
          <pc:docMk/>
          <pc:sldMk cId="525451441" sldId="584"/>
        </pc:sldMkLst>
        <pc:inkChg chg="add del">
          <ac:chgData name="Ahmed Mohammed" userId="52ea684eb8771d40" providerId="LiveId" clId="{580B6489-CB7D-E54A-AF28-87333AABF8F4}" dt="2024-04-17T14:29:43.688" v="69"/>
          <ac:inkMkLst>
            <pc:docMk/>
            <pc:sldMk cId="525451441" sldId="584"/>
            <ac:inkMk id="9" creationId="{BDFF89EE-3BF2-5255-6216-61947F4F7D88}"/>
          </ac:inkMkLst>
        </pc:inkChg>
        <pc:inkChg chg="add del">
          <ac:chgData name="Ahmed Mohammed" userId="52ea684eb8771d40" providerId="LiveId" clId="{580B6489-CB7D-E54A-AF28-87333AABF8F4}" dt="2024-04-17T14:29:43.688" v="69"/>
          <ac:inkMkLst>
            <pc:docMk/>
            <pc:sldMk cId="525451441" sldId="584"/>
            <ac:inkMk id="10" creationId="{9168D49E-2D0D-9232-7F1B-D426179FC6DF}"/>
          </ac:inkMkLst>
        </pc:inkChg>
        <pc:inkChg chg="add reco">
          <ac:chgData name="Ahmed Mohammed" userId="52ea684eb8771d40" providerId="LiveId" clId="{580B6489-CB7D-E54A-AF28-87333AABF8F4}" dt="2024-04-17T14:29:43.688" v="69"/>
          <ac:inkMkLst>
            <pc:docMk/>
            <pc:sldMk cId="525451441" sldId="584"/>
            <ac:inkMk id="11" creationId="{FFC9F23B-455B-F567-615F-A6D70726B65C}"/>
          </ac:inkMkLst>
        </pc:inkChg>
        <pc:inkChg chg="add">
          <ac:chgData name="Ahmed Mohammed" userId="52ea684eb8771d40" providerId="LiveId" clId="{580B6489-CB7D-E54A-AF28-87333AABF8F4}" dt="2024-04-17T14:30:08.103" v="70"/>
          <ac:inkMkLst>
            <pc:docMk/>
            <pc:sldMk cId="525451441" sldId="584"/>
            <ac:inkMk id="12" creationId="{8F603E44-2E69-01C2-73BF-499BDC7A692F}"/>
          </ac:inkMkLst>
        </pc:inkChg>
        <pc:inkChg chg="add">
          <ac:chgData name="Ahmed Mohammed" userId="52ea684eb8771d40" providerId="LiveId" clId="{580B6489-CB7D-E54A-AF28-87333AABF8F4}" dt="2024-04-17T14:32:28.810" v="71"/>
          <ac:inkMkLst>
            <pc:docMk/>
            <pc:sldMk cId="525451441" sldId="584"/>
            <ac:inkMk id="13" creationId="{FBBF8F5D-C41C-7867-4BE9-51305890FADA}"/>
          </ac:inkMkLst>
        </pc:inkChg>
      </pc:sldChg>
      <pc:sldChg chg="addSp delSp">
        <pc:chgData name="Ahmed Mohammed" userId="52ea684eb8771d40" providerId="LiveId" clId="{580B6489-CB7D-E54A-AF28-87333AABF8F4}" dt="2024-04-17T14:32:44.266" v="74"/>
        <pc:sldMkLst>
          <pc:docMk/>
          <pc:sldMk cId="3499658858" sldId="585"/>
        </pc:sldMkLst>
        <pc:inkChg chg="add del">
          <ac:chgData name="Ahmed Mohammed" userId="52ea684eb8771d40" providerId="LiveId" clId="{580B6489-CB7D-E54A-AF28-87333AABF8F4}" dt="2024-04-17T14:32:44.266" v="74"/>
          <ac:inkMkLst>
            <pc:docMk/>
            <pc:sldMk cId="3499658858" sldId="585"/>
            <ac:inkMk id="9" creationId="{7F5BC71E-1D33-3D75-D195-2C183C1257FF}"/>
          </ac:inkMkLst>
        </pc:inkChg>
        <pc:inkChg chg="add del">
          <ac:chgData name="Ahmed Mohammed" userId="52ea684eb8771d40" providerId="LiveId" clId="{580B6489-CB7D-E54A-AF28-87333AABF8F4}" dt="2024-04-17T14:32:44.266" v="74"/>
          <ac:inkMkLst>
            <pc:docMk/>
            <pc:sldMk cId="3499658858" sldId="585"/>
            <ac:inkMk id="10" creationId="{E4ACB2A4-BDC6-E3E0-14CF-01A85076AE29}"/>
          </ac:inkMkLst>
        </pc:inkChg>
        <pc:inkChg chg="add reco">
          <ac:chgData name="Ahmed Mohammed" userId="52ea684eb8771d40" providerId="LiveId" clId="{580B6489-CB7D-E54A-AF28-87333AABF8F4}" dt="2024-04-17T14:32:44.266" v="74"/>
          <ac:inkMkLst>
            <pc:docMk/>
            <pc:sldMk cId="3499658858" sldId="585"/>
            <ac:inkMk id="11" creationId="{66972E94-9249-18D0-CB72-85CBDF7A026C}"/>
          </ac:inkMkLst>
        </pc:inkChg>
      </pc:sldChg>
      <pc:sldChg chg="addSp">
        <pc:chgData name="Ahmed Mohammed" userId="52ea684eb8771d40" providerId="LiveId" clId="{580B6489-CB7D-E54A-AF28-87333AABF8F4}" dt="2024-04-17T14:33:17.919" v="75"/>
        <pc:sldMkLst>
          <pc:docMk/>
          <pc:sldMk cId="1800799613" sldId="586"/>
        </pc:sldMkLst>
        <pc:inkChg chg="add">
          <ac:chgData name="Ahmed Mohammed" userId="52ea684eb8771d40" providerId="LiveId" clId="{580B6489-CB7D-E54A-AF28-87333AABF8F4}" dt="2024-04-17T14:33:17.919" v="75"/>
          <ac:inkMkLst>
            <pc:docMk/>
            <pc:sldMk cId="1800799613" sldId="586"/>
            <ac:inkMk id="9" creationId="{D439D82C-7749-18B5-19FE-A1A2BB5D25D9}"/>
          </ac:inkMkLst>
        </pc:inkChg>
      </pc:sldChg>
      <pc:sldChg chg="addSp delSp">
        <pc:chgData name="Ahmed Mohammed" userId="52ea684eb8771d40" providerId="LiveId" clId="{580B6489-CB7D-E54A-AF28-87333AABF8F4}" dt="2024-04-17T14:33:53.010" v="78"/>
        <pc:sldMkLst>
          <pc:docMk/>
          <pc:sldMk cId="1404631131" sldId="587"/>
        </pc:sldMkLst>
        <pc:inkChg chg="add del">
          <ac:chgData name="Ahmed Mohammed" userId="52ea684eb8771d40" providerId="LiveId" clId="{580B6489-CB7D-E54A-AF28-87333AABF8F4}" dt="2024-04-17T14:33:53.010" v="78"/>
          <ac:inkMkLst>
            <pc:docMk/>
            <pc:sldMk cId="1404631131" sldId="587"/>
            <ac:inkMk id="9" creationId="{6C91CF61-744E-ACAD-B4A6-BE962EA2979C}"/>
          </ac:inkMkLst>
        </pc:inkChg>
        <pc:inkChg chg="add del">
          <ac:chgData name="Ahmed Mohammed" userId="52ea684eb8771d40" providerId="LiveId" clId="{580B6489-CB7D-E54A-AF28-87333AABF8F4}" dt="2024-04-17T14:33:53.010" v="78"/>
          <ac:inkMkLst>
            <pc:docMk/>
            <pc:sldMk cId="1404631131" sldId="587"/>
            <ac:inkMk id="10" creationId="{A6CE61A7-D024-A363-A524-01D37E931FC7}"/>
          </ac:inkMkLst>
        </pc:inkChg>
        <pc:inkChg chg="add reco">
          <ac:chgData name="Ahmed Mohammed" userId="52ea684eb8771d40" providerId="LiveId" clId="{580B6489-CB7D-E54A-AF28-87333AABF8F4}" dt="2024-04-17T14:33:53.010" v="78"/>
          <ac:inkMkLst>
            <pc:docMk/>
            <pc:sldMk cId="1404631131" sldId="587"/>
            <ac:inkMk id="11" creationId="{0581EB4B-CE56-79D7-5E06-D41A749FEDE3}"/>
          </ac:inkMkLst>
        </pc:inkChg>
      </pc:sldChg>
      <pc:sldChg chg="addSp">
        <pc:chgData name="Ahmed Mohammed" userId="52ea684eb8771d40" providerId="LiveId" clId="{580B6489-CB7D-E54A-AF28-87333AABF8F4}" dt="2024-04-17T14:36:24.285" v="80"/>
        <pc:sldMkLst>
          <pc:docMk/>
          <pc:sldMk cId="2482448328" sldId="591"/>
        </pc:sldMkLst>
        <pc:inkChg chg="add">
          <ac:chgData name="Ahmed Mohammed" userId="52ea684eb8771d40" providerId="LiveId" clId="{580B6489-CB7D-E54A-AF28-87333AABF8F4}" dt="2024-04-17T14:36:19.915" v="79"/>
          <ac:inkMkLst>
            <pc:docMk/>
            <pc:sldMk cId="2482448328" sldId="591"/>
            <ac:inkMk id="9" creationId="{1C509A08-F443-9108-AB11-BDAF38EA3DEB}"/>
          </ac:inkMkLst>
        </pc:inkChg>
        <pc:inkChg chg="add">
          <ac:chgData name="Ahmed Mohammed" userId="52ea684eb8771d40" providerId="LiveId" clId="{580B6489-CB7D-E54A-AF28-87333AABF8F4}" dt="2024-04-17T14:36:24.285" v="80"/>
          <ac:inkMkLst>
            <pc:docMk/>
            <pc:sldMk cId="2482448328" sldId="591"/>
            <ac:inkMk id="10" creationId="{0B4A2003-E967-313A-FFFE-16378488FAC6}"/>
          </ac:inkMkLst>
        </pc:inkChg>
      </pc:sldChg>
      <pc:sldChg chg="addSp delSp">
        <pc:chgData name="Ahmed Mohammed" userId="52ea684eb8771d40" providerId="LiveId" clId="{580B6489-CB7D-E54A-AF28-87333AABF8F4}" dt="2024-04-17T14:40:40.529" v="99"/>
        <pc:sldMkLst>
          <pc:docMk/>
          <pc:sldMk cId="550376661" sldId="592"/>
        </pc:sldMkLst>
        <pc:inkChg chg="add del">
          <ac:chgData name="Ahmed Mohammed" userId="52ea684eb8771d40" providerId="LiveId" clId="{580B6489-CB7D-E54A-AF28-87333AABF8F4}" dt="2024-04-17T14:38:44.381" v="83"/>
          <ac:inkMkLst>
            <pc:docMk/>
            <pc:sldMk cId="550376661" sldId="592"/>
            <ac:inkMk id="9" creationId="{24370DB1-8DC1-CEBB-E360-00DDEB37BCD2}"/>
          </ac:inkMkLst>
        </pc:inkChg>
        <pc:inkChg chg="add del">
          <ac:chgData name="Ahmed Mohammed" userId="52ea684eb8771d40" providerId="LiveId" clId="{580B6489-CB7D-E54A-AF28-87333AABF8F4}" dt="2024-04-17T14:38:44.381" v="83"/>
          <ac:inkMkLst>
            <pc:docMk/>
            <pc:sldMk cId="550376661" sldId="592"/>
            <ac:inkMk id="10" creationId="{90EF617F-41AA-0E5E-D6F4-1B9E2AF0688E}"/>
          </ac:inkMkLst>
        </pc:inkChg>
        <pc:inkChg chg="add reco">
          <ac:chgData name="Ahmed Mohammed" userId="52ea684eb8771d40" providerId="LiveId" clId="{580B6489-CB7D-E54A-AF28-87333AABF8F4}" dt="2024-04-17T14:38:44.381" v="83"/>
          <ac:inkMkLst>
            <pc:docMk/>
            <pc:sldMk cId="550376661" sldId="592"/>
            <ac:inkMk id="11" creationId="{D09A38E0-F025-2D00-D315-89E90418DD05}"/>
          </ac:inkMkLst>
        </pc:inkChg>
        <pc:inkChg chg="add del">
          <ac:chgData name="Ahmed Mohammed" userId="52ea684eb8771d40" providerId="LiveId" clId="{580B6489-CB7D-E54A-AF28-87333AABF8F4}" dt="2024-04-17T14:38:49.308" v="86"/>
          <ac:inkMkLst>
            <pc:docMk/>
            <pc:sldMk cId="550376661" sldId="592"/>
            <ac:inkMk id="12" creationId="{BF872BF3-CBE9-C122-E5AD-C46599725DEC}"/>
          </ac:inkMkLst>
        </pc:inkChg>
        <pc:inkChg chg="add del">
          <ac:chgData name="Ahmed Mohammed" userId="52ea684eb8771d40" providerId="LiveId" clId="{580B6489-CB7D-E54A-AF28-87333AABF8F4}" dt="2024-04-17T14:38:49.308" v="86"/>
          <ac:inkMkLst>
            <pc:docMk/>
            <pc:sldMk cId="550376661" sldId="592"/>
            <ac:inkMk id="13" creationId="{92948AF9-6C95-BBDA-8D30-C2A11B222FFD}"/>
          </ac:inkMkLst>
        </pc:inkChg>
        <pc:inkChg chg="add reco">
          <ac:chgData name="Ahmed Mohammed" userId="52ea684eb8771d40" providerId="LiveId" clId="{580B6489-CB7D-E54A-AF28-87333AABF8F4}" dt="2024-04-17T14:38:49.308" v="86"/>
          <ac:inkMkLst>
            <pc:docMk/>
            <pc:sldMk cId="550376661" sldId="592"/>
            <ac:inkMk id="14" creationId="{4B2C5CFD-498B-A8AD-C1BD-C44B0E978FE0}"/>
          </ac:inkMkLst>
        </pc:inkChg>
        <pc:inkChg chg="add">
          <ac:chgData name="Ahmed Mohammed" userId="52ea684eb8771d40" providerId="LiveId" clId="{580B6489-CB7D-E54A-AF28-87333AABF8F4}" dt="2024-04-17T14:39:20.990" v="87"/>
          <ac:inkMkLst>
            <pc:docMk/>
            <pc:sldMk cId="550376661" sldId="592"/>
            <ac:inkMk id="15" creationId="{FF11AD28-5C12-14A9-7310-97BC97742647}"/>
          </ac:inkMkLst>
        </pc:inkChg>
        <pc:inkChg chg="add">
          <ac:chgData name="Ahmed Mohammed" userId="52ea684eb8771d40" providerId="LiveId" clId="{580B6489-CB7D-E54A-AF28-87333AABF8F4}" dt="2024-04-17T14:39:34.488" v="89"/>
          <ac:inkMkLst>
            <pc:docMk/>
            <pc:sldMk cId="550376661" sldId="592"/>
            <ac:inkMk id="16" creationId="{4817E333-B218-C211-0664-3E889F8C1DC5}"/>
          </ac:inkMkLst>
        </pc:inkChg>
        <pc:inkChg chg="add del">
          <ac:chgData name="Ahmed Mohammed" userId="52ea684eb8771d40" providerId="LiveId" clId="{580B6489-CB7D-E54A-AF28-87333AABF8F4}" dt="2024-04-17T14:39:50.751" v="94"/>
          <ac:inkMkLst>
            <pc:docMk/>
            <pc:sldMk cId="550376661" sldId="592"/>
            <ac:inkMk id="17" creationId="{C9A09CB3-B78D-8D91-44FD-822D57DE7A7F}"/>
          </ac:inkMkLst>
        </pc:inkChg>
        <pc:inkChg chg="add del">
          <ac:chgData name="Ahmed Mohammed" userId="52ea684eb8771d40" providerId="LiveId" clId="{580B6489-CB7D-E54A-AF28-87333AABF8F4}" dt="2024-04-17T14:39:50.751" v="94"/>
          <ac:inkMkLst>
            <pc:docMk/>
            <pc:sldMk cId="550376661" sldId="592"/>
            <ac:inkMk id="18" creationId="{FEB4646C-E43A-445E-1C50-DC560689C8A2}"/>
          </ac:inkMkLst>
        </pc:inkChg>
        <pc:inkChg chg="add del">
          <ac:chgData name="Ahmed Mohammed" userId="52ea684eb8771d40" providerId="LiveId" clId="{580B6489-CB7D-E54A-AF28-87333AABF8F4}" dt="2024-04-17T14:39:50.751" v="94"/>
          <ac:inkMkLst>
            <pc:docMk/>
            <pc:sldMk cId="550376661" sldId="592"/>
            <ac:inkMk id="19" creationId="{2C6C64E5-08A6-5758-1941-3B90125CE4C1}"/>
          </ac:inkMkLst>
        </pc:inkChg>
        <pc:inkChg chg="add reco">
          <ac:chgData name="Ahmed Mohammed" userId="52ea684eb8771d40" providerId="LiveId" clId="{580B6489-CB7D-E54A-AF28-87333AABF8F4}" dt="2024-04-17T14:39:50.751" v="94"/>
          <ac:inkMkLst>
            <pc:docMk/>
            <pc:sldMk cId="550376661" sldId="592"/>
            <ac:inkMk id="20" creationId="{2B5B2A41-D22E-F857-B952-DD0CCC6B93F0}"/>
          </ac:inkMkLst>
        </pc:inkChg>
        <pc:inkChg chg="add">
          <ac:chgData name="Ahmed Mohammed" userId="52ea684eb8771d40" providerId="LiveId" clId="{580B6489-CB7D-E54A-AF28-87333AABF8F4}" dt="2024-04-17T14:40:12.544" v="95"/>
          <ac:inkMkLst>
            <pc:docMk/>
            <pc:sldMk cId="550376661" sldId="592"/>
            <ac:inkMk id="21" creationId="{C342DF7E-3E85-7C27-384B-3C6306B30384}"/>
          </ac:inkMkLst>
        </pc:inkChg>
        <pc:inkChg chg="add del">
          <ac:chgData name="Ahmed Mohammed" userId="52ea684eb8771d40" providerId="LiveId" clId="{580B6489-CB7D-E54A-AF28-87333AABF8F4}" dt="2024-04-17T14:40:40.517" v="98"/>
          <ac:inkMkLst>
            <pc:docMk/>
            <pc:sldMk cId="550376661" sldId="592"/>
            <ac:inkMk id="22" creationId="{02B4FCA5-56A6-6781-06A0-FB982037461B}"/>
          </ac:inkMkLst>
        </pc:inkChg>
        <pc:inkChg chg="add del">
          <ac:chgData name="Ahmed Mohammed" userId="52ea684eb8771d40" providerId="LiveId" clId="{580B6489-CB7D-E54A-AF28-87333AABF8F4}" dt="2024-04-17T14:40:40.529" v="99"/>
          <ac:inkMkLst>
            <pc:docMk/>
            <pc:sldMk cId="550376661" sldId="592"/>
            <ac:inkMk id="23" creationId="{1E0720E6-F5AA-2E7F-BA9F-4B1FF30A63C6}"/>
          </ac:inkMkLst>
        </pc:inkChg>
      </pc:sldChg>
      <pc:sldChg chg="addSp">
        <pc:chgData name="Ahmed Mohammed" userId="52ea684eb8771d40" providerId="LiveId" clId="{580B6489-CB7D-E54A-AF28-87333AABF8F4}" dt="2024-04-17T14:41:15.996" v="100"/>
        <pc:sldMkLst>
          <pc:docMk/>
          <pc:sldMk cId="1587683082" sldId="593"/>
        </pc:sldMkLst>
        <pc:inkChg chg="add">
          <ac:chgData name="Ahmed Mohammed" userId="52ea684eb8771d40" providerId="LiveId" clId="{580B6489-CB7D-E54A-AF28-87333AABF8F4}" dt="2024-04-17T14:39:27.991" v="88"/>
          <ac:inkMkLst>
            <pc:docMk/>
            <pc:sldMk cId="1587683082" sldId="593"/>
            <ac:inkMk id="9" creationId="{1B119650-513F-6CB3-B4C9-2BC79B025E1B}"/>
          </ac:inkMkLst>
        </pc:inkChg>
        <pc:inkChg chg="add">
          <ac:chgData name="Ahmed Mohammed" userId="52ea684eb8771d40" providerId="LiveId" clId="{580B6489-CB7D-E54A-AF28-87333AABF8F4}" dt="2024-04-17T14:39:38.490" v="90"/>
          <ac:inkMkLst>
            <pc:docMk/>
            <pc:sldMk cId="1587683082" sldId="593"/>
            <ac:inkMk id="10" creationId="{5DF784B1-C692-C231-326E-077C47DC386A}"/>
          </ac:inkMkLst>
        </pc:inkChg>
        <pc:inkChg chg="add">
          <ac:chgData name="Ahmed Mohammed" userId="52ea684eb8771d40" providerId="LiveId" clId="{580B6489-CB7D-E54A-AF28-87333AABF8F4}" dt="2024-04-17T14:41:15.996" v="100"/>
          <ac:inkMkLst>
            <pc:docMk/>
            <pc:sldMk cId="1587683082" sldId="593"/>
            <ac:inkMk id="11" creationId="{746BACB2-D3F7-DECE-0C6F-8E69B1761DF5}"/>
          </ac:inkMkLst>
        </pc:inkChg>
      </pc:sldChg>
      <pc:sldChg chg="addSp delSp">
        <pc:chgData name="Ahmed Mohammed" userId="52ea684eb8771d40" providerId="LiveId" clId="{580B6489-CB7D-E54A-AF28-87333AABF8F4}" dt="2024-04-17T14:43:42.760" v="113"/>
        <pc:sldMkLst>
          <pc:docMk/>
          <pc:sldMk cId="1723636815" sldId="594"/>
        </pc:sldMkLst>
        <pc:inkChg chg="add">
          <ac:chgData name="Ahmed Mohammed" userId="52ea684eb8771d40" providerId="LiveId" clId="{580B6489-CB7D-E54A-AF28-87333AABF8F4}" dt="2024-04-17T14:41:39.461" v="101"/>
          <ac:inkMkLst>
            <pc:docMk/>
            <pc:sldMk cId="1723636815" sldId="594"/>
            <ac:inkMk id="10" creationId="{2AB0C62B-575B-5611-DB42-F8775A0390A6}"/>
          </ac:inkMkLst>
        </pc:inkChg>
        <pc:inkChg chg="add">
          <ac:chgData name="Ahmed Mohammed" userId="52ea684eb8771d40" providerId="LiveId" clId="{580B6489-CB7D-E54A-AF28-87333AABF8F4}" dt="2024-04-17T14:41:43.190" v="102"/>
          <ac:inkMkLst>
            <pc:docMk/>
            <pc:sldMk cId="1723636815" sldId="594"/>
            <ac:inkMk id="11" creationId="{3A8B552D-3734-4CD6-A774-675858D865A7}"/>
          </ac:inkMkLst>
        </pc:inkChg>
        <pc:inkChg chg="add">
          <ac:chgData name="Ahmed Mohammed" userId="52ea684eb8771d40" providerId="LiveId" clId="{580B6489-CB7D-E54A-AF28-87333AABF8F4}" dt="2024-04-17T14:41:53.559" v="103"/>
          <ac:inkMkLst>
            <pc:docMk/>
            <pc:sldMk cId="1723636815" sldId="594"/>
            <ac:inkMk id="12" creationId="{1D950ED7-F82D-6AE6-0015-EFBC28C1BE93}"/>
          </ac:inkMkLst>
        </pc:inkChg>
        <pc:inkChg chg="add del">
          <ac:chgData name="Ahmed Mohammed" userId="52ea684eb8771d40" providerId="LiveId" clId="{580B6489-CB7D-E54A-AF28-87333AABF8F4}" dt="2024-04-17T14:41:59.905" v="106"/>
          <ac:inkMkLst>
            <pc:docMk/>
            <pc:sldMk cId="1723636815" sldId="594"/>
            <ac:inkMk id="13" creationId="{6B9BF51F-F5F8-0A7E-3905-9A7A1BA9ACCD}"/>
          </ac:inkMkLst>
        </pc:inkChg>
        <pc:inkChg chg="add del">
          <ac:chgData name="Ahmed Mohammed" userId="52ea684eb8771d40" providerId="LiveId" clId="{580B6489-CB7D-E54A-AF28-87333AABF8F4}" dt="2024-04-17T14:41:59.905" v="106"/>
          <ac:inkMkLst>
            <pc:docMk/>
            <pc:sldMk cId="1723636815" sldId="594"/>
            <ac:inkMk id="14" creationId="{3EB798D5-41B3-BD8E-F010-0107882217B9}"/>
          </ac:inkMkLst>
        </pc:inkChg>
        <pc:inkChg chg="add reco">
          <ac:chgData name="Ahmed Mohammed" userId="52ea684eb8771d40" providerId="LiveId" clId="{580B6489-CB7D-E54A-AF28-87333AABF8F4}" dt="2024-04-17T14:41:59.905" v="106"/>
          <ac:inkMkLst>
            <pc:docMk/>
            <pc:sldMk cId="1723636815" sldId="594"/>
            <ac:inkMk id="15" creationId="{16C07675-55E7-E1BF-7DBE-91DE5278F423}"/>
          </ac:inkMkLst>
        </pc:inkChg>
        <pc:inkChg chg="add">
          <ac:chgData name="Ahmed Mohammed" userId="52ea684eb8771d40" providerId="LiveId" clId="{580B6489-CB7D-E54A-AF28-87333AABF8F4}" dt="2024-04-17T14:42:13.882" v="107"/>
          <ac:inkMkLst>
            <pc:docMk/>
            <pc:sldMk cId="1723636815" sldId="594"/>
            <ac:inkMk id="16" creationId="{077A014D-6EEF-B9D8-9DFD-ACD510DB3148}"/>
          </ac:inkMkLst>
        </pc:inkChg>
        <pc:inkChg chg="add">
          <ac:chgData name="Ahmed Mohammed" userId="52ea684eb8771d40" providerId="LiveId" clId="{580B6489-CB7D-E54A-AF28-87333AABF8F4}" dt="2024-04-17T14:42:17.532" v="108"/>
          <ac:inkMkLst>
            <pc:docMk/>
            <pc:sldMk cId="1723636815" sldId="594"/>
            <ac:inkMk id="17" creationId="{6DC114DA-30AE-AFAC-7EF2-6D7149221B58}"/>
          </ac:inkMkLst>
        </pc:inkChg>
        <pc:inkChg chg="add">
          <ac:chgData name="Ahmed Mohammed" userId="52ea684eb8771d40" providerId="LiveId" clId="{580B6489-CB7D-E54A-AF28-87333AABF8F4}" dt="2024-04-17T14:42:52.094" v="109"/>
          <ac:inkMkLst>
            <pc:docMk/>
            <pc:sldMk cId="1723636815" sldId="594"/>
            <ac:inkMk id="18" creationId="{14E7FE59-544F-996C-CB5E-A25B03C69D42}"/>
          </ac:inkMkLst>
        </pc:inkChg>
        <pc:inkChg chg="add">
          <ac:chgData name="Ahmed Mohammed" userId="52ea684eb8771d40" providerId="LiveId" clId="{580B6489-CB7D-E54A-AF28-87333AABF8F4}" dt="2024-04-17T14:43:22.449" v="110"/>
          <ac:inkMkLst>
            <pc:docMk/>
            <pc:sldMk cId="1723636815" sldId="594"/>
            <ac:inkMk id="19" creationId="{0EC189DF-6AF6-8C53-443B-2FB8A88D2086}"/>
          </ac:inkMkLst>
        </pc:inkChg>
        <pc:inkChg chg="add">
          <ac:chgData name="Ahmed Mohammed" userId="52ea684eb8771d40" providerId="LiveId" clId="{580B6489-CB7D-E54A-AF28-87333AABF8F4}" dt="2024-04-17T14:43:25.508" v="111"/>
          <ac:inkMkLst>
            <pc:docMk/>
            <pc:sldMk cId="1723636815" sldId="594"/>
            <ac:inkMk id="20" creationId="{35279A80-F1B9-B33D-E8C8-E014C06A3179}"/>
          </ac:inkMkLst>
        </pc:inkChg>
        <pc:inkChg chg="add">
          <ac:chgData name="Ahmed Mohammed" userId="52ea684eb8771d40" providerId="LiveId" clId="{580B6489-CB7D-E54A-AF28-87333AABF8F4}" dt="2024-04-17T14:43:41.486" v="112"/>
          <ac:inkMkLst>
            <pc:docMk/>
            <pc:sldMk cId="1723636815" sldId="594"/>
            <ac:inkMk id="21" creationId="{AF723E5E-6A33-5225-9C42-4D3C4B4F2E66}"/>
          </ac:inkMkLst>
        </pc:inkChg>
        <pc:inkChg chg="add">
          <ac:chgData name="Ahmed Mohammed" userId="52ea684eb8771d40" providerId="LiveId" clId="{580B6489-CB7D-E54A-AF28-87333AABF8F4}" dt="2024-04-17T14:43:42.760" v="113"/>
          <ac:inkMkLst>
            <pc:docMk/>
            <pc:sldMk cId="1723636815" sldId="594"/>
            <ac:inkMk id="22" creationId="{18580EE0-A4CF-1EB3-9737-C4BEE163641F}"/>
          </ac:inkMkLst>
        </pc:inkChg>
      </pc:sldChg>
      <pc:sldChg chg="addSp delSp">
        <pc:chgData name="Ahmed Mohammed" userId="52ea684eb8771d40" providerId="LiveId" clId="{580B6489-CB7D-E54A-AF28-87333AABF8F4}" dt="2024-04-17T14:45:30.850" v="138"/>
        <pc:sldMkLst>
          <pc:docMk/>
          <pc:sldMk cId="2480925152" sldId="595"/>
        </pc:sldMkLst>
        <pc:inkChg chg="add">
          <ac:chgData name="Ahmed Mohammed" userId="52ea684eb8771d40" providerId="LiveId" clId="{580B6489-CB7D-E54A-AF28-87333AABF8F4}" dt="2024-04-17T14:44:00.780" v="114"/>
          <ac:inkMkLst>
            <pc:docMk/>
            <pc:sldMk cId="2480925152" sldId="595"/>
            <ac:inkMk id="7" creationId="{6D17B8FF-314C-E718-2D68-5A19618431BA}"/>
          </ac:inkMkLst>
        </pc:inkChg>
        <pc:inkChg chg="add">
          <ac:chgData name="Ahmed Mohammed" userId="52ea684eb8771d40" providerId="LiveId" clId="{580B6489-CB7D-E54A-AF28-87333AABF8F4}" dt="2024-04-17T14:44:06.820" v="115"/>
          <ac:inkMkLst>
            <pc:docMk/>
            <pc:sldMk cId="2480925152" sldId="595"/>
            <ac:inkMk id="9" creationId="{1BA855EC-61A2-AC31-5E5E-BA3C1C18F387}"/>
          </ac:inkMkLst>
        </pc:inkChg>
        <pc:inkChg chg="add del">
          <ac:chgData name="Ahmed Mohammed" userId="52ea684eb8771d40" providerId="LiveId" clId="{580B6489-CB7D-E54A-AF28-87333AABF8F4}" dt="2024-04-17T14:44:14.804" v="118"/>
          <ac:inkMkLst>
            <pc:docMk/>
            <pc:sldMk cId="2480925152" sldId="595"/>
            <ac:inkMk id="10" creationId="{80698DAB-1384-7450-F0D7-8AAC82D13063}"/>
          </ac:inkMkLst>
        </pc:inkChg>
        <pc:inkChg chg="add del">
          <ac:chgData name="Ahmed Mohammed" userId="52ea684eb8771d40" providerId="LiveId" clId="{580B6489-CB7D-E54A-AF28-87333AABF8F4}" dt="2024-04-17T14:44:14.804" v="118"/>
          <ac:inkMkLst>
            <pc:docMk/>
            <pc:sldMk cId="2480925152" sldId="595"/>
            <ac:inkMk id="11" creationId="{793D6FB2-BDBD-DA88-9B45-5EF33F72EDFB}"/>
          </ac:inkMkLst>
        </pc:inkChg>
        <pc:inkChg chg="add del reco">
          <ac:chgData name="Ahmed Mohammed" userId="52ea684eb8771d40" providerId="LiveId" clId="{580B6489-CB7D-E54A-AF28-87333AABF8F4}" dt="2024-04-17T14:44:17.365" v="119"/>
          <ac:inkMkLst>
            <pc:docMk/>
            <pc:sldMk cId="2480925152" sldId="595"/>
            <ac:inkMk id="12" creationId="{79139B05-F115-494C-1D31-F83E83E4EE64}"/>
          </ac:inkMkLst>
        </pc:inkChg>
        <pc:inkChg chg="add del">
          <ac:chgData name="Ahmed Mohammed" userId="52ea684eb8771d40" providerId="LiveId" clId="{580B6489-CB7D-E54A-AF28-87333AABF8F4}" dt="2024-04-17T14:44:19.087" v="122"/>
          <ac:inkMkLst>
            <pc:docMk/>
            <pc:sldMk cId="2480925152" sldId="595"/>
            <ac:inkMk id="13" creationId="{1B1F8FCB-1DA0-105E-D25E-36A33B7C8407}"/>
          </ac:inkMkLst>
        </pc:inkChg>
        <pc:inkChg chg="add del">
          <ac:chgData name="Ahmed Mohammed" userId="52ea684eb8771d40" providerId="LiveId" clId="{580B6489-CB7D-E54A-AF28-87333AABF8F4}" dt="2024-04-17T14:44:19.087" v="122"/>
          <ac:inkMkLst>
            <pc:docMk/>
            <pc:sldMk cId="2480925152" sldId="595"/>
            <ac:inkMk id="14" creationId="{40B1966C-A5E2-4E44-5D75-A4F57ACCFEFE}"/>
          </ac:inkMkLst>
        </pc:inkChg>
        <pc:inkChg chg="add reco">
          <ac:chgData name="Ahmed Mohammed" userId="52ea684eb8771d40" providerId="LiveId" clId="{580B6489-CB7D-E54A-AF28-87333AABF8F4}" dt="2024-04-17T14:44:19.087" v="122"/>
          <ac:inkMkLst>
            <pc:docMk/>
            <pc:sldMk cId="2480925152" sldId="595"/>
            <ac:inkMk id="15" creationId="{5160A61C-BC64-CCA1-67B9-C30FF8CF70E2}"/>
          </ac:inkMkLst>
        </pc:inkChg>
        <pc:inkChg chg="add del">
          <ac:chgData name="Ahmed Mohammed" userId="52ea684eb8771d40" providerId="LiveId" clId="{580B6489-CB7D-E54A-AF28-87333AABF8F4}" dt="2024-04-17T14:44:32.646" v="125"/>
          <ac:inkMkLst>
            <pc:docMk/>
            <pc:sldMk cId="2480925152" sldId="595"/>
            <ac:inkMk id="16" creationId="{C7E68418-9460-7D5B-F3AC-7DCDBBD1D8A2}"/>
          </ac:inkMkLst>
        </pc:inkChg>
        <pc:inkChg chg="add del">
          <ac:chgData name="Ahmed Mohammed" userId="52ea684eb8771d40" providerId="LiveId" clId="{580B6489-CB7D-E54A-AF28-87333AABF8F4}" dt="2024-04-17T14:44:32.646" v="125"/>
          <ac:inkMkLst>
            <pc:docMk/>
            <pc:sldMk cId="2480925152" sldId="595"/>
            <ac:inkMk id="17" creationId="{7EE48C47-7A96-E2FF-2D4A-B3C6EC859C82}"/>
          </ac:inkMkLst>
        </pc:inkChg>
        <pc:inkChg chg="add reco">
          <ac:chgData name="Ahmed Mohammed" userId="52ea684eb8771d40" providerId="LiveId" clId="{580B6489-CB7D-E54A-AF28-87333AABF8F4}" dt="2024-04-17T14:44:32.646" v="125"/>
          <ac:inkMkLst>
            <pc:docMk/>
            <pc:sldMk cId="2480925152" sldId="595"/>
            <ac:inkMk id="18" creationId="{7B3EAEC3-2E94-098B-2DA0-F1DDBDAB4D23}"/>
          </ac:inkMkLst>
        </pc:inkChg>
        <pc:inkChg chg="add del">
          <ac:chgData name="Ahmed Mohammed" userId="52ea684eb8771d40" providerId="LiveId" clId="{580B6489-CB7D-E54A-AF28-87333AABF8F4}" dt="2024-04-17T14:44:36.265" v="128"/>
          <ac:inkMkLst>
            <pc:docMk/>
            <pc:sldMk cId="2480925152" sldId="595"/>
            <ac:inkMk id="19" creationId="{009E743F-9C2A-C828-24AF-FF980386B65F}"/>
          </ac:inkMkLst>
        </pc:inkChg>
        <pc:inkChg chg="add del">
          <ac:chgData name="Ahmed Mohammed" userId="52ea684eb8771d40" providerId="LiveId" clId="{580B6489-CB7D-E54A-AF28-87333AABF8F4}" dt="2024-04-17T14:44:36.265" v="128"/>
          <ac:inkMkLst>
            <pc:docMk/>
            <pc:sldMk cId="2480925152" sldId="595"/>
            <ac:inkMk id="20" creationId="{45B3E9DC-0687-7B78-AA81-5AFC1C85A48D}"/>
          </ac:inkMkLst>
        </pc:inkChg>
        <pc:inkChg chg="add reco">
          <ac:chgData name="Ahmed Mohammed" userId="52ea684eb8771d40" providerId="LiveId" clId="{580B6489-CB7D-E54A-AF28-87333AABF8F4}" dt="2024-04-17T14:44:36.265" v="128"/>
          <ac:inkMkLst>
            <pc:docMk/>
            <pc:sldMk cId="2480925152" sldId="595"/>
            <ac:inkMk id="21" creationId="{4D78DA8A-2E18-CD3C-D720-B07AC428C256}"/>
          </ac:inkMkLst>
        </pc:inkChg>
        <pc:inkChg chg="add del">
          <ac:chgData name="Ahmed Mohammed" userId="52ea684eb8771d40" providerId="LiveId" clId="{580B6489-CB7D-E54A-AF28-87333AABF8F4}" dt="2024-04-17T14:44:42.272" v="132"/>
          <ac:inkMkLst>
            <pc:docMk/>
            <pc:sldMk cId="2480925152" sldId="595"/>
            <ac:inkMk id="22" creationId="{04BF84DA-9358-B4BD-1B36-8ABB2E9CEC8E}"/>
          </ac:inkMkLst>
        </pc:inkChg>
        <pc:inkChg chg="add del">
          <ac:chgData name="Ahmed Mohammed" userId="52ea684eb8771d40" providerId="LiveId" clId="{580B6489-CB7D-E54A-AF28-87333AABF8F4}" dt="2024-04-17T14:44:42.272" v="132"/>
          <ac:inkMkLst>
            <pc:docMk/>
            <pc:sldMk cId="2480925152" sldId="595"/>
            <ac:inkMk id="23" creationId="{108F0E1C-A264-95D2-E7B2-E6F9714A86DE}"/>
          </ac:inkMkLst>
        </pc:inkChg>
        <pc:inkChg chg="add del">
          <ac:chgData name="Ahmed Mohammed" userId="52ea684eb8771d40" providerId="LiveId" clId="{580B6489-CB7D-E54A-AF28-87333AABF8F4}" dt="2024-04-17T14:44:42.272" v="132"/>
          <ac:inkMkLst>
            <pc:docMk/>
            <pc:sldMk cId="2480925152" sldId="595"/>
            <ac:inkMk id="24" creationId="{535809B7-6B51-22AE-4270-ACEEEDF77492}"/>
          </ac:inkMkLst>
        </pc:inkChg>
        <pc:inkChg chg="add reco">
          <ac:chgData name="Ahmed Mohammed" userId="52ea684eb8771d40" providerId="LiveId" clId="{580B6489-CB7D-E54A-AF28-87333AABF8F4}" dt="2024-04-17T14:44:42.272" v="132"/>
          <ac:inkMkLst>
            <pc:docMk/>
            <pc:sldMk cId="2480925152" sldId="595"/>
            <ac:inkMk id="25" creationId="{24284266-894F-E932-FDE1-A1B0C11DD414}"/>
          </ac:inkMkLst>
        </pc:inkChg>
        <pc:inkChg chg="add">
          <ac:chgData name="Ahmed Mohammed" userId="52ea684eb8771d40" providerId="LiveId" clId="{580B6489-CB7D-E54A-AF28-87333AABF8F4}" dt="2024-04-17T14:44:45.835" v="133"/>
          <ac:inkMkLst>
            <pc:docMk/>
            <pc:sldMk cId="2480925152" sldId="595"/>
            <ac:inkMk id="26" creationId="{D0F304E4-D3C2-F0D1-57E4-6F5DC0AEA112}"/>
          </ac:inkMkLst>
        </pc:inkChg>
        <pc:inkChg chg="add">
          <ac:chgData name="Ahmed Mohammed" userId="52ea684eb8771d40" providerId="LiveId" clId="{580B6489-CB7D-E54A-AF28-87333AABF8F4}" dt="2024-04-17T14:44:52.451" v="134"/>
          <ac:inkMkLst>
            <pc:docMk/>
            <pc:sldMk cId="2480925152" sldId="595"/>
            <ac:inkMk id="27" creationId="{2E7A67D1-7A54-1A4C-34C1-405206FC9C88}"/>
          </ac:inkMkLst>
        </pc:inkChg>
        <pc:inkChg chg="add">
          <ac:chgData name="Ahmed Mohammed" userId="52ea684eb8771d40" providerId="LiveId" clId="{580B6489-CB7D-E54A-AF28-87333AABF8F4}" dt="2024-04-17T14:44:53.128" v="135"/>
          <ac:inkMkLst>
            <pc:docMk/>
            <pc:sldMk cId="2480925152" sldId="595"/>
            <ac:inkMk id="28" creationId="{03E8A156-3C4A-DDBA-37B1-3F4C173DA6DA}"/>
          </ac:inkMkLst>
        </pc:inkChg>
        <pc:inkChg chg="add">
          <ac:chgData name="Ahmed Mohammed" userId="52ea684eb8771d40" providerId="LiveId" clId="{580B6489-CB7D-E54A-AF28-87333AABF8F4}" dt="2024-04-17T14:45:02.092" v="136"/>
          <ac:inkMkLst>
            <pc:docMk/>
            <pc:sldMk cId="2480925152" sldId="595"/>
            <ac:inkMk id="29" creationId="{1E4DA989-BC3D-94D2-EA0F-F8A57A2CD1DE}"/>
          </ac:inkMkLst>
        </pc:inkChg>
        <pc:inkChg chg="add">
          <ac:chgData name="Ahmed Mohammed" userId="52ea684eb8771d40" providerId="LiveId" clId="{580B6489-CB7D-E54A-AF28-87333AABF8F4}" dt="2024-04-17T14:45:10.902" v="137"/>
          <ac:inkMkLst>
            <pc:docMk/>
            <pc:sldMk cId="2480925152" sldId="595"/>
            <ac:inkMk id="30" creationId="{F6ACA93D-9896-2EC7-D032-8E235F6BFE7B}"/>
          </ac:inkMkLst>
        </pc:inkChg>
        <pc:inkChg chg="add">
          <ac:chgData name="Ahmed Mohammed" userId="52ea684eb8771d40" providerId="LiveId" clId="{580B6489-CB7D-E54A-AF28-87333AABF8F4}" dt="2024-04-17T14:45:30.850" v="138"/>
          <ac:inkMkLst>
            <pc:docMk/>
            <pc:sldMk cId="2480925152" sldId="595"/>
            <ac:inkMk id="31" creationId="{10D7626F-0FF8-7E4D-8473-0D168DECA54F}"/>
          </ac:inkMkLst>
        </pc:inkChg>
      </pc:sldChg>
      <pc:sldChg chg="addSp delSp">
        <pc:chgData name="Ahmed Mohammed" userId="52ea684eb8771d40" providerId="LiveId" clId="{580B6489-CB7D-E54A-AF28-87333AABF8F4}" dt="2024-04-17T14:45:56.903" v="148"/>
        <pc:sldMkLst>
          <pc:docMk/>
          <pc:sldMk cId="3903475576" sldId="596"/>
        </pc:sldMkLst>
        <pc:inkChg chg="add del">
          <ac:chgData name="Ahmed Mohammed" userId="52ea684eb8771d40" providerId="LiveId" clId="{580B6489-CB7D-E54A-AF28-87333AABF8F4}" dt="2024-04-17T14:45:41.716" v="141"/>
          <ac:inkMkLst>
            <pc:docMk/>
            <pc:sldMk cId="3903475576" sldId="596"/>
            <ac:inkMk id="7" creationId="{14B36288-BA61-0816-E8ED-71377C2C7322}"/>
          </ac:inkMkLst>
        </pc:inkChg>
        <pc:inkChg chg="add del">
          <ac:chgData name="Ahmed Mohammed" userId="52ea684eb8771d40" providerId="LiveId" clId="{580B6489-CB7D-E54A-AF28-87333AABF8F4}" dt="2024-04-17T14:45:41.716" v="141"/>
          <ac:inkMkLst>
            <pc:docMk/>
            <pc:sldMk cId="3903475576" sldId="596"/>
            <ac:inkMk id="9" creationId="{1D9F7274-8C7D-02BE-A1F5-EFA90318F890}"/>
          </ac:inkMkLst>
        </pc:inkChg>
        <pc:inkChg chg="add reco">
          <ac:chgData name="Ahmed Mohammed" userId="52ea684eb8771d40" providerId="LiveId" clId="{580B6489-CB7D-E54A-AF28-87333AABF8F4}" dt="2024-04-17T14:45:41.716" v="141"/>
          <ac:inkMkLst>
            <pc:docMk/>
            <pc:sldMk cId="3903475576" sldId="596"/>
            <ac:inkMk id="10" creationId="{42E78708-0C22-A78D-0489-5123FAB9A824}"/>
          </ac:inkMkLst>
        </pc:inkChg>
        <pc:inkChg chg="add del">
          <ac:chgData name="Ahmed Mohammed" userId="52ea684eb8771d40" providerId="LiveId" clId="{580B6489-CB7D-E54A-AF28-87333AABF8F4}" dt="2024-04-17T14:45:48.290" v="144"/>
          <ac:inkMkLst>
            <pc:docMk/>
            <pc:sldMk cId="3903475576" sldId="596"/>
            <ac:inkMk id="11" creationId="{1CAF3075-7833-D5D2-CF22-D2278E39FA10}"/>
          </ac:inkMkLst>
        </pc:inkChg>
        <pc:inkChg chg="add del">
          <ac:chgData name="Ahmed Mohammed" userId="52ea684eb8771d40" providerId="LiveId" clId="{580B6489-CB7D-E54A-AF28-87333AABF8F4}" dt="2024-04-17T14:45:48.290" v="144"/>
          <ac:inkMkLst>
            <pc:docMk/>
            <pc:sldMk cId="3903475576" sldId="596"/>
            <ac:inkMk id="12" creationId="{71ACDD0F-50FB-79BB-9192-1B0913846CF0}"/>
          </ac:inkMkLst>
        </pc:inkChg>
        <pc:inkChg chg="add reco">
          <ac:chgData name="Ahmed Mohammed" userId="52ea684eb8771d40" providerId="LiveId" clId="{580B6489-CB7D-E54A-AF28-87333AABF8F4}" dt="2024-04-17T14:45:48.290" v="144"/>
          <ac:inkMkLst>
            <pc:docMk/>
            <pc:sldMk cId="3903475576" sldId="596"/>
            <ac:inkMk id="13" creationId="{A6A722B1-30EE-FA11-9DFE-13C8C8F8C172}"/>
          </ac:inkMkLst>
        </pc:inkChg>
        <pc:inkChg chg="add del">
          <ac:chgData name="Ahmed Mohammed" userId="52ea684eb8771d40" providerId="LiveId" clId="{580B6489-CB7D-E54A-AF28-87333AABF8F4}" dt="2024-04-17T14:45:54.527" v="147"/>
          <ac:inkMkLst>
            <pc:docMk/>
            <pc:sldMk cId="3903475576" sldId="596"/>
            <ac:inkMk id="14" creationId="{7574D1B8-FB17-5165-BD4E-AF8F0623437E}"/>
          </ac:inkMkLst>
        </pc:inkChg>
        <pc:inkChg chg="add del">
          <ac:chgData name="Ahmed Mohammed" userId="52ea684eb8771d40" providerId="LiveId" clId="{580B6489-CB7D-E54A-AF28-87333AABF8F4}" dt="2024-04-17T14:45:54.527" v="147"/>
          <ac:inkMkLst>
            <pc:docMk/>
            <pc:sldMk cId="3903475576" sldId="596"/>
            <ac:inkMk id="15" creationId="{5758673C-B141-6350-74C0-36C8A0C6A590}"/>
          </ac:inkMkLst>
        </pc:inkChg>
        <pc:inkChg chg="add reco">
          <ac:chgData name="Ahmed Mohammed" userId="52ea684eb8771d40" providerId="LiveId" clId="{580B6489-CB7D-E54A-AF28-87333AABF8F4}" dt="2024-04-17T14:45:54.527" v="147"/>
          <ac:inkMkLst>
            <pc:docMk/>
            <pc:sldMk cId="3903475576" sldId="596"/>
            <ac:inkMk id="16" creationId="{146EC5D8-3AB8-2294-ADDE-83BE974AA92C}"/>
          </ac:inkMkLst>
        </pc:inkChg>
        <pc:inkChg chg="add">
          <ac:chgData name="Ahmed Mohammed" userId="52ea684eb8771d40" providerId="LiveId" clId="{580B6489-CB7D-E54A-AF28-87333AABF8F4}" dt="2024-04-17T14:45:56.903" v="148"/>
          <ac:inkMkLst>
            <pc:docMk/>
            <pc:sldMk cId="3903475576" sldId="596"/>
            <ac:inkMk id="17" creationId="{CA9466D4-E31F-9A44-DB4F-E32367795CAD}"/>
          </ac:inkMkLst>
        </pc:inkChg>
      </pc:sldChg>
      <pc:sldChg chg="addSp delSp">
        <pc:chgData name="Ahmed Mohammed" userId="52ea684eb8771d40" providerId="LiveId" clId="{580B6489-CB7D-E54A-AF28-87333AABF8F4}" dt="2024-04-17T14:51:36.793" v="195"/>
        <pc:sldMkLst>
          <pc:docMk/>
          <pc:sldMk cId="912140641" sldId="597"/>
        </pc:sldMkLst>
        <pc:inkChg chg="add del">
          <ac:chgData name="Ahmed Mohammed" userId="52ea684eb8771d40" providerId="LiveId" clId="{580B6489-CB7D-E54A-AF28-87333AABF8F4}" dt="2024-04-17T14:46:08.219" v="151"/>
          <ac:inkMkLst>
            <pc:docMk/>
            <pc:sldMk cId="912140641" sldId="597"/>
            <ac:inkMk id="7" creationId="{4DE0BD61-37F4-0AE6-B620-45D3C620CDEC}"/>
          </ac:inkMkLst>
        </pc:inkChg>
        <pc:inkChg chg="add del">
          <ac:chgData name="Ahmed Mohammed" userId="52ea684eb8771d40" providerId="LiveId" clId="{580B6489-CB7D-E54A-AF28-87333AABF8F4}" dt="2024-04-17T14:46:08.219" v="151"/>
          <ac:inkMkLst>
            <pc:docMk/>
            <pc:sldMk cId="912140641" sldId="597"/>
            <ac:inkMk id="9" creationId="{C378C3CB-946E-4F8C-3641-854B8AC99168}"/>
          </ac:inkMkLst>
        </pc:inkChg>
        <pc:inkChg chg="add reco">
          <ac:chgData name="Ahmed Mohammed" userId="52ea684eb8771d40" providerId="LiveId" clId="{580B6489-CB7D-E54A-AF28-87333AABF8F4}" dt="2024-04-17T14:46:08.219" v="151"/>
          <ac:inkMkLst>
            <pc:docMk/>
            <pc:sldMk cId="912140641" sldId="597"/>
            <ac:inkMk id="10" creationId="{B58338EC-9CE7-5AE5-301D-B84173DE0930}"/>
          </ac:inkMkLst>
        </pc:inkChg>
        <pc:inkChg chg="add del">
          <ac:chgData name="Ahmed Mohammed" userId="52ea684eb8771d40" providerId="LiveId" clId="{580B6489-CB7D-E54A-AF28-87333AABF8F4}" dt="2024-04-17T14:46:11.695" v="155"/>
          <ac:inkMkLst>
            <pc:docMk/>
            <pc:sldMk cId="912140641" sldId="597"/>
            <ac:inkMk id="11" creationId="{6124A389-D51E-5CF1-9AD4-B069C6533AC2}"/>
          </ac:inkMkLst>
        </pc:inkChg>
        <pc:inkChg chg="add del">
          <ac:chgData name="Ahmed Mohammed" userId="52ea684eb8771d40" providerId="LiveId" clId="{580B6489-CB7D-E54A-AF28-87333AABF8F4}" dt="2024-04-17T14:46:11.695" v="155"/>
          <ac:inkMkLst>
            <pc:docMk/>
            <pc:sldMk cId="912140641" sldId="597"/>
            <ac:inkMk id="12" creationId="{FC4D94FA-F235-ACE8-95B6-416766E9B5FC}"/>
          </ac:inkMkLst>
        </pc:inkChg>
        <pc:inkChg chg="add del">
          <ac:chgData name="Ahmed Mohammed" userId="52ea684eb8771d40" providerId="LiveId" clId="{580B6489-CB7D-E54A-AF28-87333AABF8F4}" dt="2024-04-17T14:46:11.695" v="155"/>
          <ac:inkMkLst>
            <pc:docMk/>
            <pc:sldMk cId="912140641" sldId="597"/>
            <ac:inkMk id="13" creationId="{265A2FA0-79A5-A66E-6363-D3BC90C7B900}"/>
          </ac:inkMkLst>
        </pc:inkChg>
        <pc:inkChg chg="add reco">
          <ac:chgData name="Ahmed Mohammed" userId="52ea684eb8771d40" providerId="LiveId" clId="{580B6489-CB7D-E54A-AF28-87333AABF8F4}" dt="2024-04-17T14:46:11.695" v="155"/>
          <ac:inkMkLst>
            <pc:docMk/>
            <pc:sldMk cId="912140641" sldId="597"/>
            <ac:inkMk id="14" creationId="{1823DA21-17CB-486D-EB5F-D5E76291EC26}"/>
          </ac:inkMkLst>
        </pc:inkChg>
        <pc:inkChg chg="add del">
          <ac:chgData name="Ahmed Mohammed" userId="52ea684eb8771d40" providerId="LiveId" clId="{580B6489-CB7D-E54A-AF28-87333AABF8F4}" dt="2024-04-17T14:46:25.353" v="158"/>
          <ac:inkMkLst>
            <pc:docMk/>
            <pc:sldMk cId="912140641" sldId="597"/>
            <ac:inkMk id="15" creationId="{6B05E5C0-1F5E-BFFC-371F-49A83A662C38}"/>
          </ac:inkMkLst>
        </pc:inkChg>
        <pc:inkChg chg="add del">
          <ac:chgData name="Ahmed Mohammed" userId="52ea684eb8771d40" providerId="LiveId" clId="{580B6489-CB7D-E54A-AF28-87333AABF8F4}" dt="2024-04-17T14:46:25.353" v="158"/>
          <ac:inkMkLst>
            <pc:docMk/>
            <pc:sldMk cId="912140641" sldId="597"/>
            <ac:inkMk id="16" creationId="{89EDC961-554F-DCB7-21F3-D642105136ED}"/>
          </ac:inkMkLst>
        </pc:inkChg>
        <pc:inkChg chg="add reco">
          <ac:chgData name="Ahmed Mohammed" userId="52ea684eb8771d40" providerId="LiveId" clId="{580B6489-CB7D-E54A-AF28-87333AABF8F4}" dt="2024-04-17T14:46:25.353" v="158"/>
          <ac:inkMkLst>
            <pc:docMk/>
            <pc:sldMk cId="912140641" sldId="597"/>
            <ac:inkMk id="17" creationId="{84CDFA7A-1A87-354A-7E6B-E62BCF32B10B}"/>
          </ac:inkMkLst>
        </pc:inkChg>
        <pc:inkChg chg="add">
          <ac:chgData name="Ahmed Mohammed" userId="52ea684eb8771d40" providerId="LiveId" clId="{580B6489-CB7D-E54A-AF28-87333AABF8F4}" dt="2024-04-17T14:46:29.788" v="159"/>
          <ac:inkMkLst>
            <pc:docMk/>
            <pc:sldMk cId="912140641" sldId="597"/>
            <ac:inkMk id="18" creationId="{C4B9F778-DD22-33FD-43C6-82A197EE4EDB}"/>
          </ac:inkMkLst>
        </pc:inkChg>
        <pc:inkChg chg="add">
          <ac:chgData name="Ahmed Mohammed" userId="52ea684eb8771d40" providerId="LiveId" clId="{580B6489-CB7D-E54A-AF28-87333AABF8F4}" dt="2024-04-17T14:51:28.180" v="188"/>
          <ac:inkMkLst>
            <pc:docMk/>
            <pc:sldMk cId="912140641" sldId="597"/>
            <ac:inkMk id="19" creationId="{1C377C4B-E7AE-81FC-BF53-EFE023E114EB}"/>
          </ac:inkMkLst>
        </pc:inkChg>
        <pc:inkChg chg="add del">
          <ac:chgData name="Ahmed Mohammed" userId="52ea684eb8771d40" providerId="LiveId" clId="{580B6489-CB7D-E54A-AF28-87333AABF8F4}" dt="2024-04-17T14:51:31.392" v="191"/>
          <ac:inkMkLst>
            <pc:docMk/>
            <pc:sldMk cId="912140641" sldId="597"/>
            <ac:inkMk id="20" creationId="{4C68378D-833F-05EA-0A12-EEF092B7DE79}"/>
          </ac:inkMkLst>
        </pc:inkChg>
        <pc:inkChg chg="add del">
          <ac:chgData name="Ahmed Mohammed" userId="52ea684eb8771d40" providerId="LiveId" clId="{580B6489-CB7D-E54A-AF28-87333AABF8F4}" dt="2024-04-17T14:51:31.392" v="191"/>
          <ac:inkMkLst>
            <pc:docMk/>
            <pc:sldMk cId="912140641" sldId="597"/>
            <ac:inkMk id="21" creationId="{E2CA3D54-3453-62E5-17F3-AEFC6310C254}"/>
          </ac:inkMkLst>
        </pc:inkChg>
        <pc:inkChg chg="add reco">
          <ac:chgData name="Ahmed Mohammed" userId="52ea684eb8771d40" providerId="LiveId" clId="{580B6489-CB7D-E54A-AF28-87333AABF8F4}" dt="2024-04-17T14:51:31.392" v="191"/>
          <ac:inkMkLst>
            <pc:docMk/>
            <pc:sldMk cId="912140641" sldId="597"/>
            <ac:inkMk id="22" creationId="{DFD02310-3A08-B163-5B0B-F504B5D34F68}"/>
          </ac:inkMkLst>
        </pc:inkChg>
        <pc:inkChg chg="add">
          <ac:chgData name="Ahmed Mohammed" userId="52ea684eb8771d40" providerId="LiveId" clId="{580B6489-CB7D-E54A-AF28-87333AABF8F4}" dt="2024-04-17T14:51:34.407" v="192"/>
          <ac:inkMkLst>
            <pc:docMk/>
            <pc:sldMk cId="912140641" sldId="597"/>
            <ac:inkMk id="23" creationId="{E8AF1FE5-533A-7B36-DE0B-7FDF3B3244C9}"/>
          </ac:inkMkLst>
        </pc:inkChg>
        <pc:inkChg chg="add del">
          <ac:chgData name="Ahmed Mohammed" userId="52ea684eb8771d40" providerId="LiveId" clId="{580B6489-CB7D-E54A-AF28-87333AABF8F4}" dt="2024-04-17T14:51:36.793" v="195"/>
          <ac:inkMkLst>
            <pc:docMk/>
            <pc:sldMk cId="912140641" sldId="597"/>
            <ac:inkMk id="24" creationId="{F27891F0-87E7-7A65-A79A-03B21D29D4BD}"/>
          </ac:inkMkLst>
        </pc:inkChg>
        <pc:inkChg chg="add del">
          <ac:chgData name="Ahmed Mohammed" userId="52ea684eb8771d40" providerId="LiveId" clId="{580B6489-CB7D-E54A-AF28-87333AABF8F4}" dt="2024-04-17T14:51:36.793" v="195"/>
          <ac:inkMkLst>
            <pc:docMk/>
            <pc:sldMk cId="912140641" sldId="597"/>
            <ac:inkMk id="25" creationId="{646E32F7-3394-0939-9CD1-D007AA27EB82}"/>
          </ac:inkMkLst>
        </pc:inkChg>
        <pc:inkChg chg="add reco">
          <ac:chgData name="Ahmed Mohammed" userId="52ea684eb8771d40" providerId="LiveId" clId="{580B6489-CB7D-E54A-AF28-87333AABF8F4}" dt="2024-04-17T14:51:36.793" v="195"/>
          <ac:inkMkLst>
            <pc:docMk/>
            <pc:sldMk cId="912140641" sldId="597"/>
            <ac:inkMk id="26" creationId="{2CC3E5A1-BD2A-EB4B-72B3-89E7C9EB5986}"/>
          </ac:inkMkLst>
        </pc:inkChg>
      </pc:sldChg>
      <pc:sldChg chg="addSp delSp">
        <pc:chgData name="Ahmed Mohammed" userId="52ea684eb8771d40" providerId="LiveId" clId="{580B6489-CB7D-E54A-AF28-87333AABF8F4}" dt="2024-04-17T14:50:27.345" v="182"/>
        <pc:sldMkLst>
          <pc:docMk/>
          <pc:sldMk cId="1390910317" sldId="598"/>
        </pc:sldMkLst>
        <pc:spChg chg="add del">
          <ac:chgData name="Ahmed Mohammed" userId="52ea684eb8771d40" providerId="LiveId" clId="{580B6489-CB7D-E54A-AF28-87333AABF8F4}" dt="2024-04-17T14:50:06.403" v="176" actId="22"/>
          <ac:spMkLst>
            <pc:docMk/>
            <pc:sldMk cId="1390910317" sldId="598"/>
            <ac:spMk id="24" creationId="{D006676E-86A8-8920-269A-AFC119039A5A}"/>
          </ac:spMkLst>
        </pc:spChg>
        <pc:inkChg chg="add">
          <ac:chgData name="Ahmed Mohammed" userId="52ea684eb8771d40" providerId="LiveId" clId="{580B6489-CB7D-E54A-AF28-87333AABF8F4}" dt="2024-04-17T14:49:15.563" v="160"/>
          <ac:inkMkLst>
            <pc:docMk/>
            <pc:sldMk cId="1390910317" sldId="598"/>
            <ac:inkMk id="9" creationId="{ACA4D7C7-1831-61C8-0D59-95216CB5DE4F}"/>
          </ac:inkMkLst>
        </pc:inkChg>
        <pc:inkChg chg="add">
          <ac:chgData name="Ahmed Mohammed" userId="52ea684eb8771d40" providerId="LiveId" clId="{580B6489-CB7D-E54A-AF28-87333AABF8F4}" dt="2024-04-17T14:49:19.552" v="161"/>
          <ac:inkMkLst>
            <pc:docMk/>
            <pc:sldMk cId="1390910317" sldId="598"/>
            <ac:inkMk id="10" creationId="{877C576F-4C5C-EDDC-B038-DF87C214AE63}"/>
          </ac:inkMkLst>
        </pc:inkChg>
        <pc:inkChg chg="add del">
          <ac:chgData name="Ahmed Mohammed" userId="52ea684eb8771d40" providerId="LiveId" clId="{580B6489-CB7D-E54A-AF28-87333AABF8F4}" dt="2024-04-17T14:49:27.666" v="164"/>
          <ac:inkMkLst>
            <pc:docMk/>
            <pc:sldMk cId="1390910317" sldId="598"/>
            <ac:inkMk id="11" creationId="{3F264689-47FC-15C2-42A1-928A400A2330}"/>
          </ac:inkMkLst>
        </pc:inkChg>
        <pc:inkChg chg="add del">
          <ac:chgData name="Ahmed Mohammed" userId="52ea684eb8771d40" providerId="LiveId" clId="{580B6489-CB7D-E54A-AF28-87333AABF8F4}" dt="2024-04-17T14:49:27.666" v="164"/>
          <ac:inkMkLst>
            <pc:docMk/>
            <pc:sldMk cId="1390910317" sldId="598"/>
            <ac:inkMk id="12" creationId="{42CF1F70-368E-2422-8DEB-EA5754CB2A32}"/>
          </ac:inkMkLst>
        </pc:inkChg>
        <pc:inkChg chg="add reco">
          <ac:chgData name="Ahmed Mohammed" userId="52ea684eb8771d40" providerId="LiveId" clId="{580B6489-CB7D-E54A-AF28-87333AABF8F4}" dt="2024-04-17T14:49:27.666" v="164"/>
          <ac:inkMkLst>
            <pc:docMk/>
            <pc:sldMk cId="1390910317" sldId="598"/>
            <ac:inkMk id="13" creationId="{2831C1D6-D625-AFD7-E4FF-084031AF4BC1}"/>
          </ac:inkMkLst>
        </pc:inkChg>
        <pc:inkChg chg="add">
          <ac:chgData name="Ahmed Mohammed" userId="52ea684eb8771d40" providerId="LiveId" clId="{580B6489-CB7D-E54A-AF28-87333AABF8F4}" dt="2024-04-17T14:49:31.216" v="165"/>
          <ac:inkMkLst>
            <pc:docMk/>
            <pc:sldMk cId="1390910317" sldId="598"/>
            <ac:inkMk id="14" creationId="{337751C7-5218-45FB-A025-5E1D2527EC7A}"/>
          </ac:inkMkLst>
        </pc:inkChg>
        <pc:inkChg chg="add del">
          <ac:chgData name="Ahmed Mohammed" userId="52ea684eb8771d40" providerId="LiveId" clId="{580B6489-CB7D-E54A-AF28-87333AABF8F4}" dt="2024-04-17T14:49:38.787" v="168"/>
          <ac:inkMkLst>
            <pc:docMk/>
            <pc:sldMk cId="1390910317" sldId="598"/>
            <ac:inkMk id="15" creationId="{9F0608E2-B6B0-6E9C-7909-3582348D9485}"/>
          </ac:inkMkLst>
        </pc:inkChg>
        <pc:inkChg chg="add del">
          <ac:chgData name="Ahmed Mohammed" userId="52ea684eb8771d40" providerId="LiveId" clId="{580B6489-CB7D-E54A-AF28-87333AABF8F4}" dt="2024-04-17T14:49:38.787" v="168"/>
          <ac:inkMkLst>
            <pc:docMk/>
            <pc:sldMk cId="1390910317" sldId="598"/>
            <ac:inkMk id="16" creationId="{45C10FE4-B15B-4472-AFB6-4EBC55832DB1}"/>
          </ac:inkMkLst>
        </pc:inkChg>
        <pc:inkChg chg="add reco">
          <ac:chgData name="Ahmed Mohammed" userId="52ea684eb8771d40" providerId="LiveId" clId="{580B6489-CB7D-E54A-AF28-87333AABF8F4}" dt="2024-04-17T14:49:38.787" v="168"/>
          <ac:inkMkLst>
            <pc:docMk/>
            <pc:sldMk cId="1390910317" sldId="598"/>
            <ac:inkMk id="17" creationId="{E4B1848E-62B7-015E-8B78-44A66FBE6FA8}"/>
          </ac:inkMkLst>
        </pc:inkChg>
        <pc:inkChg chg="add">
          <ac:chgData name="Ahmed Mohammed" userId="52ea684eb8771d40" providerId="LiveId" clId="{580B6489-CB7D-E54A-AF28-87333AABF8F4}" dt="2024-04-17T14:49:38.807" v="169"/>
          <ac:inkMkLst>
            <pc:docMk/>
            <pc:sldMk cId="1390910317" sldId="598"/>
            <ac:inkMk id="18" creationId="{6B993C36-FE34-F4E4-5776-F05A0921A3CC}"/>
          </ac:inkMkLst>
        </pc:inkChg>
        <pc:inkChg chg="add">
          <ac:chgData name="Ahmed Mohammed" userId="52ea684eb8771d40" providerId="LiveId" clId="{580B6489-CB7D-E54A-AF28-87333AABF8F4}" dt="2024-04-17T14:49:47.846" v="170"/>
          <ac:inkMkLst>
            <pc:docMk/>
            <pc:sldMk cId="1390910317" sldId="598"/>
            <ac:inkMk id="19" creationId="{4C1EB59D-0B32-6CCE-4D9F-9B5955B1103E}"/>
          </ac:inkMkLst>
        </pc:inkChg>
        <pc:inkChg chg="add">
          <ac:chgData name="Ahmed Mohammed" userId="52ea684eb8771d40" providerId="LiveId" clId="{580B6489-CB7D-E54A-AF28-87333AABF8F4}" dt="2024-04-17T14:49:55.615" v="171"/>
          <ac:inkMkLst>
            <pc:docMk/>
            <pc:sldMk cId="1390910317" sldId="598"/>
            <ac:inkMk id="20" creationId="{9011E755-A1E4-89D2-8F23-8DA71BFA20E0}"/>
          </ac:inkMkLst>
        </pc:inkChg>
        <pc:inkChg chg="add">
          <ac:chgData name="Ahmed Mohammed" userId="52ea684eb8771d40" providerId="LiveId" clId="{580B6489-CB7D-E54A-AF28-87333AABF8F4}" dt="2024-04-17T14:49:58.039" v="172"/>
          <ac:inkMkLst>
            <pc:docMk/>
            <pc:sldMk cId="1390910317" sldId="598"/>
            <ac:inkMk id="21" creationId="{F253FF24-6090-8899-46E8-37A31679E4F0}"/>
          </ac:inkMkLst>
        </pc:inkChg>
        <pc:inkChg chg="add del">
          <ac:chgData name="Ahmed Mohammed" userId="52ea684eb8771d40" providerId="LiveId" clId="{580B6489-CB7D-E54A-AF28-87333AABF8F4}" dt="2024-04-17T14:50:03.703" v="175"/>
          <ac:inkMkLst>
            <pc:docMk/>
            <pc:sldMk cId="1390910317" sldId="598"/>
            <ac:inkMk id="26" creationId="{20F096E2-42D0-AF40-F037-F6A5824BEF5D}"/>
          </ac:inkMkLst>
        </pc:inkChg>
        <pc:inkChg chg="add">
          <ac:chgData name="Ahmed Mohammed" userId="52ea684eb8771d40" providerId="LiveId" clId="{580B6489-CB7D-E54A-AF28-87333AABF8F4}" dt="2024-04-17T14:50:13.722" v="177"/>
          <ac:inkMkLst>
            <pc:docMk/>
            <pc:sldMk cId="1390910317" sldId="598"/>
            <ac:inkMk id="27" creationId="{322DC238-434B-1782-1E5A-A8A4EF2B8EE4}"/>
          </ac:inkMkLst>
        </pc:inkChg>
        <pc:inkChg chg="add">
          <ac:chgData name="Ahmed Mohammed" userId="52ea684eb8771d40" providerId="LiveId" clId="{580B6489-CB7D-E54A-AF28-87333AABF8F4}" dt="2024-04-17T14:50:17.637" v="178"/>
          <ac:inkMkLst>
            <pc:docMk/>
            <pc:sldMk cId="1390910317" sldId="598"/>
            <ac:inkMk id="28" creationId="{34FACA3B-936B-9879-6832-F4C1460EF944}"/>
          </ac:inkMkLst>
        </pc:inkChg>
        <pc:inkChg chg="add del">
          <ac:chgData name="Ahmed Mohammed" userId="52ea684eb8771d40" providerId="LiveId" clId="{580B6489-CB7D-E54A-AF28-87333AABF8F4}" dt="2024-04-17T14:50:26.388" v="181"/>
          <ac:inkMkLst>
            <pc:docMk/>
            <pc:sldMk cId="1390910317" sldId="598"/>
            <ac:inkMk id="29" creationId="{AB2F57FB-E62A-2C86-1CC6-60595910D045}"/>
          </ac:inkMkLst>
        </pc:inkChg>
        <pc:inkChg chg="add del">
          <ac:chgData name="Ahmed Mohammed" userId="52ea684eb8771d40" providerId="LiveId" clId="{580B6489-CB7D-E54A-AF28-87333AABF8F4}" dt="2024-04-17T14:50:26.388" v="181"/>
          <ac:inkMkLst>
            <pc:docMk/>
            <pc:sldMk cId="1390910317" sldId="598"/>
            <ac:inkMk id="30" creationId="{E02A86BE-7958-EC45-3092-9BECBC384DBB}"/>
          </ac:inkMkLst>
        </pc:inkChg>
        <pc:inkChg chg="add reco">
          <ac:chgData name="Ahmed Mohammed" userId="52ea684eb8771d40" providerId="LiveId" clId="{580B6489-CB7D-E54A-AF28-87333AABF8F4}" dt="2024-04-17T14:50:26.388" v="181"/>
          <ac:inkMkLst>
            <pc:docMk/>
            <pc:sldMk cId="1390910317" sldId="598"/>
            <ac:inkMk id="31" creationId="{F1DD6AF4-E27D-3B33-642F-C37176C59547}"/>
          </ac:inkMkLst>
        </pc:inkChg>
        <pc:inkChg chg="add">
          <ac:chgData name="Ahmed Mohammed" userId="52ea684eb8771d40" providerId="LiveId" clId="{580B6489-CB7D-E54A-AF28-87333AABF8F4}" dt="2024-04-17T14:50:27.345" v="182"/>
          <ac:inkMkLst>
            <pc:docMk/>
            <pc:sldMk cId="1390910317" sldId="598"/>
            <ac:inkMk id="32" creationId="{442563F5-8799-EF4B-88B4-A4AE52763076}"/>
          </ac:inkMkLst>
        </pc:inkChg>
      </pc:sldChg>
      <pc:sldChg chg="addSp">
        <pc:chgData name="Ahmed Mohammed" userId="52ea684eb8771d40" providerId="LiveId" clId="{580B6489-CB7D-E54A-AF28-87333AABF8F4}" dt="2024-04-17T14:50:37.221" v="183"/>
        <pc:sldMkLst>
          <pc:docMk/>
          <pc:sldMk cId="3356749264" sldId="599"/>
        </pc:sldMkLst>
        <pc:inkChg chg="add">
          <ac:chgData name="Ahmed Mohammed" userId="52ea684eb8771d40" providerId="LiveId" clId="{580B6489-CB7D-E54A-AF28-87333AABF8F4}" dt="2024-04-17T14:50:37.221" v="183"/>
          <ac:inkMkLst>
            <pc:docMk/>
            <pc:sldMk cId="3356749264" sldId="599"/>
            <ac:inkMk id="9" creationId="{F200A1BA-A064-7791-69C4-3D5DB25AC475}"/>
          </ac:inkMkLst>
        </pc:inkChg>
      </pc:sldChg>
      <pc:sldChg chg="addSp delSp">
        <pc:chgData name="Ahmed Mohammed" userId="52ea684eb8771d40" providerId="LiveId" clId="{580B6489-CB7D-E54A-AF28-87333AABF8F4}" dt="2024-04-17T14:51:10.747" v="187"/>
        <pc:sldMkLst>
          <pc:docMk/>
          <pc:sldMk cId="2622058497" sldId="600"/>
        </pc:sldMkLst>
        <pc:inkChg chg="add">
          <ac:chgData name="Ahmed Mohammed" userId="52ea684eb8771d40" providerId="LiveId" clId="{580B6489-CB7D-E54A-AF28-87333AABF8F4}" dt="2024-04-17T14:50:58.523" v="184"/>
          <ac:inkMkLst>
            <pc:docMk/>
            <pc:sldMk cId="2622058497" sldId="600"/>
            <ac:inkMk id="9" creationId="{99E6EA98-0394-89C8-2625-0EF5780DA542}"/>
          </ac:inkMkLst>
        </pc:inkChg>
        <pc:inkChg chg="add del">
          <ac:chgData name="Ahmed Mohammed" userId="52ea684eb8771d40" providerId="LiveId" clId="{580B6489-CB7D-E54A-AF28-87333AABF8F4}" dt="2024-04-17T14:51:10.747" v="187"/>
          <ac:inkMkLst>
            <pc:docMk/>
            <pc:sldMk cId="2622058497" sldId="600"/>
            <ac:inkMk id="10" creationId="{EA3958A3-4A0F-A1DA-9780-41F11BACC71D}"/>
          </ac:inkMkLst>
        </pc:inkChg>
        <pc:inkChg chg="add del">
          <ac:chgData name="Ahmed Mohammed" userId="52ea684eb8771d40" providerId="LiveId" clId="{580B6489-CB7D-E54A-AF28-87333AABF8F4}" dt="2024-04-17T14:51:10.747" v="187"/>
          <ac:inkMkLst>
            <pc:docMk/>
            <pc:sldMk cId="2622058497" sldId="600"/>
            <ac:inkMk id="11" creationId="{8F212EB9-5A99-52B6-A5C7-85BC11C75CDD}"/>
          </ac:inkMkLst>
        </pc:inkChg>
        <pc:inkChg chg="add reco">
          <ac:chgData name="Ahmed Mohammed" userId="52ea684eb8771d40" providerId="LiveId" clId="{580B6489-CB7D-E54A-AF28-87333AABF8F4}" dt="2024-04-17T14:51:10.747" v="187"/>
          <ac:inkMkLst>
            <pc:docMk/>
            <pc:sldMk cId="2622058497" sldId="600"/>
            <ac:inkMk id="12" creationId="{C8477AB6-E304-4EC5-5B03-7A67C1FA9696}"/>
          </ac:inkMkLst>
        </pc:inkChg>
      </pc:sldChg>
      <pc:sldChg chg="addSp delSp">
        <pc:chgData name="Ahmed Mohammed" userId="52ea684eb8771d40" providerId="LiveId" clId="{580B6489-CB7D-E54A-AF28-87333AABF8F4}" dt="2024-04-17T14:52:20.929" v="207"/>
        <pc:sldMkLst>
          <pc:docMk/>
          <pc:sldMk cId="596617667" sldId="601"/>
        </pc:sldMkLst>
        <pc:inkChg chg="add">
          <ac:chgData name="Ahmed Mohammed" userId="52ea684eb8771d40" providerId="LiveId" clId="{580B6489-CB7D-E54A-AF28-87333AABF8F4}" dt="2024-04-17T14:51:45.293" v="196"/>
          <ac:inkMkLst>
            <pc:docMk/>
            <pc:sldMk cId="596617667" sldId="601"/>
            <ac:inkMk id="9" creationId="{E21DF448-4749-B361-7D12-83D29629BF82}"/>
          </ac:inkMkLst>
        </pc:inkChg>
        <pc:inkChg chg="add">
          <ac:chgData name="Ahmed Mohammed" userId="52ea684eb8771d40" providerId="LiveId" clId="{580B6489-CB7D-E54A-AF28-87333AABF8F4}" dt="2024-04-17T14:51:49.987" v="197"/>
          <ac:inkMkLst>
            <pc:docMk/>
            <pc:sldMk cId="596617667" sldId="601"/>
            <ac:inkMk id="10" creationId="{956BFCE8-DE52-884F-F18C-9D4E9F5BDF16}"/>
          </ac:inkMkLst>
        </pc:inkChg>
        <pc:inkChg chg="add">
          <ac:chgData name="Ahmed Mohammed" userId="52ea684eb8771d40" providerId="LiveId" clId="{580B6489-CB7D-E54A-AF28-87333AABF8F4}" dt="2024-04-17T14:51:57.039" v="198"/>
          <ac:inkMkLst>
            <pc:docMk/>
            <pc:sldMk cId="596617667" sldId="601"/>
            <ac:inkMk id="11" creationId="{62CEE986-B6B2-3B34-D232-FFE0C9A9FE0A}"/>
          </ac:inkMkLst>
        </pc:inkChg>
        <pc:inkChg chg="add">
          <ac:chgData name="Ahmed Mohammed" userId="52ea684eb8771d40" providerId="LiveId" clId="{580B6489-CB7D-E54A-AF28-87333AABF8F4}" dt="2024-04-17T14:52:05.709" v="199"/>
          <ac:inkMkLst>
            <pc:docMk/>
            <pc:sldMk cId="596617667" sldId="601"/>
            <ac:inkMk id="12" creationId="{117F8E38-1A30-C68B-B15C-2CE1E7342706}"/>
          </ac:inkMkLst>
        </pc:inkChg>
        <pc:inkChg chg="add del">
          <ac:chgData name="Ahmed Mohammed" userId="52ea684eb8771d40" providerId="LiveId" clId="{580B6489-CB7D-E54A-AF28-87333AABF8F4}" dt="2024-04-17T14:52:14.911" v="202"/>
          <ac:inkMkLst>
            <pc:docMk/>
            <pc:sldMk cId="596617667" sldId="601"/>
            <ac:inkMk id="13" creationId="{7B4AF30D-4172-C63E-42C1-F85B7BB69531}"/>
          </ac:inkMkLst>
        </pc:inkChg>
        <pc:inkChg chg="add del">
          <ac:chgData name="Ahmed Mohammed" userId="52ea684eb8771d40" providerId="LiveId" clId="{580B6489-CB7D-E54A-AF28-87333AABF8F4}" dt="2024-04-17T14:52:14.911" v="202"/>
          <ac:inkMkLst>
            <pc:docMk/>
            <pc:sldMk cId="596617667" sldId="601"/>
            <ac:inkMk id="14" creationId="{A412EDFD-7E7D-E870-81A9-66E4D8B97F21}"/>
          </ac:inkMkLst>
        </pc:inkChg>
        <pc:inkChg chg="add reco">
          <ac:chgData name="Ahmed Mohammed" userId="52ea684eb8771d40" providerId="LiveId" clId="{580B6489-CB7D-E54A-AF28-87333AABF8F4}" dt="2024-04-17T14:52:14.911" v="202"/>
          <ac:inkMkLst>
            <pc:docMk/>
            <pc:sldMk cId="596617667" sldId="601"/>
            <ac:inkMk id="15" creationId="{04FA272E-C3BA-8A5F-2F46-87F23F8ABD3D}"/>
          </ac:inkMkLst>
        </pc:inkChg>
        <pc:inkChg chg="add">
          <ac:chgData name="Ahmed Mohammed" userId="52ea684eb8771d40" providerId="LiveId" clId="{580B6489-CB7D-E54A-AF28-87333AABF8F4}" dt="2024-04-17T14:52:16.439" v="203"/>
          <ac:inkMkLst>
            <pc:docMk/>
            <pc:sldMk cId="596617667" sldId="601"/>
            <ac:inkMk id="16" creationId="{A6D41E50-903B-9BAF-EEB1-18E0D2F99BC5}"/>
          </ac:inkMkLst>
        </pc:inkChg>
        <pc:inkChg chg="add del">
          <ac:chgData name="Ahmed Mohammed" userId="52ea684eb8771d40" providerId="LiveId" clId="{580B6489-CB7D-E54A-AF28-87333AABF8F4}" dt="2024-04-17T14:52:20.929" v="207"/>
          <ac:inkMkLst>
            <pc:docMk/>
            <pc:sldMk cId="596617667" sldId="601"/>
            <ac:inkMk id="17" creationId="{C44107EE-9BB3-B7F9-BDAE-0629A1707451}"/>
          </ac:inkMkLst>
        </pc:inkChg>
        <pc:inkChg chg="add del">
          <ac:chgData name="Ahmed Mohammed" userId="52ea684eb8771d40" providerId="LiveId" clId="{580B6489-CB7D-E54A-AF28-87333AABF8F4}" dt="2024-04-17T14:52:20.929" v="207"/>
          <ac:inkMkLst>
            <pc:docMk/>
            <pc:sldMk cId="596617667" sldId="601"/>
            <ac:inkMk id="18" creationId="{2530705B-66F6-F341-7AAF-390FB81F38CC}"/>
          </ac:inkMkLst>
        </pc:inkChg>
        <pc:inkChg chg="add del">
          <ac:chgData name="Ahmed Mohammed" userId="52ea684eb8771d40" providerId="LiveId" clId="{580B6489-CB7D-E54A-AF28-87333AABF8F4}" dt="2024-04-17T14:52:20.929" v="207"/>
          <ac:inkMkLst>
            <pc:docMk/>
            <pc:sldMk cId="596617667" sldId="601"/>
            <ac:inkMk id="19" creationId="{821EAF7C-6330-8F5E-FB77-1FFA939CA708}"/>
          </ac:inkMkLst>
        </pc:inkChg>
        <pc:inkChg chg="add reco">
          <ac:chgData name="Ahmed Mohammed" userId="52ea684eb8771d40" providerId="LiveId" clId="{580B6489-CB7D-E54A-AF28-87333AABF8F4}" dt="2024-04-17T14:52:20.929" v="207"/>
          <ac:inkMkLst>
            <pc:docMk/>
            <pc:sldMk cId="596617667" sldId="601"/>
            <ac:inkMk id="20" creationId="{8A4290C7-6B32-60FF-F60D-844939FCDEA6}"/>
          </ac:inkMkLst>
        </pc:inkChg>
      </pc:sldChg>
      <pc:sldChg chg="addSp delSp">
        <pc:chgData name="Ahmed Mohammed" userId="52ea684eb8771d40" providerId="LiveId" clId="{580B6489-CB7D-E54A-AF28-87333AABF8F4}" dt="2024-04-17T14:53:12.214" v="214"/>
        <pc:sldMkLst>
          <pc:docMk/>
          <pc:sldMk cId="2823887058" sldId="602"/>
        </pc:sldMkLst>
        <pc:inkChg chg="add del">
          <ac:chgData name="Ahmed Mohammed" userId="52ea684eb8771d40" providerId="LiveId" clId="{580B6489-CB7D-E54A-AF28-87333AABF8F4}" dt="2024-04-17T14:52:47.763" v="210"/>
          <ac:inkMkLst>
            <pc:docMk/>
            <pc:sldMk cId="2823887058" sldId="602"/>
            <ac:inkMk id="9" creationId="{89ACC86A-E899-BEB0-EA70-9FC99C53176F}"/>
          </ac:inkMkLst>
        </pc:inkChg>
        <pc:inkChg chg="add del">
          <ac:chgData name="Ahmed Mohammed" userId="52ea684eb8771d40" providerId="LiveId" clId="{580B6489-CB7D-E54A-AF28-87333AABF8F4}" dt="2024-04-17T14:52:47.763" v="210"/>
          <ac:inkMkLst>
            <pc:docMk/>
            <pc:sldMk cId="2823887058" sldId="602"/>
            <ac:inkMk id="10" creationId="{165F1220-3B13-DBD7-1E51-81F1242DC082}"/>
          </ac:inkMkLst>
        </pc:inkChg>
        <pc:inkChg chg="add reco">
          <ac:chgData name="Ahmed Mohammed" userId="52ea684eb8771d40" providerId="LiveId" clId="{580B6489-CB7D-E54A-AF28-87333AABF8F4}" dt="2024-04-17T14:52:47.763" v="210"/>
          <ac:inkMkLst>
            <pc:docMk/>
            <pc:sldMk cId="2823887058" sldId="602"/>
            <ac:inkMk id="11" creationId="{38377C5E-ACE2-679E-A590-E4143948EA8D}"/>
          </ac:inkMkLst>
        </pc:inkChg>
        <pc:inkChg chg="add">
          <ac:chgData name="Ahmed Mohammed" userId="52ea684eb8771d40" providerId="LiveId" clId="{580B6489-CB7D-E54A-AF28-87333AABF8F4}" dt="2024-04-17T14:52:54.790" v="211"/>
          <ac:inkMkLst>
            <pc:docMk/>
            <pc:sldMk cId="2823887058" sldId="602"/>
            <ac:inkMk id="12" creationId="{3C9D29F6-2A35-4F35-D1D8-48FBC0D9160A}"/>
          </ac:inkMkLst>
        </pc:inkChg>
        <pc:inkChg chg="add">
          <ac:chgData name="Ahmed Mohammed" userId="52ea684eb8771d40" providerId="LiveId" clId="{580B6489-CB7D-E54A-AF28-87333AABF8F4}" dt="2024-04-17T14:53:00.234" v="212"/>
          <ac:inkMkLst>
            <pc:docMk/>
            <pc:sldMk cId="2823887058" sldId="602"/>
            <ac:inkMk id="13" creationId="{26C73716-7357-CE7F-439E-7E257696E53A}"/>
          </ac:inkMkLst>
        </pc:inkChg>
        <pc:inkChg chg="add">
          <ac:chgData name="Ahmed Mohammed" userId="52ea684eb8771d40" providerId="LiveId" clId="{580B6489-CB7D-E54A-AF28-87333AABF8F4}" dt="2024-04-17T14:53:01.981" v="213"/>
          <ac:inkMkLst>
            <pc:docMk/>
            <pc:sldMk cId="2823887058" sldId="602"/>
            <ac:inkMk id="14" creationId="{496C693A-F4B1-9687-E911-CCA13D9E6E72}"/>
          </ac:inkMkLst>
        </pc:inkChg>
        <pc:inkChg chg="add">
          <ac:chgData name="Ahmed Mohammed" userId="52ea684eb8771d40" providerId="LiveId" clId="{580B6489-CB7D-E54A-AF28-87333AABF8F4}" dt="2024-04-17T14:53:12.214" v="214"/>
          <ac:inkMkLst>
            <pc:docMk/>
            <pc:sldMk cId="2823887058" sldId="602"/>
            <ac:inkMk id="15" creationId="{D0E03184-8C97-5086-7DEF-E0DCA09E0FB7}"/>
          </ac:inkMkLst>
        </pc:ink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3:16.793"/>
    </inkml:context>
    <inkml:brush xml:id="br0">
      <inkml:brushProperty name="width" value="0.05" units="cm"/>
      <inkml:brushProperty name="height" value="0.05" units="cm"/>
      <inkml:brushProperty name="color" value="#ED1C24"/>
    </inkml:brush>
  </inkml:definitions>
  <inkml:trace contextRef="#ctx0" brushRef="#br0">97 24 1824,'0'0'0,"0"0"688,0 0-88,0 0-80,0 0-520,0 0 456,0 0 297,0 0-449,0 0-32,0 0-40,0 0 160,0 0-96,0 0-3001,0 0 5530,0 0-2625,0 0-120,0 0-3185,0 0 6282,0 0-3113,0 0 40,0 0-944,0 0 104,-96-24 344,96 24 392</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28:30.492"/>
    </inkml:context>
    <inkml:brush xml:id="br0">
      <inkml:brushProperty name="width" value="0.05" units="cm"/>
      <inkml:brushProperty name="height" value="0.05" units="cm"/>
      <inkml:brushProperty name="color" value="#ED1C24"/>
    </inkml:brush>
  </inkml:definitions>
  <inkml:trace contextRef="#ctx0" brushRef="#br0">0 1 912,'0'0'0,"0"0"800,0 0 504,0 0-768,0 0-64,0 0-64,0 0 265,0 0-401,0 0-272,0 0 240,0 0-32,0 0 136,0 0 208,0 0-480,0 0-8,0 0-8,0 0 32,0 0-88</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4:45.806"/>
    </inkml:context>
    <inkml:brush xml:id="br0">
      <inkml:brushProperty name="width" value="0.05" units="cm"/>
      <inkml:brushProperty name="height" value="0.05" units="cm"/>
      <inkml:brushProperty name="color" value="#ED1C24"/>
    </inkml:brush>
  </inkml:definitions>
  <inkml:trace contextRef="#ctx0" brushRef="#br0">0 0 1672,'0'0'0,"0"0"1984,0 0-1528,0 0-56,0 0-400,0 0 353,0 0 215,0 0-336,0 0-24,0 0-1569,0 0 2898,0 0-1241,0 0-72,0 0-2281,0 0 4202,0 0-1993,0 0-88,0 0-2425,0 0 4778,0 0-2369,0 0 24,0 0-208,0 0 16,0 0 120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4:52.437"/>
    </inkml:context>
    <inkml:brush xml:id="br0">
      <inkml:brushProperty name="width" value="0.05" units="cm"/>
      <inkml:brushProperty name="height" value="0.05" units="cm"/>
      <inkml:brushProperty name="color" value="#ED1C24"/>
    </inkml:brush>
  </inkml:definitions>
  <inkml:trace contextRef="#ctx0" brushRef="#br0">1 1 1568,'0'0'0,"0"0"720,0 0-96,0 0-72,0 0-552,0 0 480,0 0 305,0 0-465,0 0-40,0 0-2145,0 0 3978,0 0-1705,0 0-240,0 0-2857,0 0 5522,0 0-2705,0 0 80,0 0-128,0 0-8,0 0-3393,0 0 6706,0 0-3281,0 0-64,0 0 0,0 0-40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4:53.114"/>
    </inkml:context>
    <inkml:brush xml:id="br0">
      <inkml:brushProperty name="width" value="0.05" units="cm"/>
      <inkml:brushProperty name="height" value="0.05" units="cm"/>
      <inkml:brushProperty name="color" value="#ED1C24"/>
    </inkml:brush>
  </inkml:definitions>
  <inkml:trace contextRef="#ctx0" brushRef="#br0">0 0 1392,'0'0'0,"0"0"1800,0 0-1288,0 0-64,0 0-448,0 0 392,0 0 257,0 0-385,0 0-1569,0 0 2842,0 0-1337,0 0 128,0 0-192,0 0-16,0 0-2441,0 0 4746,0 0-2257,0 0-96,0 0-8,0 0-2793,0 0 5514,0 0-2697,0 0 304,0 0-48,0 0-3953,0 0 6954,0 0-3785,0 0-416,0 0 112,0 0-561,0 0 1954,0 0-1722,0 0 633,0 0 56,0 0 1632,0 0-2832,0 0 1032,0 0 552</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5:02.074"/>
    </inkml:context>
    <inkml:brush xml:id="br0">
      <inkml:brushProperty name="width" value="0.05" units="cm"/>
      <inkml:brushProperty name="height" value="0.05" units="cm"/>
      <inkml:brushProperty name="color" value="#ED1C24"/>
    </inkml:brush>
  </inkml:definitions>
  <inkml:trace contextRef="#ctx0" brushRef="#br0">120 72 912,'0'0'0,"0"0"800,0 0-104,0 0 448,0 0 137,0 0-1281,0 0 704,0 0 448,0 0-3008,0 0 4320,0 0-480,0 0-1519,0 0-65,0 0 8,0 0 256,0 0-320,0 0-40,0 0 40,0 0-696,0 0-216,0 0 72,0 0-5465,0 48 11482,0-48-6241,0 0 431,0 0 33,0 0 32,0 0-136,0 0 208,0 0 24,0 0-3264,0 0 6672,0 0-3472,0 0 112,0 0-2928,0 0 5952,0 0-3000,0 0-48,0 0 792,0 0-88,0 0-4672,0 0 7944,0 0-4200,0 0-688,0 0-1512,-72-48 4168,24-24-2168,48 72-344,0 0 872,0 0-352,0 0 39,0 0 978,0 0-1602,0 0 489,0 0 448</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51:35.745"/>
    </inkml:context>
    <inkml:brush xml:id="br0">
      <inkml:brushProperty name="width" value="0.05" units="cm"/>
      <inkml:brushProperty name="height" value="0.05" units="cm"/>
      <inkml:brushProperty name="color" value="#ED1C24"/>
    </inkml:brush>
  </inkml:definitions>
  <inkml:trace contextRef="#ctx0" brushRef="#br0">168 336 1496,'0'0'0,"0"0"1864,0 0-1368,0 0-64,0 0-432,0 0 376,0 0 241,0 0-361,0 0-1505,0 0 2722,0 0-1281,0 0 120,0 0-184,0 0-2233,0 0 4322,0 0-2121,0 0 72,0 0-104,0 0-8,0 0-2657,0 0 5250,0 0-2561,0 0-936,-120-144 104,120 144 744,-48-96-400,48 96 400</inkml:trace>
  <inkml:trace contextRef="#ctx0" brushRef="#br0" timeOffset="393">0 1 48,'0'0'0,"0"0"-8,0 0 1736,0 0 288,0 0-1576,0 0-56,0 0-47,0 0 215,0 0-328,0 0-24,0 0-24,0 0 104,0 0-168,0 0-8,0 0-16,0 0 56,0 0-88,0 0 0,0 0-8,0 0-48</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4-17T14:49:57.981"/>
    </inkml:context>
    <inkml:brush xml:id="br0">
      <inkml:brushProperty name="width" value="0.05" units="cm"/>
      <inkml:brushProperty name="height" value="0.05" units="cm"/>
      <inkml:brushProperty name="color" value="#ED1C24"/>
    </inkml:brush>
  </inkml:definitions>
  <inkml:trace contextRef="#ctx0" brushRef="#br0">240 1 280,'0'0'0,"0"0"1096,0 0-352,0 0-96,0 0-80,0 0 360,0 0-552,0 0-39,0 0-337,0 0 288,0 0 192,0 0-120,0 0-1488,0 0 2408,0 0-1040,0 0-48,0 0-1904,0 0 3504,0 0-1672,0 0-504,0 0-1144,0 0 2720,0 0-1592,0 0-264,0 0 183,0 0 834,0 0-1122,0 0 281,-72 0-320,72 0 808,-48 0-368,0 0-216,24 0 1048,24 0 144,-24 0-72,24 0-536,0 0 464,0 0 305,0 0-457,0 0-1857,0 0 3362,0 0-1577,0 0 152,0 0-232,0 0-16,0 0-2897,0 0 5626,-24 24-2673,24-24-120,0 0-8,0 0-72,0 0 64,0 0 40,0 0 432,0 0-64,0 0-1648,0 0 2800,0 0-888,0 24-399,0-24-337,0 0 288,0 0-32,0 0 160,0 0-224,24 0-24,-24 0-168,0 24 144,0-24-488,0 0-72,0 0 56,0 0 360,24 0-320,-24 0-201,0 0 313,0 24 24,0-24 184,0 0-160,0 0-112,0 0 160,0 0 16,0 0 736,24-24-1360,-24 24 584,0 0 136,0 0-56,0 0-32,0 0 16,0 0 736,0 0-1112,0 0 1472,0 0-520,24 0 329,-24 0-497,0 0-40,0 0-296,0 0 280,24 0-536,-24 0-176,24 24 56,-24-24 376,24 0-328,-24 0-217,0 0 321,0 0 32,0 0 192,24 0-168,-24 0-112,0 0 168,24-24 8,-24 24 104,24 0-88,-24 0-56,0 0 88,0 0 8,0 0 48,0 0-48,24 0-24,-24 0 992,0 0-112,24 0-103,0 0 447,-24 0-680,0 0-56,0-24-56,24 24 240,-24-24-360,0 24-32,0 0-24,0 0 120,0 0-175,0 0-17,0 0-16,0 0 56,0 0-104,0 0-8,0 0-40,23 0 32,-23 0 24,0 0-32,0 0-8,0 0-16,0 0 16,0 0 16,0 0-24,0 0 0,0 0-72,24 0 136,-24 0-993,0 24 113,0-24 104,0 0 704,0 0-616,0 0-400,0 0 600,24 24 56,-24-24 40,0 0-201,0 0 305,0 0 32,0 0-360,0 0 448,0 0 16,0 0-56,0 0 1072,0 0-119,0 0-105,0 0 456,0 0-672,0 0-64,0 0-72,0 0 240,0 0-360,0 0-24,-24 0-32,24 0 121,0 0-177,0 0-128</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25/10/1446</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25/10/1446</a:t>
            </a:fld>
            <a:endParaRPr lang="ar-SA"/>
          </a:p>
        </p:txBody>
      </p:sp>
      <p:sp>
        <p:nvSpPr>
          <p:cNvPr id="5" name="Footer Placeholder 4">
            <a:extLst>
              <a:ext uri="{FF2B5EF4-FFF2-40B4-BE49-F238E27FC236}">
                <a16:creationId xmlns=""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25/10/1446</a:t>
            </a:fld>
            <a:endParaRPr lang="ar-SA"/>
          </a:p>
        </p:txBody>
      </p:sp>
      <p:sp>
        <p:nvSpPr>
          <p:cNvPr id="5" name="Footer Placeholder 4">
            <a:extLst>
              <a:ext uri="{FF2B5EF4-FFF2-40B4-BE49-F238E27FC236}">
                <a16:creationId xmlns=""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25/10/1446</a:t>
            </a:fld>
            <a:endParaRPr lang="ar-SA"/>
          </a:p>
        </p:txBody>
      </p:sp>
      <p:sp>
        <p:nvSpPr>
          <p:cNvPr id="5" name="Footer Placeholder 4">
            <a:extLst>
              <a:ext uri="{FF2B5EF4-FFF2-40B4-BE49-F238E27FC236}">
                <a16:creationId xmlns=""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25/10/1446</a:t>
            </a:fld>
            <a:endParaRPr lang="ar-SA"/>
          </a:p>
        </p:txBody>
      </p:sp>
      <p:sp>
        <p:nvSpPr>
          <p:cNvPr id="6" name="Footer Placeholder 5">
            <a:extLst>
              <a:ext uri="{FF2B5EF4-FFF2-40B4-BE49-F238E27FC236}">
                <a16:creationId xmlns=""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25/10/1446</a:t>
            </a:fld>
            <a:endParaRPr lang="ar-SA"/>
          </a:p>
        </p:txBody>
      </p:sp>
      <p:sp>
        <p:nvSpPr>
          <p:cNvPr id="8" name="Footer Placeholder 7">
            <a:extLst>
              <a:ext uri="{FF2B5EF4-FFF2-40B4-BE49-F238E27FC236}">
                <a16:creationId xmlns=""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25/10/1446</a:t>
            </a:fld>
            <a:endParaRPr lang="ar-SA"/>
          </a:p>
        </p:txBody>
      </p:sp>
      <p:sp>
        <p:nvSpPr>
          <p:cNvPr id="4" name="Footer Placeholder 3">
            <a:extLst>
              <a:ext uri="{FF2B5EF4-FFF2-40B4-BE49-F238E27FC236}">
                <a16:creationId xmlns=""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25/10/1446</a:t>
            </a:fld>
            <a:endParaRPr lang="ar-SA"/>
          </a:p>
        </p:txBody>
      </p:sp>
      <p:sp>
        <p:nvSpPr>
          <p:cNvPr id="3" name="Footer Placeholder 2">
            <a:extLst>
              <a:ext uri="{FF2B5EF4-FFF2-40B4-BE49-F238E27FC236}">
                <a16:creationId xmlns=""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25/10/1446</a:t>
            </a:fld>
            <a:endParaRPr lang="ar-SA"/>
          </a:p>
        </p:txBody>
      </p:sp>
      <p:sp>
        <p:nvSpPr>
          <p:cNvPr id="6" name="Footer Placeholder 5">
            <a:extLst>
              <a:ext uri="{FF2B5EF4-FFF2-40B4-BE49-F238E27FC236}">
                <a16:creationId xmlns=""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25/10/1446</a:t>
            </a:fld>
            <a:endParaRPr lang="ar-SA"/>
          </a:p>
        </p:txBody>
      </p:sp>
      <p:sp>
        <p:nvSpPr>
          <p:cNvPr id="6" name="Footer Placeholder 5">
            <a:extLst>
              <a:ext uri="{FF2B5EF4-FFF2-40B4-BE49-F238E27FC236}">
                <a16:creationId xmlns=""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25/10/1446</a:t>
            </a:fld>
            <a:endParaRPr lang="ar-SA"/>
          </a:p>
        </p:txBody>
      </p:sp>
      <p:sp>
        <p:nvSpPr>
          <p:cNvPr id="5" name="Footer Placeholder 4">
            <a:extLst>
              <a:ext uri="{FF2B5EF4-FFF2-40B4-BE49-F238E27FC236}">
                <a16:creationId xmlns=""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25/10/1446</a:t>
            </a:fld>
            <a:endParaRPr lang="ar-SA"/>
          </a:p>
        </p:txBody>
      </p:sp>
      <p:sp>
        <p:nvSpPr>
          <p:cNvPr id="5" name="Footer Placeholder 4">
            <a:extLst>
              <a:ext uri="{FF2B5EF4-FFF2-40B4-BE49-F238E27FC236}">
                <a16:creationId xmlns=""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98463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515204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834398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25/10/1446</a:t>
            </a:fld>
            <a:endParaRPr lang="ar-SA"/>
          </a:p>
        </p:txBody>
      </p:sp>
      <p:sp>
        <p:nvSpPr>
          <p:cNvPr id="5" name="Footer Placeholder 4">
            <a:extLst>
              <a:ext uri="{FF2B5EF4-FFF2-40B4-BE49-F238E27FC236}">
                <a16:creationId xmlns=""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png"/><Relationship Id="rId1" Type="http://schemas.openxmlformats.org/officeDocument/2006/relationships/slideLayout" Target="../slideLayouts/slideLayout14.xml"/><Relationship Id="rId10" Type="http://schemas.openxmlformats.org/officeDocument/2006/relationships/image" Target="../media/image31.png"/></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8" Type="http://schemas.openxmlformats.org/officeDocument/2006/relationships/image" Target="../media/image44.png"/><Relationship Id="rId3" Type="http://schemas.openxmlformats.org/officeDocument/2006/relationships/customXml" Target="../ink/ink2.xml"/><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8" Type="http://schemas.openxmlformats.org/officeDocument/2006/relationships/customXml" Target="../ink/ink4.xml"/><Relationship Id="rId3" Type="http://schemas.openxmlformats.org/officeDocument/2006/relationships/image" Target="../media/image5.jpeg"/><Relationship Id="rId21" Type="http://schemas.openxmlformats.org/officeDocument/2006/relationships/image" Target="../media/image82.png"/><Relationship Id="rId17" Type="http://schemas.openxmlformats.org/officeDocument/2006/relationships/image" Target="../media/image44.png"/><Relationship Id="rId2" Type="http://schemas.openxmlformats.org/officeDocument/2006/relationships/image" Target="../media/image3.png"/><Relationship Id="rId20" Type="http://schemas.openxmlformats.org/officeDocument/2006/relationships/customXml" Target="../ink/ink6.xml"/><Relationship Id="rId1" Type="http://schemas.openxmlformats.org/officeDocument/2006/relationships/slideLayout" Target="../slideLayouts/slideLayout14.xml"/><Relationship Id="rId19" Type="http://schemas.openxmlformats.org/officeDocument/2006/relationships/customXml" Target="../ink/ink5.xml"/><Relationship Id="rId4" Type="http://schemas.openxmlformats.org/officeDocument/2006/relationships/customXml" Target="../ink/ink3.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4.xml"/><Relationship Id="rId19" Type="http://schemas.openxmlformats.org/officeDocument/2006/relationships/image" Target="../media/image98.png"/><Relationship Id="rId4" Type="http://schemas.openxmlformats.org/officeDocument/2006/relationships/customXml" Target="../ink/ink7.xml"/></Relationships>
</file>

<file path=ppt/slides/_rels/slide36.xml.rels><?xml version="1.0" encoding="UTF-8" standalone="yes"?>
<Relationships xmlns="http://schemas.openxmlformats.org/package/2006/relationships"><Relationship Id="rId3" Type="http://schemas.openxmlformats.org/officeDocument/2006/relationships/customXml" Target="../ink/ink8.xml"/><Relationship Id="rId2" Type="http://schemas.openxmlformats.org/officeDocument/2006/relationships/image" Target="../media/image3.png"/><Relationship Id="rId20" Type="http://schemas.openxmlformats.org/officeDocument/2006/relationships/image" Target="../media/image10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86.svg"/><Relationship Id="rId2" Type="http://schemas.openxmlformats.org/officeDocument/2006/relationships/image" Target="../media/image8.jpeg"/><Relationship Id="rId1" Type="http://schemas.openxmlformats.org/officeDocument/2006/relationships/slideLayout" Target="../slideLayouts/slideLayout1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7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10" name="Google Shape;128;p4">
            <a:extLst>
              <a:ext uri="{FF2B5EF4-FFF2-40B4-BE49-F238E27FC236}">
                <a16:creationId xmlns="" xmlns:a16="http://schemas.microsoft.com/office/drawing/2014/main" id="{4732DB63-BAB4-A270-9FB1-F0C02627903C}"/>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sp>
        <p:nvSpPr>
          <p:cNvPr id="2" name="TextBox 1">
            <a:extLst>
              <a:ext uri="{FF2B5EF4-FFF2-40B4-BE49-F238E27FC236}">
                <a16:creationId xmlns="" xmlns:a16="http://schemas.microsoft.com/office/drawing/2014/main" id="{27F2BE95-66DD-9CFF-FABE-8795819B5D17}"/>
              </a:ext>
            </a:extLst>
          </p:cNvPr>
          <p:cNvSpPr txBox="1"/>
          <p:nvPr/>
        </p:nvSpPr>
        <p:spPr>
          <a:xfrm>
            <a:off x="2494898" y="298028"/>
            <a:ext cx="8524452" cy="677108"/>
          </a:xfrm>
          <a:prstGeom prst="rect">
            <a:avLst/>
          </a:prstGeom>
          <a:noFill/>
        </p:spPr>
        <p:txBody>
          <a:bodyPr wrap="square">
            <a:spAutoFit/>
          </a:bodyPr>
          <a:lstStyle/>
          <a:p>
            <a:r>
              <a:rPr lang="en-US" sz="3800" b="1" i="0" u="none" strike="noStrike" baseline="0" dirty="0">
                <a:latin typeface="HumanaSansITCStd-Medium"/>
              </a:rPr>
              <a:t>Writing Argumentative Essays</a:t>
            </a:r>
            <a:endParaRPr lang="en-US" sz="3800" b="1" dirty="0">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162105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7" name="Google Shape;128;p4">
            <a:extLst>
              <a:ext uri="{FF2B5EF4-FFF2-40B4-BE49-F238E27FC236}">
                <a16:creationId xmlns="" xmlns:a16="http://schemas.microsoft.com/office/drawing/2014/main" id="{49847C20-70BB-538A-12B9-EFCF90E6C888}"/>
              </a:ext>
            </a:extLst>
          </p:cNvPr>
          <p:cNvSpPr txBox="1"/>
          <p:nvPr/>
        </p:nvSpPr>
        <p:spPr>
          <a:xfrm>
            <a:off x="1874165" y="1910065"/>
            <a:ext cx="9666288" cy="3016170"/>
          </a:xfrm>
          <a:prstGeom prst="rect">
            <a:avLst/>
          </a:prstGeom>
          <a:noFill/>
          <a:ln>
            <a:noFill/>
          </a:ln>
        </p:spPr>
        <p:txBody>
          <a:bodyPr spcFirstLastPara="1" wrap="square" lIns="91425" tIns="45700" rIns="91425" bIns="45700" anchor="t" anchorCtr="0">
            <a:spAutoFit/>
          </a:bodyPr>
          <a:lstStyle/>
          <a:p>
            <a:pPr algn="r" rtl="1"/>
            <a:r>
              <a:rPr lang="ar-SA" sz="2800" dirty="0"/>
              <a:t>تشمل هذه المحاضرة:</a:t>
            </a:r>
          </a:p>
          <a:p>
            <a:pPr algn="r" rtl="1"/>
            <a:r>
              <a:rPr lang="ar-SA" sz="2800" dirty="0"/>
              <a:t>قبل أن تكتب</a:t>
            </a:r>
          </a:p>
          <a:p>
            <a:pPr algn="r" rtl="1"/>
            <a:r>
              <a:rPr lang="ar-SA" sz="2800" dirty="0"/>
              <a:t>كتابة المسودة الأولى</a:t>
            </a:r>
          </a:p>
          <a:p>
            <a:pPr algn="r" rtl="1"/>
            <a:r>
              <a:rPr lang="ar-SA" sz="2800" dirty="0"/>
              <a:t>بعد كتابة المسودة الأولى</a:t>
            </a:r>
          </a:p>
          <a:p>
            <a:pPr marL="457200" indent="-457200" algn="r" rtl="1">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0" marR="0" lvl="0" indent="0" algn="r" rtl="1">
              <a:lnSpc>
                <a:spcPct val="200000"/>
              </a:lnSpc>
              <a:spcBef>
                <a:spcPts val="0"/>
              </a:spcBef>
              <a:spcAft>
                <a:spcPts val="0"/>
              </a:spcAft>
              <a:buNone/>
            </a:pPr>
            <a:endParaRPr lang="en-US" sz="2600" b="1" dirty="0">
              <a:latin typeface="Tajawal ExtraBold"/>
              <a:ea typeface="Tajawal ExtraBold"/>
              <a:cs typeface="Tajawal ExtraBold"/>
              <a:sym typeface="Tajawal ExtraBold"/>
            </a:endParaRPr>
          </a:p>
        </p:txBody>
      </p:sp>
      <p:sp>
        <p:nvSpPr>
          <p:cNvPr id="9" name="TextBox 8">
            <a:extLst>
              <a:ext uri="{FF2B5EF4-FFF2-40B4-BE49-F238E27FC236}">
                <a16:creationId xmlns="" xmlns:a16="http://schemas.microsoft.com/office/drawing/2014/main" id="{02EC4BB1-901E-E9F0-E129-DF2FE7330589}"/>
              </a:ext>
            </a:extLst>
          </p:cNvPr>
          <p:cNvSpPr txBox="1"/>
          <p:nvPr/>
        </p:nvSpPr>
        <p:spPr>
          <a:xfrm>
            <a:off x="3068624" y="759904"/>
            <a:ext cx="8524452" cy="677108"/>
          </a:xfrm>
          <a:prstGeom prst="rect">
            <a:avLst/>
          </a:prstGeom>
          <a:noFill/>
        </p:spPr>
        <p:txBody>
          <a:bodyPr wrap="square">
            <a:spAutoFit/>
          </a:bodyPr>
          <a:lstStyle/>
          <a:p>
            <a:r>
              <a:rPr lang="en-US" sz="3800" b="1" i="0" u="none" strike="noStrike" baseline="0" dirty="0">
                <a:latin typeface="HumanaSansITCStd-Medium"/>
              </a:rPr>
              <a:t>Writing Argumentative Essays</a:t>
            </a:r>
            <a:endParaRPr lang="en-US" sz="3800" b="1" dirty="0">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4252377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6EC48EAA-4AC5-A45C-6642-B64C228FB520}"/>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a successful argument </a:t>
            </a:r>
          </a:p>
        </p:txBody>
      </p:sp>
      <p:sp>
        <p:nvSpPr>
          <p:cNvPr id="7" name="TextBox 6">
            <a:extLst>
              <a:ext uri="{FF2B5EF4-FFF2-40B4-BE49-F238E27FC236}">
                <a16:creationId xmlns="" xmlns:a16="http://schemas.microsoft.com/office/drawing/2014/main" id="{93C55BF8-F35E-5B62-DCFD-9A5B899E5F67}"/>
              </a:ext>
            </a:extLst>
          </p:cNvPr>
          <p:cNvSpPr txBox="1"/>
          <p:nvPr/>
        </p:nvSpPr>
        <p:spPr>
          <a:xfrm>
            <a:off x="762001" y="1660876"/>
            <a:ext cx="10325100" cy="6555641"/>
          </a:xfrm>
          <a:prstGeom prst="rect">
            <a:avLst/>
          </a:prstGeom>
          <a:noFill/>
        </p:spPr>
        <p:txBody>
          <a:bodyPr wrap="square">
            <a:spAutoFit/>
          </a:bodyPr>
          <a:lstStyle/>
          <a:p>
            <a:pPr algn="r" rtl="1"/>
            <a:r>
              <a:rPr lang="ar-SA" sz="2800" dirty="0"/>
              <a:t>الكتابة تتم على ثلاث مراحل رئيسية: ما تقوم به قبل أن تبدأ في كتابة المسودة الأولى، ما تقوم به أثناء كتابة المسودة الأولى، وما تقوم به بعد الانتهاء من المسودة الأولى.</a:t>
            </a:r>
          </a:p>
          <a:p>
            <a:pPr algn="r" rtl="1"/>
            <a:r>
              <a:rPr lang="ar-SA" sz="2800" b="1" dirty="0"/>
              <a:t>قبل أن تكتب:</a:t>
            </a:r>
            <a:endParaRPr lang="ar-SA" sz="2800" dirty="0"/>
          </a:p>
          <a:p>
            <a:pPr algn="r" rtl="1"/>
            <a:r>
              <a:rPr lang="ar-SA" sz="2800" dirty="0"/>
              <a:t>اعرف نفسك</a:t>
            </a:r>
          </a:p>
          <a:p>
            <a:pPr algn="r" rtl="1"/>
            <a:r>
              <a:rPr lang="ar-SA" sz="2800" dirty="0"/>
              <a:t>اعرف جمهورك</a:t>
            </a:r>
          </a:p>
          <a:p>
            <a:pPr algn="r" rtl="1"/>
            <a:r>
              <a:rPr lang="ar-SA" sz="2800" dirty="0"/>
              <a:t>اختر موضوعك وحدده بدقة</a:t>
            </a:r>
          </a:p>
          <a:p>
            <a:pPr algn="r" rtl="1"/>
            <a:r>
              <a:rPr lang="ar-SA" sz="2800" dirty="0"/>
              <a:t>اكتب جملة تُعبّر عن فكرتك الرئيسية أو ادعائك</a:t>
            </a:r>
          </a:p>
          <a:p>
            <a:pPr algn="r" rtl="1"/>
            <a:r>
              <a:rPr lang="ar-SA" sz="2800" dirty="0"/>
              <a:t>اجمع الأفكار: العصف الذهني والبحث</a:t>
            </a:r>
          </a:p>
          <a:p>
            <a:pPr algn="r" rtl="1"/>
            <a:r>
              <a:rPr lang="ar-SA" sz="2800" dirty="0"/>
              <a:t>نظّم أفكارك</a:t>
            </a:r>
          </a:p>
          <a:p>
            <a:pPr algn="r" rtl="1"/>
            <a:endParaRPr lang="en-US" sz="2800" b="1" dirty="0"/>
          </a:p>
          <a:p>
            <a:pPr algn="r" rtl="1"/>
            <a:endParaRPr lang="en-US" sz="2800" b="1" dirty="0"/>
          </a:p>
          <a:p>
            <a:pPr algn="r" rtl="1"/>
            <a:endParaRPr lang="en-US" sz="2800" b="1" dirty="0"/>
          </a:p>
          <a:p>
            <a:pPr algn="r" rtl="1"/>
            <a:endParaRPr lang="en-US" sz="2800" b="1" dirty="0"/>
          </a:p>
          <a:p>
            <a:pPr algn="r" rtl="1"/>
            <a:endParaRPr lang="en-US" sz="2800" b="1" dirty="0"/>
          </a:p>
          <a:p>
            <a:pPr algn="r" rtl="1"/>
            <a:endParaRPr lang="ar-SA" sz="2800" b="1" dirty="0"/>
          </a:p>
        </p:txBody>
      </p:sp>
    </p:spTree>
    <p:extLst>
      <p:ext uri="{BB962C8B-B14F-4D97-AF65-F5344CB8AC3E}">
        <p14:creationId xmlns:p14="http://schemas.microsoft.com/office/powerpoint/2010/main" val="34742382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58192511-08A3-42B7-4200-D71837F5C1DC}"/>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a successful argument </a:t>
            </a:r>
          </a:p>
        </p:txBody>
      </p:sp>
      <p:sp>
        <p:nvSpPr>
          <p:cNvPr id="7" name="TextBox 6">
            <a:extLst>
              <a:ext uri="{FF2B5EF4-FFF2-40B4-BE49-F238E27FC236}">
                <a16:creationId xmlns="" xmlns:a16="http://schemas.microsoft.com/office/drawing/2014/main" id="{E6214176-1ADD-CF8B-49E6-C30F1CC868A5}"/>
              </a:ext>
            </a:extLst>
          </p:cNvPr>
          <p:cNvSpPr txBox="1"/>
          <p:nvPr/>
        </p:nvSpPr>
        <p:spPr>
          <a:xfrm>
            <a:off x="457201" y="1401240"/>
            <a:ext cx="10678886" cy="6986528"/>
          </a:xfrm>
          <a:prstGeom prst="rect">
            <a:avLst/>
          </a:prstGeom>
          <a:noFill/>
        </p:spPr>
        <p:txBody>
          <a:bodyPr wrap="square">
            <a:spAutoFit/>
          </a:bodyPr>
          <a:lstStyle/>
          <a:p>
            <a:pPr algn="r" rtl="1"/>
            <a:r>
              <a:rPr lang="en-US" sz="2800" b="1" dirty="0"/>
              <a:t> </a:t>
            </a:r>
            <a:r>
              <a:rPr lang="ar-SA" sz="2800" b="1" dirty="0"/>
              <a:t>كتابة المسودة الأولى:</a:t>
            </a:r>
            <a:endParaRPr lang="ar-SA" sz="2800" dirty="0"/>
          </a:p>
          <a:p>
            <a:pPr algn="r" rtl="1"/>
            <a:r>
              <a:rPr lang="ar-SA" sz="2800" dirty="0"/>
              <a:t>قدّم افتتاحية مشوّقة</a:t>
            </a:r>
          </a:p>
          <a:p>
            <a:pPr algn="r" rtl="1"/>
            <a:r>
              <a:rPr lang="ar-SA" sz="2800" dirty="0"/>
              <a:t>تضمّن بيان الأطروحة (الجملة الرئيسية)</a:t>
            </a:r>
          </a:p>
          <a:p>
            <a:pPr algn="r" rtl="1"/>
            <a:r>
              <a:rPr lang="ar-SA" sz="2800" dirty="0"/>
              <a:t>طوّر فقرات المتن</a:t>
            </a:r>
          </a:p>
          <a:p>
            <a:pPr algn="r" rtl="1"/>
            <a:r>
              <a:rPr lang="ar-SA" sz="2800" dirty="0"/>
              <a:t>قدّم خاتمة مُرضية</a:t>
            </a:r>
          </a:p>
          <a:p>
            <a:pPr algn="r" rtl="1"/>
            <a:r>
              <a:rPr lang="ar-SA" sz="2800" b="1" dirty="0"/>
              <a:t>بعد المسودة الأولى:</a:t>
            </a:r>
            <a:endParaRPr lang="ar-SA" sz="2800" dirty="0"/>
          </a:p>
          <a:p>
            <a:pPr algn="r" rtl="1"/>
            <a:r>
              <a:rPr lang="ar-SA" sz="2800" dirty="0"/>
              <a:t>اقرأ ما كتبته وقم بمراجعته</a:t>
            </a:r>
          </a:p>
          <a:p>
            <a:pPr algn="r" rtl="1"/>
            <a:r>
              <a:rPr lang="ar-SA" sz="2800" dirty="0"/>
              <a:t>فكّر فيما لم تكتبه وقم بإضافته أو تعديله</a:t>
            </a:r>
          </a:p>
          <a:p>
            <a:pPr algn="r" rtl="1"/>
            <a:r>
              <a:rPr lang="ar-SA" sz="2800" dirty="0"/>
              <a:t>اعرض عملك على الآخرين (أو راجعه بعيون جديدة)</a:t>
            </a:r>
          </a:p>
          <a:p>
            <a:pPr algn="r" rtl="1"/>
            <a:r>
              <a:rPr lang="ar-SA" sz="2800" dirty="0"/>
              <a:t>حرّر عملك (تحقق من الأخطاء اللغوية والإملائية)</a:t>
            </a:r>
          </a:p>
          <a:p>
            <a:pPr algn="r" rtl="1"/>
            <a:r>
              <a:rPr lang="ar-SA" sz="2800" dirty="0"/>
              <a:t>سلّم العمل</a:t>
            </a:r>
          </a:p>
          <a:p>
            <a:pPr algn="r" rtl="1"/>
            <a:endParaRPr lang="en-US" sz="2800" b="1" dirty="0"/>
          </a:p>
          <a:p>
            <a:pPr algn="r" rtl="1"/>
            <a:endParaRPr lang="en-US" sz="2800" b="1" dirty="0"/>
          </a:p>
          <a:p>
            <a:pPr algn="r" rtl="1"/>
            <a:endParaRPr lang="en-US" sz="2800" b="1" dirty="0"/>
          </a:p>
          <a:p>
            <a:pPr algn="r" rtl="1"/>
            <a:endParaRPr lang="en-US" sz="2800" b="1" dirty="0"/>
          </a:p>
          <a:p>
            <a:pPr algn="r" rtl="1"/>
            <a:endParaRPr lang="ar-SA" sz="2800" b="1" dirty="0"/>
          </a:p>
        </p:txBody>
      </p:sp>
    </p:spTree>
    <p:extLst>
      <p:ext uri="{BB962C8B-B14F-4D97-AF65-F5344CB8AC3E}">
        <p14:creationId xmlns:p14="http://schemas.microsoft.com/office/powerpoint/2010/main" val="3518052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65E74745-2779-F6DE-A41C-36495DB38E36}"/>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 xmlns:a16="http://schemas.microsoft.com/office/drawing/2014/main" id="{5421B7A5-C270-5EAF-967D-AB26156B65BD}"/>
              </a:ext>
            </a:extLst>
          </p:cNvPr>
          <p:cNvSpPr txBox="1"/>
          <p:nvPr/>
        </p:nvSpPr>
        <p:spPr>
          <a:xfrm>
            <a:off x="518367" y="1556345"/>
            <a:ext cx="11216433" cy="2246769"/>
          </a:xfrm>
          <a:prstGeom prst="rect">
            <a:avLst/>
          </a:prstGeom>
          <a:noFill/>
        </p:spPr>
        <p:txBody>
          <a:bodyPr wrap="square">
            <a:spAutoFit/>
          </a:bodyPr>
          <a:lstStyle/>
          <a:p>
            <a:pPr algn="r" rtl="1"/>
            <a:r>
              <a:rPr lang="ar-SA" sz="2800" b="1" dirty="0"/>
              <a:t>اعرف نفسك</a:t>
            </a:r>
            <a:endParaRPr lang="ar-SA" sz="2800" dirty="0"/>
          </a:p>
          <a:p>
            <a:pPr algn="r" rtl="1"/>
            <a:r>
              <a:rPr lang="ar-SA" sz="2800" dirty="0"/>
              <a:t>إذا كنت ترغب في الكتابة عن موضوع لا تعرفه جيدًا، خذ الوقت الكافي لتتعلم عنه قدر الإمكان. إذا كان لديك شعور قوي تجاه قضية معينة، يجب أن تكون مستعدًا للدفاع عنها بطريقة ذكية وعقلانية.</a:t>
            </a:r>
            <a:br>
              <a:rPr lang="ar-SA" sz="2800" dirty="0"/>
            </a:br>
            <a:r>
              <a:rPr lang="ar-SA" sz="2800" dirty="0"/>
              <a:t>وهذا لا يعني بالطبع أنه يجب أن تعرف كل شيء عن القضية قبل أن تبدأ في تكوين رأيك واتخاذ موقفك، أو أنك مضطر لعرض قضيتك بشكل مطلق أو شامل.</a:t>
            </a:r>
          </a:p>
        </p:txBody>
      </p:sp>
    </p:spTree>
    <p:extLst>
      <p:ext uri="{BB962C8B-B14F-4D97-AF65-F5344CB8AC3E}">
        <p14:creationId xmlns:p14="http://schemas.microsoft.com/office/powerpoint/2010/main" val="39753977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5090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7FFBFFD3-C42E-0A95-1759-5351C4393E86}"/>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 xmlns:a16="http://schemas.microsoft.com/office/drawing/2014/main" id="{2C306014-B22C-92BD-5420-F9A0184998B7}"/>
              </a:ext>
            </a:extLst>
          </p:cNvPr>
          <p:cNvSpPr txBox="1"/>
          <p:nvPr/>
        </p:nvSpPr>
        <p:spPr>
          <a:xfrm>
            <a:off x="609600" y="1380237"/>
            <a:ext cx="10744200" cy="3539430"/>
          </a:xfrm>
          <a:prstGeom prst="rect">
            <a:avLst/>
          </a:prstGeom>
          <a:noFill/>
        </p:spPr>
        <p:txBody>
          <a:bodyPr wrap="square">
            <a:spAutoFit/>
          </a:bodyPr>
          <a:lstStyle/>
          <a:p>
            <a:pPr algn="r" rtl="1"/>
            <a:r>
              <a:rPr lang="ar-SA" sz="2800" b="1" dirty="0"/>
              <a:t>اعرف جمهورك</a:t>
            </a:r>
            <a:endParaRPr lang="ar-SA" sz="2800" dirty="0"/>
          </a:p>
          <a:p>
            <a:pPr algn="r" rtl="1"/>
            <a:r>
              <a:rPr lang="ar-SA" sz="2800" dirty="0"/>
              <a:t>بعض الكتّاب يقدّمون حججهم كما لو أن القارئ عدو لهم أو مشجّع وفيّ. لكن في الواقع، نادرًا ما يكون أحد هذين الاحتمالين هو الصحيح. ومع ذلك، لنفترض للحظة أن أحدهما هو الواقع.</a:t>
            </a:r>
          </a:p>
          <a:p>
            <a:pPr algn="r" rtl="1"/>
            <a:r>
              <a:rPr lang="ar-SA" sz="2800" dirty="0"/>
              <a:t>خذ القارئ الافتراضي الأول، "عدونا". إذا كان هدفنا أن يتم فهمنا وأن نقدّم حجة منطقية تدعم ادعاءنا، فهل من المنطقي أن نستفز الشخص الذي نأمل أن يحكم علينا بإنصاف؟</a:t>
            </a:r>
          </a:p>
          <a:p>
            <a:pPr algn="r" rtl="1"/>
            <a:r>
              <a:rPr lang="ar-SA" sz="2800" dirty="0"/>
              <a:t>أما القارئ الافتراضي الثاني، "مشجعنا المحب"، فقد يوافق على كل ما نقوله، ويخبرنا في نهاية العرض بأننا قدمنا حجة رائعة، مليئة بالحقيقة ومبنية بشكل جيد، ولكن لا فائدة تُذكر من أن يُقيّم عملنا شخص مهيأ مسبقًا لمدحنا.</a:t>
            </a:r>
          </a:p>
        </p:txBody>
      </p:sp>
    </p:spTree>
    <p:extLst>
      <p:ext uri="{BB962C8B-B14F-4D97-AF65-F5344CB8AC3E}">
        <p14:creationId xmlns:p14="http://schemas.microsoft.com/office/powerpoint/2010/main" val="1970525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A08F2E9E-0F55-3EB7-B06C-BB882037621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 xmlns:a16="http://schemas.microsoft.com/office/drawing/2014/main" id="{05026380-13E5-F315-922F-D76A26BC7E98}"/>
              </a:ext>
            </a:extLst>
          </p:cNvPr>
          <p:cNvSpPr txBox="1"/>
          <p:nvPr/>
        </p:nvSpPr>
        <p:spPr>
          <a:xfrm>
            <a:off x="609601" y="1433013"/>
            <a:ext cx="11125200" cy="4816703"/>
          </a:xfrm>
          <a:prstGeom prst="rect">
            <a:avLst/>
          </a:prstGeom>
          <a:noFill/>
        </p:spPr>
        <p:txBody>
          <a:bodyPr wrap="square">
            <a:spAutoFit/>
          </a:bodyPr>
          <a:lstStyle/>
          <a:p>
            <a:pPr algn="r" rtl="1"/>
            <a:r>
              <a:rPr lang="ar-SA" sz="2800" b="1" dirty="0"/>
              <a:t>اعرف جمهورك</a:t>
            </a:r>
            <a:endParaRPr lang="ar-SA" sz="2800" dirty="0"/>
          </a:p>
          <a:p>
            <a:pPr algn="r" rtl="1"/>
            <a:r>
              <a:rPr lang="ar-SA" sz="2800" dirty="0"/>
              <a:t>معرفة من سيقرأ حجتك يساعدك على تحديد النبرة التي يجب أن تستخدمها، ومدى تعقيد مفرداتك، وكمية الخلفية التي يجب أن توفّرها، ومدى التفاصيل التي تحتاج إلى الخوض فيها.</a:t>
            </a:r>
            <a:br>
              <a:rPr lang="ar-SA" sz="2800" dirty="0"/>
            </a:br>
            <a:r>
              <a:rPr lang="ar-SA" sz="2800" dirty="0"/>
              <a:t>في عالم الأعمال، قد يحدد منصبك في الشركة أو المؤسسة الطريقة التي تكتب بها حجتك أو اقتراحك.</a:t>
            </a:r>
          </a:p>
          <a:p>
            <a:pPr algn="r" rtl="1"/>
            <a:r>
              <a:rPr lang="ar-SA" sz="2800" dirty="0"/>
              <a:t>هل قراؤك متشككون بدرجة كبيرة؟ أم أنهم منفتحون حتى على أكثر الاقتراحات جرأة؟</a:t>
            </a:r>
            <a:br>
              <a:rPr lang="ar-SA" sz="2800" dirty="0"/>
            </a:br>
            <a:r>
              <a:rPr lang="ar-SA" sz="2800" dirty="0"/>
              <a:t>هل يكرهون إنفاق المال على الأفكار الجديدة؟ أم أنهم يستمتعون بالمخاطرة على الابتكارات المكلفة؟</a:t>
            </a:r>
            <a:br>
              <a:rPr lang="ar-SA" sz="2800" dirty="0"/>
            </a:br>
            <a:r>
              <a:rPr lang="ar-SA" sz="2800" dirty="0"/>
              <a:t>هل أنت في موقع سلطة بحيث يكون على قرّائك تنفيذ اقتراحاتك؟ أم أنك بحاجة لبذل جهد كبير لإقناعهم بقضيتك؟</a:t>
            </a:r>
          </a:p>
          <a:p>
            <a:pPr algn="r" rtl="1"/>
            <a:endParaRPr lang="ar-SA" sz="2700" b="1" dirty="0"/>
          </a:p>
        </p:txBody>
      </p:sp>
    </p:spTree>
    <p:extLst>
      <p:ext uri="{BB962C8B-B14F-4D97-AF65-F5344CB8AC3E}">
        <p14:creationId xmlns:p14="http://schemas.microsoft.com/office/powerpoint/2010/main" val="17935884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223514C1-136D-AD18-3808-25A195A96AC4}"/>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 xmlns:a16="http://schemas.microsoft.com/office/drawing/2014/main" id="{56CD522D-528C-F54F-8C5B-4D7584C169FA}"/>
              </a:ext>
            </a:extLst>
          </p:cNvPr>
          <p:cNvSpPr txBox="1"/>
          <p:nvPr/>
        </p:nvSpPr>
        <p:spPr>
          <a:xfrm>
            <a:off x="609601" y="1690359"/>
            <a:ext cx="10744200" cy="3108543"/>
          </a:xfrm>
          <a:prstGeom prst="rect">
            <a:avLst/>
          </a:prstGeom>
          <a:noFill/>
        </p:spPr>
        <p:txBody>
          <a:bodyPr wrap="square">
            <a:spAutoFit/>
          </a:bodyPr>
          <a:lstStyle/>
          <a:p>
            <a:pPr algn="r" rtl="1"/>
            <a:r>
              <a:rPr lang="ar-SA" sz="2800" b="1" dirty="0"/>
              <a:t>توقّع ردود فعل قرّائك</a:t>
            </a:r>
            <a:endParaRPr lang="ar-SA" sz="2800" dirty="0"/>
          </a:p>
          <a:p>
            <a:pPr algn="r" rtl="1"/>
            <a:r>
              <a:rPr lang="ar-SA" sz="2800" dirty="0"/>
              <a:t>بناءً على ما تعرفه عن موضوعك وجمهورك، حاول أن تحدد كيف قد يتفاعل جمهورك مع ادعائك وطريقة دفاعك عنه.</a:t>
            </a:r>
            <a:br>
              <a:rPr lang="ar-SA" sz="2800" dirty="0"/>
            </a:br>
            <a:r>
              <a:rPr lang="ar-SA" sz="2800" dirty="0"/>
              <a:t>عندما تأخذ في الاعتبار رد فعل جمهورك تجاه ادعائك، تبدأ بشكل تلقائي تقريبًا في التفكير في أسبابهم لهذا الرد.</a:t>
            </a:r>
            <a:br>
              <a:rPr lang="ar-SA" sz="2800" dirty="0"/>
            </a:br>
            <a:r>
              <a:rPr lang="ar-SA" sz="2800" dirty="0"/>
              <a:t>تبدأ في النظر إلى وجهات نظرهم، وادعاءاتهم، وحججهم المضادة.</a:t>
            </a:r>
          </a:p>
          <a:p>
            <a:pPr algn="r" rtl="1"/>
            <a:r>
              <a:rPr lang="ar-SA" sz="2800" dirty="0"/>
              <a:t>التنبؤ بما قد يقوله الجمهور ردًا على ادعائك سيساعدك على بناء حجة أقوى.</a:t>
            </a:r>
          </a:p>
        </p:txBody>
      </p:sp>
    </p:spTree>
    <p:extLst>
      <p:ext uri="{BB962C8B-B14F-4D97-AF65-F5344CB8AC3E}">
        <p14:creationId xmlns:p14="http://schemas.microsoft.com/office/powerpoint/2010/main" val="1738940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48092612-2415-B57C-CA7D-162C5CE0F0A2}"/>
              </a:ext>
            </a:extLst>
          </p:cNvPr>
          <p:cNvSpPr txBox="1"/>
          <p:nvPr/>
        </p:nvSpPr>
        <p:spPr>
          <a:xfrm>
            <a:off x="2742191" y="503628"/>
            <a:ext cx="7054264"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 xmlns:a16="http://schemas.microsoft.com/office/drawing/2014/main" id="{5DED3179-ECA4-F2F3-8848-778505AC3B2A}"/>
              </a:ext>
            </a:extLst>
          </p:cNvPr>
          <p:cNvSpPr txBox="1"/>
          <p:nvPr/>
        </p:nvSpPr>
        <p:spPr>
          <a:xfrm>
            <a:off x="588472" y="1691717"/>
            <a:ext cx="11015056" cy="3539430"/>
          </a:xfrm>
          <a:prstGeom prst="rect">
            <a:avLst/>
          </a:prstGeom>
          <a:noFill/>
        </p:spPr>
        <p:txBody>
          <a:bodyPr wrap="square">
            <a:spAutoFit/>
          </a:bodyPr>
          <a:lstStyle/>
          <a:p>
            <a:pPr algn="r" rtl="1"/>
            <a:r>
              <a:rPr lang="ar-SA" sz="2800" b="1" dirty="0"/>
              <a:t>توقّع ردود فعل قرّائك</a:t>
            </a:r>
            <a:endParaRPr lang="ar-SA" sz="2800" dirty="0"/>
          </a:p>
          <a:p>
            <a:pPr algn="r" rtl="1"/>
            <a:r>
              <a:rPr lang="ar-SA" sz="2800" dirty="0"/>
              <a:t>في كثير من الأحيان، يمكنك التنبؤ بردود فعل جمهورك من خلال التفكير في شعورك أنت كقارئ.</a:t>
            </a:r>
            <a:br>
              <a:rPr lang="ar-SA" sz="2800" dirty="0"/>
            </a:br>
            <a:r>
              <a:rPr lang="ar-SA" sz="2800" dirty="0"/>
              <a:t>فعلى سبيل المثال، الناس عمومًا لا يحبون أن يُقال لهم إنهم مخطئون؛ لذلك، بدلاً من إخبار قرّائك بأنهم مخطئون، حاول أن تكتشف القيم المشتركة بينكم، وبيّن أن وجهة نظرك مبنية على تلك القيم، وليست مضرّة بها.</a:t>
            </a:r>
          </a:p>
          <a:p>
            <a:pPr algn="r" rtl="1"/>
            <a:r>
              <a:rPr lang="ar-SA" sz="2800" dirty="0"/>
              <a:t>وإذا كنت تريد تصحيح سلوك تعتقد أنه خطير، فاشرح لقرّائك العواقب السيئة التي تراها نتيجة الاستمرار في ذلك السلوك.</a:t>
            </a:r>
          </a:p>
        </p:txBody>
      </p:sp>
    </p:spTree>
    <p:extLst>
      <p:ext uri="{BB962C8B-B14F-4D97-AF65-F5344CB8AC3E}">
        <p14:creationId xmlns:p14="http://schemas.microsoft.com/office/powerpoint/2010/main" val="1668439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951C3162-DD04-5A2E-95B3-A16D9E83E8B3}"/>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 xmlns:a16="http://schemas.microsoft.com/office/drawing/2014/main" id="{A8B0F626-FC4D-AE7E-FFE3-CA9738AC3059}"/>
              </a:ext>
            </a:extLst>
          </p:cNvPr>
          <p:cNvSpPr txBox="1"/>
          <p:nvPr/>
        </p:nvSpPr>
        <p:spPr>
          <a:xfrm>
            <a:off x="609601" y="1558763"/>
            <a:ext cx="10820400" cy="3539430"/>
          </a:xfrm>
          <a:prstGeom prst="rect">
            <a:avLst/>
          </a:prstGeom>
          <a:noFill/>
        </p:spPr>
        <p:txBody>
          <a:bodyPr wrap="square">
            <a:spAutoFit/>
          </a:bodyPr>
          <a:lstStyle/>
          <a:p>
            <a:pPr algn="r" rtl="1"/>
            <a:r>
              <a:rPr lang="ar-SA" sz="2800" b="1" dirty="0"/>
              <a:t>توقّع ردود فعل قرّائك</a:t>
            </a:r>
            <a:endParaRPr lang="ar-SA" sz="2800" dirty="0"/>
          </a:p>
          <a:p>
            <a:pPr algn="r" rtl="1"/>
            <a:r>
              <a:rPr lang="ar-SA" sz="2800" dirty="0"/>
              <a:t>في حال عدم توفر معلومات عن قرّائك، أو عند الكتابة لجمهور عام، هناك بعض الافتراضات التي يمكنك الاعتماد عليها.</a:t>
            </a:r>
            <a:br>
              <a:rPr lang="ar-SA" sz="2800" dirty="0"/>
            </a:br>
            <a:r>
              <a:rPr lang="ar-SA" sz="2800" dirty="0"/>
              <a:t>أولًا، افترض أن قرّاءك يميلون إلى الشك قليلاً، وأنهم لا يوافقون بالضرورة على كل ما تقوله، لكنهم منفتحون وعادلون في حكمهم.</a:t>
            </a:r>
            <a:br>
              <a:rPr lang="ar-SA" sz="2800" dirty="0"/>
            </a:br>
            <a:r>
              <a:rPr lang="ar-SA" sz="2800" dirty="0"/>
              <a:t>افترض أن قرّاءك أذكياء، عقلانيون، وإنسانيون.</a:t>
            </a:r>
          </a:p>
          <a:p>
            <a:pPr algn="r" rtl="1"/>
            <a:r>
              <a:rPr lang="ar-SA" sz="2800" dirty="0"/>
              <a:t>وإذا رفض جمهور ضيق الأفق ومتحامل أن يستمع إليك، ومع ذلك كنت قد دافعت عن ادعائك بأدلة قوية ومنطق واضح، فأنت بذلك قد قمت بواجبك.</a:t>
            </a:r>
          </a:p>
        </p:txBody>
      </p:sp>
    </p:spTree>
    <p:extLst>
      <p:ext uri="{BB962C8B-B14F-4D97-AF65-F5344CB8AC3E}">
        <p14:creationId xmlns:p14="http://schemas.microsoft.com/office/powerpoint/2010/main" val="2191134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019C9694-14D1-FB33-7E7D-986D50A0DBCF}"/>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 xmlns:a16="http://schemas.microsoft.com/office/drawing/2014/main" id="{74F9DCE8-7BB0-EB04-95EB-BD7AE25AD017}"/>
              </a:ext>
            </a:extLst>
          </p:cNvPr>
          <p:cNvSpPr txBox="1"/>
          <p:nvPr/>
        </p:nvSpPr>
        <p:spPr>
          <a:xfrm>
            <a:off x="903818" y="1697101"/>
            <a:ext cx="10640482" cy="2246769"/>
          </a:xfrm>
          <a:prstGeom prst="rect">
            <a:avLst/>
          </a:prstGeom>
          <a:noFill/>
        </p:spPr>
        <p:txBody>
          <a:bodyPr wrap="square">
            <a:spAutoFit/>
          </a:bodyPr>
          <a:lstStyle/>
          <a:p>
            <a:pPr algn="r" rtl="1"/>
            <a:r>
              <a:rPr lang="ar-SA" sz="2800" b="1" dirty="0"/>
              <a:t>اختر موضوعك وحدده بدقة</a:t>
            </a:r>
            <a:endParaRPr lang="ar-SA" sz="2800" dirty="0"/>
          </a:p>
          <a:p>
            <a:pPr algn="r" rtl="1"/>
            <a:r>
              <a:rPr lang="ar-SA" sz="2800" dirty="0"/>
              <a:t>من الأفضل أن تعمل على تطوير موضوع مركّز ومحدّد بدلاً من ترك قضية كبيرة غير مطروقة بشكل كافٍ.</a:t>
            </a:r>
            <a:br>
              <a:rPr lang="ar-SA" sz="2800" dirty="0"/>
            </a:br>
            <a:r>
              <a:rPr lang="ar-SA" sz="2800" dirty="0"/>
              <a:t>ومع تحسن مهاراتك في الكتابة والحِجَاج، ستجد غالبًا أن لديك الكثير لتقوله حتى عن أبسط الموضوعات.</a:t>
            </a:r>
          </a:p>
        </p:txBody>
      </p:sp>
    </p:spTree>
    <p:extLst>
      <p:ext uri="{BB962C8B-B14F-4D97-AF65-F5344CB8AC3E}">
        <p14:creationId xmlns:p14="http://schemas.microsoft.com/office/powerpoint/2010/main" val="3528414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515503"/>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43CD9867-4A8C-CF2A-889D-D91A2E479126}"/>
              </a:ext>
            </a:extLst>
          </p:cNvPr>
          <p:cNvSpPr txBox="1"/>
          <p:nvPr/>
        </p:nvSpPr>
        <p:spPr>
          <a:xfrm>
            <a:off x="2820887" y="503628"/>
            <a:ext cx="6975568"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 xmlns:a16="http://schemas.microsoft.com/office/drawing/2014/main" id="{60A429C4-25ED-DB36-30B7-A0D419FF1B80}"/>
              </a:ext>
            </a:extLst>
          </p:cNvPr>
          <p:cNvSpPr txBox="1"/>
          <p:nvPr/>
        </p:nvSpPr>
        <p:spPr>
          <a:xfrm>
            <a:off x="762000" y="1928589"/>
            <a:ext cx="10892174" cy="2246769"/>
          </a:xfrm>
          <a:prstGeom prst="rect">
            <a:avLst/>
          </a:prstGeom>
          <a:noFill/>
        </p:spPr>
        <p:txBody>
          <a:bodyPr wrap="square">
            <a:spAutoFit/>
          </a:bodyPr>
          <a:lstStyle/>
          <a:p>
            <a:pPr algn="r" rtl="1"/>
            <a:r>
              <a:rPr lang="ar-SA" sz="2800" b="1" dirty="0"/>
              <a:t>اكتب جملة تُعبّر عن ادعائك</a:t>
            </a:r>
            <a:endParaRPr lang="ar-SA" sz="2800" dirty="0"/>
          </a:p>
          <a:p>
            <a:pPr algn="r" rtl="1"/>
            <a:r>
              <a:rPr lang="ar-SA" sz="2800" dirty="0"/>
              <a:t>بمجرد أن تقرر ما تريد الكتابة عنه، صغ جملة واحدة تُقدّم فيها الادعاء المركزي لحجتك واكتبها على ورقة فارغة: "أعتقد أن ..."، "يجب على الناس أن ..."، "علينا أن ..."، "حان الوقت لـ ..."، "من الصحيح أن ..."، وهكذا. قدم ادعاءك بشكل واضح وتأكد من أن ادعاءك قابل للنقاش، أي شيء يمكن للآخرين أن يختلفوا فيه.</a:t>
            </a:r>
          </a:p>
        </p:txBody>
      </p:sp>
    </p:spTree>
    <p:extLst>
      <p:ext uri="{BB962C8B-B14F-4D97-AF65-F5344CB8AC3E}">
        <p14:creationId xmlns:p14="http://schemas.microsoft.com/office/powerpoint/2010/main" val="2445326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AE4B6A5A-FAE4-3985-7808-DD6C3E7E21AF}"/>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 xmlns:a16="http://schemas.microsoft.com/office/drawing/2014/main" id="{5029FCAE-E6FD-1D01-DF93-FCAD9987B74E}"/>
              </a:ext>
            </a:extLst>
          </p:cNvPr>
          <p:cNvSpPr txBox="1"/>
          <p:nvPr/>
        </p:nvSpPr>
        <p:spPr>
          <a:xfrm>
            <a:off x="574855" y="1690359"/>
            <a:ext cx="11159945" cy="3539430"/>
          </a:xfrm>
          <a:prstGeom prst="rect">
            <a:avLst/>
          </a:prstGeom>
          <a:noFill/>
        </p:spPr>
        <p:txBody>
          <a:bodyPr wrap="square">
            <a:spAutoFit/>
          </a:bodyPr>
          <a:lstStyle/>
          <a:p>
            <a:pPr algn="r" rtl="1"/>
            <a:r>
              <a:rPr lang="ar-SA" sz="2800" b="1" dirty="0"/>
              <a:t>جمع الأفكار: العصف الذهني والبحث</a:t>
            </a:r>
            <a:endParaRPr lang="ar-SA" sz="2800" dirty="0"/>
          </a:p>
          <a:p>
            <a:pPr algn="r" rtl="1"/>
            <a:r>
              <a:rPr lang="ar-SA" sz="2800" dirty="0"/>
              <a:t>الكتّاب عادةً ما يحصلون على أفكارهم من مصدرين: أفكارهم الخاصة وأفكار الآخرين، عادةً من الكتّاب الآخرين.</a:t>
            </a:r>
            <a:br>
              <a:rPr lang="ar-SA" sz="2800" dirty="0"/>
            </a:br>
            <a:r>
              <a:rPr lang="ar-SA" sz="2800" dirty="0"/>
              <a:t>بعض الكتّاب يقومون بالكثير من القراءة والبحث قبل صياغة الأفكار والنهج لكتابة ورقة؛ بينما يقوم آخرون بتسجيل أفكارهم الخاصة أولًا ثم يبحثون عن أفكار إضافية ودعائم؛ وآخرون يجمعون بين الطريقتين بطرق متنوعة.</a:t>
            </a:r>
            <a:br>
              <a:rPr lang="ar-SA" sz="2800" dirty="0"/>
            </a:br>
            <a:r>
              <a:rPr lang="ar-SA" sz="2800" dirty="0"/>
              <a:t>النهج الذي تتبعه يعتمد على عاداتك الخاصة، ومدى معرفتك بالموضوع، واحتياجك للحقائق وآراء الخبراء لدعم حجتك.</a:t>
            </a:r>
          </a:p>
        </p:txBody>
      </p:sp>
    </p:spTree>
    <p:extLst>
      <p:ext uri="{BB962C8B-B14F-4D97-AF65-F5344CB8AC3E}">
        <p14:creationId xmlns:p14="http://schemas.microsoft.com/office/powerpoint/2010/main" val="3609170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5B3D1979-A88C-E29F-5F4E-E4049CF54955}"/>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 xmlns:a16="http://schemas.microsoft.com/office/drawing/2014/main" id="{3FFF1952-38B8-702B-11EA-010629BE94F1}"/>
              </a:ext>
            </a:extLst>
          </p:cNvPr>
          <p:cNvSpPr txBox="1"/>
          <p:nvPr/>
        </p:nvSpPr>
        <p:spPr>
          <a:xfrm>
            <a:off x="838201" y="1892329"/>
            <a:ext cx="10591800" cy="3093154"/>
          </a:xfrm>
          <a:prstGeom prst="rect">
            <a:avLst/>
          </a:prstGeom>
          <a:noFill/>
        </p:spPr>
        <p:txBody>
          <a:bodyPr wrap="square">
            <a:spAutoFit/>
          </a:bodyPr>
          <a:lstStyle/>
          <a:p>
            <a:pPr algn="r" rtl="1"/>
            <a:r>
              <a:rPr lang="ar-SA" sz="2800" b="1" dirty="0"/>
              <a:t>جمع الأفكار: العصف الذهني والبحث</a:t>
            </a:r>
            <a:endParaRPr lang="ar-SA" sz="2800" dirty="0"/>
          </a:p>
          <a:p>
            <a:pPr algn="r" rtl="1"/>
            <a:r>
              <a:rPr lang="ar-SA" sz="2800" dirty="0"/>
              <a:t>العصف الذهني هو طريقة لتوليد الأفكار لكتابة ورقة. عندما تقوم بالعصف الذهني، دع أفكارك تتدفق بحرية. اكتب كل ما يخطر ببالك، ولا تقم بحذف أي فكرة على اعتبار أنها غير ذات صلة أو غير مثيرة للاهتمام. لا تقلق بشأن أن تكون الأفكار خاطئة أو حتى أن تبدو سخيفة. لا أحد سيحكم على حجتك بناءً على العصف الذهني. إنه مثل حوار مع نفسك. يمكنك دائمًا حذف الأفكار بعد أن تقوم بتسجيلها.</a:t>
            </a:r>
          </a:p>
          <a:p>
            <a:pPr algn="r" rtl="1"/>
            <a:endParaRPr lang="ar-SA" sz="2700" b="1" dirty="0"/>
          </a:p>
        </p:txBody>
      </p:sp>
      <mc:AlternateContent xmlns:mc="http://schemas.openxmlformats.org/markup-compatibility/2006" xmlns:p14="http://schemas.microsoft.com/office/powerpoint/2010/main">
        <mc:Choice Requires="p14">
          <p:contentPart p14:bwMode="auto" r:id="rId3">
            <p14:nvContentPartPr>
              <p14:cNvPr id="12" name="حبر 11">
                <a:extLst>
                  <a:ext uri="{FF2B5EF4-FFF2-40B4-BE49-F238E27FC236}">
                    <a16:creationId xmlns="" xmlns:a16="http://schemas.microsoft.com/office/drawing/2014/main" id="{B902813B-07C3-E24A-AECB-C22CAE12171C}"/>
                  </a:ext>
                </a:extLst>
              </p14:cNvPr>
              <p14:cNvContentPartPr/>
              <p14:nvPr/>
            </p14:nvContentPartPr>
            <p14:xfrm>
              <a:off x="5792251" y="6120002"/>
              <a:ext cx="34920" cy="9000"/>
            </p14:xfrm>
          </p:contentPart>
        </mc:Choice>
        <mc:Fallback xmlns="">
          <p:pic>
            <p:nvPicPr>
              <p:cNvPr id="12" name="حبر 11">
                <a:extLst>
                  <a:ext uri="{FF2B5EF4-FFF2-40B4-BE49-F238E27FC236}">
                    <a16:creationId xmlns:a16="http://schemas.microsoft.com/office/drawing/2014/main" id="{B902813B-07C3-E24A-AECB-C22CAE12171C}"/>
                  </a:ext>
                </a:extLst>
              </p:cNvPr>
              <p:cNvPicPr/>
              <p:nvPr/>
            </p:nvPicPr>
            <p:blipFill>
              <a:blip r:embed="rId10"/>
              <a:stretch>
                <a:fillRect/>
              </a:stretch>
            </p:blipFill>
            <p:spPr>
              <a:xfrm>
                <a:off x="5783611" y="6111002"/>
                <a:ext cx="52560" cy="26640"/>
              </a:xfrm>
              <a:prstGeom prst="rect">
                <a:avLst/>
              </a:prstGeom>
            </p:spPr>
          </p:pic>
        </mc:Fallback>
      </mc:AlternateContent>
    </p:spTree>
    <p:extLst>
      <p:ext uri="{BB962C8B-B14F-4D97-AF65-F5344CB8AC3E}">
        <p14:creationId xmlns:p14="http://schemas.microsoft.com/office/powerpoint/2010/main" val="3766089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525478" cy="4934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199" y="1825625"/>
            <a:ext cx="11144479"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A3C8DEC4-21C1-5301-8A2F-089C2776A35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 xmlns:a16="http://schemas.microsoft.com/office/drawing/2014/main" id="{7981802D-F4D5-E3CB-B11E-9E12673927A7}"/>
              </a:ext>
            </a:extLst>
          </p:cNvPr>
          <p:cNvSpPr txBox="1"/>
          <p:nvPr/>
        </p:nvSpPr>
        <p:spPr>
          <a:xfrm>
            <a:off x="609600" y="1522508"/>
            <a:ext cx="11373079" cy="4832092"/>
          </a:xfrm>
          <a:prstGeom prst="rect">
            <a:avLst/>
          </a:prstGeom>
          <a:noFill/>
        </p:spPr>
        <p:txBody>
          <a:bodyPr wrap="square">
            <a:spAutoFit/>
          </a:bodyPr>
          <a:lstStyle/>
          <a:p>
            <a:pPr algn="r" rtl="1"/>
            <a:r>
              <a:rPr lang="ar-SA" sz="2800" b="1" dirty="0"/>
              <a:t>جمع الأفكار: العصف الذهني والبحث</a:t>
            </a:r>
            <a:endParaRPr lang="ar-SA" sz="2800" dirty="0"/>
          </a:p>
          <a:p>
            <a:pPr algn="r" rtl="1"/>
            <a:r>
              <a:rPr lang="ar-SA" sz="2800" b="1" dirty="0"/>
              <a:t>أولاً: اكتب المقدمات الداعمة</a:t>
            </a:r>
            <a:r>
              <a:rPr lang="ar-SA" sz="2800" dirty="0"/>
              <a:t/>
            </a:r>
            <a:br>
              <a:rPr lang="ar-SA" sz="2800" dirty="0"/>
            </a:br>
            <a:r>
              <a:rPr lang="ar-SA" sz="2800" dirty="0"/>
              <a:t>عند العصف الذهني لحجتك، قم بتدوين أكبر عدد ممكن من الأسباب لدعم ادعائك.</a:t>
            </a:r>
          </a:p>
          <a:p>
            <a:pPr algn="r" rtl="1"/>
            <a:r>
              <a:rPr lang="ar-SA" sz="2800" b="1" dirty="0"/>
              <a:t>ثانيًا: اكتب المقدمات المعارضة</a:t>
            </a:r>
            <a:r>
              <a:rPr lang="ar-SA" sz="2800" dirty="0"/>
              <a:t/>
            </a:r>
            <a:br>
              <a:rPr lang="ar-SA" sz="2800" dirty="0"/>
            </a:br>
            <a:r>
              <a:rPr lang="ar-SA" sz="2800" dirty="0"/>
              <a:t>اكتب أكبر عدد ممكن من المقدمات التي يمكن أن تعارض ادعائك. ماذا سيقول شخص يختلف معك؟</a:t>
            </a:r>
          </a:p>
          <a:p>
            <a:pPr algn="r" rtl="1"/>
            <a:r>
              <a:rPr lang="ar-SA" sz="2800" b="1" dirty="0"/>
              <a:t>فكر بشكل نقدي في ادعائك</a:t>
            </a:r>
            <a:r>
              <a:rPr lang="ar-SA" sz="2800" dirty="0"/>
              <a:t/>
            </a:r>
            <a:br>
              <a:rPr lang="ar-SA" sz="2800" dirty="0"/>
            </a:br>
            <a:r>
              <a:rPr lang="ar-SA" sz="2800" dirty="0"/>
              <a:t>هل أنت تقوم بتعميم الأمور بطريقة مفرطة؟ هل هناك استثناءات لادعائك؟ هل أنت تخلق بدائل زائفة؟</a:t>
            </a:r>
          </a:p>
          <a:p>
            <a:pPr algn="r" rtl="1"/>
            <a:r>
              <a:rPr lang="ar-SA" sz="2800" b="1" dirty="0"/>
              <a:t>فكر على الورق</a:t>
            </a:r>
            <a:r>
              <a:rPr lang="ar-SA" sz="2800" dirty="0"/>
              <a:t/>
            </a:r>
            <a:br>
              <a:rPr lang="ar-SA" sz="2800" dirty="0"/>
            </a:br>
            <a:r>
              <a:rPr lang="ar-SA" sz="2800" dirty="0"/>
              <a:t>الآن، اكتب ما تعرفه أو ما تعتقد أنك تعرفه عن موضوعك. في هذه المرحلة من العصف الذهني، أنت ببساطة تحاول خلق وجمع الأفكار من عقلك الخاص؛ بمعنى آخر، أنت تفكر على الورق.</a:t>
            </a:r>
          </a:p>
        </p:txBody>
      </p:sp>
    </p:spTree>
    <p:extLst>
      <p:ext uri="{BB962C8B-B14F-4D97-AF65-F5344CB8AC3E}">
        <p14:creationId xmlns:p14="http://schemas.microsoft.com/office/powerpoint/2010/main" val="3822994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BFB44203-B244-5E20-FFFA-391922E59D32}"/>
              </a:ext>
            </a:extLst>
          </p:cNvPr>
          <p:cNvSpPr txBox="1"/>
          <p:nvPr/>
        </p:nvSpPr>
        <p:spPr>
          <a:xfrm>
            <a:off x="2552870" y="503628"/>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 xmlns:a16="http://schemas.microsoft.com/office/drawing/2014/main" id="{5CC3E029-3302-0164-ECB3-D5C000532AFC}"/>
              </a:ext>
            </a:extLst>
          </p:cNvPr>
          <p:cNvSpPr txBox="1"/>
          <p:nvPr/>
        </p:nvSpPr>
        <p:spPr>
          <a:xfrm>
            <a:off x="519324" y="1589841"/>
            <a:ext cx="11057633" cy="4401205"/>
          </a:xfrm>
          <a:prstGeom prst="rect">
            <a:avLst/>
          </a:prstGeom>
          <a:noFill/>
        </p:spPr>
        <p:txBody>
          <a:bodyPr wrap="square">
            <a:spAutoFit/>
          </a:bodyPr>
          <a:lstStyle/>
          <a:p>
            <a:pPr algn="r" rtl="1"/>
            <a:r>
              <a:rPr lang="ar-SA" sz="2800" b="1" dirty="0"/>
              <a:t>جمع الأفكار: العصف الذهني والبحث</a:t>
            </a:r>
            <a:endParaRPr lang="ar-SA" sz="2800" dirty="0"/>
          </a:p>
          <a:p>
            <a:pPr algn="r" rtl="1"/>
            <a:r>
              <a:rPr lang="ar-SA" sz="2800" b="1" dirty="0"/>
              <a:t>طرق التطوير</a:t>
            </a:r>
            <a:r>
              <a:rPr lang="ar-SA" sz="2800" dirty="0"/>
              <a:t/>
            </a:r>
            <a:br>
              <a:rPr lang="ar-SA" sz="2800" dirty="0"/>
            </a:br>
            <a:r>
              <a:rPr lang="ar-SA" sz="2800" dirty="0"/>
              <a:t>إحدى الطرق الفعّالة لتوليد الأفكار هي التفكير في الطرق التي نستخدمها عادةً لتطوير وتفصيل تواصلنا مع بعضنا البعض:</a:t>
            </a:r>
          </a:p>
          <a:p>
            <a:pPr algn="r" rtl="1"/>
            <a:r>
              <a:rPr lang="ar-SA" sz="2800" b="1" dirty="0"/>
              <a:t>السرد</a:t>
            </a:r>
            <a:r>
              <a:rPr lang="ar-SA" sz="2800" dirty="0"/>
              <a:t/>
            </a:r>
            <a:br>
              <a:rPr lang="ar-SA" sz="2800" dirty="0"/>
            </a:br>
            <a:r>
              <a:rPr lang="ar-SA" sz="2800" dirty="0" err="1"/>
              <a:t>السرد</a:t>
            </a:r>
            <a:r>
              <a:rPr lang="ar-SA" sz="2800" dirty="0"/>
              <a:t> يحكي قصة بالترتيب الزمني. هل هناك قصص مرتبطة بموضوعك؟ هل تعرف أحدًا تجاربه تستحق أن تُروى؟</a:t>
            </a:r>
          </a:p>
          <a:p>
            <a:pPr algn="r" rtl="1"/>
            <a:r>
              <a:rPr lang="ar-SA" sz="2800" b="1" dirty="0"/>
              <a:t>الوصف</a:t>
            </a:r>
            <a:r>
              <a:rPr lang="ar-SA" sz="2800" dirty="0"/>
              <a:t/>
            </a:r>
            <a:br>
              <a:rPr lang="ar-SA" sz="2800" dirty="0"/>
            </a:br>
            <a:r>
              <a:rPr lang="ar-SA" sz="2800" dirty="0" err="1"/>
              <a:t>الوصف</a:t>
            </a:r>
            <a:r>
              <a:rPr lang="ar-SA" sz="2800" dirty="0"/>
              <a:t> يقدم تفاصيل ملموسة لرسم صورة لفظية عن شخص أو مكان أو شيء. هل يوجد في موضوعك ما يمكن وصفه بشكل مفصل؟</a:t>
            </a:r>
          </a:p>
        </p:txBody>
      </p:sp>
    </p:spTree>
    <p:extLst>
      <p:ext uri="{BB962C8B-B14F-4D97-AF65-F5344CB8AC3E}">
        <p14:creationId xmlns:p14="http://schemas.microsoft.com/office/powerpoint/2010/main" val="30987691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19325" y="1466556"/>
            <a:ext cx="11953350"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77BE22C5-FE1A-AE33-1655-4D580242513B}"/>
              </a:ext>
            </a:extLst>
          </p:cNvPr>
          <p:cNvSpPr txBox="1"/>
          <p:nvPr/>
        </p:nvSpPr>
        <p:spPr>
          <a:xfrm>
            <a:off x="2455270" y="503628"/>
            <a:ext cx="73411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 xmlns:a16="http://schemas.microsoft.com/office/drawing/2014/main" id="{1939F459-B85B-FA92-54C6-9C6D1732D4A8}"/>
              </a:ext>
            </a:extLst>
          </p:cNvPr>
          <p:cNvSpPr txBox="1"/>
          <p:nvPr/>
        </p:nvSpPr>
        <p:spPr>
          <a:xfrm>
            <a:off x="275422" y="1565004"/>
            <a:ext cx="11797253" cy="5262979"/>
          </a:xfrm>
          <a:prstGeom prst="rect">
            <a:avLst/>
          </a:prstGeom>
          <a:noFill/>
        </p:spPr>
        <p:txBody>
          <a:bodyPr wrap="square">
            <a:spAutoFit/>
          </a:bodyPr>
          <a:lstStyle/>
          <a:p>
            <a:pPr algn="r" rtl="1"/>
            <a:r>
              <a:rPr lang="ar-SA" sz="2800" b="1" dirty="0"/>
              <a:t>جمع الأفكار: العصف الذهني والبحث</a:t>
            </a:r>
            <a:endParaRPr lang="ar-SA" sz="2800" dirty="0"/>
          </a:p>
          <a:p>
            <a:pPr algn="r" rtl="1"/>
            <a:r>
              <a:rPr lang="ar-SA" sz="2800" b="1" dirty="0"/>
              <a:t>طرق التطوير</a:t>
            </a:r>
            <a:endParaRPr lang="ar-SA" sz="2800" dirty="0"/>
          </a:p>
          <a:p>
            <a:pPr algn="r" rtl="1"/>
            <a:r>
              <a:rPr lang="ar-SA" sz="2800" b="1" dirty="0"/>
              <a:t>السبب</a:t>
            </a:r>
            <a:r>
              <a:rPr lang="ar-SA" sz="2800" dirty="0"/>
              <a:t/>
            </a:r>
            <a:br>
              <a:rPr lang="ar-SA" sz="2800" dirty="0"/>
            </a:br>
            <a:r>
              <a:rPr lang="ar-SA" sz="2800" dirty="0"/>
              <a:t>الأسباب هي الأسباب التي تؤدي إلى حدوث حدث أو قرار أو فعل، وما إلى ذلك. انظر إلى موضوعك واسأل، "لماذا حدث هذا؟" "ما الذي تسبب في حدوث هذا؟"</a:t>
            </a:r>
          </a:p>
          <a:p>
            <a:pPr algn="r" rtl="1"/>
            <a:r>
              <a:rPr lang="ar-SA" sz="2800" b="1" dirty="0"/>
              <a:t>التأثير</a:t>
            </a:r>
            <a:r>
              <a:rPr lang="ar-SA" sz="2800" dirty="0"/>
              <a:t/>
            </a:r>
            <a:br>
              <a:rPr lang="ar-SA" sz="2800" dirty="0"/>
            </a:br>
            <a:r>
              <a:rPr lang="ar-SA" sz="2800" dirty="0"/>
              <a:t>التأثيرات هي نتائج حدث أو قرار أو فعل، وما إلى ذلك. ما هي التأثيرات المرتبطة بموضوعك؟ اسأل نفسك، "ماذا سيحدث إذا ...؟" و "ماذا حدث؟" "ما هي النتيجة؟"</a:t>
            </a:r>
          </a:p>
          <a:p>
            <a:pPr algn="r" rtl="1"/>
            <a:r>
              <a:rPr lang="ar-SA" sz="2800" b="1" dirty="0"/>
              <a:t>التصنيف والتقسيم</a:t>
            </a:r>
            <a:r>
              <a:rPr lang="ar-SA" sz="2800" dirty="0"/>
              <a:t/>
            </a:r>
            <a:br>
              <a:rPr lang="ar-SA" sz="2800" dirty="0"/>
            </a:br>
            <a:r>
              <a:rPr lang="ar-SA" sz="2800" dirty="0"/>
              <a:t>عندما نصنف، نأخذ مجموعة كبيرة ونقسمها إلى مجموعات أصغر وأكثر قابلية للإدارة. يمكن تصنيف جميع الطلاب في الجامعة حسب السنة الدراسية (سنة أولى، سنة ثانية، سنة ثالثة)، التخصص، حالة السكن، وما إلى ذلك.</a:t>
            </a:r>
          </a:p>
        </p:txBody>
      </p:sp>
    </p:spTree>
    <p:extLst>
      <p:ext uri="{BB962C8B-B14F-4D97-AF65-F5344CB8AC3E}">
        <p14:creationId xmlns:p14="http://schemas.microsoft.com/office/powerpoint/2010/main" val="579821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199" y="1466556"/>
            <a:ext cx="11615475" cy="51767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51EE8017-C511-4D54-EC6C-2001C206EBFC}"/>
              </a:ext>
            </a:extLst>
          </p:cNvPr>
          <p:cNvSpPr txBox="1"/>
          <p:nvPr/>
        </p:nvSpPr>
        <p:spPr>
          <a:xfrm>
            <a:off x="2455270" y="503628"/>
            <a:ext cx="73411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 xmlns:a16="http://schemas.microsoft.com/office/drawing/2014/main" id="{3187C13E-3BD7-5844-233C-5202D4145866}"/>
              </a:ext>
            </a:extLst>
          </p:cNvPr>
          <p:cNvSpPr txBox="1"/>
          <p:nvPr/>
        </p:nvSpPr>
        <p:spPr>
          <a:xfrm>
            <a:off x="609600" y="1565004"/>
            <a:ext cx="11463075" cy="5262979"/>
          </a:xfrm>
          <a:prstGeom prst="rect">
            <a:avLst/>
          </a:prstGeom>
          <a:noFill/>
        </p:spPr>
        <p:txBody>
          <a:bodyPr wrap="square">
            <a:spAutoFit/>
          </a:bodyPr>
          <a:lstStyle/>
          <a:p>
            <a:pPr algn="r" rtl="1"/>
            <a:r>
              <a:rPr lang="ar-SA" sz="2800" b="1" dirty="0"/>
              <a:t>جمع الأفكار: العصف الذهني والبحث</a:t>
            </a:r>
            <a:endParaRPr lang="ar-SA" sz="2800" dirty="0"/>
          </a:p>
          <a:p>
            <a:pPr algn="r" rtl="1"/>
            <a:r>
              <a:rPr lang="ar-SA" sz="2800" b="1" dirty="0"/>
              <a:t>طرق التطوير</a:t>
            </a:r>
            <a:endParaRPr lang="ar-SA" sz="2800" dirty="0"/>
          </a:p>
          <a:p>
            <a:pPr algn="r" rtl="1"/>
            <a:r>
              <a:rPr lang="ar-SA" sz="2800" b="1" dirty="0"/>
              <a:t>التباين</a:t>
            </a:r>
            <a:r>
              <a:rPr lang="ar-SA" sz="2800" dirty="0"/>
              <a:t/>
            </a:r>
            <a:br>
              <a:rPr lang="ar-SA" sz="2800" dirty="0"/>
            </a:br>
            <a:r>
              <a:rPr lang="ar-SA" sz="2800" dirty="0"/>
              <a:t>عندما نقارن بين شيئين، نظهر اختلافاتهما في جوانب هامة. هل يمكنك تطوير موضوعك من خلال التباين؟</a:t>
            </a:r>
          </a:p>
          <a:p>
            <a:pPr algn="r" rtl="1"/>
            <a:r>
              <a:rPr lang="ar-SA" sz="2800" b="1" dirty="0"/>
              <a:t>المقارنة</a:t>
            </a:r>
            <a:r>
              <a:rPr lang="ar-SA" sz="2800" dirty="0"/>
              <a:t/>
            </a:r>
            <a:br>
              <a:rPr lang="ar-SA" sz="2800" dirty="0"/>
            </a:br>
            <a:r>
              <a:rPr lang="ar-SA" sz="2800" dirty="0"/>
              <a:t>عندما نقارن بين شيئين، نتناول أوجه التشابه بينهما. هل هناك شيء في موضوعك يستدعي المقارنة؟ هل يمكنك الدفاع عن ادعائك من خلال مقارنة الحالة المدروسة بشيء مشابه؟</a:t>
            </a:r>
          </a:p>
          <a:p>
            <a:pPr algn="r" rtl="1"/>
            <a:r>
              <a:rPr lang="ar-SA" sz="2800" b="1" dirty="0"/>
              <a:t>التوضيح</a:t>
            </a:r>
            <a:r>
              <a:rPr lang="ar-SA" sz="2800" dirty="0"/>
              <a:t/>
            </a:r>
            <a:br>
              <a:rPr lang="ar-SA" sz="2800" dirty="0"/>
            </a:br>
            <a:r>
              <a:rPr lang="ar-SA" sz="2800" dirty="0"/>
              <a:t>عندما نوضّح، نقدم أمثلة للمساعدة في توضيح نقطة معينة والدفاع عن تعليق عام.</a:t>
            </a:r>
          </a:p>
          <a:p>
            <a:pPr algn="r" rtl="1"/>
            <a:r>
              <a:rPr lang="ar-SA" sz="2800" b="1" dirty="0"/>
              <a:t>التعريف</a:t>
            </a:r>
            <a:r>
              <a:rPr lang="ar-SA" sz="2800" dirty="0"/>
              <a:t/>
            </a:r>
            <a:br>
              <a:rPr lang="ar-SA" sz="2800" dirty="0"/>
            </a:br>
            <a:r>
              <a:rPr lang="ar-SA" sz="2800" dirty="0"/>
              <a:t>عندما نعرف كلمة، نوضح لقرّائنا أو مستمعينا ما نعنيه بالكلمة أو المفهوم بالضبط.</a:t>
            </a:r>
          </a:p>
        </p:txBody>
      </p:sp>
    </p:spTree>
    <p:extLst>
      <p:ext uri="{BB962C8B-B14F-4D97-AF65-F5344CB8AC3E}">
        <p14:creationId xmlns:p14="http://schemas.microsoft.com/office/powerpoint/2010/main" val="4025453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AE80C56E-01FF-0C3F-F7ED-312EDD883882}"/>
              </a:ext>
            </a:extLst>
          </p:cNvPr>
          <p:cNvSpPr txBox="1"/>
          <p:nvPr/>
        </p:nvSpPr>
        <p:spPr>
          <a:xfrm>
            <a:off x="2634204" y="503628"/>
            <a:ext cx="716225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 xmlns:a16="http://schemas.microsoft.com/office/drawing/2014/main" id="{63DCFA2B-9643-5C78-AF16-C9D735535905}"/>
              </a:ext>
            </a:extLst>
          </p:cNvPr>
          <p:cNvSpPr txBox="1"/>
          <p:nvPr/>
        </p:nvSpPr>
        <p:spPr>
          <a:xfrm>
            <a:off x="889000" y="1565004"/>
            <a:ext cx="10345057" cy="2246769"/>
          </a:xfrm>
          <a:prstGeom prst="rect">
            <a:avLst/>
          </a:prstGeom>
          <a:noFill/>
        </p:spPr>
        <p:txBody>
          <a:bodyPr wrap="square">
            <a:spAutoFit/>
          </a:bodyPr>
          <a:lstStyle/>
          <a:p>
            <a:pPr algn="r" rtl="1"/>
            <a:r>
              <a:rPr lang="ar-SA" sz="2800" b="1" dirty="0"/>
              <a:t>تنظيم أفكارك</a:t>
            </a:r>
            <a:endParaRPr lang="ar-SA" sz="2800" dirty="0"/>
          </a:p>
          <a:p>
            <a:pPr algn="r" rtl="1"/>
            <a:r>
              <a:rPr lang="ar-SA" sz="2800" b="1" dirty="0"/>
              <a:t>التنظيم حسب المقدمات</a:t>
            </a:r>
            <a:r>
              <a:rPr lang="ar-SA" sz="2800" dirty="0"/>
              <a:t/>
            </a:r>
            <a:br>
              <a:rPr lang="ar-SA" sz="2800" dirty="0"/>
            </a:br>
            <a:r>
              <a:rPr lang="ar-SA" sz="2800" dirty="0"/>
              <a:t>عند اتخاذ قرار بشأن كيفية تنظيم حجتك، تذكّر أن كل فقرة في جسم الحجة ستكون مرتبطة بطريقة ما بادعائك المركزي. في معظم الحالات، ستعرض فقرة الجسم فكرة موضوعية تكون بمثابة مقدمة للدعوى المقدمة في الأطروحة.</a:t>
            </a:r>
          </a:p>
        </p:txBody>
      </p:sp>
    </p:spTree>
    <p:extLst>
      <p:ext uri="{BB962C8B-B14F-4D97-AF65-F5344CB8AC3E}">
        <p14:creationId xmlns:p14="http://schemas.microsoft.com/office/powerpoint/2010/main" val="3645122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199" y="1466556"/>
            <a:ext cx="11518135" cy="49342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E6BEB7C9-E2DB-45E1-C703-18050263DFAE}"/>
              </a:ext>
            </a:extLst>
          </p:cNvPr>
          <p:cNvSpPr txBox="1"/>
          <p:nvPr/>
        </p:nvSpPr>
        <p:spPr>
          <a:xfrm>
            <a:off x="2552870" y="503628"/>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Before You Write</a:t>
            </a:r>
          </a:p>
        </p:txBody>
      </p:sp>
      <p:sp>
        <p:nvSpPr>
          <p:cNvPr id="7" name="TextBox 6">
            <a:extLst>
              <a:ext uri="{FF2B5EF4-FFF2-40B4-BE49-F238E27FC236}">
                <a16:creationId xmlns="" xmlns:a16="http://schemas.microsoft.com/office/drawing/2014/main" id="{C1199427-A5D6-AA1C-F9F5-813B8A5A82CE}"/>
              </a:ext>
            </a:extLst>
          </p:cNvPr>
          <p:cNvSpPr txBox="1"/>
          <p:nvPr/>
        </p:nvSpPr>
        <p:spPr>
          <a:xfrm>
            <a:off x="762000" y="1565004"/>
            <a:ext cx="11043557" cy="4401205"/>
          </a:xfrm>
          <a:prstGeom prst="rect">
            <a:avLst/>
          </a:prstGeom>
          <a:noFill/>
        </p:spPr>
        <p:txBody>
          <a:bodyPr wrap="square">
            <a:spAutoFit/>
          </a:bodyPr>
          <a:lstStyle/>
          <a:p>
            <a:pPr algn="r" rtl="1"/>
            <a:r>
              <a:rPr lang="ar-SA" sz="2800" b="1" dirty="0"/>
              <a:t>جمع الأفكار: العصف الذهني والبحث</a:t>
            </a:r>
            <a:endParaRPr lang="ar-SA" sz="2800" dirty="0"/>
          </a:p>
          <a:p>
            <a:pPr algn="r" rtl="1"/>
            <a:r>
              <a:rPr lang="ar-SA" sz="2800" b="1" dirty="0"/>
              <a:t>قم ببعض البحث</a:t>
            </a:r>
            <a:r>
              <a:rPr lang="ar-SA" sz="2800" dirty="0"/>
              <a:t/>
            </a:r>
            <a:br>
              <a:rPr lang="ar-SA" sz="2800" dirty="0"/>
            </a:br>
            <a:r>
              <a:rPr lang="ar-SA" sz="2800" dirty="0"/>
              <a:t>الدعم الذي تسعى إليه عادةً ما ينقسم إلى فئتين عريضتين — الحقائق والآراء. يمكنك الاستفادة من مجموعة واسعة من المصادر الموثوقة، بما في ذلك الخبراء في المجال، الإحصائيات، الكتب الدراسية، الموسوعات، المجلات، والمواقع الإلكترونية الموثوقة.</a:t>
            </a:r>
          </a:p>
          <a:p>
            <a:pPr algn="r" rtl="1"/>
            <a:r>
              <a:rPr lang="ar-SA" sz="2800" b="1" dirty="0"/>
              <a:t>الحقائق</a:t>
            </a:r>
            <a:r>
              <a:rPr lang="ar-SA" sz="2800" dirty="0"/>
              <a:t> مفيدة جدًا لدعم الحجة. الحقيقة هي شيء له واقع موضوعي؛ إنها ليست مسألة تصور أو رأي. تشمل الحقائق البيانات الإحصائية، تقارير الملاحظات، وأمثلة من الأحداث والوقائع الحقيقية.</a:t>
            </a:r>
          </a:p>
          <a:p>
            <a:pPr algn="r" rtl="1"/>
            <a:r>
              <a:rPr lang="ar-SA" sz="2800" b="1" dirty="0"/>
              <a:t>على عكس الحقائق،</a:t>
            </a:r>
            <a:r>
              <a:rPr lang="ar-SA" sz="2800" dirty="0"/>
              <a:t> يمكن أن تكون الآراء ذات طابع شخصي بحيث أحيانًا تكون مبنية على شيء أكثر من التحيز أو التفكير التمنّي.</a:t>
            </a:r>
          </a:p>
        </p:txBody>
      </p:sp>
      <mc:AlternateContent xmlns:mc="http://schemas.openxmlformats.org/markup-compatibility/2006" xmlns:p14="http://schemas.microsoft.com/office/powerpoint/2010/main">
        <mc:Choice Requires="p14">
          <p:contentPart p14:bwMode="auto" r:id="rId3">
            <p14:nvContentPartPr>
              <p14:cNvPr id="11" name="حبر 10">
                <a:extLst>
                  <a:ext uri="{FF2B5EF4-FFF2-40B4-BE49-F238E27FC236}">
                    <a16:creationId xmlns="" xmlns:a16="http://schemas.microsoft.com/office/drawing/2014/main" id="{70CFA144-8A45-A6F6-3911-F9330E47DC0D}"/>
                  </a:ext>
                </a:extLst>
              </p14:cNvPr>
              <p14:cNvContentPartPr/>
              <p14:nvPr/>
            </p14:nvContentPartPr>
            <p14:xfrm>
              <a:off x="3301411" y="5464802"/>
              <a:ext cx="360" cy="360"/>
            </p14:xfrm>
          </p:contentPart>
        </mc:Choice>
        <mc:Fallback xmlns="">
          <p:pic>
            <p:nvPicPr>
              <p:cNvPr id="11" name="حبر 10">
                <a:extLst>
                  <a:ext uri="{FF2B5EF4-FFF2-40B4-BE49-F238E27FC236}">
                    <a16:creationId xmlns:a16="http://schemas.microsoft.com/office/drawing/2014/main" id="{70CFA144-8A45-A6F6-3911-F9330E47DC0D}"/>
                  </a:ext>
                </a:extLst>
              </p:cNvPr>
              <p:cNvPicPr/>
              <p:nvPr/>
            </p:nvPicPr>
            <p:blipFill>
              <a:blip r:embed="rId8"/>
              <a:stretch>
                <a:fillRect/>
              </a:stretch>
            </p:blipFill>
            <p:spPr>
              <a:xfrm>
                <a:off x="3292411" y="5456162"/>
                <a:ext cx="18000" cy="18000"/>
              </a:xfrm>
              <a:prstGeom prst="rect">
                <a:avLst/>
              </a:prstGeom>
            </p:spPr>
          </p:pic>
        </mc:Fallback>
      </mc:AlternateContent>
    </p:spTree>
    <p:extLst>
      <p:ext uri="{BB962C8B-B14F-4D97-AF65-F5344CB8AC3E}">
        <p14:creationId xmlns:p14="http://schemas.microsoft.com/office/powerpoint/2010/main" val="2090604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EAB8ECD6-8C16-F223-A990-FF917D4045A1}"/>
              </a:ext>
            </a:extLst>
          </p:cNvPr>
          <p:cNvSpPr txBox="1"/>
          <p:nvPr/>
        </p:nvSpPr>
        <p:spPr>
          <a:xfrm>
            <a:off x="2448729" y="715302"/>
            <a:ext cx="716225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the first draft</a:t>
            </a:r>
          </a:p>
        </p:txBody>
      </p:sp>
      <p:sp>
        <p:nvSpPr>
          <p:cNvPr id="7" name="TextBox 6">
            <a:extLst>
              <a:ext uri="{FF2B5EF4-FFF2-40B4-BE49-F238E27FC236}">
                <a16:creationId xmlns="" xmlns:a16="http://schemas.microsoft.com/office/drawing/2014/main" id="{ED602520-FB6A-B434-59F6-76E49D14285F}"/>
              </a:ext>
            </a:extLst>
          </p:cNvPr>
          <p:cNvSpPr txBox="1"/>
          <p:nvPr/>
        </p:nvSpPr>
        <p:spPr>
          <a:xfrm>
            <a:off x="703525" y="1776678"/>
            <a:ext cx="10726475" cy="2246769"/>
          </a:xfrm>
          <a:prstGeom prst="rect">
            <a:avLst/>
          </a:prstGeom>
          <a:noFill/>
        </p:spPr>
        <p:txBody>
          <a:bodyPr wrap="square">
            <a:spAutoFit/>
          </a:bodyPr>
          <a:lstStyle/>
          <a:p>
            <a:pPr algn="r" rtl="1"/>
            <a:r>
              <a:rPr lang="ar-SA" sz="2800" b="1" dirty="0"/>
              <a:t>قدّم افتتاحية مشوّقة</a:t>
            </a:r>
            <a:endParaRPr lang="ar-SA" sz="2800" dirty="0"/>
          </a:p>
          <a:p>
            <a:pPr algn="r" rtl="1"/>
            <a:r>
              <a:rPr lang="ar-SA" sz="2800" dirty="0"/>
              <a:t>لا يجب أن تبدأ بادعائك مباشرة، ولكن يمكنك القيام بذلك إذا كان مفاجئًا أو مثيرًا للجدل أو لفتًا للانتباه. إذا لم يكن الأمر كذلك، ابدأ بتقديم بعض الخلفية حول موضوعك أو بيّن لماذا تكون القضية مهمة. يمكنك البدء ببعض الإحصائيات المفاجئة، اقتباس مناسب، حقيقة غير معروفة، أو قصة مثيرة تتعلق بالموضوع.</a:t>
            </a:r>
          </a:p>
        </p:txBody>
      </p:sp>
    </p:spTree>
    <p:extLst>
      <p:ext uri="{BB962C8B-B14F-4D97-AF65-F5344CB8AC3E}">
        <p14:creationId xmlns:p14="http://schemas.microsoft.com/office/powerpoint/2010/main" val="525451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D0C01BA9-53D3-D7BE-38D0-395051D300CE}"/>
              </a:ext>
            </a:extLst>
          </p:cNvPr>
          <p:cNvSpPr txBox="1"/>
          <p:nvPr/>
        </p:nvSpPr>
        <p:spPr>
          <a:xfrm>
            <a:off x="2669603" y="697996"/>
            <a:ext cx="694137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the first draft</a:t>
            </a:r>
          </a:p>
        </p:txBody>
      </p:sp>
      <p:sp>
        <p:nvSpPr>
          <p:cNvPr id="7" name="TextBox 6">
            <a:extLst>
              <a:ext uri="{FF2B5EF4-FFF2-40B4-BE49-F238E27FC236}">
                <a16:creationId xmlns="" xmlns:a16="http://schemas.microsoft.com/office/drawing/2014/main" id="{E5DE899B-888C-9B47-0F7E-07D7F809A665}"/>
              </a:ext>
            </a:extLst>
          </p:cNvPr>
          <p:cNvSpPr txBox="1"/>
          <p:nvPr/>
        </p:nvSpPr>
        <p:spPr>
          <a:xfrm>
            <a:off x="720898" y="1825625"/>
            <a:ext cx="10838786" cy="2246769"/>
          </a:xfrm>
          <a:prstGeom prst="rect">
            <a:avLst/>
          </a:prstGeom>
          <a:noFill/>
        </p:spPr>
        <p:txBody>
          <a:bodyPr wrap="square">
            <a:spAutoFit/>
          </a:bodyPr>
          <a:lstStyle/>
          <a:p>
            <a:pPr algn="r" rtl="1"/>
            <a:r>
              <a:rPr lang="ar-SA" sz="2800" b="1" dirty="0"/>
              <a:t>تضمين بيان الأطروحة</a:t>
            </a:r>
            <a:endParaRPr lang="ar-SA" sz="2800" dirty="0"/>
          </a:p>
          <a:p>
            <a:pPr algn="r" rtl="1"/>
            <a:r>
              <a:rPr lang="ar-SA" sz="2800" dirty="0"/>
              <a:t>إذا لم تكن قد فعلت ذلك بالفعل في الجملة أو الجمل الأولى، قدّم بيانًا واضحًا ومُعبّرًا عن ادعائك (الذي يُسمى أحيانًا "بيان الأطروحة") في مكان ما ضمن الفقرة الافتتاحية. يمكنك تقديم بيانك في جملة مستقلة أو تضمينه كجزء من جملة أكبر. يمكن لبيان الأطروحة أيضًا أن يعطي فكرة عن كيفية تخطيطك لدعم ادعائك أو عن كيفية تنظيم ورقتك.</a:t>
            </a:r>
          </a:p>
        </p:txBody>
      </p:sp>
    </p:spTree>
    <p:extLst>
      <p:ext uri="{BB962C8B-B14F-4D97-AF65-F5344CB8AC3E}">
        <p14:creationId xmlns:p14="http://schemas.microsoft.com/office/powerpoint/2010/main" val="3499658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A504FE08-3C54-27F0-8C27-053A97E11592}"/>
              </a:ext>
            </a:extLst>
          </p:cNvPr>
          <p:cNvSpPr txBox="1"/>
          <p:nvPr/>
        </p:nvSpPr>
        <p:spPr>
          <a:xfrm>
            <a:off x="2474207" y="565503"/>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Writing the first draft</a:t>
            </a:r>
          </a:p>
        </p:txBody>
      </p:sp>
      <p:sp>
        <p:nvSpPr>
          <p:cNvPr id="7" name="TextBox 6">
            <a:extLst>
              <a:ext uri="{FF2B5EF4-FFF2-40B4-BE49-F238E27FC236}">
                <a16:creationId xmlns="" xmlns:a16="http://schemas.microsoft.com/office/drawing/2014/main" id="{10DCE817-C64E-76D8-BA09-F22AFCB1CF9B}"/>
              </a:ext>
            </a:extLst>
          </p:cNvPr>
          <p:cNvSpPr txBox="1"/>
          <p:nvPr/>
        </p:nvSpPr>
        <p:spPr>
          <a:xfrm>
            <a:off x="504941" y="1915016"/>
            <a:ext cx="11039360" cy="1815882"/>
          </a:xfrm>
          <a:prstGeom prst="rect">
            <a:avLst/>
          </a:prstGeom>
          <a:noFill/>
        </p:spPr>
        <p:txBody>
          <a:bodyPr wrap="square">
            <a:spAutoFit/>
          </a:bodyPr>
          <a:lstStyle/>
          <a:p>
            <a:pPr algn="r" rtl="1"/>
            <a:r>
              <a:rPr lang="ar-SA" sz="2800" b="1" dirty="0"/>
              <a:t>قدّم خاتمة مُرضية</a:t>
            </a:r>
            <a:endParaRPr lang="ar-SA" sz="2800" dirty="0"/>
          </a:p>
          <a:p>
            <a:pPr algn="r" rtl="1"/>
            <a:r>
              <a:rPr lang="ar-SA" sz="2800" dirty="0"/>
              <a:t>تقريبًا كل مثال من أمثلة التواصل البشري له بداية ووسط ونهاية. لا تريد أن يشعر قراؤك أنك قد انتهيت دون أن تقول وداعًا، وهذا هو الغرض من الخاتمة. إنها تُعلِم قراءك بأن المقال قد اكتمل، وأنه لا توجد صفحات مفقودة، وأنك قد قلت كل ما كنت تنوي قوله.</a:t>
            </a:r>
          </a:p>
        </p:txBody>
      </p:sp>
    </p:spTree>
    <p:extLst>
      <p:ext uri="{BB962C8B-B14F-4D97-AF65-F5344CB8AC3E}">
        <p14:creationId xmlns:p14="http://schemas.microsoft.com/office/powerpoint/2010/main" val="1800799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B509D7B2-CC65-43F0-D526-D0664FCCA805}"/>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 xmlns:a16="http://schemas.microsoft.com/office/drawing/2014/main" id="{A5803DC6-27B0-6198-E2ED-D3485C272F43}"/>
              </a:ext>
            </a:extLst>
          </p:cNvPr>
          <p:cNvSpPr txBox="1"/>
          <p:nvPr/>
        </p:nvSpPr>
        <p:spPr>
          <a:xfrm>
            <a:off x="609601" y="2007223"/>
            <a:ext cx="10934700" cy="1815882"/>
          </a:xfrm>
          <a:prstGeom prst="rect">
            <a:avLst/>
          </a:prstGeom>
          <a:noFill/>
        </p:spPr>
        <p:txBody>
          <a:bodyPr wrap="square">
            <a:spAutoFit/>
          </a:bodyPr>
          <a:lstStyle/>
          <a:p>
            <a:pPr algn="r" rtl="1"/>
            <a:r>
              <a:rPr lang="ar-SA" sz="2800" b="1" dirty="0"/>
              <a:t>معظم الكتاب يفضلون ترك عملهم جانبًا لفترة قصيرة قبل البدء في المراجعة أو التحرير.</a:t>
            </a:r>
            <a:r>
              <a:rPr lang="ar-SA" sz="2800" dirty="0"/>
              <a:t/>
            </a:r>
            <a:br>
              <a:rPr lang="ar-SA" sz="2800" dirty="0"/>
            </a:br>
            <a:r>
              <a:rPr lang="ar-SA" sz="2800" dirty="0"/>
              <a:t>فعل ذلك سيساعدك على أخذ مسافة عن كلماتك الخاصة، التي قد تبدو مألوفة جدًا إذا قرأتها فورًا بعد كتابتها. من السهل أن نتغاضى عن الأخطاء إذا كانت عقولنا تملأ ما قصدناه بدلاً من ما يظهر فعليًا على الصفحة.</a:t>
            </a:r>
          </a:p>
        </p:txBody>
      </p:sp>
    </p:spTree>
    <p:extLst>
      <p:ext uri="{BB962C8B-B14F-4D97-AF65-F5344CB8AC3E}">
        <p14:creationId xmlns:p14="http://schemas.microsoft.com/office/powerpoint/2010/main" val="1404631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5B338D3F-92A6-BF3F-EE96-385AB0E0812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 xmlns:a16="http://schemas.microsoft.com/office/drawing/2014/main" id="{9DCC6450-56E1-861F-1944-92A8D1B2B78C}"/>
              </a:ext>
            </a:extLst>
          </p:cNvPr>
          <p:cNvSpPr txBox="1"/>
          <p:nvPr/>
        </p:nvSpPr>
        <p:spPr>
          <a:xfrm>
            <a:off x="600445" y="1572534"/>
            <a:ext cx="10829556" cy="3108543"/>
          </a:xfrm>
          <a:prstGeom prst="rect">
            <a:avLst/>
          </a:prstGeom>
          <a:noFill/>
        </p:spPr>
        <p:txBody>
          <a:bodyPr wrap="square">
            <a:spAutoFit/>
          </a:bodyPr>
          <a:lstStyle/>
          <a:p>
            <a:pPr algn="r" rtl="1"/>
            <a:r>
              <a:rPr lang="ar-SA" sz="2800" b="1" dirty="0"/>
              <a:t>اقرأ ما كتبته وقم بالمراجعة</a:t>
            </a:r>
            <a:endParaRPr lang="ar-SA" sz="2800" dirty="0"/>
          </a:p>
          <a:p>
            <a:pPr algn="r" rtl="1"/>
            <a:r>
              <a:rPr lang="ar-SA" sz="2800" dirty="0"/>
              <a:t>بعد أن تكتب مسودة مقالك وتمنح عقلك وقتًا للهدوء، عد إلى مقالك وقراءته مرة أخرى بعين ناقدة. لا تقتصر على البحث عن العبارات غير الدقيقة، أو المشاكل النحوية، أو الجمل عديمة المعنى أو المكررة، وما إلى ذلك. ابحث عن القضايا الكبرى وقيم حجتك من وجهة نظر شخص يختلف معك. كن صريحًا مع نفسك؛ شكك في أدلتك. اسأل نفسك إذا كنت تكرر ببساطة ما سمعته أو ما تفترض أنه صحيح. تحقق من منطقك. اختبر مقالك بنفس الاختبار الصارم الذي اختبرت به حججًا أخرى. قم بمراجعة مسودتك لتصحيح أي مشاكل.</a:t>
            </a:r>
          </a:p>
        </p:txBody>
      </p:sp>
    </p:spTree>
    <p:extLst>
      <p:ext uri="{BB962C8B-B14F-4D97-AF65-F5344CB8AC3E}">
        <p14:creationId xmlns:p14="http://schemas.microsoft.com/office/powerpoint/2010/main" val="5722153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471914D0-C76A-D2DB-E19D-1B68A089A366}"/>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 xmlns:a16="http://schemas.microsoft.com/office/drawing/2014/main" id="{D3C93101-774E-24A6-9C4E-281CA8DD1AED}"/>
              </a:ext>
            </a:extLst>
          </p:cNvPr>
          <p:cNvSpPr txBox="1"/>
          <p:nvPr/>
        </p:nvSpPr>
        <p:spPr>
          <a:xfrm>
            <a:off x="609601" y="1915016"/>
            <a:ext cx="10983686" cy="1815882"/>
          </a:xfrm>
          <a:prstGeom prst="rect">
            <a:avLst/>
          </a:prstGeom>
          <a:noFill/>
        </p:spPr>
        <p:txBody>
          <a:bodyPr wrap="square">
            <a:spAutoFit/>
          </a:bodyPr>
          <a:lstStyle/>
          <a:p>
            <a:pPr algn="r" rtl="1"/>
            <a:r>
              <a:rPr lang="ar-SA" sz="2800" b="1" dirty="0"/>
              <a:t>فكر فيما لم تكتبه وقم بالمراجعة</a:t>
            </a:r>
            <a:endParaRPr lang="ar-SA" sz="2800" dirty="0"/>
          </a:p>
          <a:p>
            <a:pPr algn="r" rtl="1"/>
            <a:r>
              <a:rPr lang="ar-SA" sz="2800" dirty="0"/>
              <a:t>فكر فيما لم تقله. عندما تنظر إلى مقالك بشكل نقدي، حاول أن تختلف مع ما كتبته من خلال إيجاد طريقة لرفض كل من المقدمات التي قدمتها كدعم. ليس عليك أن تتخلى عما كتبته؛ قد تحتاج ببساطة إلى الدفاع عنه بشكل أفضل.</a:t>
            </a:r>
          </a:p>
        </p:txBody>
      </p:sp>
    </p:spTree>
    <p:extLst>
      <p:ext uri="{BB962C8B-B14F-4D97-AF65-F5344CB8AC3E}">
        <p14:creationId xmlns:p14="http://schemas.microsoft.com/office/powerpoint/2010/main" val="39911740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199" y="1466556"/>
            <a:ext cx="11615475" cy="5076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5178672E-753A-8F59-C11C-BE76CBA7E980}"/>
              </a:ext>
            </a:extLst>
          </p:cNvPr>
          <p:cNvSpPr txBox="1"/>
          <p:nvPr/>
        </p:nvSpPr>
        <p:spPr>
          <a:xfrm>
            <a:off x="2601670" y="503628"/>
            <a:ext cx="71947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 xmlns:a16="http://schemas.microsoft.com/office/drawing/2014/main" id="{6628F167-E599-0410-FC32-4EBA18E8D6F2}"/>
              </a:ext>
            </a:extLst>
          </p:cNvPr>
          <p:cNvSpPr txBox="1"/>
          <p:nvPr/>
        </p:nvSpPr>
        <p:spPr>
          <a:xfrm>
            <a:off x="838200" y="1464891"/>
            <a:ext cx="11016343" cy="2231380"/>
          </a:xfrm>
          <a:prstGeom prst="rect">
            <a:avLst/>
          </a:prstGeom>
          <a:noFill/>
        </p:spPr>
        <p:txBody>
          <a:bodyPr wrap="square">
            <a:spAutoFit/>
          </a:bodyPr>
          <a:lstStyle/>
          <a:p>
            <a:pPr algn="r" rtl="1"/>
            <a:r>
              <a:rPr lang="ar-SA" sz="2800" b="1" dirty="0"/>
              <a:t>اعرض عملك</a:t>
            </a:r>
            <a:endParaRPr lang="ar-SA" sz="2800" dirty="0"/>
          </a:p>
          <a:p>
            <a:pPr algn="r" rtl="1"/>
            <a:r>
              <a:rPr lang="ar-SA" sz="2800" dirty="0"/>
              <a:t>اعرض مسودتك لشخص ما—صديق، أحد أفراد العائلة، أستاذ، مدرس في مختبر الكتابة—شخص سيقوم بمراجعة مقالك بشكل نقدي. لا تدع صديقًا يخبرك بما تريد سماعه: "إنه رائع. قدّمه." اسأل إذا كان هناك شيء غامض أو غير مُطور. اطلب من قارئك</a:t>
            </a:r>
          </a:p>
          <a:p>
            <a:pPr algn="r" rtl="1"/>
            <a:endParaRPr lang="en-US" sz="2700" b="1" dirty="0"/>
          </a:p>
        </p:txBody>
      </p:sp>
    </p:spTree>
    <p:extLst>
      <p:ext uri="{BB962C8B-B14F-4D97-AF65-F5344CB8AC3E}">
        <p14:creationId xmlns:p14="http://schemas.microsoft.com/office/powerpoint/2010/main" val="1250058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2298F408-52D3-CAB3-C3C9-22D95BDAF317}"/>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After the first draft</a:t>
            </a:r>
          </a:p>
        </p:txBody>
      </p:sp>
      <p:sp>
        <p:nvSpPr>
          <p:cNvPr id="7" name="TextBox 6">
            <a:extLst>
              <a:ext uri="{FF2B5EF4-FFF2-40B4-BE49-F238E27FC236}">
                <a16:creationId xmlns="" xmlns:a16="http://schemas.microsoft.com/office/drawing/2014/main" id="{9A6E1038-03C2-4155-E8F5-655B7EB04480}"/>
              </a:ext>
            </a:extLst>
          </p:cNvPr>
          <p:cNvSpPr txBox="1"/>
          <p:nvPr/>
        </p:nvSpPr>
        <p:spPr>
          <a:xfrm>
            <a:off x="609601" y="1601822"/>
            <a:ext cx="10542814" cy="3539430"/>
          </a:xfrm>
          <a:prstGeom prst="rect">
            <a:avLst/>
          </a:prstGeom>
          <a:noFill/>
        </p:spPr>
        <p:txBody>
          <a:bodyPr wrap="square">
            <a:spAutoFit/>
          </a:bodyPr>
          <a:lstStyle/>
          <a:p>
            <a:pPr algn="r" rtl="1"/>
            <a:r>
              <a:rPr lang="ar-SA" sz="2800" b="1" dirty="0"/>
              <a:t>حرّر عملك</a:t>
            </a:r>
            <a:endParaRPr lang="ar-SA" sz="2800" dirty="0"/>
          </a:p>
          <a:p>
            <a:pPr algn="r" rtl="1"/>
            <a:r>
              <a:rPr lang="ar-SA" sz="2800" dirty="0"/>
              <a:t>عندما تكون قد قمت بمراجعة حجتك عدة مرات وكنت راضيًا عن المحتوى والتنظيم، راجع جملك بعناية مرة أخيرة للتحقق من الأخطاء النحوية، أو علامات الترقيم المفقودة أو غير المستخدمة بشكل صحيح، والأخطاء الإملائية، والأخطاء الطباعية. ومرة أخرى، لا عيب في طلب المساعدة إذا كنت غير متأكد من أشياء مثل استخدام الفواصل أو جمل ناقصة. أخيرًا، حاول قراءة ورقتك بصوت عالٍ للاستماع إلى كيف تبدو. يمكن أن يساعدك ذلك أحيانًا في اكتشاف العبارات المحرجة أو تراكيب الجمل المتكررة.</a:t>
            </a:r>
          </a:p>
          <a:p>
            <a:pPr algn="r" rtl="1"/>
            <a:r>
              <a:rPr lang="ar-SA" sz="2800" b="1" dirty="0"/>
              <a:t>قدّمها</a:t>
            </a:r>
            <a:r>
              <a:rPr lang="ar-SA" sz="2800" dirty="0"/>
              <a:t>.</a:t>
            </a:r>
          </a:p>
        </p:txBody>
      </p:sp>
    </p:spTree>
    <p:extLst>
      <p:ext uri="{BB962C8B-B14F-4D97-AF65-F5344CB8AC3E}">
        <p14:creationId xmlns:p14="http://schemas.microsoft.com/office/powerpoint/2010/main" val="2482448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DCBBF9BD-AA28-1F88-4767-5B8C7E5068BF}"/>
              </a:ext>
            </a:extLst>
          </p:cNvPr>
          <p:cNvSpPr txBox="1"/>
          <p:nvPr/>
        </p:nvSpPr>
        <p:spPr>
          <a:xfrm>
            <a:off x="1737512" y="546246"/>
            <a:ext cx="970277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5-Paragraph Argumentative Essay</a:t>
            </a:r>
          </a:p>
        </p:txBody>
      </p:sp>
      <p:sp>
        <p:nvSpPr>
          <p:cNvPr id="7" name="TextBox 6">
            <a:extLst>
              <a:ext uri="{FF2B5EF4-FFF2-40B4-BE49-F238E27FC236}">
                <a16:creationId xmlns="" xmlns:a16="http://schemas.microsoft.com/office/drawing/2014/main" id="{F0B4E514-2A7B-84F9-633A-2E624F96D438}"/>
              </a:ext>
            </a:extLst>
          </p:cNvPr>
          <p:cNvSpPr txBox="1"/>
          <p:nvPr/>
        </p:nvSpPr>
        <p:spPr>
          <a:xfrm>
            <a:off x="457200" y="1514148"/>
            <a:ext cx="10983091" cy="4385816"/>
          </a:xfrm>
          <a:prstGeom prst="rect">
            <a:avLst/>
          </a:prstGeom>
          <a:noFill/>
        </p:spPr>
        <p:txBody>
          <a:bodyPr wrap="square">
            <a:spAutoFit/>
          </a:bodyPr>
          <a:lstStyle/>
          <a:p>
            <a:pPr algn="r" rtl="1"/>
            <a:r>
              <a:rPr lang="ar-SA" sz="2800" b="1" dirty="0"/>
              <a:t>مقال من 5 فقرات</a:t>
            </a:r>
            <a:endParaRPr lang="ar-SA" sz="2800" dirty="0"/>
          </a:p>
          <a:p>
            <a:pPr algn="r" rtl="1"/>
            <a:r>
              <a:rPr lang="ar-SA" sz="2800" dirty="0"/>
              <a:t>مقال من 5 فقرات هو في الأساس أسلوب تنسيق لكتابة المقالات. يتكون من الأجزاء الخمسة التالية:</a:t>
            </a:r>
          </a:p>
          <a:p>
            <a:pPr algn="r" rtl="1"/>
            <a:r>
              <a:rPr lang="ar-SA" sz="2800" b="1" dirty="0"/>
              <a:t>المقدمة</a:t>
            </a:r>
            <a:r>
              <a:rPr lang="ar-SA" sz="2800" dirty="0"/>
              <a:t/>
            </a:r>
            <a:br>
              <a:rPr lang="ar-SA" sz="2800" dirty="0"/>
            </a:br>
            <a:r>
              <a:rPr lang="ar-SA" sz="2800" dirty="0"/>
              <a:t>في المقدمة، يقدم الكاتب الموضوع ويعطي لمحة عن البيانات التي تم جمعها لدعم الحجة الرئيسية.</a:t>
            </a:r>
          </a:p>
          <a:p>
            <a:pPr algn="r" rtl="1"/>
            <a:r>
              <a:rPr lang="ar-SA" sz="2800" b="1" dirty="0"/>
              <a:t>الفقرة الأولى في الجسم</a:t>
            </a:r>
            <a:r>
              <a:rPr lang="ar-SA" sz="2800" dirty="0"/>
              <a:t/>
            </a:r>
            <a:br>
              <a:rPr lang="ar-SA" sz="2800" dirty="0"/>
            </a:br>
            <a:r>
              <a:rPr lang="ar-SA" sz="2800" dirty="0"/>
              <a:t>تتناول الفقرة الأولى في الجسم أول وأهم نقطة تتعلق بالحجة. تبدأ بجملة موضوعية وتحتوي على جميع البيانات الواقعية لجعل الحجة مقنعة.</a:t>
            </a:r>
          </a:p>
          <a:p>
            <a:pPr algn="r" rtl="1"/>
            <a:endParaRPr lang="en-US" sz="2700" b="1" dirty="0"/>
          </a:p>
        </p:txBody>
      </p:sp>
    </p:spTree>
    <p:extLst>
      <p:ext uri="{BB962C8B-B14F-4D97-AF65-F5344CB8AC3E}">
        <p14:creationId xmlns:p14="http://schemas.microsoft.com/office/powerpoint/2010/main" val="5503766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199" y="1466556"/>
            <a:ext cx="11615475"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AA4427F2-BF73-B85E-3A71-C01EF0C97FFA}"/>
              </a:ext>
            </a:extLst>
          </p:cNvPr>
          <p:cNvSpPr txBox="1"/>
          <p:nvPr/>
        </p:nvSpPr>
        <p:spPr>
          <a:xfrm>
            <a:off x="1737512" y="546246"/>
            <a:ext cx="9702779"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5-Paragraph Argumentative Essay</a:t>
            </a:r>
          </a:p>
        </p:txBody>
      </p:sp>
      <p:sp>
        <p:nvSpPr>
          <p:cNvPr id="7" name="TextBox 6">
            <a:extLst>
              <a:ext uri="{FF2B5EF4-FFF2-40B4-BE49-F238E27FC236}">
                <a16:creationId xmlns="" xmlns:a16="http://schemas.microsoft.com/office/drawing/2014/main" id="{9E254D97-38A4-0AB3-3E59-F04ADED183A6}"/>
              </a:ext>
            </a:extLst>
          </p:cNvPr>
          <p:cNvSpPr txBox="1"/>
          <p:nvPr/>
        </p:nvSpPr>
        <p:spPr>
          <a:xfrm>
            <a:off x="609600" y="1553831"/>
            <a:ext cx="11130643" cy="3970318"/>
          </a:xfrm>
          <a:prstGeom prst="rect">
            <a:avLst/>
          </a:prstGeom>
          <a:noFill/>
        </p:spPr>
        <p:txBody>
          <a:bodyPr wrap="square">
            <a:spAutoFit/>
          </a:bodyPr>
          <a:lstStyle/>
          <a:p>
            <a:pPr algn="r" rtl="1"/>
            <a:r>
              <a:rPr lang="ar-SA" sz="2800" b="1" dirty="0"/>
              <a:t>الفقرة الثانية في الجسم</a:t>
            </a:r>
            <a:r>
              <a:rPr lang="ar-SA" sz="2800" dirty="0"/>
              <a:t/>
            </a:r>
            <a:br>
              <a:rPr lang="ar-SA" sz="2800" dirty="0"/>
            </a:br>
            <a:r>
              <a:rPr lang="ar-SA" sz="2800" dirty="0"/>
              <a:t>الفقرة الثانية في الجسم تتناول العنصر الثاني الأكثر أهمية في الحجة. تُستخدم جملة الموضوع لبدء هذه الفقرة، وهي توضح الفكرة التي ستُناقش في الفقرة التالية.</a:t>
            </a:r>
          </a:p>
          <a:p>
            <a:pPr algn="r" rtl="1"/>
            <a:r>
              <a:rPr lang="ar-SA" sz="2800" b="1" dirty="0"/>
              <a:t>الفقرة الثالثة في الجسم</a:t>
            </a:r>
            <a:r>
              <a:rPr lang="ar-SA" sz="2800" dirty="0"/>
              <a:t/>
            </a:r>
            <a:br>
              <a:rPr lang="ar-SA" sz="2800" dirty="0"/>
            </a:br>
            <a:r>
              <a:rPr lang="ar-SA" sz="2800" dirty="0"/>
              <a:t>الفقرة الثالثة تناقش جميع النقاط المتفرقة. كما تُستخدم جملة انتقالية في نهايتها لتوضيح العلاقة مع الخاتمة.</a:t>
            </a:r>
          </a:p>
          <a:p>
            <a:pPr algn="r" rtl="1"/>
            <a:r>
              <a:rPr lang="ar-SA" sz="2800" b="1" dirty="0"/>
              <a:t>الخاتمة</a:t>
            </a:r>
            <a:r>
              <a:rPr lang="ar-SA" sz="2800" dirty="0"/>
              <a:t/>
            </a:r>
            <a:br>
              <a:rPr lang="ar-SA" sz="2800" dirty="0"/>
            </a:br>
            <a:r>
              <a:rPr lang="ar-SA" sz="2800" dirty="0"/>
              <a:t>خاتمة المقال من 5 فقرات تعيد ذكر جميع العناصر الرئيسية للمقال الجدلي. كما يُعاد صياغة بيان الأطروحة باستخدام اختيار كلمات أكثر إقناعًا.</a:t>
            </a:r>
          </a:p>
        </p:txBody>
      </p:sp>
    </p:spTree>
    <p:extLst>
      <p:ext uri="{BB962C8B-B14F-4D97-AF65-F5344CB8AC3E}">
        <p14:creationId xmlns:p14="http://schemas.microsoft.com/office/powerpoint/2010/main" val="1587683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266501"/>
            <a:ext cx="11277600"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grpSp>
        <p:nvGrpSpPr>
          <p:cNvPr id="2" name="Group 1">
            <a:extLst>
              <a:ext uri="{FF2B5EF4-FFF2-40B4-BE49-F238E27FC236}">
                <a16:creationId xmlns="" xmlns:a16="http://schemas.microsoft.com/office/drawing/2014/main" id="{6CD977AF-8BB9-CE8E-EEBB-F507DA11CEDD}"/>
              </a:ext>
            </a:extLst>
          </p:cNvPr>
          <p:cNvGrpSpPr/>
          <p:nvPr/>
        </p:nvGrpSpPr>
        <p:grpSpPr>
          <a:xfrm>
            <a:off x="2499178" y="358521"/>
            <a:ext cx="8237007" cy="6140957"/>
            <a:chOff x="2158349" y="262286"/>
            <a:chExt cx="7875301" cy="5912648"/>
          </a:xfrm>
        </p:grpSpPr>
        <p:pic>
          <p:nvPicPr>
            <p:cNvPr id="7" name="Picture 2" descr="Igcse english essay writing help">
              <a:extLst>
                <a:ext uri="{FF2B5EF4-FFF2-40B4-BE49-F238E27FC236}">
                  <a16:creationId xmlns="" xmlns:a16="http://schemas.microsoft.com/office/drawing/2014/main" id="{02B4A7C4-DC71-D500-ACE4-64D76FE0BB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8349" y="262286"/>
              <a:ext cx="7875301" cy="5912648"/>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 xmlns:a16="http://schemas.microsoft.com/office/drawing/2014/main" id="{6E94B91B-F59A-B168-15CF-30FE9C59D806}"/>
                </a:ext>
              </a:extLst>
            </p:cNvPr>
            <p:cNvSpPr/>
            <p:nvPr/>
          </p:nvSpPr>
          <p:spPr>
            <a:xfrm>
              <a:off x="8139659" y="1648918"/>
              <a:ext cx="1349115" cy="17800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SA"/>
            </a:p>
          </p:txBody>
        </p:sp>
      </p:grpSp>
    </p:spTree>
    <p:extLst>
      <p:ext uri="{BB962C8B-B14F-4D97-AF65-F5344CB8AC3E}">
        <p14:creationId xmlns:p14="http://schemas.microsoft.com/office/powerpoint/2010/main" val="1723636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4" descr="Argumentative essay flowchart">
            <a:extLst>
              <a:ext uri="{FF2B5EF4-FFF2-40B4-BE49-F238E27FC236}">
                <a16:creationId xmlns="" xmlns:a16="http://schemas.microsoft.com/office/drawing/2014/main" id="{898EFCE4-484F-CF8C-B3CD-36A6EBA063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13139" y="-32522"/>
            <a:ext cx="5246558" cy="6923044"/>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4">
            <p14:nvContentPartPr>
              <p14:cNvPr id="26" name="حبر 25">
                <a:extLst>
                  <a:ext uri="{FF2B5EF4-FFF2-40B4-BE49-F238E27FC236}">
                    <a16:creationId xmlns="" xmlns:a16="http://schemas.microsoft.com/office/drawing/2014/main" id="{D0F304E4-D3C2-F0D1-57E4-6F5DC0AEA112}"/>
                  </a:ext>
                </a:extLst>
              </p14:cNvPr>
              <p14:cNvContentPartPr/>
              <p14:nvPr/>
            </p14:nvContentPartPr>
            <p14:xfrm>
              <a:off x="4344331" y="3853082"/>
              <a:ext cx="360" cy="360"/>
            </p14:xfrm>
          </p:contentPart>
        </mc:Choice>
        <mc:Fallback xmlns="">
          <p:pic>
            <p:nvPicPr>
              <p:cNvPr id="26" name="حبر 25">
                <a:extLst>
                  <a:ext uri="{FF2B5EF4-FFF2-40B4-BE49-F238E27FC236}">
                    <a16:creationId xmlns:a16="http://schemas.microsoft.com/office/drawing/2014/main" id="{D0F304E4-D3C2-F0D1-57E4-6F5DC0AEA112}"/>
                  </a:ext>
                </a:extLst>
              </p:cNvPr>
              <p:cNvPicPr/>
              <p:nvPr/>
            </p:nvPicPr>
            <p:blipFill>
              <a:blip r:embed="rId17"/>
              <a:stretch>
                <a:fillRect/>
              </a:stretch>
            </p:blipFill>
            <p:spPr>
              <a:xfrm>
                <a:off x="4335331" y="3844082"/>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8">
            <p14:nvContentPartPr>
              <p14:cNvPr id="27" name="حبر 26">
                <a:extLst>
                  <a:ext uri="{FF2B5EF4-FFF2-40B4-BE49-F238E27FC236}">
                    <a16:creationId xmlns="" xmlns:a16="http://schemas.microsoft.com/office/drawing/2014/main" id="{2E7A67D1-7A54-1A4C-34C1-405206FC9C88}"/>
                  </a:ext>
                </a:extLst>
              </p14:cNvPr>
              <p14:cNvContentPartPr/>
              <p14:nvPr/>
            </p14:nvContentPartPr>
            <p14:xfrm>
              <a:off x="5507851" y="4033802"/>
              <a:ext cx="360" cy="360"/>
            </p14:xfrm>
          </p:contentPart>
        </mc:Choice>
        <mc:Fallback xmlns="">
          <p:pic>
            <p:nvPicPr>
              <p:cNvPr id="27" name="حبر 26">
                <a:extLst>
                  <a:ext uri="{FF2B5EF4-FFF2-40B4-BE49-F238E27FC236}">
                    <a16:creationId xmlns:a16="http://schemas.microsoft.com/office/drawing/2014/main" id="{2E7A67D1-7A54-1A4C-34C1-405206FC9C88}"/>
                  </a:ext>
                </a:extLst>
              </p:cNvPr>
              <p:cNvPicPr/>
              <p:nvPr/>
            </p:nvPicPr>
            <p:blipFill>
              <a:blip r:embed="rId17"/>
              <a:stretch>
                <a:fillRect/>
              </a:stretch>
            </p:blipFill>
            <p:spPr>
              <a:xfrm>
                <a:off x="5499211" y="4025162"/>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28" name="حبر 27">
                <a:extLst>
                  <a:ext uri="{FF2B5EF4-FFF2-40B4-BE49-F238E27FC236}">
                    <a16:creationId xmlns="" xmlns:a16="http://schemas.microsoft.com/office/drawing/2014/main" id="{03E8A156-3C4A-DDBA-37B1-3F4C173DA6DA}"/>
                  </a:ext>
                </a:extLst>
              </p14:cNvPr>
              <p14:cNvContentPartPr/>
              <p14:nvPr/>
            </p14:nvContentPartPr>
            <p14:xfrm>
              <a:off x="7628611" y="4146122"/>
              <a:ext cx="360" cy="360"/>
            </p14:xfrm>
          </p:contentPart>
        </mc:Choice>
        <mc:Fallback xmlns="">
          <p:pic>
            <p:nvPicPr>
              <p:cNvPr id="28" name="حبر 27">
                <a:extLst>
                  <a:ext uri="{FF2B5EF4-FFF2-40B4-BE49-F238E27FC236}">
                    <a16:creationId xmlns:a16="http://schemas.microsoft.com/office/drawing/2014/main" id="{03E8A156-3C4A-DDBA-37B1-3F4C173DA6DA}"/>
                  </a:ext>
                </a:extLst>
              </p:cNvPr>
              <p:cNvPicPr/>
              <p:nvPr/>
            </p:nvPicPr>
            <p:blipFill>
              <a:blip r:embed="rId17"/>
              <a:stretch>
                <a:fillRect/>
              </a:stretch>
            </p:blipFill>
            <p:spPr>
              <a:xfrm>
                <a:off x="7619611" y="4137122"/>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20">
            <p14:nvContentPartPr>
              <p14:cNvPr id="29" name="حبر 28">
                <a:extLst>
                  <a:ext uri="{FF2B5EF4-FFF2-40B4-BE49-F238E27FC236}">
                    <a16:creationId xmlns="" xmlns:a16="http://schemas.microsoft.com/office/drawing/2014/main" id="{1E4DA989-BC3D-94D2-EA0F-F8A57A2CD1DE}"/>
                  </a:ext>
                </a:extLst>
              </p14:cNvPr>
              <p14:cNvContentPartPr/>
              <p14:nvPr/>
            </p14:nvContentPartPr>
            <p14:xfrm>
              <a:off x="7266451" y="4154762"/>
              <a:ext cx="43560" cy="43560"/>
            </p14:xfrm>
          </p:contentPart>
        </mc:Choice>
        <mc:Fallback xmlns="">
          <p:pic>
            <p:nvPicPr>
              <p:cNvPr id="29" name="حبر 28">
                <a:extLst>
                  <a:ext uri="{FF2B5EF4-FFF2-40B4-BE49-F238E27FC236}">
                    <a16:creationId xmlns:a16="http://schemas.microsoft.com/office/drawing/2014/main" id="{1E4DA989-BC3D-94D2-EA0F-F8A57A2CD1DE}"/>
                  </a:ext>
                </a:extLst>
              </p:cNvPr>
              <p:cNvPicPr/>
              <p:nvPr/>
            </p:nvPicPr>
            <p:blipFill>
              <a:blip r:embed="rId21"/>
              <a:stretch>
                <a:fillRect/>
              </a:stretch>
            </p:blipFill>
            <p:spPr>
              <a:xfrm>
                <a:off x="7257451" y="4145762"/>
                <a:ext cx="61200" cy="61200"/>
              </a:xfrm>
              <a:prstGeom prst="rect">
                <a:avLst/>
              </a:prstGeom>
            </p:spPr>
          </p:pic>
        </mc:Fallback>
      </mc:AlternateContent>
    </p:spTree>
    <p:extLst>
      <p:ext uri="{BB962C8B-B14F-4D97-AF65-F5344CB8AC3E}">
        <p14:creationId xmlns:p14="http://schemas.microsoft.com/office/powerpoint/2010/main" val="2480925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4" descr="Linnear essay flowchart">
            <a:extLst>
              <a:ext uri="{FF2B5EF4-FFF2-40B4-BE49-F238E27FC236}">
                <a16:creationId xmlns="" xmlns:a16="http://schemas.microsoft.com/office/drawing/2014/main" id="{EBFB6E20-0D38-854B-6386-04A1FFEEF9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6938" y="-81231"/>
            <a:ext cx="4347147" cy="70204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3475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pic>
        <p:nvPicPr>
          <p:cNvPr id="2" name="Picture 1">
            <a:extLst>
              <a:ext uri="{FF2B5EF4-FFF2-40B4-BE49-F238E27FC236}">
                <a16:creationId xmlns="" xmlns:a16="http://schemas.microsoft.com/office/drawing/2014/main" id="{A9970098-02C1-C54A-D52B-A19DFC394914}"/>
              </a:ext>
            </a:extLst>
          </p:cNvPr>
          <p:cNvPicPr>
            <a:picLocks noChangeAspect="1"/>
          </p:cNvPicPr>
          <p:nvPr/>
        </p:nvPicPr>
        <p:blipFill rotWithShape="1">
          <a:blip r:embed="rId3"/>
          <a:srcRect l="9467" t="8942" r="7172" b="10582"/>
          <a:stretch/>
        </p:blipFill>
        <p:spPr>
          <a:xfrm>
            <a:off x="418752" y="1284495"/>
            <a:ext cx="11011248" cy="5516381"/>
          </a:xfrm>
          <a:prstGeom prst="rect">
            <a:avLst/>
          </a:prstGeom>
        </p:spPr>
      </p:pic>
      <mc:AlternateContent xmlns:mc="http://schemas.openxmlformats.org/markup-compatibility/2006" xmlns:p14="http://schemas.microsoft.com/office/powerpoint/2010/main">
        <mc:Choice Requires="p14">
          <p:contentPart p14:bwMode="auto" r:id="rId4">
            <p14:nvContentPartPr>
              <p14:cNvPr id="26" name="حبر 25">
                <a:extLst>
                  <a:ext uri="{FF2B5EF4-FFF2-40B4-BE49-F238E27FC236}">
                    <a16:creationId xmlns="" xmlns:a16="http://schemas.microsoft.com/office/drawing/2014/main" id="{2CC3E5A1-BD2A-EB4B-72B3-89E7C9EB5986}"/>
                  </a:ext>
                </a:extLst>
              </p14:cNvPr>
              <p14:cNvContentPartPr/>
              <p14:nvPr/>
            </p14:nvContentPartPr>
            <p14:xfrm>
              <a:off x="3275491" y="5482082"/>
              <a:ext cx="60840" cy="120960"/>
            </p14:xfrm>
          </p:contentPart>
        </mc:Choice>
        <mc:Fallback xmlns="">
          <p:pic>
            <p:nvPicPr>
              <p:cNvPr id="26" name="حبر 25">
                <a:extLst>
                  <a:ext uri="{FF2B5EF4-FFF2-40B4-BE49-F238E27FC236}">
                    <a16:creationId xmlns:a16="http://schemas.microsoft.com/office/drawing/2014/main" id="{2CC3E5A1-BD2A-EB4B-72B3-89E7C9EB5986}"/>
                  </a:ext>
                </a:extLst>
              </p:cNvPr>
              <p:cNvPicPr/>
              <p:nvPr/>
            </p:nvPicPr>
            <p:blipFill>
              <a:blip r:embed="rId19"/>
              <a:stretch>
                <a:fillRect/>
              </a:stretch>
            </p:blipFill>
            <p:spPr>
              <a:xfrm>
                <a:off x="3266491" y="5473442"/>
                <a:ext cx="78480" cy="138600"/>
              </a:xfrm>
              <a:prstGeom prst="rect">
                <a:avLst/>
              </a:prstGeom>
            </p:spPr>
          </p:pic>
        </mc:Fallback>
      </mc:AlternateContent>
    </p:spTree>
    <p:extLst>
      <p:ext uri="{BB962C8B-B14F-4D97-AF65-F5344CB8AC3E}">
        <p14:creationId xmlns:p14="http://schemas.microsoft.com/office/powerpoint/2010/main" val="912140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AB18EB80-0052-490B-7499-F8A7689CA79F}"/>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1: introduction  </a:t>
            </a:r>
          </a:p>
        </p:txBody>
      </p:sp>
      <p:sp>
        <p:nvSpPr>
          <p:cNvPr id="7" name="TextBox 6">
            <a:extLst>
              <a:ext uri="{FF2B5EF4-FFF2-40B4-BE49-F238E27FC236}">
                <a16:creationId xmlns="" xmlns:a16="http://schemas.microsoft.com/office/drawing/2014/main" id="{87F01F62-06F4-DB4E-3F91-954E61E42AD2}"/>
              </a:ext>
            </a:extLst>
          </p:cNvPr>
          <p:cNvSpPr txBox="1"/>
          <p:nvPr/>
        </p:nvSpPr>
        <p:spPr>
          <a:xfrm>
            <a:off x="551125" y="1515503"/>
            <a:ext cx="10650275" cy="3108543"/>
          </a:xfrm>
          <a:prstGeom prst="rect">
            <a:avLst/>
          </a:prstGeom>
          <a:noFill/>
        </p:spPr>
        <p:txBody>
          <a:bodyPr wrap="square">
            <a:spAutoFit/>
          </a:bodyPr>
          <a:lstStyle/>
          <a:p>
            <a:pPr algn="r" rtl="1"/>
            <a:r>
              <a:rPr lang="ar-SA" sz="2800" b="1" dirty="0"/>
              <a:t>الإنترنت يسبب ضررًا أكثر من فائدته: ما هو رأيك؟</a:t>
            </a:r>
            <a:endParaRPr lang="ar-SA" sz="2800" dirty="0"/>
          </a:p>
          <a:p>
            <a:pPr algn="r" rtl="1"/>
            <a:r>
              <a:rPr lang="ar-SA" sz="2800" dirty="0"/>
              <a:t>بالنسبة للغالبية العظمى من المراهقين والبالغين العاملين، يُعتبر الإنترنت واحدًا من أبرز الإنجازات المبتكرة للبشرية. منذ اختراع الإنترنت، يمكن الشعور بتأثيراته العميقة التي غيّرت الحياة في العديد من جوانب حياة الناس اليومية. وبينما يُعد الإنترنت مفيدًا في مجالات مثل التواصل، والتجارة، والبحث، فقد تسبب أيضًا في انتشار العديد من الرذائل مثل الإباحية والقرصنة. وعلى الرغم من السلبية المرتبطة بالإنترنت، إلا أنني أعتقد بشدة أن الإنترنت يقدم أكثر مما يضر.</a:t>
            </a:r>
          </a:p>
        </p:txBody>
      </p:sp>
      <mc:AlternateContent xmlns:mc="http://schemas.openxmlformats.org/markup-compatibility/2006" xmlns:p14="http://schemas.microsoft.com/office/powerpoint/2010/main">
        <mc:Choice Requires="p14">
          <p:contentPart p14:bwMode="auto" r:id="rId3">
            <p14:nvContentPartPr>
              <p14:cNvPr id="21" name="حبر 20">
                <a:extLst>
                  <a:ext uri="{FF2B5EF4-FFF2-40B4-BE49-F238E27FC236}">
                    <a16:creationId xmlns="" xmlns:a16="http://schemas.microsoft.com/office/drawing/2014/main" id="{F253FF24-6090-8899-46E8-37A31679E4F0}"/>
                  </a:ext>
                </a:extLst>
              </p14:cNvPr>
              <p14:cNvContentPartPr/>
              <p14:nvPr/>
            </p14:nvContentPartPr>
            <p14:xfrm>
              <a:off x="8818051" y="3559682"/>
              <a:ext cx="146880" cy="34920"/>
            </p14:xfrm>
          </p:contentPart>
        </mc:Choice>
        <mc:Fallback xmlns="">
          <p:pic>
            <p:nvPicPr>
              <p:cNvPr id="21" name="حبر 20">
                <a:extLst>
                  <a:ext uri="{FF2B5EF4-FFF2-40B4-BE49-F238E27FC236}">
                    <a16:creationId xmlns:a16="http://schemas.microsoft.com/office/drawing/2014/main" id="{F253FF24-6090-8899-46E8-37A31679E4F0}"/>
                  </a:ext>
                </a:extLst>
              </p:cNvPr>
              <p:cNvPicPr/>
              <p:nvPr/>
            </p:nvPicPr>
            <p:blipFill>
              <a:blip r:embed="rId20"/>
              <a:stretch>
                <a:fillRect/>
              </a:stretch>
            </p:blipFill>
            <p:spPr>
              <a:xfrm>
                <a:off x="8809051" y="3551042"/>
                <a:ext cx="164520" cy="52560"/>
              </a:xfrm>
              <a:prstGeom prst="rect">
                <a:avLst/>
              </a:prstGeom>
            </p:spPr>
          </p:pic>
        </mc:Fallback>
      </mc:AlternateContent>
    </p:spTree>
    <p:extLst>
      <p:ext uri="{BB962C8B-B14F-4D97-AF65-F5344CB8AC3E}">
        <p14:creationId xmlns:p14="http://schemas.microsoft.com/office/powerpoint/2010/main" val="13909103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51412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0D52AE95-BD60-D315-2063-03E61706CCC7}"/>
              </a:ext>
            </a:extLst>
          </p:cNvPr>
          <p:cNvSpPr txBox="1"/>
          <p:nvPr/>
        </p:nvSpPr>
        <p:spPr>
          <a:xfrm>
            <a:off x="2496068" y="503628"/>
            <a:ext cx="7300387"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2: body1</a:t>
            </a:r>
          </a:p>
        </p:txBody>
      </p:sp>
      <p:sp>
        <p:nvSpPr>
          <p:cNvPr id="7" name="TextBox 6">
            <a:extLst>
              <a:ext uri="{FF2B5EF4-FFF2-40B4-BE49-F238E27FC236}">
                <a16:creationId xmlns="" xmlns:a16="http://schemas.microsoft.com/office/drawing/2014/main" id="{A13DF243-7763-98A1-AE5A-C2115B26BB49}"/>
              </a:ext>
            </a:extLst>
          </p:cNvPr>
          <p:cNvSpPr txBox="1"/>
          <p:nvPr/>
        </p:nvSpPr>
        <p:spPr>
          <a:xfrm>
            <a:off x="609600" y="1543019"/>
            <a:ext cx="11016343" cy="3108543"/>
          </a:xfrm>
          <a:prstGeom prst="rect">
            <a:avLst/>
          </a:prstGeom>
          <a:noFill/>
        </p:spPr>
        <p:txBody>
          <a:bodyPr wrap="square">
            <a:spAutoFit/>
          </a:bodyPr>
          <a:lstStyle/>
          <a:p>
            <a:pPr algn="r" rtl="1"/>
            <a:r>
              <a:rPr lang="ar-SA" sz="2800" dirty="0"/>
              <a:t>لقد تحسنت وسائل الاتصال في جميع أنحاء العالم بشكل كبير بفضل الإنترنت. مع الانتشار الواسع للتطبيقات المراسلة والشبكات الاجتماعية مثل ياهو </a:t>
            </a:r>
            <a:r>
              <a:rPr lang="ar-SA" sz="2800" dirty="0" err="1"/>
              <a:t>وفيسبوك</a:t>
            </a:r>
            <a:r>
              <a:rPr lang="ar-SA" sz="2800" dirty="0"/>
              <a:t>، يمكن للناس التواصل بسهولة بغض النظر عن مواقعهم الجغرافية. لقد انتهت الأيام التي كانت فيها الاتصالات الدولية تعني تأخيرًا يستمر من عدة أيام إلى أشهر. اليوم، أصبح التفاعل عبر الإنترنت ليس فقط أرخص بكثير وأكثر راحة من أساليب الاتصال التقليدية، بل أصبح يوفر أيضًا خيارات تتيح التفاعل وجهًا لوجه مثل استخدام </a:t>
            </a:r>
            <a:r>
              <a:rPr lang="ar-SA" sz="2800" dirty="0" err="1"/>
              <a:t>سكايب</a:t>
            </a:r>
            <a:r>
              <a:rPr lang="ar-SA" sz="2800" dirty="0"/>
              <a:t>. الآن، يمكن لأفراد الأسرة والشركات ليس فقط التواصل الفوري، بل يمكنهم أيضًا إضافة لمسة شخصية حتى لو كانوا في قارات مختلفة أو في أي جزء ناءٍ من العالم.</a:t>
            </a:r>
          </a:p>
        </p:txBody>
      </p:sp>
    </p:spTree>
    <p:extLst>
      <p:ext uri="{BB962C8B-B14F-4D97-AF65-F5344CB8AC3E}">
        <p14:creationId xmlns:p14="http://schemas.microsoft.com/office/powerpoint/2010/main" val="33567492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5076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DAB03BC6-F09B-EA72-6642-7D3C14EA9ABD}"/>
              </a:ext>
            </a:extLst>
          </p:cNvPr>
          <p:cNvSpPr txBox="1"/>
          <p:nvPr/>
        </p:nvSpPr>
        <p:spPr>
          <a:xfrm>
            <a:off x="2634204" y="503628"/>
            <a:ext cx="716225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3 : body 2 </a:t>
            </a:r>
          </a:p>
        </p:txBody>
      </p:sp>
      <p:sp>
        <p:nvSpPr>
          <p:cNvPr id="7" name="TextBox 6">
            <a:extLst>
              <a:ext uri="{FF2B5EF4-FFF2-40B4-BE49-F238E27FC236}">
                <a16:creationId xmlns="" xmlns:a16="http://schemas.microsoft.com/office/drawing/2014/main" id="{C27DE75E-1D74-F031-7808-3E2A2D134E9D}"/>
              </a:ext>
            </a:extLst>
          </p:cNvPr>
          <p:cNvSpPr txBox="1"/>
          <p:nvPr/>
        </p:nvSpPr>
        <p:spPr>
          <a:xfrm>
            <a:off x="623491" y="1464891"/>
            <a:ext cx="10806509" cy="4801314"/>
          </a:xfrm>
          <a:prstGeom prst="rect">
            <a:avLst/>
          </a:prstGeom>
          <a:noFill/>
        </p:spPr>
        <p:txBody>
          <a:bodyPr wrap="square">
            <a:spAutoFit/>
          </a:bodyPr>
          <a:lstStyle/>
          <a:p>
            <a:pPr algn="r" rtl="1"/>
            <a:r>
              <a:rPr lang="ar-SA" sz="2800" dirty="0"/>
              <a:t>الإنترنت هو أحد المساهمين الرئيسيين في التجارة الحرة العالمية. عندما ترغب الشركات متعددة الجنسيات في فتح أعمال في دول أخرى، يجب عليها أولاً التواصل مع شركاء في تلك الدول قبل إبرام الصفقة رسميًا. في هذه الحالة، يقوم الإنترنت بدور كبير في تسهيل العملية. علاوة على ذلك، يُعد الإنترنت أداة هامة في تقليل تكاليف التشغيل للشركات، حيث يمكن توظيف الموظفين بسهولة من البلدان النامية والعمل عن بُعد من بلدانهم الأصلية. على سبيل المثال، تقوم العديد من الشركات متعددة الجنسيات بإنشاء مراكز اتصالات في دول مثل الفلبين أو الهند حيث يكون من الأرخص توظيف العمال. تنطبق نفس الفوائد على حياة الناس اليومية. مع انتشار المتاجر الإلكترونية، أصبح العديد من الأشخاص قادرين على توفير وقتهم الثمين في التسوق. بدلاً من ذلك، لديهم وقت أكثر للقيام بأشياء أخرى مهمة مثل مساعدة أطفالهم في أداء الواجبات المنزلية أو زيارة قصيرة لمنزل والديهم.</a:t>
            </a:r>
          </a:p>
          <a:p>
            <a:pPr algn="r" rtl="1"/>
            <a:endParaRPr lang="en-US" sz="2600" b="1" dirty="0"/>
          </a:p>
        </p:txBody>
      </p:sp>
    </p:spTree>
    <p:extLst>
      <p:ext uri="{BB962C8B-B14F-4D97-AF65-F5344CB8AC3E}">
        <p14:creationId xmlns:p14="http://schemas.microsoft.com/office/powerpoint/2010/main" val="2622058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5090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994437" y="308867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8EF3ED19-F470-94ED-D198-C884AA1911BA}"/>
              </a:ext>
            </a:extLst>
          </p:cNvPr>
          <p:cNvSpPr txBox="1"/>
          <p:nvPr/>
        </p:nvSpPr>
        <p:spPr>
          <a:xfrm>
            <a:off x="2552870" y="503628"/>
            <a:ext cx="7243585"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4:body 3   </a:t>
            </a:r>
          </a:p>
        </p:txBody>
      </p:sp>
      <p:sp>
        <p:nvSpPr>
          <p:cNvPr id="7" name="TextBox 6">
            <a:extLst>
              <a:ext uri="{FF2B5EF4-FFF2-40B4-BE49-F238E27FC236}">
                <a16:creationId xmlns="" xmlns:a16="http://schemas.microsoft.com/office/drawing/2014/main" id="{810A2E24-37C6-14B8-188C-EA2D7B3AC4C4}"/>
              </a:ext>
            </a:extLst>
          </p:cNvPr>
          <p:cNvSpPr txBox="1"/>
          <p:nvPr/>
        </p:nvSpPr>
        <p:spPr>
          <a:xfrm>
            <a:off x="609601" y="1462137"/>
            <a:ext cx="10744200" cy="4816703"/>
          </a:xfrm>
          <a:prstGeom prst="rect">
            <a:avLst/>
          </a:prstGeom>
          <a:noFill/>
        </p:spPr>
        <p:txBody>
          <a:bodyPr wrap="square">
            <a:spAutoFit/>
          </a:bodyPr>
          <a:lstStyle/>
          <a:p>
            <a:pPr algn="r" rtl="1"/>
            <a:r>
              <a:rPr lang="en-US" sz="2800" dirty="0" smtClean="0"/>
              <a:t> </a:t>
            </a:r>
            <a:endParaRPr lang="ar-SA" sz="2800" dirty="0"/>
          </a:p>
          <a:p>
            <a:pPr algn="r" rtl="1"/>
            <a:r>
              <a:rPr lang="ar-SA" sz="2800" dirty="0"/>
              <a:t>من جهة أخرى، يجادل معارضو الإنترنت بأنّه يفسد الجيل الشاب من خلال نشر الإباحية والعنف، اللذين يُعتبران متفشيين في الوقت الحاضر. لا شك أن المواقع الإباحية ومقاطع الفيديو العنيفة منتشرة عبر الإنترنت، ولكن ما إذا كان الشباب يتأثرون بذلك يعتمد على الشباب أنفسهم. وبفضل التحذيرات المستمرة بشأن استخدام الإنترنت في العديد من برامج التعليم الإلكتروني، من المفترض أن يكون الشباب على دراية بكل من الآثار الإيجابية والسلبية لتصفح الشبكة. وبالتالي، بمجرد أن يزداد وعيهم، يصبح من المحتمل أنهم لن يتعرضوا للاختراق من قبل قراصنة الإنترنت. علاوة على ذلك، تتوفر مجموعة متنوعة من المعلومات لأبحاثهم على الإنترنت. بدلاً من قضاء ساعات في تقليب مئات الكتب في المكتبات، يمكن للمرء بسهولة الحصول على الوثائق اللازمة بنقرة واحدة على الفأرة.</a:t>
            </a:r>
          </a:p>
          <a:p>
            <a:pPr algn="r" rtl="1"/>
            <a:endParaRPr lang="en-US" sz="2700" b="1" dirty="0"/>
          </a:p>
        </p:txBody>
      </p:sp>
    </p:spTree>
    <p:extLst>
      <p:ext uri="{BB962C8B-B14F-4D97-AF65-F5344CB8AC3E}">
        <p14:creationId xmlns:p14="http://schemas.microsoft.com/office/powerpoint/2010/main" val="5966176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609600" y="494876"/>
            <a:ext cx="17371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10</a:t>
            </a: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 xmlns:a16="http://schemas.microsoft.com/office/drawing/2014/main" id="{0C6E36BB-3A41-0136-3E01-839D3960E90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Content Placeholder 2">
            <a:extLst>
              <a:ext uri="{FF2B5EF4-FFF2-40B4-BE49-F238E27FC236}">
                <a16:creationId xmlns=""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2" name="TextBox 1">
            <a:extLst>
              <a:ext uri="{FF2B5EF4-FFF2-40B4-BE49-F238E27FC236}">
                <a16:creationId xmlns="" xmlns:a16="http://schemas.microsoft.com/office/drawing/2014/main" id="{E61C1B5A-CABD-88D0-97A9-922ACE2E79AD}"/>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Example: paragraph 5: conclusion   </a:t>
            </a:r>
          </a:p>
        </p:txBody>
      </p:sp>
      <p:sp>
        <p:nvSpPr>
          <p:cNvPr id="7" name="TextBox 6">
            <a:extLst>
              <a:ext uri="{FF2B5EF4-FFF2-40B4-BE49-F238E27FC236}">
                <a16:creationId xmlns="" xmlns:a16="http://schemas.microsoft.com/office/drawing/2014/main" id="{295C5F42-1161-B632-5F22-1B5CAD41E095}"/>
              </a:ext>
            </a:extLst>
          </p:cNvPr>
          <p:cNvSpPr txBox="1"/>
          <p:nvPr/>
        </p:nvSpPr>
        <p:spPr>
          <a:xfrm>
            <a:off x="609601" y="1660876"/>
            <a:ext cx="10820400" cy="1384995"/>
          </a:xfrm>
          <a:prstGeom prst="rect">
            <a:avLst/>
          </a:prstGeom>
          <a:noFill/>
        </p:spPr>
        <p:txBody>
          <a:bodyPr wrap="square">
            <a:spAutoFit/>
          </a:bodyPr>
          <a:lstStyle/>
          <a:p>
            <a:pPr algn="r" rtl="1"/>
            <a:r>
              <a:rPr lang="ar-SA" sz="2800" dirty="0"/>
              <a:t>مثل أي اختراع تقني آخر، فإن الإنترنت له مزايا وعيوب؛ ومع ذلك، فإن فوائده تفوق أضراره بكثير. مع التحديثات الأخيرة في برامج الأمان على الإنترنت والتحسينات الكبيرة في استخدامه، أنا مقتنع تمامًا بأن الإنترنت هو نعمة أكثر من كونه نقمة.</a:t>
            </a:r>
          </a:p>
        </p:txBody>
      </p:sp>
    </p:spTree>
    <p:extLst>
      <p:ext uri="{BB962C8B-B14F-4D97-AF65-F5344CB8AC3E}">
        <p14:creationId xmlns:p14="http://schemas.microsoft.com/office/powerpoint/2010/main" val="2823887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3178478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5729</TotalTime>
  <Words>1984</Words>
  <Application>Microsoft Office PowerPoint</Application>
  <PresentationFormat>مخصص</PresentationFormat>
  <Paragraphs>271</Paragraphs>
  <Slides>41</Slides>
  <Notes>1</Notes>
  <HiddenSlides>0</HiddenSlides>
  <MMClips>0</MMClips>
  <ScaleCrop>false</ScaleCrop>
  <HeadingPairs>
    <vt:vector size="4" baseType="variant">
      <vt:variant>
        <vt:lpstr>نسق</vt:lpstr>
      </vt:variant>
      <vt:variant>
        <vt:i4>1</vt:i4>
      </vt:variant>
      <vt:variant>
        <vt:lpstr>عناوين الشرائح</vt:lpstr>
      </vt:variant>
      <vt:variant>
        <vt:i4>41</vt:i4>
      </vt:variant>
    </vt:vector>
  </HeadingPairs>
  <TitlesOfParts>
    <vt:vector size="42"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LENOVO</cp:lastModifiedBy>
  <cp:revision>60</cp:revision>
  <dcterms:created xsi:type="dcterms:W3CDTF">2022-02-19T09:56:15Z</dcterms:created>
  <dcterms:modified xsi:type="dcterms:W3CDTF">2025-04-23T13:36:37Z</dcterms:modified>
</cp:coreProperties>
</file>