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313" r:id="rId6"/>
    <p:sldId id="271" r:id="rId7"/>
    <p:sldId id="563" r:id="rId8"/>
    <p:sldId id="564" r:id="rId9"/>
    <p:sldId id="276" r:id="rId10"/>
    <p:sldId id="256" r:id="rId11"/>
    <p:sldId id="514" r:id="rId12"/>
    <p:sldId id="515" r:id="rId13"/>
    <p:sldId id="534" r:id="rId14"/>
    <p:sldId id="565" r:id="rId15"/>
    <p:sldId id="567" r:id="rId16"/>
    <p:sldId id="566" r:id="rId17"/>
    <p:sldId id="568" r:id="rId18"/>
    <p:sldId id="569" r:id="rId19"/>
    <p:sldId id="496" r:id="rId20"/>
    <p:sldId id="499" r:id="rId21"/>
    <p:sldId id="497" r:id="rId22"/>
    <p:sldId id="498" r:id="rId23"/>
    <p:sldId id="535" r:id="rId24"/>
    <p:sldId id="539" r:id="rId25"/>
    <p:sldId id="536" r:id="rId26"/>
    <p:sldId id="540" r:id="rId27"/>
    <p:sldId id="537" r:id="rId28"/>
    <p:sldId id="541" r:id="rId29"/>
    <p:sldId id="501" r:id="rId30"/>
    <p:sldId id="502" r:id="rId31"/>
    <p:sldId id="503" r:id="rId32"/>
    <p:sldId id="559" r:id="rId33"/>
    <p:sldId id="544" r:id="rId34"/>
    <p:sldId id="576" r:id="rId35"/>
    <p:sldId id="543" r:id="rId36"/>
    <p:sldId id="547" r:id="rId37"/>
    <p:sldId id="545" r:id="rId38"/>
    <p:sldId id="548" r:id="rId39"/>
    <p:sldId id="554" r:id="rId40"/>
    <p:sldId id="549" r:id="rId41"/>
    <p:sldId id="575" r:id="rId42"/>
    <p:sldId id="532" r:id="rId43"/>
    <p:sldId id="306" r:id="rId44"/>
    <p:sldId id="349" r:id="rId45"/>
    <p:sldId id="30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13"/>
            <p14:sldId id="271"/>
            <p14:sldId id="563"/>
            <p14:sldId id="564"/>
            <p14:sldId id="276"/>
            <p14:sldId id="256"/>
            <p14:sldId id="514"/>
            <p14:sldId id="515"/>
            <p14:sldId id="534"/>
            <p14:sldId id="565"/>
            <p14:sldId id="567"/>
            <p14:sldId id="566"/>
            <p14:sldId id="568"/>
            <p14:sldId id="569"/>
            <p14:sldId id="496"/>
            <p14:sldId id="499"/>
            <p14:sldId id="497"/>
            <p14:sldId id="498"/>
            <p14:sldId id="535"/>
            <p14:sldId id="539"/>
            <p14:sldId id="536"/>
            <p14:sldId id="540"/>
            <p14:sldId id="537"/>
            <p14:sldId id="541"/>
            <p14:sldId id="501"/>
            <p14:sldId id="502"/>
            <p14:sldId id="503"/>
            <p14:sldId id="559"/>
            <p14:sldId id="544"/>
            <p14:sldId id="576"/>
            <p14:sldId id="543"/>
            <p14:sldId id="547"/>
            <p14:sldId id="545"/>
            <p14:sldId id="548"/>
            <p14:sldId id="554"/>
            <p14:sldId id="549"/>
            <p14:sldId id="575"/>
            <p14:sldId id="532"/>
            <p14:sldId id="306"/>
            <p14:sldId id="349"/>
            <p14:sldId id="303"/>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00AEEF"/>
    <a:srgbClr val="FFD200"/>
    <a:srgbClr val="203E5F"/>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9F08B2-26DB-48A7-9D67-1DFFBC9AAF24}" v="169" dt="2025-01-07T14:26:34.567"/>
    <p1510:client id="{6AB89B94-C90C-463A-957A-30968F8FABD9}" v="17" dt="2025-01-07T18:59:16.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165" autoAdjust="0"/>
  </p:normalViewPr>
  <p:slideViewPr>
    <p:cSldViewPr snapToGrid="0">
      <p:cViewPr varScale="1">
        <p:scale>
          <a:sx n="80" d="100"/>
          <a:sy n="80" d="100"/>
        </p:scale>
        <p:origin x="75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y tawfeeq" userId="19a96e0e89ed5f52" providerId="LiveId" clId="{3C9F08B2-26DB-48A7-9D67-1DFFBC9AAF24}"/>
    <pc:docChg chg="undo redo custSel addSld delSld modSld sldOrd modSection">
      <pc:chgData name="shery tawfeeq" userId="19a96e0e89ed5f52" providerId="LiveId" clId="{3C9F08B2-26DB-48A7-9D67-1DFFBC9AAF24}" dt="2025-01-07T14:26:34.566" v="604"/>
      <pc:docMkLst>
        <pc:docMk/>
      </pc:docMkLst>
      <pc:sldChg chg="modTransition">
        <pc:chgData name="shery tawfeeq" userId="19a96e0e89ed5f52" providerId="LiveId" clId="{3C9F08B2-26DB-48A7-9D67-1DFFBC9AAF24}" dt="2025-01-07T14:23:36.800" v="590"/>
        <pc:sldMkLst>
          <pc:docMk/>
          <pc:sldMk cId="0" sldId="256"/>
        </pc:sldMkLst>
      </pc:sldChg>
      <pc:sldChg chg="modSp mod modTransition">
        <pc:chgData name="shery tawfeeq" userId="19a96e0e89ed5f52" providerId="LiveId" clId="{3C9F08B2-26DB-48A7-9D67-1DFFBC9AAF24}" dt="2025-01-07T14:23:19.879" v="588"/>
        <pc:sldMkLst>
          <pc:docMk/>
          <pc:sldMk cId="0" sldId="271"/>
        </pc:sldMkLst>
        <pc:picChg chg="mod">
          <ac:chgData name="shery tawfeeq" userId="19a96e0e89ed5f52" providerId="LiveId" clId="{3C9F08B2-26DB-48A7-9D67-1DFFBC9AAF24}" dt="2025-01-06T22:23:14.485" v="266" actId="14100"/>
          <ac:picMkLst>
            <pc:docMk/>
            <pc:sldMk cId="0" sldId="271"/>
            <ac:picMk id="4" creationId="{00000000-0000-0000-0000-000000000000}"/>
          </ac:picMkLst>
        </pc:picChg>
      </pc:sldChg>
      <pc:sldChg chg="modSp mod modTransition">
        <pc:chgData name="shery tawfeeq" userId="19a96e0e89ed5f52" providerId="LiveId" clId="{3C9F08B2-26DB-48A7-9D67-1DFFBC9AAF24}" dt="2025-01-07T14:23:29.768" v="589"/>
        <pc:sldMkLst>
          <pc:docMk/>
          <pc:sldMk cId="0" sldId="276"/>
        </pc:sldMkLst>
        <pc:spChg chg="mod">
          <ac:chgData name="shery tawfeeq" userId="19a96e0e89ed5f52" providerId="LiveId" clId="{3C9F08B2-26DB-48A7-9D67-1DFFBC9AAF24}" dt="2025-01-06T22:23:47.330" v="271"/>
          <ac:spMkLst>
            <pc:docMk/>
            <pc:sldMk cId="0" sldId="276"/>
            <ac:spMk id="3" creationId="{00000000-0000-0000-0000-000000000000}"/>
          </ac:spMkLst>
        </pc:spChg>
      </pc:sldChg>
      <pc:sldChg chg="addSp delSp modSp mod modTransition modAnim">
        <pc:chgData name="shery tawfeeq" userId="19a96e0e89ed5f52" providerId="LiveId" clId="{3C9F08B2-26DB-48A7-9D67-1DFFBC9AAF24}" dt="2025-01-07T14:22:25.392" v="584"/>
        <pc:sldMkLst>
          <pc:docMk/>
          <pc:sldMk cId="0" sldId="303"/>
        </pc:sldMkLst>
        <pc:spChg chg="add mod">
          <ac:chgData name="shery tawfeeq" userId="19a96e0e89ed5f52" providerId="LiveId" clId="{3C9F08B2-26DB-48A7-9D67-1DFFBC9AAF24}" dt="2025-01-06T23:16:35.337" v="469" actId="1076"/>
          <ac:spMkLst>
            <pc:docMk/>
            <pc:sldMk cId="0" sldId="303"/>
            <ac:spMk id="7" creationId="{C3A00C53-732B-F66B-FB0E-6390320C91DF}"/>
          </ac:spMkLst>
        </pc:spChg>
        <pc:spChg chg="mod">
          <ac:chgData name="shery tawfeeq" userId="19a96e0e89ed5f52" providerId="LiveId" clId="{3C9F08B2-26DB-48A7-9D67-1DFFBC9AAF24}" dt="2025-01-06T23:15:46.045" v="464" actId="1076"/>
          <ac:spMkLst>
            <pc:docMk/>
            <pc:sldMk cId="0" sldId="303"/>
            <ac:spMk id="9" creationId="{00000000-0000-0000-0000-000000000000}"/>
          </ac:spMkLst>
        </pc:spChg>
        <pc:spChg chg="add del">
          <ac:chgData name="shery tawfeeq" userId="19a96e0e89ed5f52" providerId="LiveId" clId="{3C9F08B2-26DB-48A7-9D67-1DFFBC9AAF24}" dt="2025-01-06T23:16:23.671" v="468" actId="478"/>
          <ac:spMkLst>
            <pc:docMk/>
            <pc:sldMk cId="0" sldId="303"/>
            <ac:spMk id="10" creationId="{00000000-0000-0000-0000-000000000000}"/>
          </ac:spMkLst>
        </pc:spChg>
        <pc:spChg chg="mod">
          <ac:chgData name="shery tawfeeq" userId="19a96e0e89ed5f52" providerId="LiveId" clId="{3C9F08B2-26DB-48A7-9D67-1DFFBC9AAF24}" dt="2025-01-06T23:19:59.679" v="516"/>
          <ac:spMkLst>
            <pc:docMk/>
            <pc:sldMk cId="0" sldId="303"/>
            <ac:spMk id="11" creationId="{00000000-0000-0000-0000-000000000000}"/>
          </ac:spMkLst>
        </pc:spChg>
        <pc:spChg chg="mod">
          <ac:chgData name="shery tawfeeq" userId="19a96e0e89ed5f52" providerId="LiveId" clId="{3C9F08B2-26DB-48A7-9D67-1DFFBC9AAF24}" dt="2025-01-06T23:19:43.401" v="515"/>
          <ac:spMkLst>
            <pc:docMk/>
            <pc:sldMk cId="0" sldId="303"/>
            <ac:spMk id="12" creationId="{00000000-0000-0000-0000-000000000000}"/>
          </ac:spMkLst>
        </pc:spChg>
        <pc:spChg chg="mod">
          <ac:chgData name="shery tawfeeq" userId="19a96e0e89ed5f52" providerId="LiveId" clId="{3C9F08B2-26DB-48A7-9D67-1DFFBC9AAF24}" dt="2025-01-06T23:19:28.722" v="513"/>
          <ac:spMkLst>
            <pc:docMk/>
            <pc:sldMk cId="0" sldId="303"/>
            <ac:spMk id="13" creationId="{00000000-0000-0000-0000-000000000000}"/>
          </ac:spMkLst>
        </pc:spChg>
        <pc:picChg chg="add mod">
          <ac:chgData name="shery tawfeeq" userId="19a96e0e89ed5f52" providerId="LiveId" clId="{3C9F08B2-26DB-48A7-9D67-1DFFBC9AAF24}" dt="2025-01-06T23:15:16.034" v="461"/>
          <ac:picMkLst>
            <pc:docMk/>
            <pc:sldMk cId="0" sldId="303"/>
            <ac:picMk id="3" creationId="{DEF45876-D0FE-A3E7-7569-1845A5E4E100}"/>
          </ac:picMkLst>
        </pc:picChg>
        <pc:picChg chg="add mod">
          <ac:chgData name="shery tawfeeq" userId="19a96e0e89ed5f52" providerId="LiveId" clId="{3C9F08B2-26DB-48A7-9D67-1DFFBC9AAF24}" dt="2025-01-06T23:20:26.847" v="517"/>
          <ac:picMkLst>
            <pc:docMk/>
            <pc:sldMk cId="0" sldId="303"/>
            <ac:picMk id="8" creationId="{29B7A51C-E48C-EF12-E21F-C08B808BE8F4}"/>
          </ac:picMkLst>
        </pc:picChg>
      </pc:sldChg>
      <pc:sldChg chg="addSp delSp modSp mod ord modTransition delAnim modAnim">
        <pc:chgData name="shery tawfeeq" userId="19a96e0e89ed5f52" providerId="LiveId" clId="{3C9F08B2-26DB-48A7-9D67-1DFFBC9AAF24}" dt="2025-01-07T14:25:29.927" v="598"/>
        <pc:sldMkLst>
          <pc:docMk/>
          <pc:sldMk cId="0" sldId="306"/>
        </pc:sldMkLst>
        <pc:spChg chg="add del">
          <ac:chgData name="shery tawfeeq" userId="19a96e0e89ed5f52" providerId="LiveId" clId="{3C9F08B2-26DB-48A7-9D67-1DFFBC9AAF24}" dt="2025-01-06T22:52:27.104" v="349" actId="22"/>
          <ac:spMkLst>
            <pc:docMk/>
            <pc:sldMk cId="0" sldId="306"/>
            <ac:spMk id="4" creationId="{49794664-D27E-CA4E-05E0-8DFCB27F38EC}"/>
          </ac:spMkLst>
        </pc:spChg>
        <pc:spChg chg="mod">
          <ac:chgData name="shery tawfeeq" userId="19a96e0e89ed5f52" providerId="LiveId" clId="{3C9F08B2-26DB-48A7-9D67-1DFFBC9AAF24}" dt="2025-01-06T22:56:28.959" v="379" actId="14100"/>
          <ac:spMkLst>
            <pc:docMk/>
            <pc:sldMk cId="0" sldId="306"/>
            <ac:spMk id="6" creationId="{00000000-0000-0000-0000-000000000000}"/>
          </ac:spMkLst>
        </pc:spChg>
        <pc:spChg chg="del">
          <ac:chgData name="shery tawfeeq" userId="19a96e0e89ed5f52" providerId="LiveId" clId="{3C9F08B2-26DB-48A7-9D67-1DFFBC9AAF24}" dt="2025-01-06T22:52:55.169" v="352" actId="478"/>
          <ac:spMkLst>
            <pc:docMk/>
            <pc:sldMk cId="0" sldId="306"/>
            <ac:spMk id="7" creationId="{00000000-0000-0000-0000-000000000000}"/>
          </ac:spMkLst>
        </pc:spChg>
        <pc:spChg chg="add mod">
          <ac:chgData name="shery tawfeeq" userId="19a96e0e89ed5f52" providerId="LiveId" clId="{3C9F08B2-26DB-48A7-9D67-1DFFBC9AAF24}" dt="2025-01-06T22:52:49.103" v="351" actId="1076"/>
          <ac:spMkLst>
            <pc:docMk/>
            <pc:sldMk cId="0" sldId="306"/>
            <ac:spMk id="9" creationId="{D2F3ADAC-8D9C-F8C6-3B28-30544444E731}"/>
          </ac:spMkLst>
        </pc:spChg>
        <pc:spChg chg="mod">
          <ac:chgData name="shery tawfeeq" userId="19a96e0e89ed5f52" providerId="LiveId" clId="{3C9F08B2-26DB-48A7-9D67-1DFFBC9AAF24}" dt="2025-01-06T22:54:01.078" v="363" actId="14100"/>
          <ac:spMkLst>
            <pc:docMk/>
            <pc:sldMk cId="0" sldId="306"/>
            <ac:spMk id="17" creationId="{00000000-0000-0000-0000-000000000000}"/>
          </ac:spMkLst>
        </pc:spChg>
        <pc:spChg chg="del">
          <ac:chgData name="shery tawfeeq" userId="19a96e0e89ed5f52" providerId="LiveId" clId="{3C9F08B2-26DB-48A7-9D67-1DFFBC9AAF24}" dt="2025-01-06T22:52:19.625" v="347" actId="478"/>
          <ac:spMkLst>
            <pc:docMk/>
            <pc:sldMk cId="0" sldId="306"/>
            <ac:spMk id="19" creationId="{00000000-0000-0000-0000-000000000000}"/>
          </ac:spMkLst>
        </pc:spChg>
        <pc:spChg chg="del">
          <ac:chgData name="shery tawfeeq" userId="19a96e0e89ed5f52" providerId="LiveId" clId="{3C9F08B2-26DB-48A7-9D67-1DFFBC9AAF24}" dt="2025-01-06T22:52:16.458" v="346" actId="478"/>
          <ac:spMkLst>
            <pc:docMk/>
            <pc:sldMk cId="0" sldId="306"/>
            <ac:spMk id="23" creationId="{00000000-0000-0000-0000-000000000000}"/>
          </ac:spMkLst>
        </pc:spChg>
        <pc:picChg chg="mod">
          <ac:chgData name="shery tawfeeq" userId="19a96e0e89ed5f52" providerId="LiveId" clId="{3C9F08B2-26DB-48A7-9D67-1DFFBC9AAF24}" dt="2025-01-06T22:54:09.121" v="364" actId="14100"/>
          <ac:picMkLst>
            <pc:docMk/>
            <pc:sldMk cId="0" sldId="306"/>
            <ac:picMk id="5" creationId="{00000000-0000-0000-0000-000000000000}"/>
          </ac:picMkLst>
        </pc:picChg>
        <pc:picChg chg="add mod">
          <ac:chgData name="shery tawfeeq" userId="19a96e0e89ed5f52" providerId="LiveId" clId="{3C9F08B2-26DB-48A7-9D67-1DFFBC9AAF24}" dt="2025-01-06T22:56:32.002" v="380" actId="1076"/>
          <ac:picMkLst>
            <pc:docMk/>
            <pc:sldMk cId="0" sldId="306"/>
            <ac:picMk id="10" creationId="{72DEE10B-BCF0-4749-BCE6-D5F244E1EF2B}"/>
          </ac:picMkLst>
        </pc:picChg>
        <pc:picChg chg="add del mod">
          <ac:chgData name="shery tawfeeq" userId="19a96e0e89ed5f52" providerId="LiveId" clId="{3C9F08B2-26DB-48A7-9D67-1DFFBC9AAF24}" dt="2025-01-06T23:28:32.215" v="518" actId="478"/>
          <ac:picMkLst>
            <pc:docMk/>
            <pc:sldMk cId="0" sldId="306"/>
            <ac:picMk id="11" creationId="{80C056D2-84F8-445D-030A-B4FB06D951EF}"/>
          </ac:picMkLst>
        </pc:picChg>
        <pc:picChg chg="add mod">
          <ac:chgData name="shery tawfeeq" userId="19a96e0e89ed5f52" providerId="LiveId" clId="{3C9F08B2-26DB-48A7-9D67-1DFFBC9AAF24}" dt="2025-01-07T14:10:34.228" v="542"/>
          <ac:picMkLst>
            <pc:docMk/>
            <pc:sldMk cId="0" sldId="306"/>
            <ac:picMk id="13" creationId="{4C01EB90-A738-317F-90FB-34B6B6FDEFB4}"/>
          </ac:picMkLst>
        </pc:picChg>
      </pc:sldChg>
      <pc:sldChg chg="modTransition">
        <pc:chgData name="shery tawfeeq" userId="19a96e0e89ed5f52" providerId="LiveId" clId="{3C9F08B2-26DB-48A7-9D67-1DFFBC9AAF24}" dt="2025-01-07T14:23:09.187" v="587"/>
        <pc:sldMkLst>
          <pc:docMk/>
          <pc:sldMk cId="0" sldId="313"/>
        </pc:sldMkLst>
      </pc:sldChg>
      <pc:sldChg chg="addSp modSp ord modTransition modAnim">
        <pc:chgData name="shery tawfeeq" userId="19a96e0e89ed5f52" providerId="LiveId" clId="{3C9F08B2-26DB-48A7-9D67-1DFFBC9AAF24}" dt="2025-01-07T14:26:34.566" v="604"/>
        <pc:sldMkLst>
          <pc:docMk/>
          <pc:sldMk cId="0" sldId="349"/>
        </pc:sldMkLst>
        <pc:picChg chg="add mod">
          <ac:chgData name="shery tawfeeq" userId="19a96e0e89ed5f52" providerId="LiveId" clId="{3C9F08B2-26DB-48A7-9D67-1DFFBC9AAF24}" dt="2025-01-06T23:14:01.496" v="459"/>
          <ac:picMkLst>
            <pc:docMk/>
            <pc:sldMk cId="0" sldId="349"/>
            <ac:picMk id="3" creationId="{0B6D50A0-E3BA-DDFF-6E73-BECC85B74981}"/>
          </ac:picMkLst>
        </pc:picChg>
      </pc:sldChg>
      <pc:sldChg chg="addSp delSp modSp mod modTransition delAnim">
        <pc:chgData name="shery tawfeeq" userId="19a96e0e89ed5f52" providerId="LiveId" clId="{3C9F08B2-26DB-48A7-9D67-1DFFBC9AAF24}" dt="2025-01-07T14:22:49.517" v="586"/>
        <pc:sldMkLst>
          <pc:docMk/>
          <pc:sldMk cId="0" sldId="480"/>
        </pc:sldMkLst>
        <pc:spChg chg="mod">
          <ac:chgData name="shery tawfeeq" userId="19a96e0e89ed5f52" providerId="LiveId" clId="{3C9F08B2-26DB-48A7-9D67-1DFFBC9AAF24}" dt="2025-01-06T23:18:49.978" v="511" actId="207"/>
          <ac:spMkLst>
            <pc:docMk/>
            <pc:sldMk cId="0" sldId="480"/>
            <ac:spMk id="8" creationId="{E859D68A-FAEC-9FD8-F83D-A51593452FFC}"/>
          </ac:spMkLst>
        </pc:spChg>
        <pc:picChg chg="add mod">
          <ac:chgData name="shery tawfeeq" userId="19a96e0e89ed5f52" providerId="LiveId" clId="{3C9F08B2-26DB-48A7-9D67-1DFFBC9AAF24}" dt="2025-01-07T13:47:35.242" v="520"/>
          <ac:picMkLst>
            <pc:docMk/>
            <pc:sldMk cId="0" sldId="480"/>
            <ac:picMk id="6" creationId="{14D6BBD8-C304-419B-18BF-07833403FB5F}"/>
          </ac:picMkLst>
        </pc:picChg>
        <pc:picChg chg="del">
          <ac:chgData name="shery tawfeeq" userId="19a96e0e89ed5f52" providerId="LiveId" clId="{3C9F08B2-26DB-48A7-9D67-1DFFBC9AAF24}" dt="2025-01-07T13:42:54.469" v="519" actId="478"/>
          <ac:picMkLst>
            <pc:docMk/>
            <pc:sldMk cId="0" sldId="480"/>
            <ac:picMk id="9" creationId="{FB4E36B9-A096-116A-9AEA-1BD33D51073D}"/>
          </ac:picMkLst>
        </pc:picChg>
      </pc:sldChg>
      <pc:sldChg chg="del">
        <pc:chgData name="shery tawfeeq" userId="19a96e0e89ed5f52" providerId="LiveId" clId="{3C9F08B2-26DB-48A7-9D67-1DFFBC9AAF24}" dt="2025-01-06T23:14:54.867" v="460" actId="2696"/>
        <pc:sldMkLst>
          <pc:docMk/>
          <pc:sldMk cId="0" sldId="489"/>
        </pc:sldMkLst>
      </pc:sldChg>
      <pc:sldChg chg="del">
        <pc:chgData name="shery tawfeeq" userId="19a96e0e89ed5f52" providerId="LiveId" clId="{3C9F08B2-26DB-48A7-9D67-1DFFBC9AAF24}" dt="2025-01-06T23:14:54.867" v="460" actId="2696"/>
        <pc:sldMkLst>
          <pc:docMk/>
          <pc:sldMk cId="0" sldId="490"/>
        </pc:sldMkLst>
      </pc:sldChg>
      <pc:sldChg chg="del">
        <pc:chgData name="shery tawfeeq" userId="19a96e0e89ed5f52" providerId="LiveId" clId="{3C9F08B2-26DB-48A7-9D67-1DFFBC9AAF24}" dt="2025-01-06T23:14:54.867" v="460" actId="2696"/>
        <pc:sldMkLst>
          <pc:docMk/>
          <pc:sldMk cId="0" sldId="491"/>
        </pc:sldMkLst>
      </pc:sldChg>
      <pc:sldChg chg="del">
        <pc:chgData name="shery tawfeeq" userId="19a96e0e89ed5f52" providerId="LiveId" clId="{3C9F08B2-26DB-48A7-9D67-1DFFBC9AAF24}" dt="2025-01-06T23:14:54.867" v="460" actId="2696"/>
        <pc:sldMkLst>
          <pc:docMk/>
          <pc:sldMk cId="0" sldId="492"/>
        </pc:sldMkLst>
      </pc:sldChg>
      <pc:sldChg chg="del">
        <pc:chgData name="shery tawfeeq" userId="19a96e0e89ed5f52" providerId="LiveId" clId="{3C9F08B2-26DB-48A7-9D67-1DFFBC9AAF24}" dt="2025-01-06T23:14:54.867" v="460" actId="2696"/>
        <pc:sldMkLst>
          <pc:docMk/>
          <pc:sldMk cId="0" sldId="493"/>
        </pc:sldMkLst>
      </pc:sldChg>
      <pc:sldChg chg="del">
        <pc:chgData name="shery tawfeeq" userId="19a96e0e89ed5f52" providerId="LiveId" clId="{3C9F08B2-26DB-48A7-9D67-1DFFBC9AAF24}" dt="2025-01-06T23:14:54.867" v="460" actId="2696"/>
        <pc:sldMkLst>
          <pc:docMk/>
          <pc:sldMk cId="0" sldId="494"/>
        </pc:sldMkLst>
      </pc:sldChg>
      <pc:sldChg chg="del">
        <pc:chgData name="shery tawfeeq" userId="19a96e0e89ed5f52" providerId="LiveId" clId="{3C9F08B2-26DB-48A7-9D67-1DFFBC9AAF24}" dt="2025-01-06T23:14:54.867" v="460" actId="2696"/>
        <pc:sldMkLst>
          <pc:docMk/>
          <pc:sldMk cId="1389432737" sldId="495"/>
        </pc:sldMkLst>
      </pc:sldChg>
      <pc:sldChg chg="modSp mod modTransition">
        <pc:chgData name="shery tawfeeq" userId="19a96e0e89ed5f52" providerId="LiveId" clId="{3C9F08B2-26DB-48A7-9D67-1DFFBC9AAF24}" dt="2025-01-07T14:23:42.935" v="591"/>
        <pc:sldMkLst>
          <pc:docMk/>
          <pc:sldMk cId="1584672584" sldId="496"/>
        </pc:sldMkLst>
        <pc:spChg chg="mod">
          <ac:chgData name="shery tawfeeq" userId="19a96e0e89ed5f52" providerId="LiveId" clId="{3C9F08B2-26DB-48A7-9D67-1DFFBC9AAF24}" dt="2025-01-06T22:24:01.155" v="276"/>
          <ac:spMkLst>
            <pc:docMk/>
            <pc:sldMk cId="1584672584" sldId="496"/>
            <ac:spMk id="3" creationId="{00000000-0000-0000-0000-000000000000}"/>
          </ac:spMkLst>
        </pc:spChg>
      </pc:sldChg>
      <pc:sldChg chg="addSp delSp modSp add mod ord modTransition delAnim modAnim">
        <pc:chgData name="shery tawfeeq" userId="19a96e0e89ed5f52" providerId="LiveId" clId="{3C9F08B2-26DB-48A7-9D67-1DFFBC9AAF24}" dt="2025-01-07T14:23:51.026" v="592"/>
        <pc:sldMkLst>
          <pc:docMk/>
          <pc:sldMk cId="665929241" sldId="497"/>
        </pc:sldMkLst>
        <pc:spChg chg="mod">
          <ac:chgData name="shery tawfeeq" userId="19a96e0e89ed5f52" providerId="LiveId" clId="{3C9F08B2-26DB-48A7-9D67-1DFFBC9AAF24}" dt="2025-01-06T20:02:11.886" v="6" actId="255"/>
          <ac:spMkLst>
            <pc:docMk/>
            <pc:sldMk cId="665929241" sldId="497"/>
            <ac:spMk id="24" creationId="{00000000-0000-0000-0000-000000000000}"/>
          </ac:spMkLst>
        </pc:spChg>
        <pc:picChg chg="del">
          <ac:chgData name="shery tawfeeq" userId="19a96e0e89ed5f52" providerId="LiveId" clId="{3C9F08B2-26DB-48A7-9D67-1DFFBC9AAF24}" dt="2025-01-06T20:02:19.607" v="7" actId="478"/>
          <ac:picMkLst>
            <pc:docMk/>
            <pc:sldMk cId="665929241" sldId="497"/>
            <ac:picMk id="2" creationId="{D512CC50-5190-BF0A-3C5D-7F215A50C690}"/>
          </ac:picMkLst>
        </pc:picChg>
        <pc:picChg chg="add mod">
          <ac:chgData name="shery tawfeeq" userId="19a96e0e89ed5f52" providerId="LiveId" clId="{3C9F08B2-26DB-48A7-9D67-1DFFBC9AAF24}" dt="2025-01-06T20:02:32.005" v="8"/>
          <ac:picMkLst>
            <pc:docMk/>
            <pc:sldMk cId="665929241" sldId="497"/>
            <ac:picMk id="3" creationId="{A188A8ED-319D-923D-B6D1-370906E8EA41}"/>
          </ac:picMkLst>
        </pc:picChg>
      </pc:sldChg>
      <pc:sldChg chg="addSp delSp modSp add mod ord modTransition delAnim modAnim">
        <pc:chgData name="shery tawfeeq" userId="19a96e0e89ed5f52" providerId="LiveId" clId="{3C9F08B2-26DB-48A7-9D67-1DFFBC9AAF24}" dt="2025-01-07T14:23:58.844" v="593"/>
        <pc:sldMkLst>
          <pc:docMk/>
          <pc:sldMk cId="1784990302" sldId="498"/>
        </pc:sldMkLst>
        <pc:spChg chg="mod">
          <ac:chgData name="shery tawfeeq" userId="19a96e0e89ed5f52" providerId="LiveId" clId="{3C9F08B2-26DB-48A7-9D67-1DFFBC9AAF24}" dt="2025-01-06T22:24:12.892" v="281"/>
          <ac:spMkLst>
            <pc:docMk/>
            <pc:sldMk cId="1784990302" sldId="498"/>
            <ac:spMk id="3" creationId="{00000000-0000-0000-0000-000000000000}"/>
          </ac:spMkLst>
        </pc:spChg>
        <pc:spChg chg="mod">
          <ac:chgData name="shery tawfeeq" userId="19a96e0e89ed5f52" providerId="LiveId" clId="{3C9F08B2-26DB-48A7-9D67-1DFFBC9AAF24}" dt="2025-01-06T20:04:06.388" v="16" actId="1076"/>
          <ac:spMkLst>
            <pc:docMk/>
            <pc:sldMk cId="1784990302" sldId="498"/>
            <ac:spMk id="48" creationId="{00000000-0000-0000-0000-000000000000}"/>
          </ac:spMkLst>
        </pc:spChg>
        <pc:picChg chg="del">
          <ac:chgData name="shery tawfeeq" userId="19a96e0e89ed5f52" providerId="LiveId" clId="{3C9F08B2-26DB-48A7-9D67-1DFFBC9AAF24}" dt="2025-01-06T20:04:12.264" v="18" actId="478"/>
          <ac:picMkLst>
            <pc:docMk/>
            <pc:sldMk cId="1784990302" sldId="498"/>
            <ac:picMk id="4" creationId="{46205C98-EA54-E1DB-71E0-3C8DB7DA8EEF}"/>
          </ac:picMkLst>
        </pc:picChg>
        <pc:picChg chg="add mod">
          <ac:chgData name="shery tawfeeq" userId="19a96e0e89ed5f52" providerId="LiveId" clId="{3C9F08B2-26DB-48A7-9D67-1DFFBC9AAF24}" dt="2025-01-06T20:04:27.670" v="19"/>
          <ac:picMkLst>
            <pc:docMk/>
            <pc:sldMk cId="1784990302" sldId="498"/>
            <ac:picMk id="6" creationId="{1279EA1B-E825-1888-C349-54DA3F986220}"/>
          </ac:picMkLst>
        </pc:picChg>
        <pc:picChg chg="add mod">
          <ac:chgData name="shery tawfeeq" userId="19a96e0e89ed5f52" providerId="LiveId" clId="{3C9F08B2-26DB-48A7-9D67-1DFFBC9AAF24}" dt="2025-01-06T20:09:00.853" v="24" actId="1440"/>
          <ac:picMkLst>
            <pc:docMk/>
            <pc:sldMk cId="1784990302" sldId="498"/>
            <ac:picMk id="8" creationId="{A782835C-0CF3-B06F-D3C0-1E4AD6A3B353}"/>
          </ac:picMkLst>
        </pc:picChg>
        <pc:picChg chg="del">
          <ac:chgData name="shery tawfeeq" userId="19a96e0e89ed5f52" providerId="LiveId" clId="{3C9F08B2-26DB-48A7-9D67-1DFFBC9AAF24}" dt="2025-01-06T20:04:09.977" v="17" actId="478"/>
          <ac:picMkLst>
            <pc:docMk/>
            <pc:sldMk cId="1784990302" sldId="498"/>
            <ac:picMk id="10" creationId="{047CC629-37B9-0FB3-BC8E-A1E1013D5AE2}"/>
          </ac:picMkLst>
        </pc:picChg>
      </pc:sldChg>
      <pc:sldChg chg="addSp delSp modSp add mod ord modTransition delAnim modAnim">
        <pc:chgData name="shery tawfeeq" userId="19a96e0e89ed5f52" providerId="LiveId" clId="{3C9F08B2-26DB-48A7-9D67-1DFFBC9AAF24}" dt="2025-01-07T14:17:51.852" v="554"/>
        <pc:sldMkLst>
          <pc:docMk/>
          <pc:sldMk cId="526482925" sldId="499"/>
        </pc:sldMkLst>
        <pc:spChg chg="mod">
          <ac:chgData name="shery tawfeeq" userId="19a96e0e89ed5f52" providerId="LiveId" clId="{3C9F08B2-26DB-48A7-9D67-1DFFBC9AAF24}" dt="2025-01-06T20:19:06.045" v="32"/>
          <ac:spMkLst>
            <pc:docMk/>
            <pc:sldMk cId="526482925" sldId="499"/>
            <ac:spMk id="41" creationId="{00000000-0000-0000-0000-000000000000}"/>
          </ac:spMkLst>
        </pc:spChg>
        <pc:picChg chg="add mod">
          <ac:chgData name="shery tawfeeq" userId="19a96e0e89ed5f52" providerId="LiveId" clId="{3C9F08B2-26DB-48A7-9D67-1DFFBC9AAF24}" dt="2025-01-06T20:19:27.578" v="34"/>
          <ac:picMkLst>
            <pc:docMk/>
            <pc:sldMk cId="526482925" sldId="499"/>
            <ac:picMk id="2" creationId="{80CC6D47-9B4A-BD6D-9E1B-21663BED2FAE}"/>
          </ac:picMkLst>
        </pc:picChg>
        <pc:picChg chg="del">
          <ac:chgData name="shery tawfeeq" userId="19a96e0e89ed5f52" providerId="LiveId" clId="{3C9F08B2-26DB-48A7-9D67-1DFFBC9AAF24}" dt="2025-01-06T20:19:08.323" v="33" actId="478"/>
          <ac:picMkLst>
            <pc:docMk/>
            <pc:sldMk cId="526482925" sldId="499"/>
            <ac:picMk id="7" creationId="{2198667E-7315-308B-CEA7-F45EF24B36CE}"/>
          </ac:picMkLst>
        </pc:picChg>
      </pc:sldChg>
      <pc:sldChg chg="addSp delSp modSp add del mod ord modTransition delAnim modAnim">
        <pc:chgData name="shery tawfeeq" userId="19a96e0e89ed5f52" providerId="LiveId" clId="{3C9F08B2-26DB-48A7-9D67-1DFFBC9AAF24}" dt="2025-01-07T14:18:04.663" v="555"/>
        <pc:sldMkLst>
          <pc:docMk/>
          <pc:sldMk cId="624478510" sldId="500"/>
        </pc:sldMkLst>
        <pc:spChg chg="mod">
          <ac:chgData name="shery tawfeeq" userId="19a96e0e89ed5f52" providerId="LiveId" clId="{3C9F08B2-26DB-48A7-9D67-1DFFBC9AAF24}" dt="2025-01-06T22:24:39.839" v="286"/>
          <ac:spMkLst>
            <pc:docMk/>
            <pc:sldMk cId="624478510" sldId="500"/>
            <ac:spMk id="3" creationId="{00000000-0000-0000-0000-000000000000}"/>
          </ac:spMkLst>
        </pc:spChg>
        <pc:spChg chg="mod">
          <ac:chgData name="shery tawfeeq" userId="19a96e0e89ed5f52" providerId="LiveId" clId="{3C9F08B2-26DB-48A7-9D67-1DFFBC9AAF24}" dt="2025-01-06T20:22:21.728" v="56" actId="1076"/>
          <ac:spMkLst>
            <pc:docMk/>
            <pc:sldMk cId="624478510" sldId="500"/>
            <ac:spMk id="48" creationId="{00000000-0000-0000-0000-000000000000}"/>
          </ac:spMkLst>
        </pc:spChg>
        <pc:picChg chg="add mod">
          <ac:chgData name="shery tawfeeq" userId="19a96e0e89ed5f52" providerId="LiveId" clId="{3C9F08B2-26DB-48A7-9D67-1DFFBC9AAF24}" dt="2025-01-06T20:23:59.962" v="66"/>
          <ac:picMkLst>
            <pc:docMk/>
            <pc:sldMk cId="624478510" sldId="500"/>
            <ac:picMk id="4" creationId="{4502608F-78CF-31F8-BF75-D0AFF831A41A}"/>
          </ac:picMkLst>
        </pc:picChg>
        <pc:picChg chg="del">
          <ac:chgData name="shery tawfeeq" userId="19a96e0e89ed5f52" providerId="LiveId" clId="{3C9F08B2-26DB-48A7-9D67-1DFFBC9AAF24}" dt="2025-01-06T20:21:45.182" v="50" actId="478"/>
          <ac:picMkLst>
            <pc:docMk/>
            <pc:sldMk cId="624478510" sldId="500"/>
            <ac:picMk id="8" creationId="{50D69297-572E-BE76-B81A-3E396A391684}"/>
          </ac:picMkLst>
        </pc:picChg>
        <pc:picChg chg="del">
          <ac:chgData name="shery tawfeeq" userId="19a96e0e89ed5f52" providerId="LiveId" clId="{3C9F08B2-26DB-48A7-9D67-1DFFBC9AAF24}" dt="2025-01-06T20:19:56.152" v="38" actId="478"/>
          <ac:picMkLst>
            <pc:docMk/>
            <pc:sldMk cId="624478510" sldId="500"/>
            <ac:picMk id="9" creationId="{81689B7D-728C-93D6-F444-840BA146C27F}"/>
          </ac:picMkLst>
        </pc:picChg>
        <pc:picChg chg="add mod">
          <ac:chgData name="shery tawfeeq" userId="19a96e0e89ed5f52" providerId="LiveId" clId="{3C9F08B2-26DB-48A7-9D67-1DFFBC9AAF24}" dt="2025-01-06T20:23:43.664" v="65" actId="1076"/>
          <ac:picMkLst>
            <pc:docMk/>
            <pc:sldMk cId="624478510" sldId="500"/>
            <ac:picMk id="1026" creationId="{5D9D726F-B4E7-665E-BF17-7CE96AA4278E}"/>
          </ac:picMkLst>
        </pc:picChg>
      </pc:sldChg>
      <pc:sldChg chg="addSp delSp modSp add mod ord modTransition delAnim modAnim">
        <pc:chgData name="shery tawfeeq" userId="19a96e0e89ed5f52" providerId="LiveId" clId="{3C9F08B2-26DB-48A7-9D67-1DFFBC9AAF24}" dt="2025-01-07T14:24:18.433" v="594"/>
        <pc:sldMkLst>
          <pc:docMk/>
          <pc:sldMk cId="2252565313" sldId="501"/>
        </pc:sldMkLst>
        <pc:spChg chg="mod">
          <ac:chgData name="shery tawfeeq" userId="19a96e0e89ed5f52" providerId="LiveId" clId="{3C9F08B2-26DB-48A7-9D67-1DFFBC9AAF24}" dt="2025-01-06T20:37:35.392" v="106" actId="207"/>
          <ac:spMkLst>
            <pc:docMk/>
            <pc:sldMk cId="2252565313" sldId="501"/>
            <ac:spMk id="24" creationId="{00000000-0000-0000-0000-000000000000}"/>
          </ac:spMkLst>
        </pc:spChg>
        <pc:picChg chg="add mod">
          <ac:chgData name="shery tawfeeq" userId="19a96e0e89ed5f52" providerId="LiveId" clId="{3C9F08B2-26DB-48A7-9D67-1DFFBC9AAF24}" dt="2025-01-06T20:26:31.054" v="78"/>
          <ac:picMkLst>
            <pc:docMk/>
            <pc:sldMk cId="2252565313" sldId="501"/>
            <ac:picMk id="2" creationId="{4B8EA01A-EB0E-2EE2-8DBA-1CCA3894B48D}"/>
          </ac:picMkLst>
        </pc:picChg>
        <pc:picChg chg="del">
          <ac:chgData name="shery tawfeeq" userId="19a96e0e89ed5f52" providerId="LiveId" clId="{3C9F08B2-26DB-48A7-9D67-1DFFBC9AAF24}" dt="2025-01-06T20:24:32.484" v="70" actId="478"/>
          <ac:picMkLst>
            <pc:docMk/>
            <pc:sldMk cId="2252565313" sldId="501"/>
            <ac:picMk id="3" creationId="{A188A8ED-319D-923D-B6D1-370906E8EA41}"/>
          </ac:picMkLst>
        </pc:picChg>
      </pc:sldChg>
      <pc:sldChg chg="addSp delSp modSp add mod ord modTransition delAnim modAnim">
        <pc:chgData name="shery tawfeeq" userId="19a96e0e89ed5f52" providerId="LiveId" clId="{3C9F08B2-26DB-48A7-9D67-1DFFBC9AAF24}" dt="2025-01-07T14:24:29.009" v="595"/>
        <pc:sldMkLst>
          <pc:docMk/>
          <pc:sldMk cId="1826110906" sldId="502"/>
        </pc:sldMkLst>
        <pc:spChg chg="mod">
          <ac:chgData name="shery tawfeeq" userId="19a96e0e89ed5f52" providerId="LiveId" clId="{3C9F08B2-26DB-48A7-9D67-1DFFBC9AAF24}" dt="2025-01-06T22:24:49.904" v="291"/>
          <ac:spMkLst>
            <pc:docMk/>
            <pc:sldMk cId="1826110906" sldId="502"/>
            <ac:spMk id="3" creationId="{00000000-0000-0000-0000-000000000000}"/>
          </ac:spMkLst>
        </pc:spChg>
        <pc:spChg chg="mod">
          <ac:chgData name="shery tawfeeq" userId="19a96e0e89ed5f52" providerId="LiveId" clId="{3C9F08B2-26DB-48A7-9D67-1DFFBC9AAF24}" dt="2025-01-06T20:37:55.423" v="108" actId="207"/>
          <ac:spMkLst>
            <pc:docMk/>
            <pc:sldMk cId="1826110906" sldId="502"/>
            <ac:spMk id="48" creationId="{00000000-0000-0000-0000-000000000000}"/>
          </ac:spMkLst>
        </pc:spChg>
        <pc:picChg chg="del">
          <ac:chgData name="shery tawfeeq" userId="19a96e0e89ed5f52" providerId="LiveId" clId="{3C9F08B2-26DB-48A7-9D67-1DFFBC9AAF24}" dt="2025-01-06T20:28:03.764" v="90" actId="478"/>
          <ac:picMkLst>
            <pc:docMk/>
            <pc:sldMk cId="1826110906" sldId="502"/>
            <ac:picMk id="4" creationId="{4502608F-78CF-31F8-BF75-D0AFF831A41A}"/>
          </ac:picMkLst>
        </pc:picChg>
        <pc:picChg chg="add mod">
          <ac:chgData name="shery tawfeeq" userId="19a96e0e89ed5f52" providerId="LiveId" clId="{3C9F08B2-26DB-48A7-9D67-1DFFBC9AAF24}" dt="2025-01-06T20:28:27.138" v="91"/>
          <ac:picMkLst>
            <pc:docMk/>
            <pc:sldMk cId="1826110906" sldId="502"/>
            <ac:picMk id="6" creationId="{481DF0CB-CE7C-9296-C151-479780336E2F}"/>
          </ac:picMkLst>
        </pc:picChg>
        <pc:picChg chg="del">
          <ac:chgData name="shery tawfeeq" userId="19a96e0e89ed5f52" providerId="LiveId" clId="{3C9F08B2-26DB-48A7-9D67-1DFFBC9AAF24}" dt="2025-01-06T20:28:31.831" v="92" actId="478"/>
          <ac:picMkLst>
            <pc:docMk/>
            <pc:sldMk cId="1826110906" sldId="502"/>
            <ac:picMk id="1026" creationId="{5D9D726F-B4E7-665E-BF17-7CE96AA4278E}"/>
          </ac:picMkLst>
        </pc:picChg>
        <pc:picChg chg="add mod">
          <ac:chgData name="shery tawfeeq" userId="19a96e0e89ed5f52" providerId="LiveId" clId="{3C9F08B2-26DB-48A7-9D67-1DFFBC9AAF24}" dt="2025-01-06T20:42:39.390" v="120" actId="1440"/>
          <ac:picMkLst>
            <pc:docMk/>
            <pc:sldMk cId="1826110906" sldId="502"/>
            <ac:picMk id="2050" creationId="{A575906E-A461-1BFF-6F43-81D5E1FDA2D5}"/>
          </ac:picMkLst>
        </pc:picChg>
      </pc:sldChg>
      <pc:sldChg chg="addSp delSp modSp add mod ord modTransition delAnim modAnim">
        <pc:chgData name="shery tawfeeq" userId="19a96e0e89ed5f52" providerId="LiveId" clId="{3C9F08B2-26DB-48A7-9D67-1DFFBC9AAF24}" dt="2025-01-07T14:18:42.472" v="558"/>
        <pc:sldMkLst>
          <pc:docMk/>
          <pc:sldMk cId="3623418779" sldId="503"/>
        </pc:sldMkLst>
        <pc:spChg chg="mod">
          <ac:chgData name="shery tawfeeq" userId="19a96e0e89ed5f52" providerId="LiveId" clId="{3C9F08B2-26DB-48A7-9D67-1DFFBC9AAF24}" dt="2025-01-06T20:38:28.368" v="110" actId="207"/>
          <ac:spMkLst>
            <pc:docMk/>
            <pc:sldMk cId="3623418779" sldId="503"/>
            <ac:spMk id="24" creationId="{00000000-0000-0000-0000-000000000000}"/>
          </ac:spMkLst>
        </pc:spChg>
        <pc:picChg chg="del">
          <ac:chgData name="shery tawfeeq" userId="19a96e0e89ed5f52" providerId="LiveId" clId="{3C9F08B2-26DB-48A7-9D67-1DFFBC9AAF24}" dt="2025-01-06T20:36:11.332" v="103" actId="478"/>
          <ac:picMkLst>
            <pc:docMk/>
            <pc:sldMk cId="3623418779" sldId="503"/>
            <ac:picMk id="2" creationId="{4B8EA01A-EB0E-2EE2-8DBA-1CCA3894B48D}"/>
          </ac:picMkLst>
        </pc:picChg>
        <pc:picChg chg="add mod">
          <ac:chgData name="shery tawfeeq" userId="19a96e0e89ed5f52" providerId="LiveId" clId="{3C9F08B2-26DB-48A7-9D67-1DFFBC9AAF24}" dt="2025-01-06T20:36:27.091" v="104"/>
          <ac:picMkLst>
            <pc:docMk/>
            <pc:sldMk cId="3623418779" sldId="503"/>
            <ac:picMk id="3" creationId="{E686D2B2-0396-5456-F822-91EBED62B5D5}"/>
          </ac:picMkLst>
        </pc:picChg>
      </pc:sldChg>
      <pc:sldChg chg="addSp delSp modSp add mod ord modTransition delAnim modAnim">
        <pc:chgData name="shery tawfeeq" userId="19a96e0e89ed5f52" providerId="LiveId" clId="{3C9F08B2-26DB-48A7-9D67-1DFFBC9AAF24}" dt="2025-01-07T14:18:55.844" v="559"/>
        <pc:sldMkLst>
          <pc:docMk/>
          <pc:sldMk cId="262867761" sldId="504"/>
        </pc:sldMkLst>
        <pc:spChg chg="mod">
          <ac:chgData name="shery tawfeeq" userId="19a96e0e89ed5f52" providerId="LiveId" clId="{3C9F08B2-26DB-48A7-9D67-1DFFBC9AAF24}" dt="2025-01-06T22:06:24.078" v="128"/>
          <ac:spMkLst>
            <pc:docMk/>
            <pc:sldMk cId="262867761" sldId="504"/>
            <ac:spMk id="41" creationId="{00000000-0000-0000-0000-000000000000}"/>
          </ac:spMkLst>
        </pc:spChg>
        <pc:picChg chg="del">
          <ac:chgData name="shery tawfeeq" userId="19a96e0e89ed5f52" providerId="LiveId" clId="{3C9F08B2-26DB-48A7-9D67-1DFFBC9AAF24}" dt="2025-01-06T22:06:39.821" v="129" actId="478"/>
          <ac:picMkLst>
            <pc:docMk/>
            <pc:sldMk cId="262867761" sldId="504"/>
            <ac:picMk id="2" creationId="{80CC6D47-9B4A-BD6D-9E1B-21663BED2FAE}"/>
          </ac:picMkLst>
        </pc:picChg>
        <pc:picChg chg="add mod">
          <ac:chgData name="shery tawfeeq" userId="19a96e0e89ed5f52" providerId="LiveId" clId="{3C9F08B2-26DB-48A7-9D67-1DFFBC9AAF24}" dt="2025-01-06T22:06:40.562" v="130"/>
          <ac:picMkLst>
            <pc:docMk/>
            <pc:sldMk cId="262867761" sldId="504"/>
            <ac:picMk id="7" creationId="{1503530F-2BFE-E8EC-A2C0-D55E2630500F}"/>
          </ac:picMkLst>
        </pc:picChg>
      </pc:sldChg>
      <pc:sldChg chg="addSp delSp modSp add mod ord modTransition delAnim modAnim">
        <pc:chgData name="shery tawfeeq" userId="19a96e0e89ed5f52" providerId="LiveId" clId="{3C9F08B2-26DB-48A7-9D67-1DFFBC9AAF24}" dt="2025-01-07T14:19:18.380" v="560"/>
        <pc:sldMkLst>
          <pc:docMk/>
          <pc:sldMk cId="3225467422" sldId="505"/>
        </pc:sldMkLst>
        <pc:spChg chg="mod">
          <ac:chgData name="shery tawfeeq" userId="19a96e0e89ed5f52" providerId="LiveId" clId="{3C9F08B2-26DB-48A7-9D67-1DFFBC9AAF24}" dt="2025-01-06T22:25:09.821" v="296"/>
          <ac:spMkLst>
            <pc:docMk/>
            <pc:sldMk cId="3225467422" sldId="505"/>
            <ac:spMk id="3" creationId="{00000000-0000-0000-0000-000000000000}"/>
          </ac:spMkLst>
        </pc:spChg>
        <pc:spChg chg="mod">
          <ac:chgData name="shery tawfeeq" userId="19a96e0e89ed5f52" providerId="LiveId" clId="{3C9F08B2-26DB-48A7-9D67-1DFFBC9AAF24}" dt="2025-01-06T22:13:45.953" v="198" actId="1076"/>
          <ac:spMkLst>
            <pc:docMk/>
            <pc:sldMk cId="3225467422" sldId="505"/>
            <ac:spMk id="48" creationId="{00000000-0000-0000-0000-000000000000}"/>
          </ac:spMkLst>
        </pc:spChg>
        <pc:picChg chg="del">
          <ac:chgData name="shery tawfeeq" userId="19a96e0e89ed5f52" providerId="LiveId" clId="{3C9F08B2-26DB-48A7-9D67-1DFFBC9AAF24}" dt="2025-01-06T22:07:23.109" v="136" actId="478"/>
          <ac:picMkLst>
            <pc:docMk/>
            <pc:sldMk cId="3225467422" sldId="505"/>
            <ac:picMk id="4" creationId="{4502608F-78CF-31F8-BF75-D0AFF831A41A}"/>
          </ac:picMkLst>
        </pc:picChg>
        <pc:picChg chg="add mod">
          <ac:chgData name="shery tawfeeq" userId="19a96e0e89ed5f52" providerId="LiveId" clId="{3C9F08B2-26DB-48A7-9D67-1DFFBC9AAF24}" dt="2025-01-06T22:14:28.697" v="202"/>
          <ac:picMkLst>
            <pc:docMk/>
            <pc:sldMk cId="3225467422" sldId="505"/>
            <ac:picMk id="6" creationId="{57E89AB7-2D77-E92F-EF31-9E7D4A0507A1}"/>
          </ac:picMkLst>
        </pc:picChg>
        <pc:picChg chg="del">
          <ac:chgData name="shery tawfeeq" userId="19a96e0e89ed5f52" providerId="LiveId" clId="{3C9F08B2-26DB-48A7-9D67-1DFFBC9AAF24}" dt="2025-01-06T22:08:24.273" v="142" actId="478"/>
          <ac:picMkLst>
            <pc:docMk/>
            <pc:sldMk cId="3225467422" sldId="505"/>
            <ac:picMk id="1026" creationId="{5D9D726F-B4E7-665E-BF17-7CE96AA4278E}"/>
          </ac:picMkLst>
        </pc:picChg>
      </pc:sldChg>
      <pc:sldChg chg="addSp delSp modSp add mod ord modTransition delAnim modAnim">
        <pc:chgData name="shery tawfeeq" userId="19a96e0e89ed5f52" providerId="LiveId" clId="{3C9F08B2-26DB-48A7-9D67-1DFFBC9AAF24}" dt="2025-01-07T14:19:24.468" v="561"/>
        <pc:sldMkLst>
          <pc:docMk/>
          <pc:sldMk cId="1752650320" sldId="506"/>
        </pc:sldMkLst>
        <pc:spChg chg="mod">
          <ac:chgData name="shery tawfeeq" userId="19a96e0e89ed5f52" providerId="LiveId" clId="{3C9F08B2-26DB-48A7-9D67-1DFFBC9AAF24}" dt="2025-01-06T22:21:30.568" v="252" actId="1076"/>
          <ac:spMkLst>
            <pc:docMk/>
            <pc:sldMk cId="1752650320" sldId="506"/>
            <ac:spMk id="24" creationId="{00000000-0000-0000-0000-000000000000}"/>
          </ac:spMkLst>
        </pc:spChg>
        <pc:spChg chg="mod">
          <ac:chgData name="shery tawfeeq" userId="19a96e0e89ed5f52" providerId="LiveId" clId="{3C9F08B2-26DB-48A7-9D67-1DFFBC9AAF24}" dt="2025-01-06T22:21:43.673" v="253" actId="14100"/>
          <ac:spMkLst>
            <pc:docMk/>
            <pc:sldMk cId="1752650320" sldId="506"/>
            <ac:spMk id="25" creationId="{00000000-0000-0000-0000-000000000000}"/>
          </ac:spMkLst>
        </pc:spChg>
        <pc:picChg chg="add mod">
          <ac:chgData name="shery tawfeeq" userId="19a96e0e89ed5f52" providerId="LiveId" clId="{3C9F08B2-26DB-48A7-9D67-1DFFBC9AAF24}" dt="2025-01-06T22:22:05.641" v="254"/>
          <ac:picMkLst>
            <pc:docMk/>
            <pc:sldMk cId="1752650320" sldId="506"/>
            <ac:picMk id="2" creationId="{F4CF28E1-0D6E-36E8-C641-5EE75862D72A}"/>
          </ac:picMkLst>
        </pc:picChg>
        <pc:picChg chg="del">
          <ac:chgData name="shery tawfeeq" userId="19a96e0e89ed5f52" providerId="LiveId" clId="{3C9F08B2-26DB-48A7-9D67-1DFFBC9AAF24}" dt="2025-01-06T22:15:17.713" v="207" actId="478"/>
          <ac:picMkLst>
            <pc:docMk/>
            <pc:sldMk cId="1752650320" sldId="506"/>
            <ac:picMk id="3" creationId="{E686D2B2-0396-5456-F822-91EBED62B5D5}"/>
          </ac:picMkLst>
        </pc:picChg>
      </pc:sldChg>
      <pc:sldChg chg="addSp delSp modSp add mod ord modTransition delAnim modAnim">
        <pc:chgData name="shery tawfeeq" userId="19a96e0e89ed5f52" providerId="LiveId" clId="{3C9F08B2-26DB-48A7-9D67-1DFFBC9AAF24}" dt="2025-01-07T14:25:00.686" v="596"/>
        <pc:sldMkLst>
          <pc:docMk/>
          <pc:sldMk cId="1641786519" sldId="507"/>
        </pc:sldMkLst>
        <pc:spChg chg="mod">
          <ac:chgData name="shery tawfeeq" userId="19a96e0e89ed5f52" providerId="LiveId" clId="{3C9F08B2-26DB-48A7-9D67-1DFFBC9AAF24}" dt="2025-01-06T22:25:27.313" v="301"/>
          <ac:spMkLst>
            <pc:docMk/>
            <pc:sldMk cId="1641786519" sldId="507"/>
            <ac:spMk id="3" creationId="{00000000-0000-0000-0000-000000000000}"/>
          </ac:spMkLst>
        </pc:spChg>
        <pc:spChg chg="mod">
          <ac:chgData name="shery tawfeeq" userId="19a96e0e89ed5f52" providerId="LiveId" clId="{3C9F08B2-26DB-48A7-9D67-1DFFBC9AAF24}" dt="2025-01-06T22:29:35.002" v="308"/>
          <ac:spMkLst>
            <pc:docMk/>
            <pc:sldMk cId="1641786519" sldId="507"/>
            <ac:spMk id="48" creationId="{00000000-0000-0000-0000-000000000000}"/>
          </ac:spMkLst>
        </pc:spChg>
        <pc:picChg chg="add del mod">
          <ac:chgData name="shery tawfeeq" userId="19a96e0e89ed5f52" providerId="LiveId" clId="{3C9F08B2-26DB-48A7-9D67-1DFFBC9AAF24}" dt="2025-01-07T14:12:55.789" v="543" actId="478"/>
          <ac:picMkLst>
            <pc:docMk/>
            <pc:sldMk cId="1641786519" sldId="507"/>
            <ac:picMk id="4" creationId="{A4D4C48B-4FC3-D024-533C-A5FA76809FF2}"/>
          </ac:picMkLst>
        </pc:picChg>
        <pc:picChg chg="del">
          <ac:chgData name="shery tawfeeq" userId="19a96e0e89ed5f52" providerId="LiveId" clId="{3C9F08B2-26DB-48A7-9D67-1DFFBC9AAF24}" dt="2025-01-06T22:22:28.193" v="261" actId="478"/>
          <ac:picMkLst>
            <pc:docMk/>
            <pc:sldMk cId="1641786519" sldId="507"/>
            <ac:picMk id="6" creationId="{57E89AB7-2D77-E92F-EF31-9E7D4A0507A1}"/>
          </ac:picMkLst>
        </pc:picChg>
        <pc:picChg chg="add mod">
          <ac:chgData name="shery tawfeeq" userId="19a96e0e89ed5f52" providerId="LiveId" clId="{3C9F08B2-26DB-48A7-9D67-1DFFBC9AAF24}" dt="2025-01-07T14:15:08.482" v="544"/>
          <ac:picMkLst>
            <pc:docMk/>
            <pc:sldMk cId="1641786519" sldId="507"/>
            <ac:picMk id="13" creationId="{675795C1-4C30-23AC-87FD-2CA64018F6ED}"/>
          </ac:picMkLst>
        </pc:picChg>
      </pc:sldChg>
      <pc:sldChg chg="addSp delSp modSp add mod ord modTransition delAnim modAnim">
        <pc:chgData name="shery tawfeeq" userId="19a96e0e89ed5f52" providerId="LiveId" clId="{3C9F08B2-26DB-48A7-9D67-1DFFBC9AAF24}" dt="2025-01-07T14:25:06.415" v="597"/>
        <pc:sldMkLst>
          <pc:docMk/>
          <pc:sldMk cId="4263090570" sldId="508"/>
        </pc:sldMkLst>
        <pc:spChg chg="mod">
          <ac:chgData name="shery tawfeeq" userId="19a96e0e89ed5f52" providerId="LiveId" clId="{3C9F08B2-26DB-48A7-9D67-1DFFBC9AAF24}" dt="2025-01-06T22:37:20.522" v="324" actId="14100"/>
          <ac:spMkLst>
            <pc:docMk/>
            <pc:sldMk cId="4263090570" sldId="508"/>
            <ac:spMk id="23" creationId="{00000000-0000-0000-0000-000000000000}"/>
          </ac:spMkLst>
        </pc:spChg>
        <pc:spChg chg="mod">
          <ac:chgData name="shery tawfeeq" userId="19a96e0e89ed5f52" providerId="LiveId" clId="{3C9F08B2-26DB-48A7-9D67-1DFFBC9AAF24}" dt="2025-01-07T13:51:24.901" v="521" actId="20577"/>
          <ac:spMkLst>
            <pc:docMk/>
            <pc:sldMk cId="4263090570" sldId="508"/>
            <ac:spMk id="24" creationId="{00000000-0000-0000-0000-000000000000}"/>
          </ac:spMkLst>
        </pc:spChg>
        <pc:spChg chg="mod">
          <ac:chgData name="shery tawfeeq" userId="19a96e0e89ed5f52" providerId="LiveId" clId="{3C9F08B2-26DB-48A7-9D67-1DFFBC9AAF24}" dt="2025-01-06T22:37:17.132" v="323" actId="14100"/>
          <ac:spMkLst>
            <pc:docMk/>
            <pc:sldMk cId="4263090570" sldId="508"/>
            <ac:spMk id="25" creationId="{00000000-0000-0000-0000-000000000000}"/>
          </ac:spMkLst>
        </pc:spChg>
        <pc:picChg chg="del">
          <ac:chgData name="shery tawfeeq" userId="19a96e0e89ed5f52" providerId="LiveId" clId="{3C9F08B2-26DB-48A7-9D67-1DFFBC9AAF24}" dt="2025-01-06T22:22:33.379" v="262" actId="478"/>
          <ac:picMkLst>
            <pc:docMk/>
            <pc:sldMk cId="4263090570" sldId="508"/>
            <ac:picMk id="2" creationId="{F4CF28E1-0D6E-36E8-C641-5EE75862D72A}"/>
          </ac:picMkLst>
        </pc:picChg>
        <pc:picChg chg="add del mod">
          <ac:chgData name="shery tawfeeq" userId="19a96e0e89ed5f52" providerId="LiveId" clId="{3C9F08B2-26DB-48A7-9D67-1DFFBC9AAF24}" dt="2025-01-07T13:52:43.088" v="524"/>
          <ac:picMkLst>
            <pc:docMk/>
            <pc:sldMk cId="4263090570" sldId="508"/>
            <ac:picMk id="4" creationId="{4D1BBC78-B87D-6393-7760-1ED57A5B8AE1}"/>
          </ac:picMkLst>
        </pc:picChg>
        <pc:picChg chg="add del mod ord">
          <ac:chgData name="shery tawfeeq" userId="19a96e0e89ed5f52" providerId="LiveId" clId="{3C9F08B2-26DB-48A7-9D67-1DFFBC9AAF24}" dt="2025-01-07T13:53:23.229" v="525"/>
          <ac:picMkLst>
            <pc:docMk/>
            <pc:sldMk cId="4263090570" sldId="508"/>
            <ac:picMk id="8" creationId="{5279F8CC-7B20-602D-55D6-EDEC87529B2C}"/>
          </ac:picMkLst>
        </pc:picChg>
        <pc:picChg chg="add del mod">
          <ac:chgData name="shery tawfeeq" userId="19a96e0e89ed5f52" providerId="LiveId" clId="{3C9F08B2-26DB-48A7-9D67-1DFFBC9AAF24}" dt="2025-01-07T13:53:40.293" v="527"/>
          <ac:picMkLst>
            <pc:docMk/>
            <pc:sldMk cId="4263090570" sldId="508"/>
            <ac:picMk id="9" creationId="{75D7D102-0529-3938-9792-8EE566A11D80}"/>
          </ac:picMkLst>
        </pc:picChg>
        <pc:picChg chg="add del mod ord">
          <ac:chgData name="shery tawfeeq" userId="19a96e0e89ed5f52" providerId="LiveId" clId="{3C9F08B2-26DB-48A7-9D67-1DFFBC9AAF24}" dt="2025-01-07T13:53:52.504" v="528"/>
          <ac:picMkLst>
            <pc:docMk/>
            <pc:sldMk cId="4263090570" sldId="508"/>
            <ac:picMk id="12" creationId="{8C98753E-8A0B-36E3-FC40-633C286A4AE6}"/>
          </ac:picMkLst>
        </pc:picChg>
        <pc:picChg chg="add del mod">
          <ac:chgData name="shery tawfeeq" userId="19a96e0e89ed5f52" providerId="LiveId" clId="{3C9F08B2-26DB-48A7-9D67-1DFFBC9AAF24}" dt="2025-01-07T13:53:55.113" v="530"/>
          <ac:picMkLst>
            <pc:docMk/>
            <pc:sldMk cId="4263090570" sldId="508"/>
            <ac:picMk id="13" creationId="{C67DD734-44F2-D5C7-625B-B08A54CDA4FF}"/>
          </ac:picMkLst>
        </pc:picChg>
        <pc:picChg chg="add del mod ord">
          <ac:chgData name="shery tawfeeq" userId="19a96e0e89ed5f52" providerId="LiveId" clId="{3C9F08B2-26DB-48A7-9D67-1DFFBC9AAF24}" dt="2025-01-07T13:55:33.368" v="531"/>
          <ac:picMkLst>
            <pc:docMk/>
            <pc:sldMk cId="4263090570" sldId="508"/>
            <ac:picMk id="16" creationId="{9A2703C3-193C-DC36-D1D2-84CE707AF8B7}"/>
          </ac:picMkLst>
        </pc:picChg>
        <pc:picChg chg="add del mod">
          <ac:chgData name="shery tawfeeq" userId="19a96e0e89ed5f52" providerId="LiveId" clId="{3C9F08B2-26DB-48A7-9D67-1DFFBC9AAF24}" dt="2025-01-07T13:56:11.271" v="533"/>
          <ac:picMkLst>
            <pc:docMk/>
            <pc:sldMk cId="4263090570" sldId="508"/>
            <ac:picMk id="17" creationId="{2DB65914-0EA9-59EC-CDC1-C56FACB66B2B}"/>
          </ac:picMkLst>
        </pc:picChg>
        <pc:picChg chg="add del mod ord">
          <ac:chgData name="shery tawfeeq" userId="19a96e0e89ed5f52" providerId="LiveId" clId="{3C9F08B2-26DB-48A7-9D67-1DFFBC9AAF24}" dt="2025-01-07T13:57:58.002" v="534"/>
          <ac:picMkLst>
            <pc:docMk/>
            <pc:sldMk cId="4263090570" sldId="508"/>
            <ac:picMk id="26" creationId="{042217F6-A2CE-E14B-D5A4-662AE591FAF7}"/>
          </ac:picMkLst>
        </pc:picChg>
        <pc:picChg chg="add del mod">
          <ac:chgData name="shery tawfeeq" userId="19a96e0e89ed5f52" providerId="LiveId" clId="{3C9F08B2-26DB-48A7-9D67-1DFFBC9AAF24}" dt="2025-01-07T13:58:09.800" v="536"/>
          <ac:picMkLst>
            <pc:docMk/>
            <pc:sldMk cId="4263090570" sldId="508"/>
            <ac:picMk id="27" creationId="{95470709-1A3A-9E3E-0F12-150D375B10BB}"/>
          </ac:picMkLst>
        </pc:picChg>
        <pc:picChg chg="add del mod ord">
          <ac:chgData name="shery tawfeeq" userId="19a96e0e89ed5f52" providerId="LiveId" clId="{3C9F08B2-26DB-48A7-9D67-1DFFBC9AAF24}" dt="2025-01-07T14:00:49.252" v="537"/>
          <ac:picMkLst>
            <pc:docMk/>
            <pc:sldMk cId="4263090570" sldId="508"/>
            <ac:picMk id="31" creationId="{9B254507-20DF-4F5B-F7E2-52D6F6B86AAB}"/>
          </ac:picMkLst>
        </pc:picChg>
        <pc:picChg chg="add mod">
          <ac:chgData name="shery tawfeeq" userId="19a96e0e89ed5f52" providerId="LiveId" clId="{3C9F08B2-26DB-48A7-9D67-1DFFBC9AAF24}" dt="2025-01-07T14:00:49.252" v="537"/>
          <ac:picMkLst>
            <pc:docMk/>
            <pc:sldMk cId="4263090570" sldId="508"/>
            <ac:picMk id="32" creationId="{5B95DC9F-4C68-49AC-FD49-18FBC06CBDBE}"/>
          </ac:picMkLst>
        </pc:picChg>
      </pc:sldChg>
      <pc:sldChg chg="addSp delSp modSp add mod ord modTransition delAnim modAnim">
        <pc:chgData name="shery tawfeeq" userId="19a96e0e89ed5f52" providerId="LiveId" clId="{3C9F08B2-26DB-48A7-9D67-1DFFBC9AAF24}" dt="2025-01-07T14:19:55.630" v="564"/>
        <pc:sldMkLst>
          <pc:docMk/>
          <pc:sldMk cId="3544253025" sldId="509"/>
        </pc:sldMkLst>
        <pc:spChg chg="mod">
          <ac:chgData name="shery tawfeeq" userId="19a96e0e89ed5f52" providerId="LiveId" clId="{3C9F08B2-26DB-48A7-9D67-1DFFBC9AAF24}" dt="2025-01-06T22:44:57.952" v="334" actId="20577"/>
          <ac:spMkLst>
            <pc:docMk/>
            <pc:sldMk cId="3544253025" sldId="509"/>
            <ac:spMk id="48" creationId="{00000000-0000-0000-0000-000000000000}"/>
          </ac:spMkLst>
        </pc:spChg>
        <pc:picChg chg="del">
          <ac:chgData name="shery tawfeeq" userId="19a96e0e89ed5f52" providerId="LiveId" clId="{3C9F08B2-26DB-48A7-9D67-1DFFBC9AAF24}" dt="2025-01-06T22:45:00.529" v="335" actId="478"/>
          <ac:picMkLst>
            <pc:docMk/>
            <pc:sldMk cId="3544253025" sldId="509"/>
            <ac:picMk id="4" creationId="{A4D4C48B-4FC3-D024-533C-A5FA76809FF2}"/>
          </ac:picMkLst>
        </pc:picChg>
        <pc:picChg chg="add del mod">
          <ac:chgData name="shery tawfeeq" userId="19a96e0e89ed5f52" providerId="LiveId" clId="{3C9F08B2-26DB-48A7-9D67-1DFFBC9AAF24}" dt="2025-01-07T14:07:42.394" v="540"/>
          <ac:picMkLst>
            <pc:docMk/>
            <pc:sldMk cId="3544253025" sldId="509"/>
            <ac:picMk id="12" creationId="{1A8FCA8B-03AC-07B8-F49A-D16C7DD44A14}"/>
          </ac:picMkLst>
        </pc:picChg>
        <pc:picChg chg="add del mod ord">
          <ac:chgData name="shery tawfeeq" userId="19a96e0e89ed5f52" providerId="LiveId" clId="{3C9F08B2-26DB-48A7-9D67-1DFFBC9AAF24}" dt="2025-01-07T14:09:12.240" v="541"/>
          <ac:picMkLst>
            <pc:docMk/>
            <pc:sldMk cId="3544253025" sldId="509"/>
            <ac:picMk id="17" creationId="{A7A478F8-79C2-AB2A-C7A3-33988B1FE35A}"/>
          </ac:picMkLst>
        </pc:picChg>
        <pc:picChg chg="add mod">
          <ac:chgData name="shery tawfeeq" userId="19a96e0e89ed5f52" providerId="LiveId" clId="{3C9F08B2-26DB-48A7-9D67-1DFFBC9AAF24}" dt="2025-01-07T14:09:12.240" v="541"/>
          <ac:picMkLst>
            <pc:docMk/>
            <pc:sldMk cId="3544253025" sldId="509"/>
            <ac:picMk id="18" creationId="{70919853-D809-7508-7B68-D4CE806ACC48}"/>
          </ac:picMkLst>
        </pc:picChg>
      </pc:sldChg>
      <pc:sldChg chg="addSp delSp modSp add mod ord modTransition delAnim modAnim">
        <pc:chgData name="shery tawfeeq" userId="19a96e0e89ed5f52" providerId="LiveId" clId="{3C9F08B2-26DB-48A7-9D67-1DFFBC9AAF24}" dt="2025-01-07T14:20:28.874" v="567"/>
        <pc:sldMkLst>
          <pc:docMk/>
          <pc:sldMk cId="2413712043" sldId="510"/>
        </pc:sldMkLst>
        <pc:spChg chg="add mod">
          <ac:chgData name="shery tawfeeq" userId="19a96e0e89ed5f52" providerId="LiveId" clId="{3C9F08B2-26DB-48A7-9D67-1DFFBC9AAF24}" dt="2025-01-06T23:04:08.569" v="410" actId="1076"/>
          <ac:spMkLst>
            <pc:docMk/>
            <pc:sldMk cId="2413712043" sldId="510"/>
            <ac:spMk id="10" creationId="{A7E45E5D-67A3-3F3B-A8EC-53103568B6A6}"/>
          </ac:spMkLst>
        </pc:spChg>
        <pc:spChg chg="mod">
          <ac:chgData name="shery tawfeeq" userId="19a96e0e89ed5f52" providerId="LiveId" clId="{3C9F08B2-26DB-48A7-9D67-1DFFBC9AAF24}" dt="2025-01-06T22:59:15.886" v="398" actId="20577"/>
          <ac:spMkLst>
            <pc:docMk/>
            <pc:sldMk cId="2413712043" sldId="510"/>
            <ac:spMk id="41" creationId="{D7248668-3ABB-64C8-5474-65D6511BB51C}"/>
          </ac:spMkLst>
        </pc:spChg>
        <pc:picChg chg="add del mod">
          <ac:chgData name="shery tawfeeq" userId="19a96e0e89ed5f52" providerId="LiveId" clId="{3C9F08B2-26DB-48A7-9D67-1DFFBC9AAF24}" dt="2025-01-06T23:04:12.281" v="411" actId="478"/>
          <ac:picMkLst>
            <pc:docMk/>
            <pc:sldMk cId="2413712043" sldId="510"/>
            <ac:picMk id="2" creationId="{6F1201BE-CC2C-CE81-732B-8329D9EA0A0C}"/>
          </ac:picMkLst>
        </pc:picChg>
        <pc:picChg chg="del">
          <ac:chgData name="shery tawfeeq" userId="19a96e0e89ed5f52" providerId="LiveId" clId="{3C9F08B2-26DB-48A7-9D67-1DFFBC9AAF24}" dt="2025-01-06T22:59:18.738" v="399" actId="478"/>
          <ac:picMkLst>
            <pc:docMk/>
            <pc:sldMk cId="2413712043" sldId="510"/>
            <ac:picMk id="7" creationId="{56C1DEE3-D949-9012-796D-73F3F1776E31}"/>
          </ac:picMkLst>
        </pc:picChg>
        <pc:picChg chg="add mod">
          <ac:chgData name="shery tawfeeq" userId="19a96e0e89ed5f52" providerId="LiveId" clId="{3C9F08B2-26DB-48A7-9D67-1DFFBC9AAF24}" dt="2025-01-06T22:59:54.133" v="401"/>
          <ac:picMkLst>
            <pc:docMk/>
            <pc:sldMk cId="2413712043" sldId="510"/>
            <ac:picMk id="8" creationId="{17BD9A37-1E91-96C6-38B7-067CB7160AFE}"/>
          </ac:picMkLst>
        </pc:picChg>
        <pc:picChg chg="add mod">
          <ac:chgData name="shery tawfeeq" userId="19a96e0e89ed5f52" providerId="LiveId" clId="{3C9F08B2-26DB-48A7-9D67-1DFFBC9AAF24}" dt="2025-01-06T23:04:24.963" v="412"/>
          <ac:picMkLst>
            <pc:docMk/>
            <pc:sldMk cId="2413712043" sldId="510"/>
            <ac:picMk id="12" creationId="{745F81A9-E79B-45BA-9871-18C3826187E6}"/>
          </ac:picMkLst>
        </pc:picChg>
      </pc:sldChg>
      <pc:sldChg chg="addSp delSp modSp add mod ord modTransition delAnim modAnim">
        <pc:chgData name="shery tawfeeq" userId="19a96e0e89ed5f52" providerId="LiveId" clId="{3C9F08B2-26DB-48A7-9D67-1DFFBC9AAF24}" dt="2025-01-07T14:20:48.615" v="568"/>
        <pc:sldMkLst>
          <pc:docMk/>
          <pc:sldMk cId="1961407119" sldId="511"/>
        </pc:sldMkLst>
        <pc:spChg chg="del">
          <ac:chgData name="shery tawfeeq" userId="19a96e0e89ed5f52" providerId="LiveId" clId="{3C9F08B2-26DB-48A7-9D67-1DFFBC9AAF24}" dt="2025-01-06T23:06:20.609" v="426" actId="478"/>
          <ac:spMkLst>
            <pc:docMk/>
            <pc:sldMk cId="1961407119" sldId="511"/>
            <ac:spMk id="3" creationId="{E1EB55E5-18A7-DAC4-6FBA-D145592D7365}"/>
          </ac:spMkLst>
        </pc:spChg>
        <pc:spChg chg="mod">
          <ac:chgData name="shery tawfeeq" userId="19a96e0e89ed5f52" providerId="LiveId" clId="{3C9F08B2-26DB-48A7-9D67-1DFFBC9AAF24}" dt="2025-01-06T23:08:51.500" v="440" actId="207"/>
          <ac:spMkLst>
            <pc:docMk/>
            <pc:sldMk cId="1961407119" sldId="511"/>
            <ac:spMk id="48" creationId="{941FB2AF-2009-E96D-A05E-1DF974D7FF41}"/>
          </ac:spMkLst>
        </pc:spChg>
        <pc:picChg chg="add del mod">
          <ac:chgData name="shery tawfeeq" userId="19a96e0e89ed5f52" providerId="LiveId" clId="{3C9F08B2-26DB-48A7-9D67-1DFFBC9AAF24}" dt="2025-01-06T23:11:14.321" v="445" actId="478"/>
          <ac:picMkLst>
            <pc:docMk/>
            <pc:sldMk cId="1961407119" sldId="511"/>
            <ac:picMk id="4" creationId="{8D77B293-0446-E355-35F7-B700D8968FAE}"/>
          </ac:picMkLst>
        </pc:picChg>
        <pc:picChg chg="del">
          <ac:chgData name="shery tawfeeq" userId="19a96e0e89ed5f52" providerId="LiveId" clId="{3C9F08B2-26DB-48A7-9D67-1DFFBC9AAF24}" dt="2025-01-06T23:05:50.925" v="424" actId="478"/>
          <ac:picMkLst>
            <pc:docMk/>
            <pc:sldMk cId="1961407119" sldId="511"/>
            <ac:picMk id="6" creationId="{D44EF157-9856-577D-03E6-7BCE674F4522}"/>
          </ac:picMkLst>
        </pc:picChg>
        <pc:picChg chg="add mod">
          <ac:chgData name="shery tawfeeq" userId="19a96e0e89ed5f52" providerId="LiveId" clId="{3C9F08B2-26DB-48A7-9D67-1DFFBC9AAF24}" dt="2025-01-06T23:11:15.333" v="446"/>
          <ac:picMkLst>
            <pc:docMk/>
            <pc:sldMk cId="1961407119" sldId="511"/>
            <ac:picMk id="8" creationId="{6B1E7B1A-8D51-73E3-5D8E-0B5D976648E0}"/>
          </ac:picMkLst>
        </pc:picChg>
      </pc:sldChg>
      <pc:sldChg chg="addSp modSp add mod modTransition modAnim">
        <pc:chgData name="shery tawfeeq" userId="19a96e0e89ed5f52" providerId="LiveId" clId="{3C9F08B2-26DB-48A7-9D67-1DFFBC9AAF24}" dt="2025-01-07T14:25:47.479" v="599"/>
        <pc:sldMkLst>
          <pc:docMk/>
          <pc:sldMk cId="874361575" sldId="512"/>
        </pc:sldMkLst>
        <pc:spChg chg="mod">
          <ac:chgData name="shery tawfeeq" userId="19a96e0e89ed5f52" providerId="LiveId" clId="{3C9F08B2-26DB-48A7-9D67-1DFFBC9AAF24}" dt="2025-01-06T23:10:01.352" v="442" actId="207"/>
          <ac:spMkLst>
            <pc:docMk/>
            <pc:sldMk cId="874361575" sldId="512"/>
            <ac:spMk id="24" creationId="{0D851FC4-D3C2-5C5D-BFB8-C1A5B8AECC4B}"/>
          </ac:spMkLst>
        </pc:spChg>
        <pc:picChg chg="add mod">
          <ac:chgData name="shery tawfeeq" userId="19a96e0e89ed5f52" providerId="LiveId" clId="{3C9F08B2-26DB-48A7-9D67-1DFFBC9AAF24}" dt="2025-01-06T23:10:40.272" v="444"/>
          <ac:picMkLst>
            <pc:docMk/>
            <pc:sldMk cId="874361575" sldId="512"/>
            <ac:picMk id="2" creationId="{4251037B-2BA8-A681-00C3-6817CDDE983F}"/>
          </ac:picMkLst>
        </pc:picChg>
      </pc:sldChg>
      <pc:sldChg chg="addSp delSp modSp add mod modTransition delAnim modAnim">
        <pc:chgData name="shery tawfeeq" userId="19a96e0e89ed5f52" providerId="LiveId" clId="{3C9F08B2-26DB-48A7-9D67-1DFFBC9AAF24}" dt="2025-01-07T14:21:11.017" v="572"/>
        <pc:sldMkLst>
          <pc:docMk/>
          <pc:sldMk cId="3979150165" sldId="513"/>
        </pc:sldMkLst>
        <pc:spChg chg="mod">
          <ac:chgData name="shery tawfeeq" userId="19a96e0e89ed5f52" providerId="LiveId" clId="{3C9F08B2-26DB-48A7-9D67-1DFFBC9AAF24}" dt="2025-01-06T23:12:50.600" v="456" actId="207"/>
          <ac:spMkLst>
            <pc:docMk/>
            <pc:sldMk cId="3979150165" sldId="513"/>
            <ac:spMk id="48" creationId="{12FED14E-6769-1F5A-BB41-4F8A4FFBE1DD}"/>
          </ac:spMkLst>
        </pc:spChg>
        <pc:picChg chg="add mod">
          <ac:chgData name="shery tawfeeq" userId="19a96e0e89ed5f52" providerId="LiveId" clId="{3C9F08B2-26DB-48A7-9D67-1DFFBC9AAF24}" dt="2025-01-06T23:11:49.479" v="448"/>
          <ac:picMkLst>
            <pc:docMk/>
            <pc:sldMk cId="3979150165" sldId="513"/>
            <ac:picMk id="3" creationId="{84F7CFDE-5921-5998-EB39-BD709BF95E73}"/>
          </ac:picMkLst>
        </pc:picChg>
        <pc:picChg chg="del">
          <ac:chgData name="shery tawfeeq" userId="19a96e0e89ed5f52" providerId="LiveId" clId="{3C9F08B2-26DB-48A7-9D67-1DFFBC9AAF24}" dt="2025-01-06T23:11:48.456" v="447" actId="478"/>
          <ac:picMkLst>
            <pc:docMk/>
            <pc:sldMk cId="3979150165" sldId="513"/>
            <ac:picMk id="4" creationId="{3CE14B00-8155-B57B-642B-651FCBEBA814}"/>
          </ac:picMkLst>
        </pc:picChg>
      </pc:sldChg>
    </pc:docChg>
  </pc:docChgLst>
  <pc:docChgLst>
    <pc:chgData name="shery tawfeeq" userId="19a96e0e89ed5f52" providerId="LiveId" clId="{6AB89B94-C90C-463A-957A-30968F8FABD9}"/>
    <pc:docChg chg="custSel modSld">
      <pc:chgData name="shery tawfeeq" userId="19a96e0e89ed5f52" providerId="LiveId" clId="{6AB89B94-C90C-463A-957A-30968F8FABD9}" dt="2025-01-07T19:00:44.667" v="21" actId="478"/>
      <pc:docMkLst>
        <pc:docMk/>
      </pc:docMkLst>
      <pc:sldChg chg="delSp mod modTransition delAnim">
        <pc:chgData name="shery tawfeeq" userId="19a96e0e89ed5f52" providerId="LiveId" clId="{6AB89B94-C90C-463A-957A-30968F8FABD9}" dt="2025-01-07T18:58:53.222" v="4" actId="478"/>
        <pc:sldMkLst>
          <pc:docMk/>
          <pc:sldMk cId="0" sldId="256"/>
        </pc:sldMkLst>
        <pc:picChg chg="del">
          <ac:chgData name="shery tawfeeq" userId="19a96e0e89ed5f52" providerId="LiveId" clId="{6AB89B94-C90C-463A-957A-30968F8FABD9}" dt="2025-01-07T18:58:53.222" v="4" actId="478"/>
          <ac:picMkLst>
            <pc:docMk/>
            <pc:sldMk cId="0" sldId="256"/>
            <ac:picMk id="2" creationId="{D512CC50-5190-BF0A-3C5D-7F215A50C690}"/>
          </ac:picMkLst>
        </pc:picChg>
      </pc:sldChg>
      <pc:sldChg chg="delSp mod modTransition delAnim">
        <pc:chgData name="shery tawfeeq" userId="19a96e0e89ed5f52" providerId="LiveId" clId="{6AB89B94-C90C-463A-957A-30968F8FABD9}" dt="2025-01-07T18:58:36.672" v="2" actId="478"/>
        <pc:sldMkLst>
          <pc:docMk/>
          <pc:sldMk cId="0" sldId="271"/>
        </pc:sldMkLst>
        <pc:picChg chg="del">
          <ac:chgData name="shery tawfeeq" userId="19a96e0e89ed5f52" providerId="LiveId" clId="{6AB89B94-C90C-463A-957A-30968F8FABD9}" dt="2025-01-07T18:58:36.672" v="2" actId="478"/>
          <ac:picMkLst>
            <pc:docMk/>
            <pc:sldMk cId="0" sldId="271"/>
            <ac:picMk id="7" creationId="{2198667E-7315-308B-CEA7-F45EF24B36CE}"/>
          </ac:picMkLst>
        </pc:picChg>
      </pc:sldChg>
      <pc:sldChg chg="delSp mod modTransition delAnim">
        <pc:chgData name="shery tawfeeq" userId="19a96e0e89ed5f52" providerId="LiveId" clId="{6AB89B94-C90C-463A-957A-30968F8FABD9}" dt="2025-01-07T18:58:42.546" v="3" actId="478"/>
        <pc:sldMkLst>
          <pc:docMk/>
          <pc:sldMk cId="0" sldId="276"/>
        </pc:sldMkLst>
        <pc:picChg chg="del">
          <ac:chgData name="shery tawfeeq" userId="19a96e0e89ed5f52" providerId="LiveId" clId="{6AB89B94-C90C-463A-957A-30968F8FABD9}" dt="2025-01-07T18:58:42.546" v="3" actId="478"/>
          <ac:picMkLst>
            <pc:docMk/>
            <pc:sldMk cId="0" sldId="276"/>
            <ac:picMk id="9" creationId="{81689B7D-728C-93D6-F444-840BA146C27F}"/>
          </ac:picMkLst>
        </pc:picChg>
      </pc:sldChg>
      <pc:sldChg chg="delSp mod modTransition delAnim">
        <pc:chgData name="shery tawfeeq" userId="19a96e0e89ed5f52" providerId="LiveId" clId="{6AB89B94-C90C-463A-957A-30968F8FABD9}" dt="2025-01-07T19:00:44.667" v="21" actId="478"/>
        <pc:sldMkLst>
          <pc:docMk/>
          <pc:sldMk cId="0" sldId="303"/>
        </pc:sldMkLst>
        <pc:picChg chg="del">
          <ac:chgData name="shery tawfeeq" userId="19a96e0e89ed5f52" providerId="LiveId" clId="{6AB89B94-C90C-463A-957A-30968F8FABD9}" dt="2025-01-07T19:00:44.667" v="21" actId="478"/>
          <ac:picMkLst>
            <pc:docMk/>
            <pc:sldMk cId="0" sldId="303"/>
            <ac:picMk id="8" creationId="{29B7A51C-E48C-EF12-E21F-C08B808BE8F4}"/>
          </ac:picMkLst>
        </pc:picChg>
      </pc:sldChg>
      <pc:sldChg chg="delSp modTransition modAnim">
        <pc:chgData name="shery tawfeeq" userId="19a96e0e89ed5f52" providerId="LiveId" clId="{6AB89B94-C90C-463A-957A-30968F8FABD9}" dt="2025-01-07T18:58:12.713" v="0"/>
        <pc:sldMkLst>
          <pc:docMk/>
          <pc:sldMk cId="0" sldId="306"/>
        </pc:sldMkLst>
        <pc:picChg chg="del">
          <ac:chgData name="shery tawfeeq" userId="19a96e0e89ed5f52" providerId="LiveId" clId="{6AB89B94-C90C-463A-957A-30968F8FABD9}" dt="2025-01-07T18:58:12.713" v="0"/>
          <ac:picMkLst>
            <pc:docMk/>
            <pc:sldMk cId="0" sldId="306"/>
            <ac:picMk id="13" creationId="{4C01EB90-A738-317F-90FB-34B6B6FDEFB4}"/>
          </ac:picMkLst>
        </pc:picChg>
      </pc:sldChg>
      <pc:sldChg chg="delSp mod modTransition delAnim">
        <pc:chgData name="shery tawfeeq" userId="19a96e0e89ed5f52" providerId="LiveId" clId="{6AB89B94-C90C-463A-957A-30968F8FABD9}" dt="2025-01-07T18:58:24.090" v="1" actId="478"/>
        <pc:sldMkLst>
          <pc:docMk/>
          <pc:sldMk cId="0" sldId="313"/>
        </pc:sldMkLst>
        <pc:picChg chg="del">
          <ac:chgData name="shery tawfeeq" userId="19a96e0e89ed5f52" providerId="LiveId" clId="{6AB89B94-C90C-463A-957A-30968F8FABD9}" dt="2025-01-07T18:58:24.090" v="1" actId="478"/>
          <ac:picMkLst>
            <pc:docMk/>
            <pc:sldMk cId="0" sldId="313"/>
            <ac:picMk id="9" creationId="{61588F25-E131-4210-A136-EFA3C784C640}"/>
          </ac:picMkLst>
        </pc:picChg>
      </pc:sldChg>
      <pc:sldChg chg="delSp mod modTransition delAnim">
        <pc:chgData name="shery tawfeeq" userId="19a96e0e89ed5f52" providerId="LiveId" clId="{6AB89B94-C90C-463A-957A-30968F8FABD9}" dt="2025-01-07T19:00:34.232" v="20" actId="478"/>
        <pc:sldMkLst>
          <pc:docMk/>
          <pc:sldMk cId="0" sldId="349"/>
        </pc:sldMkLst>
        <pc:picChg chg="del">
          <ac:chgData name="shery tawfeeq" userId="19a96e0e89ed5f52" providerId="LiveId" clId="{6AB89B94-C90C-463A-957A-30968F8FABD9}" dt="2025-01-07T19:00:34.232" v="20" actId="478"/>
          <ac:picMkLst>
            <pc:docMk/>
            <pc:sldMk cId="0" sldId="349"/>
            <ac:picMk id="3" creationId="{0B6D50A0-E3BA-DDFF-6E73-BECC85B74981}"/>
          </ac:picMkLst>
        </pc:picChg>
      </pc:sldChg>
      <pc:sldChg chg="delSp modTransition modAnim">
        <pc:chgData name="shery tawfeeq" userId="19a96e0e89ed5f52" providerId="LiveId" clId="{6AB89B94-C90C-463A-957A-30968F8FABD9}" dt="2025-01-07T18:58:12.713" v="0"/>
        <pc:sldMkLst>
          <pc:docMk/>
          <pc:sldMk cId="0" sldId="480"/>
        </pc:sldMkLst>
        <pc:picChg chg="del">
          <ac:chgData name="shery tawfeeq" userId="19a96e0e89ed5f52" providerId="LiveId" clId="{6AB89B94-C90C-463A-957A-30968F8FABD9}" dt="2025-01-07T18:58:12.713" v="0"/>
          <ac:picMkLst>
            <pc:docMk/>
            <pc:sldMk cId="0" sldId="480"/>
            <ac:picMk id="6" creationId="{14D6BBD8-C304-419B-18BF-07833403FB5F}"/>
          </ac:picMkLst>
        </pc:picChg>
      </pc:sldChg>
      <pc:sldChg chg="delSp mod modTransition delAnim">
        <pc:chgData name="shery tawfeeq" userId="19a96e0e89ed5f52" providerId="LiveId" clId="{6AB89B94-C90C-463A-957A-30968F8FABD9}" dt="2025-01-07T18:58:57.181" v="5" actId="478"/>
        <pc:sldMkLst>
          <pc:docMk/>
          <pc:sldMk cId="1584672584" sldId="496"/>
        </pc:sldMkLst>
        <pc:picChg chg="del">
          <ac:chgData name="shery tawfeeq" userId="19a96e0e89ed5f52" providerId="LiveId" clId="{6AB89B94-C90C-463A-957A-30968F8FABD9}" dt="2025-01-07T18:58:57.181" v="5" actId="478"/>
          <ac:picMkLst>
            <pc:docMk/>
            <pc:sldMk cId="1584672584" sldId="496"/>
            <ac:picMk id="4" creationId="{46205C98-EA54-E1DB-71E0-3C8DB7DA8EEF}"/>
          </ac:picMkLst>
        </pc:picChg>
      </pc:sldChg>
      <pc:sldChg chg="delSp mod modTransition delAnim">
        <pc:chgData name="shery tawfeeq" userId="19a96e0e89ed5f52" providerId="LiveId" clId="{6AB89B94-C90C-463A-957A-30968F8FABD9}" dt="2025-01-07T18:59:03.233" v="6" actId="478"/>
        <pc:sldMkLst>
          <pc:docMk/>
          <pc:sldMk cId="665929241" sldId="497"/>
        </pc:sldMkLst>
        <pc:picChg chg="del">
          <ac:chgData name="shery tawfeeq" userId="19a96e0e89ed5f52" providerId="LiveId" clId="{6AB89B94-C90C-463A-957A-30968F8FABD9}" dt="2025-01-07T18:59:03.233" v="6" actId="478"/>
          <ac:picMkLst>
            <pc:docMk/>
            <pc:sldMk cId="665929241" sldId="497"/>
            <ac:picMk id="3" creationId="{A188A8ED-319D-923D-B6D1-370906E8EA41}"/>
          </ac:picMkLst>
        </pc:picChg>
      </pc:sldChg>
      <pc:sldChg chg="delSp mod modTransition delAnim">
        <pc:chgData name="shery tawfeeq" userId="19a96e0e89ed5f52" providerId="LiveId" clId="{6AB89B94-C90C-463A-957A-30968F8FABD9}" dt="2025-01-07T18:59:11.467" v="7" actId="478"/>
        <pc:sldMkLst>
          <pc:docMk/>
          <pc:sldMk cId="1784990302" sldId="498"/>
        </pc:sldMkLst>
        <pc:picChg chg="del">
          <ac:chgData name="shery tawfeeq" userId="19a96e0e89ed5f52" providerId="LiveId" clId="{6AB89B94-C90C-463A-957A-30968F8FABD9}" dt="2025-01-07T18:59:11.467" v="7" actId="478"/>
          <ac:picMkLst>
            <pc:docMk/>
            <pc:sldMk cId="1784990302" sldId="498"/>
            <ac:picMk id="6" creationId="{1279EA1B-E825-1888-C349-54DA3F986220}"/>
          </ac:picMkLst>
        </pc:picChg>
      </pc:sldChg>
      <pc:sldChg chg="delSp mod modTransition delAnim">
        <pc:chgData name="shery tawfeeq" userId="19a96e0e89ed5f52" providerId="LiveId" clId="{6AB89B94-C90C-463A-957A-30968F8FABD9}" dt="2025-01-07T18:59:18.115" v="8" actId="478"/>
        <pc:sldMkLst>
          <pc:docMk/>
          <pc:sldMk cId="526482925" sldId="499"/>
        </pc:sldMkLst>
        <pc:picChg chg="del">
          <ac:chgData name="shery tawfeeq" userId="19a96e0e89ed5f52" providerId="LiveId" clId="{6AB89B94-C90C-463A-957A-30968F8FABD9}" dt="2025-01-07T18:59:18.115" v="8" actId="478"/>
          <ac:picMkLst>
            <pc:docMk/>
            <pc:sldMk cId="526482925" sldId="499"/>
            <ac:picMk id="2" creationId="{80CC6D47-9B4A-BD6D-9E1B-21663BED2FAE}"/>
          </ac:picMkLst>
        </pc:picChg>
      </pc:sldChg>
      <pc:sldChg chg="delSp mod modTransition delAnim">
        <pc:chgData name="shery tawfeeq" userId="19a96e0e89ed5f52" providerId="LiveId" clId="{6AB89B94-C90C-463A-957A-30968F8FABD9}" dt="2025-01-07T18:59:22.090" v="9" actId="478"/>
        <pc:sldMkLst>
          <pc:docMk/>
          <pc:sldMk cId="624478510" sldId="500"/>
        </pc:sldMkLst>
        <pc:picChg chg="del">
          <ac:chgData name="shery tawfeeq" userId="19a96e0e89ed5f52" providerId="LiveId" clId="{6AB89B94-C90C-463A-957A-30968F8FABD9}" dt="2025-01-07T18:59:22.090" v="9" actId="478"/>
          <ac:picMkLst>
            <pc:docMk/>
            <pc:sldMk cId="624478510" sldId="500"/>
            <ac:picMk id="4" creationId="{4502608F-78CF-31F8-BF75-D0AFF831A41A}"/>
          </ac:picMkLst>
        </pc:picChg>
      </pc:sldChg>
      <pc:sldChg chg="delSp mod modTransition delAnim">
        <pc:chgData name="shery tawfeeq" userId="19a96e0e89ed5f52" providerId="LiveId" clId="{6AB89B94-C90C-463A-957A-30968F8FABD9}" dt="2025-01-07T18:59:33.365" v="10" actId="478"/>
        <pc:sldMkLst>
          <pc:docMk/>
          <pc:sldMk cId="2252565313" sldId="501"/>
        </pc:sldMkLst>
        <pc:picChg chg="del">
          <ac:chgData name="shery tawfeeq" userId="19a96e0e89ed5f52" providerId="LiveId" clId="{6AB89B94-C90C-463A-957A-30968F8FABD9}" dt="2025-01-07T18:59:33.365" v="10" actId="478"/>
          <ac:picMkLst>
            <pc:docMk/>
            <pc:sldMk cId="2252565313" sldId="501"/>
            <ac:picMk id="2" creationId="{4B8EA01A-EB0E-2EE2-8DBA-1CCA3894B48D}"/>
          </ac:picMkLst>
        </pc:picChg>
      </pc:sldChg>
      <pc:sldChg chg="delSp mod modTransition delAnim">
        <pc:chgData name="shery tawfeeq" userId="19a96e0e89ed5f52" providerId="LiveId" clId="{6AB89B94-C90C-463A-957A-30968F8FABD9}" dt="2025-01-07T18:59:38.286" v="11" actId="478"/>
        <pc:sldMkLst>
          <pc:docMk/>
          <pc:sldMk cId="1826110906" sldId="502"/>
        </pc:sldMkLst>
        <pc:picChg chg="del">
          <ac:chgData name="shery tawfeeq" userId="19a96e0e89ed5f52" providerId="LiveId" clId="{6AB89B94-C90C-463A-957A-30968F8FABD9}" dt="2025-01-07T18:59:38.286" v="11" actId="478"/>
          <ac:picMkLst>
            <pc:docMk/>
            <pc:sldMk cId="1826110906" sldId="502"/>
            <ac:picMk id="6" creationId="{481DF0CB-CE7C-9296-C151-479780336E2F}"/>
          </ac:picMkLst>
        </pc:picChg>
      </pc:sldChg>
      <pc:sldChg chg="delSp mod modTransition delAnim">
        <pc:chgData name="shery tawfeeq" userId="19a96e0e89ed5f52" providerId="LiveId" clId="{6AB89B94-C90C-463A-957A-30968F8FABD9}" dt="2025-01-07T18:59:43.152" v="12" actId="478"/>
        <pc:sldMkLst>
          <pc:docMk/>
          <pc:sldMk cId="3623418779" sldId="503"/>
        </pc:sldMkLst>
        <pc:picChg chg="del">
          <ac:chgData name="shery tawfeeq" userId="19a96e0e89ed5f52" providerId="LiveId" clId="{6AB89B94-C90C-463A-957A-30968F8FABD9}" dt="2025-01-07T18:59:43.152" v="12" actId="478"/>
          <ac:picMkLst>
            <pc:docMk/>
            <pc:sldMk cId="3623418779" sldId="503"/>
            <ac:picMk id="3" creationId="{E686D2B2-0396-5456-F822-91EBED62B5D5}"/>
          </ac:picMkLst>
        </pc:picChg>
      </pc:sldChg>
      <pc:sldChg chg="delSp mod modTransition delAnim">
        <pc:chgData name="shery tawfeeq" userId="19a96e0e89ed5f52" providerId="LiveId" clId="{6AB89B94-C90C-463A-957A-30968F8FABD9}" dt="2025-01-07T18:59:48.610" v="13" actId="478"/>
        <pc:sldMkLst>
          <pc:docMk/>
          <pc:sldMk cId="262867761" sldId="504"/>
        </pc:sldMkLst>
        <pc:picChg chg="del">
          <ac:chgData name="shery tawfeeq" userId="19a96e0e89ed5f52" providerId="LiveId" clId="{6AB89B94-C90C-463A-957A-30968F8FABD9}" dt="2025-01-07T18:59:48.610" v="13" actId="478"/>
          <ac:picMkLst>
            <pc:docMk/>
            <pc:sldMk cId="262867761" sldId="504"/>
            <ac:picMk id="7" creationId="{1503530F-2BFE-E8EC-A2C0-D55E2630500F}"/>
          </ac:picMkLst>
        </pc:picChg>
      </pc:sldChg>
      <pc:sldChg chg="delSp mod modTransition delAnim">
        <pc:chgData name="shery tawfeeq" userId="19a96e0e89ed5f52" providerId="LiveId" clId="{6AB89B94-C90C-463A-957A-30968F8FABD9}" dt="2025-01-07T18:59:53.754" v="14" actId="478"/>
        <pc:sldMkLst>
          <pc:docMk/>
          <pc:sldMk cId="3225467422" sldId="505"/>
        </pc:sldMkLst>
        <pc:picChg chg="del">
          <ac:chgData name="shery tawfeeq" userId="19a96e0e89ed5f52" providerId="LiveId" clId="{6AB89B94-C90C-463A-957A-30968F8FABD9}" dt="2025-01-07T18:59:53.754" v="14" actId="478"/>
          <ac:picMkLst>
            <pc:docMk/>
            <pc:sldMk cId="3225467422" sldId="505"/>
            <ac:picMk id="6" creationId="{57E89AB7-2D77-E92F-EF31-9E7D4A0507A1}"/>
          </ac:picMkLst>
        </pc:picChg>
      </pc:sldChg>
      <pc:sldChg chg="delSp mod modTransition delAnim">
        <pc:chgData name="shery tawfeeq" userId="19a96e0e89ed5f52" providerId="LiveId" clId="{6AB89B94-C90C-463A-957A-30968F8FABD9}" dt="2025-01-07T18:59:58.726" v="15" actId="478"/>
        <pc:sldMkLst>
          <pc:docMk/>
          <pc:sldMk cId="1752650320" sldId="506"/>
        </pc:sldMkLst>
        <pc:picChg chg="del">
          <ac:chgData name="shery tawfeeq" userId="19a96e0e89ed5f52" providerId="LiveId" clId="{6AB89B94-C90C-463A-957A-30968F8FABD9}" dt="2025-01-07T18:59:58.726" v="15" actId="478"/>
          <ac:picMkLst>
            <pc:docMk/>
            <pc:sldMk cId="1752650320" sldId="506"/>
            <ac:picMk id="2" creationId="{F4CF28E1-0D6E-36E8-C641-5EE75862D72A}"/>
          </ac:picMkLst>
        </pc:picChg>
      </pc:sldChg>
      <pc:sldChg chg="delSp modTransition modAnim">
        <pc:chgData name="shery tawfeeq" userId="19a96e0e89ed5f52" providerId="LiveId" clId="{6AB89B94-C90C-463A-957A-30968F8FABD9}" dt="2025-01-07T18:58:12.713" v="0"/>
        <pc:sldMkLst>
          <pc:docMk/>
          <pc:sldMk cId="1641786519" sldId="507"/>
        </pc:sldMkLst>
        <pc:picChg chg="del">
          <ac:chgData name="shery tawfeeq" userId="19a96e0e89ed5f52" providerId="LiveId" clId="{6AB89B94-C90C-463A-957A-30968F8FABD9}" dt="2025-01-07T18:58:12.713" v="0"/>
          <ac:picMkLst>
            <pc:docMk/>
            <pc:sldMk cId="1641786519" sldId="507"/>
            <ac:picMk id="13" creationId="{675795C1-4C30-23AC-87FD-2CA64018F6ED}"/>
          </ac:picMkLst>
        </pc:picChg>
      </pc:sldChg>
      <pc:sldChg chg="delSp modTransition modAnim">
        <pc:chgData name="shery tawfeeq" userId="19a96e0e89ed5f52" providerId="LiveId" clId="{6AB89B94-C90C-463A-957A-30968F8FABD9}" dt="2025-01-07T18:58:12.713" v="0"/>
        <pc:sldMkLst>
          <pc:docMk/>
          <pc:sldMk cId="4263090570" sldId="508"/>
        </pc:sldMkLst>
        <pc:picChg chg="del">
          <ac:chgData name="shery tawfeeq" userId="19a96e0e89ed5f52" providerId="LiveId" clId="{6AB89B94-C90C-463A-957A-30968F8FABD9}" dt="2025-01-07T18:58:12.713" v="0"/>
          <ac:picMkLst>
            <pc:docMk/>
            <pc:sldMk cId="4263090570" sldId="508"/>
            <ac:picMk id="32" creationId="{5B95DC9F-4C68-49AC-FD49-18FBC06CBDBE}"/>
          </ac:picMkLst>
        </pc:picChg>
      </pc:sldChg>
      <pc:sldChg chg="delSp modTransition modAnim">
        <pc:chgData name="shery tawfeeq" userId="19a96e0e89ed5f52" providerId="LiveId" clId="{6AB89B94-C90C-463A-957A-30968F8FABD9}" dt="2025-01-07T18:58:12.713" v="0"/>
        <pc:sldMkLst>
          <pc:docMk/>
          <pc:sldMk cId="3544253025" sldId="509"/>
        </pc:sldMkLst>
        <pc:picChg chg="del">
          <ac:chgData name="shery tawfeeq" userId="19a96e0e89ed5f52" providerId="LiveId" clId="{6AB89B94-C90C-463A-957A-30968F8FABD9}" dt="2025-01-07T18:58:12.713" v="0"/>
          <ac:picMkLst>
            <pc:docMk/>
            <pc:sldMk cId="3544253025" sldId="509"/>
            <ac:picMk id="18" creationId="{70919853-D809-7508-7B68-D4CE806ACC48}"/>
          </ac:picMkLst>
        </pc:picChg>
      </pc:sldChg>
      <pc:sldChg chg="delSp mod modTransition delAnim">
        <pc:chgData name="shery tawfeeq" userId="19a96e0e89ed5f52" providerId="LiveId" clId="{6AB89B94-C90C-463A-957A-30968F8FABD9}" dt="2025-01-07T19:00:11.654" v="16" actId="478"/>
        <pc:sldMkLst>
          <pc:docMk/>
          <pc:sldMk cId="2413712043" sldId="510"/>
        </pc:sldMkLst>
        <pc:picChg chg="del">
          <ac:chgData name="shery tawfeeq" userId="19a96e0e89ed5f52" providerId="LiveId" clId="{6AB89B94-C90C-463A-957A-30968F8FABD9}" dt="2025-01-07T19:00:11.654" v="16" actId="478"/>
          <ac:picMkLst>
            <pc:docMk/>
            <pc:sldMk cId="2413712043" sldId="510"/>
            <ac:picMk id="12" creationId="{745F81A9-E79B-45BA-9871-18C3826187E6}"/>
          </ac:picMkLst>
        </pc:picChg>
      </pc:sldChg>
      <pc:sldChg chg="delSp mod modTransition delAnim">
        <pc:chgData name="shery tawfeeq" userId="19a96e0e89ed5f52" providerId="LiveId" clId="{6AB89B94-C90C-463A-957A-30968F8FABD9}" dt="2025-01-07T19:00:21.598" v="17" actId="478"/>
        <pc:sldMkLst>
          <pc:docMk/>
          <pc:sldMk cId="1961407119" sldId="511"/>
        </pc:sldMkLst>
        <pc:picChg chg="del">
          <ac:chgData name="shery tawfeeq" userId="19a96e0e89ed5f52" providerId="LiveId" clId="{6AB89B94-C90C-463A-957A-30968F8FABD9}" dt="2025-01-07T19:00:21.598" v="17" actId="478"/>
          <ac:picMkLst>
            <pc:docMk/>
            <pc:sldMk cId="1961407119" sldId="511"/>
            <ac:picMk id="8" creationId="{6B1E7B1A-8D51-73E3-5D8E-0B5D976648E0}"/>
          </ac:picMkLst>
        </pc:picChg>
      </pc:sldChg>
      <pc:sldChg chg="delSp mod modTransition delAnim">
        <pc:chgData name="shery tawfeeq" userId="19a96e0e89ed5f52" providerId="LiveId" clId="{6AB89B94-C90C-463A-957A-30968F8FABD9}" dt="2025-01-07T19:00:25.950" v="18" actId="478"/>
        <pc:sldMkLst>
          <pc:docMk/>
          <pc:sldMk cId="874361575" sldId="512"/>
        </pc:sldMkLst>
        <pc:picChg chg="del">
          <ac:chgData name="shery tawfeeq" userId="19a96e0e89ed5f52" providerId="LiveId" clId="{6AB89B94-C90C-463A-957A-30968F8FABD9}" dt="2025-01-07T19:00:25.950" v="18" actId="478"/>
          <ac:picMkLst>
            <pc:docMk/>
            <pc:sldMk cId="874361575" sldId="512"/>
            <ac:picMk id="2" creationId="{4251037B-2BA8-A681-00C3-6817CDDE983F}"/>
          </ac:picMkLst>
        </pc:picChg>
      </pc:sldChg>
      <pc:sldChg chg="delSp mod modTransition delAnim">
        <pc:chgData name="shery tawfeeq" userId="19a96e0e89ed5f52" providerId="LiveId" clId="{6AB89B94-C90C-463A-957A-30968F8FABD9}" dt="2025-01-07T19:00:30.241" v="19" actId="478"/>
        <pc:sldMkLst>
          <pc:docMk/>
          <pc:sldMk cId="3979150165" sldId="513"/>
        </pc:sldMkLst>
        <pc:picChg chg="del">
          <ac:chgData name="shery tawfeeq" userId="19a96e0e89ed5f52" providerId="LiveId" clId="{6AB89B94-C90C-463A-957A-30968F8FABD9}" dt="2025-01-07T19:00:30.241" v="19" actId="478"/>
          <ac:picMkLst>
            <pc:docMk/>
            <pc:sldMk cId="3979150165" sldId="513"/>
            <ac:picMk id="3" creationId="{84F7CFDE-5921-5998-EB39-BD709BF95E7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4057983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2379240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eg"/><Relationship Id="rId1" Type="http://schemas.openxmlformats.org/officeDocument/2006/relationships/slideLayout" Target="../slideLayouts/slideLayout18.xml"/><Relationship Id="rId5" Type="http://schemas.openxmlformats.org/officeDocument/2006/relationships/image" Target="../media/image11.jpeg"/><Relationship Id="rId4" Type="http://schemas.openxmlformats.org/officeDocument/2006/relationships/image" Target="../media/image10.jpeg"/></Relationships>
</file>

<file path=ppt/slides/_rels/slide4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image" Target="../media/image14.svg"/></Relationships>
</file>

<file path=ppt/slides/_rels/slide4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552450"/>
            <a:ext cx="7782357" cy="741045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165463" y="495004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46" name="TextBox 45"/>
          <p:cNvSpPr txBox="1"/>
          <p:nvPr/>
        </p:nvSpPr>
        <p:spPr>
          <a:xfrm>
            <a:off x="343455" y="2884267"/>
            <a:ext cx="1366080" cy="461665"/>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latin typeface="Alexandria" charset="0"/>
                <a:cs typeface="Alexandria" charset="0"/>
              </a:rPr>
              <a:t>DGM 733</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TextBox 2">
            <a:extLst>
              <a:ext uri="{FF2B5EF4-FFF2-40B4-BE49-F238E27FC236}">
                <a16:creationId xmlns:a16="http://schemas.microsoft.com/office/drawing/2014/main" id="{8D10C5D6-2E43-F312-7027-FE7BB3A1EBD8}"/>
              </a:ext>
            </a:extLst>
          </p:cNvPr>
          <p:cNvSpPr txBox="1"/>
          <p:nvPr/>
        </p:nvSpPr>
        <p:spPr>
          <a:xfrm>
            <a:off x="274989" y="2091905"/>
            <a:ext cx="5748565" cy="584775"/>
          </a:xfrm>
          <a:prstGeom prst="rect">
            <a:avLst/>
          </a:prstGeom>
          <a:noFill/>
        </p:spPr>
        <p:txBody>
          <a:bodyPr wrap="square">
            <a:spAutoFit/>
          </a:bodyPr>
          <a:lstStyle/>
          <a:p>
            <a:r>
              <a:rPr lang="en-US" sz="3200" dirty="0">
                <a:effectLst>
                  <a:outerShdw blurRad="38100" dist="38100" dir="2700000" algn="tl">
                    <a:srgbClr val="000000">
                      <a:alpha val="43137"/>
                    </a:srgbClr>
                  </a:outerShdw>
                </a:effectLst>
                <a:latin typeface="Trade Gothic Next" panose="020F0502020204030204" pitchFamily="34" charset="0"/>
                <a:cs typeface="Tajawal Medium" panose="00000600000000000000" pitchFamily="2" charset="-78"/>
              </a:rPr>
              <a:t>DIGITAL CONTENT DIRECTION</a:t>
            </a:r>
          </a:p>
        </p:txBody>
      </p:sp>
      <p:sp>
        <p:nvSpPr>
          <p:cNvPr id="8" name="TextBox 7">
            <a:extLst>
              <a:ext uri="{FF2B5EF4-FFF2-40B4-BE49-F238E27FC236}">
                <a16:creationId xmlns:a16="http://schemas.microsoft.com/office/drawing/2014/main" id="{E859D68A-FAEC-9FD8-F83D-A51593452FFC}"/>
              </a:ext>
            </a:extLst>
          </p:cNvPr>
          <p:cNvSpPr txBox="1"/>
          <p:nvPr/>
        </p:nvSpPr>
        <p:spPr>
          <a:xfrm>
            <a:off x="343455" y="3905036"/>
            <a:ext cx="5004320" cy="892552"/>
          </a:xfrm>
          <a:prstGeom prst="rect">
            <a:avLst/>
          </a:prstGeom>
          <a:noFill/>
        </p:spPr>
        <p:txBody>
          <a:bodyPr wrap="square">
            <a:spAutoFit/>
          </a:bodyPr>
          <a:lstStyle/>
          <a:p>
            <a:r>
              <a:rPr lang="en-US" sz="2400" dirty="0">
                <a:solidFill>
                  <a:srgbClr val="C0000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Prepared by:</a:t>
            </a:r>
          </a:p>
          <a:p>
            <a:r>
              <a:rPr lang="en-US" sz="2800" dirty="0">
                <a:solidFill>
                  <a:schemeClr val="accent1">
                    <a:lumMod val="50000"/>
                  </a:schemeClr>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Dr. Sherihan Mohamed</a:t>
            </a:r>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361555" y="1534543"/>
            <a:ext cx="1240564" cy="400110"/>
          </a:xfrm>
          <a:prstGeom prst="rect">
            <a:avLst/>
          </a:prstGeom>
          <a:noFill/>
        </p:spPr>
        <p:txBody>
          <a:bodyPr wrap="square" rtlCol="0">
            <a:spAutoFit/>
          </a:bodyPr>
          <a:lstStyle/>
          <a:p>
            <a:pPr algn="ctr"/>
            <a:r>
              <a:rPr lang="en-US" sz="2000" b="1" dirty="0">
                <a:solidFill>
                  <a:schemeClr val="bg1"/>
                </a:solidFill>
                <a:effectLst>
                  <a:outerShdw blurRad="38100" dist="38100" dir="2700000" algn="tl">
                    <a:srgbClr val="000000">
                      <a:alpha val="43137"/>
                    </a:srgbClr>
                  </a:outerShdw>
                </a:effectLst>
                <a:latin typeface="Alexandria" charset="0"/>
                <a:cs typeface="Alexandria" charset="0"/>
              </a:rPr>
              <a:t>Lecture 8</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12FE531D-EF9B-3CEE-51E9-369F712E3859}"/>
              </a:ext>
            </a:extLst>
          </p:cNvPr>
          <p:cNvSpPr txBox="1"/>
          <p:nvPr/>
        </p:nvSpPr>
        <p:spPr>
          <a:xfrm>
            <a:off x="4662589" y="1464842"/>
            <a:ext cx="3214586" cy="707886"/>
          </a:xfrm>
          <a:prstGeom prst="rect">
            <a:avLst/>
          </a:prstGeom>
          <a:noFill/>
        </p:spPr>
        <p:txBody>
          <a:bodyPr wrap="square">
            <a:spAutoFit/>
          </a:bodyPr>
          <a:lstStyle/>
          <a:p>
            <a:r>
              <a:rPr lang="en-US" sz="4000" b="1" dirty="0">
                <a:solidFill>
                  <a:schemeClr val="accent2"/>
                </a:solidFill>
                <a:effectLst>
                  <a:outerShdw blurRad="38100" dist="38100" dir="2700000" algn="tl">
                    <a:srgbClr val="000000">
                      <a:alpha val="43137"/>
                    </a:srgbClr>
                  </a:outerShdw>
                </a:effectLst>
                <a:cs typeface="Tajawal Medium" panose="00000600000000000000" pitchFamily="2" charset="-78"/>
              </a:rPr>
              <a:t>Conclusion</a:t>
            </a:r>
            <a:r>
              <a:rPr lang="en-US" sz="3600" b="1" dirty="0">
                <a:solidFill>
                  <a:schemeClr val="accent2"/>
                </a:solidFill>
                <a:effectLst>
                  <a:outerShdw blurRad="38100" dist="38100" dir="2700000" algn="tl">
                    <a:srgbClr val="000000">
                      <a:alpha val="43137"/>
                    </a:srgbClr>
                  </a:outerShdw>
                </a:effectLst>
                <a:cs typeface="Tajawal Medium" panose="00000600000000000000" pitchFamily="2" charset="-78"/>
              </a:rPr>
              <a:t>:</a:t>
            </a:r>
            <a:endParaRPr lang="en-US" sz="2800" b="1" dirty="0">
              <a:solidFill>
                <a:schemeClr val="accent2"/>
              </a:solidFill>
              <a:effectLst>
                <a:outerShdw blurRad="38100" dist="38100" dir="2700000" algn="tl">
                  <a:srgbClr val="000000">
                    <a:alpha val="43137"/>
                  </a:srgbClr>
                </a:outerShdw>
              </a:effectLst>
              <a:cs typeface="Tajawal Medium" panose="00000600000000000000" pitchFamily="2" charset="-78"/>
            </a:endParaRPr>
          </a:p>
        </p:txBody>
      </p:sp>
      <p:sp>
        <p:nvSpPr>
          <p:cNvPr id="11" name="TextBox 10">
            <a:extLst>
              <a:ext uri="{FF2B5EF4-FFF2-40B4-BE49-F238E27FC236}">
                <a16:creationId xmlns:a16="http://schemas.microsoft.com/office/drawing/2014/main" id="{A73A5D07-F3D5-48D6-9AF3-9B49D5E88EEC}"/>
              </a:ext>
            </a:extLst>
          </p:cNvPr>
          <p:cNvSpPr txBox="1"/>
          <p:nvPr/>
        </p:nvSpPr>
        <p:spPr>
          <a:xfrm>
            <a:off x="3617051" y="2451896"/>
            <a:ext cx="6998849" cy="3539430"/>
          </a:xfrm>
          <a:prstGeom prst="rect">
            <a:avLst/>
          </a:prstGeom>
          <a:noFill/>
        </p:spPr>
        <p:txBody>
          <a:bodyPr wrap="square" rtlCol="0">
            <a:spAutoFit/>
          </a:bodyPr>
          <a:lstStyle/>
          <a:p>
            <a:pPr lvl="0" algn="ctr"/>
            <a:r>
              <a:rPr lang="en-US"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r>
              <a:rPr lang="en-US" sz="28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Social Media in Content Production</a:t>
            </a:r>
            <a:r>
              <a:rPr lang="en-US"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From </a:t>
            </a:r>
            <a:r>
              <a:rPr lang="en-GB" sz="2800" b="1" dirty="0">
                <a:solidFill>
                  <a:srgbClr val="7030A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direct contact </a:t>
            </a:r>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to </a:t>
            </a:r>
            <a:r>
              <a:rPr lang="en-GB" sz="2800" b="1" dirty="0">
                <a:solidFill>
                  <a:srgbClr val="7030A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distributed media</a:t>
            </a:r>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 more </a:t>
            </a:r>
            <a:r>
              <a:rPr lang="en-GB" sz="2800" b="1" dirty="0">
                <a:solidFill>
                  <a:srgbClr val="7030A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participatory media environment </a:t>
            </a:r>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for many.</a:t>
            </a:r>
          </a:p>
          <a:p>
            <a:pPr lvl="0"/>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Why Are You on </a:t>
            </a:r>
            <a:r>
              <a:rPr lang="en-GB" sz="2800" b="1" dirty="0">
                <a:solidFill>
                  <a:srgbClr val="7030A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Social Media</a:t>
            </a:r>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Sorting Out </a:t>
            </a:r>
            <a:r>
              <a:rPr lang="en-GB" sz="2800" b="1" dirty="0">
                <a:solidFill>
                  <a:srgbClr val="7030A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Fact</a:t>
            </a:r>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from </a:t>
            </a:r>
            <a:r>
              <a:rPr lang="en-GB" sz="2800" b="1" dirty="0">
                <a:solidFill>
                  <a:srgbClr val="7030A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Fiction</a:t>
            </a:r>
            <a:r>
              <a:rPr lang="en-GB"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US"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Conclusion.</a:t>
            </a:r>
          </a:p>
          <a:p>
            <a:r>
              <a:rPr lang="en-US" sz="28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References.</a:t>
            </a: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686300" y="1117694"/>
            <a:ext cx="1381589"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560149" y="4843462"/>
            <a:ext cx="4129656" cy="1384995"/>
          </a:xfrm>
          <a:prstGeom prst="rect">
            <a:avLst/>
          </a:prstGeom>
          <a:noFill/>
        </p:spPr>
        <p:txBody>
          <a:bodyPr wrap="none" rtlCol="0">
            <a:spAutoFit/>
          </a:bodyPr>
          <a:lstStyle/>
          <a:p>
            <a:pPr lvl="0" algn="ctr"/>
            <a:r>
              <a:rPr lang="en-US"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Online Community </a:t>
            </a:r>
          </a:p>
          <a:p>
            <a:pPr lvl="0" algn="ctr"/>
            <a:r>
              <a:rPr lang="en-US"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Management</a:t>
            </a:r>
          </a:p>
          <a:p>
            <a:pPr lvl="0" algn="ctr"/>
            <a:r>
              <a:rPr lang="en-US"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and Content Moderation</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080C9CA-8DE3-13B0-66BB-6EA557808C41}"/>
              </a:ext>
            </a:extLst>
          </p:cNvPr>
          <p:cNvSpPr txBox="1"/>
          <p:nvPr/>
        </p:nvSpPr>
        <p:spPr>
          <a:xfrm>
            <a:off x="4681600" y="1336335"/>
            <a:ext cx="1333921" cy="677108"/>
          </a:xfrm>
          <a:prstGeom prst="rect">
            <a:avLst/>
          </a:prstGeom>
          <a:noFill/>
        </p:spPr>
        <p:txBody>
          <a:bodyPr wrap="square">
            <a:spAutoFit/>
          </a:bodyPr>
          <a:lstStyle/>
          <a:p>
            <a:pPr algn="ctr"/>
            <a:r>
              <a:rPr lang="en-US" sz="20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9</a:t>
            </a:r>
          </a:p>
          <a:p>
            <a:pPr algn="ctr"/>
            <a:endParaRPr lang="en-US" sz="18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10" name="TextBox 9">
            <a:extLst>
              <a:ext uri="{FF2B5EF4-FFF2-40B4-BE49-F238E27FC236}">
                <a16:creationId xmlns:a16="http://schemas.microsoft.com/office/drawing/2014/main" id="{2CD90555-5548-4745-8314-3AC33E5E6F92}"/>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46177"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361555" y="1534543"/>
            <a:ext cx="1240564" cy="400110"/>
          </a:xfrm>
          <a:prstGeom prst="rect">
            <a:avLst/>
          </a:prstGeom>
          <a:noFill/>
        </p:spPr>
        <p:txBody>
          <a:bodyPr wrap="square" rtlCol="0">
            <a:spAutoFit/>
          </a:bodyPr>
          <a:lstStyle/>
          <a:p>
            <a:pPr algn="ctr"/>
            <a:r>
              <a:rPr lang="en-US" sz="20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12FE531D-EF9B-3CEE-51E9-369F712E3859}"/>
              </a:ext>
            </a:extLst>
          </p:cNvPr>
          <p:cNvSpPr txBox="1"/>
          <p:nvPr/>
        </p:nvSpPr>
        <p:spPr>
          <a:xfrm>
            <a:off x="4679517" y="1542011"/>
            <a:ext cx="3214586" cy="523220"/>
          </a:xfrm>
          <a:prstGeom prst="rect">
            <a:avLst/>
          </a:prstGeom>
          <a:noFill/>
        </p:spPr>
        <p:txBody>
          <a:bodyPr wrap="square">
            <a:spAutoFit/>
          </a:bodyPr>
          <a:lstStyle/>
          <a:p>
            <a:r>
              <a:rPr lang="en-US" sz="2800" dirty="0">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OUTLINES</a:t>
            </a:r>
            <a:r>
              <a:rPr lang="en-US" sz="2400" dirty="0">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t>
            </a:r>
            <a:endParaRPr lang="en-US" sz="1800" dirty="0">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id="{82EB0DFA-7DEF-4C82-8F5F-7D5B5B320BF7}"/>
              </a:ext>
            </a:extLst>
          </p:cNvPr>
          <p:cNvSpPr txBox="1"/>
          <p:nvPr/>
        </p:nvSpPr>
        <p:spPr>
          <a:xfrm>
            <a:off x="3596060" y="2428032"/>
            <a:ext cx="6485668" cy="3216265"/>
          </a:xfrm>
          <a:prstGeom prst="rect">
            <a:avLst/>
          </a:prstGeom>
          <a:noFill/>
        </p:spPr>
        <p:txBody>
          <a:bodyPr wrap="square" rtlCol="0">
            <a:spAutoFit/>
          </a:bodyPr>
          <a:lstStyle/>
          <a:p>
            <a:pPr lvl="0" algn="ctr"/>
            <a:r>
              <a:rPr lang="en-US"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r>
              <a:rPr lang="en-US" sz="29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Online Community Management</a:t>
            </a:r>
            <a:r>
              <a:rPr lang="en-US"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What Are </a:t>
            </a:r>
            <a:r>
              <a:rPr lang="en-GB" sz="29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Online Communities</a:t>
            </a:r>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Online Community </a:t>
            </a:r>
            <a:r>
              <a:rPr lang="en-GB" sz="29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Managers</a:t>
            </a:r>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Who’s </a:t>
            </a:r>
            <a:r>
              <a:rPr lang="en-GB" sz="29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Who</a:t>
            </a:r>
            <a:r>
              <a:rPr lang="en-GB" sz="2900" b="1" dirty="0">
                <a:solidFill>
                  <a:srgbClr val="7030A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in the Online Community?</a:t>
            </a:r>
          </a:p>
          <a:p>
            <a:pPr lvl="0"/>
            <a:r>
              <a:rPr lang="en-US"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Conclusion.</a:t>
            </a:r>
          </a:p>
          <a:p>
            <a:r>
              <a:rPr lang="en-US"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References.</a:t>
            </a:r>
          </a:p>
        </p:txBody>
      </p:sp>
    </p:spTree>
    <p:extLst>
      <p:ext uri="{BB962C8B-B14F-4D97-AF65-F5344CB8AC3E}">
        <p14:creationId xmlns:p14="http://schemas.microsoft.com/office/powerpoint/2010/main" val="414256020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686300" y="1117694"/>
            <a:ext cx="1381589"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603430" y="4843462"/>
            <a:ext cx="4043093" cy="1077218"/>
          </a:xfrm>
          <a:prstGeom prst="rect">
            <a:avLst/>
          </a:prstGeom>
          <a:noFill/>
        </p:spPr>
        <p:txBody>
          <a:bodyPr wrap="none" rtlCol="0">
            <a:spAutoFit/>
          </a:bodyPr>
          <a:lstStyle/>
          <a:p>
            <a:pPr lvl="0" algn="ctr"/>
            <a:r>
              <a:rPr lang="en-GB" sz="32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What Are </a:t>
            </a:r>
          </a:p>
          <a:p>
            <a:pPr lvl="0" algn="ctr"/>
            <a:r>
              <a:rPr lang="en-GB" sz="32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Online Communities?</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080C9CA-8DE3-13B0-66BB-6EA557808C41}"/>
              </a:ext>
            </a:extLst>
          </p:cNvPr>
          <p:cNvSpPr txBox="1"/>
          <p:nvPr/>
        </p:nvSpPr>
        <p:spPr>
          <a:xfrm>
            <a:off x="4681600" y="1336335"/>
            <a:ext cx="1333921" cy="677108"/>
          </a:xfrm>
          <a:prstGeom prst="rect">
            <a:avLst/>
          </a:prstGeom>
          <a:noFill/>
        </p:spPr>
        <p:txBody>
          <a:bodyPr wrap="square">
            <a:spAutoFit/>
          </a:bodyPr>
          <a:lstStyle/>
          <a:p>
            <a:pPr algn="ctr"/>
            <a:r>
              <a:rPr lang="en-US" sz="20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9</a:t>
            </a:r>
          </a:p>
          <a:p>
            <a:pPr algn="ctr"/>
            <a:endParaRPr lang="en-US" sz="18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10" name="TextBox 9">
            <a:extLst>
              <a:ext uri="{FF2B5EF4-FFF2-40B4-BE49-F238E27FC236}">
                <a16:creationId xmlns:a16="http://schemas.microsoft.com/office/drawing/2014/main" id="{2CD90555-5548-4745-8314-3AC33E5E6F92}"/>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Tree>
    <p:extLst>
      <p:ext uri="{BB962C8B-B14F-4D97-AF65-F5344CB8AC3E}">
        <p14:creationId xmlns:p14="http://schemas.microsoft.com/office/powerpoint/2010/main" val="2286245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What Are Online Communities?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330EBA9-72A4-5E6F-B1C9-2BEC92BCF323}"/>
              </a:ext>
            </a:extLst>
          </p:cNvPr>
          <p:cNvSpPr txBox="1"/>
          <p:nvPr/>
        </p:nvSpPr>
        <p:spPr>
          <a:xfrm>
            <a:off x="1038504" y="1301385"/>
            <a:ext cx="1260791" cy="646331"/>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a:p>
            <a:pPr algn="ctr"/>
            <a:endParaRPr lang="en-US" sz="18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10" name="TextBox 9">
            <a:extLst>
              <a:ext uri="{FF2B5EF4-FFF2-40B4-BE49-F238E27FC236}">
                <a16:creationId xmlns:a16="http://schemas.microsoft.com/office/drawing/2014/main" id="{0E0ABC89-C6E1-4342-93ED-921189EC2CDA}"/>
              </a:ext>
            </a:extLst>
          </p:cNvPr>
          <p:cNvSpPr txBox="1"/>
          <p:nvPr/>
        </p:nvSpPr>
        <p:spPr>
          <a:xfrm>
            <a:off x="942308" y="1947716"/>
            <a:ext cx="6929839" cy="4578497"/>
          </a:xfrm>
          <a:prstGeom prst="rect">
            <a:avLst/>
          </a:prstGeom>
          <a:noFill/>
        </p:spPr>
        <p:txBody>
          <a:bodyPr wrap="square">
            <a:spAutoFit/>
          </a:bodyPr>
          <a:lstStyle/>
          <a:p>
            <a:pPr indent="457200" algn="just">
              <a:lnSpc>
                <a:spcPct val="150000"/>
              </a:lnSpc>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Online communities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are</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‘social aggregations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that </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emerge from the Net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when enough</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people carry on those public discussions long enough,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with</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sufficient human feeling,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form</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webs of personal relationships in cyberspace’. </a:t>
            </a:r>
            <a:endPar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a:p>
            <a:pPr marL="0" marR="0" indent="457200" algn="just">
              <a:lnSpc>
                <a:spcPct val="150000"/>
              </a:lnSpc>
              <a:spcBef>
                <a:spcPts val="0"/>
              </a:spcBef>
              <a:spcAft>
                <a:spcPts val="300"/>
              </a:spcAft>
            </a:pPr>
            <a:endPar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8" name="Picture 2" descr="Community Manager en Adeje - Descubre la mejor agencia">
            <a:extLst>
              <a:ext uri="{FF2B5EF4-FFF2-40B4-BE49-F238E27FC236}">
                <a16:creationId xmlns:a16="http://schemas.microsoft.com/office/drawing/2014/main" id="{ADDABCE5-A9CA-487E-A3CB-C0A48BCA59F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19694" y="2705688"/>
            <a:ext cx="2662759" cy="21324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D25AC614-62C2-4C8C-8305-4ED673B141AD}"/>
              </a:ext>
            </a:extLst>
          </p:cNvPr>
          <p:cNvSpPr txBox="1"/>
          <p:nvPr/>
        </p:nvSpPr>
        <p:spPr>
          <a:xfrm>
            <a:off x="1463570" y="1602869"/>
            <a:ext cx="8780733" cy="3622082"/>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One scholarly definition of an online community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this:</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 virtual and community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defined as</a:t>
            </a:r>
            <a:r>
              <a:rPr lang="en-GB" sz="26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 aggregation of individuals or business partners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who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interact around a shared interest,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where</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interaction is at least partially supported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or</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mediated by technology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(or both) and</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guided by some protocols or norms".</a:t>
            </a:r>
            <a:endParaRPr lang="en-US"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86277" y="1959262"/>
            <a:ext cx="10019446" cy="4203651"/>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9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a:t>
            </a:r>
            <a:r>
              <a:rPr lang="en-GB" sz="29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communities </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a:t>
            </a:r>
            <a:r>
              <a:rPr lang="en-GB" sz="29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take numerous forms:</a:t>
            </a:r>
            <a:r>
              <a:rPr lang="en-GB" sz="29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900" baseline="30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(1)</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social media pages,</a:t>
            </a:r>
            <a:r>
              <a:rPr lang="en-GB" sz="29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900" baseline="30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(2)</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websites,</a:t>
            </a:r>
            <a:r>
              <a:rPr lang="en-GB" sz="2900" baseline="30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(3) </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discussion boards or </a:t>
            </a:r>
            <a:r>
              <a:rPr lang="en-GB" sz="2900" baseline="300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(4)</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(frequently) a combination of these.</a:t>
            </a:r>
          </a:p>
          <a:p>
            <a:pPr marL="0" marR="0" indent="457200" algn="just">
              <a:lnSpc>
                <a:spcPct val="150000"/>
              </a:lnSpc>
              <a:spcBef>
                <a:spcPts val="0"/>
              </a:spcBef>
              <a:spcAft>
                <a:spcPts val="300"/>
              </a:spcAft>
            </a:pPr>
            <a:r>
              <a:rPr lang="en-GB" sz="29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9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Online communities </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 be</a:t>
            </a:r>
            <a:r>
              <a:rPr lang="en-GB" sz="29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premised around everything </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from</a:t>
            </a:r>
            <a:r>
              <a:rPr lang="en-GB" sz="29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shared interests </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a:t>
            </a:r>
            <a:r>
              <a:rPr lang="en-GB" sz="29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professional networking </a:t>
            </a:r>
            <a:r>
              <a:rPr lang="en-GB" sz="29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9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professional development.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4C9CC90B-5ACE-4D62-B618-7BDD8079CC68}"/>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8" name="TextBox 7">
            <a:extLst>
              <a:ext uri="{FF2B5EF4-FFF2-40B4-BE49-F238E27FC236}">
                <a16:creationId xmlns:a16="http://schemas.microsoft.com/office/drawing/2014/main" id="{32A37FB3-52E4-4E57-AD15-133D2864C342}"/>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What Are Online Communities?</a:t>
            </a:r>
          </a:p>
        </p:txBody>
      </p:sp>
    </p:spTree>
    <p:extLst>
      <p:ext uri="{BB962C8B-B14F-4D97-AF65-F5344CB8AC3E}">
        <p14:creationId xmlns:p14="http://schemas.microsoft.com/office/powerpoint/2010/main" val="2108454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77879" y="1488216"/>
            <a:ext cx="8752116" cy="3698000"/>
          </a:xfrm>
          <a:prstGeom prst="rect">
            <a:avLst/>
          </a:prstGeom>
          <a:noFill/>
        </p:spPr>
        <p:txBody>
          <a:bodyPr wrap="square" rtlCol="0">
            <a:spAutoFit/>
          </a:bodyPr>
          <a:lstStyle/>
          <a:p>
            <a:pPr marL="0" marR="0" indent="457200" algn="just">
              <a:lnSpc>
                <a:spcPct val="150000"/>
              </a:lnSpc>
              <a:spcBef>
                <a:spcPts val="0"/>
              </a:spcBef>
              <a:spcAft>
                <a:spcPts val="300"/>
              </a:spcAft>
            </a:pPr>
            <a:r>
              <a:rPr lang="en-GB" sz="3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3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rise in popularity of Web 2.0 websites</a:t>
            </a:r>
            <a:r>
              <a:rPr lang="en-GB" sz="3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has </a:t>
            </a:r>
            <a:r>
              <a:rPr lang="en-GB" sz="3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allowed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a:t>
            </a:r>
            <a:r>
              <a:rPr lang="en-GB" sz="3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easier real-time communication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a:t>
            </a:r>
            <a:r>
              <a:rPr lang="en-GB" sz="3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connection to others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3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facilitated the introduction of new ways for information to be exchanged. </a:t>
            </a:r>
            <a:endParaRPr lang="en-US" sz="3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741850591"/>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6499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69682" y="2026574"/>
            <a:ext cx="6590448" cy="393216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Online communities </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have many potential benefits.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They can</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provide a sense of togetherness and unity.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 that respect,</a:t>
            </a: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these communities differ from social networks,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as community designer Liz Jackson explains:</a:t>
            </a:r>
            <a:endPar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378B1B7B-F736-4581-BBC2-31D65AF29756}"/>
              </a:ext>
            </a:extLst>
          </p:cNvPr>
          <p:cNvSpPr txBox="1"/>
          <p:nvPr/>
        </p:nvSpPr>
        <p:spPr>
          <a:xfrm>
            <a:off x="1092305" y="1313398"/>
            <a:ext cx="1146174"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9" name="TextBox 8">
            <a:extLst>
              <a:ext uri="{FF2B5EF4-FFF2-40B4-BE49-F238E27FC236}">
                <a16:creationId xmlns:a16="http://schemas.microsoft.com/office/drawing/2014/main" id="{C59F7AF0-B95C-4327-9154-E256057BDCF2}"/>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What Are Online Communities?</a:t>
            </a:r>
          </a:p>
        </p:txBody>
      </p:sp>
      <p:pic>
        <p:nvPicPr>
          <p:cNvPr id="11" name="Picture 2" descr="Online community managers: wat mag je van ze verwachten? - Frankwatching">
            <a:extLst>
              <a:ext uri="{FF2B5EF4-FFF2-40B4-BE49-F238E27FC236}">
                <a16:creationId xmlns:a16="http://schemas.microsoft.com/office/drawing/2014/main" id="{7A627D24-7D2C-4111-878F-FC27F010A1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69707" y="2708311"/>
            <a:ext cx="2641557" cy="25579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77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16202" y="1413615"/>
            <a:ext cx="8517044" cy="38936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Online communities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social networks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are</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very different, </a:t>
            </a: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first offers a sense of place, the other is not a place but a kind of group awareness grown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from comments, images, addresses, photos, and appointments </a:t>
            </a: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do something or be somewhere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(whether real or virtual).</a:t>
            </a:r>
            <a:endPar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37932039"/>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668" y="1918403"/>
            <a:ext cx="9982707" cy="394306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Online communities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provide a sense of collective identity among members;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members are</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not atomised individuals,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But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part of a larger and more cohesive group.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They can help</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establish friendships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that can</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carry over to the ‘offline’ world. </a:t>
            </a:r>
          </a:p>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Employment-related online communities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provide professional support, advice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networking opportunities;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one example is</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ACM online community.</a:t>
            </a:r>
            <a:endParaRPr lang="en-US"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378B1B7B-F736-4581-BBC2-31D65AF29756}"/>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9" name="TextBox 8">
            <a:extLst>
              <a:ext uri="{FF2B5EF4-FFF2-40B4-BE49-F238E27FC236}">
                <a16:creationId xmlns:a16="http://schemas.microsoft.com/office/drawing/2014/main" id="{C93D0AA5-6D36-4830-B35C-7000F175FF3E}"/>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What Are Online Communities?</a:t>
            </a:r>
          </a:p>
        </p:txBody>
      </p:sp>
    </p:spTree>
    <p:extLst>
      <p:ext uri="{BB962C8B-B14F-4D97-AF65-F5344CB8AC3E}">
        <p14:creationId xmlns:p14="http://schemas.microsoft.com/office/powerpoint/2010/main" val="110318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72437" y="1598722"/>
            <a:ext cx="8762999" cy="366055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6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Another key use of web communities </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access to and the exchange of information.</a:t>
            </a:r>
          </a:p>
          <a:p>
            <a:pPr marL="0" marR="0" indent="457200" algn="just">
              <a:lnSpc>
                <a:spcPct val="150000"/>
              </a:lnSpc>
              <a:spcBef>
                <a:spcPts val="0"/>
              </a:spcBef>
              <a:spcAft>
                <a:spcPts val="300"/>
              </a:spcAft>
            </a:pP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With communities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a:t>
            </a:r>
            <a:r>
              <a:rPr lang="en-GB" sz="26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even very small niches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it</a:t>
            </a:r>
            <a:r>
              <a:rPr lang="en-GB" sz="26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is possible to find people also interested in a topic and to seek and share information on a subject </a:t>
            </a:r>
            <a:r>
              <a:rPr lang="en-GB" sz="26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where there are not such people available in the immediate area offline.</a:t>
            </a:r>
            <a:endParaRPr lang="en-US" sz="26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41144566"/>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790575" y="1939471"/>
            <a:ext cx="10231211" cy="3736472"/>
          </a:xfrm>
          <a:prstGeom prst="rect">
            <a:avLst/>
          </a:prstGeom>
          <a:noFill/>
        </p:spPr>
        <p:txBody>
          <a:bodyPr wrap="square" rtlCol="0">
            <a:spAutoFit/>
          </a:bodyPr>
          <a:lstStyle/>
          <a:p>
            <a:pPr marL="0" marR="0" indent="457200" algn="just">
              <a:lnSpc>
                <a:spcPct val="150000"/>
              </a:lnSpc>
              <a:spcBef>
                <a:spcPts val="0"/>
              </a:spcBef>
              <a:spcAft>
                <a:spcPts val="300"/>
              </a:spcAft>
            </a:pPr>
            <a:r>
              <a:rPr lang="en-GB" sz="3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This has led to a range of popular sites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based on areas</a:t>
            </a:r>
            <a:r>
              <a:rPr lang="en-GB" sz="32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such as health, employment, finances and education. </a:t>
            </a:r>
          </a:p>
          <a:p>
            <a:pPr marL="0" marR="0" indent="457200" algn="just">
              <a:lnSpc>
                <a:spcPct val="150000"/>
              </a:lnSpc>
              <a:spcBef>
                <a:spcPts val="0"/>
              </a:spcBef>
              <a:spcAft>
                <a:spcPts val="300"/>
              </a:spcAft>
            </a:pPr>
            <a:r>
              <a:rPr lang="en-GB" sz="32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32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Online communities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 be </a:t>
            </a:r>
            <a:r>
              <a:rPr lang="en-GB" sz="3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Vital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a:t>
            </a:r>
            <a:r>
              <a:rPr lang="en-GB" sz="32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companies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a:t>
            </a:r>
            <a:r>
              <a:rPr lang="en-GB" sz="32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marketing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a:t>
            </a:r>
            <a:r>
              <a:rPr lang="en-GB" sz="32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outreach.</a:t>
            </a:r>
            <a:endParaRPr lang="en-US" sz="32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378B1B7B-F736-4581-BBC2-31D65AF29756}"/>
              </a:ext>
            </a:extLst>
          </p:cNvPr>
          <p:cNvSpPr txBox="1"/>
          <p:nvPr/>
        </p:nvSpPr>
        <p:spPr>
          <a:xfrm>
            <a:off x="1018668" y="1313398"/>
            <a:ext cx="1260791" cy="646331"/>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a:p>
            <a:pPr algn="ctr"/>
            <a:endParaRPr lang="en-US" sz="18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9" name="TextBox 8">
            <a:extLst>
              <a:ext uri="{FF2B5EF4-FFF2-40B4-BE49-F238E27FC236}">
                <a16:creationId xmlns:a16="http://schemas.microsoft.com/office/drawing/2014/main" id="{26FFF058-5DCD-4CB4-8B89-E0DC32CDF342}"/>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What Are Online Communities?</a:t>
            </a:r>
          </a:p>
        </p:txBody>
      </p:sp>
    </p:spTree>
    <p:extLst>
      <p:ext uri="{BB962C8B-B14F-4D97-AF65-F5344CB8AC3E}">
        <p14:creationId xmlns:p14="http://schemas.microsoft.com/office/powerpoint/2010/main" val="1549413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531020" y="1441413"/>
            <a:ext cx="8645834" cy="4260718"/>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5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Unexpected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5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innovative uses of web communities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have also</a:t>
            </a: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emerged with social networks being used in conflicts to alert citizens of impending attacks.</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5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5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UN </a:t>
            </a: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sees the web and specifically social networks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as</a:t>
            </a:r>
            <a:r>
              <a:rPr lang="en-GB"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 important tool in conflicts and emergencies.</a:t>
            </a:r>
            <a:endParaRPr lang="en-US"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792429687"/>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668" y="2256998"/>
            <a:ext cx="9992537" cy="324736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Yet,</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these interactions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may also </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lead to a downfall of social interactions</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or</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deposit more negative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derogatory forms of speaking to others</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 connection, surfaced</a:t>
            </a: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forms of racism, bullying, etc.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may also be investigated and linked to online communities.</a:t>
            </a:r>
            <a:endPar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AAC92B4F-C7B6-4052-BE18-C059D01DD153}"/>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a:t>
            </a:r>
            <a:r>
              <a:rPr lang="en-US" b="1" dirty="0">
                <a:solidFill>
                  <a:schemeClr val="bg1"/>
                </a:solidFill>
                <a:effectLst>
                  <a:outerShdw blurRad="38100" dist="38100" dir="2700000" algn="tl">
                    <a:srgbClr val="000000">
                      <a:alpha val="43137"/>
                    </a:srgbClr>
                  </a:outerShdw>
                </a:effectLst>
                <a:latin typeface="Alexandria" charset="0"/>
                <a:cs typeface="Alexandria" charset="0"/>
              </a:rPr>
              <a:t>9</a:t>
            </a:r>
            <a:endParaRPr lang="en-US" sz="18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9" name="TextBox 8">
            <a:extLst>
              <a:ext uri="{FF2B5EF4-FFF2-40B4-BE49-F238E27FC236}">
                <a16:creationId xmlns:a16="http://schemas.microsoft.com/office/drawing/2014/main" id="{822EAC42-B5AE-4724-8D15-CCD1F99EAE0D}"/>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What Are Online Communities?</a:t>
            </a:r>
          </a:p>
        </p:txBody>
      </p:sp>
    </p:spTree>
    <p:extLst>
      <p:ext uri="{BB962C8B-B14F-4D97-AF65-F5344CB8AC3E}">
        <p14:creationId xmlns:p14="http://schemas.microsoft.com/office/powerpoint/2010/main" val="1584672584"/>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879881" y="1123950"/>
            <a:ext cx="1188791"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chemeClr val="accent2"/>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111794" y="4964064"/>
            <a:ext cx="4828566" cy="523220"/>
          </a:xfrm>
          <a:prstGeom prst="rect">
            <a:avLst/>
          </a:prstGeom>
          <a:noFill/>
        </p:spPr>
        <p:txBody>
          <a:bodyPr wrap="none" rtlCol="0">
            <a:spAutoFit/>
          </a:bodyPr>
          <a:lstStyle/>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Online Community Managers</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55F49CB-7CFF-4B7B-BD08-C17437672C7C}"/>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
        <p:nvSpPr>
          <p:cNvPr id="12" name="TextBox 11">
            <a:extLst>
              <a:ext uri="{FF2B5EF4-FFF2-40B4-BE49-F238E27FC236}">
                <a16:creationId xmlns:a16="http://schemas.microsoft.com/office/drawing/2014/main" id="{BB53F322-68E0-41DC-8EF4-ABC6017853CC}"/>
              </a:ext>
            </a:extLst>
          </p:cNvPr>
          <p:cNvSpPr txBox="1"/>
          <p:nvPr/>
        </p:nvSpPr>
        <p:spPr>
          <a:xfrm>
            <a:off x="4888620" y="1370604"/>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Tree>
    <p:extLst>
      <p:ext uri="{BB962C8B-B14F-4D97-AF65-F5344CB8AC3E}">
        <p14:creationId xmlns:p14="http://schemas.microsoft.com/office/powerpoint/2010/main" val="5264829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91239" y="1457465"/>
            <a:ext cx="8725396" cy="394306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 community manager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a cultural intermediary</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‘whose job is to generate shared value for participants and stakeholders’. </a:t>
            </a:r>
          </a:p>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tasks include</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development of standards and policies,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collaborative strategies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techniques for regulation and intervention to optimise for good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minimise for harm’.</a:t>
            </a:r>
            <a:endParaRPr lang="en-US"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665929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668" y="1950680"/>
            <a:ext cx="9986789" cy="38936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community manager’s job </a:t>
            </a: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to ‘cultivate a dedicated community through social media, live social events, and strategic communication’.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Their job is</a:t>
            </a:r>
            <a:r>
              <a:rPr lang="en-GB"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Not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simply</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to produce and upload content,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or</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delete nasty remarks in comments sections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(though they can also perform these roles).</a:t>
            </a:r>
            <a:endPar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TextBox 9">
            <a:extLst>
              <a:ext uri="{FF2B5EF4-FFF2-40B4-BE49-F238E27FC236}">
                <a16:creationId xmlns:a16="http://schemas.microsoft.com/office/drawing/2014/main" id="{9F693F9E-D26F-449F-8B82-03B9F8417CB1}"/>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9" name="TextBox 8">
            <a:extLst>
              <a:ext uri="{FF2B5EF4-FFF2-40B4-BE49-F238E27FC236}">
                <a16:creationId xmlns:a16="http://schemas.microsoft.com/office/drawing/2014/main" id="{E83BCA43-B82D-45A8-A019-AE29CDB10F39}"/>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Online Community Managers</a:t>
            </a:r>
          </a:p>
        </p:txBody>
      </p:sp>
    </p:spTree>
    <p:extLst>
      <p:ext uri="{BB962C8B-B14F-4D97-AF65-F5344CB8AC3E}">
        <p14:creationId xmlns:p14="http://schemas.microsoft.com/office/powerpoint/2010/main" val="1784990302"/>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502229" y="1443449"/>
            <a:ext cx="8637447" cy="38936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 a nutshell,</a:t>
            </a:r>
            <a:r>
              <a:rPr lang="en-GB"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 community manager </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plays a pivotal role in making an online space a ‘community’,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and</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more than that, a community that is safe and enjoyable to inhabit.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 doing this</a:t>
            </a: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community manager is required to enforce community guidelines.</a:t>
            </a:r>
            <a:endParaRPr lang="en-US"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06677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930" y="2154024"/>
            <a:ext cx="10009419" cy="3524811"/>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These guidelines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are</a:t>
            </a:r>
            <a:r>
              <a:rPr lang="en-GB"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designed to maintain a respectful community. </a:t>
            </a: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guidelines </a:t>
            </a:r>
            <a:r>
              <a:rPr lang="en-GB"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 vary from community to community.</a:t>
            </a:r>
          </a:p>
          <a:p>
            <a:pPr marL="0" marR="0" indent="457200" algn="just">
              <a:lnSpc>
                <a:spcPct val="150000"/>
              </a:lnSpc>
              <a:spcBef>
                <a:spcPts val="0"/>
              </a:spcBef>
              <a:spcAft>
                <a:spcPts val="300"/>
              </a:spcAft>
            </a:pPr>
            <a:r>
              <a:rPr lang="en-GB" sz="25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following is</a:t>
            </a: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 sample of the community guidelines for The Conversation, </a:t>
            </a:r>
            <a:r>
              <a:rPr lang="en-GB"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 popular site that was first established in 2011</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and</a:t>
            </a:r>
            <a:r>
              <a:rPr lang="en-GB"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that publishes journalistic ‘knowledge transfer’ work written by university researchers: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4798B89E-7B91-47AF-9102-03C3A3F500D7}"/>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9" name="TextBox 8">
            <a:extLst>
              <a:ext uri="{FF2B5EF4-FFF2-40B4-BE49-F238E27FC236}">
                <a16:creationId xmlns:a16="http://schemas.microsoft.com/office/drawing/2014/main" id="{92BF9A6E-0EF0-40A0-8271-D6E4DA048FFA}"/>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Online Community Managers</a:t>
            </a:r>
          </a:p>
        </p:txBody>
      </p:sp>
    </p:spTree>
    <p:extLst>
      <p:ext uri="{BB962C8B-B14F-4D97-AF65-F5344CB8AC3E}">
        <p14:creationId xmlns:p14="http://schemas.microsoft.com/office/powerpoint/2010/main" val="1649316536"/>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16201" y="1688978"/>
            <a:ext cx="8493841" cy="3466013"/>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Don’t attack people and don’t respond to attacks,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report them and move on.</a:t>
            </a:r>
          </a:p>
          <a:p>
            <a:pPr marL="0" marR="0" indent="457200" algn="just">
              <a:lnSpc>
                <a:spcPct val="150000"/>
              </a:lnSpc>
              <a:spcBef>
                <a:spcPts val="0"/>
              </a:spcBef>
              <a:spcAft>
                <a:spcPts val="300"/>
              </a:spcAft>
            </a:pP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Keep your posts on topic and constructive.</a:t>
            </a:r>
          </a:p>
          <a:p>
            <a:pPr marL="0" marR="0" indent="457200" algn="just">
              <a:lnSpc>
                <a:spcPct val="150000"/>
              </a:lnSpc>
              <a:spcBef>
                <a:spcPts val="0"/>
              </a:spcBef>
              <a:spcAft>
                <a:spcPts val="300"/>
              </a:spcAft>
            </a:pP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Take responsibility for the quality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of the conversations you take part in.</a:t>
            </a:r>
          </a:p>
          <a:p>
            <a:pPr indent="457200" algn="just">
              <a:lnSpc>
                <a:spcPct val="150000"/>
              </a:lnSpc>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Above all,</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respect others and their opinions.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5294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668" y="1862930"/>
            <a:ext cx="10019446" cy="4203651"/>
          </a:xfrm>
          <a:prstGeom prst="rect">
            <a:avLst/>
          </a:prstGeom>
          <a:noFill/>
        </p:spPr>
        <p:txBody>
          <a:bodyPr wrap="square" rtlCol="0">
            <a:spAutoFit/>
          </a:bodyPr>
          <a:lstStyle/>
          <a:p>
            <a:pPr marL="0" marR="0" indent="457200" algn="just">
              <a:lnSpc>
                <a:spcPct val="150000"/>
              </a:lnSpc>
              <a:spcBef>
                <a:spcPts val="0"/>
              </a:spcBef>
              <a:spcAft>
                <a:spcPts val="300"/>
              </a:spcAft>
            </a:pPr>
            <a:r>
              <a:rPr lang="en-GB" sz="30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30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Community guidelines </a:t>
            </a:r>
            <a:r>
              <a:rPr lang="en-GB" sz="3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such as those</a:t>
            </a:r>
            <a:r>
              <a:rPr lang="en-GB" sz="30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are generally outlined in a tab featured somewhere on the landing page for a particular site or platform. </a:t>
            </a:r>
          </a:p>
          <a:p>
            <a:pPr marL="0" marR="0" indent="457200" algn="just">
              <a:lnSpc>
                <a:spcPct val="150000"/>
              </a:lnSpc>
              <a:spcBef>
                <a:spcPts val="0"/>
              </a:spcBef>
              <a:spcAft>
                <a:spcPts val="300"/>
              </a:spcAft>
            </a:pPr>
            <a:r>
              <a:rPr lang="en-GB" sz="30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30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Visitors </a:t>
            </a:r>
            <a:r>
              <a:rPr lang="en-GB" sz="3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to that community</a:t>
            </a:r>
            <a:r>
              <a:rPr lang="en-GB" sz="30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can click on the tab to find out what is regarded </a:t>
            </a:r>
            <a:r>
              <a:rPr lang="en-GB" sz="30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as</a:t>
            </a:r>
            <a:r>
              <a:rPr lang="en-GB" sz="30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acceptable behaviour and what is not within that community. </a:t>
            </a:r>
            <a:endParaRPr lang="en-US" sz="30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AC7A1B97-66B6-4844-9400-579F2DC230CE}"/>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11" name="TextBox 10">
            <a:extLst>
              <a:ext uri="{FF2B5EF4-FFF2-40B4-BE49-F238E27FC236}">
                <a16:creationId xmlns:a16="http://schemas.microsoft.com/office/drawing/2014/main" id="{F57C6616-AFC3-431A-BEA5-9DE13BE960A9}"/>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Online Community Managers</a:t>
            </a:r>
          </a:p>
        </p:txBody>
      </p:sp>
    </p:spTree>
    <p:extLst>
      <p:ext uri="{BB962C8B-B14F-4D97-AF65-F5344CB8AC3E}">
        <p14:creationId xmlns:p14="http://schemas.microsoft.com/office/powerpoint/2010/main" val="4194472259"/>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03758" y="1842442"/>
            <a:ext cx="8654141" cy="3173113"/>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7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7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There are</a:t>
            </a:r>
            <a:r>
              <a:rPr lang="en-GB" sz="27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 number of important skills </a:t>
            </a:r>
            <a:r>
              <a:rPr lang="en-GB" sz="27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that</a:t>
            </a:r>
            <a:r>
              <a:rPr lang="en-GB" sz="27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community managers require in order to do their jobs. </a:t>
            </a:r>
          </a:p>
          <a:p>
            <a:pPr marL="0" marR="0" indent="457200" algn="just">
              <a:lnSpc>
                <a:spcPct val="150000"/>
              </a:lnSpc>
              <a:spcBef>
                <a:spcPts val="0"/>
              </a:spcBef>
              <a:spcAft>
                <a:spcPts val="300"/>
              </a:spcAft>
            </a:pPr>
            <a:r>
              <a:rPr lang="en-GB" sz="27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7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following are a selection of these; </a:t>
            </a:r>
            <a:r>
              <a:rPr lang="en-GB" sz="27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they have been chosen because they appear frequently in existing online community management literature.</a:t>
            </a:r>
            <a:endParaRPr lang="en-US" sz="27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249271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668" y="2247545"/>
            <a:ext cx="10112138" cy="3285836"/>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Skills in digital content production.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This should go without saying in a book devoted to that very topic!</a:t>
            </a:r>
          </a:p>
          <a:p>
            <a:pPr marL="0" marR="0" indent="457200" algn="just">
              <a:lnSpc>
                <a:spcPct val="150000"/>
              </a:lnSpc>
              <a:spcBef>
                <a:spcPts val="0"/>
              </a:spcBef>
              <a:spcAft>
                <a:spcPts val="300"/>
              </a:spcAft>
            </a:pP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High-level media literacy skills.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can include the ability to decode ‘dog whistles’ and coded messages that promote conspiracies and/or bigotry.</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DC84D5ED-F528-4D20-AE54-854793117695}"/>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9" name="TextBox 8">
            <a:extLst>
              <a:ext uri="{FF2B5EF4-FFF2-40B4-BE49-F238E27FC236}">
                <a16:creationId xmlns:a16="http://schemas.microsoft.com/office/drawing/2014/main" id="{A88D8253-89A6-410E-8997-E24F1E2FAE1C}"/>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Online Community Managers</a:t>
            </a:r>
          </a:p>
        </p:txBody>
      </p:sp>
    </p:spTree>
    <p:extLst>
      <p:ext uri="{BB962C8B-B14F-4D97-AF65-F5344CB8AC3E}">
        <p14:creationId xmlns:p14="http://schemas.microsoft.com/office/powerpoint/2010/main" val="3241657220"/>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94208" y="1482151"/>
            <a:ext cx="8719457" cy="3981539"/>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 commitment to cultivating a lively and respectful online community,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one that adheres to the community guidelines.</a:t>
            </a:r>
          </a:p>
          <a:p>
            <a:pPr marL="0" marR="0" indent="457200" algn="just">
              <a:lnSpc>
                <a:spcPct val="150000"/>
              </a:lnSpc>
              <a:spcBef>
                <a:spcPts val="0"/>
              </a:spcBef>
              <a:spcAft>
                <a:spcPts val="300"/>
              </a:spcAft>
            </a:pP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ability to cultivate personal resilience in the face of online hostility.</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ability to be proactive and to intervene in conflicts and acts of hostility.</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252565313"/>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89425" y="2244602"/>
            <a:ext cx="9850877" cy="335059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ability to empathise with community members.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Might these community members be facing stresses or challenges in their lives that are impacting on their participation in communities? It should be noted that such challenges are not excuses for poor behaviour, and that the community manager’s role is not to play counsellor for members.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21A79B4-C6F6-4A8B-B18D-0B88146D028E}"/>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9" name="TextBox 8">
            <a:extLst>
              <a:ext uri="{FF2B5EF4-FFF2-40B4-BE49-F238E27FC236}">
                <a16:creationId xmlns:a16="http://schemas.microsoft.com/office/drawing/2014/main" id="{85DC4502-19BD-441D-A7AF-9406E1FD869F}"/>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Online Community Managers</a:t>
            </a:r>
          </a:p>
        </p:txBody>
      </p:sp>
    </p:spTree>
    <p:extLst>
      <p:ext uri="{BB962C8B-B14F-4D97-AF65-F5344CB8AC3E}">
        <p14:creationId xmlns:p14="http://schemas.microsoft.com/office/powerpoint/2010/main" val="1826110906"/>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525455" y="1666593"/>
            <a:ext cx="8656964" cy="3524811"/>
          </a:xfrm>
          <a:prstGeom prst="rect">
            <a:avLst/>
          </a:prstGeom>
          <a:noFill/>
        </p:spPr>
        <p:txBody>
          <a:bodyPr wrap="square" rtlCol="0">
            <a:spAutoFit/>
          </a:bodyPr>
          <a:lstStyle/>
          <a:p>
            <a:pPr indent="457200" algn="just">
              <a:lnSpc>
                <a:spcPct val="150000"/>
              </a:lnSpc>
              <a:spcAft>
                <a:spcPts val="300"/>
              </a:spcAft>
            </a:pP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 strong knowledge of the topic at the heart of that online community,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as well as the members who comprise that community.</a:t>
            </a:r>
          </a:p>
          <a:p>
            <a:pPr indent="457200" algn="just">
              <a:lnSpc>
                <a:spcPct val="150000"/>
              </a:lnSpc>
              <a:spcAft>
                <a:spcPts val="300"/>
              </a:spcAft>
            </a:pPr>
            <a:r>
              <a:rPr lang="en-GB" sz="25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 willingness to listen to members and take on board their feedback.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What do community members want? What do they think the community could be doing better?</a:t>
            </a:r>
            <a:endParaRPr lang="en-US" sz="25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2341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879095" y="1117694"/>
            <a:ext cx="1188793" cy="9625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866432" y="5023335"/>
            <a:ext cx="3353803" cy="954107"/>
          </a:xfrm>
          <a:prstGeom prst="rect">
            <a:avLst/>
          </a:prstGeom>
          <a:noFill/>
        </p:spPr>
        <p:txBody>
          <a:bodyPr wrap="none" rtlCol="0">
            <a:spAutoFit/>
          </a:bodyPr>
          <a:lstStyle/>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Who’s Who in the </a:t>
            </a:r>
          </a:p>
          <a:p>
            <a:pPr lvl="0" algn="ctr"/>
            <a:r>
              <a:rPr lang="en-GB" sz="2800" dirty="0">
                <a:solidFill>
                  <a:schemeClr val="accent2"/>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Online Community?</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855F49CB-7CFF-4B7B-BD08-C17437672C7C}"/>
              </a:ext>
            </a:extLst>
          </p:cNvPr>
          <p:cNvSpPr txBox="1"/>
          <p:nvPr/>
        </p:nvSpPr>
        <p:spPr>
          <a:xfrm>
            <a:off x="6596021" y="1259391"/>
            <a:ext cx="3974165" cy="523220"/>
          </a:xfrm>
          <a:prstGeom prst="rect">
            <a:avLst/>
          </a:prstGeom>
          <a:noFill/>
        </p:spPr>
        <p:txBody>
          <a:bodyPr wrap="none" rtlCol="0">
            <a:spAutoFit/>
          </a:bodyPr>
          <a:lstStyle/>
          <a:p>
            <a:r>
              <a:rPr lang="en-US" sz="2800" dirty="0">
                <a:solidFill>
                  <a:srgbClr val="002060"/>
                </a:solidFill>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Digital Content Direction</a:t>
            </a:r>
          </a:p>
        </p:txBody>
      </p:sp>
      <p:sp>
        <p:nvSpPr>
          <p:cNvPr id="12" name="TextBox 11">
            <a:extLst>
              <a:ext uri="{FF2B5EF4-FFF2-40B4-BE49-F238E27FC236}">
                <a16:creationId xmlns:a16="http://schemas.microsoft.com/office/drawing/2014/main" id="{43D7436F-0972-46B5-86DB-532601908D5B}"/>
              </a:ext>
            </a:extLst>
          </p:cNvPr>
          <p:cNvSpPr txBox="1"/>
          <p:nvPr/>
        </p:nvSpPr>
        <p:spPr>
          <a:xfrm>
            <a:off x="4821945" y="1356541"/>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Tree>
    <p:extLst>
      <p:ext uri="{BB962C8B-B14F-4D97-AF65-F5344CB8AC3E}">
        <p14:creationId xmlns:p14="http://schemas.microsoft.com/office/powerpoint/2010/main" val="1058211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1890169"/>
            <a:ext cx="9965177" cy="4035400"/>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we have talked about the online community manager,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but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who else is in an online community?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Answering this question </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is difficult,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given the sheer diversity of individuals that these spaces can comprise. </a:t>
            </a:r>
          </a:p>
          <a:p>
            <a:pPr marL="0" marR="0" indent="457200" algn="just">
              <a:lnSpc>
                <a:spcPct val="150000"/>
              </a:lnSpc>
              <a:spcBef>
                <a:spcPts val="0"/>
              </a:spcBef>
              <a:spcAft>
                <a:spcPts val="300"/>
              </a:spcAft>
            </a:pPr>
            <a:r>
              <a:rPr lang="en-GB" sz="24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Elliot </a:t>
            </a:r>
            <a:r>
              <a:rPr lang="en-GB" sz="2400" u="sng" dirty="0" err="1">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Volkman</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(2011)</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lists a number of archetypes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that are </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commonly found in online communities.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They include</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community manager, as well as the following cast of characters:</a:t>
            </a:r>
            <a:endParaRPr lang="en-US"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13FD18C-7041-4A66-A509-8BC8BC5D20DC}"/>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a:t>
            </a:r>
            <a:r>
              <a:rPr lang="en-US" b="1" dirty="0">
                <a:solidFill>
                  <a:schemeClr val="bg1"/>
                </a:solidFill>
                <a:effectLst>
                  <a:outerShdw blurRad="38100" dist="38100" dir="2700000" algn="tl">
                    <a:srgbClr val="000000">
                      <a:alpha val="43137"/>
                    </a:srgbClr>
                  </a:outerShdw>
                </a:effectLst>
                <a:latin typeface="Alexandria" charset="0"/>
                <a:cs typeface="Alexandria" charset="0"/>
              </a:rPr>
              <a:t>9</a:t>
            </a:r>
            <a:endParaRPr lang="en-US" sz="18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9" name="TextBox 8">
            <a:extLst>
              <a:ext uri="{FF2B5EF4-FFF2-40B4-BE49-F238E27FC236}">
                <a16:creationId xmlns:a16="http://schemas.microsoft.com/office/drawing/2014/main" id="{1C18325F-139C-4326-992D-A741C1CA4DFB}"/>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Who’s Who in the Online Community?</a:t>
            </a:r>
          </a:p>
        </p:txBody>
      </p:sp>
    </p:spTree>
    <p:extLst>
      <p:ext uri="{BB962C8B-B14F-4D97-AF65-F5344CB8AC3E}">
        <p14:creationId xmlns:p14="http://schemas.microsoft.com/office/powerpoint/2010/main" val="2874910470"/>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573810" y="1488216"/>
            <a:ext cx="8560253" cy="394306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The community architects: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are the individuals who wanted to establish the community in the first place. They can also be community managers, but not always.</a:t>
            </a:r>
            <a:r>
              <a:rPr lang="en-US"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p>
          <a:p>
            <a:pPr marL="0" marR="0" indent="457200" algn="just">
              <a:lnSpc>
                <a:spcPct val="150000"/>
              </a:lnSpc>
              <a:spcBef>
                <a:spcPts val="0"/>
              </a:spcBef>
              <a:spcAft>
                <a:spcPts val="300"/>
              </a:spcAft>
            </a:pP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Contributor: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can be paid or unpaid. They can contribute anything from a blog post to a GIF, meme or a comment on a discussion board.</a:t>
            </a:r>
            <a:r>
              <a:rPr lang="en-US" sz="2400" u="sng"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endPar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74543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28033" y="1938969"/>
            <a:ext cx="9977424" cy="38936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Paid member: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are the members who are paid to interact with other members in the community, e.g., by commenting on posts. These paid members are frequently high-profile, for activities undertaken within and/or outside the community. There are definite similarities between the paid member and the Social Media Influencer.</a:t>
            </a:r>
            <a:endPar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0F1388FA-10B4-4B72-B2D1-6A40696D3941}"/>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9" name="TextBox 8">
            <a:extLst>
              <a:ext uri="{FF2B5EF4-FFF2-40B4-BE49-F238E27FC236}">
                <a16:creationId xmlns:a16="http://schemas.microsoft.com/office/drawing/2014/main" id="{8F3B80FB-83DE-4F5B-8EBC-7F868C1E26D5}"/>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Who’s Who in the Online Community?</a:t>
            </a:r>
          </a:p>
        </p:txBody>
      </p:sp>
    </p:spTree>
    <p:extLst>
      <p:ext uri="{BB962C8B-B14F-4D97-AF65-F5344CB8AC3E}">
        <p14:creationId xmlns:p14="http://schemas.microsoft.com/office/powerpoint/2010/main" val="1101849358"/>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573810" y="1753700"/>
            <a:ext cx="8560253" cy="3350597"/>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Power user: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are the individuals who help set the agenda for community discussions or suggest new directions and initiatives for a community. </a:t>
            </a:r>
            <a:r>
              <a:rPr lang="en-GB" sz="2400" u="sng" dirty="0" err="1">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Volkman</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(2011) calls these individuals ‘a community manager’s best friend’, not least because of the (usually) unpaid labour that they perform.</a:t>
            </a:r>
            <a:endParaRPr lang="en-US"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340989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18668" y="2104161"/>
            <a:ext cx="9921475" cy="3698000"/>
          </a:xfrm>
          <a:prstGeom prst="rect">
            <a:avLst/>
          </a:prstGeom>
          <a:noFill/>
        </p:spPr>
        <p:txBody>
          <a:bodyPr wrap="square" rtlCol="0">
            <a:spAutoFit/>
          </a:bodyPr>
          <a:lstStyle/>
          <a:p>
            <a:pPr marL="0" marR="0" indent="457200" algn="just">
              <a:lnSpc>
                <a:spcPct val="150000"/>
              </a:lnSpc>
              <a:spcBef>
                <a:spcPts val="0"/>
              </a:spcBef>
              <a:spcAft>
                <a:spcPts val="300"/>
              </a:spcAft>
            </a:pPr>
            <a:r>
              <a:rPr lang="en-GB" sz="32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32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 Free member: </a:t>
            </a:r>
            <a:r>
              <a:rPr lang="en-GB" sz="32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members do not pay to belong to a community, nor are they paid to do so. They are the ones who tend to interact most with the content published within an online community, e.g., through likes and shares.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A2EE4793-A573-455A-9E6B-F15A2A0CA5C6}"/>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9" name="TextBox 8">
            <a:extLst>
              <a:ext uri="{FF2B5EF4-FFF2-40B4-BE49-F238E27FC236}">
                <a16:creationId xmlns:a16="http://schemas.microsoft.com/office/drawing/2014/main" id="{B99B710C-7C97-42F5-BA1E-7DCC1D17FB81}"/>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Who’s Who in the Online Community?</a:t>
            </a:r>
          </a:p>
        </p:txBody>
      </p:sp>
    </p:spTree>
    <p:extLst>
      <p:ext uri="{BB962C8B-B14F-4D97-AF65-F5344CB8AC3E}">
        <p14:creationId xmlns:p14="http://schemas.microsoft.com/office/powerpoint/2010/main" val="3876154270"/>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94209" y="1734464"/>
            <a:ext cx="8719455" cy="3247364"/>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Active </a:t>
            </a:r>
            <a:r>
              <a:rPr lang="en-GB" sz="2800" dirty="0" err="1">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lurker</a:t>
            </a: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are the community members who engage with community content (e.g., by reposting in their own social networks), but who never contribute content. They are lurking in the background, waiting to share and like.</a:t>
            </a:r>
            <a:endPar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065077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2060732"/>
            <a:ext cx="10161121" cy="38936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8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Passive </a:t>
            </a:r>
            <a:r>
              <a:rPr lang="en-GB" sz="2800" dirty="0" err="1">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lurker</a:t>
            </a:r>
            <a:r>
              <a:rPr lang="en-GB" sz="28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are members who inhabit a particular community, but who do not engage in any way with the content posted within that community. It’s very likely that other community members, and indeed the community manager themselves, do not know of the passive </a:t>
            </a:r>
            <a:r>
              <a:rPr lang="en-GB" sz="2800" u="sng" dirty="0" err="1">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lurker’s</a:t>
            </a:r>
            <a:r>
              <a:rPr lang="en-GB" sz="28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existence.</a:t>
            </a:r>
            <a:endParaRPr lang="en-US" sz="28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76FE566-34A8-42D4-B680-2AA34FEB9C26}"/>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10" name="TextBox 9">
            <a:extLst>
              <a:ext uri="{FF2B5EF4-FFF2-40B4-BE49-F238E27FC236}">
                <a16:creationId xmlns:a16="http://schemas.microsoft.com/office/drawing/2014/main" id="{7AE63EE5-0039-4F73-8286-3FA7591A1492}"/>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Who’s Who in the Online Community?</a:t>
            </a:r>
          </a:p>
        </p:txBody>
      </p:sp>
    </p:spTree>
    <p:extLst>
      <p:ext uri="{BB962C8B-B14F-4D97-AF65-F5344CB8AC3E}">
        <p14:creationId xmlns:p14="http://schemas.microsoft.com/office/powerpoint/2010/main" val="1641500195"/>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526865" y="1482151"/>
            <a:ext cx="8654143" cy="3904595"/>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To </a:t>
            </a:r>
            <a:r>
              <a:rPr lang="en-GB" sz="2400" dirty="0" err="1">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Volkman’s</a:t>
            </a:r>
            <a:r>
              <a:rPr lang="en-GB" sz="24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list, we could add another archetype: </a:t>
            </a:r>
            <a:r>
              <a:rPr lang="en-GB"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exile’.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Venessa Paech</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describes exiles as individuals who have been banned or suspended from a particular online community.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These individuals are defined very much by the fact that</a:t>
            </a:r>
            <a:r>
              <a:rPr lang="en-GB" sz="24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they were once members, and that they are now consumed with ‘revenge or re-entry’ </a:t>
            </a:r>
            <a:r>
              <a:rPr lang="en-GB" sz="24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—with ‘re-entry’ meaning being allowed back into the community.</a:t>
            </a:r>
            <a:endParaRPr lang="en-US" sz="24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884758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08394" y="2108295"/>
            <a:ext cx="10030492" cy="3524811"/>
          </a:xfrm>
          <a:prstGeom prst="rect">
            <a:avLst/>
          </a:prstGeom>
          <a:noFill/>
        </p:spPr>
        <p:txBody>
          <a:bodyPr wrap="square" rtlCol="0">
            <a:spAutoFit/>
          </a:bodyPr>
          <a:lstStyle/>
          <a:p>
            <a:pPr marL="0" marR="0" indent="457200" algn="just">
              <a:lnSpc>
                <a:spcPct val="150000"/>
              </a:lnSpc>
              <a:spcBef>
                <a:spcPts val="0"/>
              </a:spcBef>
              <a:spcAft>
                <a:spcPts val="300"/>
              </a:spcAft>
            </a:pP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The exile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might</a:t>
            </a:r>
            <a:r>
              <a:rPr lang="en-GB"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indeed wear their banishment as a badge of honour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(‘hey, I got banned from xxx community how cool am I?’).</a:t>
            </a:r>
          </a:p>
          <a:p>
            <a:pPr marL="0" marR="0" indent="457200" algn="just">
              <a:lnSpc>
                <a:spcPct val="150000"/>
              </a:lnSpc>
              <a:spcBef>
                <a:spcPts val="0"/>
              </a:spcBef>
              <a:spcAft>
                <a:spcPts val="300"/>
              </a:spcAft>
            </a:pPr>
            <a:r>
              <a:rPr lang="en-GB" sz="25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The exile’s desire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for</a:t>
            </a:r>
            <a:r>
              <a:rPr lang="en-GB" sz="2500" dirty="0">
                <a:solidFill>
                  <a:schemeClr val="accent2">
                    <a:lumMod val="50000"/>
                  </a:schemeClr>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‘revenge or re-entry’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can</a:t>
            </a:r>
            <a:r>
              <a:rPr lang="en-GB" sz="2500" dirty="0">
                <a:solidFill>
                  <a:schemeClr val="accent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lead to disruptive and even harmful behaviour, </a:t>
            </a:r>
            <a:r>
              <a:rPr lang="en-GB" sz="2500" u="sng"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ranging from posting content in a community with the specific aim of generating distress, to stalking other community members.</a:t>
            </a:r>
            <a:endParaRPr lang="en-US" sz="2500" dirty="0">
              <a:solidFill>
                <a:schemeClr val="accent2"/>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76FE566-34A8-42D4-B680-2AA34FEB9C26}"/>
              </a:ext>
            </a:extLst>
          </p:cNvPr>
          <p:cNvSpPr txBox="1"/>
          <p:nvPr/>
        </p:nvSpPr>
        <p:spPr>
          <a:xfrm>
            <a:off x="1018668" y="1313398"/>
            <a:ext cx="1260791"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10" name="TextBox 9">
            <a:extLst>
              <a:ext uri="{FF2B5EF4-FFF2-40B4-BE49-F238E27FC236}">
                <a16:creationId xmlns:a16="http://schemas.microsoft.com/office/drawing/2014/main" id="{99A75ECB-A8E0-407D-85F9-C21BB4730230}"/>
              </a:ext>
            </a:extLst>
          </p:cNvPr>
          <p:cNvSpPr txBox="1"/>
          <p:nvPr/>
        </p:nvSpPr>
        <p:spPr>
          <a:xfrm>
            <a:off x="2442393" y="1077681"/>
            <a:ext cx="98693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lexandria" charset="0"/>
                <a:cs typeface="Alexandria" charset="0"/>
              </a:rPr>
              <a:t>Who’s Who in the Online Community?</a:t>
            </a:r>
          </a:p>
        </p:txBody>
      </p:sp>
    </p:spTree>
    <p:extLst>
      <p:ext uri="{BB962C8B-B14F-4D97-AF65-F5344CB8AC3E}">
        <p14:creationId xmlns:p14="http://schemas.microsoft.com/office/powerpoint/2010/main" val="426886023"/>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12FE531D-EF9B-3CEE-51E9-369F712E3859}"/>
              </a:ext>
            </a:extLst>
          </p:cNvPr>
          <p:cNvSpPr txBox="1"/>
          <p:nvPr/>
        </p:nvSpPr>
        <p:spPr>
          <a:xfrm>
            <a:off x="4662589" y="1464842"/>
            <a:ext cx="3214586" cy="523220"/>
          </a:xfrm>
          <a:prstGeom prst="rect">
            <a:avLst/>
          </a:prstGeom>
          <a:noFill/>
        </p:spPr>
        <p:txBody>
          <a:bodyPr wrap="square">
            <a:spAutoFit/>
          </a:bodyPr>
          <a:lstStyle/>
          <a:p>
            <a:r>
              <a:rPr lang="en-US" sz="2800" dirty="0">
                <a:effectLst>
                  <a:outerShdw blurRad="38100" dist="38100" dir="2700000" algn="tl">
                    <a:srgbClr val="000000">
                      <a:alpha val="43137"/>
                    </a:srgbClr>
                  </a:outerShdw>
                </a:effectLst>
                <a:latin typeface="Trade Gothic Next" panose="020B0503040303020004" pitchFamily="34" charset="0"/>
                <a:cs typeface="Tajawal Medium" panose="00000600000000000000" pitchFamily="2" charset="-78"/>
              </a:rPr>
              <a:t>OUTLINES</a:t>
            </a:r>
            <a:r>
              <a:rPr lang="en-US" sz="2400" dirty="0">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t>
            </a:r>
            <a:endParaRPr lang="en-US" sz="1800" dirty="0">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ECEE4BB6-7FE3-4DF2-A4D2-1AAF37C8B9BC}"/>
              </a:ext>
            </a:extLst>
          </p:cNvPr>
          <p:cNvSpPr txBox="1"/>
          <p:nvPr/>
        </p:nvSpPr>
        <p:spPr>
          <a:xfrm>
            <a:off x="3416380" y="1614637"/>
            <a:ext cx="1146174" cy="369332"/>
          </a:xfrm>
          <a:prstGeom prst="rect">
            <a:avLst/>
          </a:prstGeom>
          <a:noFill/>
        </p:spPr>
        <p:txBody>
          <a:bodyPr wrap="square">
            <a:spAutoFit/>
          </a:bodyPr>
          <a:lstStyle/>
          <a:p>
            <a:pPr algn="ctr"/>
            <a:r>
              <a:rPr lang="en-US" sz="1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
        <p:nvSpPr>
          <p:cNvPr id="12" name="TextBox 11">
            <a:extLst>
              <a:ext uri="{FF2B5EF4-FFF2-40B4-BE49-F238E27FC236}">
                <a16:creationId xmlns:a16="http://schemas.microsoft.com/office/drawing/2014/main" id="{81AE9606-C33A-42EB-9E62-C9BC5F05EDF3}"/>
              </a:ext>
            </a:extLst>
          </p:cNvPr>
          <p:cNvSpPr txBox="1"/>
          <p:nvPr/>
        </p:nvSpPr>
        <p:spPr>
          <a:xfrm>
            <a:off x="3596060" y="2428032"/>
            <a:ext cx="6485668" cy="3216265"/>
          </a:xfrm>
          <a:prstGeom prst="rect">
            <a:avLst/>
          </a:prstGeom>
          <a:noFill/>
        </p:spPr>
        <p:txBody>
          <a:bodyPr wrap="square" rtlCol="0">
            <a:spAutoFit/>
          </a:bodyPr>
          <a:lstStyle/>
          <a:p>
            <a:pPr lvl="0" algn="ctr"/>
            <a:r>
              <a:rPr lang="en-US"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r>
              <a:rPr lang="en-US" sz="29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Online Community Management</a:t>
            </a:r>
            <a:r>
              <a:rPr lang="en-US"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What Are </a:t>
            </a:r>
            <a:r>
              <a:rPr lang="en-GB" sz="29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Online Communities</a:t>
            </a:r>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Online Community </a:t>
            </a:r>
            <a:r>
              <a:rPr lang="en-GB" sz="29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Managers</a:t>
            </a:r>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a:t>
            </a:r>
          </a:p>
          <a:p>
            <a:pPr lvl="0"/>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Who’s </a:t>
            </a:r>
            <a:r>
              <a:rPr lang="en-GB" sz="2900" b="1"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Who</a:t>
            </a:r>
            <a:r>
              <a:rPr lang="en-GB" sz="2900" b="1" dirty="0">
                <a:solidFill>
                  <a:srgbClr val="7030A0"/>
                </a:solidFill>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a:t>
            </a:r>
            <a:r>
              <a:rPr lang="en-GB"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in the Online Community?</a:t>
            </a:r>
          </a:p>
          <a:p>
            <a:pPr lvl="0"/>
            <a:r>
              <a:rPr lang="en-US"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Conclusion.</a:t>
            </a:r>
          </a:p>
          <a:p>
            <a:r>
              <a:rPr lang="en-US" sz="2900" b="1" dirty="0">
                <a:effectLst>
                  <a:outerShdw blurRad="38100" dist="38100" dir="2700000" algn="tl">
                    <a:srgbClr val="000000">
                      <a:alpha val="43137"/>
                    </a:srgbClr>
                  </a:outerShdw>
                </a:effectLst>
                <a:latin typeface="Maiandra GD" panose="020E0502030308020204" pitchFamily="34" charset="0"/>
                <a:ea typeface="Microsoft GothicNeo Light" panose="020B0300000101010101" pitchFamily="34" charset="-127"/>
                <a:cs typeface="Microsoft GothicNeo Light" panose="020B0300000101010101" pitchFamily="34" charset="-127"/>
              </a:rPr>
              <a:t>* References.</a:t>
            </a:r>
          </a:p>
        </p:txBody>
      </p:sp>
    </p:spTree>
    <p:extLst>
      <p:ext uri="{BB962C8B-B14F-4D97-AF65-F5344CB8AC3E}">
        <p14:creationId xmlns:p14="http://schemas.microsoft.com/office/powerpoint/2010/main" val="333394696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5999" y="1397680"/>
            <a:ext cx="5286375" cy="2495550"/>
          </a:xfrm>
        </p:spPr>
      </p:pic>
      <p:sp>
        <p:nvSpPr>
          <p:cNvPr id="6" name="Rectangle 5"/>
          <p:cNvSpPr/>
          <p:nvPr/>
        </p:nvSpPr>
        <p:spPr>
          <a:xfrm>
            <a:off x="1418987" y="1407242"/>
            <a:ext cx="4564890" cy="4441409"/>
          </a:xfrm>
          <a:prstGeom prst="rect">
            <a:avLst/>
          </a:prstGeom>
        </p:spPr>
        <p:txBody>
          <a:bodyPr wrap="square">
            <a:spAutoFit/>
          </a:bodyPr>
          <a:lstStyle/>
          <a:p>
            <a:pPr algn="just">
              <a:lnSpc>
                <a:spcPct val="200000"/>
              </a:lnSpc>
            </a:pPr>
            <a:r>
              <a:rPr lang="en-US" dirty="0">
                <a:solidFill>
                  <a:srgbClr val="C00000"/>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Jay Daniel Thompson &amp; John Weldon (2022), </a:t>
            </a:r>
            <a:r>
              <a:rPr lang="en-US" dirty="0">
                <a:solidFill>
                  <a:schemeClr val="bg2">
                    <a:lumMod val="25000"/>
                  </a:schemeClr>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Content Production for Digital Media: An Introduction, Springer Nature Singapore.</a:t>
            </a:r>
          </a:p>
          <a:p>
            <a:pPr algn="just">
              <a:lnSpc>
                <a:spcPct val="200000"/>
              </a:lnSpc>
            </a:pPr>
            <a:r>
              <a:rPr lang="en-US" dirty="0">
                <a:solidFill>
                  <a:srgbClr val="C00000"/>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Jenkins, H., Ford, S., &amp; Green, J. (2013). </a:t>
            </a:r>
            <a:r>
              <a:rPr lang="en-US" dirty="0">
                <a:solidFill>
                  <a:schemeClr val="bg2">
                    <a:lumMod val="25000"/>
                  </a:schemeClr>
                </a:solidFill>
                <a:effectLst>
                  <a:outerShdw blurRad="38100" dist="38100" dir="2700000" algn="tl">
                    <a:srgbClr val="000000">
                      <a:alpha val="43137"/>
                    </a:srgbClr>
                  </a:outerShdw>
                </a:effectLst>
                <a:latin typeface="Trade Gothic Next" panose="020B0503040303020004" pitchFamily="34" charset="0"/>
                <a:cs typeface="Tajawal ExtraBold" panose="00000800000000000000" pitchFamily="2" charset="-78"/>
              </a:rPr>
              <a:t>Spreadable media: Creating value and meaning in a networked culture. New York University Press. </a:t>
            </a:r>
          </a:p>
        </p:txBody>
      </p:sp>
      <p:sp>
        <p:nvSpPr>
          <p:cNvPr id="17" name="TextBox 16"/>
          <p:cNvSpPr txBox="1"/>
          <p:nvPr/>
        </p:nvSpPr>
        <p:spPr>
          <a:xfrm>
            <a:off x="6944248" y="3931097"/>
            <a:ext cx="4695302" cy="584775"/>
          </a:xfrm>
          <a:prstGeom prst="rect">
            <a:avLst/>
          </a:prstGeom>
          <a:noFill/>
        </p:spPr>
        <p:txBody>
          <a:bodyPr wrap="square" rtlCol="0">
            <a:spAutoFit/>
          </a:bodyPr>
          <a:lstStyle/>
          <a:p>
            <a:r>
              <a:rPr lang="en-US" sz="3200" b="1" dirty="0">
                <a:solidFill>
                  <a:srgbClr val="00B0F0"/>
                </a:solidFill>
                <a:latin typeface="Alexandria" charset="0"/>
                <a:cs typeface="Alexandria" charset="0"/>
              </a:rPr>
              <a:t>Recommended Reference</a:t>
            </a:r>
          </a:p>
        </p:txBody>
      </p:sp>
      <p:sp>
        <p:nvSpPr>
          <p:cNvPr id="18" name="Rectangle 17"/>
          <p:cNvSpPr/>
          <p:nvPr/>
        </p:nvSpPr>
        <p:spPr>
          <a:xfrm>
            <a:off x="5884636" y="3645030"/>
            <a:ext cx="848249" cy="81111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1" name="Picture 2" descr="Spreadable Media: Creating Value and Meaning in a Networked Culture  (Postmillennial Pop, 15): Jenkins, Henry, Ford, Sam, Green, Joshua:  9780814743508: Amazon.com: Books">
            <a:extLst>
              <a:ext uri="{FF2B5EF4-FFF2-40B4-BE49-F238E27FC236}">
                <a16:creationId xmlns:a16="http://schemas.microsoft.com/office/drawing/2014/main" id="{5A232C9D-85AD-4C2B-B916-B39D453B136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44429" y="4478005"/>
            <a:ext cx="1411498" cy="20467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2" name="Picture 2" descr="Content Production for Digital Media: An Introduction | SpringerLink">
            <a:extLst>
              <a:ext uri="{FF2B5EF4-FFF2-40B4-BE49-F238E27FC236}">
                <a16:creationId xmlns:a16="http://schemas.microsoft.com/office/drawing/2014/main" id="{383ECE9D-ADC3-4A15-8BEB-9D1A62CD79C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10549" y="4478006"/>
            <a:ext cx="1343895" cy="20467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75049" y="3009938"/>
            <a:ext cx="6416949" cy="646331"/>
          </a:xfrm>
          <a:prstGeom prst="rect">
            <a:avLst/>
          </a:prstGeom>
          <a:noFill/>
        </p:spPr>
        <p:txBody>
          <a:bodyPr wrap="none" rtlCol="0">
            <a:spAutoFit/>
          </a:bodyPr>
          <a:lstStyle/>
          <a:p>
            <a:r>
              <a:rPr lang="en-US" sz="3600" dirty="0">
                <a:effectLst>
                  <a:outerShdw blurRad="38100" dist="38100" dir="2700000" algn="tl">
                    <a:srgbClr val="000000">
                      <a:alpha val="43137"/>
                    </a:srgbClr>
                  </a:outerShdw>
                </a:effectLst>
                <a:latin typeface="Trade Gothic Next" panose="020F0502020204030204" pitchFamily="34" charset="0"/>
                <a:cs typeface="Tajawal Medium" panose="00000600000000000000" pitchFamily="2" charset="-78"/>
              </a:rPr>
              <a:t>DIGITAL CONTENT DIRECTION</a:t>
            </a:r>
          </a:p>
        </p:txBody>
      </p:sp>
      <p:sp>
        <p:nvSpPr>
          <p:cNvPr id="11" name="TextBox 10"/>
          <p:cNvSpPr txBox="1"/>
          <p:nvPr/>
        </p:nvSpPr>
        <p:spPr>
          <a:xfrm>
            <a:off x="6370224" y="4802552"/>
            <a:ext cx="1170513" cy="400110"/>
          </a:xfrm>
          <a:prstGeom prst="rect">
            <a:avLst/>
          </a:prstGeom>
          <a:noFill/>
        </p:spPr>
        <p:txBody>
          <a:bodyPr wrap="none" rtlCol="0">
            <a:spAutoFit/>
          </a:bodyPr>
          <a:lstStyle/>
          <a:p>
            <a:r>
              <a:rPr lang="en-US" sz="2000" dirty="0">
                <a:effectLst>
                  <a:outerShdw blurRad="38100" dist="38100" dir="2700000" algn="tl">
                    <a:srgbClr val="000000">
                      <a:alpha val="43137"/>
                    </a:srgbClr>
                  </a:outerShdw>
                </a:effectLst>
                <a:latin typeface="Alexandria" charset="0"/>
                <a:cs typeface="Alexandria" charset="0"/>
              </a:rPr>
              <a:t>DMG 733</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dirty="0">
                <a:solidFill>
                  <a:srgbClr val="00B0F0"/>
                </a:solidFill>
                <a:effectLst>
                  <a:outerShdw blurRad="38100" dist="38100" dir="2700000" algn="tl">
                    <a:srgbClr val="000000">
                      <a:alpha val="43137"/>
                    </a:srgbClr>
                  </a:outerShdw>
                </a:effectLst>
                <a:latin typeface="Alexandria" charset="0"/>
                <a:cs typeface="Alexandria" charset="0"/>
              </a:rPr>
              <a:t>Dr. Sherihan Mohamed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effectLst>
                  <a:outerShdw blurRad="38100" dist="38100" dir="2700000" algn="tl">
                    <a:srgbClr val="000000">
                      <a:alpha val="43137"/>
                    </a:srgbClr>
                  </a:outerShdw>
                </a:effectLst>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Rectangle: Rounded Corners 6">
            <a:extLst>
              <a:ext uri="{FF2B5EF4-FFF2-40B4-BE49-F238E27FC236}">
                <a16:creationId xmlns:a16="http://schemas.microsoft.com/office/drawing/2014/main" id="{C3A00C53-732B-F66B-FB0E-6390320C91DF}"/>
              </a:ext>
            </a:extLst>
          </p:cNvPr>
          <p:cNvSpPr/>
          <p:nvPr/>
        </p:nvSpPr>
        <p:spPr>
          <a:xfrm>
            <a:off x="6370224" y="412684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effectLst>
                  <a:outerShdw blurRad="38100" dist="38100" dir="2700000" algn="tl">
                    <a:srgbClr val="000000">
                      <a:alpha val="43137"/>
                    </a:srgbClr>
                  </a:outerShdw>
                </a:effectLst>
                <a:latin typeface="Alexandria" charset="0"/>
                <a:cs typeface="Alexandria" charset="0"/>
              </a:rPr>
              <a:t>Lecture 9</a:t>
            </a:r>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26BCAAC3-39EA-45A6-B355-350081A348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1832</TotalTime>
  <Words>2002</Words>
  <Application>Microsoft Office PowerPoint</Application>
  <PresentationFormat>Widescreen</PresentationFormat>
  <Paragraphs>142</Paragraphs>
  <Slides>42</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Microsoft GothicNeo</vt:lpstr>
      <vt:lpstr>Alexandria</vt:lpstr>
      <vt:lpstr>Arial</vt:lpstr>
      <vt:lpstr>Calibri</vt:lpstr>
      <vt:lpstr>Calibri Light</vt:lpstr>
      <vt:lpstr>Maiandra GD</vt:lpstr>
      <vt:lpstr>Tajawal Medium</vt:lpstr>
      <vt:lpstr>Trade Gothic Next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sherytaw@outlook.com</cp:lastModifiedBy>
  <cp:revision>21</cp:revision>
  <dcterms:created xsi:type="dcterms:W3CDTF">2023-04-29T09:08:00Z</dcterms:created>
  <dcterms:modified xsi:type="dcterms:W3CDTF">2025-08-05T19:14:21Z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