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68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582D8-DC52-4BFE-9CE7-86897DA60214}" type="datetimeFigureOut">
              <a:rPr lang="ar-EG" smtClean="0"/>
              <a:t>11/04/1447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733D2-BEAB-49C5-884A-8DBF1A74000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7852484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1582D8-DC52-4BFE-9CE7-86897DA60214}" type="datetimeFigureOut">
              <a:rPr lang="ar-EG" smtClean="0"/>
              <a:t>11/04/1447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C733D2-BEAB-49C5-884A-8DBF1A74000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108832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6683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7368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647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9071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0164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732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9774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2</cp:revision>
  <dcterms:created xsi:type="dcterms:W3CDTF">2025-05-28T11:37:37Z</dcterms:created>
  <dcterms:modified xsi:type="dcterms:W3CDTF">2025-10-03T13:23:24Z</dcterms:modified>
</cp:coreProperties>
</file>