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sldIdLst>
    <p:sldId id="303" r:id="rId2"/>
    <p:sldId id="271" r:id="rId3"/>
    <p:sldId id="276" r:id="rId4"/>
    <p:sldId id="34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271"/>
            <p14:sldId id="276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78" d="100"/>
          <a:sy n="78" d="100"/>
        </p:scale>
        <p:origin x="850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8/5/2024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4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8.png"/><Relationship Id="rId4" Type="http://schemas.openxmlformats.org/officeDocument/2006/relationships/image" Target="../media/image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167351" y="2785710"/>
            <a:ext cx="46073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 rtl="1">
              <a:buClr>
                <a:schemeClr val="dk2"/>
              </a:buClr>
              <a:buSzPts val="1100"/>
            </a:pPr>
            <a:r>
              <a:rPr lang="ar-EG" sz="4400" b="1" dirty="0">
                <a:solidFill>
                  <a:srgbClr val="00B0F0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  <a:sym typeface="Poppins ExtraBold"/>
              </a:rPr>
              <a:t>تعليمات الاختبارات النهائية 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6800920" y="4075495"/>
            <a:ext cx="334020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ar-EG" sz="2800" b="1" dirty="0">
                <a:solidFill>
                  <a:srgbClr val="0A1F61"/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الفصل الدراسي الثاني 2024</a:t>
            </a:r>
            <a:endParaRPr lang="ar-SA" sz="1800" b="1" dirty="0">
              <a:solidFill>
                <a:srgbClr val="0A1F61"/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626178" y="500900"/>
            <a:ext cx="10625587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68DB929B-A8F8-00E8-4EA7-96007D91F8D2}"/>
              </a:ext>
            </a:extLst>
          </p:cNvPr>
          <p:cNvSpPr txBox="1"/>
          <p:nvPr/>
        </p:nvSpPr>
        <p:spPr>
          <a:xfrm>
            <a:off x="2361235" y="2759392"/>
            <a:ext cx="6759616" cy="1384995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</a:schemeClr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30000"/>
                  <a:lumOff val="70000"/>
                </a:schemeClr>
              </a:gs>
            </a:gsLst>
            <a:lin ang="5400000" scaled="1"/>
          </a:gradFill>
        </p:spPr>
        <p:txBody>
          <a:bodyPr wrap="square" rtlCol="0">
            <a:spAutoFit/>
          </a:bodyPr>
          <a:lstStyle/>
          <a:p>
            <a:pPr algn="ctr"/>
            <a:r>
              <a:rPr lang="ar-EG" sz="4400" b="1" dirty="0">
                <a:solidFill>
                  <a:srgbClr val="0070C0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وقت عقد الاختبارات النهائية </a:t>
            </a:r>
            <a:endParaRPr lang="en-US" sz="4400" b="1" dirty="0">
              <a:solidFill>
                <a:srgbClr val="0070C0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  <a:p>
            <a:pPr algn="ctr"/>
            <a:r>
              <a:rPr lang="ar-EG" sz="4000" b="1" dirty="0">
                <a:latin typeface="Bahnschrift Condensed" panose="020B0502040204020203" pitchFamily="34" charset="0"/>
                <a:cs typeface="Sakkal Majalla" panose="02000000000000000000" pitchFamily="2" charset="-78"/>
              </a:rPr>
              <a:t>من ((24 أغسطس إلى 31 أغسطس 2024) )</a:t>
            </a:r>
            <a:endParaRPr lang="en-US" sz="4000" b="1" dirty="0"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573880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5012" y="268963"/>
            <a:ext cx="2305141" cy="1076343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3694220" y="545524"/>
            <a:ext cx="8012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ar-EG" sz="2800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إعدادت الاختبارات النهائية – الفصل الثاني 2024(</a:t>
            </a:r>
            <a:r>
              <a:rPr lang="ar-EG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تعليمات خاصة بالجانب الاكاديمي </a:t>
            </a:r>
            <a:r>
              <a:rPr lang="ar-EG" sz="2400" b="1" dirty="0">
                <a:solidFill>
                  <a:schemeClr val="accent1">
                    <a:lumMod val="50000"/>
                  </a:schemeClr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) </a:t>
            </a:r>
            <a:endParaRPr lang="x-none" sz="3600" b="1" dirty="0">
              <a:solidFill>
                <a:schemeClr val="accent1">
                  <a:lumMod val="50000"/>
                </a:schemeClr>
              </a:solidFill>
              <a:latin typeface="Bahnschrift Condensed" panose="020B0502040204020203" pitchFamily="34" charset="0"/>
              <a:cs typeface="Sakkal Majalla" panose="02000000000000000000" pitchFamily="2" charset="-78"/>
            </a:endParaRP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570E8B7D-5255-BF45-ABE7-0D4EC459DFFE}"/>
              </a:ext>
            </a:extLst>
          </p:cNvPr>
          <p:cNvSpPr txBox="1">
            <a:spLocks/>
          </p:cNvSpPr>
          <p:nvPr/>
        </p:nvSpPr>
        <p:spPr>
          <a:xfrm>
            <a:off x="2011680" y="1249680"/>
            <a:ext cx="9560560" cy="4931202"/>
          </a:xfrm>
          <a:prstGeom prst="rect">
            <a:avLst/>
          </a:prstGeom>
          <a:gradFill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تاريخ الاختبارات : تبدأ الاختبارات النهائية لفصل الثاني 2024في 24 أغسطس 2024 وتنتهي في  31 أغسطس2024.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طبيعة الأسئلة :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Matching / true &amp; false MCQ /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 /أسئلة صوتية.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مدة الاختبار : 60 دقيقة لكل اختبار.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بنك الأسئلة : يتكون من 60 سؤالاً 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عدد الأسئلة التي تظهر للطلاب: 20 سؤالاً موزعة على عدد المحاضرات (سؤالان من كل محاضرة).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توزيع الدرجات : الاختبار النهائي من 20 درجة وفقاً لخطة توزيع الفصل الدراسي .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جميع الاسئلة من داخل المقرر ومترجمة إلى اللغة العربية 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على أن تكون الأسئلة بالاختبار النهائي صوتية بنفس نمط وطريقة الأسئلة بالاختبارات الإسبوعية مع مراعاة جودة صوت  ووقت  الاسئلة الصوتية بالاختبار بحيث لا تتعدى 30 ثانية بصيغة </a:t>
            </a:r>
            <a:r>
              <a:rPr lang="en-US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MP3 </a:t>
            </a: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وان تكون مترجمة. </a:t>
            </a:r>
          </a:p>
          <a:p>
            <a:pPr marL="342900" indent="-342900" algn="r" rtl="1">
              <a:lnSpc>
                <a:spcPct val="150000"/>
              </a:lnSpc>
              <a:buFontTx/>
              <a:buChar char="-"/>
            </a:pPr>
            <a:r>
              <a:rPr lang="ar-EG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الأسئلة تكون بنفس نمط أسئلة الاختبارات القصيرة الأسبوعية .</a:t>
            </a:r>
            <a:endParaRPr lang="ar-SA" sz="3200" b="1" dirty="0">
              <a:solidFill>
                <a:schemeClr val="tx1">
                  <a:lumMod val="95000"/>
                  <a:lumOff val="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39E4E490-B2A6-4CE1-BD03-808F0A016F93}"/>
              </a:ext>
            </a:extLst>
          </p:cNvPr>
          <p:cNvSpPr txBox="1"/>
          <p:nvPr/>
        </p:nvSpPr>
        <p:spPr>
          <a:xfrm>
            <a:off x="867156" y="5711817"/>
            <a:ext cx="60426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EG" sz="3600" b="1" dirty="0">
                <a:solidFill>
                  <a:schemeClr val="bg1"/>
                </a:solidFill>
                <a:latin typeface="Sakkal Majalla" panose="02000000000000000000" pitchFamily="2" charset="-78"/>
                <a:cs typeface="Sakkal Majalla" panose="02000000000000000000" pitchFamily="2" charset="-78"/>
              </a:rPr>
              <a:t>ولحضراتكم كل الشكر والتقدير والاحترام </a:t>
            </a:r>
            <a:endParaRPr lang="ar-SA" sz="3600" b="1" dirty="0">
              <a:solidFill>
                <a:schemeClr val="bg1"/>
              </a:solidFill>
              <a:latin typeface="Sakkal Majalla" panose="02000000000000000000" pitchFamily="2" charset="-78"/>
              <a:cs typeface="Sakkal Majalla" panose="020000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648</TotalTime>
  <Words>173</Words>
  <Application>Microsoft Office PowerPoint</Application>
  <PresentationFormat>Widescreen</PresentationFormat>
  <Paragraphs>16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Bahnschrift Condensed</vt:lpstr>
      <vt:lpstr>Calibri</vt:lpstr>
      <vt:lpstr>Calibri Light</vt:lpstr>
      <vt:lpstr>Sakkal Majalla</vt:lpstr>
      <vt:lpstr>Office Theme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E-M-W-E</cp:lastModifiedBy>
  <cp:revision>30</cp:revision>
  <dcterms:created xsi:type="dcterms:W3CDTF">2023-04-29T09:08:23Z</dcterms:created>
  <dcterms:modified xsi:type="dcterms:W3CDTF">2024-08-04T22:19:01Z</dcterms:modified>
</cp:coreProperties>
</file>