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303" r:id="rId2"/>
    <p:sldId id="537" r:id="rId3"/>
    <p:sldId id="604" r:id="rId4"/>
    <p:sldId id="605" r:id="rId5"/>
    <p:sldId id="602" r:id="rId6"/>
    <p:sldId id="603" r:id="rId7"/>
    <p:sldId id="601" r:id="rId8"/>
    <p:sldId id="613" r:id="rId9"/>
    <p:sldId id="612" r:id="rId10"/>
    <p:sldId id="611" r:id="rId11"/>
    <p:sldId id="610" r:id="rId12"/>
    <p:sldId id="609" r:id="rId13"/>
    <p:sldId id="600" r:id="rId14"/>
    <p:sldId id="608" r:id="rId15"/>
    <p:sldId id="606" r:id="rId16"/>
    <p:sldId id="607" r:id="rId17"/>
    <p:sldId id="599" r:id="rId18"/>
    <p:sldId id="598" r:id="rId19"/>
    <p:sldId id="597" r:id="rId20"/>
    <p:sldId id="596" r:id="rId21"/>
    <p:sldId id="595" r:id="rId22"/>
    <p:sldId id="594" r:id="rId23"/>
    <p:sldId id="593" r:id="rId24"/>
    <p:sldId id="592" r:id="rId25"/>
    <p:sldId id="591" r:id="rId26"/>
    <p:sldId id="590" r:id="rId27"/>
    <p:sldId id="589" r:id="rId28"/>
    <p:sldId id="588" r:id="rId29"/>
    <p:sldId id="587" r:id="rId30"/>
    <p:sldId id="586" r:id="rId31"/>
    <p:sldId id="585" r:id="rId32"/>
    <p:sldId id="584" r:id="rId33"/>
    <p:sldId id="583" r:id="rId34"/>
    <p:sldId id="582" r:id="rId35"/>
    <p:sldId id="581" r:id="rId36"/>
    <p:sldId id="580" r:id="rId37"/>
    <p:sldId id="579" r:id="rId38"/>
    <p:sldId id="569" r:id="rId39"/>
    <p:sldId id="578" r:id="rId40"/>
    <p:sldId id="577" r:id="rId41"/>
    <p:sldId id="576" r:id="rId42"/>
    <p:sldId id="575" r:id="rId43"/>
    <p:sldId id="574" r:id="rId44"/>
    <p:sldId id="573" r:id="rId45"/>
    <p:sldId id="572" r:id="rId46"/>
    <p:sldId id="571" r:id="rId47"/>
    <p:sldId id="570" r:id="rId48"/>
    <p:sldId id="568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37"/>
            <p14:sldId id="604"/>
            <p14:sldId id="605"/>
            <p14:sldId id="602"/>
            <p14:sldId id="603"/>
            <p14:sldId id="601"/>
            <p14:sldId id="613"/>
            <p14:sldId id="612"/>
            <p14:sldId id="611"/>
            <p14:sldId id="610"/>
            <p14:sldId id="609"/>
            <p14:sldId id="600"/>
            <p14:sldId id="608"/>
            <p14:sldId id="606"/>
            <p14:sldId id="607"/>
            <p14:sldId id="599"/>
            <p14:sldId id="598"/>
            <p14:sldId id="597"/>
            <p14:sldId id="596"/>
            <p14:sldId id="595"/>
            <p14:sldId id="594"/>
            <p14:sldId id="593"/>
            <p14:sldId id="592"/>
            <p14:sldId id="591"/>
            <p14:sldId id="590"/>
            <p14:sldId id="589"/>
            <p14:sldId id="588"/>
            <p14:sldId id="587"/>
            <p14:sldId id="586"/>
            <p14:sldId id="585"/>
            <p14:sldId id="584"/>
            <p14:sldId id="583"/>
            <p14:sldId id="582"/>
            <p14:sldId id="581"/>
            <p14:sldId id="580"/>
            <p14:sldId id="579"/>
            <p14:sldId id="569"/>
            <p14:sldId id="578"/>
            <p14:sldId id="577"/>
            <p14:sldId id="576"/>
            <p14:sldId id="575"/>
            <p14:sldId id="574"/>
            <p14:sldId id="573"/>
            <p14:sldId id="572"/>
            <p14:sldId id="571"/>
            <p14:sldId id="570"/>
            <p14:sldId id="5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8" autoAdjust="0"/>
    <p:restoredTop sz="93738" autoAdjust="0"/>
  </p:normalViewPr>
  <p:slideViewPr>
    <p:cSldViewPr snapToGrid="0">
      <p:cViewPr varScale="1">
        <p:scale>
          <a:sx n="77" d="100"/>
          <a:sy n="77" d="100"/>
        </p:scale>
        <p:origin x="94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3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dirty="0"/>
              <a:t>ss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096000" y="2785710"/>
            <a:ext cx="62901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Accounting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Statement of cash flow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275408" y="420883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3" b="24535"/>
          <a:stretch/>
        </p:blipFill>
        <p:spPr>
          <a:xfrm>
            <a:off x="9264625" y="289470"/>
            <a:ext cx="2470340" cy="8365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593E7C-08B6-A13F-B726-66E30DF869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" y="1009650"/>
            <a:ext cx="9800383" cy="539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992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820407-E5BD-19CD-4623-5A2FB7B275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6" y="789664"/>
            <a:ext cx="9531212" cy="527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585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F9C370-64C5-9D67-006C-B99FEE52C0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0" y="1292179"/>
            <a:ext cx="9968068" cy="5213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7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5FB4DC-A3A5-10B7-9C32-6F869970B1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572360"/>
            <a:ext cx="9531214" cy="571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189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4728D5-5B31-13F8-07D8-A360DD93D7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6" y="735338"/>
            <a:ext cx="9535634" cy="538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317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27B0D1-04FA-87CD-2F46-3176E95663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025" y="1009650"/>
            <a:ext cx="9625639" cy="539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721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1C4B95-A49A-2563-C3BA-841492BA1B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" y="1351032"/>
            <a:ext cx="9693143" cy="415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424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811E9D-EBBB-7DF8-AFCE-AD930D9600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581414"/>
            <a:ext cx="9655038" cy="5695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27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BCCBC6-53D1-6146-54B8-F90B1B26C3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608577"/>
            <a:ext cx="9725775" cy="5640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4622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4982A3-D8A2-5838-D24D-051B57A747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061" y="494513"/>
            <a:ext cx="8221328" cy="564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283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66BA6B-9CED-4C72-8469-8ACE24AF91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895349"/>
            <a:ext cx="10103121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8327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F469D4-CDFF-CE80-B93E-B93F79F41C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710" y="1351032"/>
            <a:ext cx="7596579" cy="415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367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4FF804-D770-9B2F-8B5F-ED386BE0A9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537" y="1169945"/>
            <a:ext cx="8320925" cy="4518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0820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18F7EB-167A-7E42-536C-865201A9C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01" y="1092984"/>
            <a:ext cx="9706836" cy="467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4464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2D8396-40F5-9FFC-D0CB-27C5048455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282" y="1188054"/>
            <a:ext cx="8239436" cy="448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16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572411-2297-9788-58BE-0DA51BF527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150" y="744392"/>
            <a:ext cx="8845413" cy="536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2184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68F7F2-1688-5894-A6BE-854B42B979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108" y="1009650"/>
            <a:ext cx="8022133" cy="5170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4056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C9D956-C189-32D7-73E2-F0C07F46E5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025" y="599523"/>
            <a:ext cx="9245464" cy="5658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380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9B61B5-A45A-70EA-1667-E24F12A85E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499925"/>
            <a:ext cx="9531213" cy="585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52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737ED9-9412-E537-FA26-3A3678A032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153" y="739865"/>
            <a:ext cx="9116332" cy="5378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9575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ADC21A-DFA9-7B71-685F-EA7832C91E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319" y="757974"/>
            <a:ext cx="9262770" cy="5342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658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41CC98-33B0-91F8-3AE0-1E7AF67E6C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438" y="857571"/>
            <a:ext cx="7687123" cy="5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2680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AD5DFB-40DC-0119-781D-9EC87E3F75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770" y="1088457"/>
            <a:ext cx="8076459" cy="4681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00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1DD7D6-9CF1-0D81-FCF2-98DF132174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736250"/>
            <a:ext cx="9369288" cy="536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1441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AD2897-EDA1-F074-D2E5-6CBA31C164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352" y="975277"/>
            <a:ext cx="8049296" cy="4907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5157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F713C3-1F99-A65F-3E92-0A184DE9EF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1" y="527088"/>
            <a:ext cx="8743950" cy="5803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6116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458D7C-2482-94C2-41DF-E793DF30CB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74" y="889261"/>
            <a:ext cx="8375251" cy="5079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16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652A37-62FB-D40C-55CF-8ECA563CC9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1412" y="1106565"/>
            <a:ext cx="8529175" cy="4644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7380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24CA69-38DA-A4CE-5C37-06D0C694AF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6" y="626686"/>
            <a:ext cx="9293088" cy="560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4496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E99BB5-1A0C-ADDD-0D7B-D7846FD994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5135" y="907370"/>
            <a:ext cx="8121730" cy="5493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8285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AAF95F-1F28-EE48-2084-47C26C347A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425" y="495398"/>
            <a:ext cx="9001126" cy="5867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9933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4B30C2-79B3-F0D3-3BD2-EA8729AABD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5" y="712702"/>
            <a:ext cx="9086850" cy="543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343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683918-2A16-C0DD-FA3B-CA3584300C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662903"/>
            <a:ext cx="9534526" cy="5532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444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70F4FB-3A95-6C23-C339-49B176F355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150" y="549724"/>
            <a:ext cx="9007338" cy="575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7911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8AFE7F-9448-36B0-2C5C-147319E23E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282" y="1065821"/>
            <a:ext cx="8239436" cy="4726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650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5AD9CA-8432-FB7D-2E2B-26B647EDD7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" y="545197"/>
            <a:ext cx="9455013" cy="576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148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D9D275-EFA3-327B-A21B-2467244CF3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675" y="653849"/>
            <a:ext cx="9378813" cy="5550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7676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F5AD3F-5BFD-57C4-A93A-09FAC429D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404855"/>
            <a:ext cx="9674088" cy="6048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1118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3A6F8F-948C-3090-DE93-D00A1DC876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8032" y="1427994"/>
            <a:ext cx="8655935" cy="4002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4003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72CC78-A043-8EC6-2311-2C7DF5A6E5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522561"/>
            <a:ext cx="9458325" cy="581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51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744DE5-A869-BF4E-EF71-76814CAF78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7630" y="1314815"/>
            <a:ext cx="8456740" cy="422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9077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7B782B-676D-C6A9-0249-B55D85A450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" y="422964"/>
            <a:ext cx="9693139" cy="601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9961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20FEF5-7948-E2E2-E588-78211230E5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282" y="2174976"/>
            <a:ext cx="8239436" cy="250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24435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E26407-F78C-88B7-526E-C445AEF67D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7227" y="1138255"/>
            <a:ext cx="8257545" cy="458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23559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A409A2-1BA6-A526-3FC5-3E0D333601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572360"/>
            <a:ext cx="9531214" cy="571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07269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145223-B995-394B-EDBC-FA41870703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895350"/>
            <a:ext cx="11849099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19175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38187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2"/>
            <a:ext cx="2070237" cy="77152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E39B63-6137-C90A-A0D1-E52A18A93C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138" y="1209674"/>
            <a:ext cx="9433200" cy="475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563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4B6D904-F95D-4E7B-97C1-81B6040088E0}"/>
</file>

<file path=customXml/itemProps2.xml><?xml version="1.0" encoding="utf-8"?>
<ds:datastoreItem xmlns:ds="http://schemas.openxmlformats.org/officeDocument/2006/customXml" ds:itemID="{4C4EFD46-8ABF-454D-A0A3-8A2738DDAD7E}"/>
</file>

<file path=customXml/itemProps3.xml><?xml version="1.0" encoding="utf-8"?>
<ds:datastoreItem xmlns:ds="http://schemas.openxmlformats.org/officeDocument/2006/customXml" ds:itemID="{C03DE2B4-683B-49F1-9020-8B4B70AD441D}"/>
</file>

<file path=docProps/app.xml><?xml version="1.0" encoding="utf-8"?>
<Properties xmlns="http://schemas.openxmlformats.org/officeDocument/2006/extended-properties" xmlns:vt="http://schemas.openxmlformats.org/officeDocument/2006/docPropsVTypes">
  <TotalTime>1211</TotalTime>
  <Words>259</Words>
  <Application>Microsoft Office PowerPoint</Application>
  <PresentationFormat>Widescreen</PresentationFormat>
  <Paragraphs>56</Paragraphs>
  <Slides>48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72</cp:revision>
  <dcterms:created xsi:type="dcterms:W3CDTF">2023-04-29T09:08:23Z</dcterms:created>
  <dcterms:modified xsi:type="dcterms:W3CDTF">2024-03-22T13:57:09Z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