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462" r:id="rId3"/>
    <p:sldId id="569" r:id="rId4"/>
    <p:sldId id="348" r:id="rId5"/>
    <p:sldId id="570" r:id="rId6"/>
    <p:sldId id="552" r:id="rId7"/>
    <p:sldId id="572" r:id="rId8"/>
    <p:sldId id="622" r:id="rId9"/>
    <p:sldId id="604" r:id="rId10"/>
    <p:sldId id="601" r:id="rId11"/>
    <p:sldId id="603" r:id="rId12"/>
    <p:sldId id="620" r:id="rId13"/>
    <p:sldId id="621" r:id="rId14"/>
    <p:sldId id="586" r:id="rId15"/>
    <p:sldId id="587" r:id="rId16"/>
    <p:sldId id="630" r:id="rId17"/>
    <p:sldId id="623" r:id="rId18"/>
    <p:sldId id="624" r:id="rId19"/>
    <p:sldId id="625" r:id="rId20"/>
    <p:sldId id="628" r:id="rId21"/>
    <p:sldId id="629" r:id="rId22"/>
    <p:sldId id="626" r:id="rId23"/>
    <p:sldId id="598" r:id="rId24"/>
    <p:sldId id="606" r:id="rId25"/>
    <p:sldId id="599" r:id="rId26"/>
    <p:sldId id="605" r:id="rId27"/>
    <p:sldId id="610" r:id="rId28"/>
    <p:sldId id="611" r:id="rId29"/>
    <p:sldId id="627" r:id="rId30"/>
    <p:sldId id="573" r:id="rId31"/>
    <p:sldId id="574" r:id="rId32"/>
    <p:sldId id="576" r:id="rId33"/>
    <p:sldId id="577" r:id="rId34"/>
    <p:sldId id="578" r:id="rId35"/>
    <p:sldId id="615" r:id="rId36"/>
    <p:sldId id="579" r:id="rId37"/>
    <p:sldId id="607" r:id="rId38"/>
    <p:sldId id="608" r:id="rId39"/>
    <p:sldId id="297" r:id="rId40"/>
    <p:sldId id="260" r:id="rId41"/>
    <p:sldId id="3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00EFFB-C4AF-F803-D8E3-9140ABB5257B}" v="82" dt="2024-05-18T08:35:54.0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54" autoAdjust="0"/>
    <p:restoredTop sz="94660"/>
  </p:normalViewPr>
  <p:slideViewPr>
    <p:cSldViewPr snapToGrid="0">
      <p:cViewPr varScale="1">
        <p:scale>
          <a:sx n="63" d="100"/>
          <a:sy n="63" d="100"/>
        </p:scale>
        <p:origin x="972"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FF00EFFB-C4AF-F803-D8E3-9140ABB5257B}"/>
    <pc:docChg chg="modSld">
      <pc:chgData name="Nouran Tarek" userId="S::nourantarek@midocean.edu.km::91dc1509-1dc2-49d4-90d9-903b31cf82b4" providerId="AD" clId="Web-{FF00EFFB-C4AF-F803-D8E3-9140ABB5257B}" dt="2024-05-18T08:35:53.432" v="40"/>
      <pc:docMkLst>
        <pc:docMk/>
      </pc:docMkLst>
      <pc:sldChg chg="modSp">
        <pc:chgData name="Nouran Tarek" userId="S::nourantarek@midocean.edu.km::91dc1509-1dc2-49d4-90d9-903b31cf82b4" providerId="AD" clId="Web-{FF00EFFB-C4AF-F803-D8E3-9140ABB5257B}" dt="2024-05-18T08:26:03.223" v="0"/>
        <pc:sldMkLst>
          <pc:docMk/>
          <pc:sldMk cId="3253018081" sldId="257"/>
        </pc:sldMkLst>
        <pc:picChg chg="mod">
          <ac:chgData name="Nouran Tarek" userId="S::nourantarek@midocean.edu.km::91dc1509-1dc2-49d4-90d9-903b31cf82b4" providerId="AD" clId="Web-{FF00EFFB-C4AF-F803-D8E3-9140ABB5257B}" dt="2024-05-18T08:26:03.223" v="0"/>
          <ac:picMkLst>
            <pc:docMk/>
            <pc:sldMk cId="3253018081" sldId="257"/>
            <ac:picMk id="6" creationId="{00000000-0000-0000-0000-000000000000}"/>
          </ac:picMkLst>
        </pc:picChg>
      </pc:sldChg>
      <pc:sldChg chg="modSp">
        <pc:chgData name="Nouran Tarek" userId="S::nourantarek@midocean.edu.km::91dc1509-1dc2-49d4-90d9-903b31cf82b4" providerId="AD" clId="Web-{FF00EFFB-C4AF-F803-D8E3-9140ABB5257B}" dt="2024-05-18T08:35:35.791" v="39"/>
        <pc:sldMkLst>
          <pc:docMk/>
          <pc:sldMk cId="241612914" sldId="260"/>
        </pc:sldMkLst>
        <pc:picChg chg="mod">
          <ac:chgData name="Nouran Tarek" userId="S::nourantarek@midocean.edu.km::91dc1509-1dc2-49d4-90d9-903b31cf82b4" providerId="AD" clId="Web-{FF00EFFB-C4AF-F803-D8E3-9140ABB5257B}" dt="2024-05-18T08:35:35.791" v="39"/>
          <ac:picMkLst>
            <pc:docMk/>
            <pc:sldMk cId="241612914" sldId="260"/>
            <ac:picMk id="2" creationId="{00000000-0000-0000-0000-000000000000}"/>
          </ac:picMkLst>
        </pc:picChg>
      </pc:sldChg>
      <pc:sldChg chg="modSp">
        <pc:chgData name="Nouran Tarek" userId="S::nourantarek@midocean.edu.km::91dc1509-1dc2-49d4-90d9-903b31cf82b4" providerId="AD" clId="Web-{FF00EFFB-C4AF-F803-D8E3-9140ABB5257B}" dt="2024-05-18T08:35:27.244" v="38"/>
        <pc:sldMkLst>
          <pc:docMk/>
          <pc:sldMk cId="2581887303" sldId="297"/>
        </pc:sldMkLst>
        <pc:picChg chg="mod">
          <ac:chgData name="Nouran Tarek" userId="S::nourantarek@midocean.edu.km::91dc1509-1dc2-49d4-90d9-903b31cf82b4" providerId="AD" clId="Web-{FF00EFFB-C4AF-F803-D8E3-9140ABB5257B}" dt="2024-05-18T08:35:27.244" v="38"/>
          <ac:picMkLst>
            <pc:docMk/>
            <pc:sldMk cId="2581887303" sldId="297"/>
            <ac:picMk id="2" creationId="{00000000-0000-0000-0000-000000000000}"/>
          </ac:picMkLst>
        </pc:picChg>
      </pc:sldChg>
      <pc:sldChg chg="modSp">
        <pc:chgData name="Nouran Tarek" userId="S::nourantarek@midocean.edu.km::91dc1509-1dc2-49d4-90d9-903b31cf82b4" providerId="AD" clId="Web-{FF00EFFB-C4AF-F803-D8E3-9140ABB5257B}" dt="2024-05-18T08:35:53.432" v="40"/>
        <pc:sldMkLst>
          <pc:docMk/>
          <pc:sldMk cId="955564930" sldId="304"/>
        </pc:sldMkLst>
        <pc:picChg chg="mod">
          <ac:chgData name="Nouran Tarek" userId="S::nourantarek@midocean.edu.km::91dc1509-1dc2-49d4-90d9-903b31cf82b4" providerId="AD" clId="Web-{FF00EFFB-C4AF-F803-D8E3-9140ABB5257B}" dt="2024-05-18T08:35:53.432" v="40"/>
          <ac:picMkLst>
            <pc:docMk/>
            <pc:sldMk cId="955564930" sldId="304"/>
            <ac:picMk id="2" creationId="{00000000-0000-0000-0000-000000000000}"/>
          </ac:picMkLst>
        </pc:picChg>
      </pc:sldChg>
      <pc:sldChg chg="modSp">
        <pc:chgData name="Nouran Tarek" userId="S::nourantarek@midocean.edu.km::91dc1509-1dc2-49d4-90d9-903b31cf82b4" providerId="AD" clId="Web-{FF00EFFB-C4AF-F803-D8E3-9140ABB5257B}" dt="2024-05-18T08:27:47.959" v="3"/>
        <pc:sldMkLst>
          <pc:docMk/>
          <pc:sldMk cId="3556345536" sldId="348"/>
        </pc:sldMkLst>
        <pc:picChg chg="mod">
          <ac:chgData name="Nouran Tarek" userId="S::nourantarek@midocean.edu.km::91dc1509-1dc2-49d4-90d9-903b31cf82b4" providerId="AD" clId="Web-{FF00EFFB-C4AF-F803-D8E3-9140ABB5257B}" dt="2024-05-18T08:27:47.959" v="3"/>
          <ac:picMkLst>
            <pc:docMk/>
            <pc:sldMk cId="3556345536" sldId="348"/>
            <ac:picMk id="2" creationId="{00000000-0000-0000-0000-000000000000}"/>
          </ac:picMkLst>
        </pc:picChg>
      </pc:sldChg>
      <pc:sldChg chg="modSp">
        <pc:chgData name="Nouran Tarek" userId="S::nourantarek@midocean.edu.km::91dc1509-1dc2-49d4-90d9-903b31cf82b4" providerId="AD" clId="Web-{FF00EFFB-C4AF-F803-D8E3-9140ABB5257B}" dt="2024-05-18T08:27:14.318" v="1"/>
        <pc:sldMkLst>
          <pc:docMk/>
          <pc:sldMk cId="3864968210" sldId="462"/>
        </pc:sldMkLst>
        <pc:picChg chg="mod">
          <ac:chgData name="Nouran Tarek" userId="S::nourantarek@midocean.edu.km::91dc1509-1dc2-49d4-90d9-903b31cf82b4" providerId="AD" clId="Web-{FF00EFFB-C4AF-F803-D8E3-9140ABB5257B}" dt="2024-05-18T08:27:14.318" v="1"/>
          <ac:picMkLst>
            <pc:docMk/>
            <pc:sldMk cId="3864968210" sldId="462"/>
            <ac:picMk id="7" creationId="{EE5C0217-4310-0F46-C1B9-C6212F691A66}"/>
          </ac:picMkLst>
        </pc:picChg>
      </pc:sldChg>
      <pc:sldChg chg="modSp">
        <pc:chgData name="Nouran Tarek" userId="S::nourantarek@midocean.edu.km::91dc1509-1dc2-49d4-90d9-903b31cf82b4" providerId="AD" clId="Web-{FF00EFFB-C4AF-F803-D8E3-9140ABB5257B}" dt="2024-05-18T08:28:07.412" v="5"/>
        <pc:sldMkLst>
          <pc:docMk/>
          <pc:sldMk cId="144735497" sldId="552"/>
        </pc:sldMkLst>
        <pc:picChg chg="mod">
          <ac:chgData name="Nouran Tarek" userId="S::nourantarek@midocean.edu.km::91dc1509-1dc2-49d4-90d9-903b31cf82b4" providerId="AD" clId="Web-{FF00EFFB-C4AF-F803-D8E3-9140ABB5257B}" dt="2024-05-18T08:28:07.412" v="5"/>
          <ac:picMkLst>
            <pc:docMk/>
            <pc:sldMk cId="144735497" sldId="552"/>
            <ac:picMk id="6" creationId="{3B7F1BF2-E887-4CD5-6C69-C01F9494BE8E}"/>
          </ac:picMkLst>
        </pc:picChg>
      </pc:sldChg>
      <pc:sldChg chg="modSp">
        <pc:chgData name="Nouran Tarek" userId="S::nourantarek@midocean.edu.km::91dc1509-1dc2-49d4-90d9-903b31cf82b4" providerId="AD" clId="Web-{FF00EFFB-C4AF-F803-D8E3-9140ABB5257B}" dt="2024-05-18T08:27:36.677" v="2"/>
        <pc:sldMkLst>
          <pc:docMk/>
          <pc:sldMk cId="2394176584" sldId="569"/>
        </pc:sldMkLst>
        <pc:picChg chg="mod">
          <ac:chgData name="Nouran Tarek" userId="S::nourantarek@midocean.edu.km::91dc1509-1dc2-49d4-90d9-903b31cf82b4" providerId="AD" clId="Web-{FF00EFFB-C4AF-F803-D8E3-9140ABB5257B}" dt="2024-05-18T08:27:36.677" v="2"/>
          <ac:picMkLst>
            <pc:docMk/>
            <pc:sldMk cId="2394176584" sldId="569"/>
            <ac:picMk id="7" creationId="{EE5C0217-4310-0F46-C1B9-C6212F691A66}"/>
          </ac:picMkLst>
        </pc:picChg>
      </pc:sldChg>
      <pc:sldChg chg="modSp">
        <pc:chgData name="Nouran Tarek" userId="S::nourantarek@midocean.edu.km::91dc1509-1dc2-49d4-90d9-903b31cf82b4" providerId="AD" clId="Web-{FF00EFFB-C4AF-F803-D8E3-9140ABB5257B}" dt="2024-05-18T08:27:56.974" v="4"/>
        <pc:sldMkLst>
          <pc:docMk/>
          <pc:sldMk cId="1899266651" sldId="570"/>
        </pc:sldMkLst>
        <pc:picChg chg="mod">
          <ac:chgData name="Nouran Tarek" userId="S::nourantarek@midocean.edu.km::91dc1509-1dc2-49d4-90d9-903b31cf82b4" providerId="AD" clId="Web-{FF00EFFB-C4AF-F803-D8E3-9140ABB5257B}" dt="2024-05-18T08:27:56.974" v="4"/>
          <ac:picMkLst>
            <pc:docMk/>
            <pc:sldMk cId="1899266651" sldId="570"/>
            <ac:picMk id="2" creationId="{00000000-0000-0000-0000-000000000000}"/>
          </ac:picMkLst>
        </pc:picChg>
      </pc:sldChg>
      <pc:sldChg chg="modSp">
        <pc:chgData name="Nouran Tarek" userId="S::nourantarek@midocean.edu.km::91dc1509-1dc2-49d4-90d9-903b31cf82b4" providerId="AD" clId="Web-{FF00EFFB-C4AF-F803-D8E3-9140ABB5257B}" dt="2024-05-18T08:28:16.381" v="6"/>
        <pc:sldMkLst>
          <pc:docMk/>
          <pc:sldMk cId="2786750170" sldId="572"/>
        </pc:sldMkLst>
        <pc:picChg chg="mod">
          <ac:chgData name="Nouran Tarek" userId="S::nourantarek@midocean.edu.km::91dc1509-1dc2-49d4-90d9-903b31cf82b4" providerId="AD" clId="Web-{FF00EFFB-C4AF-F803-D8E3-9140ABB5257B}" dt="2024-05-18T08:28:16.381" v="6"/>
          <ac:picMkLst>
            <pc:docMk/>
            <pc:sldMk cId="2786750170" sldId="572"/>
            <ac:picMk id="2" creationId="{00000000-0000-0000-0000-000000000000}"/>
          </ac:picMkLst>
        </pc:picChg>
      </pc:sldChg>
      <pc:sldChg chg="modSp">
        <pc:chgData name="Nouran Tarek" userId="S::nourantarek@midocean.edu.km::91dc1509-1dc2-49d4-90d9-903b31cf82b4" providerId="AD" clId="Web-{FF00EFFB-C4AF-F803-D8E3-9140ABB5257B}" dt="2024-05-18T08:33:32.759" v="29"/>
        <pc:sldMkLst>
          <pc:docMk/>
          <pc:sldMk cId="2519707858" sldId="573"/>
        </pc:sldMkLst>
        <pc:picChg chg="mod">
          <ac:chgData name="Nouran Tarek" userId="S::nourantarek@midocean.edu.km::91dc1509-1dc2-49d4-90d9-903b31cf82b4" providerId="AD" clId="Web-{FF00EFFB-C4AF-F803-D8E3-9140ABB5257B}" dt="2024-05-18T08:33:32.759" v="29"/>
          <ac:picMkLst>
            <pc:docMk/>
            <pc:sldMk cId="2519707858" sldId="573"/>
            <ac:picMk id="2" creationId="{00000000-0000-0000-0000-000000000000}"/>
          </ac:picMkLst>
        </pc:picChg>
      </pc:sldChg>
      <pc:sldChg chg="modSp">
        <pc:chgData name="Nouran Tarek" userId="S::nourantarek@midocean.edu.km::91dc1509-1dc2-49d4-90d9-903b31cf82b4" providerId="AD" clId="Web-{FF00EFFB-C4AF-F803-D8E3-9140ABB5257B}" dt="2024-05-18T08:33:46.478" v="30"/>
        <pc:sldMkLst>
          <pc:docMk/>
          <pc:sldMk cId="1247477551" sldId="574"/>
        </pc:sldMkLst>
        <pc:picChg chg="mod">
          <ac:chgData name="Nouran Tarek" userId="S::nourantarek@midocean.edu.km::91dc1509-1dc2-49d4-90d9-903b31cf82b4" providerId="AD" clId="Web-{FF00EFFB-C4AF-F803-D8E3-9140ABB5257B}" dt="2024-05-18T08:33:46.478" v="30"/>
          <ac:picMkLst>
            <pc:docMk/>
            <pc:sldMk cId="1247477551" sldId="574"/>
            <ac:picMk id="2" creationId="{00000000-0000-0000-0000-000000000000}"/>
          </ac:picMkLst>
        </pc:picChg>
      </pc:sldChg>
      <pc:sldChg chg="modSp">
        <pc:chgData name="Nouran Tarek" userId="S::nourantarek@midocean.edu.km::91dc1509-1dc2-49d4-90d9-903b31cf82b4" providerId="AD" clId="Web-{FF00EFFB-C4AF-F803-D8E3-9140ABB5257B}" dt="2024-05-18T08:33:55.540" v="31"/>
        <pc:sldMkLst>
          <pc:docMk/>
          <pc:sldMk cId="2632728106" sldId="576"/>
        </pc:sldMkLst>
        <pc:picChg chg="mod">
          <ac:chgData name="Nouran Tarek" userId="S::nourantarek@midocean.edu.km::91dc1509-1dc2-49d4-90d9-903b31cf82b4" providerId="AD" clId="Web-{FF00EFFB-C4AF-F803-D8E3-9140ABB5257B}" dt="2024-05-18T08:33:55.540" v="31"/>
          <ac:picMkLst>
            <pc:docMk/>
            <pc:sldMk cId="2632728106" sldId="576"/>
            <ac:picMk id="2" creationId="{00000000-0000-0000-0000-000000000000}"/>
          </ac:picMkLst>
        </pc:picChg>
      </pc:sldChg>
      <pc:sldChg chg="modSp">
        <pc:chgData name="Nouran Tarek" userId="S::nourantarek@midocean.edu.km::91dc1509-1dc2-49d4-90d9-903b31cf82b4" providerId="AD" clId="Web-{FF00EFFB-C4AF-F803-D8E3-9140ABB5257B}" dt="2024-05-18T08:34:12.665" v="32"/>
        <pc:sldMkLst>
          <pc:docMk/>
          <pc:sldMk cId="3702736695" sldId="577"/>
        </pc:sldMkLst>
        <pc:picChg chg="mod">
          <ac:chgData name="Nouran Tarek" userId="S::nourantarek@midocean.edu.km::91dc1509-1dc2-49d4-90d9-903b31cf82b4" providerId="AD" clId="Web-{FF00EFFB-C4AF-F803-D8E3-9140ABB5257B}" dt="2024-05-18T08:34:12.665" v="32"/>
          <ac:picMkLst>
            <pc:docMk/>
            <pc:sldMk cId="3702736695" sldId="577"/>
            <ac:picMk id="2" creationId="{00000000-0000-0000-0000-000000000000}"/>
          </ac:picMkLst>
        </pc:picChg>
      </pc:sldChg>
      <pc:sldChg chg="modSp">
        <pc:chgData name="Nouran Tarek" userId="S::nourantarek@midocean.edu.km::91dc1509-1dc2-49d4-90d9-903b31cf82b4" providerId="AD" clId="Web-{FF00EFFB-C4AF-F803-D8E3-9140ABB5257B}" dt="2024-05-18T08:34:21.212" v="33"/>
        <pc:sldMkLst>
          <pc:docMk/>
          <pc:sldMk cId="2500394468" sldId="578"/>
        </pc:sldMkLst>
        <pc:picChg chg="mod">
          <ac:chgData name="Nouran Tarek" userId="S::nourantarek@midocean.edu.km::91dc1509-1dc2-49d4-90d9-903b31cf82b4" providerId="AD" clId="Web-{FF00EFFB-C4AF-F803-D8E3-9140ABB5257B}" dt="2024-05-18T08:34:21.212" v="33"/>
          <ac:picMkLst>
            <pc:docMk/>
            <pc:sldMk cId="2500394468" sldId="578"/>
            <ac:picMk id="2" creationId="{00000000-0000-0000-0000-000000000000}"/>
          </ac:picMkLst>
        </pc:picChg>
      </pc:sldChg>
      <pc:sldChg chg="modSp">
        <pc:chgData name="Nouran Tarek" userId="S::nourantarek@midocean.edu.km::91dc1509-1dc2-49d4-90d9-903b31cf82b4" providerId="AD" clId="Web-{FF00EFFB-C4AF-F803-D8E3-9140ABB5257B}" dt="2024-05-18T08:34:41.556" v="35"/>
        <pc:sldMkLst>
          <pc:docMk/>
          <pc:sldMk cId="541962909" sldId="579"/>
        </pc:sldMkLst>
        <pc:picChg chg="mod">
          <ac:chgData name="Nouran Tarek" userId="S::nourantarek@midocean.edu.km::91dc1509-1dc2-49d4-90d9-903b31cf82b4" providerId="AD" clId="Web-{FF00EFFB-C4AF-F803-D8E3-9140ABB5257B}" dt="2024-05-18T08:34:41.556" v="35"/>
          <ac:picMkLst>
            <pc:docMk/>
            <pc:sldMk cId="541962909" sldId="579"/>
            <ac:picMk id="2" creationId="{00000000-0000-0000-0000-000000000000}"/>
          </ac:picMkLst>
        </pc:picChg>
      </pc:sldChg>
      <pc:sldChg chg="modSp">
        <pc:chgData name="Nouran Tarek" userId="S::nourantarek@midocean.edu.km::91dc1509-1dc2-49d4-90d9-903b31cf82b4" providerId="AD" clId="Web-{FF00EFFB-C4AF-F803-D8E3-9140ABB5257B}" dt="2024-05-18T08:29:58.835" v="13"/>
        <pc:sldMkLst>
          <pc:docMk/>
          <pc:sldMk cId="3028503114" sldId="586"/>
        </pc:sldMkLst>
        <pc:picChg chg="mod">
          <ac:chgData name="Nouran Tarek" userId="S::nourantarek@midocean.edu.km::91dc1509-1dc2-49d4-90d9-903b31cf82b4" providerId="AD" clId="Web-{FF00EFFB-C4AF-F803-D8E3-9140ABB5257B}" dt="2024-05-18T08:29:58.835" v="13"/>
          <ac:picMkLst>
            <pc:docMk/>
            <pc:sldMk cId="3028503114" sldId="586"/>
            <ac:picMk id="6" creationId="{3B7F1BF2-E887-4CD5-6C69-C01F9494BE8E}"/>
          </ac:picMkLst>
        </pc:picChg>
      </pc:sldChg>
      <pc:sldChg chg="modSp">
        <pc:chgData name="Nouran Tarek" userId="S::nourantarek@midocean.edu.km::91dc1509-1dc2-49d4-90d9-903b31cf82b4" providerId="AD" clId="Web-{FF00EFFB-C4AF-F803-D8E3-9140ABB5257B}" dt="2024-05-18T08:30:09.756" v="14"/>
        <pc:sldMkLst>
          <pc:docMk/>
          <pc:sldMk cId="2642758523" sldId="587"/>
        </pc:sldMkLst>
        <pc:picChg chg="mod">
          <ac:chgData name="Nouran Tarek" userId="S::nourantarek@midocean.edu.km::91dc1509-1dc2-49d4-90d9-903b31cf82b4" providerId="AD" clId="Web-{FF00EFFB-C4AF-F803-D8E3-9140ABB5257B}" dt="2024-05-18T08:30:09.756" v="14"/>
          <ac:picMkLst>
            <pc:docMk/>
            <pc:sldMk cId="2642758523" sldId="587"/>
            <ac:picMk id="2" creationId="{00000000-0000-0000-0000-000000000000}"/>
          </ac:picMkLst>
        </pc:picChg>
      </pc:sldChg>
      <pc:sldChg chg="modSp">
        <pc:chgData name="Nouran Tarek" userId="S::nourantarek@midocean.edu.km::91dc1509-1dc2-49d4-90d9-903b31cf82b4" providerId="AD" clId="Web-{FF00EFFB-C4AF-F803-D8E3-9140ABB5257B}" dt="2024-05-18T08:32:20.429" v="22"/>
        <pc:sldMkLst>
          <pc:docMk/>
          <pc:sldMk cId="2093677954" sldId="598"/>
        </pc:sldMkLst>
        <pc:picChg chg="mod">
          <ac:chgData name="Nouran Tarek" userId="S::nourantarek@midocean.edu.km::91dc1509-1dc2-49d4-90d9-903b31cf82b4" providerId="AD" clId="Web-{FF00EFFB-C4AF-F803-D8E3-9140ABB5257B}" dt="2024-05-18T08:32:20.429" v="22"/>
          <ac:picMkLst>
            <pc:docMk/>
            <pc:sldMk cId="2093677954" sldId="598"/>
            <ac:picMk id="6" creationId="{3B7F1BF2-E887-4CD5-6C69-C01F9494BE8E}"/>
          </ac:picMkLst>
        </pc:picChg>
      </pc:sldChg>
      <pc:sldChg chg="modSp">
        <pc:chgData name="Nouran Tarek" userId="S::nourantarek@midocean.edu.km::91dc1509-1dc2-49d4-90d9-903b31cf82b4" providerId="AD" clId="Web-{FF00EFFB-C4AF-F803-D8E3-9140ABB5257B}" dt="2024-05-18T08:32:43.227" v="24"/>
        <pc:sldMkLst>
          <pc:docMk/>
          <pc:sldMk cId="3486827303" sldId="599"/>
        </pc:sldMkLst>
        <pc:picChg chg="mod">
          <ac:chgData name="Nouran Tarek" userId="S::nourantarek@midocean.edu.km::91dc1509-1dc2-49d4-90d9-903b31cf82b4" providerId="AD" clId="Web-{FF00EFFB-C4AF-F803-D8E3-9140ABB5257B}" dt="2024-05-18T08:32:43.227" v="24"/>
          <ac:picMkLst>
            <pc:docMk/>
            <pc:sldMk cId="3486827303" sldId="599"/>
            <ac:picMk id="2" creationId="{00000000-0000-0000-0000-000000000000}"/>
          </ac:picMkLst>
        </pc:picChg>
      </pc:sldChg>
      <pc:sldChg chg="modSp">
        <pc:chgData name="Nouran Tarek" userId="S::nourantarek@midocean.edu.km::91dc1509-1dc2-49d4-90d9-903b31cf82b4" providerId="AD" clId="Web-{FF00EFFB-C4AF-F803-D8E3-9140ABB5257B}" dt="2024-05-18T08:29:02.943" v="9"/>
        <pc:sldMkLst>
          <pc:docMk/>
          <pc:sldMk cId="3378504854" sldId="601"/>
        </pc:sldMkLst>
        <pc:picChg chg="mod">
          <ac:chgData name="Nouran Tarek" userId="S::nourantarek@midocean.edu.km::91dc1509-1dc2-49d4-90d9-903b31cf82b4" providerId="AD" clId="Web-{FF00EFFB-C4AF-F803-D8E3-9140ABB5257B}" dt="2024-05-18T08:29:02.943" v="9"/>
          <ac:picMkLst>
            <pc:docMk/>
            <pc:sldMk cId="3378504854" sldId="601"/>
            <ac:picMk id="2" creationId="{00000000-0000-0000-0000-000000000000}"/>
          </ac:picMkLst>
        </pc:picChg>
      </pc:sldChg>
      <pc:sldChg chg="modSp">
        <pc:chgData name="Nouran Tarek" userId="S::nourantarek@midocean.edu.km::91dc1509-1dc2-49d4-90d9-903b31cf82b4" providerId="AD" clId="Web-{FF00EFFB-C4AF-F803-D8E3-9140ABB5257B}" dt="2024-05-18T08:29:19.990" v="10"/>
        <pc:sldMkLst>
          <pc:docMk/>
          <pc:sldMk cId="1445731847" sldId="603"/>
        </pc:sldMkLst>
        <pc:picChg chg="mod">
          <ac:chgData name="Nouran Tarek" userId="S::nourantarek@midocean.edu.km::91dc1509-1dc2-49d4-90d9-903b31cf82b4" providerId="AD" clId="Web-{FF00EFFB-C4AF-F803-D8E3-9140ABB5257B}" dt="2024-05-18T08:29:19.990" v="10"/>
          <ac:picMkLst>
            <pc:docMk/>
            <pc:sldMk cId="1445731847" sldId="603"/>
            <ac:picMk id="2" creationId="{00000000-0000-0000-0000-000000000000}"/>
          </ac:picMkLst>
        </pc:picChg>
      </pc:sldChg>
      <pc:sldChg chg="modSp">
        <pc:chgData name="Nouran Tarek" userId="S::nourantarek@midocean.edu.km::91dc1509-1dc2-49d4-90d9-903b31cf82b4" providerId="AD" clId="Web-{FF00EFFB-C4AF-F803-D8E3-9140ABB5257B}" dt="2024-05-18T08:28:52.537" v="8"/>
        <pc:sldMkLst>
          <pc:docMk/>
          <pc:sldMk cId="3599582788" sldId="604"/>
        </pc:sldMkLst>
        <pc:picChg chg="mod">
          <ac:chgData name="Nouran Tarek" userId="S::nourantarek@midocean.edu.km::91dc1509-1dc2-49d4-90d9-903b31cf82b4" providerId="AD" clId="Web-{FF00EFFB-C4AF-F803-D8E3-9140ABB5257B}" dt="2024-05-18T08:28:52.537" v="8"/>
          <ac:picMkLst>
            <pc:docMk/>
            <pc:sldMk cId="3599582788" sldId="604"/>
            <ac:picMk id="2" creationId="{00000000-0000-0000-0000-000000000000}"/>
          </ac:picMkLst>
        </pc:picChg>
      </pc:sldChg>
      <pc:sldChg chg="modSp">
        <pc:chgData name="Nouran Tarek" userId="S::nourantarek@midocean.edu.km::91dc1509-1dc2-49d4-90d9-903b31cf82b4" providerId="AD" clId="Web-{FF00EFFB-C4AF-F803-D8E3-9140ABB5257B}" dt="2024-05-18T08:32:53.759" v="25"/>
        <pc:sldMkLst>
          <pc:docMk/>
          <pc:sldMk cId="436792609" sldId="605"/>
        </pc:sldMkLst>
        <pc:picChg chg="mod">
          <ac:chgData name="Nouran Tarek" userId="S::nourantarek@midocean.edu.km::91dc1509-1dc2-49d4-90d9-903b31cf82b4" providerId="AD" clId="Web-{FF00EFFB-C4AF-F803-D8E3-9140ABB5257B}" dt="2024-05-18T08:32:53.759" v="25"/>
          <ac:picMkLst>
            <pc:docMk/>
            <pc:sldMk cId="436792609" sldId="605"/>
            <ac:picMk id="2" creationId="{00000000-0000-0000-0000-000000000000}"/>
          </ac:picMkLst>
        </pc:picChg>
      </pc:sldChg>
      <pc:sldChg chg="modSp">
        <pc:chgData name="Nouran Tarek" userId="S::nourantarek@midocean.edu.km::91dc1509-1dc2-49d4-90d9-903b31cf82b4" providerId="AD" clId="Web-{FF00EFFB-C4AF-F803-D8E3-9140ABB5257B}" dt="2024-05-18T08:32:31.727" v="23"/>
        <pc:sldMkLst>
          <pc:docMk/>
          <pc:sldMk cId="2526804185" sldId="606"/>
        </pc:sldMkLst>
        <pc:picChg chg="mod">
          <ac:chgData name="Nouran Tarek" userId="S::nourantarek@midocean.edu.km::91dc1509-1dc2-49d4-90d9-903b31cf82b4" providerId="AD" clId="Web-{FF00EFFB-C4AF-F803-D8E3-9140ABB5257B}" dt="2024-05-18T08:32:31.727" v="23"/>
          <ac:picMkLst>
            <pc:docMk/>
            <pc:sldMk cId="2526804185" sldId="606"/>
            <ac:picMk id="2" creationId="{00000000-0000-0000-0000-000000000000}"/>
          </ac:picMkLst>
        </pc:picChg>
      </pc:sldChg>
      <pc:sldChg chg="modSp">
        <pc:chgData name="Nouran Tarek" userId="S::nourantarek@midocean.edu.km::91dc1509-1dc2-49d4-90d9-903b31cf82b4" providerId="AD" clId="Web-{FF00EFFB-C4AF-F803-D8E3-9140ABB5257B}" dt="2024-05-18T08:34:53.806" v="36"/>
        <pc:sldMkLst>
          <pc:docMk/>
          <pc:sldMk cId="850637401" sldId="607"/>
        </pc:sldMkLst>
        <pc:picChg chg="mod">
          <ac:chgData name="Nouran Tarek" userId="S::nourantarek@midocean.edu.km::91dc1509-1dc2-49d4-90d9-903b31cf82b4" providerId="AD" clId="Web-{FF00EFFB-C4AF-F803-D8E3-9140ABB5257B}" dt="2024-05-18T08:34:53.806" v="36"/>
          <ac:picMkLst>
            <pc:docMk/>
            <pc:sldMk cId="850637401" sldId="607"/>
            <ac:picMk id="6" creationId="{3B7F1BF2-E887-4CD5-6C69-C01F9494BE8E}"/>
          </ac:picMkLst>
        </pc:picChg>
      </pc:sldChg>
      <pc:sldChg chg="modSp">
        <pc:chgData name="Nouran Tarek" userId="S::nourantarek@midocean.edu.km::91dc1509-1dc2-49d4-90d9-903b31cf82b4" providerId="AD" clId="Web-{FF00EFFB-C4AF-F803-D8E3-9140ABB5257B}" dt="2024-05-18T08:35:14.557" v="37"/>
        <pc:sldMkLst>
          <pc:docMk/>
          <pc:sldMk cId="4269086879" sldId="608"/>
        </pc:sldMkLst>
        <pc:picChg chg="mod">
          <ac:chgData name="Nouran Tarek" userId="S::nourantarek@midocean.edu.km::91dc1509-1dc2-49d4-90d9-903b31cf82b4" providerId="AD" clId="Web-{FF00EFFB-C4AF-F803-D8E3-9140ABB5257B}" dt="2024-05-18T08:35:14.557" v="37"/>
          <ac:picMkLst>
            <pc:docMk/>
            <pc:sldMk cId="4269086879" sldId="608"/>
            <ac:picMk id="2" creationId="{00000000-0000-0000-0000-000000000000}"/>
          </ac:picMkLst>
        </pc:picChg>
      </pc:sldChg>
      <pc:sldChg chg="modSp">
        <pc:chgData name="Nouran Tarek" userId="S::nourantarek@midocean.edu.km::91dc1509-1dc2-49d4-90d9-903b31cf82b4" providerId="AD" clId="Web-{FF00EFFB-C4AF-F803-D8E3-9140ABB5257B}" dt="2024-05-18T08:33:03.556" v="26"/>
        <pc:sldMkLst>
          <pc:docMk/>
          <pc:sldMk cId="3776567621" sldId="610"/>
        </pc:sldMkLst>
        <pc:picChg chg="mod">
          <ac:chgData name="Nouran Tarek" userId="S::nourantarek@midocean.edu.km::91dc1509-1dc2-49d4-90d9-903b31cf82b4" providerId="AD" clId="Web-{FF00EFFB-C4AF-F803-D8E3-9140ABB5257B}" dt="2024-05-18T08:33:03.556" v="26"/>
          <ac:picMkLst>
            <pc:docMk/>
            <pc:sldMk cId="3776567621" sldId="610"/>
            <ac:picMk id="2" creationId="{00000000-0000-0000-0000-000000000000}"/>
          </ac:picMkLst>
        </pc:picChg>
      </pc:sldChg>
      <pc:sldChg chg="modSp">
        <pc:chgData name="Nouran Tarek" userId="S::nourantarek@midocean.edu.km::91dc1509-1dc2-49d4-90d9-903b31cf82b4" providerId="AD" clId="Web-{FF00EFFB-C4AF-F803-D8E3-9140ABB5257B}" dt="2024-05-18T08:33:12.603" v="27"/>
        <pc:sldMkLst>
          <pc:docMk/>
          <pc:sldMk cId="3831139236" sldId="611"/>
        </pc:sldMkLst>
        <pc:picChg chg="mod">
          <ac:chgData name="Nouran Tarek" userId="S::nourantarek@midocean.edu.km::91dc1509-1dc2-49d4-90d9-903b31cf82b4" providerId="AD" clId="Web-{FF00EFFB-C4AF-F803-D8E3-9140ABB5257B}" dt="2024-05-18T08:33:12.603" v="27"/>
          <ac:picMkLst>
            <pc:docMk/>
            <pc:sldMk cId="3831139236" sldId="611"/>
            <ac:picMk id="2" creationId="{00000000-0000-0000-0000-000000000000}"/>
          </ac:picMkLst>
        </pc:picChg>
      </pc:sldChg>
      <pc:sldChg chg="modSp">
        <pc:chgData name="Nouran Tarek" userId="S::nourantarek@midocean.edu.km::91dc1509-1dc2-49d4-90d9-903b31cf82b4" providerId="AD" clId="Web-{FF00EFFB-C4AF-F803-D8E3-9140ABB5257B}" dt="2024-05-18T08:34:32.369" v="34"/>
        <pc:sldMkLst>
          <pc:docMk/>
          <pc:sldMk cId="2747058605" sldId="615"/>
        </pc:sldMkLst>
        <pc:picChg chg="mod">
          <ac:chgData name="Nouran Tarek" userId="S::nourantarek@midocean.edu.km::91dc1509-1dc2-49d4-90d9-903b31cf82b4" providerId="AD" clId="Web-{FF00EFFB-C4AF-F803-D8E3-9140ABB5257B}" dt="2024-05-18T08:34:32.369" v="34"/>
          <ac:picMkLst>
            <pc:docMk/>
            <pc:sldMk cId="2747058605" sldId="615"/>
            <ac:picMk id="2" creationId="{00000000-0000-0000-0000-000000000000}"/>
          </ac:picMkLst>
        </pc:picChg>
      </pc:sldChg>
      <pc:sldChg chg="modSp">
        <pc:chgData name="Nouran Tarek" userId="S::nourantarek@midocean.edu.km::91dc1509-1dc2-49d4-90d9-903b31cf82b4" providerId="AD" clId="Web-{FF00EFFB-C4AF-F803-D8E3-9140ABB5257B}" dt="2024-05-18T08:29:34.584" v="11"/>
        <pc:sldMkLst>
          <pc:docMk/>
          <pc:sldMk cId="2463771370" sldId="620"/>
        </pc:sldMkLst>
        <pc:picChg chg="mod">
          <ac:chgData name="Nouran Tarek" userId="S::nourantarek@midocean.edu.km::91dc1509-1dc2-49d4-90d9-903b31cf82b4" providerId="AD" clId="Web-{FF00EFFB-C4AF-F803-D8E3-9140ABB5257B}" dt="2024-05-18T08:29:34.584" v="11"/>
          <ac:picMkLst>
            <pc:docMk/>
            <pc:sldMk cId="2463771370" sldId="620"/>
            <ac:picMk id="2" creationId="{00000000-0000-0000-0000-000000000000}"/>
          </ac:picMkLst>
        </pc:picChg>
      </pc:sldChg>
      <pc:sldChg chg="modSp">
        <pc:chgData name="Nouran Tarek" userId="S::nourantarek@midocean.edu.km::91dc1509-1dc2-49d4-90d9-903b31cf82b4" providerId="AD" clId="Web-{FF00EFFB-C4AF-F803-D8E3-9140ABB5257B}" dt="2024-05-18T08:29:44.834" v="12"/>
        <pc:sldMkLst>
          <pc:docMk/>
          <pc:sldMk cId="3871780344" sldId="621"/>
        </pc:sldMkLst>
        <pc:picChg chg="mod">
          <ac:chgData name="Nouran Tarek" userId="S::nourantarek@midocean.edu.km::91dc1509-1dc2-49d4-90d9-903b31cf82b4" providerId="AD" clId="Web-{FF00EFFB-C4AF-F803-D8E3-9140ABB5257B}" dt="2024-05-18T08:29:44.834" v="12"/>
          <ac:picMkLst>
            <pc:docMk/>
            <pc:sldMk cId="3871780344" sldId="621"/>
            <ac:picMk id="2" creationId="{00000000-0000-0000-0000-000000000000}"/>
          </ac:picMkLst>
        </pc:picChg>
      </pc:sldChg>
      <pc:sldChg chg="modSp">
        <pc:chgData name="Nouran Tarek" userId="S::nourantarek@midocean.edu.km::91dc1509-1dc2-49d4-90d9-903b31cf82b4" providerId="AD" clId="Web-{FF00EFFB-C4AF-F803-D8E3-9140ABB5257B}" dt="2024-05-18T08:28:28.099" v="7"/>
        <pc:sldMkLst>
          <pc:docMk/>
          <pc:sldMk cId="1138821019" sldId="622"/>
        </pc:sldMkLst>
        <pc:picChg chg="mod">
          <ac:chgData name="Nouran Tarek" userId="S::nourantarek@midocean.edu.km::91dc1509-1dc2-49d4-90d9-903b31cf82b4" providerId="AD" clId="Web-{FF00EFFB-C4AF-F803-D8E3-9140ABB5257B}" dt="2024-05-18T08:28:28.099" v="7"/>
          <ac:picMkLst>
            <pc:docMk/>
            <pc:sldMk cId="1138821019" sldId="622"/>
            <ac:picMk id="2" creationId="{00000000-0000-0000-0000-000000000000}"/>
          </ac:picMkLst>
        </pc:picChg>
      </pc:sldChg>
      <pc:sldChg chg="modSp">
        <pc:chgData name="Nouran Tarek" userId="S::nourantarek@midocean.edu.km::91dc1509-1dc2-49d4-90d9-903b31cf82b4" providerId="AD" clId="Web-{FF00EFFB-C4AF-F803-D8E3-9140ABB5257B}" dt="2024-05-18T08:30:35.694" v="16"/>
        <pc:sldMkLst>
          <pc:docMk/>
          <pc:sldMk cId="3883405491" sldId="623"/>
        </pc:sldMkLst>
        <pc:picChg chg="mod">
          <ac:chgData name="Nouran Tarek" userId="S::nourantarek@midocean.edu.km::91dc1509-1dc2-49d4-90d9-903b31cf82b4" providerId="AD" clId="Web-{FF00EFFB-C4AF-F803-D8E3-9140ABB5257B}" dt="2024-05-18T08:30:35.694" v="16"/>
          <ac:picMkLst>
            <pc:docMk/>
            <pc:sldMk cId="3883405491" sldId="623"/>
            <ac:picMk id="2" creationId="{00000000-0000-0000-0000-000000000000}"/>
          </ac:picMkLst>
        </pc:picChg>
      </pc:sldChg>
      <pc:sldChg chg="modSp">
        <pc:chgData name="Nouran Tarek" userId="S::nourantarek@midocean.edu.km::91dc1509-1dc2-49d4-90d9-903b31cf82b4" providerId="AD" clId="Web-{FF00EFFB-C4AF-F803-D8E3-9140ABB5257B}" dt="2024-05-18T08:30:45.866" v="17"/>
        <pc:sldMkLst>
          <pc:docMk/>
          <pc:sldMk cId="570041219" sldId="624"/>
        </pc:sldMkLst>
        <pc:picChg chg="mod">
          <ac:chgData name="Nouran Tarek" userId="S::nourantarek@midocean.edu.km::91dc1509-1dc2-49d4-90d9-903b31cf82b4" providerId="AD" clId="Web-{FF00EFFB-C4AF-F803-D8E3-9140ABB5257B}" dt="2024-05-18T08:30:45.866" v="17"/>
          <ac:picMkLst>
            <pc:docMk/>
            <pc:sldMk cId="570041219" sldId="624"/>
            <ac:picMk id="2" creationId="{00000000-0000-0000-0000-000000000000}"/>
          </ac:picMkLst>
        </pc:picChg>
      </pc:sldChg>
      <pc:sldChg chg="modSp">
        <pc:chgData name="Nouran Tarek" userId="S::nourantarek@midocean.edu.km::91dc1509-1dc2-49d4-90d9-903b31cf82b4" providerId="AD" clId="Web-{FF00EFFB-C4AF-F803-D8E3-9140ABB5257B}" dt="2024-05-18T08:30:57.147" v="18"/>
        <pc:sldMkLst>
          <pc:docMk/>
          <pc:sldMk cId="357177276" sldId="625"/>
        </pc:sldMkLst>
        <pc:picChg chg="mod">
          <ac:chgData name="Nouran Tarek" userId="S::nourantarek@midocean.edu.km::91dc1509-1dc2-49d4-90d9-903b31cf82b4" providerId="AD" clId="Web-{FF00EFFB-C4AF-F803-D8E3-9140ABB5257B}" dt="2024-05-18T08:30:57.147" v="18"/>
          <ac:picMkLst>
            <pc:docMk/>
            <pc:sldMk cId="357177276" sldId="625"/>
            <ac:picMk id="2" creationId="{00000000-0000-0000-0000-000000000000}"/>
          </ac:picMkLst>
        </pc:picChg>
      </pc:sldChg>
      <pc:sldChg chg="modSp">
        <pc:chgData name="Nouran Tarek" userId="S::nourantarek@midocean.edu.km::91dc1509-1dc2-49d4-90d9-903b31cf82b4" providerId="AD" clId="Web-{FF00EFFB-C4AF-F803-D8E3-9140ABB5257B}" dt="2024-05-18T08:32:09.523" v="21"/>
        <pc:sldMkLst>
          <pc:docMk/>
          <pc:sldMk cId="913072884" sldId="626"/>
        </pc:sldMkLst>
        <pc:picChg chg="mod">
          <ac:chgData name="Nouran Tarek" userId="S::nourantarek@midocean.edu.km::91dc1509-1dc2-49d4-90d9-903b31cf82b4" providerId="AD" clId="Web-{FF00EFFB-C4AF-F803-D8E3-9140ABB5257B}" dt="2024-05-18T08:32:09.523" v="21"/>
          <ac:picMkLst>
            <pc:docMk/>
            <pc:sldMk cId="913072884" sldId="626"/>
            <ac:picMk id="2" creationId="{00000000-0000-0000-0000-000000000000}"/>
          </ac:picMkLst>
        </pc:picChg>
      </pc:sldChg>
      <pc:sldChg chg="modSp">
        <pc:chgData name="Nouran Tarek" userId="S::nourantarek@midocean.edu.km::91dc1509-1dc2-49d4-90d9-903b31cf82b4" providerId="AD" clId="Web-{FF00EFFB-C4AF-F803-D8E3-9140ABB5257B}" dt="2024-05-18T08:33:21.900" v="28"/>
        <pc:sldMkLst>
          <pc:docMk/>
          <pc:sldMk cId="1576593931" sldId="627"/>
        </pc:sldMkLst>
        <pc:picChg chg="mod">
          <ac:chgData name="Nouran Tarek" userId="S::nourantarek@midocean.edu.km::91dc1509-1dc2-49d4-90d9-903b31cf82b4" providerId="AD" clId="Web-{FF00EFFB-C4AF-F803-D8E3-9140ABB5257B}" dt="2024-05-18T08:33:21.900" v="28"/>
          <ac:picMkLst>
            <pc:docMk/>
            <pc:sldMk cId="1576593931" sldId="627"/>
            <ac:picMk id="6" creationId="{3B7F1BF2-E887-4CD5-6C69-C01F9494BE8E}"/>
          </ac:picMkLst>
        </pc:picChg>
      </pc:sldChg>
      <pc:sldChg chg="modSp">
        <pc:chgData name="Nouran Tarek" userId="S::nourantarek@midocean.edu.km::91dc1509-1dc2-49d4-90d9-903b31cf82b4" providerId="AD" clId="Web-{FF00EFFB-C4AF-F803-D8E3-9140ABB5257B}" dt="2024-05-18T08:31:09.054" v="19"/>
        <pc:sldMkLst>
          <pc:docMk/>
          <pc:sldMk cId="2058635634" sldId="628"/>
        </pc:sldMkLst>
        <pc:picChg chg="mod">
          <ac:chgData name="Nouran Tarek" userId="S::nourantarek@midocean.edu.km::91dc1509-1dc2-49d4-90d9-903b31cf82b4" providerId="AD" clId="Web-{FF00EFFB-C4AF-F803-D8E3-9140ABB5257B}" dt="2024-05-18T08:31:09.054" v="19"/>
          <ac:picMkLst>
            <pc:docMk/>
            <pc:sldMk cId="2058635634" sldId="628"/>
            <ac:picMk id="2" creationId="{00000000-0000-0000-0000-000000000000}"/>
          </ac:picMkLst>
        </pc:picChg>
      </pc:sldChg>
      <pc:sldChg chg="modSp">
        <pc:chgData name="Nouran Tarek" userId="S::nourantarek@midocean.edu.km::91dc1509-1dc2-49d4-90d9-903b31cf82b4" providerId="AD" clId="Web-{FF00EFFB-C4AF-F803-D8E3-9140ABB5257B}" dt="2024-05-18T08:31:59.429" v="20"/>
        <pc:sldMkLst>
          <pc:docMk/>
          <pc:sldMk cId="1720056669" sldId="629"/>
        </pc:sldMkLst>
        <pc:picChg chg="mod">
          <ac:chgData name="Nouran Tarek" userId="S::nourantarek@midocean.edu.km::91dc1509-1dc2-49d4-90d9-903b31cf82b4" providerId="AD" clId="Web-{FF00EFFB-C4AF-F803-D8E3-9140ABB5257B}" dt="2024-05-18T08:31:59.429" v="20"/>
          <ac:picMkLst>
            <pc:docMk/>
            <pc:sldMk cId="1720056669" sldId="629"/>
            <ac:picMk id="2" creationId="{00000000-0000-0000-0000-000000000000}"/>
          </ac:picMkLst>
        </pc:picChg>
      </pc:sldChg>
      <pc:sldChg chg="modSp">
        <pc:chgData name="Nouran Tarek" userId="S::nourantarek@midocean.edu.km::91dc1509-1dc2-49d4-90d9-903b31cf82b4" providerId="AD" clId="Web-{FF00EFFB-C4AF-F803-D8E3-9140ABB5257B}" dt="2024-05-18T08:30:20.725" v="15"/>
        <pc:sldMkLst>
          <pc:docMk/>
          <pc:sldMk cId="650856198" sldId="630"/>
        </pc:sldMkLst>
        <pc:picChg chg="mod">
          <ac:chgData name="Nouran Tarek" userId="S::nourantarek@midocean.edu.km::91dc1509-1dc2-49d4-90d9-903b31cf82b4" providerId="AD" clId="Web-{FF00EFFB-C4AF-F803-D8E3-9140ABB5257B}" dt="2024-05-18T08:30:20.725" v="15"/>
          <ac:picMkLst>
            <pc:docMk/>
            <pc:sldMk cId="650856198" sldId="630"/>
            <ac:picMk id="2" creationId="{00000000-0000-0000-0000-000000000000}"/>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2:27.124"/>
    </inkml:context>
    <inkml:brush xml:id="br0">
      <inkml:brushProperty name="width" value="0.35" units="cm"/>
      <inkml:brushProperty name="height" value="0.35" units="cm"/>
      <inkml:brushProperty name="color" value="#FFFFFF"/>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8776 2 24575,'954'0'0,"-919"3"0,0 0 0,-1 2 0,47 13 0,30 5 0,176-1 0,5-24 0,-103 0 0,-136 2 0,-5 1 0,-1-2 0,86-14 0,-70 3 0,4-3 0,1 3 0,115-5 0,-162 20 0,-21-3 0,0 0 0,0 0 0,1 0 0,-1 1 0,0-1 0,1 0 0,-1 0 0,0 0 0,0 1 0,1-1 0,-1 0 0,0 0 0,0 1 0,1-1 0,-1 0 0,0 0 0,0 1 0,0-1 0,0 0 0,0 1 0,1-1 0,-1 0 0,0 1 0,0-1 0,0 0 0,0 1 0,0-1 0,0 0 0,0 1 0,-1 1 0,0 0 0,0 0 0,0-1 0,0 1 0,-1 0 0,1-1 0,0 1 0,-1-1 0,1 1 0,-1-1 0,1 0 0,-1 0 0,0 0 0,-3 2 0,-37 23 0,-50 21 0,76-40 0,-1-1 0,0 0 0,0-2 0,0 0 0,-1 0 0,-29 0 0,-190-5 0,84-2 0,-328 4 0,439 1 0,0 3 0,1 1 0,-51 14 0,-52 9 0,-7-23 0,35-3 0,15 13 0,69-10 0,-48 4 0,-222-8 0,158-3 0,131 1 0,1 1 0,0 0 0,-1 1 0,1 0 0,0 1 0,0 0 0,0 1 0,1 0 0,-1 1 0,1 0 0,0 1 0,-18 13 0,27-18 0,0 0 0,0 1 0,0-1 0,0 1 0,1 0 0,-1-1 0,0 1 0,1 0 0,-1 0 0,1 0 0,0 0 0,-1 0 0,1 0 0,0 1 0,0-1 0,1 0 0,-2 3 0,2-3 0,0 0 0,1 0 0,-1 0 0,0-1 0,1 1 0,-1 0 0,1-1 0,0 1 0,-1 0 0,1-1 0,0 1 0,0-1 0,0 1 0,0-1 0,0 0 0,1 1 0,-1-1 0,0 0 0,1 0 0,-1 0 0,0 0 0,1 0 0,1 1 0,199 127 0,-126-79 0,97 47 0,89 28 0,-177-87 0,-60-26 0,-1-1 0,1-2 0,0-1 0,1 0 0,0-2 0,1-1 0,-1-2 0,1 0 0,34-1 0,-13-4 0,0 3 0,52 8 0,201 14 0,0-24 0,-138-1 0,-151 2 0,1 1 0,0-1 0,0 2 0,-1 0 0,1 1 0,-1 0 0,15 6 0,-23-8 0,0 1 0,0 0 0,0 0 0,0 1 0,-1-1 0,1 1 0,-1-1 0,0 1 0,0 0 0,0 1 0,0-1 0,0 0 0,0 1 0,-1-1 0,0 1 0,0 0 0,0 0 0,0 0 0,0 0 0,-1 0 0,0 0 0,0 1 0,1 7 0,-2-10 0,0-1 0,0 0 0,0 1 0,0-1 0,0 0 0,0 1 0,-1-1 0,1 0 0,0 0 0,-1 1 0,1-1 0,-1 0 0,1 0 0,-1 0 0,0 0 0,1 0 0,-1 0 0,0 0 0,0 0 0,0 0 0,0 0 0,0 0 0,0 0 0,0 0 0,0-1 0,0 1 0,0 0 0,0-1 0,-1 1 0,1-1 0,0 1 0,0-1 0,-1 0 0,1 0 0,0 1 0,0-1 0,-1 0 0,-1 0 0,-8 0 0,1 0 0,-1 0 0,-19-4 0,17 2 0,-461-29 0,-3 31 0,209 2 0,250-2 0,-102-3 0,103 1 0,0-1 0,0-1 0,1 0 0,0-1 0,-18-7 0,1 0 0,-1 2 0,0 1 0,-62-8 0,29 6 0,-3 2 0,-1 3 0,-125 7 0,80 1 0,-2393-2 0,2480-2 0,0 0 0,-38-10 0,-27-2 0,-68 7 0,-50-4 0,-16-10 0,142 4 0,62 11 0,-1 1 0,-29-3 0,-278 6 0,167 4 0,-519-2 0,657 2 0,-1 1 0,-34 8 0,-13 1 0,-277-3 0,273-9 0,50 1 0,-1 2 0,-47 10 0,42-6 0,-40 3 0,32-5 0,1 1 0,-56 17 0,52-11 0,-72 9 0,89-17 0,-29 9 0,29-6 0,-32 3 0,-63 7 0,-39 3 0,-285-18 0,227-4 0,-1394 2 0,1607 1 0,1-2 0,-1 1 0,1-1 0,0 0 0,0-1 0,0 0 0,-11-3 0,16 4 0,0 0 0,0 0 0,1 0 0,-1 0 0,0 0 0,1-1 0,-1 1 0,0 0 0,1-1 0,0 1 0,-1-1 0,1 0 0,0 1 0,0-1 0,0 0 0,0 0 0,0 0 0,0 0 0,0 1 0,1-1 0,-1 0 0,1 0 0,-1-1 0,1 1 0,0 0 0,0 0 0,0 0 0,0 0 0,0 0 0,0 0 0,1-2 0,0 0 0,0 1 0,0 0 0,1-1 0,-1 1 0,1 0 0,-1 0 0,1 0 0,0 0 0,0 1 0,0-1 0,1 1 0,-1-1 0,1 1 0,-1-1 0,1 1 0,0 0 0,0 0 0,0 1 0,0-1 0,0 1 0,0-1 0,0 1 0,1 0 0,3-1 0,10-2 0,-1 1 0,1 0 0,26 0 0,-37 2 0,141 1 0,-99 1 0,0-1 0,83-11 0,-60 0 0,105-3 0,73 15 0,-116 0 0,773 0 0,-862 0 0,0 2 0,0 2 0,65 16 0,-36-1 0,84 36 0,-134-48 0,0-1 0,1-1 0,0 0 0,0-2 0,31 1 0,122-6 0,-78-2 0,1258 3 0,-1318 2 0,75 14 0,17 1 0,-62-14 0,120 9 0,128 11 0,3-23 0,-121-2 0,61 19 0,-45-1 0,-172-14 0,0 1 0,-1 3 0,0 1 0,58 18 0,111 29 0,-138-37 0,192 30 0,-191-36 0,-57-8 0,-1 1 0,0 0 0,-1 1 0,1 1 0,24 13 0,67 48 0,-10-6 0,-44-31 0,1-3 0,71 25 0,-7-16 0,-114-35 0,-1-1 0,-1 1 0,1 0 0,0-1 0,0 1 0,-1 0 0,1 0 0,-1 0 0,1 1 0,-1-1 0,1 1 0,-1-1 0,3 4 0,-4-5 0,-1 0 0,0 0 0,0 1 0,0-1 0,0 0 0,0 0 0,0 0 0,0 1 0,0-1 0,0 0 0,0 0 0,0 1 0,0-1 0,0 0 0,0 0 0,0 0 0,0 1 0,0-1 0,0 0 0,0 0 0,0 1 0,0-1 0,-1 0 0,1 0 0,0 0 0,0 1 0,0-1 0,0 0 0,0 0 0,-1 0 0,1 0 0,0 1 0,0-1 0,0 0 0,0 0 0,-1 0 0,1 0 0,0 0 0,0 0 0,0 0 0,-1 0 0,1 0 0,0 1 0,-1-1 0,-7 2 0,1 1 0,-1-1 0,0 0 0,0-1 0,-15 1 0,-49-1 0,37-1 0,-981 0 0,445-2 0,258 2 0,282-1 0,1-2 0,-41-10 0,-26-2 0,-169 11 0,169 5 0,78-2 0,0-1 0,0-1 0,-25-7 0,-31-4 0,44 9 0,-32-9 0,37 7 0,0 2 0,-34-3 0,-288 6 0,174 4 0,-870-2 0,1008 2 0,-1 2 0,1 2 0,-58 16 0,-43 7 0,-73 11 0,29-4 0,-25-3 0,133-18 0,42-7 0,-43 3 0,-68 5 0,-91 5 0,201-20 0,0 1 0,-52 9 0,33-1 0,0-3 0,-58 0 0,-106-8 0,91-1 0,-680 2 0,794 0 0,0-1 0,1 0 0,-1 0 0,1-1 0,-1 0 0,1 0 0,0-1 0,0-1 0,0 1 0,0-1 0,0-1 0,1 0 0,-11-8 0,13 8 0,0 0 0,0-1 0,1 0 0,-1 0 0,1-1 0,1 0 0,-1 0 0,1 0 0,0 0 0,1 0 0,0-1 0,0 0 0,0 1 0,1-1 0,0 0 0,0-9 0,1 16 0,-1-16 0,0 1 0,2 0 0,1-32 0,-1 44 0,1 1 0,-1-1 0,1 1 0,0-1 0,0 1 0,0 0 0,0 0 0,0-1 0,1 1 0,0 0 0,-1 0 0,1 0 0,0 0 0,1 1 0,-1-1 0,0 1 0,1-1 0,-1 1 0,1 0 0,0 0 0,0 0 0,0 0 0,0 0 0,6-2 0,12-1 0,0 1 0,0 1 0,1 1 0,-1 1 0,1 1 0,22 2 0,2 0 0,1445 4 0,-1131-6 0,-305-3 0,78-13 0,38-2 0,377 17 0,-256 3 0,2694-2-1365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8582 0 24575,'56'0'0,"101"13"0,-76-2 0,93 0 0,84-12 0,-92-1 0,-149 2 0,0 1 0,0 1 0,0 0 0,0 1 0,0 1 0,28 11 0,-13-5 0,1-1 0,0-1 0,0-2 0,59 4 0,139-10 0,-111-3 0,577 3 0,-687 0 0,-1 1 0,1 0 0,-1 0 0,1 1 0,-1 0 0,0 1 0,0 0 0,11 5 0,-17-6 0,1-1 0,-1 1 0,1 0 0,-1 0 0,0 1 0,0-1 0,0 1 0,-1-1 0,1 1 0,0 0 0,-1 0 0,0 0 0,0 0 0,0 0 0,0 1 0,0-1 0,-1 1 0,1-1 0,-1 1 0,0 0 0,0-1 0,1 8 0,-2-8 0,0 0 0,-1 0 0,1 0 0,-1 0 0,1 0 0,-1 0 0,0 0 0,0 0 0,0 0 0,0-1 0,-1 1 0,1 0 0,-1-1 0,0 1 0,0-1 0,0 0 0,0 1 0,0-1 0,0 0 0,0 0 0,-1 0 0,1-1 0,-1 1 0,-4 2 0,-5 2 0,-1 0 0,-1-1 0,-24 7 0,35-11 0,-48 12 0,-1-2 0,1-3 0,-2-2 0,-89 0 0,-349-9 0,460 1 0,1-1 0,0-2 0,-57-16 0,-39-7 0,42 21 0,-41-8 0,76 8 0,1 2 0,-65 1 0,-6 1 0,24-12 0,62 9 0,-36-3 0,42 7 0,14 0 0,-1 1 0,0 1 0,0 0 0,0 0 0,0 1 0,0 1 0,-19 5 0,30-5 0,0-1 0,1 0 0,-1 1 0,1 0 0,-1-1 0,1 1 0,0 0 0,0 0 0,0 1 0,0-1 0,0 0 0,0 1 0,0-1 0,1 1 0,0-1 0,-1 1 0,1 0 0,0 0 0,0-1 0,0 1 0,0 3 0,-1 9 0,0-1 0,1 0 0,1 21 0,0-22 0,0 0 0,-3 21 0,-2-17 0,-1 0 0,0 0 0,-1 0 0,-1-1 0,0-1 0,-1 1 0,-1-1 0,0-1 0,-1 0 0,-19 19 0,-1-3 0,-1-1 0,-1-1 0,-45 27 0,20-20 0,0-3 0,-3-3 0,0-2 0,-2-3 0,-90 23 0,-334 49 0,7-25 0,-1-35 0,481-36 0,-15 1 0,0-1 0,1-1 0,-1 0 0,-15-4 0,29 5 0,1 0 0,-1 0 0,0 0 0,0 0 0,0-1 0,1 1 0,-1 0 0,0-1 0,1 1 0,-1 0 0,0-1 0,1 1 0,-1-1 0,0 1 0,1-1 0,-1 1 0,1-1 0,-1 1 0,1-1 0,-1 0 0,1 1 0,-1-1 0,1 0 0,-1 1 0,1-1 0,0 0 0,0 0 0,-1 1 0,1-1 0,0 0 0,0 0 0,0 1 0,0-1 0,0 0 0,0 0 0,0 0 0,0 1 0,0-1 0,0 0 0,0 0 0,1 0 0,-1 1 0,0-1 0,1 0 0,-1 1 0,0-1 0,1 0 0,-1 1 0,1-1 0,-1 0 0,1 1 0,0-1 0,3-5 0,0 0 0,1 1 0,0 0 0,9-7 0,21-13 0,-21 16 0,-1 0 0,0-1 0,-1 0 0,22-24 0,-32 32 0,0 0 0,-1 0 0,1-1 0,0 1 0,-1-1 0,0 1 0,0-1 0,0 0 0,0 0 0,0 1 0,0-1 0,-1 0 0,1 0 0,-1 0 0,0 0 0,0 1 0,0-1 0,0 0 0,0 0 0,-1 0 0,1 0 0,-1 0 0,0 1 0,0-1 0,0 0 0,0 1 0,0-1 0,0 0 0,-1 1 0,1-1 0,-1 1 0,0 0 0,-2-3 0,-3-2 0,0 1 0,-1-1 0,0 1 0,0 1 0,0-1 0,0 1 0,-1 1 0,0-1 0,0 2 0,0-1 0,-1 1 0,1 1 0,-1-1 0,-9 0 0,-19-1 0,1 1 0,-48 3 0,15 1 0,-76 3 0,122-2 0,1 1 0,0 2 0,0 0 0,-27 10 0,23-6 0,0-1 0,-1-2 0,0 0 0,-52 2 0,-117-9 0,85-1 0,-468 2 0,545 2 0,0 1 0,-38 9 0,34-5 0,-58 3 0,-220-9 0,141-3 0,143 1 0,1-2 0,-37-9 0,-24-2 0,-20-2 0,64 7 0,-51-1 0,34 6 0,-69-13 0,82 10 0,0 3 0,-59 3 0,-29-1 0,26-13 0,-14-2 0,111 16 0,-11 1 0,1-3 0,-40-7 0,28 3 0,-1 2 0,1 1 0,-69 4 0,-38-3 0,129 0 0,1 0 0,-19-6 0,-29-5 0,-19 8 0,-95 6 0,72 2 0,-1568-2 0,1666 0 0,0 1 0,0-1 0,0 1 0,1 1 0,-1 0 0,0 0 0,1 1 0,-1 0 0,1 0 0,0 1 0,0 0 0,0 1 0,-11 8 0,13-8 0,1 0 0,-1 1 0,1 0 0,0 0 0,0 0 0,1 0 0,-1 1 0,2 0 0,-1 0 0,1 0 0,0 0 0,0 1 0,1-1 0,0 1 0,-2 14 0,3-15 0,0 0 0,1 0 0,0 0 0,0 0 0,1 0 0,0 0 0,0 1 0,0-2 0,1 1 0,3 9 0,-3-12 0,1 1 0,-1-1 0,1 1 0,0-1 0,0 0 0,0 0 0,0 0 0,1-1 0,0 1 0,0-1 0,0 0 0,0 0 0,0 0 0,0-1 0,8 4 0,2-1 0,0 0 0,0-1 0,0 0 0,1-1 0,0 0 0,15-1 0,93-1 0,-81-3 0,403-2 0,-416 3 0,1-2 0,40-9 0,-36 5 0,46-3 0,381 8 0,-239 4 0,992-2 0,-1167-3 0,-1-2 0,92-21 0,31-4 0,-58 13 0,-71 9 0,72-4 0,490 12 0,-276 1 0,629-1 0,-907-2 0,53-10 0,4 0 0,228 3-1365,-267 9-5461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13" Type="http://schemas.openxmlformats.org/officeDocument/2006/relationships/image" Target="../media/image14.png"/><Relationship Id="rId3" Type="http://schemas.openxmlformats.org/officeDocument/2006/relationships/image" Target="../media/image6.emf"/><Relationship Id="rId12" Type="http://schemas.openxmlformats.org/officeDocument/2006/relationships/customXml" Target="../ink/ink2.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customXml" Target="../ink/ink1.xml"/><Relationship Id="rId11" Type="http://schemas.microsoft.com/office/2007/relationships/hdphoto" Target="../media/hdphoto1.wdp"/><Relationship Id="rId5" Type="http://schemas.openxmlformats.org/officeDocument/2006/relationships/image" Target="../media/image3.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9.emf"/><Relationship Id="rId9" Type="http://schemas.openxmlformats.org/officeDocument/2006/relationships/image" Target="../media/image12.png"/><Relationship Id="rId14" Type="http://schemas.openxmlformats.org/officeDocument/2006/relationships/customXml" Target="../ink/ink3.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hyperlink" Target="https://techxplore.com/news/2022-04-disney-metaverse.html" TargetMode="Externa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3.gif"/><Relationship Id="rId5" Type="http://schemas.openxmlformats.org/officeDocument/2006/relationships/image" Target="../media/image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23.gi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doi.org/10.1186/s13677-022-00314-5" TargetMode="External"/><Relationship Id="rId2" Type="http://schemas.openxmlformats.org/officeDocument/2006/relationships/image" Target="../media/image25.emf"/><Relationship Id="rId1" Type="http://schemas.openxmlformats.org/officeDocument/2006/relationships/slideLayout" Target="../slideLayouts/slideLayout7.xml"/><Relationship Id="rId6" Type="http://schemas.openxmlformats.org/officeDocument/2006/relationships/hyperlink" Target="https://www.researchgate.net/publication/358729671" TargetMode="External"/><Relationship Id="rId5" Type="http://schemas.openxmlformats.org/officeDocument/2006/relationships/image" Target="../media/image6.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951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W6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611995"/>
            <a:ext cx="6821853" cy="55040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64000"/>
    </mc:Choice>
    <mc:Fallback xmlns="">
      <p:transition spd="slow" advTm="6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68000"/>
    </mc:Choice>
    <mc:Fallback xmlns="">
      <p:transition spd="slow" advTm="6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935407" y="2792081"/>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24037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340000"/>
    </mc:Choice>
    <mc:Fallback xmlns="">
      <p:transition spd="slow" advTm="34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03557" y="1015965"/>
            <a:ext cx="3889206" cy="1323439"/>
          </a:xfrm>
          <a:prstGeom prst="rect">
            <a:avLst/>
          </a:prstGeom>
          <a:noFill/>
        </p:spPr>
        <p:txBody>
          <a:bodyPr wrap="none" rtlCol="0">
            <a:spAutoFit/>
          </a:bodyPr>
          <a:lstStyle/>
          <a:p>
            <a:pPr algn="ctr"/>
            <a:r>
              <a:rPr lang="en-US" sz="4000" b="1" dirty="0">
                <a:solidFill>
                  <a:srgbClr val="2B5984"/>
                </a:solidFill>
                <a:latin typeface="Tajawal Medium" panose="00000600000000000000" pitchFamily="2" charset="-78"/>
                <a:cs typeface="Tajawal Medium" panose="00000600000000000000" pitchFamily="2" charset="-78"/>
              </a:rPr>
              <a:t>Digitalization &amp;</a:t>
            </a:r>
          </a:p>
          <a:p>
            <a:pPr algn="ctr"/>
            <a:r>
              <a:rPr lang="en-US" sz="4000" b="1" dirty="0">
                <a:solidFill>
                  <a:srgbClr val="2B5984"/>
                </a:solidFill>
                <a:latin typeface="Tajawal Medium" panose="00000600000000000000" pitchFamily="2" charset="-78"/>
                <a:cs typeface="Tajawal Medium" panose="00000600000000000000" pitchFamily="2" charset="-78"/>
              </a:rPr>
              <a:t>Digitization</a:t>
            </a:r>
          </a:p>
        </p:txBody>
      </p:sp>
      <p:pic>
        <p:nvPicPr>
          <p:cNvPr id="9" name="Picture 8">
            <a:extLst>
              <a:ext uri="{FF2B5EF4-FFF2-40B4-BE49-F238E27FC236}">
                <a16:creationId xmlns:a16="http://schemas.microsoft.com/office/drawing/2014/main" id="{A23D018D-7371-C3F0-378B-B8B5ECD78C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12423" y="2592828"/>
            <a:ext cx="7603618" cy="2368201"/>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has started showing its effect in day to day lives. From reading an e-newspaper to ordering food from an app to be delivered at one’s doorstep, from using a digital toothbrush that tracks the progress and effectiveness on a mobile device to shopping online for groceries and other items, most things are becoming digital. The continuous integration of digital technologies into businesses strategies has led to fundamental changes.</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5000"/>
    </mc:Choice>
    <mc:Fallback xmlns="">
      <p:transition advTm="19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20th century saw a massive change in the creation and spread of information. Beginning with the radio, moving through television and, eventually, the Internet, new technologies of mass dissemination could supply information directly to large numbers of people with unprecedented speed and efficiency.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204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767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descr="A logo for a university&#10;&#10;Description automatically generated"/>
          <p:cNvPicPr>
            <a:picLocks noChangeAspect="1"/>
          </p:cNvPicPr>
          <p:nvPr/>
        </p:nvPicPr>
        <p:blipFill>
          <a:blip r:embed="rId5"/>
          <a:stretch>
            <a:fillRect/>
          </a:stretch>
        </p:blipFill>
        <p:spPr>
          <a:xfrm>
            <a:off x="714849" y="5508979"/>
            <a:ext cx="1096206" cy="1096206"/>
          </a:xfrm>
          <a:prstGeom prst="rect">
            <a:avLst/>
          </a:prstGeom>
        </p:spPr>
      </p:pic>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C357E787-F9F1-890B-4767-7E3E09DD9B15}"/>
                  </a:ext>
                </a:extLst>
              </p14:cNvPr>
              <p14:cNvContentPartPr/>
              <p14:nvPr/>
            </p14:nvContentPartPr>
            <p14:xfrm>
              <a:off x="688502" y="4048976"/>
              <a:ext cx="360" cy="360"/>
            </p14:xfrm>
          </p:contentPart>
        </mc:Choice>
        <mc:Fallback xmlns="">
          <p:pic>
            <p:nvPicPr>
              <p:cNvPr id="15" name="Ink 14">
                <a:extLst>
                  <a:ext uri="{FF2B5EF4-FFF2-40B4-BE49-F238E27FC236}">
                    <a16:creationId xmlns:a16="http://schemas.microsoft.com/office/drawing/2014/main" id="{C357E787-F9F1-890B-4767-7E3E09DD9B15}"/>
                  </a:ext>
                </a:extLst>
              </p:cNvPr>
              <p:cNvPicPr/>
              <p:nvPr/>
            </p:nvPicPr>
            <p:blipFill>
              <a:blip r:embed="rId9"/>
              <a:stretch>
                <a:fillRect/>
              </a:stretch>
            </p:blipFill>
            <p:spPr>
              <a:xfrm>
                <a:off x="625862" y="3985976"/>
                <a:ext cx="126000" cy="126000"/>
              </a:xfrm>
              <a:prstGeom prst="rect">
                <a:avLst/>
              </a:prstGeom>
            </p:spPr>
          </p:pic>
        </mc:Fallback>
      </mc:AlternateContent>
      <p:grpSp>
        <p:nvGrpSpPr>
          <p:cNvPr id="19" name="Group 18">
            <a:extLst>
              <a:ext uri="{FF2B5EF4-FFF2-40B4-BE49-F238E27FC236}">
                <a16:creationId xmlns:a16="http://schemas.microsoft.com/office/drawing/2014/main" id="{5D203668-F2B9-F2F4-414A-0E1F04E21B89}"/>
              </a:ext>
            </a:extLst>
          </p:cNvPr>
          <p:cNvGrpSpPr/>
          <p:nvPr/>
        </p:nvGrpSpPr>
        <p:grpSpPr>
          <a:xfrm>
            <a:off x="1070615" y="1604962"/>
            <a:ext cx="11066823" cy="4709548"/>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10">
              <a:duotone>
                <a:schemeClr val="accent5">
                  <a:shade val="45000"/>
                  <a:satMod val="135000"/>
                </a:schemeClr>
                <a:prstClr val="white"/>
              </a:duotone>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62904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diagram&#10;&#10;Description automatically generated">
            <a:extLst>
              <a:ext uri="{FF2B5EF4-FFF2-40B4-BE49-F238E27FC236}">
                <a16:creationId xmlns:a16="http://schemas.microsoft.com/office/drawing/2014/main" id="{B3ECF425-F3CA-C527-B4E4-B0DE36F7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987" y="1848097"/>
            <a:ext cx="6234545" cy="4164481"/>
          </a:xfrm>
          <a:prstGeom prst="rect">
            <a:avLst/>
          </a:prstGeom>
        </p:spPr>
      </p:pic>
    </p:spTree>
    <p:extLst>
      <p:ext uri="{BB962C8B-B14F-4D97-AF65-F5344CB8AC3E}">
        <p14:creationId xmlns:p14="http://schemas.microsoft.com/office/powerpoint/2010/main" val="302850311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Industry 4.0 is revolutionizing 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30733" y="390107"/>
            <a:ext cx="2801793"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a:t>
            </a:r>
          </a:p>
          <a:p>
            <a:r>
              <a:rPr lang="en-US" sz="2800" b="1" dirty="0">
                <a:solidFill>
                  <a:schemeClr val="bg1"/>
                </a:solidFill>
                <a:latin typeface="Tajawal Medium" panose="00000600000000000000" pitchFamily="2" charset="-78"/>
                <a:cs typeface="Tajawal Medium" panose="00000600000000000000" pitchFamily="2" charset="-78"/>
              </a:rPr>
              <a:t>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669" y="116977"/>
            <a:ext cx="7128700" cy="6467893"/>
          </a:xfrm>
          <a:prstGeom prst="rect">
            <a:avLst/>
          </a:prstGeom>
        </p:spPr>
      </p:pic>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8000"/>
    </mc:Choice>
    <mc:Fallback xmlns="">
      <p:transition advTm="34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digital strategy that is supported by executives that 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463" y="1410694"/>
            <a:ext cx="11461837"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play-to-earn gaming, online property, non-fungible tokens (NFTs), and cryptocurrencies are becoming all the rage in 2022 and beyond. And despite crypto’s recent downturn, the metaverse and its foundational technologies are continuing to create new opportunities for media and entertainment businesses.</a:t>
            </a: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93723" y="5503560"/>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456817"/>
            <a:ext cx="7474037" cy="523220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2" algn="just"/>
            <a:r>
              <a:rPr lang="en-US" sz="22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200" b="1" dirty="0" err="1">
                <a:solidFill>
                  <a:srgbClr val="0A1F61"/>
                </a:solidFill>
                <a:latin typeface="Tajawal ExtraBold" panose="00000800000000000000" pitchFamily="2" charset="-78"/>
                <a:cs typeface="Tajawal ExtraBold" panose="00000800000000000000" pitchFamily="2" charset="-78"/>
              </a:rPr>
              <a:t>Frogland</a:t>
            </a:r>
            <a:r>
              <a:rPr lang="en-US" sz="22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200" b="1" dirty="0" err="1">
                <a:solidFill>
                  <a:srgbClr val="0A1F61"/>
                </a:solidFill>
                <a:latin typeface="Tajawal ExtraBold" panose="00000800000000000000" pitchFamily="2" charset="-78"/>
                <a:cs typeface="Tajawal ExtraBold" panose="00000800000000000000" pitchFamily="2" charset="-78"/>
              </a:rPr>
              <a:t>NewPangea</a:t>
            </a:r>
            <a:r>
              <a:rPr lang="en-US" sz="22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5"/>
            <a:extLst>
              <a:ext uri="{FF2B5EF4-FFF2-40B4-BE49-F238E27FC236}">
                <a16:creationId xmlns:a16="http://schemas.microsoft.com/office/drawing/2014/main" id="{AD71F929-8B35-8949-4224-B0903B9E01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6526" y="1743590"/>
            <a:ext cx="4756149" cy="3170766"/>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64606" y="4464018"/>
            <a:ext cx="1583364" cy="1583364"/>
          </a:xfrm>
          <a:prstGeom prst="rect">
            <a:avLst/>
          </a:prstGeom>
        </p:spPr>
      </p:pic>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4629794"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a:t>
            </a:r>
          </a:p>
        </p:txBody>
      </p:sp>
      <p:pic>
        <p:nvPicPr>
          <p:cNvPr id="4" name="Picture 3" descr="A picture containing text, electronics, circuit&#10;&#10;Description automatically generated">
            <a:extLst>
              <a:ext uri="{FF2B5EF4-FFF2-40B4-BE49-F238E27FC236}">
                <a16:creationId xmlns:a16="http://schemas.microsoft.com/office/drawing/2014/main" id="{26EE02EF-27EC-CA1D-946A-645C4B66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6375" y="2122475"/>
            <a:ext cx="8166080" cy="3257046"/>
          </a:xfrm>
          <a:prstGeom prst="rect">
            <a:avLst/>
          </a:prstGeom>
        </p:spPr>
      </p:pic>
    </p:spTree>
    <p:extLst>
      <p:ext uri="{BB962C8B-B14F-4D97-AF65-F5344CB8AC3E}">
        <p14:creationId xmlns:p14="http://schemas.microsoft.com/office/powerpoint/2010/main" val="209367795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significant implications for leadership theory, practice, and development.</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practices will face challenges in the future, because geographical and physical presence will be less important. Everything will be on virtual platforms including sharing, learning, and communicating. Workplaces will be more mobile, flexible, adaptable, multilingual, and culturally sensitive. </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Yet there are practices and skills which are difficult or cannot be computerized: perception and manipulation (physical flexibility, dexterity, and balance); creative intelligence (artistic ability, originality); and social intelligence (persuasion, negotiation, caregiving) . </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a process that is essential to developing and sustaining a culture of innovation by bringing ideas to fruition quickly using an agile IT and business architecture.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leadership style will be more important than ever to face the wave of digitalization. The topic of digital leadership is a perfect combination of management and technology.</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456817"/>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contributes to business organizations achieving optimal management and optimal team collaboration, which in turn are crucial to the development of the global high-tech economy.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Companies need to invest in training, re-educating, and motivating their employees so that they can manage the steep learning curves and increased cognitive requirements of digitalization. </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100" y="1737374"/>
            <a:ext cx="58121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e-leadership is defined as a “social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5"/>
          <a:srcRect l="26299" t="20779" r="20019" b="5688"/>
          <a:stretch/>
        </p:blipFill>
        <p:spPr>
          <a:xfrm>
            <a:off x="5572416" y="1315906"/>
            <a:ext cx="6544874" cy="5042854"/>
          </a:xfrm>
          <a:prstGeom prst="rect">
            <a:avLst/>
          </a:prstGeom>
        </p:spPr>
      </p:pic>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083636" cy="1200329"/>
          </a:xfrm>
          <a:prstGeom prst="rect">
            <a:avLst/>
          </a:prstGeom>
          <a:noFill/>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36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text, several&#10;&#10;Description automatically generated">
            <a:extLst>
              <a:ext uri="{FF2B5EF4-FFF2-40B4-BE49-F238E27FC236}">
                <a16:creationId xmlns:a16="http://schemas.microsoft.com/office/drawing/2014/main" id="{29D09CAA-13A9-C3CF-008E-31F399D6F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2" y="2571155"/>
            <a:ext cx="8153397" cy="3399609"/>
          </a:xfrm>
          <a:prstGeom prst="rect">
            <a:avLst/>
          </a:prstGeom>
        </p:spPr>
      </p:pic>
    </p:spTree>
    <p:extLst>
      <p:ext uri="{BB962C8B-B14F-4D97-AF65-F5344CB8AC3E}">
        <p14:creationId xmlns:p14="http://schemas.microsoft.com/office/powerpoint/2010/main" val="1576593931"/>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6812" y="1355749"/>
            <a:ext cx="10818985" cy="4407681"/>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Industry 4.0 era. </a:t>
            </a:r>
          </a:p>
        </p:txBody>
      </p:sp>
      <p:sp>
        <p:nvSpPr>
          <p:cNvPr id="10" name="TextBox 9">
            <a:extLst>
              <a:ext uri="{FF2B5EF4-FFF2-40B4-BE49-F238E27FC236}">
                <a16:creationId xmlns:a16="http://schemas.microsoft.com/office/drawing/2014/main" id="{EE3EF4C1-EF94-6F93-A167-74200868ACD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89988"/>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0" name="TextBox 9">
            <a:extLst>
              <a:ext uri="{FF2B5EF4-FFF2-40B4-BE49-F238E27FC236}">
                <a16:creationId xmlns:a16="http://schemas.microsoft.com/office/drawing/2014/main" id="{663CBEE8-C588-D310-8073-15DC5783E478}"/>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4E3946E-0D66-81AF-3C44-E81B1B01BC9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3" name="TextBox 2">
            <a:extLst>
              <a:ext uri="{FF2B5EF4-FFF2-40B4-BE49-F238E27FC236}">
                <a16:creationId xmlns:a16="http://schemas.microsoft.com/office/drawing/2014/main" id="{35AECD5C-4B2F-D6F4-49C9-DE4C6FE7DBD4}"/>
              </a:ext>
            </a:extLst>
          </p:cNvPr>
          <p:cNvSpPr txBox="1"/>
          <p:nvPr/>
        </p:nvSpPr>
        <p:spPr>
          <a:xfrm>
            <a:off x="1061348" y="1413293"/>
            <a:ext cx="6784217" cy="5170646"/>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3" name="Scroll: Vertical 12">
            <a:extLst>
              <a:ext uri="{FF2B5EF4-FFF2-40B4-BE49-F238E27FC236}">
                <a16:creationId xmlns:a16="http://schemas.microsoft.com/office/drawing/2014/main" id="{7EDC4928-7FA7-74CD-7378-19510FAD15F7}"/>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4" name="Picture 13" descr="Icon&#10;&#10;Description automatically generated">
            <a:extLst>
              <a:ext uri="{FF2B5EF4-FFF2-40B4-BE49-F238E27FC236}">
                <a16:creationId xmlns:a16="http://schemas.microsoft.com/office/drawing/2014/main" id="{0BF3A0D2-B0C3-688D-8DE3-591A1EA591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209" y="577737"/>
            <a:ext cx="1469179" cy="1412702"/>
          </a:xfrm>
          <a:prstGeom prst="rect">
            <a:avLst/>
          </a:prstGeom>
        </p:spPr>
      </p:pic>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founded on the systematic interaction and interdependence of three functional areas (strategic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Governance is the process of establishing a digital organization, including its vision, values, structure, culture, and decision-making procedures, as well as adjusting personnel management, virtual teams, knowledge management, and communication and cooperation on an individual basis.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digital transformations begin with a change in the mentality of leaders, who need to develop for this challenge.</a:t>
            </a:r>
          </a:p>
        </p:txBody>
      </p:sp>
      <p:sp>
        <p:nvSpPr>
          <p:cNvPr id="10" name="TextBox 9">
            <a:extLst>
              <a:ext uri="{FF2B5EF4-FFF2-40B4-BE49-F238E27FC236}">
                <a16:creationId xmlns:a16="http://schemas.microsoft.com/office/drawing/2014/main" id="{7DE94A6B-1374-51C4-5823-E32E674472E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digital transformation is more about people rather than technology, the key technological skills are soft skills rather than hard skills.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p>
        </p:txBody>
      </p:sp>
      <p:sp>
        <p:nvSpPr>
          <p:cNvPr id="10" name="TextBox 9">
            <a:extLst>
              <a:ext uri="{FF2B5EF4-FFF2-40B4-BE49-F238E27FC236}">
                <a16:creationId xmlns:a16="http://schemas.microsoft.com/office/drawing/2014/main" id="{840F9D3E-7566-071B-C3CE-1058C26429C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712150" y="685839"/>
            <a:ext cx="6672019"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3200" b="1" dirty="0">
                <a:solidFill>
                  <a:srgbClr val="2B5984"/>
                </a:solidFill>
                <a:latin typeface="Tajawal Medium" panose="00000600000000000000" pitchFamily="2" charset="-78"/>
                <a:cs typeface="Tajawal Medium" panose="00000600000000000000" pitchFamily="2" charset="-78"/>
              </a:rPr>
              <a:t>in the Era of Digitalization</a:t>
            </a:r>
          </a:p>
        </p:txBody>
      </p:sp>
      <p:pic>
        <p:nvPicPr>
          <p:cNvPr id="4" name="Picture 3" descr="A picture containing text, swimming&#10;&#10;Description automatically generated">
            <a:extLst>
              <a:ext uri="{FF2B5EF4-FFF2-40B4-BE49-F238E27FC236}">
                <a16:creationId xmlns:a16="http://schemas.microsoft.com/office/drawing/2014/main" id="{3CB787A0-72AF-A9DA-872A-5526C5647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1946845"/>
            <a:ext cx="8166524" cy="4253398"/>
          </a:xfrm>
          <a:prstGeom prst="rect">
            <a:avLst/>
          </a:prstGeom>
        </p:spPr>
      </p:pic>
    </p:spTree>
    <p:extLst>
      <p:ext uri="{BB962C8B-B14F-4D97-AF65-F5344CB8AC3E}">
        <p14:creationId xmlns:p14="http://schemas.microsoft.com/office/powerpoint/2010/main" val="8506374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89113"/>
            <a:ext cx="587693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bg1"/>
                </a:solidFill>
                <a:latin typeface="Tajawal Medium" panose="00000600000000000000" pitchFamily="2" charset="-78"/>
                <a:cs typeface="Tajawal Medium" panose="00000600000000000000" pitchFamily="2" charset="-78"/>
              </a:rPr>
              <a:t>in the Era of Digitalization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303434"/>
            <a:ext cx="10818985" cy="519449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lnSpc>
                <a:spcPts val="3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important role during crises. (e.g., COVID-19)</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agility, efficiencies, and differentiation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a:p>
            <a:pPr marL="517525">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874165" y="1352290"/>
            <a:ext cx="10055058" cy="5055230"/>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46000"/>
    </mc:Choice>
    <mc:Fallback xmlns="">
      <p:transition spd="slow" advTm="24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054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7" y="1275387"/>
            <a:ext cx="10137957"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effectLst/>
              </a:rPr>
              <a:t>Sağbaş</a:t>
            </a:r>
            <a:r>
              <a:rPr lang="en-US" dirty="0">
                <a:effectLst/>
              </a:rPr>
              <a:t>, Murat &amp; </a:t>
            </a:r>
            <a:r>
              <a:rPr lang="en-US" dirty="0" err="1">
                <a:effectLst/>
              </a:rPr>
              <a:t>Erdoğan</a:t>
            </a:r>
            <a:r>
              <a:rPr lang="en-US" dirty="0">
                <a:effectLst/>
              </a:rPr>
              <a:t>, </a:t>
            </a:r>
            <a:r>
              <a:rPr lang="en-US" dirty="0" err="1">
                <a:effectLst/>
              </a:rPr>
              <a:t>Fahri</a:t>
            </a:r>
            <a:r>
              <a:rPr lang="en-US" dirty="0">
                <a:effectLst/>
              </a:rPr>
              <a:t>. (2022). Digital Leadership: A Systematic Conceptual Literature Review. 3. 17-35. Retrieved February 26, 2023, </a:t>
            </a:r>
            <a:r>
              <a:rPr lang="en-US" dirty="0">
                <a:effectLst/>
                <a:hlinkClick r:id="rId6"/>
              </a:rPr>
              <a:t>https://www.researchgate.net/publication/358729671</a:t>
            </a:r>
            <a:endParaRPr lang="en-US" dirty="0">
              <a:effectLst/>
            </a:endParaRPr>
          </a:p>
          <a:p>
            <a:pPr marL="342900" indent="-342900">
              <a:buFont typeface="Wingdings" panose="05000000000000000000" pitchFamily="2" charset="2"/>
              <a:buChar char="q"/>
            </a:pPr>
            <a:r>
              <a:rPr lang="en-US" dirty="0" err="1">
                <a:effectLst/>
              </a:rPr>
              <a:t>TruQC</a:t>
            </a:r>
            <a:r>
              <a:rPr lang="en-US" dirty="0">
                <a:effectLst/>
              </a:rPr>
              <a:t>. (2022, August 17). </a:t>
            </a:r>
            <a:r>
              <a:rPr lang="en-US" i="1" dirty="0">
                <a:effectLst/>
              </a:rPr>
              <a:t>Digitization vs. digitalization: Differences, definitions and examples</a:t>
            </a:r>
            <a:r>
              <a:rPr lang="en-US"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dirty="0">
                <a:effectLst/>
              </a:rPr>
              <a:t>Sen Gupta, M. (2020, March 24). </a:t>
            </a:r>
            <a:r>
              <a:rPr lang="en-US" i="1" dirty="0">
                <a:effectLst/>
              </a:rPr>
              <a:t>What is digitization, digitalization, and digital transformation?</a:t>
            </a:r>
            <a:r>
              <a:rPr lang="en-US"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dirty="0" err="1">
                <a:effectLst/>
              </a:rPr>
              <a:t>Magenest</a:t>
            </a:r>
            <a:r>
              <a:rPr lang="en-US" dirty="0">
                <a:effectLst/>
              </a:rPr>
              <a:t>. (2022, July 18). </a:t>
            </a:r>
            <a:r>
              <a:rPr lang="en-US" i="1" dirty="0">
                <a:effectLst/>
              </a:rPr>
              <a:t>Digital Transformation in media: Definition, examples, and tips</a:t>
            </a:r>
            <a:r>
              <a:rPr lang="en-US" dirty="0">
                <a:effectLst/>
              </a:rPr>
              <a:t>. </a:t>
            </a:r>
            <a:r>
              <a:rPr lang="en-US" dirty="0" err="1">
                <a:effectLst/>
              </a:rPr>
              <a:t>Magenest</a:t>
            </a:r>
            <a:r>
              <a:rPr lang="en-US" dirty="0">
                <a:effectLst/>
              </a:rPr>
              <a:t>. Retrieved February 26, 2023, from https://magenest.com/en/digital-transformation-in-media/ </a:t>
            </a:r>
          </a:p>
          <a:p>
            <a:pPr marL="342900" indent="-342900">
              <a:buFont typeface="Wingdings" panose="05000000000000000000" pitchFamily="2" charset="2"/>
              <a:buChar char="q"/>
            </a:pPr>
            <a:r>
              <a:rPr lang="en-US" dirty="0">
                <a:effectLst/>
              </a:rPr>
              <a:t>PDG Consulting. (2022, July 18). </a:t>
            </a:r>
            <a:r>
              <a:rPr lang="en-US" i="1" dirty="0">
                <a:effectLst/>
              </a:rPr>
              <a:t>Top digital transformation trends for Media &amp; Entertainment Enterprises in 2022</a:t>
            </a:r>
            <a:r>
              <a:rPr lang="en-US"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dirty="0"/>
              <a:t>Adel, A. Future of industry 5.0 in society: human-centric solutions, challenges and prospective research areas. </a:t>
            </a:r>
            <a:r>
              <a:rPr lang="en-US" i="1" dirty="0"/>
              <a:t>J Cloud Comp</a:t>
            </a:r>
            <a:r>
              <a:rPr lang="en-US" dirty="0"/>
              <a:t> </a:t>
            </a:r>
            <a:r>
              <a:rPr lang="en-US" b="1" dirty="0"/>
              <a:t>11</a:t>
            </a:r>
            <a:r>
              <a:rPr lang="en-US" dirty="0"/>
              <a:t>, 40 (2022). </a:t>
            </a:r>
            <a:r>
              <a:rPr lang="en-US" dirty="0">
                <a:hlinkClick r:id="rId7"/>
              </a:rPr>
              <a:t>https://doi.org/10.1186/s13677-022-00314-5</a:t>
            </a:r>
            <a:endParaRPr lang="en-US" dirty="0"/>
          </a:p>
          <a:p>
            <a:pPr marL="342900" indent="-342900">
              <a:buFont typeface="Wingdings" panose="05000000000000000000" pitchFamily="2" charset="2"/>
              <a:buChar char="q"/>
            </a:pPr>
            <a:r>
              <a:rPr lang="en-US" dirty="0" err="1">
                <a:effectLst/>
              </a:rPr>
              <a:t>Karpenkova</a:t>
            </a:r>
            <a:r>
              <a:rPr lang="en-US" dirty="0">
                <a:effectLst/>
              </a:rPr>
              <a:t>, A. (2022, April 1). </a:t>
            </a:r>
            <a:r>
              <a:rPr lang="en-US" i="1" dirty="0">
                <a:effectLst/>
              </a:rPr>
              <a:t>11 must-have tools to support Digital Transformation (2023)</a:t>
            </a:r>
            <a:r>
              <a:rPr lang="en-US" dirty="0">
                <a:effectLst/>
              </a:rPr>
              <a:t>. The </a:t>
            </a:r>
            <a:r>
              <a:rPr lang="en-US" dirty="0" err="1">
                <a:effectLst/>
              </a:rPr>
              <a:t>Whatfix</a:t>
            </a:r>
            <a:r>
              <a:rPr lang="en-US" dirty="0">
                <a:effectLst/>
              </a:rPr>
              <a:t> Blog | Drive Digital Adoption. Retrieved February 26, 2023, from https://whatfix.com/blog/digital-transformation-tools/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6526</TotalTime>
  <Words>2782</Words>
  <Application>Microsoft Office PowerPoint</Application>
  <PresentationFormat>Widescreen</PresentationFormat>
  <Paragraphs>222</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229</cp:revision>
  <dcterms:created xsi:type="dcterms:W3CDTF">2021-08-03T13:03:26Z</dcterms:created>
  <dcterms:modified xsi:type="dcterms:W3CDTF">2024-06-09T11:17:02Z</dcterms:modified>
</cp:coreProperties>
</file>