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6858000" cx="12192000"/>
  <p:notesSz cx="12192000" cy="6858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20" roundtripDataSignature="AMtx7mh48jegL0W5HzlQV6FbMBgbuv0uF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1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2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3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3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4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4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5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6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7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8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8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9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9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0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10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1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1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2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12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3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3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4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14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obj">
  <p:cSld name="OBJECT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6"/>
          <p:cNvSpPr txBox="1"/>
          <p:nvPr>
            <p:ph type="title"/>
          </p:nvPr>
        </p:nvSpPr>
        <p:spPr>
          <a:xfrm>
            <a:off x="4654804" y="3916756"/>
            <a:ext cx="2882391" cy="5746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>
                <a:solidFill>
                  <a:srgbClr val="4D1334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6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6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6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7"/>
          <p:cNvSpPr txBox="1"/>
          <p:nvPr>
            <p:ph type="title"/>
          </p:nvPr>
        </p:nvSpPr>
        <p:spPr>
          <a:xfrm>
            <a:off x="4654804" y="3916756"/>
            <a:ext cx="2882391" cy="5746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>
                <a:solidFill>
                  <a:srgbClr val="4D1334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7"/>
          <p:cNvSpPr txBox="1"/>
          <p:nvPr>
            <p:ph idx="1" type="body"/>
          </p:nvPr>
        </p:nvSpPr>
        <p:spPr>
          <a:xfrm>
            <a:off x="724001" y="2061336"/>
            <a:ext cx="10743996" cy="18421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7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7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7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8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8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8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>
  <p:cSld name="Title Slide">
    <p:bg>
      <p:bgPr>
        <a:solidFill>
          <a:schemeClr val="lt1"/>
        </a:solidFill>
      </p:bgPr>
    </p:bg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9"/>
          <p:cNvSpPr/>
          <p:nvPr/>
        </p:nvSpPr>
        <p:spPr>
          <a:xfrm>
            <a:off x="446531" y="457200"/>
            <a:ext cx="3703320" cy="94615"/>
          </a:xfrm>
          <a:custGeom>
            <a:rect b="b" l="l" r="r" t="t"/>
            <a:pathLst>
              <a:path extrusionOk="0" h="94615" w="3703320">
                <a:moveTo>
                  <a:pt x="3703320" y="0"/>
                </a:moveTo>
                <a:lnTo>
                  <a:pt x="0" y="0"/>
                </a:lnTo>
                <a:lnTo>
                  <a:pt x="0" y="94487"/>
                </a:lnTo>
                <a:lnTo>
                  <a:pt x="3703320" y="94487"/>
                </a:lnTo>
                <a:lnTo>
                  <a:pt x="3703320" y="0"/>
                </a:lnTo>
                <a:close/>
              </a:path>
            </a:pathLst>
          </a:cu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19"/>
          <p:cNvSpPr/>
          <p:nvPr/>
        </p:nvSpPr>
        <p:spPr>
          <a:xfrm>
            <a:off x="8042147" y="454151"/>
            <a:ext cx="3703320" cy="97790"/>
          </a:xfrm>
          <a:custGeom>
            <a:rect b="b" l="l" r="r" t="t"/>
            <a:pathLst>
              <a:path extrusionOk="0" h="97790" w="3703320">
                <a:moveTo>
                  <a:pt x="3703320" y="0"/>
                </a:moveTo>
                <a:lnTo>
                  <a:pt x="0" y="0"/>
                </a:lnTo>
                <a:lnTo>
                  <a:pt x="0" y="97536"/>
                </a:lnTo>
                <a:lnTo>
                  <a:pt x="3703320" y="97536"/>
                </a:lnTo>
                <a:lnTo>
                  <a:pt x="3703320" y="0"/>
                </a:lnTo>
                <a:close/>
              </a:path>
            </a:pathLst>
          </a:custGeom>
          <a:solidFill>
            <a:srgbClr val="959FA7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19"/>
          <p:cNvSpPr/>
          <p:nvPr/>
        </p:nvSpPr>
        <p:spPr>
          <a:xfrm>
            <a:off x="4241291" y="457200"/>
            <a:ext cx="3703320" cy="91440"/>
          </a:xfrm>
          <a:custGeom>
            <a:rect b="b" l="l" r="r" t="t"/>
            <a:pathLst>
              <a:path extrusionOk="0" h="91440" w="3703320">
                <a:moveTo>
                  <a:pt x="3703319" y="0"/>
                </a:moveTo>
                <a:lnTo>
                  <a:pt x="0" y="0"/>
                </a:lnTo>
                <a:lnTo>
                  <a:pt x="0" y="91439"/>
                </a:lnTo>
                <a:lnTo>
                  <a:pt x="3703319" y="91439"/>
                </a:lnTo>
                <a:lnTo>
                  <a:pt x="3703319" y="0"/>
                </a:lnTo>
                <a:close/>
              </a:path>
            </a:pathLst>
          </a:custGeom>
          <a:solidFill>
            <a:srgbClr val="903062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19"/>
          <p:cNvSpPr/>
          <p:nvPr/>
        </p:nvSpPr>
        <p:spPr>
          <a:xfrm>
            <a:off x="64007" y="2220467"/>
            <a:ext cx="12082272" cy="4209287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19"/>
          <p:cNvSpPr/>
          <p:nvPr/>
        </p:nvSpPr>
        <p:spPr>
          <a:xfrm>
            <a:off x="393953" y="4251197"/>
            <a:ext cx="502920" cy="852169"/>
          </a:xfrm>
          <a:custGeom>
            <a:rect b="b" l="l" r="r" t="t"/>
            <a:pathLst>
              <a:path extrusionOk="0" h="852170" w="502919">
                <a:moveTo>
                  <a:pt x="251460" y="0"/>
                </a:moveTo>
                <a:lnTo>
                  <a:pt x="0" y="251459"/>
                </a:lnTo>
                <a:lnTo>
                  <a:pt x="125730" y="251459"/>
                </a:lnTo>
                <a:lnTo>
                  <a:pt x="125730" y="851915"/>
                </a:lnTo>
                <a:lnTo>
                  <a:pt x="377190" y="851915"/>
                </a:lnTo>
                <a:lnTo>
                  <a:pt x="377190" y="251459"/>
                </a:lnTo>
                <a:lnTo>
                  <a:pt x="502920" y="251459"/>
                </a:lnTo>
                <a:lnTo>
                  <a:pt x="251460" y="0"/>
                </a:lnTo>
                <a:close/>
              </a:path>
            </a:pathLst>
          </a:cu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19"/>
          <p:cNvSpPr/>
          <p:nvPr/>
        </p:nvSpPr>
        <p:spPr>
          <a:xfrm>
            <a:off x="393953" y="4251197"/>
            <a:ext cx="502920" cy="852169"/>
          </a:xfrm>
          <a:custGeom>
            <a:rect b="b" l="l" r="r" t="t"/>
            <a:pathLst>
              <a:path extrusionOk="0" h="852170" w="502919">
                <a:moveTo>
                  <a:pt x="0" y="251459"/>
                </a:moveTo>
                <a:lnTo>
                  <a:pt x="125730" y="251459"/>
                </a:lnTo>
                <a:lnTo>
                  <a:pt x="125730" y="851915"/>
                </a:lnTo>
                <a:lnTo>
                  <a:pt x="377190" y="851915"/>
                </a:lnTo>
                <a:lnTo>
                  <a:pt x="377190" y="251459"/>
                </a:lnTo>
                <a:lnTo>
                  <a:pt x="502920" y="251459"/>
                </a:lnTo>
                <a:lnTo>
                  <a:pt x="251460" y="0"/>
                </a:lnTo>
                <a:lnTo>
                  <a:pt x="0" y="251459"/>
                </a:lnTo>
                <a:close/>
              </a:path>
            </a:pathLst>
          </a:custGeom>
          <a:noFill/>
          <a:ln cap="flat" cmpd="sng" w="22225">
            <a:solidFill>
              <a:srgbClr val="360A2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19"/>
          <p:cNvSpPr/>
          <p:nvPr/>
        </p:nvSpPr>
        <p:spPr>
          <a:xfrm>
            <a:off x="467105" y="2588513"/>
            <a:ext cx="1051560" cy="411480"/>
          </a:xfrm>
          <a:custGeom>
            <a:rect b="b" l="l" r="r" t="t"/>
            <a:pathLst>
              <a:path extrusionOk="0" h="411480" w="1051560">
                <a:moveTo>
                  <a:pt x="205739" y="0"/>
                </a:moveTo>
                <a:lnTo>
                  <a:pt x="0" y="205739"/>
                </a:lnTo>
                <a:lnTo>
                  <a:pt x="205739" y="411480"/>
                </a:lnTo>
                <a:lnTo>
                  <a:pt x="205739" y="308610"/>
                </a:lnTo>
                <a:lnTo>
                  <a:pt x="1051560" y="308610"/>
                </a:lnTo>
                <a:lnTo>
                  <a:pt x="1051560" y="102870"/>
                </a:lnTo>
                <a:lnTo>
                  <a:pt x="205739" y="102870"/>
                </a:lnTo>
                <a:lnTo>
                  <a:pt x="205739" y="0"/>
                </a:lnTo>
                <a:close/>
              </a:path>
            </a:pathLst>
          </a:cu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19"/>
          <p:cNvSpPr/>
          <p:nvPr/>
        </p:nvSpPr>
        <p:spPr>
          <a:xfrm>
            <a:off x="467105" y="2588513"/>
            <a:ext cx="1051560" cy="411480"/>
          </a:xfrm>
          <a:custGeom>
            <a:rect b="b" l="l" r="r" t="t"/>
            <a:pathLst>
              <a:path extrusionOk="0" h="411480" w="1051560">
                <a:moveTo>
                  <a:pt x="1051560" y="102870"/>
                </a:moveTo>
                <a:lnTo>
                  <a:pt x="205739" y="102870"/>
                </a:lnTo>
                <a:lnTo>
                  <a:pt x="205739" y="0"/>
                </a:lnTo>
                <a:lnTo>
                  <a:pt x="0" y="205739"/>
                </a:lnTo>
                <a:lnTo>
                  <a:pt x="205739" y="411480"/>
                </a:lnTo>
                <a:lnTo>
                  <a:pt x="205739" y="308610"/>
                </a:lnTo>
                <a:lnTo>
                  <a:pt x="1051560" y="308610"/>
                </a:lnTo>
                <a:lnTo>
                  <a:pt x="1051560" y="102870"/>
                </a:lnTo>
                <a:close/>
              </a:path>
            </a:pathLst>
          </a:custGeom>
          <a:noFill/>
          <a:ln cap="flat" cmpd="sng" w="22225">
            <a:solidFill>
              <a:srgbClr val="360A2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19"/>
          <p:cNvSpPr txBox="1"/>
          <p:nvPr>
            <p:ph type="ctrTitle"/>
          </p:nvPr>
        </p:nvSpPr>
        <p:spPr>
          <a:xfrm>
            <a:off x="724001" y="1461008"/>
            <a:ext cx="10743996" cy="2997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9"/>
          <p:cNvSpPr txBox="1"/>
          <p:nvPr>
            <p:ph idx="1" type="subTitle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9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9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9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0"/>
          <p:cNvSpPr txBox="1"/>
          <p:nvPr>
            <p:ph type="title"/>
          </p:nvPr>
        </p:nvSpPr>
        <p:spPr>
          <a:xfrm>
            <a:off x="4654804" y="3916756"/>
            <a:ext cx="2882391" cy="5746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>
                <a:solidFill>
                  <a:srgbClr val="4D1334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0"/>
          <p:cNvSpPr txBox="1"/>
          <p:nvPr>
            <p:ph idx="1" type="body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0"/>
          <p:cNvSpPr txBox="1"/>
          <p:nvPr>
            <p:ph idx="2" type="body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0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0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0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/>
          <p:nvPr/>
        </p:nvSpPr>
        <p:spPr>
          <a:xfrm>
            <a:off x="446531" y="457200"/>
            <a:ext cx="3703320" cy="94615"/>
          </a:xfrm>
          <a:custGeom>
            <a:rect b="b" l="l" r="r" t="t"/>
            <a:pathLst>
              <a:path extrusionOk="0" h="94615" w="3703320">
                <a:moveTo>
                  <a:pt x="3703320" y="0"/>
                </a:moveTo>
                <a:lnTo>
                  <a:pt x="0" y="0"/>
                </a:lnTo>
                <a:lnTo>
                  <a:pt x="0" y="94487"/>
                </a:lnTo>
                <a:lnTo>
                  <a:pt x="3703320" y="94487"/>
                </a:lnTo>
                <a:lnTo>
                  <a:pt x="3703320" y="0"/>
                </a:lnTo>
                <a:close/>
              </a:path>
            </a:pathLst>
          </a:cu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7;p15"/>
          <p:cNvSpPr/>
          <p:nvPr/>
        </p:nvSpPr>
        <p:spPr>
          <a:xfrm>
            <a:off x="8042147" y="454151"/>
            <a:ext cx="3703320" cy="97790"/>
          </a:xfrm>
          <a:custGeom>
            <a:rect b="b" l="l" r="r" t="t"/>
            <a:pathLst>
              <a:path extrusionOk="0" h="97790" w="3703320">
                <a:moveTo>
                  <a:pt x="3703320" y="0"/>
                </a:moveTo>
                <a:lnTo>
                  <a:pt x="0" y="0"/>
                </a:lnTo>
                <a:lnTo>
                  <a:pt x="0" y="97536"/>
                </a:lnTo>
                <a:lnTo>
                  <a:pt x="3703320" y="97536"/>
                </a:lnTo>
                <a:lnTo>
                  <a:pt x="3703320" y="0"/>
                </a:lnTo>
                <a:close/>
              </a:path>
            </a:pathLst>
          </a:custGeom>
          <a:solidFill>
            <a:srgbClr val="959FA7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15"/>
          <p:cNvSpPr/>
          <p:nvPr/>
        </p:nvSpPr>
        <p:spPr>
          <a:xfrm>
            <a:off x="4241291" y="457200"/>
            <a:ext cx="3703320" cy="91440"/>
          </a:xfrm>
          <a:custGeom>
            <a:rect b="b" l="l" r="r" t="t"/>
            <a:pathLst>
              <a:path extrusionOk="0" h="91440" w="3703320">
                <a:moveTo>
                  <a:pt x="3703319" y="0"/>
                </a:moveTo>
                <a:lnTo>
                  <a:pt x="0" y="0"/>
                </a:lnTo>
                <a:lnTo>
                  <a:pt x="0" y="91439"/>
                </a:lnTo>
                <a:lnTo>
                  <a:pt x="3703319" y="91439"/>
                </a:lnTo>
                <a:lnTo>
                  <a:pt x="3703319" y="0"/>
                </a:lnTo>
                <a:close/>
              </a:path>
            </a:pathLst>
          </a:custGeom>
          <a:solidFill>
            <a:srgbClr val="903062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15"/>
          <p:cNvSpPr txBox="1"/>
          <p:nvPr>
            <p:ph type="title"/>
          </p:nvPr>
        </p:nvSpPr>
        <p:spPr>
          <a:xfrm>
            <a:off x="4654804" y="3916756"/>
            <a:ext cx="2882391" cy="5746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rgbClr val="4D1334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" name="Google Shape;10;p15"/>
          <p:cNvSpPr txBox="1"/>
          <p:nvPr>
            <p:ph idx="1" type="body"/>
          </p:nvPr>
        </p:nvSpPr>
        <p:spPr>
          <a:xfrm>
            <a:off x="724001" y="2061336"/>
            <a:ext cx="10743996" cy="18421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" name="Google Shape;11;p15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5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5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 u="none"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png"/><Relationship Id="rId4" Type="http://schemas.openxmlformats.org/officeDocument/2006/relationships/image" Target="../media/image7.jpg"/><Relationship Id="rId5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1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jpg"/><Relationship Id="rId4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/>
          <p:nvPr/>
        </p:nvSpPr>
        <p:spPr>
          <a:xfrm>
            <a:off x="446531" y="3086100"/>
            <a:ext cx="11262360" cy="3304540"/>
          </a:xfrm>
          <a:custGeom>
            <a:rect b="b" l="l" r="r" t="t"/>
            <a:pathLst>
              <a:path extrusionOk="0" h="3304540" w="11262360">
                <a:moveTo>
                  <a:pt x="11262360" y="0"/>
                </a:moveTo>
                <a:lnTo>
                  <a:pt x="0" y="0"/>
                </a:lnTo>
                <a:lnTo>
                  <a:pt x="0" y="3304031"/>
                </a:lnTo>
                <a:lnTo>
                  <a:pt x="11262360" y="3304031"/>
                </a:lnTo>
                <a:lnTo>
                  <a:pt x="11262360" y="0"/>
                </a:lnTo>
                <a:close/>
              </a:path>
            </a:pathLst>
          </a:cu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1"/>
          <p:cNvSpPr txBox="1"/>
          <p:nvPr>
            <p:ph type="title"/>
          </p:nvPr>
        </p:nvSpPr>
        <p:spPr>
          <a:xfrm>
            <a:off x="659993" y="1870709"/>
            <a:ext cx="4503300" cy="573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MS ACCESS DATABASE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"/>
          <p:cNvSpPr txBox="1"/>
          <p:nvPr>
            <p:ph type="title"/>
          </p:nvPr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19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17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</a:rPr>
              <a:t>OPENING THE PROGRAM</a:t>
            </a:r>
            <a:endParaRPr sz="2800"/>
          </a:p>
        </p:txBody>
      </p:sp>
      <p:sp>
        <p:nvSpPr>
          <p:cNvPr id="61" name="Google Shape;61;p2"/>
          <p:cNvSpPr txBox="1"/>
          <p:nvPr/>
        </p:nvSpPr>
        <p:spPr>
          <a:xfrm>
            <a:off x="659993" y="3479901"/>
            <a:ext cx="4320540" cy="13525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5080" rtl="0" algn="l">
              <a:lnSpc>
                <a:spcPct val="1451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1- Right Click anywhere on your Desktop  2- Choose New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12700" marR="0" rtl="0" algn="l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3- Choose Microsoft Access Database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2" name="Google Shape;62;p2"/>
          <p:cNvSpPr/>
          <p:nvPr/>
        </p:nvSpPr>
        <p:spPr>
          <a:xfrm>
            <a:off x="6007608" y="1883664"/>
            <a:ext cx="5266944" cy="4700016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3"/>
          <p:cNvSpPr txBox="1"/>
          <p:nvPr/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19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177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TABLE CREATING</a:t>
            </a:r>
            <a:endParaRPr sz="2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68" name="Google Shape;68;p3"/>
          <p:cNvGrpSpPr/>
          <p:nvPr/>
        </p:nvGrpSpPr>
        <p:grpSpPr>
          <a:xfrm>
            <a:off x="448818" y="3140964"/>
            <a:ext cx="11345417" cy="3521964"/>
            <a:chOff x="448818" y="3140964"/>
            <a:chExt cx="11345417" cy="3521964"/>
          </a:xfrm>
        </p:grpSpPr>
        <p:sp>
          <p:nvSpPr>
            <p:cNvPr id="69" name="Google Shape;69;p3"/>
            <p:cNvSpPr/>
            <p:nvPr/>
          </p:nvSpPr>
          <p:spPr>
            <a:xfrm>
              <a:off x="580644" y="3956304"/>
              <a:ext cx="7225283" cy="2706624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70;p3"/>
            <p:cNvSpPr/>
            <p:nvPr/>
          </p:nvSpPr>
          <p:spPr>
            <a:xfrm>
              <a:off x="2350769" y="4161282"/>
              <a:ext cx="923925" cy="311150"/>
            </a:xfrm>
            <a:custGeom>
              <a:rect b="b" l="l" r="r" t="t"/>
              <a:pathLst>
                <a:path extrusionOk="0" h="311150" w="923925">
                  <a:moveTo>
                    <a:pt x="155448" y="0"/>
                  </a:moveTo>
                  <a:lnTo>
                    <a:pt x="0" y="155448"/>
                  </a:lnTo>
                  <a:lnTo>
                    <a:pt x="155448" y="310896"/>
                  </a:lnTo>
                  <a:lnTo>
                    <a:pt x="155448" y="233172"/>
                  </a:lnTo>
                  <a:lnTo>
                    <a:pt x="923544" y="233172"/>
                  </a:lnTo>
                  <a:lnTo>
                    <a:pt x="923544" y="77724"/>
                  </a:lnTo>
                  <a:lnTo>
                    <a:pt x="155448" y="77724"/>
                  </a:lnTo>
                  <a:lnTo>
                    <a:pt x="155448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3"/>
            <p:cNvSpPr/>
            <p:nvPr/>
          </p:nvSpPr>
          <p:spPr>
            <a:xfrm>
              <a:off x="2350769" y="4161282"/>
              <a:ext cx="923925" cy="311150"/>
            </a:xfrm>
            <a:custGeom>
              <a:rect b="b" l="l" r="r" t="t"/>
              <a:pathLst>
                <a:path extrusionOk="0" h="311150" w="923925">
                  <a:moveTo>
                    <a:pt x="923544" y="77724"/>
                  </a:moveTo>
                  <a:lnTo>
                    <a:pt x="155448" y="77724"/>
                  </a:lnTo>
                  <a:lnTo>
                    <a:pt x="155448" y="0"/>
                  </a:lnTo>
                  <a:lnTo>
                    <a:pt x="0" y="155448"/>
                  </a:lnTo>
                  <a:lnTo>
                    <a:pt x="155448" y="310896"/>
                  </a:lnTo>
                  <a:lnTo>
                    <a:pt x="155448" y="233172"/>
                  </a:lnTo>
                  <a:lnTo>
                    <a:pt x="923544" y="233172"/>
                  </a:lnTo>
                  <a:lnTo>
                    <a:pt x="923544" y="77724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3"/>
            <p:cNvSpPr/>
            <p:nvPr/>
          </p:nvSpPr>
          <p:spPr>
            <a:xfrm>
              <a:off x="448818" y="4472178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3"/>
            <p:cNvSpPr/>
            <p:nvPr/>
          </p:nvSpPr>
          <p:spPr>
            <a:xfrm>
              <a:off x="448818" y="4472178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noFill/>
            <a:ln cap="flat" cmpd="sng" w="22200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3"/>
            <p:cNvSpPr/>
            <p:nvPr/>
          </p:nvSpPr>
          <p:spPr>
            <a:xfrm>
              <a:off x="3602735" y="3140964"/>
              <a:ext cx="4748784" cy="3521964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3"/>
            <p:cNvSpPr/>
            <p:nvPr/>
          </p:nvSpPr>
          <p:spPr>
            <a:xfrm>
              <a:off x="7938515" y="4291584"/>
              <a:ext cx="3855720" cy="2371343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3"/>
            <p:cNvSpPr/>
            <p:nvPr/>
          </p:nvSpPr>
          <p:spPr>
            <a:xfrm>
              <a:off x="4304538" y="5712714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3"/>
            <p:cNvSpPr/>
            <p:nvPr/>
          </p:nvSpPr>
          <p:spPr>
            <a:xfrm>
              <a:off x="4304538" y="5712714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3"/>
            <p:cNvSpPr/>
            <p:nvPr/>
          </p:nvSpPr>
          <p:spPr>
            <a:xfrm>
              <a:off x="5173218" y="6032754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79;p3"/>
            <p:cNvSpPr/>
            <p:nvPr/>
          </p:nvSpPr>
          <p:spPr>
            <a:xfrm>
              <a:off x="5173218" y="6032754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" name="Google Shape;80;p3"/>
            <p:cNvSpPr/>
            <p:nvPr/>
          </p:nvSpPr>
          <p:spPr>
            <a:xfrm>
              <a:off x="7116318" y="4901946"/>
              <a:ext cx="822960" cy="311150"/>
            </a:xfrm>
            <a:custGeom>
              <a:rect b="b" l="l" r="r" t="t"/>
              <a:pathLst>
                <a:path extrusionOk="0" h="311150" w="822959">
                  <a:moveTo>
                    <a:pt x="667511" y="0"/>
                  </a:moveTo>
                  <a:lnTo>
                    <a:pt x="667511" y="77723"/>
                  </a:lnTo>
                  <a:lnTo>
                    <a:pt x="0" y="77723"/>
                  </a:lnTo>
                  <a:lnTo>
                    <a:pt x="0" y="233171"/>
                  </a:lnTo>
                  <a:lnTo>
                    <a:pt x="667511" y="233171"/>
                  </a:lnTo>
                  <a:lnTo>
                    <a:pt x="667511" y="310895"/>
                  </a:lnTo>
                  <a:lnTo>
                    <a:pt x="822959" y="155447"/>
                  </a:lnTo>
                  <a:lnTo>
                    <a:pt x="667511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" name="Google Shape;81;p3"/>
            <p:cNvSpPr/>
            <p:nvPr/>
          </p:nvSpPr>
          <p:spPr>
            <a:xfrm>
              <a:off x="7116318" y="4901946"/>
              <a:ext cx="822960" cy="311150"/>
            </a:xfrm>
            <a:custGeom>
              <a:rect b="b" l="l" r="r" t="t"/>
              <a:pathLst>
                <a:path extrusionOk="0" h="311150" w="822959">
                  <a:moveTo>
                    <a:pt x="0" y="77723"/>
                  </a:moveTo>
                  <a:lnTo>
                    <a:pt x="667511" y="77723"/>
                  </a:lnTo>
                  <a:lnTo>
                    <a:pt x="667511" y="0"/>
                  </a:lnTo>
                  <a:lnTo>
                    <a:pt x="822959" y="155447"/>
                  </a:lnTo>
                  <a:lnTo>
                    <a:pt x="667511" y="310895"/>
                  </a:lnTo>
                  <a:lnTo>
                    <a:pt x="667511" y="233171"/>
                  </a:lnTo>
                  <a:lnTo>
                    <a:pt x="0" y="233171"/>
                  </a:lnTo>
                  <a:lnTo>
                    <a:pt x="0" y="77723"/>
                  </a:lnTo>
                  <a:close/>
                </a:path>
              </a:pathLst>
            </a:custGeom>
            <a:noFill/>
            <a:ln cap="flat" cmpd="sng" w="22200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" name="Google Shape;82;p3"/>
            <p:cNvSpPr/>
            <p:nvPr/>
          </p:nvSpPr>
          <p:spPr>
            <a:xfrm>
              <a:off x="9483089" y="5868162"/>
              <a:ext cx="876300" cy="311150"/>
            </a:xfrm>
            <a:custGeom>
              <a:rect b="b" l="l" r="r" t="t"/>
              <a:pathLst>
                <a:path extrusionOk="0" h="311150" w="876300">
                  <a:moveTo>
                    <a:pt x="155448" y="0"/>
                  </a:moveTo>
                  <a:lnTo>
                    <a:pt x="0" y="155447"/>
                  </a:lnTo>
                  <a:lnTo>
                    <a:pt x="155448" y="310895"/>
                  </a:lnTo>
                  <a:lnTo>
                    <a:pt x="155448" y="233172"/>
                  </a:lnTo>
                  <a:lnTo>
                    <a:pt x="876300" y="233172"/>
                  </a:lnTo>
                  <a:lnTo>
                    <a:pt x="876300" y="77724"/>
                  </a:lnTo>
                  <a:lnTo>
                    <a:pt x="155448" y="77724"/>
                  </a:lnTo>
                  <a:lnTo>
                    <a:pt x="155448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83;p3"/>
            <p:cNvSpPr/>
            <p:nvPr/>
          </p:nvSpPr>
          <p:spPr>
            <a:xfrm>
              <a:off x="9483089" y="5868162"/>
              <a:ext cx="876300" cy="311150"/>
            </a:xfrm>
            <a:custGeom>
              <a:rect b="b" l="l" r="r" t="t"/>
              <a:pathLst>
                <a:path extrusionOk="0" h="311150" w="876300">
                  <a:moveTo>
                    <a:pt x="876300" y="77724"/>
                  </a:moveTo>
                  <a:lnTo>
                    <a:pt x="155448" y="77724"/>
                  </a:lnTo>
                  <a:lnTo>
                    <a:pt x="155448" y="0"/>
                  </a:lnTo>
                  <a:lnTo>
                    <a:pt x="0" y="155447"/>
                  </a:lnTo>
                  <a:lnTo>
                    <a:pt x="155448" y="310895"/>
                  </a:lnTo>
                  <a:lnTo>
                    <a:pt x="155448" y="233172"/>
                  </a:lnTo>
                  <a:lnTo>
                    <a:pt x="876300" y="233172"/>
                  </a:lnTo>
                  <a:lnTo>
                    <a:pt x="876300" y="77724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4" name="Google Shape;84;p3"/>
          <p:cNvSpPr txBox="1"/>
          <p:nvPr/>
        </p:nvSpPr>
        <p:spPr>
          <a:xfrm>
            <a:off x="693521" y="1743303"/>
            <a:ext cx="5238115" cy="13519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349885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1- Click on the CREATE tab then Choose Table  2- Press Ctrl+S to save the table and Name it.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12700" marR="0" rtl="0" algn="l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3- Click on the View icon and Choose Design View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85" name="Google Shape;85;p3"/>
          <p:cNvSpPr txBox="1"/>
          <p:nvPr/>
        </p:nvSpPr>
        <p:spPr>
          <a:xfrm>
            <a:off x="1382394" y="3657422"/>
            <a:ext cx="407034" cy="9404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1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86" name="Google Shape;86;p3"/>
          <p:cNvSpPr txBox="1"/>
          <p:nvPr/>
        </p:nvSpPr>
        <p:spPr>
          <a:xfrm>
            <a:off x="6208014" y="5168290"/>
            <a:ext cx="406400" cy="93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2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87" name="Google Shape;87;p3"/>
          <p:cNvSpPr txBox="1"/>
          <p:nvPr/>
        </p:nvSpPr>
        <p:spPr>
          <a:xfrm>
            <a:off x="8411336" y="4787900"/>
            <a:ext cx="406400" cy="93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3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4"/>
          <p:cNvGrpSpPr/>
          <p:nvPr/>
        </p:nvGrpSpPr>
        <p:grpSpPr>
          <a:xfrm>
            <a:off x="440436" y="611122"/>
            <a:ext cx="11312651" cy="6192010"/>
            <a:chOff x="440436" y="611122"/>
            <a:chExt cx="11312651" cy="6192010"/>
          </a:xfrm>
        </p:grpSpPr>
        <p:sp>
          <p:nvSpPr>
            <p:cNvPr id="93" name="Google Shape;93;p4"/>
            <p:cNvSpPr/>
            <p:nvPr/>
          </p:nvSpPr>
          <p:spPr>
            <a:xfrm>
              <a:off x="440436" y="614171"/>
              <a:ext cx="11309985" cy="1190625"/>
            </a:xfrm>
            <a:custGeom>
              <a:rect b="b" l="l" r="r" t="t"/>
              <a:pathLst>
                <a:path extrusionOk="0" h="1190625" w="11309985">
                  <a:moveTo>
                    <a:pt x="11309604" y="0"/>
                  </a:moveTo>
                  <a:lnTo>
                    <a:pt x="0" y="0"/>
                  </a:lnTo>
                  <a:lnTo>
                    <a:pt x="0" y="1190243"/>
                  </a:lnTo>
                  <a:lnTo>
                    <a:pt x="11309604" y="1190243"/>
                  </a:lnTo>
                  <a:lnTo>
                    <a:pt x="11309604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94;p4"/>
            <p:cNvSpPr/>
            <p:nvPr/>
          </p:nvSpPr>
          <p:spPr>
            <a:xfrm>
              <a:off x="6518147" y="611122"/>
              <a:ext cx="5234940" cy="6141718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95;p4"/>
            <p:cNvSpPr/>
            <p:nvPr/>
          </p:nvSpPr>
          <p:spPr>
            <a:xfrm>
              <a:off x="1807463" y="3267454"/>
              <a:ext cx="4572000" cy="3535678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" name="Google Shape;96;p4"/>
            <p:cNvSpPr/>
            <p:nvPr/>
          </p:nvSpPr>
          <p:spPr>
            <a:xfrm>
              <a:off x="5423153" y="3783330"/>
              <a:ext cx="421005" cy="814069"/>
            </a:xfrm>
            <a:custGeom>
              <a:rect b="b" l="l" r="r" t="t"/>
              <a:pathLst>
                <a:path extrusionOk="0" h="814070" w="421004">
                  <a:moveTo>
                    <a:pt x="315468" y="0"/>
                  </a:moveTo>
                  <a:lnTo>
                    <a:pt x="105156" y="0"/>
                  </a:lnTo>
                  <a:lnTo>
                    <a:pt x="105156" y="603504"/>
                  </a:lnTo>
                  <a:lnTo>
                    <a:pt x="0" y="603504"/>
                  </a:lnTo>
                  <a:lnTo>
                    <a:pt x="210312" y="813816"/>
                  </a:lnTo>
                  <a:lnTo>
                    <a:pt x="420624" y="603504"/>
                  </a:lnTo>
                  <a:lnTo>
                    <a:pt x="315468" y="603504"/>
                  </a:lnTo>
                  <a:lnTo>
                    <a:pt x="315468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" name="Google Shape;97;p4"/>
            <p:cNvSpPr/>
            <p:nvPr/>
          </p:nvSpPr>
          <p:spPr>
            <a:xfrm>
              <a:off x="5423153" y="3783330"/>
              <a:ext cx="421005" cy="814069"/>
            </a:xfrm>
            <a:custGeom>
              <a:rect b="b" l="l" r="r" t="t"/>
              <a:pathLst>
                <a:path extrusionOk="0" h="814070" w="421004">
                  <a:moveTo>
                    <a:pt x="0" y="603504"/>
                  </a:moveTo>
                  <a:lnTo>
                    <a:pt x="105156" y="603504"/>
                  </a:lnTo>
                  <a:lnTo>
                    <a:pt x="105156" y="0"/>
                  </a:lnTo>
                  <a:lnTo>
                    <a:pt x="315468" y="0"/>
                  </a:lnTo>
                  <a:lnTo>
                    <a:pt x="315468" y="603504"/>
                  </a:lnTo>
                  <a:lnTo>
                    <a:pt x="420624" y="603504"/>
                  </a:lnTo>
                  <a:lnTo>
                    <a:pt x="210312" y="813816"/>
                  </a:lnTo>
                  <a:lnTo>
                    <a:pt x="0" y="603504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4"/>
            <p:cNvSpPr/>
            <p:nvPr/>
          </p:nvSpPr>
          <p:spPr>
            <a:xfrm>
              <a:off x="8455914" y="4804410"/>
              <a:ext cx="890269" cy="311150"/>
            </a:xfrm>
            <a:custGeom>
              <a:rect b="b" l="l" r="r" t="t"/>
              <a:pathLst>
                <a:path extrusionOk="0" h="311150" w="890270">
                  <a:moveTo>
                    <a:pt x="155447" y="0"/>
                  </a:moveTo>
                  <a:lnTo>
                    <a:pt x="0" y="155447"/>
                  </a:lnTo>
                  <a:lnTo>
                    <a:pt x="155447" y="310895"/>
                  </a:lnTo>
                  <a:lnTo>
                    <a:pt x="155447" y="233171"/>
                  </a:lnTo>
                  <a:lnTo>
                    <a:pt x="890015" y="233171"/>
                  </a:lnTo>
                  <a:lnTo>
                    <a:pt x="890015" y="77723"/>
                  </a:lnTo>
                  <a:lnTo>
                    <a:pt x="155447" y="77723"/>
                  </a:lnTo>
                  <a:lnTo>
                    <a:pt x="155447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4"/>
            <p:cNvSpPr/>
            <p:nvPr/>
          </p:nvSpPr>
          <p:spPr>
            <a:xfrm>
              <a:off x="8455914" y="4804410"/>
              <a:ext cx="890269" cy="311150"/>
            </a:xfrm>
            <a:custGeom>
              <a:rect b="b" l="l" r="r" t="t"/>
              <a:pathLst>
                <a:path extrusionOk="0" h="311150" w="890270">
                  <a:moveTo>
                    <a:pt x="890015" y="77723"/>
                  </a:moveTo>
                  <a:lnTo>
                    <a:pt x="155447" y="77723"/>
                  </a:lnTo>
                  <a:lnTo>
                    <a:pt x="155447" y="0"/>
                  </a:lnTo>
                  <a:lnTo>
                    <a:pt x="0" y="155447"/>
                  </a:lnTo>
                  <a:lnTo>
                    <a:pt x="155447" y="310895"/>
                  </a:lnTo>
                  <a:lnTo>
                    <a:pt x="155447" y="233171"/>
                  </a:lnTo>
                  <a:lnTo>
                    <a:pt x="890015" y="233171"/>
                  </a:lnTo>
                  <a:lnTo>
                    <a:pt x="890015" y="77723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4"/>
            <p:cNvSpPr/>
            <p:nvPr/>
          </p:nvSpPr>
          <p:spPr>
            <a:xfrm>
              <a:off x="8455914" y="5798058"/>
              <a:ext cx="890269" cy="311150"/>
            </a:xfrm>
            <a:custGeom>
              <a:rect b="b" l="l" r="r" t="t"/>
              <a:pathLst>
                <a:path extrusionOk="0" h="311150" w="890270">
                  <a:moveTo>
                    <a:pt x="155447" y="0"/>
                  </a:moveTo>
                  <a:lnTo>
                    <a:pt x="0" y="155447"/>
                  </a:lnTo>
                  <a:lnTo>
                    <a:pt x="155447" y="310895"/>
                  </a:lnTo>
                  <a:lnTo>
                    <a:pt x="155447" y="233171"/>
                  </a:lnTo>
                  <a:lnTo>
                    <a:pt x="890015" y="233171"/>
                  </a:lnTo>
                  <a:lnTo>
                    <a:pt x="890015" y="77723"/>
                  </a:lnTo>
                  <a:lnTo>
                    <a:pt x="155447" y="77723"/>
                  </a:lnTo>
                  <a:lnTo>
                    <a:pt x="155447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4"/>
            <p:cNvSpPr/>
            <p:nvPr/>
          </p:nvSpPr>
          <p:spPr>
            <a:xfrm>
              <a:off x="8455914" y="5798058"/>
              <a:ext cx="890269" cy="311150"/>
            </a:xfrm>
            <a:custGeom>
              <a:rect b="b" l="l" r="r" t="t"/>
              <a:pathLst>
                <a:path extrusionOk="0" h="311150" w="890270">
                  <a:moveTo>
                    <a:pt x="890015" y="77723"/>
                  </a:moveTo>
                  <a:lnTo>
                    <a:pt x="155447" y="77723"/>
                  </a:lnTo>
                  <a:lnTo>
                    <a:pt x="155447" y="0"/>
                  </a:lnTo>
                  <a:lnTo>
                    <a:pt x="0" y="155447"/>
                  </a:lnTo>
                  <a:lnTo>
                    <a:pt x="155447" y="310895"/>
                  </a:lnTo>
                  <a:lnTo>
                    <a:pt x="155447" y="233171"/>
                  </a:lnTo>
                  <a:lnTo>
                    <a:pt x="890015" y="233171"/>
                  </a:lnTo>
                  <a:lnTo>
                    <a:pt x="890015" y="77723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2" name="Google Shape;102;p4"/>
          <p:cNvSpPr txBox="1"/>
          <p:nvPr/>
        </p:nvSpPr>
        <p:spPr>
          <a:xfrm>
            <a:off x="440436" y="1055945"/>
            <a:ext cx="11309985" cy="22237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73350">
            <a:spAutoFit/>
          </a:bodyPr>
          <a:lstStyle/>
          <a:p>
            <a:pPr indent="0" lvl="0" marL="23177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ADDING ATTRIBUTES</a:t>
            </a:r>
            <a:endParaRPr sz="2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79400" lvl="0" marL="544830" marR="0" rtl="0" algn="l">
              <a:lnSpc>
                <a:spcPct val="100000"/>
              </a:lnSpc>
              <a:spcBef>
                <a:spcPts val="919"/>
              </a:spcBef>
              <a:spcAft>
                <a:spcPts val="0"/>
              </a:spcAft>
              <a:buClr>
                <a:srgbClr val="3C3C3C"/>
              </a:buClr>
              <a:buSzPts val="2000"/>
              <a:buFont typeface="Trebuchet MS"/>
              <a:buAutoNum type="arabicPlain"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Name the attribute below Field Name Column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79400" lvl="0" marL="544830" marR="0" rtl="0" algn="l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Clr>
                <a:srgbClr val="3C3C3C"/>
              </a:buClr>
              <a:buSzPts val="2000"/>
              <a:buFont typeface="Trebuchet MS"/>
              <a:buAutoNum type="arabicPlain"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Choose its type below Data Type Column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79400" lvl="0" marL="544830" marR="0" rtl="0" algn="l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Clr>
                <a:srgbClr val="3C3C3C"/>
              </a:buClr>
              <a:buSzPts val="2000"/>
              <a:buFont typeface="Trebuchet MS"/>
              <a:buAutoNum type="arabicPlain"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Change the Field Size and Required from Field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26606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Properties, the General tab below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103" name="Google Shape;103;p4"/>
          <p:cNvGrpSpPr/>
          <p:nvPr/>
        </p:nvGrpSpPr>
        <p:grpSpPr>
          <a:xfrm>
            <a:off x="3966209" y="3761994"/>
            <a:ext cx="421005" cy="814069"/>
            <a:chOff x="3966209" y="3761994"/>
            <a:chExt cx="421005" cy="814069"/>
          </a:xfrm>
        </p:grpSpPr>
        <p:sp>
          <p:nvSpPr>
            <p:cNvPr id="104" name="Google Shape;104;p4"/>
            <p:cNvSpPr/>
            <p:nvPr/>
          </p:nvSpPr>
          <p:spPr>
            <a:xfrm>
              <a:off x="3966209" y="3761994"/>
              <a:ext cx="421005" cy="814069"/>
            </a:xfrm>
            <a:custGeom>
              <a:rect b="b" l="l" r="r" t="t"/>
              <a:pathLst>
                <a:path extrusionOk="0" h="814070" w="421004">
                  <a:moveTo>
                    <a:pt x="315467" y="0"/>
                  </a:moveTo>
                  <a:lnTo>
                    <a:pt x="105155" y="0"/>
                  </a:lnTo>
                  <a:lnTo>
                    <a:pt x="105155" y="603503"/>
                  </a:lnTo>
                  <a:lnTo>
                    <a:pt x="0" y="603503"/>
                  </a:lnTo>
                  <a:lnTo>
                    <a:pt x="210312" y="813815"/>
                  </a:lnTo>
                  <a:lnTo>
                    <a:pt x="420624" y="603503"/>
                  </a:lnTo>
                  <a:lnTo>
                    <a:pt x="315467" y="603503"/>
                  </a:lnTo>
                  <a:lnTo>
                    <a:pt x="315467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4"/>
            <p:cNvSpPr/>
            <p:nvPr/>
          </p:nvSpPr>
          <p:spPr>
            <a:xfrm>
              <a:off x="3966209" y="3761994"/>
              <a:ext cx="421005" cy="814069"/>
            </a:xfrm>
            <a:custGeom>
              <a:rect b="b" l="l" r="r" t="t"/>
              <a:pathLst>
                <a:path extrusionOk="0" h="814070" w="421004">
                  <a:moveTo>
                    <a:pt x="0" y="603503"/>
                  </a:moveTo>
                  <a:lnTo>
                    <a:pt x="105155" y="603503"/>
                  </a:lnTo>
                  <a:lnTo>
                    <a:pt x="105155" y="0"/>
                  </a:lnTo>
                  <a:lnTo>
                    <a:pt x="315467" y="0"/>
                  </a:lnTo>
                  <a:lnTo>
                    <a:pt x="315467" y="603503"/>
                  </a:lnTo>
                  <a:lnTo>
                    <a:pt x="420624" y="603503"/>
                  </a:lnTo>
                  <a:lnTo>
                    <a:pt x="210312" y="813815"/>
                  </a:lnTo>
                  <a:lnTo>
                    <a:pt x="0" y="603503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6" name="Google Shape;106;p4"/>
          <p:cNvSpPr txBox="1"/>
          <p:nvPr/>
        </p:nvSpPr>
        <p:spPr>
          <a:xfrm>
            <a:off x="3625722" y="3094194"/>
            <a:ext cx="5908675" cy="28371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50417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1	2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5080" rtl="0" algn="r">
              <a:lnSpc>
                <a:spcPct val="100000"/>
              </a:lnSpc>
              <a:spcBef>
                <a:spcPts val="3865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3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"/>
          <p:cNvSpPr txBox="1"/>
          <p:nvPr>
            <p:ph type="title"/>
          </p:nvPr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19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17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</a:rPr>
              <a:t>PRIMARY KEY</a:t>
            </a:r>
            <a:endParaRPr sz="2800"/>
          </a:p>
        </p:txBody>
      </p:sp>
      <p:grpSp>
        <p:nvGrpSpPr>
          <p:cNvPr id="112" name="Google Shape;112;p5"/>
          <p:cNvGrpSpPr/>
          <p:nvPr/>
        </p:nvGrpSpPr>
        <p:grpSpPr>
          <a:xfrm>
            <a:off x="2877207" y="2936697"/>
            <a:ext cx="7071359" cy="2636520"/>
            <a:chOff x="2560319" y="2702051"/>
            <a:chExt cx="7071359" cy="2636520"/>
          </a:xfrm>
        </p:grpSpPr>
        <p:sp>
          <p:nvSpPr>
            <p:cNvPr id="113" name="Google Shape;113;p5"/>
            <p:cNvSpPr/>
            <p:nvPr/>
          </p:nvSpPr>
          <p:spPr>
            <a:xfrm>
              <a:off x="2560319" y="2702051"/>
              <a:ext cx="7071359" cy="2636520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p5"/>
            <p:cNvSpPr/>
            <p:nvPr/>
          </p:nvSpPr>
          <p:spPr>
            <a:xfrm>
              <a:off x="3340712" y="4649393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1"/>
                  </a:lnTo>
                  <a:lnTo>
                    <a:pt x="667512" y="233171"/>
                  </a:lnTo>
                  <a:lnTo>
                    <a:pt x="667512" y="310895"/>
                  </a:lnTo>
                  <a:lnTo>
                    <a:pt x="822959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5" name="Google Shape;115;p5"/>
          <p:cNvGrpSpPr/>
          <p:nvPr/>
        </p:nvGrpSpPr>
        <p:grpSpPr>
          <a:xfrm>
            <a:off x="3493770" y="5871209"/>
            <a:ext cx="822960" cy="311150"/>
            <a:chOff x="3493770" y="5871209"/>
            <a:chExt cx="822960" cy="311150"/>
          </a:xfrm>
        </p:grpSpPr>
        <p:sp>
          <p:nvSpPr>
            <p:cNvPr id="116" name="Google Shape;116;p5"/>
            <p:cNvSpPr/>
            <p:nvPr/>
          </p:nvSpPr>
          <p:spPr>
            <a:xfrm>
              <a:off x="3493770" y="5871209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667512" y="0"/>
                  </a:moveTo>
                  <a:lnTo>
                    <a:pt x="667512" y="77723"/>
                  </a:lnTo>
                  <a:lnTo>
                    <a:pt x="0" y="77723"/>
                  </a:lnTo>
                  <a:lnTo>
                    <a:pt x="0" y="233171"/>
                  </a:lnTo>
                  <a:lnTo>
                    <a:pt x="667512" y="233171"/>
                  </a:lnTo>
                  <a:lnTo>
                    <a:pt x="667512" y="310895"/>
                  </a:lnTo>
                  <a:lnTo>
                    <a:pt x="822959" y="155447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117;p5"/>
            <p:cNvSpPr/>
            <p:nvPr/>
          </p:nvSpPr>
          <p:spPr>
            <a:xfrm>
              <a:off x="3493770" y="5871209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0" y="77723"/>
                  </a:moveTo>
                  <a:lnTo>
                    <a:pt x="667512" y="77723"/>
                  </a:lnTo>
                  <a:lnTo>
                    <a:pt x="667512" y="0"/>
                  </a:lnTo>
                  <a:lnTo>
                    <a:pt x="822959" y="155447"/>
                  </a:lnTo>
                  <a:lnTo>
                    <a:pt x="667512" y="310895"/>
                  </a:lnTo>
                  <a:lnTo>
                    <a:pt x="667512" y="233171"/>
                  </a:lnTo>
                  <a:lnTo>
                    <a:pt x="0" y="233171"/>
                  </a:lnTo>
                  <a:lnTo>
                    <a:pt x="0" y="77723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8" name="Google Shape;118;p5"/>
          <p:cNvGrpSpPr/>
          <p:nvPr/>
        </p:nvGrpSpPr>
        <p:grpSpPr>
          <a:xfrm>
            <a:off x="5257056" y="5462366"/>
            <a:ext cx="327660" cy="428625"/>
            <a:chOff x="4898897" y="6182105"/>
            <a:chExt cx="327660" cy="428625"/>
          </a:xfrm>
        </p:grpSpPr>
        <p:sp>
          <p:nvSpPr>
            <p:cNvPr id="119" name="Google Shape;119;p5"/>
            <p:cNvSpPr/>
            <p:nvPr/>
          </p:nvSpPr>
          <p:spPr>
            <a:xfrm>
              <a:off x="4898897" y="6182105"/>
              <a:ext cx="327660" cy="428625"/>
            </a:xfrm>
            <a:custGeom>
              <a:rect b="b" l="l" r="r" t="t"/>
              <a:pathLst>
                <a:path extrusionOk="0" h="428625" w="327660">
                  <a:moveTo>
                    <a:pt x="163829" y="0"/>
                  </a:moveTo>
                  <a:lnTo>
                    <a:pt x="0" y="163830"/>
                  </a:lnTo>
                  <a:lnTo>
                    <a:pt x="81914" y="163830"/>
                  </a:lnTo>
                  <a:lnTo>
                    <a:pt x="81914" y="428244"/>
                  </a:lnTo>
                  <a:lnTo>
                    <a:pt x="245744" y="428244"/>
                  </a:lnTo>
                  <a:lnTo>
                    <a:pt x="245744" y="163830"/>
                  </a:lnTo>
                  <a:lnTo>
                    <a:pt x="327660" y="163830"/>
                  </a:lnTo>
                  <a:lnTo>
                    <a:pt x="163829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120;p5"/>
            <p:cNvSpPr/>
            <p:nvPr/>
          </p:nvSpPr>
          <p:spPr>
            <a:xfrm>
              <a:off x="4898897" y="6182105"/>
              <a:ext cx="327660" cy="428625"/>
            </a:xfrm>
            <a:custGeom>
              <a:rect b="b" l="l" r="r" t="t"/>
              <a:pathLst>
                <a:path extrusionOk="0" h="428625" w="327660">
                  <a:moveTo>
                    <a:pt x="0" y="163830"/>
                  </a:moveTo>
                  <a:lnTo>
                    <a:pt x="81914" y="163830"/>
                  </a:lnTo>
                  <a:lnTo>
                    <a:pt x="81914" y="428244"/>
                  </a:lnTo>
                  <a:lnTo>
                    <a:pt x="245744" y="428244"/>
                  </a:lnTo>
                  <a:lnTo>
                    <a:pt x="245744" y="163830"/>
                  </a:lnTo>
                  <a:lnTo>
                    <a:pt x="327660" y="163830"/>
                  </a:lnTo>
                  <a:lnTo>
                    <a:pt x="163829" y="0"/>
                  </a:lnTo>
                  <a:lnTo>
                    <a:pt x="0" y="163830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1" name="Google Shape;121;p5"/>
          <p:cNvSpPr txBox="1"/>
          <p:nvPr/>
        </p:nvSpPr>
        <p:spPr>
          <a:xfrm>
            <a:off x="726135" y="1998929"/>
            <a:ext cx="2012314" cy="3314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1- Choose the field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22" name="Google Shape;122;p5"/>
          <p:cNvSpPr txBox="1"/>
          <p:nvPr/>
        </p:nvSpPr>
        <p:spPr>
          <a:xfrm>
            <a:off x="726135" y="2411095"/>
            <a:ext cx="5319395" cy="3308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2- Click on the Primary Key under the DESIGN tab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23" name="Google Shape;123;p5"/>
          <p:cNvSpPr txBox="1"/>
          <p:nvPr/>
        </p:nvSpPr>
        <p:spPr>
          <a:xfrm>
            <a:off x="3399662" y="4167249"/>
            <a:ext cx="3653790" cy="18723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2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12700" marR="0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    1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24" name="Google Shape;124;p5"/>
          <p:cNvSpPr txBox="1"/>
          <p:nvPr/>
        </p:nvSpPr>
        <p:spPr>
          <a:xfrm>
            <a:off x="5854700" y="1828292"/>
            <a:ext cx="6245860" cy="3308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D3D3D"/>
                </a:solidFill>
                <a:latin typeface="Trebuchet MS"/>
                <a:ea typeface="Trebuchet MS"/>
                <a:cs typeface="Trebuchet MS"/>
                <a:sym typeface="Trebuchet MS"/>
              </a:rPr>
              <a:t>3- A small yellow key would appear beside thee chosen row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25" name="Google Shape;125;p5"/>
          <p:cNvSpPr txBox="1"/>
          <p:nvPr/>
        </p:nvSpPr>
        <p:spPr>
          <a:xfrm>
            <a:off x="6604000" y="2196338"/>
            <a:ext cx="4664075" cy="3314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D3D3D"/>
                </a:solidFill>
                <a:latin typeface="Trebuchet MS"/>
                <a:ea typeface="Trebuchet MS"/>
                <a:cs typeface="Trebuchet MS"/>
                <a:sym typeface="Trebuchet MS"/>
              </a:rPr>
              <a:t>*Make sure the first field is the Primary Key*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26" name="Google Shape;126;p5"/>
          <p:cNvSpPr txBox="1"/>
          <p:nvPr/>
        </p:nvSpPr>
        <p:spPr>
          <a:xfrm>
            <a:off x="3089339" y="5749221"/>
            <a:ext cx="5334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6"/>
          <p:cNvSpPr txBox="1"/>
          <p:nvPr/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19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177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RELATIONSHIP CREATING</a:t>
            </a:r>
            <a:endParaRPr sz="2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132" name="Google Shape;132;p6"/>
          <p:cNvGrpSpPr/>
          <p:nvPr/>
        </p:nvGrpSpPr>
        <p:grpSpPr>
          <a:xfrm>
            <a:off x="580644" y="3157726"/>
            <a:ext cx="4870704" cy="3619498"/>
            <a:chOff x="580644" y="3157726"/>
            <a:chExt cx="4870704" cy="3619498"/>
          </a:xfrm>
        </p:grpSpPr>
        <p:sp>
          <p:nvSpPr>
            <p:cNvPr id="133" name="Google Shape;133;p6"/>
            <p:cNvSpPr/>
            <p:nvPr/>
          </p:nvSpPr>
          <p:spPr>
            <a:xfrm>
              <a:off x="580644" y="3157726"/>
              <a:ext cx="4870704" cy="3619498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" name="Google Shape;134;p6"/>
            <p:cNvSpPr/>
            <p:nvPr/>
          </p:nvSpPr>
          <p:spPr>
            <a:xfrm>
              <a:off x="2605277" y="3307841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135;p6"/>
            <p:cNvSpPr/>
            <p:nvPr/>
          </p:nvSpPr>
          <p:spPr>
            <a:xfrm>
              <a:off x="2605277" y="3307841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" name="Google Shape;136;p6"/>
            <p:cNvSpPr/>
            <p:nvPr/>
          </p:nvSpPr>
          <p:spPr>
            <a:xfrm>
              <a:off x="1485138" y="3765041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667512" y="0"/>
                  </a:moveTo>
                  <a:lnTo>
                    <a:pt x="667512" y="77723"/>
                  </a:lnTo>
                  <a:lnTo>
                    <a:pt x="0" y="77723"/>
                  </a:lnTo>
                  <a:lnTo>
                    <a:pt x="0" y="233171"/>
                  </a:lnTo>
                  <a:lnTo>
                    <a:pt x="667512" y="233171"/>
                  </a:lnTo>
                  <a:lnTo>
                    <a:pt x="667512" y="310895"/>
                  </a:lnTo>
                  <a:lnTo>
                    <a:pt x="822960" y="155447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" name="Google Shape;137;p6"/>
            <p:cNvSpPr/>
            <p:nvPr/>
          </p:nvSpPr>
          <p:spPr>
            <a:xfrm>
              <a:off x="1485138" y="3765041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0" y="77723"/>
                  </a:moveTo>
                  <a:lnTo>
                    <a:pt x="667512" y="77723"/>
                  </a:lnTo>
                  <a:lnTo>
                    <a:pt x="667512" y="0"/>
                  </a:lnTo>
                  <a:lnTo>
                    <a:pt x="822960" y="155447"/>
                  </a:lnTo>
                  <a:lnTo>
                    <a:pt x="667512" y="310895"/>
                  </a:lnTo>
                  <a:lnTo>
                    <a:pt x="667512" y="233171"/>
                  </a:lnTo>
                  <a:lnTo>
                    <a:pt x="0" y="233171"/>
                  </a:lnTo>
                  <a:lnTo>
                    <a:pt x="0" y="77723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8" name="Google Shape;138;p6"/>
          <p:cNvGrpSpPr/>
          <p:nvPr/>
        </p:nvGrpSpPr>
        <p:grpSpPr>
          <a:xfrm>
            <a:off x="5858255" y="3253740"/>
            <a:ext cx="6080507" cy="3444240"/>
            <a:chOff x="5858255" y="3253740"/>
            <a:chExt cx="6080507" cy="3444240"/>
          </a:xfrm>
        </p:grpSpPr>
        <p:sp>
          <p:nvSpPr>
            <p:cNvPr id="139" name="Google Shape;139;p6"/>
            <p:cNvSpPr/>
            <p:nvPr/>
          </p:nvSpPr>
          <p:spPr>
            <a:xfrm>
              <a:off x="5858255" y="3253740"/>
              <a:ext cx="5120640" cy="3444240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6"/>
            <p:cNvSpPr/>
            <p:nvPr/>
          </p:nvSpPr>
          <p:spPr>
            <a:xfrm>
              <a:off x="10836402" y="4243578"/>
              <a:ext cx="1102360" cy="599440"/>
            </a:xfrm>
            <a:custGeom>
              <a:rect b="b" l="l" r="r" t="t"/>
              <a:pathLst>
                <a:path extrusionOk="0" h="599439" w="1102359">
                  <a:moveTo>
                    <a:pt x="299466" y="0"/>
                  </a:moveTo>
                  <a:lnTo>
                    <a:pt x="0" y="299466"/>
                  </a:lnTo>
                  <a:lnTo>
                    <a:pt x="299466" y="598932"/>
                  </a:lnTo>
                  <a:lnTo>
                    <a:pt x="299466" y="449199"/>
                  </a:lnTo>
                  <a:lnTo>
                    <a:pt x="1101852" y="449199"/>
                  </a:lnTo>
                  <a:lnTo>
                    <a:pt x="1101852" y="149733"/>
                  </a:lnTo>
                  <a:lnTo>
                    <a:pt x="299466" y="149733"/>
                  </a:lnTo>
                  <a:lnTo>
                    <a:pt x="299466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6"/>
            <p:cNvSpPr/>
            <p:nvPr/>
          </p:nvSpPr>
          <p:spPr>
            <a:xfrm>
              <a:off x="10836402" y="4243578"/>
              <a:ext cx="1102360" cy="599440"/>
            </a:xfrm>
            <a:custGeom>
              <a:rect b="b" l="l" r="r" t="t"/>
              <a:pathLst>
                <a:path extrusionOk="0" h="599439" w="1102359">
                  <a:moveTo>
                    <a:pt x="1101852" y="449199"/>
                  </a:moveTo>
                  <a:lnTo>
                    <a:pt x="299466" y="449199"/>
                  </a:lnTo>
                  <a:lnTo>
                    <a:pt x="299466" y="598932"/>
                  </a:lnTo>
                  <a:lnTo>
                    <a:pt x="0" y="299466"/>
                  </a:lnTo>
                  <a:lnTo>
                    <a:pt x="299466" y="0"/>
                  </a:lnTo>
                  <a:lnTo>
                    <a:pt x="299466" y="149733"/>
                  </a:lnTo>
                  <a:lnTo>
                    <a:pt x="1101852" y="149733"/>
                  </a:lnTo>
                  <a:lnTo>
                    <a:pt x="1101852" y="449199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6"/>
            <p:cNvSpPr/>
            <p:nvPr/>
          </p:nvSpPr>
          <p:spPr>
            <a:xfrm>
              <a:off x="8628126" y="6322314"/>
              <a:ext cx="822960" cy="311150"/>
            </a:xfrm>
            <a:custGeom>
              <a:rect b="b" l="l" r="r" t="t"/>
              <a:pathLst>
                <a:path extrusionOk="0" h="311150" w="822959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59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6"/>
            <p:cNvSpPr/>
            <p:nvPr/>
          </p:nvSpPr>
          <p:spPr>
            <a:xfrm>
              <a:off x="8628126" y="6322314"/>
              <a:ext cx="822960" cy="311150"/>
            </a:xfrm>
            <a:custGeom>
              <a:rect b="b" l="l" r="r" t="t"/>
              <a:pathLst>
                <a:path extrusionOk="0" h="311150" w="822959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59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4" name="Google Shape;144;p6"/>
          <p:cNvSpPr txBox="1"/>
          <p:nvPr/>
        </p:nvSpPr>
        <p:spPr>
          <a:xfrm>
            <a:off x="659993" y="1871787"/>
            <a:ext cx="6932295" cy="19780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49225">
            <a:spAutoFit/>
          </a:bodyPr>
          <a:lstStyle/>
          <a:p>
            <a:pPr indent="-279400" lvl="0" marL="29146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2000"/>
              <a:buFont typeface="Trebuchet MS"/>
              <a:buAutoNum type="arabicPlain"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Click on DATABASE TOOLS tab then choose Relationships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79400" lvl="0" marL="291465" marR="0" rtl="0" algn="l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Clr>
                <a:srgbClr val="3C3C3C"/>
              </a:buClr>
              <a:buSzPts val="2000"/>
              <a:buFont typeface="Trebuchet MS"/>
              <a:buAutoNum type="arabicPlain"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Choose the tables you want to put in the relation then click Add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1509395" marR="0" rtl="0" algn="l">
              <a:lnSpc>
                <a:spcPct val="100000"/>
              </a:lnSpc>
              <a:spcBef>
                <a:spcPts val="1215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1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45" name="Google Shape;145;p6"/>
          <p:cNvSpPr txBox="1"/>
          <p:nvPr/>
        </p:nvSpPr>
        <p:spPr>
          <a:xfrm>
            <a:off x="11241151" y="4559630"/>
            <a:ext cx="407034" cy="9404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2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0" name="Google Shape;150;p7"/>
          <p:cNvGrpSpPr/>
          <p:nvPr/>
        </p:nvGrpSpPr>
        <p:grpSpPr>
          <a:xfrm>
            <a:off x="2102357" y="708659"/>
            <a:ext cx="8377429" cy="3026664"/>
            <a:chOff x="2102357" y="708659"/>
            <a:chExt cx="8377429" cy="3026664"/>
          </a:xfrm>
        </p:grpSpPr>
        <p:sp>
          <p:nvSpPr>
            <p:cNvPr id="151" name="Google Shape;151;p7"/>
            <p:cNvSpPr/>
            <p:nvPr/>
          </p:nvSpPr>
          <p:spPr>
            <a:xfrm>
              <a:off x="2324099" y="708659"/>
              <a:ext cx="7324344" cy="3026664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7"/>
            <p:cNvSpPr/>
            <p:nvPr/>
          </p:nvSpPr>
          <p:spPr>
            <a:xfrm>
              <a:off x="2102357" y="1223009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5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7"/>
            <p:cNvSpPr/>
            <p:nvPr/>
          </p:nvSpPr>
          <p:spPr>
            <a:xfrm>
              <a:off x="2102357" y="1223009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5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noFill/>
            <a:ln cap="flat" cmpd="sng" w="22200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7"/>
            <p:cNvSpPr/>
            <p:nvPr/>
          </p:nvSpPr>
          <p:spPr>
            <a:xfrm>
              <a:off x="4187189" y="1597913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7"/>
            <p:cNvSpPr/>
            <p:nvPr/>
          </p:nvSpPr>
          <p:spPr>
            <a:xfrm>
              <a:off x="4187189" y="1597913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7"/>
            <p:cNvSpPr/>
            <p:nvPr/>
          </p:nvSpPr>
          <p:spPr>
            <a:xfrm>
              <a:off x="8210549" y="2585465"/>
              <a:ext cx="788035" cy="524510"/>
            </a:xfrm>
            <a:custGeom>
              <a:rect b="b" l="l" r="r" t="t"/>
              <a:pathLst>
                <a:path extrusionOk="0" h="524510" w="788034">
                  <a:moveTo>
                    <a:pt x="262127" y="0"/>
                  </a:moveTo>
                  <a:lnTo>
                    <a:pt x="0" y="262128"/>
                  </a:lnTo>
                  <a:lnTo>
                    <a:pt x="262127" y="524256"/>
                  </a:lnTo>
                  <a:lnTo>
                    <a:pt x="262127" y="393192"/>
                  </a:lnTo>
                  <a:lnTo>
                    <a:pt x="787907" y="393192"/>
                  </a:lnTo>
                  <a:lnTo>
                    <a:pt x="787907" y="131063"/>
                  </a:lnTo>
                  <a:lnTo>
                    <a:pt x="262127" y="131063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7"/>
            <p:cNvSpPr/>
            <p:nvPr/>
          </p:nvSpPr>
          <p:spPr>
            <a:xfrm>
              <a:off x="8210549" y="2585465"/>
              <a:ext cx="788035" cy="524510"/>
            </a:xfrm>
            <a:custGeom>
              <a:rect b="b" l="l" r="r" t="t"/>
              <a:pathLst>
                <a:path extrusionOk="0" h="524510" w="788034">
                  <a:moveTo>
                    <a:pt x="787907" y="131063"/>
                  </a:moveTo>
                  <a:lnTo>
                    <a:pt x="262127" y="131063"/>
                  </a:lnTo>
                  <a:lnTo>
                    <a:pt x="262127" y="0"/>
                  </a:lnTo>
                  <a:lnTo>
                    <a:pt x="0" y="262128"/>
                  </a:lnTo>
                  <a:lnTo>
                    <a:pt x="262127" y="524256"/>
                  </a:lnTo>
                  <a:lnTo>
                    <a:pt x="262127" y="393192"/>
                  </a:lnTo>
                  <a:lnTo>
                    <a:pt x="787907" y="393192"/>
                  </a:lnTo>
                  <a:lnTo>
                    <a:pt x="787907" y="131063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7"/>
            <p:cNvSpPr/>
            <p:nvPr/>
          </p:nvSpPr>
          <p:spPr>
            <a:xfrm>
              <a:off x="9542526" y="1442465"/>
              <a:ext cx="937260" cy="402590"/>
            </a:xfrm>
            <a:custGeom>
              <a:rect b="b" l="l" r="r" t="t"/>
              <a:pathLst>
                <a:path extrusionOk="0" h="402589" w="937259">
                  <a:moveTo>
                    <a:pt x="201168" y="0"/>
                  </a:moveTo>
                  <a:lnTo>
                    <a:pt x="0" y="201168"/>
                  </a:lnTo>
                  <a:lnTo>
                    <a:pt x="201168" y="402336"/>
                  </a:lnTo>
                  <a:lnTo>
                    <a:pt x="201168" y="301751"/>
                  </a:lnTo>
                  <a:lnTo>
                    <a:pt x="937259" y="301751"/>
                  </a:lnTo>
                  <a:lnTo>
                    <a:pt x="937259" y="100584"/>
                  </a:lnTo>
                  <a:lnTo>
                    <a:pt x="201168" y="100584"/>
                  </a:lnTo>
                  <a:lnTo>
                    <a:pt x="201168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7"/>
            <p:cNvSpPr/>
            <p:nvPr/>
          </p:nvSpPr>
          <p:spPr>
            <a:xfrm>
              <a:off x="9542526" y="1442465"/>
              <a:ext cx="937260" cy="402590"/>
            </a:xfrm>
            <a:custGeom>
              <a:rect b="b" l="l" r="r" t="t"/>
              <a:pathLst>
                <a:path extrusionOk="0" h="402589" w="937259">
                  <a:moveTo>
                    <a:pt x="937259" y="100584"/>
                  </a:moveTo>
                  <a:lnTo>
                    <a:pt x="201168" y="100584"/>
                  </a:lnTo>
                  <a:lnTo>
                    <a:pt x="201168" y="0"/>
                  </a:lnTo>
                  <a:lnTo>
                    <a:pt x="0" y="201168"/>
                  </a:lnTo>
                  <a:lnTo>
                    <a:pt x="201168" y="402336"/>
                  </a:lnTo>
                  <a:lnTo>
                    <a:pt x="201168" y="301751"/>
                  </a:lnTo>
                  <a:lnTo>
                    <a:pt x="937259" y="301751"/>
                  </a:lnTo>
                  <a:lnTo>
                    <a:pt x="937259" y="100584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0" name="Google Shape;160;p7"/>
          <p:cNvSpPr txBox="1"/>
          <p:nvPr/>
        </p:nvSpPr>
        <p:spPr>
          <a:xfrm>
            <a:off x="952601" y="4373954"/>
            <a:ext cx="6051550" cy="9105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50475">
            <a:spAutoFit/>
          </a:bodyPr>
          <a:lstStyle/>
          <a:p>
            <a:pPr indent="-279400" lvl="0" marL="29146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2000"/>
              <a:buFont typeface="Trebuchet MS"/>
              <a:buAutoNum type="arabicPlain" startAt="3"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Match the Primary key in each table with its foreign one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79400" lvl="0" marL="291465" marR="0" rtl="0" algn="l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Clr>
                <a:srgbClr val="3C3C3C"/>
              </a:buClr>
              <a:buSzPts val="2000"/>
              <a:buFont typeface="Trebuchet MS"/>
              <a:buAutoNum type="arabicPlain" startAt="3"/>
            </a:pPr>
            <a:r>
              <a:rPr lang="en-US" sz="20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Check the Integrity Boxes and then click Create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1" name="Google Shape;161;p7"/>
          <p:cNvSpPr txBox="1"/>
          <p:nvPr>
            <p:ph type="title"/>
          </p:nvPr>
        </p:nvSpPr>
        <p:spPr>
          <a:xfrm>
            <a:off x="4202429" y="833069"/>
            <a:ext cx="407034" cy="9404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</a:rPr>
              <a:t>3</a:t>
            </a:r>
            <a:endParaRPr sz="6000"/>
          </a:p>
        </p:txBody>
      </p:sp>
      <p:sp>
        <p:nvSpPr>
          <p:cNvPr id="162" name="Google Shape;162;p7"/>
          <p:cNvSpPr txBox="1"/>
          <p:nvPr/>
        </p:nvSpPr>
        <p:spPr>
          <a:xfrm>
            <a:off x="9105392" y="2455240"/>
            <a:ext cx="407034" cy="9404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4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8"/>
          <p:cNvSpPr txBox="1"/>
          <p:nvPr>
            <p:ph type="title"/>
          </p:nvPr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19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17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</a:rPr>
              <a:t>INSERTING DATA</a:t>
            </a:r>
            <a:endParaRPr sz="2800"/>
          </a:p>
        </p:txBody>
      </p:sp>
      <p:grpSp>
        <p:nvGrpSpPr>
          <p:cNvPr id="168" name="Google Shape;168;p8"/>
          <p:cNvGrpSpPr/>
          <p:nvPr/>
        </p:nvGrpSpPr>
        <p:grpSpPr>
          <a:xfrm>
            <a:off x="1475994" y="3395471"/>
            <a:ext cx="8290812" cy="2927604"/>
            <a:chOff x="1475994" y="3395471"/>
            <a:chExt cx="8290812" cy="2927604"/>
          </a:xfrm>
        </p:grpSpPr>
        <p:sp>
          <p:nvSpPr>
            <p:cNvPr id="169" name="Google Shape;169;p8"/>
            <p:cNvSpPr/>
            <p:nvPr/>
          </p:nvSpPr>
          <p:spPr>
            <a:xfrm>
              <a:off x="2298191" y="3395471"/>
              <a:ext cx="6554724" cy="2927604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170;p8"/>
            <p:cNvSpPr/>
            <p:nvPr/>
          </p:nvSpPr>
          <p:spPr>
            <a:xfrm>
              <a:off x="1475994" y="5264657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667512" y="0"/>
                  </a:moveTo>
                  <a:lnTo>
                    <a:pt x="667512" y="77723"/>
                  </a:lnTo>
                  <a:lnTo>
                    <a:pt x="0" y="77723"/>
                  </a:lnTo>
                  <a:lnTo>
                    <a:pt x="0" y="233171"/>
                  </a:lnTo>
                  <a:lnTo>
                    <a:pt x="667512" y="233171"/>
                  </a:lnTo>
                  <a:lnTo>
                    <a:pt x="667512" y="310895"/>
                  </a:lnTo>
                  <a:lnTo>
                    <a:pt x="822960" y="155447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1" name="Google Shape;171;p8"/>
            <p:cNvSpPr/>
            <p:nvPr/>
          </p:nvSpPr>
          <p:spPr>
            <a:xfrm>
              <a:off x="1475994" y="5264657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0" y="77723"/>
                  </a:moveTo>
                  <a:lnTo>
                    <a:pt x="667512" y="77723"/>
                  </a:lnTo>
                  <a:lnTo>
                    <a:pt x="667512" y="0"/>
                  </a:lnTo>
                  <a:lnTo>
                    <a:pt x="822960" y="155447"/>
                  </a:lnTo>
                  <a:lnTo>
                    <a:pt x="667512" y="310895"/>
                  </a:lnTo>
                  <a:lnTo>
                    <a:pt x="667512" y="233171"/>
                  </a:lnTo>
                  <a:lnTo>
                    <a:pt x="0" y="233171"/>
                  </a:lnTo>
                  <a:lnTo>
                    <a:pt x="0" y="77723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2" name="Google Shape;172;p8"/>
            <p:cNvSpPr/>
            <p:nvPr/>
          </p:nvSpPr>
          <p:spPr>
            <a:xfrm>
              <a:off x="7725917" y="4920233"/>
              <a:ext cx="2040889" cy="311150"/>
            </a:xfrm>
            <a:custGeom>
              <a:rect b="b" l="l" r="r" t="t"/>
              <a:pathLst>
                <a:path extrusionOk="0" h="311150" w="2040890">
                  <a:moveTo>
                    <a:pt x="155448" y="0"/>
                  </a:moveTo>
                  <a:lnTo>
                    <a:pt x="0" y="155448"/>
                  </a:lnTo>
                  <a:lnTo>
                    <a:pt x="155448" y="310896"/>
                  </a:lnTo>
                  <a:lnTo>
                    <a:pt x="155448" y="233172"/>
                  </a:lnTo>
                  <a:lnTo>
                    <a:pt x="2040635" y="233172"/>
                  </a:lnTo>
                  <a:lnTo>
                    <a:pt x="2040635" y="77724"/>
                  </a:lnTo>
                  <a:lnTo>
                    <a:pt x="155448" y="77724"/>
                  </a:lnTo>
                  <a:lnTo>
                    <a:pt x="155448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3" name="Google Shape;173;p8"/>
            <p:cNvSpPr/>
            <p:nvPr/>
          </p:nvSpPr>
          <p:spPr>
            <a:xfrm>
              <a:off x="7725917" y="4920233"/>
              <a:ext cx="2040889" cy="311150"/>
            </a:xfrm>
            <a:custGeom>
              <a:rect b="b" l="l" r="r" t="t"/>
              <a:pathLst>
                <a:path extrusionOk="0" h="311150" w="2040890">
                  <a:moveTo>
                    <a:pt x="2040635" y="77724"/>
                  </a:moveTo>
                  <a:lnTo>
                    <a:pt x="155448" y="77724"/>
                  </a:lnTo>
                  <a:lnTo>
                    <a:pt x="155448" y="0"/>
                  </a:lnTo>
                  <a:lnTo>
                    <a:pt x="0" y="155448"/>
                  </a:lnTo>
                  <a:lnTo>
                    <a:pt x="155448" y="310896"/>
                  </a:lnTo>
                  <a:lnTo>
                    <a:pt x="155448" y="233172"/>
                  </a:lnTo>
                  <a:lnTo>
                    <a:pt x="2040635" y="233172"/>
                  </a:lnTo>
                  <a:lnTo>
                    <a:pt x="2040635" y="77724"/>
                  </a:lnTo>
                  <a:close/>
                </a:path>
              </a:pathLst>
            </a:custGeom>
            <a:noFill/>
            <a:ln cap="flat" cmpd="sng" w="22200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4" name="Google Shape;174;p8"/>
          <p:cNvSpPr txBox="1"/>
          <p:nvPr/>
        </p:nvSpPr>
        <p:spPr>
          <a:xfrm>
            <a:off x="531977" y="2062860"/>
            <a:ext cx="5263515" cy="8369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5080" rtl="0" algn="l">
              <a:lnSpc>
                <a:spcPct val="147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1- Double Click on the table you want to insert data in.  2- Fill in the each row fields with the data of one record.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5" name="Google Shape;175;p8"/>
          <p:cNvSpPr txBox="1"/>
          <p:nvPr/>
        </p:nvSpPr>
        <p:spPr>
          <a:xfrm>
            <a:off x="1668907" y="4521834"/>
            <a:ext cx="406400" cy="93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1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6" name="Google Shape;176;p8"/>
          <p:cNvSpPr txBox="1"/>
          <p:nvPr/>
        </p:nvSpPr>
        <p:spPr>
          <a:xfrm>
            <a:off x="9845802" y="4521834"/>
            <a:ext cx="406400" cy="93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2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9"/>
          <p:cNvSpPr txBox="1"/>
          <p:nvPr>
            <p:ph type="title"/>
          </p:nvPr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5075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5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1775" rtl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</a:rPr>
              <a:t>FORM CREATING</a:t>
            </a:r>
            <a:endParaRPr sz="2800"/>
          </a:p>
        </p:txBody>
      </p:sp>
      <p:grpSp>
        <p:nvGrpSpPr>
          <p:cNvPr id="182" name="Google Shape;182;p9"/>
          <p:cNvGrpSpPr/>
          <p:nvPr/>
        </p:nvGrpSpPr>
        <p:grpSpPr>
          <a:xfrm>
            <a:off x="3584447" y="2245614"/>
            <a:ext cx="5023104" cy="3173730"/>
            <a:chOff x="3584447" y="2245614"/>
            <a:chExt cx="5023104" cy="3173730"/>
          </a:xfrm>
        </p:grpSpPr>
        <p:sp>
          <p:nvSpPr>
            <p:cNvPr id="183" name="Google Shape;183;p9"/>
            <p:cNvSpPr/>
            <p:nvPr/>
          </p:nvSpPr>
          <p:spPr>
            <a:xfrm>
              <a:off x="3584447" y="2621280"/>
              <a:ext cx="5023104" cy="2798064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9"/>
            <p:cNvSpPr/>
            <p:nvPr/>
          </p:nvSpPr>
          <p:spPr>
            <a:xfrm>
              <a:off x="5522213" y="4876038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5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5" name="Google Shape;185;p9"/>
            <p:cNvSpPr/>
            <p:nvPr/>
          </p:nvSpPr>
          <p:spPr>
            <a:xfrm>
              <a:off x="5522213" y="4876038"/>
              <a:ext cx="822960" cy="311150"/>
            </a:xfrm>
            <a:custGeom>
              <a:rect b="b" l="l" r="r" t="t"/>
              <a:pathLst>
                <a:path extrusionOk="0" h="311150" w="82296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5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6" name="Google Shape;186;p9"/>
            <p:cNvSpPr/>
            <p:nvPr/>
          </p:nvSpPr>
          <p:spPr>
            <a:xfrm>
              <a:off x="7623809" y="2245614"/>
              <a:ext cx="327660" cy="631190"/>
            </a:xfrm>
            <a:custGeom>
              <a:rect b="b" l="l" r="r" t="t"/>
              <a:pathLst>
                <a:path extrusionOk="0" h="631189" w="327659">
                  <a:moveTo>
                    <a:pt x="245745" y="0"/>
                  </a:moveTo>
                  <a:lnTo>
                    <a:pt x="81915" y="0"/>
                  </a:lnTo>
                  <a:lnTo>
                    <a:pt x="81915" y="467106"/>
                  </a:lnTo>
                  <a:lnTo>
                    <a:pt x="0" y="467106"/>
                  </a:lnTo>
                  <a:lnTo>
                    <a:pt x="163830" y="630936"/>
                  </a:lnTo>
                  <a:lnTo>
                    <a:pt x="327660" y="467106"/>
                  </a:lnTo>
                  <a:lnTo>
                    <a:pt x="245745" y="467106"/>
                  </a:lnTo>
                  <a:lnTo>
                    <a:pt x="245745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7" name="Google Shape;187;p9"/>
            <p:cNvSpPr/>
            <p:nvPr/>
          </p:nvSpPr>
          <p:spPr>
            <a:xfrm>
              <a:off x="7623809" y="2245614"/>
              <a:ext cx="327660" cy="631190"/>
            </a:xfrm>
            <a:custGeom>
              <a:rect b="b" l="l" r="r" t="t"/>
              <a:pathLst>
                <a:path extrusionOk="0" h="631189" w="327659">
                  <a:moveTo>
                    <a:pt x="0" y="467106"/>
                  </a:moveTo>
                  <a:lnTo>
                    <a:pt x="81915" y="467106"/>
                  </a:lnTo>
                  <a:lnTo>
                    <a:pt x="81915" y="0"/>
                  </a:lnTo>
                  <a:lnTo>
                    <a:pt x="245745" y="0"/>
                  </a:lnTo>
                  <a:lnTo>
                    <a:pt x="245745" y="467106"/>
                  </a:lnTo>
                  <a:lnTo>
                    <a:pt x="327660" y="467106"/>
                  </a:lnTo>
                  <a:lnTo>
                    <a:pt x="163830" y="630936"/>
                  </a:lnTo>
                  <a:lnTo>
                    <a:pt x="0" y="467106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88" name="Google Shape;188;p9"/>
          <p:cNvGrpSpPr/>
          <p:nvPr/>
        </p:nvGrpSpPr>
        <p:grpSpPr>
          <a:xfrm>
            <a:off x="9364218" y="2469642"/>
            <a:ext cx="329565" cy="631190"/>
            <a:chOff x="9364218" y="2469642"/>
            <a:chExt cx="329565" cy="631190"/>
          </a:xfrm>
        </p:grpSpPr>
        <p:sp>
          <p:nvSpPr>
            <p:cNvPr id="189" name="Google Shape;189;p9"/>
            <p:cNvSpPr/>
            <p:nvPr/>
          </p:nvSpPr>
          <p:spPr>
            <a:xfrm>
              <a:off x="9364218" y="2469642"/>
              <a:ext cx="329565" cy="631190"/>
            </a:xfrm>
            <a:custGeom>
              <a:rect b="b" l="l" r="r" t="t"/>
              <a:pathLst>
                <a:path extrusionOk="0" h="631189" w="329565">
                  <a:moveTo>
                    <a:pt x="246887" y="0"/>
                  </a:moveTo>
                  <a:lnTo>
                    <a:pt x="82296" y="0"/>
                  </a:lnTo>
                  <a:lnTo>
                    <a:pt x="82296" y="466344"/>
                  </a:lnTo>
                  <a:lnTo>
                    <a:pt x="0" y="466344"/>
                  </a:lnTo>
                  <a:lnTo>
                    <a:pt x="164591" y="630936"/>
                  </a:lnTo>
                  <a:lnTo>
                    <a:pt x="329183" y="466344"/>
                  </a:lnTo>
                  <a:lnTo>
                    <a:pt x="246887" y="466344"/>
                  </a:lnTo>
                  <a:lnTo>
                    <a:pt x="246887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0" name="Google Shape;190;p9"/>
            <p:cNvSpPr/>
            <p:nvPr/>
          </p:nvSpPr>
          <p:spPr>
            <a:xfrm>
              <a:off x="9364218" y="2469642"/>
              <a:ext cx="329565" cy="631190"/>
            </a:xfrm>
            <a:custGeom>
              <a:rect b="b" l="l" r="r" t="t"/>
              <a:pathLst>
                <a:path extrusionOk="0" h="631189" w="329565">
                  <a:moveTo>
                    <a:pt x="0" y="466344"/>
                  </a:moveTo>
                  <a:lnTo>
                    <a:pt x="82296" y="466344"/>
                  </a:lnTo>
                  <a:lnTo>
                    <a:pt x="82296" y="0"/>
                  </a:lnTo>
                  <a:lnTo>
                    <a:pt x="246887" y="0"/>
                  </a:lnTo>
                  <a:lnTo>
                    <a:pt x="246887" y="466344"/>
                  </a:lnTo>
                  <a:lnTo>
                    <a:pt x="329183" y="466344"/>
                  </a:lnTo>
                  <a:lnTo>
                    <a:pt x="164591" y="630936"/>
                  </a:lnTo>
                  <a:lnTo>
                    <a:pt x="0" y="466344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91" name="Google Shape;191;p9"/>
          <p:cNvSpPr txBox="1"/>
          <p:nvPr/>
        </p:nvSpPr>
        <p:spPr>
          <a:xfrm>
            <a:off x="5727827" y="4196534"/>
            <a:ext cx="381635" cy="8845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29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1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2" name="Google Shape;192;p9"/>
          <p:cNvSpPr txBox="1"/>
          <p:nvPr/>
        </p:nvSpPr>
        <p:spPr>
          <a:xfrm>
            <a:off x="7926958" y="1872052"/>
            <a:ext cx="381635" cy="8845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29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2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3" name="Google Shape;193;p9"/>
          <p:cNvSpPr txBox="1"/>
          <p:nvPr/>
        </p:nvSpPr>
        <p:spPr>
          <a:xfrm>
            <a:off x="9667620" y="2180916"/>
            <a:ext cx="381635" cy="8845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29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3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4" name="Google Shape;194;p9"/>
          <p:cNvSpPr/>
          <p:nvPr/>
        </p:nvSpPr>
        <p:spPr>
          <a:xfrm>
            <a:off x="9321800" y="2022548"/>
            <a:ext cx="1014094" cy="1228725"/>
          </a:xfrm>
          <a:custGeom>
            <a:rect b="b" l="l" r="r" t="t"/>
            <a:pathLst>
              <a:path extrusionOk="0" h="1228725" w="1014095">
                <a:moveTo>
                  <a:pt x="1013852" y="0"/>
                </a:moveTo>
                <a:lnTo>
                  <a:pt x="0" y="0"/>
                </a:lnTo>
                <a:lnTo>
                  <a:pt x="0" y="1228651"/>
                </a:lnTo>
                <a:lnTo>
                  <a:pt x="1013852" y="1228651"/>
                </a:lnTo>
                <a:lnTo>
                  <a:pt x="101385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9"/>
          <p:cNvSpPr/>
          <p:nvPr/>
        </p:nvSpPr>
        <p:spPr>
          <a:xfrm>
            <a:off x="5397500" y="2071153"/>
            <a:ext cx="3273425" cy="3250565"/>
          </a:xfrm>
          <a:custGeom>
            <a:rect b="b" l="l" r="r" t="t"/>
            <a:pathLst>
              <a:path extrusionOk="0" h="3250565" w="3273425">
                <a:moveTo>
                  <a:pt x="1083652" y="2769006"/>
                </a:moveTo>
                <a:lnTo>
                  <a:pt x="704532" y="2769006"/>
                </a:lnTo>
                <a:lnTo>
                  <a:pt x="704532" y="2268067"/>
                </a:lnTo>
                <a:lnTo>
                  <a:pt x="0" y="2268067"/>
                </a:lnTo>
                <a:lnTo>
                  <a:pt x="0" y="3135846"/>
                </a:lnTo>
                <a:lnTo>
                  <a:pt x="508000" y="3135846"/>
                </a:lnTo>
                <a:lnTo>
                  <a:pt x="508000" y="3250146"/>
                </a:lnTo>
                <a:lnTo>
                  <a:pt x="1083652" y="3250146"/>
                </a:lnTo>
                <a:lnTo>
                  <a:pt x="1083652" y="2769006"/>
                </a:lnTo>
                <a:close/>
              </a:path>
              <a:path extrusionOk="0" h="3250565" w="3273425">
                <a:moveTo>
                  <a:pt x="3273348" y="0"/>
                </a:moveTo>
                <a:lnTo>
                  <a:pt x="2044700" y="0"/>
                </a:lnTo>
                <a:lnTo>
                  <a:pt x="2044700" y="799045"/>
                </a:lnTo>
                <a:lnTo>
                  <a:pt x="3273348" y="799045"/>
                </a:lnTo>
                <a:lnTo>
                  <a:pt x="327334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9"/>
          <p:cNvSpPr txBox="1"/>
          <p:nvPr/>
        </p:nvSpPr>
        <p:spPr>
          <a:xfrm>
            <a:off x="571500" y="1917801"/>
            <a:ext cx="5254625" cy="109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-76200" lvl="0" marL="88900" marR="508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D3D3D"/>
                </a:solidFill>
                <a:latin typeface="Trebuchet MS"/>
                <a:ea typeface="Trebuchet MS"/>
                <a:cs typeface="Trebuchet MS"/>
                <a:sym typeface="Trebuchet MS"/>
              </a:rPr>
              <a:t>1- Choose the table you want to create a form for  2- Click on the CREATE tab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3683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D3D3D"/>
                </a:solidFill>
                <a:latin typeface="Trebuchet MS"/>
                <a:ea typeface="Trebuchet MS"/>
                <a:cs typeface="Trebuchet MS"/>
                <a:sym typeface="Trebuchet MS"/>
              </a:rPr>
              <a:t>3- Choose Form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"/>
          <p:cNvSpPr txBox="1"/>
          <p:nvPr/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19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177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FORM USING</a:t>
            </a:r>
            <a:endParaRPr sz="2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2" name="Google Shape;202;p10"/>
          <p:cNvSpPr txBox="1"/>
          <p:nvPr/>
        </p:nvSpPr>
        <p:spPr>
          <a:xfrm>
            <a:off x="659993" y="1664589"/>
            <a:ext cx="8720455" cy="16478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435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Choose Form View from View icon above: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30504" lvl="0" marL="242570" marR="0" rtl="0" algn="l">
              <a:lnSpc>
                <a:spcPct val="100000"/>
              </a:lnSpc>
              <a:spcBef>
                <a:spcPts val="1030"/>
              </a:spcBef>
              <a:spcAft>
                <a:spcPts val="0"/>
              </a:spcAft>
              <a:buClr>
                <a:srgbClr val="3C3C3C"/>
              </a:buClr>
              <a:buSzPts val="1800"/>
              <a:buFont typeface="Trebuchet MS"/>
              <a:buAutoNum type="arabicPlain"/>
            </a:pP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Adding a New Record: Click on the yellow star below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114300" lvl="0" marL="12700" marR="5080" rtl="0" algn="l">
              <a:lnSpc>
                <a:spcPct val="177222"/>
              </a:lnSpc>
              <a:spcBef>
                <a:spcPts val="280"/>
              </a:spcBef>
              <a:spcAft>
                <a:spcPts val="0"/>
              </a:spcAft>
              <a:buClr>
                <a:srgbClr val="3C3C3C"/>
              </a:buClr>
              <a:buSzPts val="1800"/>
              <a:buFont typeface="Trebuchet MS"/>
              <a:buAutoNum type="arabicPlain"/>
            </a:pP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Delete a Record: Click on HOME tab, click on the arrow beside and choose Delete Record  3- Update data: Just type the new values after choosing the record .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203" name="Google Shape;203;p10"/>
          <p:cNvGrpSpPr/>
          <p:nvPr/>
        </p:nvGrpSpPr>
        <p:grpSpPr>
          <a:xfrm>
            <a:off x="580644" y="3419854"/>
            <a:ext cx="3331463" cy="3323842"/>
            <a:chOff x="580644" y="3419854"/>
            <a:chExt cx="3331463" cy="3323842"/>
          </a:xfrm>
        </p:grpSpPr>
        <p:sp>
          <p:nvSpPr>
            <p:cNvPr id="204" name="Google Shape;204;p10"/>
            <p:cNvSpPr/>
            <p:nvPr/>
          </p:nvSpPr>
          <p:spPr>
            <a:xfrm>
              <a:off x="580644" y="3419854"/>
              <a:ext cx="3331463" cy="3323842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0"/>
            <p:cNvSpPr/>
            <p:nvPr/>
          </p:nvSpPr>
          <p:spPr>
            <a:xfrm>
              <a:off x="1917954" y="5523738"/>
              <a:ext cx="561340" cy="946785"/>
            </a:xfrm>
            <a:custGeom>
              <a:rect b="b" l="l" r="r" t="t"/>
              <a:pathLst>
                <a:path extrusionOk="0" h="946785" w="561339">
                  <a:moveTo>
                    <a:pt x="420623" y="0"/>
                  </a:moveTo>
                  <a:lnTo>
                    <a:pt x="140207" y="0"/>
                  </a:lnTo>
                  <a:lnTo>
                    <a:pt x="140207" y="665988"/>
                  </a:lnTo>
                  <a:lnTo>
                    <a:pt x="0" y="665988"/>
                  </a:lnTo>
                  <a:lnTo>
                    <a:pt x="280415" y="946404"/>
                  </a:lnTo>
                  <a:lnTo>
                    <a:pt x="560832" y="665988"/>
                  </a:lnTo>
                  <a:lnTo>
                    <a:pt x="420623" y="665988"/>
                  </a:lnTo>
                  <a:lnTo>
                    <a:pt x="420623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0"/>
            <p:cNvSpPr/>
            <p:nvPr/>
          </p:nvSpPr>
          <p:spPr>
            <a:xfrm>
              <a:off x="1917954" y="5523738"/>
              <a:ext cx="561340" cy="946785"/>
            </a:xfrm>
            <a:custGeom>
              <a:rect b="b" l="l" r="r" t="t"/>
              <a:pathLst>
                <a:path extrusionOk="0" h="946785" w="561339">
                  <a:moveTo>
                    <a:pt x="0" y="665988"/>
                  </a:moveTo>
                  <a:lnTo>
                    <a:pt x="140207" y="665988"/>
                  </a:lnTo>
                  <a:lnTo>
                    <a:pt x="140207" y="0"/>
                  </a:lnTo>
                  <a:lnTo>
                    <a:pt x="420623" y="0"/>
                  </a:lnTo>
                  <a:lnTo>
                    <a:pt x="420623" y="665988"/>
                  </a:lnTo>
                  <a:lnTo>
                    <a:pt x="560832" y="665988"/>
                  </a:lnTo>
                  <a:lnTo>
                    <a:pt x="280415" y="946404"/>
                  </a:lnTo>
                  <a:lnTo>
                    <a:pt x="0" y="665988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07" name="Google Shape;207;p10"/>
          <p:cNvGrpSpPr/>
          <p:nvPr/>
        </p:nvGrpSpPr>
        <p:grpSpPr>
          <a:xfrm>
            <a:off x="4256532" y="3642359"/>
            <a:ext cx="5335523" cy="2880360"/>
            <a:chOff x="4256532" y="3642359"/>
            <a:chExt cx="5335523" cy="2880360"/>
          </a:xfrm>
        </p:grpSpPr>
        <p:sp>
          <p:nvSpPr>
            <p:cNvPr id="208" name="Google Shape;208;p10"/>
            <p:cNvSpPr/>
            <p:nvPr/>
          </p:nvSpPr>
          <p:spPr>
            <a:xfrm>
              <a:off x="4256532" y="3642359"/>
              <a:ext cx="5335523" cy="2880360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0"/>
            <p:cNvSpPr/>
            <p:nvPr/>
          </p:nvSpPr>
          <p:spPr>
            <a:xfrm>
              <a:off x="4257294" y="4078985"/>
              <a:ext cx="561340" cy="1004569"/>
            </a:xfrm>
            <a:custGeom>
              <a:rect b="b" l="l" r="r" t="t"/>
              <a:pathLst>
                <a:path extrusionOk="0" h="1004570" w="561339">
                  <a:moveTo>
                    <a:pt x="280415" y="0"/>
                  </a:moveTo>
                  <a:lnTo>
                    <a:pt x="0" y="280415"/>
                  </a:lnTo>
                  <a:lnTo>
                    <a:pt x="140207" y="280415"/>
                  </a:lnTo>
                  <a:lnTo>
                    <a:pt x="140207" y="1004315"/>
                  </a:lnTo>
                  <a:lnTo>
                    <a:pt x="420623" y="1004315"/>
                  </a:lnTo>
                  <a:lnTo>
                    <a:pt x="420623" y="280415"/>
                  </a:lnTo>
                  <a:lnTo>
                    <a:pt x="560831" y="280415"/>
                  </a:lnTo>
                  <a:lnTo>
                    <a:pt x="280415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0"/>
            <p:cNvSpPr/>
            <p:nvPr/>
          </p:nvSpPr>
          <p:spPr>
            <a:xfrm>
              <a:off x="4257294" y="4078985"/>
              <a:ext cx="561340" cy="1004569"/>
            </a:xfrm>
            <a:custGeom>
              <a:rect b="b" l="l" r="r" t="t"/>
              <a:pathLst>
                <a:path extrusionOk="0" h="1004570" w="561339">
                  <a:moveTo>
                    <a:pt x="0" y="280415"/>
                  </a:moveTo>
                  <a:lnTo>
                    <a:pt x="140207" y="280415"/>
                  </a:lnTo>
                  <a:lnTo>
                    <a:pt x="140207" y="1004315"/>
                  </a:lnTo>
                  <a:lnTo>
                    <a:pt x="420623" y="1004315"/>
                  </a:lnTo>
                  <a:lnTo>
                    <a:pt x="420623" y="280415"/>
                  </a:lnTo>
                  <a:lnTo>
                    <a:pt x="560831" y="280415"/>
                  </a:lnTo>
                  <a:lnTo>
                    <a:pt x="280415" y="0"/>
                  </a:lnTo>
                  <a:lnTo>
                    <a:pt x="0" y="280415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0"/>
            <p:cNvSpPr/>
            <p:nvPr/>
          </p:nvSpPr>
          <p:spPr>
            <a:xfrm>
              <a:off x="7123938" y="4790693"/>
              <a:ext cx="1013460" cy="547370"/>
            </a:xfrm>
            <a:custGeom>
              <a:rect b="b" l="l" r="r" t="t"/>
              <a:pathLst>
                <a:path extrusionOk="0" h="547370" w="1013459">
                  <a:moveTo>
                    <a:pt x="739901" y="0"/>
                  </a:moveTo>
                  <a:lnTo>
                    <a:pt x="739901" y="136778"/>
                  </a:lnTo>
                  <a:lnTo>
                    <a:pt x="0" y="136778"/>
                  </a:lnTo>
                  <a:lnTo>
                    <a:pt x="0" y="410336"/>
                  </a:lnTo>
                  <a:lnTo>
                    <a:pt x="739901" y="410336"/>
                  </a:lnTo>
                  <a:lnTo>
                    <a:pt x="739901" y="547115"/>
                  </a:lnTo>
                  <a:lnTo>
                    <a:pt x="1013459" y="273557"/>
                  </a:lnTo>
                  <a:lnTo>
                    <a:pt x="739901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2" name="Google Shape;212;p10"/>
            <p:cNvSpPr/>
            <p:nvPr/>
          </p:nvSpPr>
          <p:spPr>
            <a:xfrm>
              <a:off x="7123938" y="4790693"/>
              <a:ext cx="1013460" cy="547370"/>
            </a:xfrm>
            <a:custGeom>
              <a:rect b="b" l="l" r="r" t="t"/>
              <a:pathLst>
                <a:path extrusionOk="0" h="547370" w="1013459">
                  <a:moveTo>
                    <a:pt x="0" y="136778"/>
                  </a:moveTo>
                  <a:lnTo>
                    <a:pt x="739901" y="136778"/>
                  </a:lnTo>
                  <a:lnTo>
                    <a:pt x="739901" y="0"/>
                  </a:lnTo>
                  <a:lnTo>
                    <a:pt x="1013459" y="273557"/>
                  </a:lnTo>
                  <a:lnTo>
                    <a:pt x="739901" y="547115"/>
                  </a:lnTo>
                  <a:lnTo>
                    <a:pt x="739901" y="410336"/>
                  </a:lnTo>
                  <a:lnTo>
                    <a:pt x="0" y="410336"/>
                  </a:lnTo>
                  <a:lnTo>
                    <a:pt x="0" y="136778"/>
                  </a:lnTo>
                  <a:close/>
                </a:path>
              </a:pathLst>
            </a:custGeom>
            <a:noFill/>
            <a:ln cap="flat" cmpd="sng" w="22200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3" name="Google Shape;213;p10"/>
          <p:cNvSpPr txBox="1"/>
          <p:nvPr/>
        </p:nvSpPr>
        <p:spPr>
          <a:xfrm>
            <a:off x="2432685" y="3739514"/>
            <a:ext cx="5220335" cy="2543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56850">
            <a:spAutoFit/>
          </a:bodyPr>
          <a:lstStyle/>
          <a:p>
            <a:pPr indent="0" lvl="0" marL="482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2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12700" marR="0" rtl="0" algn="l">
              <a:lnSpc>
                <a:spcPct val="100000"/>
              </a:lnSpc>
              <a:spcBef>
                <a:spcPts val="271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1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1"/>
          <p:cNvSpPr txBox="1"/>
          <p:nvPr>
            <p:ph type="title"/>
          </p:nvPr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19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17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</a:rPr>
              <a:t>REPORT CREATING</a:t>
            </a:r>
            <a:endParaRPr sz="2800"/>
          </a:p>
        </p:txBody>
      </p:sp>
      <p:grpSp>
        <p:nvGrpSpPr>
          <p:cNvPr id="219" name="Google Shape;219;p11"/>
          <p:cNvGrpSpPr/>
          <p:nvPr/>
        </p:nvGrpSpPr>
        <p:grpSpPr>
          <a:xfrm>
            <a:off x="259841" y="3264408"/>
            <a:ext cx="10440162" cy="3285744"/>
            <a:chOff x="259841" y="3264408"/>
            <a:chExt cx="10440162" cy="3285744"/>
          </a:xfrm>
        </p:grpSpPr>
        <p:sp>
          <p:nvSpPr>
            <p:cNvPr id="220" name="Google Shape;220;p11"/>
            <p:cNvSpPr/>
            <p:nvPr/>
          </p:nvSpPr>
          <p:spPr>
            <a:xfrm>
              <a:off x="1272539" y="3264408"/>
              <a:ext cx="9427464" cy="3285744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1" name="Google Shape;221;p11"/>
            <p:cNvSpPr/>
            <p:nvPr/>
          </p:nvSpPr>
          <p:spPr>
            <a:xfrm>
              <a:off x="2295906" y="3780282"/>
              <a:ext cx="713740" cy="1193800"/>
            </a:xfrm>
            <a:custGeom>
              <a:rect b="b" l="l" r="r" t="t"/>
              <a:pathLst>
                <a:path extrusionOk="0" h="1193800" w="713739">
                  <a:moveTo>
                    <a:pt x="356616" y="0"/>
                  </a:moveTo>
                  <a:lnTo>
                    <a:pt x="0" y="356616"/>
                  </a:lnTo>
                  <a:lnTo>
                    <a:pt x="178307" y="356616"/>
                  </a:lnTo>
                  <a:lnTo>
                    <a:pt x="178307" y="1193292"/>
                  </a:lnTo>
                  <a:lnTo>
                    <a:pt x="534924" y="1193292"/>
                  </a:lnTo>
                  <a:lnTo>
                    <a:pt x="534924" y="356616"/>
                  </a:lnTo>
                  <a:lnTo>
                    <a:pt x="713232" y="356616"/>
                  </a:lnTo>
                  <a:lnTo>
                    <a:pt x="356616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222;p11"/>
            <p:cNvSpPr/>
            <p:nvPr/>
          </p:nvSpPr>
          <p:spPr>
            <a:xfrm>
              <a:off x="2295906" y="3780282"/>
              <a:ext cx="713740" cy="1193800"/>
            </a:xfrm>
            <a:custGeom>
              <a:rect b="b" l="l" r="r" t="t"/>
              <a:pathLst>
                <a:path extrusionOk="0" h="1193800" w="713739">
                  <a:moveTo>
                    <a:pt x="0" y="356616"/>
                  </a:moveTo>
                  <a:lnTo>
                    <a:pt x="178307" y="356616"/>
                  </a:lnTo>
                  <a:lnTo>
                    <a:pt x="178307" y="1193292"/>
                  </a:lnTo>
                  <a:lnTo>
                    <a:pt x="534924" y="1193292"/>
                  </a:lnTo>
                  <a:lnTo>
                    <a:pt x="534924" y="356616"/>
                  </a:lnTo>
                  <a:lnTo>
                    <a:pt x="713232" y="356616"/>
                  </a:lnTo>
                  <a:lnTo>
                    <a:pt x="356616" y="0"/>
                  </a:lnTo>
                  <a:lnTo>
                    <a:pt x="0" y="356616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3" name="Google Shape;223;p11"/>
            <p:cNvSpPr/>
            <p:nvPr/>
          </p:nvSpPr>
          <p:spPr>
            <a:xfrm>
              <a:off x="6813041" y="3679698"/>
              <a:ext cx="1353820" cy="696595"/>
            </a:xfrm>
            <a:custGeom>
              <a:rect b="b" l="l" r="r" t="t"/>
              <a:pathLst>
                <a:path extrusionOk="0" h="696595" w="1353820">
                  <a:moveTo>
                    <a:pt x="348233" y="0"/>
                  </a:moveTo>
                  <a:lnTo>
                    <a:pt x="0" y="348233"/>
                  </a:lnTo>
                  <a:lnTo>
                    <a:pt x="348233" y="696468"/>
                  </a:lnTo>
                  <a:lnTo>
                    <a:pt x="348233" y="522350"/>
                  </a:lnTo>
                  <a:lnTo>
                    <a:pt x="1353311" y="522350"/>
                  </a:lnTo>
                  <a:lnTo>
                    <a:pt x="1353311" y="174116"/>
                  </a:lnTo>
                  <a:lnTo>
                    <a:pt x="348233" y="174116"/>
                  </a:lnTo>
                  <a:lnTo>
                    <a:pt x="348233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4" name="Google Shape;224;p11"/>
            <p:cNvSpPr/>
            <p:nvPr/>
          </p:nvSpPr>
          <p:spPr>
            <a:xfrm>
              <a:off x="6813041" y="3679698"/>
              <a:ext cx="1353820" cy="696595"/>
            </a:xfrm>
            <a:custGeom>
              <a:rect b="b" l="l" r="r" t="t"/>
              <a:pathLst>
                <a:path extrusionOk="0" h="696595" w="1353820">
                  <a:moveTo>
                    <a:pt x="1353311" y="174116"/>
                  </a:moveTo>
                  <a:lnTo>
                    <a:pt x="348233" y="174116"/>
                  </a:lnTo>
                  <a:lnTo>
                    <a:pt x="348233" y="0"/>
                  </a:lnTo>
                  <a:lnTo>
                    <a:pt x="0" y="348233"/>
                  </a:lnTo>
                  <a:lnTo>
                    <a:pt x="348233" y="696468"/>
                  </a:lnTo>
                  <a:lnTo>
                    <a:pt x="348233" y="522350"/>
                  </a:lnTo>
                  <a:lnTo>
                    <a:pt x="1353311" y="522350"/>
                  </a:lnTo>
                  <a:lnTo>
                    <a:pt x="1353311" y="174116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5" name="Google Shape;225;p11"/>
            <p:cNvSpPr/>
            <p:nvPr/>
          </p:nvSpPr>
          <p:spPr>
            <a:xfrm>
              <a:off x="259841" y="5698998"/>
              <a:ext cx="1013460" cy="547370"/>
            </a:xfrm>
            <a:custGeom>
              <a:rect b="b" l="l" r="r" t="t"/>
              <a:pathLst>
                <a:path extrusionOk="0" h="547370" w="1013460">
                  <a:moveTo>
                    <a:pt x="739902" y="0"/>
                  </a:moveTo>
                  <a:lnTo>
                    <a:pt x="739902" y="136778"/>
                  </a:lnTo>
                  <a:lnTo>
                    <a:pt x="0" y="136778"/>
                  </a:lnTo>
                  <a:lnTo>
                    <a:pt x="0" y="410336"/>
                  </a:lnTo>
                  <a:lnTo>
                    <a:pt x="739902" y="410336"/>
                  </a:lnTo>
                  <a:lnTo>
                    <a:pt x="739902" y="547115"/>
                  </a:lnTo>
                  <a:lnTo>
                    <a:pt x="1013460" y="273557"/>
                  </a:lnTo>
                  <a:lnTo>
                    <a:pt x="739902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6" name="Google Shape;226;p11"/>
            <p:cNvSpPr/>
            <p:nvPr/>
          </p:nvSpPr>
          <p:spPr>
            <a:xfrm>
              <a:off x="259841" y="5698998"/>
              <a:ext cx="1013460" cy="547370"/>
            </a:xfrm>
            <a:custGeom>
              <a:rect b="b" l="l" r="r" t="t"/>
              <a:pathLst>
                <a:path extrusionOk="0" h="547370" w="1013460">
                  <a:moveTo>
                    <a:pt x="0" y="136778"/>
                  </a:moveTo>
                  <a:lnTo>
                    <a:pt x="739902" y="136778"/>
                  </a:lnTo>
                  <a:lnTo>
                    <a:pt x="739902" y="0"/>
                  </a:lnTo>
                  <a:lnTo>
                    <a:pt x="1013460" y="273557"/>
                  </a:lnTo>
                  <a:lnTo>
                    <a:pt x="739902" y="547115"/>
                  </a:lnTo>
                  <a:lnTo>
                    <a:pt x="739902" y="410336"/>
                  </a:lnTo>
                  <a:lnTo>
                    <a:pt x="0" y="410336"/>
                  </a:lnTo>
                  <a:lnTo>
                    <a:pt x="0" y="136778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7" name="Google Shape;227;p11"/>
          <p:cNvSpPr txBox="1"/>
          <p:nvPr/>
        </p:nvSpPr>
        <p:spPr>
          <a:xfrm>
            <a:off x="443585" y="4961940"/>
            <a:ext cx="407034" cy="9404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1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8" name="Google Shape;228;p11"/>
          <p:cNvSpPr txBox="1"/>
          <p:nvPr/>
        </p:nvSpPr>
        <p:spPr>
          <a:xfrm>
            <a:off x="724001" y="2061336"/>
            <a:ext cx="7592059" cy="18421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45400">
            <a:spAutoFit/>
          </a:bodyPr>
          <a:lstStyle/>
          <a:p>
            <a:pPr indent="-253365" lvl="0" marL="26543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800"/>
              <a:buFont typeface="Trebuchet MS"/>
              <a:buAutoNum type="arabicPlain"/>
            </a:pP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Choose the table you want to report and make sure it’s on the Datasheet View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53365" lvl="0" marL="265430" marR="0" rtl="0" algn="l">
              <a:lnSpc>
                <a:spcPct val="100000"/>
              </a:lnSpc>
              <a:spcBef>
                <a:spcPts val="1050"/>
              </a:spcBef>
              <a:spcAft>
                <a:spcPts val="0"/>
              </a:spcAft>
              <a:buClr>
                <a:srgbClr val="3C3C3C"/>
              </a:buClr>
              <a:buSzPts val="1800"/>
              <a:buFont typeface="Trebuchet MS"/>
              <a:buAutoNum type="arabicPlain"/>
            </a:pP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Click CREATE</a:t>
            </a:r>
            <a:r>
              <a:rPr lang="en-US" sz="1800">
                <a:solidFill>
                  <a:srgbClr val="3C3C3C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→</a:t>
            </a:r>
            <a:r>
              <a:rPr lang="en-US" sz="18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Report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516255" rtl="0" algn="r">
              <a:lnSpc>
                <a:spcPct val="100000"/>
              </a:lnSpc>
              <a:spcBef>
                <a:spcPts val="685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2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2"/>
          <p:cNvSpPr txBox="1"/>
          <p:nvPr/>
        </p:nvSpPr>
        <p:spPr>
          <a:xfrm>
            <a:off x="724001" y="1461008"/>
            <a:ext cx="8356600" cy="299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3- A Suggested report would appear Click on View</a:t>
            </a:r>
            <a:r>
              <a:rPr lang="en-US" sz="1800">
                <a:solidFill>
                  <a:srgbClr val="3C3C3C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→</a:t>
            </a:r>
            <a:r>
              <a:rPr lang="en-US" sz="18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Layout View to adjust it as you want.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4" name="Google Shape;234;p12"/>
          <p:cNvSpPr txBox="1"/>
          <p:nvPr/>
        </p:nvSpPr>
        <p:spPr>
          <a:xfrm>
            <a:off x="472541" y="4943043"/>
            <a:ext cx="407034" cy="9404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3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3"/>
          <p:cNvSpPr txBox="1"/>
          <p:nvPr/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19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177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MAIN MENU</a:t>
            </a:r>
            <a:endParaRPr sz="2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240" name="Google Shape;240;p13"/>
          <p:cNvGrpSpPr/>
          <p:nvPr/>
        </p:nvGrpSpPr>
        <p:grpSpPr>
          <a:xfrm>
            <a:off x="1818132" y="3547872"/>
            <a:ext cx="8048244" cy="2999232"/>
            <a:chOff x="1818132" y="3547872"/>
            <a:chExt cx="8048244" cy="2999232"/>
          </a:xfrm>
        </p:grpSpPr>
        <p:sp>
          <p:nvSpPr>
            <p:cNvPr id="241" name="Google Shape;241;p13"/>
            <p:cNvSpPr/>
            <p:nvPr/>
          </p:nvSpPr>
          <p:spPr>
            <a:xfrm>
              <a:off x="1818132" y="3547872"/>
              <a:ext cx="8048244" cy="2999232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2" name="Google Shape;242;p13"/>
            <p:cNvSpPr/>
            <p:nvPr/>
          </p:nvSpPr>
          <p:spPr>
            <a:xfrm>
              <a:off x="9053322" y="4719066"/>
              <a:ext cx="393700" cy="658495"/>
            </a:xfrm>
            <a:custGeom>
              <a:rect b="b" l="l" r="r" t="t"/>
              <a:pathLst>
                <a:path extrusionOk="0" h="658495" w="393700">
                  <a:moveTo>
                    <a:pt x="196596" y="0"/>
                  </a:moveTo>
                  <a:lnTo>
                    <a:pt x="0" y="196595"/>
                  </a:lnTo>
                  <a:lnTo>
                    <a:pt x="98298" y="196595"/>
                  </a:lnTo>
                  <a:lnTo>
                    <a:pt x="98298" y="658367"/>
                  </a:lnTo>
                  <a:lnTo>
                    <a:pt x="294894" y="658367"/>
                  </a:lnTo>
                  <a:lnTo>
                    <a:pt x="294894" y="196595"/>
                  </a:lnTo>
                  <a:lnTo>
                    <a:pt x="393192" y="196595"/>
                  </a:lnTo>
                  <a:lnTo>
                    <a:pt x="196596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3" name="Google Shape;243;p13"/>
            <p:cNvSpPr/>
            <p:nvPr/>
          </p:nvSpPr>
          <p:spPr>
            <a:xfrm>
              <a:off x="9053322" y="4719066"/>
              <a:ext cx="393700" cy="658495"/>
            </a:xfrm>
            <a:custGeom>
              <a:rect b="b" l="l" r="r" t="t"/>
              <a:pathLst>
                <a:path extrusionOk="0" h="658495" w="393700">
                  <a:moveTo>
                    <a:pt x="0" y="196595"/>
                  </a:moveTo>
                  <a:lnTo>
                    <a:pt x="98298" y="196595"/>
                  </a:lnTo>
                  <a:lnTo>
                    <a:pt x="98298" y="658367"/>
                  </a:lnTo>
                  <a:lnTo>
                    <a:pt x="294894" y="658367"/>
                  </a:lnTo>
                  <a:lnTo>
                    <a:pt x="294894" y="196595"/>
                  </a:lnTo>
                  <a:lnTo>
                    <a:pt x="393192" y="196595"/>
                  </a:lnTo>
                  <a:lnTo>
                    <a:pt x="196596" y="0"/>
                  </a:lnTo>
                  <a:lnTo>
                    <a:pt x="0" y="196595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4" name="Google Shape;244;p13"/>
            <p:cNvSpPr/>
            <p:nvPr/>
          </p:nvSpPr>
          <p:spPr>
            <a:xfrm>
              <a:off x="3682746" y="4324350"/>
              <a:ext cx="405765" cy="688975"/>
            </a:xfrm>
            <a:custGeom>
              <a:rect b="b" l="l" r="r" t="t"/>
              <a:pathLst>
                <a:path extrusionOk="0" h="688975" w="405764">
                  <a:moveTo>
                    <a:pt x="202691" y="0"/>
                  </a:moveTo>
                  <a:lnTo>
                    <a:pt x="0" y="202692"/>
                  </a:lnTo>
                  <a:lnTo>
                    <a:pt x="101345" y="202692"/>
                  </a:lnTo>
                  <a:lnTo>
                    <a:pt x="101345" y="688848"/>
                  </a:lnTo>
                  <a:lnTo>
                    <a:pt x="304038" y="688848"/>
                  </a:lnTo>
                  <a:lnTo>
                    <a:pt x="304038" y="202692"/>
                  </a:lnTo>
                  <a:lnTo>
                    <a:pt x="405383" y="202692"/>
                  </a:lnTo>
                  <a:lnTo>
                    <a:pt x="202691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5" name="Google Shape;245;p13"/>
            <p:cNvSpPr/>
            <p:nvPr/>
          </p:nvSpPr>
          <p:spPr>
            <a:xfrm>
              <a:off x="3682746" y="4324350"/>
              <a:ext cx="405765" cy="688975"/>
            </a:xfrm>
            <a:custGeom>
              <a:rect b="b" l="l" r="r" t="t"/>
              <a:pathLst>
                <a:path extrusionOk="0" h="688975" w="405764">
                  <a:moveTo>
                    <a:pt x="0" y="202692"/>
                  </a:moveTo>
                  <a:lnTo>
                    <a:pt x="101345" y="202692"/>
                  </a:lnTo>
                  <a:lnTo>
                    <a:pt x="101345" y="688848"/>
                  </a:lnTo>
                  <a:lnTo>
                    <a:pt x="304038" y="688848"/>
                  </a:lnTo>
                  <a:lnTo>
                    <a:pt x="304038" y="202692"/>
                  </a:lnTo>
                  <a:lnTo>
                    <a:pt x="405383" y="202692"/>
                  </a:lnTo>
                  <a:lnTo>
                    <a:pt x="202691" y="0"/>
                  </a:lnTo>
                  <a:lnTo>
                    <a:pt x="0" y="202692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6" name="Google Shape;246;p13"/>
            <p:cNvSpPr/>
            <p:nvPr/>
          </p:nvSpPr>
          <p:spPr>
            <a:xfrm>
              <a:off x="4031742" y="3548634"/>
              <a:ext cx="289560" cy="504825"/>
            </a:xfrm>
            <a:custGeom>
              <a:rect b="b" l="l" r="r" t="t"/>
              <a:pathLst>
                <a:path extrusionOk="0" h="504825" w="289560">
                  <a:moveTo>
                    <a:pt x="217170" y="0"/>
                  </a:moveTo>
                  <a:lnTo>
                    <a:pt x="72390" y="0"/>
                  </a:lnTo>
                  <a:lnTo>
                    <a:pt x="72390" y="359663"/>
                  </a:lnTo>
                  <a:lnTo>
                    <a:pt x="0" y="359663"/>
                  </a:lnTo>
                  <a:lnTo>
                    <a:pt x="144780" y="504443"/>
                  </a:lnTo>
                  <a:lnTo>
                    <a:pt x="289560" y="359663"/>
                  </a:lnTo>
                  <a:lnTo>
                    <a:pt x="217170" y="359663"/>
                  </a:lnTo>
                  <a:lnTo>
                    <a:pt x="217170" y="0"/>
                  </a:lnTo>
                  <a:close/>
                </a:path>
              </a:pathLst>
            </a:custGeom>
            <a:solidFill>
              <a:srgbClr val="4D133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7" name="Google Shape;247;p13"/>
            <p:cNvSpPr/>
            <p:nvPr/>
          </p:nvSpPr>
          <p:spPr>
            <a:xfrm>
              <a:off x="4031742" y="3548634"/>
              <a:ext cx="289560" cy="504825"/>
            </a:xfrm>
            <a:custGeom>
              <a:rect b="b" l="l" r="r" t="t"/>
              <a:pathLst>
                <a:path extrusionOk="0" h="504825" w="289560">
                  <a:moveTo>
                    <a:pt x="0" y="359663"/>
                  </a:moveTo>
                  <a:lnTo>
                    <a:pt x="72390" y="359663"/>
                  </a:lnTo>
                  <a:lnTo>
                    <a:pt x="72390" y="0"/>
                  </a:lnTo>
                  <a:lnTo>
                    <a:pt x="217170" y="0"/>
                  </a:lnTo>
                  <a:lnTo>
                    <a:pt x="217170" y="359663"/>
                  </a:lnTo>
                  <a:lnTo>
                    <a:pt x="289560" y="359663"/>
                  </a:lnTo>
                  <a:lnTo>
                    <a:pt x="144780" y="504443"/>
                  </a:lnTo>
                  <a:lnTo>
                    <a:pt x="0" y="359663"/>
                  </a:lnTo>
                  <a:close/>
                </a:path>
              </a:pathLst>
            </a:custGeom>
            <a:noFill/>
            <a:ln cap="flat" cmpd="sng" w="22225">
              <a:solidFill>
                <a:srgbClr val="360A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48" name="Google Shape;248;p13"/>
          <p:cNvSpPr txBox="1"/>
          <p:nvPr/>
        </p:nvSpPr>
        <p:spPr>
          <a:xfrm>
            <a:off x="9438893" y="4567808"/>
            <a:ext cx="406400" cy="93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1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9" name="Google Shape;249;p13"/>
          <p:cNvSpPr txBox="1"/>
          <p:nvPr/>
        </p:nvSpPr>
        <p:spPr>
          <a:xfrm>
            <a:off x="3310890" y="4215841"/>
            <a:ext cx="407034" cy="9404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2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0" name="Google Shape;250;p13"/>
          <p:cNvSpPr txBox="1"/>
          <p:nvPr/>
        </p:nvSpPr>
        <p:spPr>
          <a:xfrm>
            <a:off x="522833" y="1737741"/>
            <a:ext cx="11236325" cy="24999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5080" rtl="0" algn="l">
              <a:lnSpc>
                <a:spcPct val="147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>
                <a:solidFill>
                  <a:srgbClr val="903062"/>
                </a:solidFill>
                <a:latin typeface="Arial"/>
                <a:ea typeface="Arial"/>
                <a:cs typeface="Arial"/>
                <a:sym typeface="Arial"/>
              </a:rPr>
              <a:t>	</a:t>
            </a: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Main Menu is a simple form that you can create by clicking CREATE </a:t>
            </a:r>
            <a:r>
              <a:rPr lang="en-US" sz="1800">
                <a:solidFill>
                  <a:srgbClr val="3C3C3C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→</a:t>
            </a:r>
            <a:r>
              <a:rPr lang="en-US" sz="18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Form Design and then manipulate its elements  1- To insert an image click to Insert Image and then browse its location on your computer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24154" lvl="0" marL="236220" marR="0" rtl="0" algn="l">
              <a:lnSpc>
                <a:spcPct val="100000"/>
              </a:lnSpc>
              <a:spcBef>
                <a:spcPts val="1030"/>
              </a:spcBef>
              <a:spcAft>
                <a:spcPts val="0"/>
              </a:spcAft>
              <a:buClr>
                <a:srgbClr val="3C3C3C"/>
              </a:buClr>
              <a:buSzPts val="1800"/>
              <a:buFont typeface="Trebuchet MS"/>
              <a:buAutoNum type="arabicPlain" startAt="2"/>
            </a:pP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To insert a label click on Aa then resize it and write.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24154" lvl="0" marL="236220" marR="0" rtl="0" algn="l">
              <a:lnSpc>
                <a:spcPct val="106666"/>
              </a:lnSpc>
              <a:spcBef>
                <a:spcPts val="1050"/>
              </a:spcBef>
              <a:spcAft>
                <a:spcPts val="0"/>
              </a:spcAft>
              <a:buClr>
                <a:srgbClr val="3C3C3C"/>
              </a:buClr>
              <a:buSzPts val="1800"/>
              <a:buFont typeface="Trebuchet MS"/>
              <a:buAutoNum type="arabicPlain" startAt="2"/>
            </a:pP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To insert a Button click on the xxx icon </a:t>
            </a:r>
            <a:r>
              <a:rPr lang="en-US" sz="1800">
                <a:solidFill>
                  <a:srgbClr val="3C3C3C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→</a:t>
            </a:r>
            <a:r>
              <a:rPr lang="en-US" sz="18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Draw your button </a:t>
            </a:r>
            <a:r>
              <a:rPr lang="en-US" sz="1800">
                <a:solidFill>
                  <a:srgbClr val="3C3C3C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→</a:t>
            </a:r>
            <a:r>
              <a:rPr lang="en-US" sz="18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Close the wizard </a:t>
            </a:r>
            <a:r>
              <a:rPr lang="en-US" sz="1800">
                <a:solidFill>
                  <a:srgbClr val="3C3C3C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→</a:t>
            </a:r>
            <a:r>
              <a:rPr lang="en-US" sz="18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>
                <a:solidFill>
                  <a:srgbClr val="3C3C3C"/>
                </a:solidFill>
                <a:latin typeface="Trebuchet MS"/>
                <a:ea typeface="Trebuchet MS"/>
                <a:cs typeface="Trebuchet MS"/>
                <a:sym typeface="Trebuchet MS"/>
              </a:rPr>
              <a:t>Double click on it to  name it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3142615" rtl="0" algn="ctr">
              <a:lnSpc>
                <a:spcPct val="1159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471730"/>
                </a:solidFill>
                <a:latin typeface="Trebuchet MS"/>
                <a:ea typeface="Trebuchet MS"/>
                <a:cs typeface="Trebuchet MS"/>
                <a:sym typeface="Trebuchet MS"/>
              </a:rPr>
              <a:t>3</a:t>
            </a:r>
            <a:endParaRPr sz="6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4"/>
          <p:cNvSpPr/>
          <p:nvPr/>
        </p:nvSpPr>
        <p:spPr>
          <a:xfrm>
            <a:off x="448055" y="5141976"/>
            <a:ext cx="11291570" cy="1259205"/>
          </a:xfrm>
          <a:custGeom>
            <a:rect b="b" l="l" r="r" t="t"/>
            <a:pathLst>
              <a:path extrusionOk="0" h="1259204" w="11291570">
                <a:moveTo>
                  <a:pt x="11291316" y="0"/>
                </a:moveTo>
                <a:lnTo>
                  <a:pt x="0" y="0"/>
                </a:lnTo>
                <a:lnTo>
                  <a:pt x="0" y="1258824"/>
                </a:lnTo>
                <a:lnTo>
                  <a:pt x="11291316" y="1258824"/>
                </a:lnTo>
                <a:lnTo>
                  <a:pt x="11291316" y="0"/>
                </a:lnTo>
                <a:close/>
              </a:path>
            </a:pathLst>
          </a:custGeom>
          <a:solidFill>
            <a:srgbClr val="4D1334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4"/>
          <p:cNvSpPr txBox="1"/>
          <p:nvPr>
            <p:ph type="title"/>
          </p:nvPr>
        </p:nvSpPr>
        <p:spPr>
          <a:xfrm>
            <a:off x="4654804" y="3916756"/>
            <a:ext cx="2882391" cy="5746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460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GOOD LUCK!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2022-10-22T10:25:46Z</dcterms:created>
  <dc:creator>samar samir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2020-11-16T00:00:00Z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2022-10-22T00:00:00Z</vt:filetime>
  </property>
</Properties>
</file>